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60" r:id="rId6"/>
    <p:sldId id="262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DC3"/>
    <a:srgbClr val="F5B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2:20.37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33 1 8188,'-7'0'-57,"-1"0"1145,0 0-661,4 0 272,-1 0 9,5 0 1438,0 0-1637,5 0 262,0 0-375,6 0 1,-4 0 417,0 0-489,0 0 1,4 4-50,-1-1 0,1 1 30,0-4 1,-1 0-213,1 0 0,3 0 100,0 0 1,1 3-214,0 1 0,1 0 87,5 0 1,0-3-371,1 3 0,-1 0 70,0 0 0,4 3-55,0-4 0,3 6 74,-3-2 1,3-1 90,-3 1 1,1-4 87,-2 4 1,-1-1-46,1 1 1,-1 3 165,-2-3 1,-1-1-126,-2 1 1,2-1 213,-3 1 0,3 1-22,2-4 0,-1 3 57,0-4 0,0 4-29,0-3 1,1 4 126,-1-1 0,-3-1-146,-1 1 1,0-3-9,0 3 0,2-4-120,-5 4 0,4-3 40,-4 3 1,2-4-6,-2 4 0,-1-3-18,4 3 1,0-1-160,0 1 0,4 2 35,-4-2 1,1-1 69,3 1 1,-6 0-31,7 4 0,-4-1 45,4-3 0,-4 2-77,4-2 1,-7 3 52,6 0 0,-5 0-4,1-3 0,-3 2 12,4-2 1,-1 3 2,0 0 0,3 1 30,-2-1 0,2 1-30,1 0 1,-3-1 6,-1 1 0,1-1-3,3 1 1,1 1-4,-1 2 1,-1-2 6,-3 2 1,4-2 0,-4-2 1,0 1 44,0-1 1,0 1 55,1 0-95,2-1 135,-9-4-122,5 4-11,-1 0 1,-2-2 50,5 3 0,-5-3-29,1 3 0,2 1 52,2 2 1,-2-2-40,2 2 0,-5-3-102,1 0 1,1 0 67,0-1 1,-1 1-13,-4-1 1,4 1 2,1 0 0,-1 0-5,-4 4 0,2-7 54,2 2 1,-2-1-38,2 1 0,-2 1 14,-1 0 1,-1-4-25,1 0 1,1 0 8,2 3 0,-3 1-43,4 0 0,-4-4-5,0 0 1,1 0-63,2 3 1,-2 2 89,2 2 0,-2-2-41,-2 2 0,1-2 23,-1-1 1,1-1 37,0 1 0,-1-1 4,1 1 0,-2 0 6,-2-1 0,3 1 4,-3-1 1,2 1 99,2 0 0,-1-1-89,1 1 0,0-1-14,-1 1 0,1 0-73,-1-1 0,1 1 77,0-1 0,-1 2-97,1 2 0,0-2 63,-1 2 0,1-2-4,-1-1 1,1 0 24,0 4 1,-1-4 3,1 4 1,-1-4 50,1 0 0,0 0-58,-1-1 1,1 4 34,-1 0 1,1 1-21,0-5 0,-2 1-2,-2-1 0,2 1-11,-1 0 0,0-1 0,-1 1 0,1-1-28,-4 1 0,3-4-6,-4 0 0,2 0 3,-1 4 1,-2-4 36,5 0-8,-5 0 0,7 4-13,-6-1 0,4-3 91,-3 0 0,3 0-97,-4 4 0,2-4 7,-1 0 0,-2 0-4,5 4 1,-4-4-5,5 0 1,-6 0 30,1 4-21,3-1 0,-3 1 20,4-1 0,-4 1-11,4 0 81,-4-1 0,5 1-87,-4-1 0,3 1 85,-4 0-97,1-1 1,-1 1-1,1-1 0,0-2 0,0-1 0,-3 0-14,3 3 1,0-3-4,0 0 1,1 0 20,-2 4 0,0-4 15,4 0 0,-5 0-24,1 4 1,2-4 129,-1 0 0,3 0-92,-4 4 1,2-4 8,-1 0 1,-2-1-23,5 1 1,-5 2-4,2-2 1,1-1 11,-2 1 1,2-3 4,-2 3 0,-1 0-80,1 4 1,2-4 59,-2 0 1,4 0-86,-3 3 0,1 0 57,-2-3 1,-2 2-5,3-2 0,1 3 71,-2 0 0,2-3 4,-2 1 0,-1-1 114,1 3 1,2-3-91,-2 0 0,4 0 44,-3 4 0,0-4-58,-4 0 1,3 0 32,1 4 0,3-4-44,-4 0 1,2 0 3,-2 4 1,0-1-31,4 1 0,-4-1-17,4 1 1,-4 0-82,0-1 0,2 1 109,-1-1 0,3 1-23,-4 0 1,1-4 40,-4 0-251,4 0-264,-2 3-491,2-4-416,-4-1 175,0-5 1,0-1-3074,0-3 4261,0-2 0,-9-9 0,-3-1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4:19.17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1552 366 7930,'-5'-5'-206,"0"1"335,2 4-34,2-4 0,-6 2 343,4-3 169,0 3-136,-1-6-221,-1 3 1,-3-1-4,2 0 0,-2 3-28,2-3 1,1 3-58,-1-3 1,0 4 70,-3-1 1,1-1-103,-1 1 0,0-3 86,0 3 0,0-3-142,0 3 0,-3-3-3,0 3 1,-1-4-72,1 1 1,-1 1 39,-5 0 1,0-1 48,0-3 0,0 3-40,0 0 1,1 1 63,-1-1 1,-3-2-92,0 2 1,0 1 54,3-1 1,0 3 45,-3-3 1,2 3-39,-2-3 0,2 3 11,2-3 1,-2 3 23,-2-3 1,2 3-28,-2-2 0,5 2-12,2-3 1,-2 1 19,-5-1 1,5-1-133,-2 4 1,3-4 72,1 1 1,-3 1-20,2-1 1,-2 3 30,-1-3 1,3 3-1,0-3 1,1 3-54,-4-3 0,1 4-11,2-1 1,-2 1 38,2-1 0,-2 2 15,0-2 1,0-1 1,2 1 1,-2 1-6,2 2 0,-2-1-11,0-2 1,2 2 12,0-2 0,3 2 9,-3 1 0,1 0 39,-1 0 0,0-1-45,3-2 1,-4 2-95,1-2 0,-1 2 89,1 1 0,-1-3-53,4 0 0,-2 0 48,2 3 1,-4 0-101,1 0 1,2 0 51,1 0 0,2 0-9,1 0 1,1 0-143,-1 0 1,0 0 94,0 0 1,0 0-302,0 0 1,0 0 107,0 0 0,0 0-201,0 0 1,0 0 30,0 0 0,-2 3-58,-1 0 0,0 0-197,3-3 0,0 0 685,0 0 0,0 4 0,0 1 0</inkml:trace>
  <inkml:trace contextRef="#ctx0" brushRef="#br0" timeOffset="932">1516 268 7971,'-5'-5'-1818,"-2"0"2078,4 2 1,-1 2 1335,1-2-750,2-2 1,-6 3 177,4-3-533,0 3 1,3-3 88,0 2 156,0 2-210,0-3-410,0 4-407,0 0 0,3 1 242,0 2 1,4 2-88,-1 3 1,1 1 28,-1 0 0,2 0 195,-2 0 0,1 3-20,-1 0 1,2 0 154,-2-3 0,-2 0 113,-1 0 251,2-1-33,-1 1-167,1 0 44,-1 0-105,-4-4-161,0-1-67,0-4-362,0 0 166,-4 0-101,-1 0 1,-3 0-29,-1 0 1,3-3 70,0 0 1,0 0 73,-3 3 0,0 0 22,0 0 1,3-1 43,0-2 1,0 2-24,-3-2 1,3 2 8,0 1 1,3 0-160,-3 0 5,1 0 1,-1 0-892,0 0 355,4-4-1863,-6 3 2583,3-3 0,-8 0 0,-1-1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06:31.349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 2450 7982,'6'0'-1967,"1"0"1967,-5 0-124,3 4 146,-5-3 70,0 4-53,0-5 79,0 0 0,-4-1 46,1-3 254,0 3-191,3-3 263,0 4 7197,0 0-7285,0-5-28,4 4 22,-3-3-118,4 4-128,-5 0 0,1-4 132,2 1-242,-2 0 0,5-1-4,-3 1 0,-2-2 131,3 2-59,1 2 105,1-8-133,4 4 0,0-6-21,0 1 0,0 4 8,0-1 1,0 4 46,0-4 1,4 1-6,-1 0 0,4-2-125,-4 5 1,2-5 64,-2 1 1,3 2-135,4-2 0,-4 1 47,1 0 1,0-2-43,3 4 0,0 0 20,0 1 1,-3 1-134,-1-1 1,2-1-8,6 0 1,-3 1 133,2 3 1,-1-1 46,-2-2 1,0 1-50,0-1 0,0 2 133,0 1 0,3 0-58,1 0 0,0 0 13,0 0 1,-3 0-5,2 0 1,2 0 6,-2 0 1,5 0-1,-1 0 1,-1 0-5,0 0 0,-2 3-35,3 1 0,-1-1-24,5-3 0,-5 0-7,1 0 0,-3 0 5,2 0 1,1 1-7,3 2 0,-1-1-44,-2 1 1,3 1 48,0 0 1,0 0-45,4 0 1,-2-2-12,2 4 0,-3-2-37,2 2 0,3-2 72,1 3 1,-2-4-30,2 4 1,-1-5 11,1 1 0,3 2 95,0-2 1,-1 4-8,1-4 0,0 5 10,-3-2 0,6 0-33,0 1 1,2-2 16,-2 2 0,-1 2-21,1-2 1,3 0 7,1 0 0,-3 2-48,0-2 0,2-2-2,0 2 0,3-4-8,2 4 0,-1-4 34,0 4 1,-3-1-11,0 0 0,3 3 29,3-2 1,-2-1-29,-4 0 1,-1-4 130,5 2 1,1 0-114,-2 0 1,3 2 163,-7-2 1,2 0-22,-1-1 0,5-1-29,-6 1 1,6-2-67,-5-1 1,1 0 9,-2 0 1,4 0-131,-4 0 0,0 0 126,1 0 1,0 0-70,3 0 1,2 0 43,-1 0 0,1 0-103,-5 0 1,1-1 68,-1-2 1,5 0-7,-2-3 0,3 3 27,-3 0 0,-3-1 1,0 0 1,3-2 27,3 2 1,-2-4 7,-5 2 1,5 0 21,2-1 0,3 1-47,-6-4 1,3 0 27,-7 0 1,4 0-25,0 0 0,3 0-1,1 0 1,-1-1-8,-2 1 0,-1-1-2,0-2 1,3 2-20,1-3 1,-3 2 22,0-1 0,-7 0-8,6-3 1,1 3 5,-1 0 0,-1-1 53,-6 0 1,-1-4-11,1 2 1,2-2 82,-2 1 0,-3-2-48,-3 2 0,-1-2 25,1-1 0,4 0-59,-4 0 0,3-3 21,-7-1 5,5 1-214,-2 3 179,0-5 0,2 4-215,-5-2 200,5 1 0,-6-1-40,5 0 1,-1-2-16,1 2 1,-3 1 1,-4-1 34,5 2-11,-4-4 0,4 4 87,-5-2-79,0-3-1,0 5 0,0-7 7,0 4-3,-4-3 10,3 5-288,-3-7 277,-1 8 1,4-4-47,-2 1 0,2 3-11,1-3 0,-3 3 63,0 1 0,-4 0-41,4 0 0,-5 0 129,2 0 1,-3 0-122,-1 0 1,3 0 187,1 0 1,-1-1-29,-3 1-132,0 0 170,1 0-63,-1 0 1,2 0-41,-2 0-16,2 0 1,-6 0-196,4 0 200,0 0-17,0-5 0,-1 7-212,-2-2 1,2 2 118,-2-2 0,-2 0-65,2 0 1,-2 3 34,2 1 1,2 0 40,-2-1 1,2-2 10,1 3 1,-3 1 11,-1 2 1,1-2 50,3 2-75,-4-5 17,3 7-7,-4-8 165,6 8-142,-6-4 0,3 2-14,-5-1 43,5-3-25,-2 5 1,-1-3-12,-1 1 9,1 3 2,1-3-9,0 4 1,2-4-16,-5 1 23,5 0 0,-6 3-34,5 0 33,-1-1 0,1 1-14,0 0 0,-4 0 7,4 0 1,-1 0 39,0 0 1,2 0-46,-4 0 12,4 0 175,-7 5-169,3-4 1,0 3 265,-1-4-253,5 0 0,-7 1 13,2 2 213,-2-2-210,4 4 23,-4-5-4,4 0-5,-5 0 1,1 3 52,2 0-180,-2 1 123,4 0 1,-5-2 34,0 5-121,0-5 96,4 7-44,-2-8 29,2 4-15,-4-1-19,0 1-12,0 1 28,0-2 35,-4 1-33,3 0 1,-7 2 15,5 0 75,-5-1-72,7 0-2,-8 3 194,8-4-201,-8 5 0,5-3 109,-3 0-67,-2-1-16,4 4-9,-1 0-52,-3 0 1,4-1 96,-5-2-19,4 2 57,-3-4-58,4 5 0,-5-1 22,0-2 21,0 2-108,0-4-205,0 5 145,0 0 19,0 5 32,0-4 42,0 8 1,0-7 56,0 5-30,0-5 1,-2 6 143,-1-5-8,2 5-65,-3-3 1,4 2-67,0 0 1,-2-4-119,-1 4 1,2-4 104,-2 4 1,2-4-60,1 4 0,-2-5-16,-1 1 1,2 0-55,-2 0 252,1-2 0,2 5-44,0-3 68,0-2-100,0 4-167,0-5 73,0 0-12,0-5 44,0 4-33,0-8 1,0 7-51,0-5 1,0 4 35,0-4 1,0 4-9,0-4 0,0 4 19,0-4 0,4 4-115,-1-4 1,1 4 77,-4-4-9,0 0 22,0-3-8,4 0 51,-3 0 0,4 4-55,-5-1-215,0 5 209,0-3 74,0 1-35,0 3 1,0-4 1,-2 5 25,-1 0 10,2 0 126,-8 5-159,3-4 0,0 3 158,-1-4 1,5 1 11,-1 3 252,-3-3-157,0 3-192,-4 1 1,4-4-58,-1 2 0,4-2-157,-4-1 0,5 1 98,-2 3-331,-1-3-1065,4 3 636,-8-4-1944,8 0 2744,-4 0 0,1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4:28.02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18 472 7922,'5'0'0,"0"0"-59,-2 0 1,-2 1 157,2 2 1,-1-2 365,1 2-2,-2-2 28,3-1 5,-4 4-27,0-3-134,0 7-62,0-3-109,0 5 0,0-4 76,0 0 0,0 0-8,0 3 1,0 3-44,0 0 1,0 3 4,0-3 0,0 4 9,0-1 0,0 0-24,0 0 0,0 0-102,0 3 1,0 0-52,0 0 1,0 0 83,0 1 1,0-1-70,0 0 1,0 0 56,0 0 1,0-2 121,0 2 0,4-2-153,-1 2 0,0 0 14,-3-3 1,0 3 75,0 3 1,3-5 0,0 3 0,0-3-128,-3 2 0,0 1 105,0 2 0,3-2-198,0 3 0,0-3 94,-3-1 1,0 0-72,0 0 1,0 0 3,0 0 1,-1 1-35,-2-1 1,2 1 45,-2 2 0,2-2 34,1 2 1,0-4 86,0-2 1,0 0-76,0 3 1,0 0 120,0 0 0,0-3-103,0 0 0,0-2 97,0 2 1,0-3-148,0 3 0,0-4 6,0 1 0,1 1 51,2-1 1,-2 0-10,2-3 0,-2 4-110,-1-1 1,0 1 90,0-1 0,0-2-104,0 2 1,0 1 83,0-1 0,0 4-95,0 0 1,0-2 82,0 1 0,0-3-5,0 3 0,0-1 52,0 1 0,0-1-57,0-2 4,0-1 74,0 2-63,0 0 1,0-3-1,0 2 254,0-2-234,0-1 0,0 0 37,0 0 141,0 0-66,0-4 0,-1 3-66,-2-2-16,2 3 0,-3 0-28,4 0 0,0 0-6,0 0-61,0 0 0,0 0 101,0 0-141,0 0 1,-1 0 20,-2 0 10,2 0 1,-3 0 53,4 1 0,0-4-12,0 0 0,-3 0-131,0 3-16,-1 0 263,4 0-153,0 0 109,0-4-99,0 3 226,0-7-157,0 3 27,0-4-129,0 0 98,0 4-138,0-3 117,0 7 1,0-6-139,0 4 1,-1-3 82,-2 3 40,2-4 1,-3 3 16,4-2-8,0-2 1,0 4 45,0-1 29,0-3 246,0 3-175,0-4-417,0 0 167,4 0 34,-3 0 127,8-4-52,-4 3 12,4-4 1,0 5 93,0 0 0,0 0-57,0 0 0,0 0-19,0 0 1,0-1-1,0-2 1,3 2 29,0-2 1,5 2-31,-2 1 1,-1 0-86,1 0 0,0 0 79,3 0 0,0 0-217,0 0 206,1 0-19,-1 0-88,4 0 88,-3 0 1,3 1-3,-4 2 0,4-2-3,-1 2 0,0 1 42,-3 0-41,0-1-3,0-3 1,1 1 72,-1 2-71,0-2 12,4 3 0,-6-4 28,2 0 1,-2 0 4,3 0 0,-3 0 2,2 0 1,-5-3 23,5 0 1,-5 0 10,2 3 1,1 0-55,2 0 0,-1-3 13,-2-1 1,2 1-124,-2 3 0,2 0 75,1 0 0,0 0-104,-3 0 0,2 0 84,-2 0 0,2 0-2,1 0 1,-3 0 13,1 0 1,-1 0-19,3 0 0,-3 0 64,0 0 1,0 0-47,3 0 1,-3 0 57,1 0 1,-1 0-24,3 0 1,-3 0 4,0 0 1,0 0-13,3 0 1,1 0 3,-1 0 0,-3 0 1,0 0 1,0 0-7,3 0 0,0 0-22,1 0 0,-4 0 19,0 0 1,0 0 8,3 0 1,-1 0-10,-2 0 0,2 0-27,-1 0 0,0 0-4,-1 0 0,5 0-4,-2 0 1,-1 0-22,-2 0 0,1 0 38,2 0 0,0-3-11,0 0 1,-3 0 3,0 3 1,0-3-14,3 0 1,1-1 11,-1 1 0,-3 2-52,0-2 1,0 2 50,3 1 0,0 0 1,1 0 0,-1 0 16,0 0 1,0 0-3,0 0 1,0 0 22,0 0 0,1 0-35,-1 0 1,-3 1 79,0 2 0,-1-2-60,1 2 0,-1-2 40,-2-1 1,-1 3-25,1 0 0,-2 0 1,-1-3 1,0 0-2,0 0 1,0 0-8,0 0-20,0 0 1,0 0 16,0 0-13,0 0 0,0 0-19,1 0 1,-4 0-45,0 0 45,0 0 1,3 0-7,0 0 1,0 0-12,0 0 1,-3 0 21,0 0 1,0 0-70,3 0 68,0 0 0,0 0 2,0 0 0,1 0 2,-1 0 1,-3 0 2,0 0 0,0 1 26,3 2 0,-3-2 25,0 2-52,0-2 106,-1-1-109,3 0 84,-3 0-65,4 0 4,-4 0 62,-1 0-51,-4 5-7,0-4 11,0 3-8,0-4 98,0 0-55,-4 0-39,3 0 20,-3 0 8,4-4-24,0 3-5,0-4 4,0 5-40,0 0 42,0-4 5,0 3-7,0-3 4,0 0 26,0-1-22,0-4 1,0 0 3,0 0 0,0 0 9,0 0-19,0-4 0,0 3 1,0-7-35,0 1 38,0-1 1,0-1-3,0 0-61,0 0 55,0 0 0,0-3 8,0-1-55,0-3 41,0 6 1,0-4-33,0 2 30,0 2 0,-3-7 23,0 5 0,0-3 3,3 3 1,0-1 21,0 0 1,-3 3-40,0-2 1,0-1-11,3 1 0,0 1 15,0 4 1,-3-2-24,0 0 20,0 4 5,3-7-3,0 7 20,0 0-22,0-4 0,-3 4-21,0-4 15,0 4 0,3-3 8,0 2 0,0-2-6,0-1 0,0 2 28,0 1 1,-3 0-24,0-3 1,-1 3 36,1 0 0,2 0-29,-2-3-76,2 3 69,-3-2 0,3 3-2,-2-4 1,2 3-4,1 0 1,0 3 3,0-3 1,0 0-2,0 0 0,0-1-28,0 4 0,0-4 24,0 1 0,0-1-94,0 1 0,0-3 57,0 3 1,1 1-7,2-1 1,-2 1 2,2-1 0,-2-1-6,-1 4 1,0-2 7,0 2 1,0 2 4,0-2 0,0-1 23,0 1 1,0 0-20,0 3 1,0 0-33,0 0 0,0 0-4,0-1 0,-3 1-7,0 0 1,0-3 66,3 0 1,-1 0 0,-2 3 1,2 0 54,-2 0 1,2-3-81,1 0 0,0 0 72,0 2 1,0 1-61,0 0 0,3 0 48,0 0 1,0 0-34,-3 0-28,0 4 26,0-3 24,0 3-134,0 0 47,0-3 1,0 6-47,0-4 0,0 3 63,0-3-12,0 4 1,0-3-33,0 2 79,0 2 1,0-5 4,0 3 5,0 2-19,0-7 0,0 6 6,0-4 0,0 3 42,0-3 0,-3 3-42,0-3 1,0 3 37,3-3 1,0 3-37,0-3 0,0 3-36,0-3 39,0 4-11,0-6 0,0 6-21,0-4 31,0 4-98,0-6 86,-4 7-118,3-7 115,-3 7-11,4-3 68,0 0-92,0 3 2,0-3 38,0 4 350,0 0-214,0 4-84,0-3 0,-4 3 1,1-4-2,-3 0 1,3 0 45,-3 0 1,0 0-48,-3 0 0,0 0 132,0 0-119,0 0-5,0 0-2,-4 0-3,3 0-3,-7 0 1,6 0-21,-5 0 22,1 0 0,-3 0-26,0 0 0,1 0-8,2 0 0,-2 0-48,1 0 1,-1 0 63,-1 0 0,0 0-29,0 0 1,3 0 20,0 0 1,-1 0-29,-2 0 0,3 0 26,0 0 1,1 0-1,-1 0 0,-1 0-37,4 0 0,-1 0-3,0 0 0,2 0-65,-4 0 1,4 0 84,-1 0 0,2 0-70,1 0 1,-3 3 53,0 0 0,-3 0 9,2-3 0,0 3 16,1 0 0,1 0 6,-4-3 1,1 0-12,-1 0 0,-2 0 8,2 0 1,0 0 85,0 0 0,1 0-86,-1 0 0,-2 3 32,2 0 0,1 0-20,-1-3 0,0 0 1,0 0 0,-1 0 14,4 0 1,-3 3-1,3 0 1,-3 0-5,3-3 0,-4 0 3,4 0 0,-4 0 62,1 0 1,1 0-69,-1 0 0,1 0 7,-1 0 1,-2 0 3,1 0 1,0 0-43,1 0 0,-1 0 13,4 0 1,-3 0-10,3 0 1,-1 0 8,0 0 1,3 0 11,-2 0 1,-1 1 15,1 2 1,0-2-25,3 2 0,0-2 75,0-1 0,-3 0-61,0 0 1,-1 0-34,4 0 0,0 0 19,0 0 0,-3 1-7,0 2 0,0-2 0,3 2 1,-1-2-6,-2-1 0,2 0 20,-3 0 1,3 0-15,1 0 1,-1 0 51,-2 0 1,2 1-43,-2 2 1,2-2 87,1 2 1,-3-2-52,0-1 1,-4 0 5,4 0 1,-1 0-50,1 0 1,2 0 2,-2 0 1,-1 0-15,1 0 1,-1 0 32,1 0 1,2 0-115,-3 0 0,3 0 93,1 0 1,0 0-66,0 0 58,0 0 0,0 0 0,0 0 0,0 0 16,0 0 0,0 0 5,0 0 0,0 0 17,-1 0 1,-2 0-29,0 0 1,0 0-2,3 0 1,-3 0 5,0 0 0,0 0-21,3 0 0,-3 0 2,-1 0 0,1 0-4,3 0 0,0 0 9,0 0 0,0 0-4,0 0 1,0 0 4,0 0 0,0 0-1,0 0 0,0 0 3,0 0 1,-1 0-3,1 0 0,0 0 15,0 0 0,-1 0-12,-2 0 0,2 0 1,-2 0 0,2 0 19,1 0 0,0 0 2,0 0 1,0 0-27,-1 0 0,1 0 9,0 0 1,2 0-36,-2 0 0,5 0 38,-5 0-30,2 0 0,-2 0-37,0 0 1,3 0-7,0 0 1,3 0-94,-3 0-22,0 0 153,-3 0-268,-1 0 253,5 0-1,-3 4 1,6-3-8,-4 2 0,3-2-17,-3-1 0,3 0-37,-3 0 81,4 0 0,-2 1 27,4 2 22,0-2 32,0 3 114,0-4-1197,0 0 1291,4 0-138,-3 0-68,3 0 10,-4 0-317,0 0 228,4 0 14,-3 0 0,3 1-8,-4 2 9,0-2 1,1 3 38,2-4-40,-2 4-33,3-3 0,-3 4 31,2-2-125,-2-2 0,3 4-69,-4-1-270,0-3 294,4 3 0,-3-3-347,2 2-1489,-2-2 2012,-1 3 0,5 0 0,0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4:46.84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0 654 7392,'6'0'-1649,"-1"1"1649,-2 2 0,-2-2 0,3 3 443,-4-4-263,4 0 127,-3 0-116,3 0 272,-4 0 837,0 0-1198,4 0 1,-2 0-7,4 0 1,-3-1-133,3-2 0,-3 1 112,3-4 0,0 4-120,3-1 0,0-2 39,0-1 0,0 1 26,0-1 0,1 1-5,3-1 1,-2-2-8,4 2 1,-3-1 80,3 1 0,-3-3-61,3 3 0,-1 1 65,1-1 0,2 0-51,-5-3 1,3 1 7,-3 2 1,4-2 1,-1 2 1,-1-2-2,1-1 0,-2 0-40,2 0 1,-3 0-18,3 0 1,-4 0 7,1 3 0,1-2 30,-1 2 0,3-2-30,-3-1 0,2 0 19,-2 0 1,-2 0 71,2 0 1,1 1-51,-1 2 1,0-2 4,-3 2 0,0-2-15,0-1 0,4-1-3,-1 1 0,0 1-66,-3 2 0,3-2 75,0 2 1,1-2-57,-1-1 0,-2 3 38,2 0 1,1 1-10,0-1 1,2-2-42,-3 2 0,1 1 11,-1-1 1,-2 1 19,2-2 0,1 0-2,-1 4 0,0-3-13,-2 3 1,0-4 15,2 1 0,-2 1 36,2-1 1,-2 3-35,-1-3 0,3 3-23,0-3 0,0 1 16,-3-1 0,1-1 0,-1 4 1,0-4 0,0 1 0,0 1-2,0-1 0,0 3-1,0-3 1,-1 3 3,-2-4 1,2 4-8,-2-3 1,1 3 2,-1-3 0,2 4 6,-1-1-2,1-2 1,1 1-2,0-2 0,-3 1 16,0 2 1,0 2-16,3-7 0,-1 6 4,-2-4-6,2 4 0,-7-3 7,2 2-236,2 2 182,-4-3 0,3 3-359,-4-2 197,0 2 80,0-3 27,0 4 103,0 0 0,-4 4 0,-1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4:48.30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10 564 7336,'-5'0'-925,"1"0"1114,4 0 771,0 0-643,4 0-175,-3 0 1,4 0 174,-2 0 14,-2 0 12,3 0-132,0 0 69,-3 0-266,3 0 151,0 0-202,-3-4 1,4 3 30,-2-2 1,-2 1-178,2-2 233,2 3-39,0-7 1,4 6 41,0-4 0,0 3-22,0-3 0,1 3 25,-1-3 1,0 1-25,0-1 0,3-1 4,0 4 1,3-4 6,-3 1 1,3-2-4,-3-1 1,4 0-68,-4 0 0,3 2 65,-3-3 0,4 3-45,-1-5 0,-1 2 32,1 1 0,-1 0-15,2 0 0,1 0-14,-2 0 1,-1 0-4,1 0 0,-3 0 3,3 0 0,-4 0-7,1-1 0,2 1 13,-2 0 0,0 0 0,-3 0 0,3 0-1,0 0 0,0 0 1,-3 0 1,0 0-3,0 0 0,0 0 13,1 0 1,-1 0 1,0 3 1,0-2 15,0 2 1,0-2 3,0-1 1,0 3-42,0 0 0,0 1 2,0-1 0,0-2-35,0 2 1,0 1 53,1-1-41,-1 0 25,4-3 1,-3 1-6,2 2 1,-2-2 8,-1 5 0,0-3 8,0 3 1,-3-3 22,0 3 1,-3-1-25,3 1 70,0 2-55,4-3-42,-5 0 18,3 3-5,-7-3 7,3 4 1,-1-1-6,0-2 35,0 2 1,-3-3 186,0 4 125,0 0-286,0-4-64,0 3 0,1-3-36,2 4-40,-2 0-219,3 0-814,-4 0 570,0 0 1,-4 0-1,-1 0 1</inkml:trace>
  <inkml:trace contextRef="#ctx0" brushRef="#br0" timeOffset="2163">101 2388 5995,'-6'0'1502,"2"0"-1191,4 0 1971,0 0-2193,0-4 1,1 3-105,2-3 0,-1 3 129,5 1-170,-5-4 0,5 2 1,-4-4 0,3 3 114,-3-3 1,4 4-120,-1-1 1,1-2 47,-1-1 1,2 1-53,-2-1 0,2 0 52,1-3 0,3 3 8,0 0 0,1 0 1,0-3 1,-2 0-5,4 0 1,-3 0 1,3-1 1,0 4 5,3 0 1,-3 0 3,1-3 1,-1 0-4,3 0 0,-1 3 57,-2 0 1,1 1-20,-4-1 1,4-2 5,0 2 1,-3-2-28,-1-1 1,-1 3 8,1 0 0,-2-1 3,2-2 1,-2 1-6,-1 2 1,0-2-27,0 2 1,1-2 22,-1-1 1,-1 3 3,-2 0 0,2 0 12,-2-3 1,2 3-1,1 0 1,0 0-21,0-3 0,0 3 31,0-1-62,0 1 0,0-2 60,0 2-5,1-2 1,-1 3-22,0-4 0,-3 3 35,0 0 21,0 4-1,3-6-53,0 7 0,-3-6 6,0 4 0,-3 0-1,3 3 1,-3 0-1,3 0 1,-3 0 89,3 0 0,-3-3-87,3 0 1,-3 0 59,3 3-1,-3 0-135,5-4 1,-4 2 39,2-4 1,-1 4-86,-2-1 1,-2 1 75,2-1 1,-1 2-41,1-2 20,-2 2 1,3 0 19,-4-3 0,1 3-73,2-2 51,-2 2-138,3 1 173,-4 0 1241,0 0-1284,4 0 69,-3 0-11,3 0-65,-4 0-130,0 0 71,0-4-22,0 3 50,0-3-15,0 4 483,0 0-367,4 0 7,-3 0-75,3 0-209,-4 0-166,0 0 1,4-4 0,1-1 0</inkml:trace>
  <inkml:trace contextRef="#ctx0" brushRef="#br0" timeOffset="4531">908 1879 5982,'0'5'0,"0"-1"0,0-4 101,0 0 51,4 0-72,-3 0-101,3 0-168,-4 0 1492,0 0-948,0-4-177,0 3 0,-1-6 62,-2 4 1,2-1-108,-2 1 0,2 1-56,1-4 0,0 3 57,0-3 0,0 3-135,0-3 0,0 3 80,0-3 1,0 0-13,0-3 1,0 0-6,0 0 1,-1 0-2,-2 0 0,2-4 17,-2 1 0,2-3 8,1 3 1,0-4 149,0 1 0,0 1-86,0-1 1,0 0-33,0-4 0,0 2-50,0 2 1,0-2-6,0 2 0,3-2 33,0-1 0,1 0-1,-1 3 1,-2-2-14,2 2 1,-2 2-21,-1 1 1,3-1-99,0 1 0,0 0 62,-3 2 1,0 1-87,0 0 1,0 0 69,0 0 0,0 0-64,0 0 0,-3 0 72,0 0-19,0 0 1,0 0 34,0 0 1,0 0 22,3-1 0,-1 1 137,-2 0-161,2 0 0,-3 0 0,4 0 0,0 0-27,0 0 0,0 0-12,0 0 1,0 0-18,0 0 0,0 0 32,0 0 1,0-1-24,0 1 0,0 0 18,0 0 0,-3 0-30,0 0 0,0 0 23,3 0 0,0 0 18,0 0 0,0 3 3,0 0 0,-3 0 2,0-3 0,0-1 15,3 1 0,0-1 8,0-2 1,0 2-40,0-2 0,-1 2 12,-2 1 0,2-3-13,-2 0 1,2 0 15,1 2 0,0-2 22,0 0 1,0 0-29,0 3 0,0-3-2,0 0 0,0 0 11,0 3 0,0-3 4,0 0 0,0-2-24,0 2 0,0 2 18,0-2 1,0 1-44,0-1 1,0 2 36,0-2 0,0 1-55,0-1 1,0 2 38,0-3 0,0 2-4,0-1 1,0 2 22,0-2 1,0 2 2,0 1 0,0-3 22,0 0 1,0 0 7,0 3 0,0-1-35,0 1 0,0-3 6,0 0 0,-3 0-6,0 3 1,0 0-14,3 0 1,0 0-1,0 0 0,0 0-21,0 0 0,0-1-10,0 1 1,0 0-61,0 0 0,0 0 88,0 0 0,0 0-53,0 0 29,0 0 1,0 0 17,0 0 1,0 0-47,0 0 0,-3 3 1,0-1 1,0 1 56,3-3 1,0 3 38,0 0 216,0 0-214,-4-3 80,3 0-79,-3 0 1,4 3 13,0 0 1,0 3 54,0-3-5,0 4-46,4-6-60,-3 3-16,3-4 0,-4 3 7,0 0 0,0 2-52,0-2 0,0 3 48,0-3 1,0 3-7,0-3 1,0 3-27,0-3 5,0 4-10,0-6-7,0 3 0,0-1 25,0 0 0,0 3-6,0-3 0,0 3 51,0-3-49,0 4 86,0-6 0,0 6-24,0-4 12,0 4-17,0-6 6,0 3 51,0-5 1,0 4-45,0 0-41,0 4 45,0-6-42,0 7 0,0-4 13,0 2-3,4 2-72,-3-3-18,3 4-147,-4 0-1128,0 0 0,-4 0 0,-1 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4:55.65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55 7840,'5'0'-922,"3"0"1,-4-1 921,2-2 0,-1 2 0,-2-2 0,-1 2 0,6 1 0,-7 0 0,7 0 0,-7 0 0,3 0 0,-4 0 0,0-4 0,0 3 0,0-3 0,0 4 318,0 0-144,-4 0-67,3 0-51,-3 0 40,0-4-21,3 3 61,-3-3-7,0 4 153,2 0-176,-2 0 83,4 0 1225,0 0-1383,4 4 0,-1-3 59,3 2 1,-3-2 93,3-1-95,0 0 0,3 0 6,0 0 1,0 0-43,0 0 0,0 0 23,0 0 0,1 0-35,2 0 0,-2 0 30,2 0 1,0 0 7,0 0 0,-2 0-53,2 0 1,-1 0-13,1 0 0,-2 0 5,2 0 1,-1 0-7,1 0 0,-1-1-79,1-2 1,-2 2 99,-1-2 0,0 2-104,0 1 0,3-3 84,0 0 0,0 0-68,-3 3 0,3 0 38,0 0 1,2 0-6,-2 0 0,-1 0 1,4 0 1,-3 0-4,3 0 1,-3 0 32,3 0 1,-1 0-23,2 0 1,-2 0 24,-2 0 1,1 0-19,2 0 0,2 0 15,-2 0 1,-1 0-11,2 0 0,-1 0-1,3 0 1,0 0-21,0 0 1,1 0-3,2 0 0,-1 0 8,1 0 1,-2 0 7,-1 0 0,3 0-9,0 0 0,1 0 5,-4 0 0,0 3 3,0 0 0,0 0 2,0-3 0,0 0 2,1 0 1,-4 0-2,0 0 1,0 0-3,3 0 0,-1 0 38,-2 0 0,2 0-35,-5 0 1,4 0 36,-1 0 1,1 0-32,-1 0 0,1-3 6,-4 0 1,5 0-8,-2 3 1,-1 0-2,1 0 1,-1 0-17,1 0 0,2 0-5,-2 0 1,0 0-57,0 0 1,-3 0 63,3 0 0,-1 0 3,1 0 1,-1 0-10,-2 0 1,-1 0 33,5 0 0,-5 0-26,1 0 1,1 0 3,-1 0 0,0-1 3,-3-2 1,0 2 7,0-2 0,0 2 63,0 1 1,0 0-67,1 0 1,-1 0 3,0 0 0,0 0 0,0 0 0,0 0-27,0 0 0,0 0 7,0 0 0,0 0-5,0 0 1,0 0 17,0 0 0,4 0-5,-1 0 0,0 0-1,-3 0 0,-3 0 3,0 0 1,0 0 22,3 0 0,0 0-23,0 0 1,-3 0 93,0 0-85,0 0 0,3-3 0,0 0 1,-2 0-4,-1 3 0,-3 0-2,3 0 1,-3 0 5,3 0-1,-4 0-21,6 0 17,-3 0-10,0 0 10,3 0 0,-6 0 0,4 0 9,-4 0 0,2 0-8,-4 0 2,4 0-4,-3 0 4,3 0-30,-4 0-32,0 0 58,4 0 1,-3 0 13,3 0-18,0 0 65,-3 0 0,4 0-45,-2 0 5,-2 0-19,3 0 0,-3 0 0,2 0-89,-2 0-13,3 0-2,-4 0 72,0 0-46,4 0 70,-2 0 0,2 0 25,-4 4 16,0-3 64,0 3 31,0-4-113,0 0-7,4 0 1,-3 0-42,3 0-6,-4 0-258,0 0 286,4 0 20,-3 0 81,3 0 31,-4 0 52,0 0 1,1 3-114,2 0-13,-2 0-44,3-3-18,-4 0-14,0 0 38,4 0-12,-3 0 1,3 0-6,-4 0 749,0 0-726,0 4-1,0-3 16,0 3-17,0-4-999,0 0 33,-4 0 479,3 0 473,-3 0 0,0 4 0,-1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5:04.88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18 472 7922,'5'0'0,"0"0"-59,-2 0 1,-2 1 157,2 2 1,-1-2 365,1 2-2,-2-2 28,3-1 5,-4 4-27,0-3-134,0 7-62,0-3-109,0 5 0,0-4 76,0 0 0,0 0-8,0 3 1,0 3-44,0 0 1,0 3 4,0-3 0,0 4 9,0-1 0,0 0-24,0 0 0,0 0-102,0 3 1,0 0-52,0 0 1,0 0 83,0 1 1,0-1-70,0 0 1,0 0 56,0 0 1,0-2 121,0 2 0,4-2-153,-1 2 0,0 0 14,-3-3 1,0 3 75,0 3 1,3-5 0,0 3 0,0-3-128,-3 2 0,0 1 105,0 2 0,3-2-198,0 3 0,0-3 94,-3-1 1,0 0-72,0 0 1,0 0 3,0 0 1,-1 1-35,-2-1 1,2 1 45,-2 2 0,2-2 34,1 2 1,0-4 86,0-2 1,0 0-76,0 3 1,0 0 120,0 0 0,0-3-103,0 0 0,0-2 97,0 2 1,0-3-148,0 3 0,0-4 6,0 1 0,1 1 51,2-1 1,-2 0-10,2-3 0,-2 4-110,-1-1 1,0 1 90,0-1 0,0-2-104,0 2 1,0 1 83,0-1 0,0 4-95,0 0 1,0-2 82,0 1 0,0-3-5,0 3 0,0-1 52,0 1 0,0-1-57,0-2 4,0-1 74,0 2-63,0 0 1,0-3-1,0 2 254,0-2-234,0-1 0,0 0 37,0 0 141,0 0-66,0-4 0,-1 3-66,-2-2-16,2 3 0,-3 0-28,4 0 0,0 0-6,0 0-61,0 0 0,0 0 101,0 0-141,0 0 1,-1 0 20,-2 0 10,2 0 1,-3 0 53,4 1 0,0-4-12,0 0 0,-3 0-131,0 3-16,-1 0 263,4 0-153,0 0 109,0-4-99,0 3 226,0-7-157,0 3 27,0-4-129,0 0 98,0 4-138,0-3 117,0 7 1,0-6-139,0 4 1,-1-3 82,-2 3 40,2-4 1,-3 3 16,4-2-8,0-2 1,0 4 45,0-1 29,0-3 246,0 3-175,0-4-417,0 0 167,4 0 34,-3 0 127,8-4-52,-4 3 12,4-4 1,0 5 93,0 0 0,0 0-57,0 0 0,0 0-19,0 0 1,0-1-1,0-2 1,3 2 29,0-2 1,5 2-31,-2 1 1,-1 0-86,1 0 0,0 0 79,3 0 0,0 0-217,0 0 206,1 0-19,-1 0-88,4 0 88,-3 0 1,3 1-3,-4 2 0,4-2-3,-1 2 0,0 1 42,-3 0-41,0-1-3,0-3 1,1 1 72,-1 2-71,0-2 12,4 3 0,-6-4 28,2 0 1,-2 0 4,3 0 0,-3 0 2,2 0 1,-5-3 23,5 0 1,-5 0 10,2 3 1,1 0-55,2 0 0,-1-3 13,-2-1 1,2 1-124,-2 3 0,2 0 75,1 0 0,0 0-104,-3 0 0,2 0 84,-2 0 0,2 0-2,1 0 1,-3 0 13,1 0 1,-1 0-19,3 0 0,-3 0 64,0 0 1,0 0-47,3 0 1,-3 0 57,1 0 1,-1 0-24,3 0 1,-3 0 4,0 0 1,0 0-13,3 0 1,1 0 3,-1 0 0,-3 0 1,0 0 1,0 0-7,3 0 0,0 0-22,1 0 0,-4 0 19,0 0 1,0 0 8,3 0 1,-1 0-10,-2 0 0,2 0-27,-1 0 0,0 0-4,-1 0 0,5 0-4,-2 0 1,-1 0-22,-2 0 0,1 0 38,2 0 0,0-3-11,0 0 1,-3 0 3,0 3 1,0-3-14,3 0 1,1-1 11,-1 1 0,-3 2-52,0-2 1,0 2 50,3 1 0,0 0 1,1 0 0,-1 0 16,0 0 1,0 0-3,0 0 1,0 0 22,0 0 0,1 0-35,-1 0 1,-3 1 79,0 2 0,-1-2-60,1 2 0,-1-2 40,-2-1 1,-1 3-25,1 0 0,-2 0 1,-1-3 1,0 0-2,0 0 1,0 0-8,0 0-20,0 0 1,0 0 16,0 0-13,0 0 0,0 0-19,1 0 1,-4 0-45,0 0 45,0 0 1,3 0-7,0 0 1,0 0-12,0 0 1,-3 0 21,0 0 1,0 0-70,3 0 68,0 0 0,0 0 2,0 0 0,1 0 2,-1 0 1,-3 0 2,0 0 0,0 1 26,3 2 0,-3-2 25,0 2-52,0-2 106,-1-1-109,3 0 84,-3 0-65,4 0 4,-4 0 62,-1 0-51,-4 5-7,0-4 11,0 3-8,0-4 98,0 0-55,-4 0-39,3 0 20,-3 0 8,4-4-24,0 3-5,0-4 4,0 5-40,0 0 42,0-4 5,0 3-7,0-3 4,0 0 26,0-1-22,0-4 1,0 0 3,0 0 0,0 0 9,0 0-19,0-4 0,0 3 1,0-7-35,0 1 38,0-1 1,0-1-3,0 0-61,0 0 55,0 0 0,0-3 8,0-1-55,0-3 41,0 6 1,0-4-33,0 2 30,0 2 0,-3-7 23,0 5 0,0-3 3,3 3 1,0-1 21,0 0 1,-3 3-40,0-2 1,0-1-11,3 1 0,0 1 15,0 4 1,-3-2-24,0 0 20,0 4 5,3-7-3,0 7 20,0 0-22,0-4 0,-3 4-21,0-4 15,0 4 0,3-3 8,0 2 0,0-2-6,0-1 0,0 2 28,0 1 1,-3 0-24,0-3 1,-1 3 36,1 0 0,2 0-29,-2-3-76,2 3 69,-3-2 0,3 3-2,-2-4 1,2 3-4,1 0 1,0 3 3,0-3 1,0 0-2,0 0 0,0-1-28,0 4 0,0-4 24,0 1 0,0-1-94,0 1 0,0-3 57,0 3 1,1 1-7,2-1 1,-2 1 2,2-1 0,-2-1-6,-1 4 1,0-2 7,0 2 1,0 2 4,0-2 0,0-1 23,0 1 1,0 0-20,0 3 1,0 0-33,0 0 0,0 0-4,0-1 0,-3 1-7,0 0 1,0-3 66,3 0 1,-1 0 0,-2 3 1,2 0 54,-2 0 1,2-3-81,1 0 0,0 0 72,0 2 1,0 1-61,0 0 0,3 0 48,0 0 1,0 0-34,-3 0-28,0 4 26,0-3 24,0 3-134,0 0 47,0-3 1,0 6-47,0-4 0,0 3 63,0-3-12,0 4 1,0-3-33,0 2 79,0 2 1,0-5 4,0 3 5,0 2-19,0-7 0,0 6 6,0-4 0,0 3 42,0-3 0,-3 3-42,0-3 1,0 3 37,3-3 1,0 3-37,0-3 0,0 3-36,0-3 39,0 4-11,0-6 0,0 6-21,0-4 31,0 4-98,0-6 86,-4 7-118,3-7 115,-3 7-11,4-3 68,0 0-92,0 3 2,0-3 38,0 4 350,0 0-214,0 4-84,0-3 0,-4 3 1,1-4-2,-3 0 1,3 0 45,-3 0 1,0 0-48,-3 0 0,0 0 132,0 0-119,0 0-5,0 0-2,-4 0-3,3 0-3,-7 0 1,6 0-21,-5 0 22,1 0 0,-3 0-26,0 0 0,1 0-8,2 0 0,-2 0-48,1 0 1,-1 0 63,-1 0 0,0 0-29,0 0 1,3 0 20,0 0 1,-1 0-29,-2 0 0,3 0 26,0 0 1,1 0-1,-1 0 0,-1 0-37,4 0 0,-1 0-3,0 0 0,2 0-65,-4 0 1,4 0 84,-1 0 0,2 0-70,1 0 1,-3 3 53,0 0 0,-3 0 9,2-3 0,0 3 16,1 0 0,1 0 6,-4-3 1,1 0-12,-1 0 0,-2 0 8,2 0 1,0 0 85,0 0 0,1 0-86,-1 0 0,-2 3 32,2 0 0,1 0-20,-1-3 0,0 0 1,0 0 0,-1 0 14,4 0 1,-3 3-1,3 0 1,-3 0-5,3-3 0,-4 0 3,4 0 0,-4 0 62,1 0 1,1 0-69,-1 0 0,1 0 7,-1 0 1,-2 0 3,1 0 1,0 0-43,1 0 0,-1 0 13,4 0 1,-3 0-10,3 0 1,-1 0 8,0 0 1,3 0 11,-2 0 1,-1 1 15,1 2 1,0-2-25,3 2 0,0-2 75,0-1 0,-3 0-61,0 0 1,-1 0-34,4 0 0,0 0 19,0 0 0,-3 1-7,0 2 0,0-2 0,3 2 1,-1-2-6,-2-1 0,2 0 20,-3 0 1,3 0-15,1 0 1,-1 0 51,-2 0 1,2 1-43,-2 2 1,2-2 87,1 2 1,-3-2-52,0-1 1,-4 0 5,4 0 1,-1 0-50,1 0 1,2 0 2,-2 0 1,-1 0-15,1 0 1,-1 0 32,1 0 1,2 0-115,-3 0 0,3 0 93,1 0 1,0 0-66,0 0 58,0 0 0,0 0 0,0 0 0,0 0 16,0 0 0,0 0 5,0 0 0,0 0 17,-1 0 1,-2 0-29,0 0 1,0 0-2,3 0 1,-3 0 5,0 0 0,0 0-21,3 0 0,-3 0 2,-1 0 0,1 0-4,3 0 0,0 0 9,0 0 0,0 0-4,0 0 1,0 0 4,0 0 0,0 0-1,0 0 0,0 0 3,0 0 1,-1 0-3,1 0 0,0 0 15,0 0 0,-1 0-12,-2 0 0,2 0 1,-2 0 0,2 0 19,1 0 0,0 0 2,0 0 1,0 0-27,-1 0 0,1 0 9,0 0 1,2 0-36,-2 0 0,5 0 38,-5 0-30,2 0 0,-2 0-37,0 0 1,3 0-7,0 0 1,3 0-94,-3 0-22,0 0 153,-3 0-268,-1 0 253,5 0-1,-3 4 1,6-3-8,-4 2 0,3-2-17,-3-1 0,3 0-37,-3 0 81,4 0 0,-2 1 27,4 2 22,0-2 32,0 3 114,0-4-1197,0 0 1291,4 0-138,-3 0-68,3 0 10,-4 0-317,0 0 228,4 0 14,-3 0 0,3 1-8,-4 2 9,0-2 1,1 3 38,2-4-40,-2 4-33,3-3 0,-3 4 31,2-2-125,-2-2 0,3 4-69,-4-1-270,0-3 294,4 3 0,-3-3-347,2 2-1489,-2-2 2012,-1 3 0,5 0 0,0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5:04.88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0 654 7392,'6'0'-1649,"-1"1"1649,-2 2 0,-2-2 0,3 3 443,-4-4-263,4 0 127,-3 0-116,3 0 272,-4 0 837,0 0-1198,4 0 1,-2 0-7,4 0 1,-3-1-133,3-2 0,-3 1 112,3-4 0,0 4-120,3-1 0,0-2 39,0-1 0,0 1 26,0-1 0,1 1-5,3-1 1,-2-2-8,4 2 1,-3-1 80,3 1 0,-3-3-61,3 3 0,-1 1 65,1-1 0,2 0-51,-5-3 1,3 1 7,-3 2 1,4-2 1,-1 2 1,-1-2-2,1-1 0,-2 0-40,2 0 1,-3 0-18,3 0 1,-4 0 7,1 3 0,1-2 30,-1 2 0,3-2-30,-3-1 0,2 0 19,-2 0 1,-2 0 71,2 0 1,1 1-51,-1 2 1,0-2 4,-3 2 0,0-2-15,0-1 0,4-1-3,-1 1 0,0 1-66,-3 2 0,3-2 75,0 2 1,1-2-57,-1-1 0,-2 3 38,2 0 1,1 1-10,0-1 1,2-2-42,-3 2 0,1 1 11,-1-1 1,-2 1 19,2-2 0,1 0-2,-1 4 0,0-3-13,-2 3 1,0-4 15,2 1 0,-2 1 36,2-1 1,-2 3-35,-1-3 0,3 3-23,0-3 0,0 1 16,-3-1 0,1-1 0,-1 4 1,0-4 0,0 1 0,0 1-2,0-1 0,0 3-1,0-3 1,-1 3 3,-2-4 1,2 4-8,-2-3 1,1 3 2,-1-3 0,2 4 6,-1-1-2,1-2 1,1 1-2,0-2 0,-3 1 16,0 2 1,0 2-16,3-7 0,-1 6 4,-2-4-6,2 4 0,-7-3 7,2 2-236,2 2 182,-4-3 0,3 3-359,-4-2 197,0 2 80,0-3 27,0 4 103,0 0 0,-4 4 0,-1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5:04.88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10 564 7336,'-5'0'-925,"1"0"1114,4 0 771,0 0-643,4 0-175,-3 0 1,4 0 174,-2 0 14,-2 0 12,3 0-132,0 0 69,-3 0-266,3 0 151,0 0-202,-3-4 1,4 3 30,-2-2 1,-2 1-178,2-2 233,2 3-39,0-7 1,4 6 41,0-4 0,0 3-22,0-3 0,1 3 25,-1-3 1,0 1-25,0-1 0,3-1 4,0 4 1,3-4 6,-3 1 1,3-2-4,-3-1 1,4 0-68,-4 0 0,3 2 65,-3-3 0,4 3-45,-1-5 0,-1 2 32,1 1 0,-1 0-15,2 0 0,1 0-14,-2 0 1,-1 0-4,1 0 0,-3 0 3,3 0 0,-4 0-7,1-1 0,2 1 13,-2 0 0,0 0 0,-3 0 0,3 0-1,0 0 0,0 0 1,-3 0 1,0 0-3,0 0 0,0 0 13,1 0 1,-1 0 1,0 3 1,0-2 15,0 2 1,0-2 3,0-1 1,0 3-42,0 0 0,0 1 2,0-1 0,0-2-35,0 2 1,0 1 53,1-1-41,-1 0 25,4-3 1,-3 1-6,2 2 1,-2-2 8,-1 5 0,0-3 8,0 3 1,-3-3 22,0 3 1,-3-1-25,3 1 70,0 2-55,4-3-42,-5 0 18,3 3-5,-7-3 7,3 4 1,-1-1-6,0-2 35,0 2 1,-3-3 186,0 4 125,0 0-286,0-4-64,0 3 0,1-3-36,2 4-40,-2 0-219,3 0-814,-4 0 570,0 0 1,-4 0-1,-1 0 1</inkml:trace>
  <inkml:trace contextRef="#ctx0" brushRef="#br0" timeOffset="1">101 2388 5995,'-6'0'1502,"2"0"-1191,4 0 1971,0 0-2193,0-4 1,1 3-105,2-3 0,-1 3 129,5 1-170,-5-4 0,5 2 1,-4-4 0,3 3 114,-3-3 1,4 4-120,-1-1 1,1-2 47,-1-1 1,2 1-53,-2-1 0,2 0 52,1-3 0,3 3 8,0 0 0,1 0 1,0-3 1,-2 0-5,4 0 1,-3 0 1,3-1 1,0 4 5,3 0 1,-3 0 3,1-3 1,-1 0-4,3 0 0,-1 3 57,-2 0 1,1 1-20,-4-1 1,4-2 5,0 2 1,-3-2-28,-1-1 1,-1 3 8,1 0 0,-2-1 3,2-2 1,-2 1-6,-1 2 1,0-2-27,0 2 1,1-2 22,-1-1 1,-1 3 3,-2 0 0,2 0 12,-2-3 1,2 3-1,1 0 1,0 0-21,0-3 0,0 3 31,0-1-62,0 1 0,0-2 60,0 2-5,1-2 1,-1 3-22,0-4 0,-3 3 35,0 0 21,0 4-1,3-6-53,0 7 0,-3-6 6,0 4 0,-3 0-1,3 3 1,-3 0-1,3 0 1,-3 0 89,3 0 0,-3-3-87,3 0 1,-3 0 59,3 3-1,-3 0-135,5-4 1,-4 2 39,2-4 1,-1 4-86,-2-1 1,-2 1 75,2-1 1,-1 2-41,1-2 20,-2 2 1,3 0 19,-4-3 0,1 3-73,2-2 51,-2 2-138,3 1 173,-4 0 1241,0 0-1284,4 0 69,-3 0-11,3 0-65,-4 0-130,0 0 71,0-4-22,0 3 50,0-3-15,0 4 483,0 0-367,4 0 7,-3 0-75,3 0-209,-4 0-166,0 0 1,4-4 0,1-1 0</inkml:trace>
  <inkml:trace contextRef="#ctx0" brushRef="#br0" timeOffset="2">908 1879 5982,'0'5'0,"0"-1"0,0-4 101,0 0 51,4 0-72,-3 0-101,3 0-168,-4 0 1492,0 0-948,0-4-177,0 3 0,-1-6 62,-2 4 1,2-1-108,-2 1 0,2 1-56,1-4 0,0 3 57,0-3 0,0 3-135,0-3 0,0 3 80,0-3 1,0 0-13,0-3 1,0 0-6,0 0 1,-1 0-2,-2 0 0,2-4 17,-2 1 0,2-3 8,1 3 1,0-4 149,0 1 0,0 1-86,0-1 1,0 0-33,0-4 0,0 2-50,0 2 1,0-2-6,0 2 0,3-2 33,0-1 0,1 0-1,-1 3 1,-2-2-14,2 2 1,-2 2-21,-1 1 1,3-1-99,0 1 0,0 0 62,-3 2 1,0 1-87,0 0 1,0 0 69,0 0 0,0 0-64,0 0 0,-3 0 72,0 0-19,0 0 1,0 0 34,0 0 1,0 0 22,3-1 0,-1 1 137,-2 0-161,2 0 0,-3 0 0,4 0 0,0 0-27,0 0 0,0 0-12,0 0 1,0 0-18,0 0 0,0 0 32,0 0 1,0-1-24,0 1 0,0 0 18,0 0 0,-3 0-30,0 0 0,0 0 23,3 0 0,0 0 18,0 0 0,0 3 3,0 0 0,-3 0 2,0-3 0,0-1 15,3 1 0,0-1 8,0-2 1,0 2-40,0-2 0,-1 2 12,-2 1 0,2-3-13,-2 0 1,2 0 15,1 2 0,0-2 22,0 0 1,0 0-29,0 3 0,0-3-2,0 0 0,0 0 11,0 3 0,0-3 4,0 0 0,0-2-24,0 2 0,0 2 18,0-2 1,0 1-44,0-1 1,0 2 36,0-2 0,0 1-55,0-1 1,0 2 38,0-3 0,0 2-4,0-1 1,0 2 22,0-2 1,0 2 2,0 1 0,0-3 22,0 0 1,0 0 7,0 3 0,0-1-35,0 1 0,0-3 6,0 0 0,-3 0-6,0 3 1,0 0-14,3 0 1,0 0-1,0 0 0,0 0-21,0 0 0,0-1-10,0 1 1,0 0-61,0 0 0,0 0 88,0 0 0,0 0-53,0 0 29,0 0 1,0 0 17,0 0 1,0 0-47,0 0 0,-3 3 1,0-1 1,0 1 56,3-3 1,0 3 38,0 0 216,0 0-214,-4-3 80,3 0-79,-3 0 1,4 3 13,0 0 1,0 3 54,0-3-5,0 4-46,4-6-60,-3 3-16,3-4 0,-4 3 7,0 0 0,0 2-52,0-2 0,0 3 48,0-3 1,0 3-7,0-3 1,0 3-27,0-3 5,0 4-10,0-6-7,0 3 0,0-1 25,0 0 0,0 3-6,0-3 0,0 3 51,0-3-49,0 4 86,0-6 0,0 6-24,0-4 12,0 4-17,0-6 6,0 3 51,0-5 1,0 4-45,0 0-41,0 4 45,0-6-42,0 7 0,0-4 13,0 2-3,4 2-72,-3-3-18,3 4-147,-4 0-1128,0 0 0,-4 0 0,-1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5:04.88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55 7840,'5'0'-922,"3"0"1,-4-1 921,2-2 0,-1 2 0,-2-2 0,-1 2 0,6 1 0,-7 0 0,7 0 0,-7 0 0,3 0 0,-4 0 0,0-4 0,0 3 0,0-3 0,0 4 318,0 0-144,-4 0-67,3 0-51,-3 0 40,0-4-21,3 3 61,-3-3-7,0 4 153,2 0-176,-2 0 83,4 0 1225,0 0-1383,4 4 0,-1-3 59,3 2 1,-3-2 93,3-1-95,0 0 0,3 0 6,0 0 1,0 0-43,0 0 0,0 0 23,0 0 0,1 0-35,2 0 0,-2 0 30,2 0 1,0 0 7,0 0 0,-2 0-53,2 0 1,-1 0-13,1 0 0,-2 0 5,2 0 1,-1 0-7,1 0 0,-1-1-79,1-2 1,-2 2 99,-1-2 0,0 2-104,0 1 0,3-3 84,0 0 0,0 0-68,-3 3 0,3 0 38,0 0 1,2 0-6,-2 0 0,-1 0 1,4 0 1,-3 0-4,3 0 1,-3 0 32,3 0 1,-1 0-23,2 0 1,-2 0 24,-2 0 1,1 0-19,2 0 0,2 0 15,-2 0 1,-1 0-11,2 0 0,-1 0-1,3 0 1,0 0-21,0 0 1,1 0-3,2 0 0,-1 0 8,1 0 1,-2 0 7,-1 0 0,3 0-9,0 0 0,1 0 5,-4 0 0,0 3 3,0 0 0,0 0 2,0-3 0,0 0 2,1 0 1,-4 0-2,0 0 1,0 0-3,3 0 0,-1 0 38,-2 0 0,2 0-35,-5 0 1,4 0 36,-1 0 1,1 0-32,-1 0 0,1-3 6,-4 0 1,5 0-8,-2 3 1,-1 0-2,1 0 1,-1 0-17,1 0 0,2 0-5,-2 0 1,0 0-57,0 0 1,-3 0 63,3 0 0,-1 0 3,1 0 1,-1 0-10,-2 0 1,-1 0 33,5 0 0,-5 0-26,1 0 1,1 0 3,-1 0 0,0-1 3,-3-2 1,0 2 7,0-2 0,0 2 63,0 1 1,0 0-67,1 0 1,-1 0 3,0 0 0,0 0 0,0 0 0,0 0-27,0 0 0,0 0 7,0 0 0,0 0-5,0 0 1,0 0 17,0 0 0,4 0-5,-1 0 0,0 0-1,-3 0 0,-3 0 3,0 0 1,0 0 22,3 0 0,0 0-23,0 0 1,-3 0 93,0 0-85,0 0 0,3-3 0,0 0 1,-2 0-4,-1 3 0,-3 0-2,3 0 1,-3 0 5,3 0-1,-4 0-21,6 0 17,-3 0-10,0 0 10,3 0 0,-6 0 0,4 0 9,-4 0 0,2 0-8,-4 0 2,4 0-4,-3 0 4,3 0-30,-4 0-32,0 0 58,4 0 1,-3 0 13,3 0-18,0 0 65,-3 0 0,4 0-45,-2 0 5,-2 0-19,3 0 0,-3 0 0,2 0-89,-2 0-13,3 0-2,-4 0 72,0 0-46,4 0 70,-2 0 0,2 0 25,-4 4 16,0-3 64,0 3 31,0-4-113,0 0-7,4 0 1,-3 0-42,3 0-6,-4 0-258,0 0 286,4 0 20,-3 0 81,3 0 31,-4 0 52,0 0 1,1 3-114,2 0-13,-2 0-44,3-3-18,-4 0-14,0 0 38,4 0-12,-3 0 1,3 0-6,-4 0 749,0 0-726,0 4-1,0-3 16,0 3-17,0-4-999,0 0 33,-4 0 479,3 0 473,-3 0 0,0 4 0,-1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5:41.02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33 141 10157,'-4'0'892,"1"0"-530,1-3-194,1 3 1,-3-3 157,2 3-195,2 0-128,-3-3 155,0 2-118,2-2 67,-2 3-35,3 0 227,0 0 0,3 0-184,1 0 0,0 0 6,0 0 0,1 0-5,1 0 1,0-2 4,1 0 0,0 0-120,1 2 1,0 0 106,0 0 1,1 0-185,0 0 1,0 2 45,-3 0 1,0 3 34,1 0 0,-1 0 67,1 2 1,-3-1-1,0 1 0,-2-1 110,0 0 0,-2 1-81,0-1 0,0 1 178,-2-1-191,-2 0 0,-2 0-182,-1-2 1,3-1 58,0-3-136,-1 0 161,-1 0 1,2 0-1,-1-3 0,4 2 248,-1-3-191,1-1 86,4-1 1,1 0-104,2 2 0,0-1-27,1 3 1,-1-1-10,1 1 0,-1 0-14,0-2 1,1 2 18,-1-2 1,1 0-29,-1 0 1,0-1-62,1 3 0,-1-3 74,-2 1 1,2 0-126,-2 0 96,-1-1-56,0-1 29,-3 0 1,0-1-103,0 1 1,-1 2 6,-1-1 0,0 3-173,-2-2 1,0 2-515,-3-3 532,1 1 1,-1-2-1089,1 2 977,0-2 1,1 5-462,1-3 75,3 2-83,-2-1 902,6 6 0,3 1 0,4 2 0</inkml:trace>
  <inkml:trace contextRef="#ctx0" brushRef="#br0" timeOffset="1256">206 270 7767,'-4'5'-94,"0"0"81,2-3 0,-3-1-128,3 1 168,-3-1 1,1 2-78,-2-3 1,2 0 23,0 0 1,-1-1 119,-1-1 0,-1 1 26,1-1 1,0-1-36,-1 1 1,1-2 62,-1 2 0,3 0-71,0 2 1,0-3 32,-3 1 1,1-1-84,2 1 0,-2 2-216,2-3 135,-2 0 0,1 1 75,0-2 0,0 2-220,0-2 1,2 2 24,-1-3 0,0 3 57,0-2 1,-1 2 73,3-2 22,-3-1 1,3 0 61,-2 0 108,3 0 1,-4 1 308,2-2-312,1-1 1,2 1 134,0-1-200,0 1 1,0 0-125,0-1 73,0 1 0,-2-1-134,0 1 1,0 2 101,2-1-134,0 1 0,0-2 111,0-1 1,0 3 8,0 0 1,0 2 93,0-3-117,0 1 220,0-2 1,1-1-17,1 1 0,-2 1-19,3 1 0,0 1-119,1-2 1,0 0 10,0 0 0,-2 2-75,3-2 1,-1 2 53,2-1 1,1-1-89,-1 3 1,1-3 51,-1 3 0,0-2-45,1 2 0,-1-1 3,1 1 1,-1 1-14,1-1 1,-1 1-8,0 1 0,3 0-15,-1 0 1,1 0 113,-3 0 0,2 0-59,0 0 1,-1 1 81,2 1 0,0-1-72,0 4 0,-1-3-40,-1 2 0,0 0-11,1 3 1,-1-1 0,2 1 1,-2-1 53,-1 0 1,1-1-9,-1-1 1,-1 0 78,-1 3 0,-1-1-87,2 1 0,-2 0 218,-1 1 1,-1 0-62,1 3 1,1-3 160,-1 3 1,0 0-69,-2 2 1,0-3 9,-2 1 1,0-3-243,-2 3 0,-1-2 109,-4 1 1,2-2-157,-1 1 1,-2-4 107,2-1 1,-3 0-77,3 0 0,-2 1 32,2-3 0,1 1-109,-2-1 0,2-1-101,0 1 1,1-1-237,0-1 454,-1 0 0,-2 2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28:48.51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0 104 10361,'0'-5'1198,"0"1"1,0 3-456,0-2-315,0 2-214,0-2 0,0 2 5,0-2-56,0 2 1,4-3-16,2 4 1,2 0 93,0 0 1,2 1-62,2 2 0,-2-1 16,5 4 0,-1-1 7,3 4 1,2-3-62,1-1 1,-2 2 12,2 5 0,-2-3-65,0 3 1,1-2 48,-2-2 0,2 2-110,-8 1 0,3-1 81,-2 1 0,0-1-54,-4-1 0,0 0-9,-2 3 1,0-3 12,-3 3 1,3-2 5,-3-2 1,1 1 4,-1 0 0,-2-1-59,1 1 0,-1 0 69,-1-1 0,3 1-10,0-1 1,0-2 24,-3 0 0,0 0-11,0 2 1,0-2 156,0 0-23,0 0 1,0 2-3,0 1 0,0-3-96,0 0 1,0-4-123,0 4 0,-3-3 168,0 3-336,-3-4 143,1 6 1,-3-7-147,2 5 146,-1-4 0,5 2-75,-4-4 48,4 0 27,-2 0 275,0 0-221,3 0 90,-2 0-106,3 0 555,0 0-559,0-4-31,0 3-105,0-3 0,0 3 103,0-2 0,0 3-202,3-3 209,-2 2 0,4 1-41,-2 0 146,-2-4 0,4 3-106,-2-2 1,-2 1 96,2-1 0,-2 2 16,2-2-31,-2 2 0,4 0-55,-2-1 0,-1 1 1,4-2 0,-3-1-41,2 1 1,-2-3-120,3 3 1,0-2 7,2 2 1,1-4 68,0 1 1,0-2-91,3 0 1,-3-1 99,3 0 1,-2 1-7,-2-1 1,1 1 36,0-1 1,-1-1 8,1-1 1,-1 1-154,-3-1 1,0 1 117,-2 1 1,-2 0-66,2-3 0,1 3 65,-1-3 0,-1 1-149,-2 0 1,0 1 131,0-1 1,0-2-2,0 2 1,-2-1-4,-1 4 1,-1-4 16,1 0 0,-1 1 25,-2 2 1,-1 1 123,1-1 0,1 0 114,-1 1 1,1 0-66,-4 2 0,0-1 32,1 1 0,-1 1-14,0-1 0,1 3-39,-1-2 1,3 3-69,0-1 0,1-1-5,-4 1-110,4 0 1,0 3 89,3 0-318,1 0 166,-3 0-198,4 0-844,0 0 429,0 4-363,4-3-1576,-3 3 1232,2-4-2026,-3 4 1987,0-3 1489,-3 2 0,-2 1 0,-4 1 0</inkml:trace>
  <inkml:trace contextRef="#ctx0" brushRef="#br0" timeOffset="1405">615 398 7773,'0'-9'173,"-4"1"1069,3-1 335,-3 0-942,4 1 0,-3-1 629,0 1-798,0 3 0,3 0 590,0 2-638,0 2-10,0-3-209,0 4 1,0 1 4,0 2 0,3 3-1,0 5 0,1 0 6,-1 3 0,1 1-26,1 2 1,2 1-17,-4 3 1,3-3-85,-3 2 0,1 1 47,-2-1 0,-1 1 41,2-4 1,-1-1 36,1-1 0,-2 1-49,2-2 1,-2-4-65,-1-1 76,0-3-313,0-1 157,0-1-171,0-4-20,0-4 1,-3 2-17,0-4-59,0 5 98,3-7-45,0 3 0,0-1-163,0 1 155,0 3 118,0-6 1,0 3 140,0-4-182,0 1 45,0-1 1,0 0-63,0 1-8,0-1 69,0 1 0,3 2-38,0 0-16,0 4 209,1-6 1,0 6-97,1-3 275,3 3-214,-3-2 1,4 1 61,-1 0 0,-2 0-52,0 3 0,0 0 19,2 0 0,-2 0-50,0 0 0,-1 0 3,4 0 0,-3 1 47,0 2-13,-1-2-47,4 7 0,0-4 9,-1 1 0,-2 2 117,0-4 0,-3 4-14,3-2 1,-4 3 77,4 1 1,-3-1 19,3 1 0,-4 0 200,1-1 0,1 4 41,-2 0 0,1-1-113,-3-2 1,0-4-72,0 1 93,0 0-445,0 3 0,-1-5-80,-2-1-56,2-2-112,-6-1 1,3-4-399,-2-1 1,1-2-999,2 1 1,3-1 839,-3 1 1,-1-2-1318,1-1 0,-1 1 2202,1-1 0,-2 0 0,-3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04.27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129 155 9079,'-5'0'1751,"1"0"-941,3 0-448,-5 0 0,4 0 154,-2 0-109,3 0 1,-3 0 143,2 0-147,1 0-426,-1-3 117,2 2-53,0-2 170,0 3-953,0 0 517,2 0-20,2 0 98,2 0 69,1 0 0,-1 0 49,1 0 1,1 0 200,1 0 0,0 0-49,0 0 0,-2 1 56,1 1 1,1-1-20,0 4 1,0-3 140,0 2-61,-2-2-114,2 3-26,-5-1-11,1 2 0,-2-1 100,2-1 0,-3 0 76,-2 3-178,0-1 1,0 0 288,0 1-197,-2-1 1,-2 1-165,-2-1-1,-1 0 96,1-2 1,-1 2-242,1-2 0,2-1-32,-1-1 266,4-1-252,-5 2 6,6-3-80,-6 3 12,5-3 338,-2 0-165,3-3 1,1 0 168,1-1 1,1-2-78,1 2 1,2 1 47,-2-2 1,2 1-51,0-2 0,1 1-35,-1 1 0,1 0-65,-1-3 0,1 3-219,2 0 0,-2 0 24,1-3 0,0 3 132,-2 0 0,0-1 17,1-1 0,-1 0-6,1 2 1,-3-3 260,0 2 0,-2-2-6,0 3-2,-2-2 1,0 1 16,-2 0-98,1 0-3,-5 4-54,3-2-174,-4 0 92,4 3 0,-3-3 128,2 3-880,-2 0 540,2 0 0,-1 0-119,0 0-506,0 0 543,1 0 0,1 2-780,0 0 317,3 0 385,-3-2 0,3 1-440,0 1 878,0-1 0,0 2 0,0-3 0</inkml:trace>
  <inkml:trace contextRef="#ctx0" brushRef="#br0" timeOffset="967">308 296 8642,'-3'0'1978,"0"0"-1562,3 3 230,0-3-4,0 3-3,-3 0-238,-1 1 1,-2 1-87,0 0-92,-1 0 0,1-4 92,-1 1-11,1-1-147,-3 2 1,-1-3 63,0 3 0,-2-3 13,1 0 0,-1-2-160,-1 0 0,-2-2 141,0 2-5,3-3-569,0 1 286,2 0 101,-3-1-86,0 4-123,3-5 119,-2 6 0,5-6-438,-2 2 353,-1-2 1,4 2-20,0-1 0,0 1-13,4-2 1,-3-1 193,0 1 1,3-1-88,-1 1 1,1-3 203,-1 1 0,1-1-34,2 0 0,0 0 111,0-2 0,0 0-4,0 2 1,0-2-107,0 3 1,0-1-37,0 3 0,1 0 31,1-1 1,0-1 0,2-1 0,-2 3-4,2 1 1,-2 1-128,3-2 0,-2-1 65,2 1 1,0-1-6,0 1 0,0 0-7,2-1 1,-1 1 26,0 2 1,1-1-6,-1 0 0,3 2 9,-1-2 1,4 2-97,-2-1 1,3 1 77,-1 3 1,1 0-163,0 0 0,0 0-4,0 0 1,2 0-113,0 3 1,0-2 65,-3 3-81,1 1 184,0 1 40,0 0 1,-2 1-45,-1-1 1,0 1-78,1-1 408,1 0-162,-5 4-4,3-3-158,-1 2 452,-2 0-200,2 1 67,-2 3 210,-1-3-178,0 5 0,1-4-118,-4 4 301,3 1-223,-5-2 1,2 4 72,-3-4 0,-5 1-102,-2-2 1,-3-1-241,-1-1 59,-1 1 38,-1-5 1,-1 0-559,-1-2 250,-1-1 174,0 0 1,-2-2-1096,3-2 607,-3 0 14,4 0 0,-3 0-367,5 0 1,-2 0-16,5 0 1,-1-2 41,1 0 885,1 0 0,-2 2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11.827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19 27 7386,'-3'-3'746,"-3"2"536,5-5-493,-2 6 183,1-6 157,1 5 113,-2-2-644,3 0 104,0 3 44,0-3 26,0 3 204,0 0-755,3 0-1,-2 0-103,4 3 1,-3-2 68,2 3 1,0-1-70,3 1-137,-1 0 240,3 3 0,-2-1-264,6 0 93,-3 4-113,2-3 106,1 2 73,0 0 29,0-2-27,0 6-19,0-6 23,-1 5 1,1-5-21,-3 2-199,2-2 198,-5-4 1,2 3-53,-5-2 63,2-1-1,-5 0-70,2-3-251,-3 0-494,0 0 421,2 0 263,-1 0-46,2 3-24,-3-3 23,0 3 10,0-3 755,0 0-656,0-3 11,0 3-37,0-3-12,0 3-99,0 0 108,0-3 1,0 2-211,0-4 200,0 4-6,0-5 1,0 5-245,0-4 194,0 1 86,0-2-56,0-1 1,0 3-37,0 0 156,0 0-138,3 0 57,-2-2-42,1 3 25,-2-1-120,0-2 112,0 6-10,0-3-235,0 3-228,0 0 468,0 3 1,0-2 10,0 3 19,0 1 1,0 1-72,0 1 1,1-1 424,1 0-119,-1 1-264,5-1 296,-6 1-145,3-1 1,-3-2 59,0 1 56,0-4 66,3 5-229,-2-6 53,2 6-41,-3-5 1,-1 2 72,-1-3-81,1 3-59,-5-3 99,6 3-3,-6-3-254,2 0-9,-2 0 197,0-3-320,-1 3 160,1-3 0,1 1-202,1-1 289,3 1-75,-5-1-34,2 3 27,1-3 4,-3 3 31,5 0-537,-1 0-748,2 3 656,0 0 0,-1 2-1268,-1-1 249,-2-3 1,-3 2 1702,-1-3 0,-2-3 0,-3 0 0</inkml:trace>
  <inkml:trace contextRef="#ctx0" brushRef="#br0" timeOffset="1141">212 181 8445,'3'0'1354,"1"0"-805,-2 2 6,-1-1-44,2 2 197,-1-3-146,-1 0 274,2 0 57,-3 0 1527,0 0-2098,-3 0 0,2 1-81,-4 1 0,3-2-71,-2 3 0,2-3 20,-2 0 0,-1 0-1,-1 0 1,2 0-146,-1 0 1,1 0 133,-2 0 0,-1 0-229,1 0 0,-1-2 27,1 0 0,0 0-70,-1 2 0,1-2 60,-1 0 1,3 0-96,0 2 1,2 0-107,-3 0 0,3 0-472,-2 0 81,3 0-169,-2 0-883,3 0 655,0 0-450,3 0 0,-2 0 1473,3 0 0,0-3 0,3-1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19.13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1 167 6012,'3'0'1551,"0"0"-818,-3 0 5124,0 0-5385,0-3-190,0 2-75,3-2 1,-2 3-125,4 0 139,-4-2-126,2 1 0,-1-3 36,0 2 1,3 1-101,-1-1 1,2-1 133,1 1-32,-1-3-189,0 5 150,1-6 0,0 5 111,1-4-262,0 4 39,1-5 0,-2 5 17,2-4-8,-2 4 0,2-5 23,-3 2 1,1 0-20,-1 0 1,1 2-41,-1-2 0,0 2 83,1-3 1,-1 4-51,1-1 0,-1-1 39,0 1 1,1-1-32,-1 1 0,1 1 45,-1-1 1,1 1 2,-1-2 1,0 3-5,1-2 0,-3 1 39,0 1-42,1 0-77,1 0 73,0 0-10,-2 0 1,2 0-62,-2 0 0,0-1 87,0-1-47,0 1 1,0-2-4,1 3 1,-4 0 57,1-2-38,2 1 16,-4-2 1,3 2 49,-3-1-42,3 1 4,-2-1-91,2-1 97,-3 2-67,0-2 45,0 3-104,0 0 41,3 0-6,-3 0 23,3 0 8,-3 0 724,0 0-741,0 3 0,0-2-8,0 2 27,0-3 73,0 0-62,0 2 40,0-1-29,0 2-7,0 0 0,0-2 12,0 4-3,0-4-33,0 5 1,-1-3 30,-1 1-39,2 1 0,-3-3 28,3 2-26,0-2 34,0 3-8,0-4 1,0 3 103,0-2 20,0-2-10,0 3-81,0-3-174,0 0-74,0-3 0,0 2 11,0-3 158,0-1-9,0 2 1,0-3-166,0 2 160,0 1-72,0-3-21,0 3 123,0-4 9,3 1-26,-3 0 16,3-1-20,-3 4 0,0-1-32,0 2 345,0 1-172,0-2-43,0 3-30,0 0 28,-3 0-47,3 0 38,-3 0-29,3 0-67,0 0 69,-3 0 118,2 0-133,-2 0 1,3 0 62,-3 0 0,2 0-42,-3 0 0,2 0 39,-3 0 1,3 0-72,-2 0 1,0 0 4,-3-3 0,1 3-137,-1-2-90,1 1 0,0 0-230,-1-1 303,1 1 1,0-2-633,2 1 90,1 1-740,3-2-310,0 3 1035,0 0 1,0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34.56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20 77 6586,'-4'0'-844,"-1"0"982,4 0 0,-3 0 653,2 0-443,1 0-102,-1 0-8,2 0-21,0 0 171,0-3-119,0 3 92,0-3 9,0 3 430,0 0-225,2-3-301,-1 2 0,5-2-87,-2 3 0,0 0-16,0 0 1,0 0 44,3 0 0,0 0-212,1 0 0,0 0 61,3 0 1,0 0-43,1 0 1,3 0 30,0 0 0,2 0-183,-2 0 0,3 0-26,-1 0 0,1-2 139,-1 0 0,0 0-132,-2 2 0,-1 0 76,3 0 1,-3 0-49,1 0 1,-1 0 82,1 0 1,-1 0-9,1 0 1,-2 0-5,0 0 0,2 0 0,0 0 1,0 1 47,-2 1 0,2-1-35,0 1 0,0-2 37,-2 0 1,0 0-34,-1 0 1,3 3 33,0-1 1,0 0-24,-2-2 0,2 0-1,0 0 0,2 2 19,-2 0 1,2 0 1,-2-2 0,3 2 23,-1 1 0,1-1-33,-1-2 1,1 0 44,-3 0 1,2 0-42,-2 0 0,2 0 21,-2 0 0,0 0-10,-2 0 0,0 0-1,-1 0 0,1 0-9,0 0 1,0-1-2,0-1 0,0 1-16,-1-1 0,0 1 20,-1-2 1,1 3-61,-1-2 0,1 1 51,1 1 1,0 0-22,0 0 0,-1 0 23,1 0 1,-2 0 0,0 0 0,-1 0 0,3 0 0,-2 0 1,-1 0 1,1 0 26,2 0 1,-2 0-28,-1 0 0,-1 0 2,2 0 0,-3 0 3,3 0 0,-3-2-45,3 0 1,-3-1 36,1 3 1,-2 0-96,2 0 0,-2 0 81,2 0 0,-2 0-4,-1 0 0,1-2-3,-1 0 1,0 0-2,1 2 1,-1 0 23,1 0 0,-3 0-55,0 0 101,0 0 1,3 0-58,-1 0 0,-1 0 68,-1 0 0,-2 0-38,2 0 0,-2 0 2,3 0 1,-3 0-13,2 0 0,-2 0 12,2 0-16,-2 0 1,1 0 8,0 0-146,-3 0 124,6 0-25,-2 0 0,0 0 40,0 0 0,-2 0-5,3 0-9,-4 0 10,5 0 1,-5 0 63,3 0 0,-2 0-59,3 0 112,-4 0 1,3 0-76,-2 0 13,-1 0-74,4 0 10,-4 0 1,3 0-82,-2 0-27,-2 0 93,6 0 1,-4 0-8,2 0 27,-3 0-46,5 0 106,-5 0-47,4 0 0,-3 0 15,2 0-12,-2 0 1,1 0 14,-1 0-22,-1 0 0,2 0 1,0 0-89,-3 0 80,3 0-46,-3 0-83,0 0 130,-3 0 0,2-1-33,-3-1 0,2 1-81,-3-3 0,2 1 91,-2-1 0,0 2 5,0-2 1,0 0 237,-2 0-217,1-2 1,-1 3 8,1-1 0,2-1 27,-1 3 1,3-1 73,-2 1-85,3 1 0,-3-2-7,2 3-38,1 0 43,-2 0-106,3 0 20,0 0 47,3 0 19,1 3 0,2 0 1,1 1 0,-3 0-8,0-2 0,0-1 3,3 4 0,-1-4 14,1 1 0,-1 1-7,1-1 1,-1 1 1,0-1-4,1-1 0,-1 4 1,1-3 0,-1 0 59,0-2 1,-1 2-58,-1 1 1,-2-1 215,2-2-200,-2 0 0,3 0 165,-3 3-113,0-3 20,-2 3 0,0-2-19,0 1 0,-1-1 5,-1 1 0,1 1 44,-3-1 1,1 2 393,-1-2-290,0 3 1,-3-1 82,1 2-184,0 1 0,-1-1-30,1 0 0,0 1-107,2-1 1,-2-2 92,2 1 1,0-3-107,0 2 0,0-2-128,-3 0 1,3-2-297,0 0 1,2 0-1297,-3 0 1747,1 0 0,-2 0 0,-1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39.83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26 71 8025,'3'-4'1057,"-3"1"-529,3 1 11,-3 1-128,0-2-99,0 0 212,0 3-146,0-3-203,0 3 1,0 3 47,0 1 1,2 1-17,1 2 0,-1 0-83,-2 2 1,2 1 101,0 2 0,0 1-72,-2 0-180,0 0 210,3-3-487,-2 2 250,1-2 1,-2 2-20,0-1 0,0-2-100,0-3 1,0-1-243,0-1 0,0-3-70,-2 2-137,1-3 0,-3 0 214,2 0 0,2-3-546,-3-1 0,2 1 333,-1-2 0,1 1 620,-1-2 0,1-1 0,-2-2 0,0-1 0</inkml:trace>
  <inkml:trace contextRef="#ctx0" brushRef="#br0" timeOffset="359">141 20 7876,'7'-3'-1339,"-1"2"2684,1-5-907,-1 6 0,-2-4 398,1 2-104,-4 1-303,2-2 42,-3 3 1,-2 1-119,0 1 0,-3-1 108,0 1 1,0 1-72,-2-1 1,0 1-176,-2-1 1,2-1-139,-1 1 0,-2 1-189,-1-1 1,2 0-162,0-2 0,0 0 237,0 0 0,0 0-2140,1 0 1579,1 3 1,-3-2-1913,4 1 1771,-1-2 1,3 0 737,0 0 0,2 0 0,-3 3 0,1 1 0</inkml:trace>
  <inkml:trace contextRef="#ctx0" brushRef="#br0" timeOffset="773">116 77 6506,'6'4'1037,"-2"1"158,1-3-780,-4 0 1,3-1 412,-2 1 300,-2-1-610,3 2 0,-3-1-135,-3 0 0,0 0-17,-4-2 0,1 0-112,0 0 1,-1 2-144,1 0 0,-1 0-143,1-2 1,0 0-297,-1 0 0,1 0-99,-1 0 0,1 1-556,-1 1 0,3-1 160,0 1 0,2-1-521,-2-1 0,1 0 1344,-1 0 0,0-3 0,-3-1 0</inkml:trace>
  <inkml:trace contextRef="#ctx0" brushRef="#br0" timeOffset="1260">347 77 7803,'6'0'246,"0"0"-63,1 0 1,-1 0 40,1 0 821,-4 0-227,0 0 353,-3 0-781,0 0 0,-3 0 176,-1 0 0,-2 0-175,0 0 0,-1 0-199,1 0 0,-3 1-50,1 1 0,-1-1-118,3 1 1,-3-1-667,1-1 0,1 0 446,3 0 1,0 2-2791,-3 0 1253,1 0 26,0-2 1707,-1 0 0,1 0 0,-1 0 0</inkml:trace>
  <inkml:trace contextRef="#ctx0" brushRef="#br0" timeOffset="1543">385 129 7803,'0'6'613,"0"-2"2,0 1-152,0-4 692,0 2-704,-3-3 1,2 0 871,-4 0-876,1 0 1,0 0-17,0 0 1,-1 0-93,-1 0 0,0 0-1130,-1 0 499,1 0 275,-1 0 0,1 0-2348,-1 0 1843,1 0 1,0 0-1268,-1 0 1789,1 0 0,-1 0 0,1 0 0</inkml:trace>
  <inkml:trace contextRef="#ctx0" brushRef="#br0" timeOffset="2414">513 90 7808,'-3'0'947,"-3"0"-68,5-3-447,-2 3 0,3-4 317,0 2 226,0 1-253,0-2-281,0 3-142,0 0 1,3 1-85,-1 1 0,3 2 0,-1 2 0,0 1-58,0-1 0,-2 0 13,2 1 0,-2-1 167,3 1-671,-4-1 224,2 0-629,0 1 400,-2-1-515,1-2 595,-2-1 0,0-4-285,0-1 0,0 0 182,0-5 1,0 2 38,0-3 1,0 0 148,0-1 1,1 2-44,1-1 0,0-2 135,2 2 0,0-1-88,3 3 1,-3 2 347,0-1 0,0 4-135,3-1 0,-1 1 401,1 1 0,-3 1-90,0 1 0,1 0 78,1 4 0,0-1-121,-2 4 0,1-2-71,-3 0 1,2-1-102,-2 0 1,1 1 262,-3-1-565,0 1-87,0-4-95,0 0 184,0-3 1,-1-1-188,-1-1 0,1-1 124,-1-4 0,1 1 80,1-1 1,0 0 131,0-1 1,3 1-103,1-2 0,2 2 194,0 0 0,2 1 39,0 0 0,0 1 150,3 1 1,-1 3-10,0-1 1,0 2 131,-1 2 0,-2 2-40,2 5 0,-3-2-57,-2 4 1,1-2 98,-3 1 0,1 0-25,-1 1 0,-1 0-333,1-2 0,-1-1-122,-1-1 1,-2-3-321,0 0 1,-3-2-15,0 0 0,2-1-1391,-2-1 172,1-3 0,-1-3 1639,0-2 0,0-1 0,1 3 0</inkml:trace>
  <inkml:trace contextRef="#ctx0" brushRef="#br0" timeOffset="2965">949 64 7817,'-4'-2'587,"0"0"219,0-3 0,-3 2-294,1-1 0,2-1 844,-1 3-956,1 0 0,-2 2-218,-1 0 0,1 0-3,-1 0 0,-1 3-136,-1 1 1,1 2-117,1 0 0,3 3 154,0-1 0,2 3-166,0-3 0,1 3 5,1-2 0,0 1-45,0-1 0,1-1 12,1-1 1,2-1-51,2 1 0,1-4 93,-1-1 1,3-1 56,-1-1 0,1 0-18,0 0 1,-2-3 3,2-1 0,-2-2-123,-1-3 0,1 2 66,-1-2 0,0-1-162,1 0 0,-1 0 109,-2-1 1,1 3 27,-3 0 0,0-2 10,-2 2-10,0-1 106,-3 3 0,0 2 425,-4 2-126,1 1 1,0 2-143,2 1 1,-1 2 377,3 2 0,0 3-185,2-1 0,0 2 179,0-2 1,0 0-145,2 3 1,2-3-275,2 0 0,3 1 8,0 0 0,1-1-74,-1-1 1,2-1-417,-3-2 0,3 1 226,-3-3 0,2 0-704,-2-2 1,-3-3 386,2-1 0,-5-4 465,3 0 0,-4-4 0,2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47.92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7248,'6'0'175,"-1"0"792,-1 0 58,-3 0-307,2 0-95,0 0-409,-2 0 0,2 1 577,-3 1-490,0-1 1,0 4-48,0 0 1,0-2-172,0 2 0,-2-1 74,-1 2 1,1-2-482,2 1 258,0-1 73,0 2 0,0 1-470,-3-1-169,3 1-570,-3-1 339,3 1-416,-3-4 331,2 0-65,-2-3 1013,3 0 0,0-3 0,0 0 0</inkml:trace>
  <inkml:trace contextRef="#ctx0" brushRef="#br0" timeOffset="260">77 7 6507,'6'0'1523,"-2"0"-258,-2 2-530,-1-1 0,-1 3-266,0-2 1,0-1-36,0 4 0,0-3 89,0 2-241,0 0-106,-3 3 1,2-1-84,-1 0 0,1 1 108,1-1 1,0 1-432,0-1 259,0 1 36,0-1-1152,0-3 767,0 3 1,0-5-1780,-2 1 998,1-1 1101,-2-1 0,-3-3 0,-1-1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46.74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13 13081,'3'6'-499,"0"1"88,1-1 1,2-2 197,-2 1 0,-1-3-426,-1 2 0,1-2-450,-1 2-244,0-2 232,-2 1 778,0-3 0,0-1 323,0-1 0,0 1 0,0-5 0,0 3 0</inkml:trace>
  <inkml:trace contextRef="#ctx0" brushRef="#br0" timeOffset="284">39 6 6278,'0'-3'3725,"0"0"-3295,0 3 355,0 0-723,0 3-1,0-2 197,0 1-547,2 1 257,-1-2 0,3 4 12,-2-3-181,-1 3 137,4-4 1,-3 4-834,2-3 335,-3 3 97,5-4 0,-5 2-1087,4-1 712,-4-1 840,2 2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53.79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52 129 7862,'3'0'673,"1"0"163,-2-3 187,-1 3-595,2-3 0,-3 2 752,0-1-286,0 1-338,0-2 272,0 3-286,0-2-39,0 1-101,0-2-52,0 3 143,0 0-381,2 0-21,-1 0-204,5 0 1,-3 2 36,4 0 1,-3 1-39,0-1 1,1 0 34,1 2 1,0-2 65,1 2 0,0-1-92,2 1-48,-2 0 1,2 2 363,-3 1 0,1-1-60,-1-2 1,-2 2 18,-2-2 1,1-1-67,-1 2 1,0-1 171,-2 2 0,0-1 268,0-1-275,0 0 0,-2 3-139,0-1 1,-3-2 2,3 1 0,-2-3-205,2 2 97,-3-3 0,4 4-40,-4-2 89,4-1-45,-2-2-20,3 0-27,0 0-11,0-3 0,1 0-44,1-1 100,-1-2-383,4 5 177,-4-4 86,5 1 1,-5 0-191,3-1 1,-2 2 61,3-1 1,-3-2 2,2 2 0,-2 0-9,3 0 0,-3 2-111,2-3 0,-2 3 95,2-2 196,-2 3 13,1-5-124,0 5 319,-3-5-131,6 6-159,-5-6 327,2 2-158,-1 1 1,-1-1-50,1 2 138,-1-1-118,-1-1-202,0-2 192,0 3 0,-1-1-316,-1-1 232,1 1-65,-4-2 26,1-1 160,1 1 0,-2 1 43,2 1-39,1 3-49,-1-2 1,2 1 37,-3 0-151,2 0 1,-3 2-217,0 0 1,2 0-1449,-2 0 1285,1 0 1,-2 0-1800,-1 0 1060,1 0 1238,0 0 0,-1 0 0,1 0 0</inkml:trace>
  <inkml:trace contextRef="#ctx0" brushRef="#br0" timeOffset="1226">257 283 7895,'0'4'-246,"0"1"291,0-4 0,0 3 602,0-2-187,0-1 201,0 4-52,0-4-270,0 5 1,-1-6-78,-1 3 1,1-1 106,-4 1 0,3-1 17,-2-2 0,0 2-118,-3 0 1,1 0-2,0-2 1,-1 0-39,1 0 1,-1 2-50,-2 0 36,2 0-84,-2-2 1,2 0-32,1 0 0,-1 0-165,-2 0 0,2 0 72,-2 0 0,0-2-212,1 0 92,-1-3 58,3 5 0,-3-6-107,1 2 0,-1 0-39,3 0 165,-1-1-154,1-1 175,-1 0 1,1 1-26,0 1 17,-1 0 1,1-3-32,-1 1 167,4 2-132,0-1 0,1 1 90,0-2-86,-1 2 9,3-2 0,0 3-163,0-4 164,0 4 12,0-3-13,0 3-147,0-1 139,0-2-7,0 3 0,0-1-10,0-1 1,0 1-33,0-2-90,0-1 98,0 1-9,3-1 0,-2 1-70,1-1 82,-1 1 7,-1 0-47,0-1 54,0 1 0,0-1-38,0 1 237,0 0-200,3-1 0,-3 1 176,3-1 37,0 1-193,-2 0 0,4 1 211,-3 1-181,3 0-22,-1 0 144,-1-2-117,3 3 0,-3-1 26,4-1-102,-1 4 82,-2-5 19,1 5-15,-1-1-241,5 2 106,-2-3 0,3 2-67,-4-1 74,0-2 0,1 4 32,-1-3 0,1 2 8,-1-1 1,1 1 98,-1-1 0,0 1-145,1-1 167,-1 1 0,1-2-93,-1 3 1,0 0 95,1 0 1,-1 2-117,1 0 1,-1 3-3,1-1 0,-1 2-52,0 1 1,3-1 84,-1 0 1,3 3-26,-2 0 0,0 0 5,0-1 0,-2 0 118,1 3 0,1-3-116,0 3 0,0-2 198,-3 1 0,-2-2-72,1 1 0,-2 0-43,1 0 1,-1-1 10,-3-1 0,0 1-17,0 1 0,0 0 105,0-1 1,-3 0-100,-1 3 0,-2-3 126,0 0 0,-1 2-116,-2-2 0,1 3-177,-2-3 0,1 0-84,-1-3 1,-1 0-122,-2-3 0,0 2-65,0-2 0,1 0-298,-1-2 1,-3-2-615,-1 0 1306,1-3 0,-5-1 0,1-4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6:58.781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97 142 9142,'-3'0'1177,"0"0"-630,3 0 117,0-3-278,0 2 149,0-2 54,0 3 917,0 0-1507,3 0 67,-3 0 0,6 0 40,-2 0 1,0 0-367,0 0 271,0 3-170,3-2 91,-1 5 1,1-5 143,-1 3 102,0-2-114,1 3-30,-1-1 39,1 0 237,-1 1 0,1-1-94,-1 2 14,0 1 0,1-1-34,-1 1 1,-2-3 380,-2 0-288,-1 0 1,1 3-95,0-1 0,0-2-48,-2 1 30,0-4-26,-3 5 1,2-5-87,-4 4 0,3-4 176,-2 1-255,3-1 152,-5 2 56,5-3-330,-5 3 46,6-3 259,-6 0-361,3 0 152,-1 0 1,1 0 68,3-3-197,0 3 200,0-3 0,0 0-16,0-1 0,0 0-16,0 0 0,2 2-159,0-3 79,3 1 0,-1-2 41,2-1 0,-1 1-10,-1 0 1,0-1-164,3 1 1,0-1-102,1 1 280,-1-1-218,3 1 191,-7 2 0,3-1-88,-2 0 222,2 0-48,-3 1 161,3-1-119,-5 1 1,4 0 10,-3-1-54,0 4 1,-3-4-129,-1 3 0,1-1 121,-3 1 1,0 0-225,0-2 0,-2 3 18,2-1 1,-1 0-335,0 0 290,0 1-130,1-2-73,1 3-287,0-2 190,0 1-926,2-2 687,-2 3 278,3 3 493,0-2 0,0 4 0,0-1 0</inkml:trace>
  <inkml:trace contextRef="#ctx0" brushRef="#br0" timeOffset="990">290 302 7812,'3'0'-1527,"0"0"2255,-3 0 1897,0 0-1879,0 3-299,0-2 1,-2 2-153,0-1 0,-3 0 267,3 2-302,-3-2-254,5 0 202,-6 1 0,2-2 0,-2 2-360,-1-3 233,1 3-53,0-3 180,-4 3-562,3-3 297,-2 0 1,0 0-72,-2 0 62,2 0 0,-3 0 50,4 0 1,-3 0 137,3-3 0,-3 2 203,2-3-26,-2 2-255,4-3 0,-5 3-21,4-2 1,-1 0 83,0-3 0,2 1-216,-2-1 0,2 1 39,1-1 1,-1 1-4,1 0 0,0-3-56,-1 1 0,1-2 42,2 2 1,-1 1 53,3-2 1,0 0-16,2 0 0,0 1 145,0 1 0,0 1-22,0-1 1,2 1-25,0 0 1,2-1-33,-1 1 1,1-3 6,-2 1 0,3-1-58,-1 3 1,0-1 52,0 1 1,-2-1-77,3 1 1,-1-2 62,2-1 2,-2 0-90,1 3 76,-1 0 0,2-1 2,1 1-4,-1-1 0,1 3-10,-1 0-131,3 0 72,-1 0 0,3-1-43,-3 3 1,4 0 6,-1 2 83,1 0-108,1 0 101,-4 0 1,4 0 44,-3 0 1,0 0 24,1 3-12,-3-3 0,3 3 112,-2-3 1,0 1-102,0 1 0,-2-1 66,4 4-77,-3-4 0,1 5-1,-2-2 0,2 2 78,2 3-6,-2 1-70,3 3 0,-4 0 18,2 2-102,-2 2 73,4 2 0,-7 2-219,2 1 97,-5 2 1,1-3 64,-3 2 0,-1-3-16,-1-1 0,-4-3-68,-5-5 0,-2-3 79,-2-3 1,1 0-91,-3-3 1,0-1 68,-3-3 1,2 1-895,1-1 430,-2-1 211,6 2 323,-3-5 0,0 5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16.50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103 46 7816,'3'-4'-1301,"-2"-1"1415,3 0 0,-2 2 819,0-1 1,-1 1 356,-1-1-465,0 3 110,0-5-249,0 5-300,0-4 0,-1 4 132,-1-1-93,1 1-130,-2 1 1,3 3-27,0 1 1,0 0-40,0 0 0,0 0 26,0 3 1,0 0 145,0 1 0,0 0-78,0 3 0,0-3 165,0 3 0,0 0-128,0 2 1,0-1 14,0 1 0,0 1-45,0 1 0,0-2-82,0 2 0,0-1-105,0-1 1,0-1 89,0 1 0,0-1-279,0-1 0,2 1 101,0-4 0,3-2-336,-3-1 1,3-2 4,-1 2 1,2-3-98,3-2 0,-2-2 11,2-3 0,-1 0-139,0-2 0,-1-1-128,2-1 1,-2-2-346,-1 0 0,1 0 124,-1 0 1,-2 0-126,1 2 974,-4 0 0,5 3 0,-3 0 0</inkml:trace>
  <inkml:trace contextRef="#ctx0" brushRef="#br0" timeOffset="458">167 142 7863,'6'0'165,"1"0"1,-3 0 308,0 0 1,0-1 421,0-1 1,0 2 190,-2-3 708,-2 3-1278,3 0 0,-6 0 35,-1 0 0,-2-1 4,-3-1 1,-1 1 41,-3-1 1,1 1-288,-1 1 1,-2 0-216,0 0 0,-2 0-816,2 0 1,1 0 525,3 0 1,-1 0-3590,1 0 3783,2-3 0,-1 3 0,4-3 0</inkml:trace>
  <inkml:trace contextRef="#ctx0" brushRef="#br0" timeOffset="1172">295 322 13843,'0'3'2746,"0"0"-2187,0-3 1783,0 0-2346,3 0 1,-2-1-33,4-1 1,-1 1-261,2-3 1,1-1-361,2-1 314,-2-3 218,2 1 0,-2-1-488,-1 3 1,1-1 0,-1 1 85,0 2 280,1-1 1,-3 4 202,0-1 1,-1 2-114,1 2 1,-2 2 417,2 2 1,-2 3-178,0 2 1,-1 0 255,-1 0-169,0 1 9,0-2-92,0 3-43,0-3 59,0-1-183,0-2 1,0-1-315,0 0-60,0 1-49,0-4 1,-3 0-1015,1-6 0,0 0 1515,2-4 0,-3-2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28:57.22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978 1004 7953,'0'-5'782,"-1"1"234,-1 4-257,1 0 0,-3 0-399,4 0 1,-1 0 451,-2 0-111,2 0 139,-7 0-517,4 0 0,-5 0-104,0 0 0,1 0 69,-1 0 0,0 3 20,1 0-102,-1 0-133,-4-3 52,4 0-42,-8 0 0,7 0-58,-5 0 39,5 0-1,-6 0 0,3 0-202,-1 0 80,-3 0 13,4 0 0,-1 0 93,-2 0 1,3 0 10,-5 0-26,5-4 20,-3 3 1,3-6 114,-1 5 1,-3-2-97,3 1 1,0 2 2,0-2 1,3-1-20,0 1 0,-2-1-5,2 2 0,-1 1-26,4-2 1,-1 2-10,0 1 0,1 0 24,-1 0 1,0-3 44,1 0 20,-1 0 1,0 0-59,1 0 0,-1 0 9,0 3 0,1-2 33,-1-1 0,0-3-3,1 3 1,-1-1 15,1 1 1,-1-1 15,0-1 0,1-3 43,-1 2 0,0 1-81,1 0 1,-2-1 20,-2-3 1,3 1-7,-3-1 0,3 0-74,0 1 1,0-4 80,1 1 1,-4-1-15,1 3 0,2 1-9,3-1 0,1-2 1,-4-1 0,0 0-32,1 4 0,2-1-56,0 0 1,3 2-12,-3 1 0,2-2-68,-2 3 1,-1-3 26,4-1 0,-4 2 57,2 1 0,0-4-90,-1 4 0,3-3 78,-3 3 1,4-1-8,-4 2 1,3-5 83,-3 4 1,3-3-66,-2 3 0,3-2 118,-1-1 0,-1 1-63,1-1 1,-3 0-36,3 1 0,0-1-18,3 0 0,-2 1-21,-1-1 0,0 1 1,3-1 1,-3 0-9,0 1 0,-1-1-94,1 0 1,2-2 111,-2-1 0,2 1-45,1 2 1,-2 0 27,-1 1 0,0-1 20,3 0 1,0 1-7,0-1 0,0 0 8,0 1 1,0-1-59,0 1 45,0-1 2,4 4-1,-3-3 4,2 4-3,-3-5-5,4 0 4,-3 1 129,7 3-126,-7-3 3,7 3-2,-7-3 110,2-1-104,1 4-2,-3-3 29,7 4-18,-7-5-6,7 4 18,-7-2 0,5 2 4,-3-4 0,4 3-145,-1 1 130,-3-1-2,5 1 2,-7-3-191,7 7 86,-7-6 0,6 5 70,-5-4 16,5 4-12,-2-6 1,3 6-28,-3-3 112,3 3-82,-3-2 0,4 1 46,-1 0-44,1-4 0,0 6 107,-1-1-105,1-3 16,-1 4 0,1-4 42,0 2 1,-3 1-31,-1-4-11,1 4 56,3-1 1,-1 0 0,1 0 1,0-3 66,-1 3-112,1-4 1,0 6 1,-1-5 0,1 4-5,0-1 1,-1-1 20,1 1 0,1-1-89,1 2 1,-1 1 77,1-2 0,-1 2-111,-2 1 0,2-3 57,2 0 0,-3 0 29,3 3 1,0 0 2,0 0 0,-1-1 9,-2-2 0,3 2-34,-1-2 1,2 2 18,-2 1 0,-1 0-51,1 0 1,2 0 53,-2 0 0,2 0-7,-2 0 0,0 0-38,3 0 0,-3 0-5,0 0 0,2 0-10,-2 0 0,4 0-9,-4 0 1,4 3 52,-4 0 0,2 3-18,-2-3 1,0 1 48,3-1 0,-2-2-49,2 5 1,-3-3 123,0 3 0,3-3-10,0 3 1,-1-4-17,-2 4 0,2-1-36,-2 1 0,5 1 4,-2-1 1,0 1-23,0-1 1,-2 1 13,2-1 1,-2 2-16,2 1 1,-3-2 6,0-1 1,2 2-22,-2-3 1,1 3 13,-4 1 1,2-1 2,1 1 0,-4 0 44,2-1 0,0 1-38,3 0 1,-3 2 27,-4 1 0,1-1-23,3-2 1,-1 2 74,1 1-69,0 0-13,-4-4 1,2 4 7,-1-1 0,1 1-61,-1-4 0,1 1 61,-1 0 1,-1 0-77,1 3 1,-2-2 63,2 1 0,1-1 30,-4-2-38,0 1-2,0 0 1,-2-1 55,2 1 0,1 2-40,-1 1 1,0 0 5,-3-4 0,3 2-7,0 1 1,0-1 5,-3 1 0,0-1 10,0-1 1,2-1-10,1 1 1,0 1 54,-3 1 0,0-3-42,0 3 38,0-3 0,0 5-12,0-5 0,0 1 6,0 0 1,0-1 41,0 1-44,0 0 0,0-1 8,0 1 0,-3-1-19,0 1 1,1-3-42,2 0 0,-3-1 44,0 4 1,-1-1 3,1-2 1,2 1 30,-2-1-36,-2 2 0,4 0-45,-5 1-3,4 0 0,-3-1-4,2 1 35,2 0 1,-4-1 18,2 1 1,3-3 2,-3-1 3,-2 1 0,3 2-57,-4-2 0,4-2 1,-1-1 1,-1-1 6,2 4-7,-5-4 1,3 3 75,-2-2 0,-1-2-55,1 2 1,1 0 97,-1 0 0,3 1-97,-2-1 1,-1-2 84,-3 2 1,3 1-50,1-1 0,-1-1 19,-3-2 0,1 3 77,-1 0-28,0 0-45,1-3-35,-1 0 1,0 0 13,1 0 1,-1 0-59,0 0 68,1 0-12,-1 0 6,0 0 145,1 0-162,3 0 0,-3 0 68,2 0-193,-1 0 135,-2 0 3,0 0-148,1 0 57,-1 0 1,3 0-59,1 0 1,-1 0 69,-3 0 1,3 3-100,1 0 0,-1 1 67,-3-1 1,3-2-172,1 1 172,-1 3-565,-3-4 394,1 7 0,2-7-346,0 2 1,0-2-436,-2-1 0,-2 0-967,-1 0 1,1-1 339,-2-2 1631,3-2 0,-4-4 0,0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18.95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97 71 7827,'-3'-7'-525,"3"1"1,-3-1 1470,3 1 1,0 2 454,0-1-532,0 1-18,-3-2-63,2-1-356,-2 1 0,3 2 167,0-1-79,0 4-223,0-2-88,0 3 1,0 1-44,0 1 1,1 2 68,1 2 1,-1 0 147,1 1 1,-1 2-11,-1 2 0,-2 1 125,-1 1 1,1-1-194,-1 1 0,2 2 33,-3 0 1,2 1 60,0-1 0,1 1-136,1 1 1,0-1-208,0-1 0,3-2 128,2 0 0,0 0-211,2-3 1,1-1-104,1 0 0,2-4-142,0-1 0,-1-2-53,1 0 0,-1-2-346,0-2 1,0 0-16,-1-2 0,-2-2 268,1-3 1,-3 0-1094,-3 0 1,-1 1 119,1-2 1391,-1-1 0,-1-2 0,-3 0 0</inkml:trace>
  <inkml:trace contextRef="#ctx0" brushRef="#br0" timeOffset="375">136 154 16019,'-7'0'1731,"1"-2"-1002,-1 0 0,-1 0-534,-1 2 1,-2 0-429,0 0 1,0 0-1635,0 0 1,0 0 577,2 0 1289,-2 0 0,1 2 0,-3 2 0</inkml:trace>
  <inkml:trace contextRef="#ctx0" brushRef="#br0" timeOffset="1270">322 244 7882,'-7'3'-1746,"4"3"1746,0-5 1869,3 2-626,0-3 6456,0 0-7530,0-3 19,0-1 0,0 0-30,0 0 1,0 2-101,0-3 0,0 3-450,0-2 391,3 0 0,0-3-662,1 1 0,1 1 312,-3 1 0,3 3-367,-1-1 1,2-1 237,0 1 1,1 0 101,-1 2 1,1 0 343,-1 2 1,3 1-141,-1 3 0,-2-1 607,-1 3 1,-2 0-279,2 1 1,0-2 695,-3 2 1,0 0-207,-2-1 0,-2 2 34,0-2 1,-3-1-271,0 2 0,-3-2-165,0-1 1,-3 0-31,3-2 1,-1 2 13,3-2 1,-1 0-369,1 0 1,-1-2 196,1 3-936,2-4 230,-1 5 285,4-6 0,-1 3 187,4-3 1,2 0 112,2 0 1,0 0 91,1 0 0,0 0-121,2 0 0,-2-2 196,4 0 1,0-1-15,2 1 1,0 1-157,2-4 0,-1 4 28,3-1 0,0 1-13,0 1 1,-2 0 50,-4 0 1,1 0-11,-2 0 0,0 0-541,-2 0 249,-3 3 124,-3-2 1,-2 2-1068,0-1 543,0-1 703,-5 2 0,-2-3 0,-6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41.42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58 26 8046,'0'-4'1590,"0"1"1,1 1-434,1 0 40,-1 0-503,1 2-201,1 0-286,-2 0 0,3 0 8,-2 0 1,-2 1 36,2 1 1,-1-1 177,-1 4-159,0-1 115,0 2-353,0 1 1,-3-2-202,-1 0 0,1-3 129,-2-2 27,1 0-640,-2 0 478,-1 0 0,1 0 25,-1 0-588,4 0 354,-3-2 95,2 1 55,1-5 0,-2 5-471,3-4 166,0 4 362,2-5 0,0 5 30,0-3 0,3 2 155,1 0 1,1-1 180,2 1 0,-1 0-156,1 2 1,-1 0 471,1 0 1,-1 0-227,0 0 0,-1 0 764,-1 0-365,-3 3-76,2 0-663,-3 4 0,-3-1 141,-1-2 1,-2 1-351,0-3 1,0 2 162,-1-2 0,0 0-171,-2-2 0,4 0-77,-1 0 116,1 0 0,-1 0 105,2-2 1,1 0 68,3-2 0,1 0 9,1 0 1,2-2 114,2 2 1,0 1-17,1-2 1,-1 4-99,1-1-191,-1-2 1,1 3-63,-1-1-881,-2 2 135,1 0 68,-4 2 985,2 2 0,-3 2 0,0 1 0</inkml:trace>
  <inkml:trace contextRef="#ctx0" brushRef="#br0" timeOffset="775">404 13 7887,'4'0'2032,"2"0"-1251,-6 0 590,6 0-801,-2 0 1,0 0 59,0 0 1,-2 0-183,3 0 1,-3 1 501,2 1 222,-3-1-391,5 4-457,-5-1 0,2 0-46,-3 0 1,-3-2-228,-1 0 1,-2 1-120,-1-1 0,-1 0-205,-1-2 1,0 0-33,0 0 1,2 0-360,-1 0 1,3-2-523,1 0 824,-1-3 0,2 1 10,1-2 1,1 2-107,1-1 296,0 4 1,3-4-90,4 3 36,-1 0 370,6 2-222,-2 0 129,3 0-239,-3 2 824,2-1-478,-5 5 0,3-3 110,-4 4 1,0-3 702,1 0-611,-4 1 1,0 0-70,-6 0 0,1-2-261,-4-1-73,1-1 170,-7 2-196,5-3 86,-3-3 0,2 2-136,-1-4 0,1 3-332,1-2 0,3 2-160,0-3 0,2 3 226,0-2 0,2 2 77,0-2 1,0 2-66,2 0 196,2 1 229,5 1 1,-2 0-271,5 0 253,-4 0-31,1 0-113,0 3 0,-2-1 655,2 2-234,-2-3-195,-4 5 86,3-2 50,-5-1-208,2 3-1789,-3-5 834,-3 1 899,-1-2 0,-5 3 0,-1 1 0</inkml:trace>
  <inkml:trace contextRef="#ctx0" brushRef="#br0" timeOffset="1609">860 26 7866,'0'-4'2338,"0"1"-1045,0 1-395,-3 1 0,2-3 385,-1 2-691,1 1-242,1-1-20,0 2 909,0 0-1077,0 2 158,0-1-148,0 5 1,0-3 63,0 4-278,0-4 1,0 2 43,-3-3 0,2 1-32,-3-3 0,2 2 64,-3 0 1,1 0-353,-2-2 0,1 0 27,1 0 0,0-2-121,-3 0 1,3-3 137,0 3 1,2-2-371,-3 2 431,4-3 184,-2 1 0,4-1 78,1 0 0,2 0-37,5 3 0,-2 0 67,2 2 0,0 0-70,-1 0 0,3 0 350,-2 0 0,-1 2-38,-1 0 1,-2 3 92,0 0 0,0-2-27,-3 2 0,0-3 220,-2 2-321,0 0 0,-1 2-80,-1-2 1,-2-1-122,-2-3 0,0 0-69,-1 0 0,-1 0-225,-1 0 1,0 0-11,3 0 1,2-1-193,0-1 0,0 1 98,0-4 1,1 3 73,3-2 1,0 2 314,0-2-197,0-1 68,3-1 0,0 2 35,4-1 1,-3 4 44,0-1-16,0 1-64,0 1 243,2 0-75,-3 0 0,2 2 19,-1 0 0,-3 3-82,1 0 1,1-2-1913,-1 2 1388,1-1 0,-4 2 472,-1-2 0,-2-1 0,-2-3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46.00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26 91 7834,'-4'-7'419,"-2"1"1,5-1 573,-3 1-473,2-1 0,-1 3 354,3 0 259,0 2-178,0 0-594,0 2 1,0 0-53,0 2 0,0 2-26,0 2 0,0 1 121,0-1 1,3 4-69,-1 0 0,0 0 64,-2 1 1,1 0-88,1 4 0,-2-1 65,3 1 0,-3 0-207,0 0-105,0 0 105,0 1 0,0-2 6,0 1-133,-3-2 114,3 0 0,-3-1-41,3-1 147,-3 1-223,2-5-106,-2 2 58,1-5-270,1-1-46,-2-3 199,3 0 157,3-3-174,-2 2 59,4-5 1,-2 5 69,1-3-60,2 2 52,-2-3 1,2 4 6,1-1-6,-1-2 1,0 3-10,1-1 0,0 2 3,1 0 0,0 0-7,3 0 0,-1 0 18,1 0 1,1 0 74,1 0 1,-1 0-77,1 2 1,0 0 151,-2 2 1,-1-2-118,0 0 1,-2 1-119,1-1 0,-4 0-585,-1-2-181,-2 3 0,0-3-2757,-4 3 3621,-2-3 0,-5 0 0,-1 0 0</inkml:trace>
  <inkml:trace contextRef="#ctx0" brushRef="#br0" timeOffset="745">385 123 7834,'6'0'126,"-2"-3"315,2 2 345,-3-5-92,4 3 76,-4-1-163,3-1-301,-5 4 0,4-2 74,0 3 1,-2 0-122,1 0 1,1 0 112,4 0 1,-1 3-8,2 1 1,-1 4 77,2 0 1,-1 4-141,0-1 1,0 1 66,-1 0 1,-2 1 12,2 0 1,-5 1-67,-2-1 1,-2 1 5,-2-3 1,-5-1-68,-3 1 1,-4-5-105,-3 0 1,0-4 162,-4 0-53,-2-1-664,0-1 368,-3-3 1,4 0-834,0-4 626,2 1 0,3-3-59,0 1 0,5-3-235,-1 2 1,4 0-27,1 1 0,3 0 198,1-3 1,2 3 35,0 0 0,4-2 105,3 2 0,1-3 132,2 3 0,0-1 211,3 3 0,0-1-136,2 1 1,-1 2 409,1 2 1,2 1-225,0 1 0,2 1 22,-2 1 0,3 0-37,-1 2 1,-1 1-14,-1 3 0,-2 0-90,0 0 0,0-3-3,0-1 26,-6 1 1,1-1-550,-6 0 176,0-2-524,-2 0 1,-3-2 378,-1 0 0,-3 0 442,-1 0 0,-2-2 0,-3-2 0</inkml:trace>
  <inkml:trace contextRef="#ctx0" brushRef="#br0" timeOffset="1512">783 110 8073,'4'-4'1395,"0"2"0,-2 1-844,3 1 0,-1 0-36,2 0 1,1 0-9,-1 0 1,1 0-151,2 0 0,1 1-12,3 1 1,-3 2-79,1 2 1,0 3 318,1-1 1,-2 4-196,-1-2 1,-2 5 221,0 0 0,-4 0-111,-1 0 1,-5-1 16,-3 1 1,-5-5-249,-6-1 0,-1-3-103,-5-1 0,0-2-140,0-3 0,-2-1 85,4-1 1,-3-3-487,3-3 0,2-2 247,5-3 0,3 0-788,2 0 0,3 1 375,2-1 1,1 2-64,3 0 0,3 1 356,1 0 1,2-2 20,3 1 1,1 1 268,3-1 1,0 3-99,2 0 0,-1 1 41,1 3 1,0-1 38,0 3 0,1 3 352,-1 3 0,1 5-175,4 1 0,-3 2-49,0 1 1,-2 2-87,2 0-207,-3 3 169,2-5 0,-7 3-528,-3-3 231,1-3 161,-6-1 1,-1-5-940,-5-2 1,-4-2 469,-4-2 1,-3-5 574,-6-3 0,0-5 0,-4-2 0</inkml:trace>
  <inkml:trace contextRef="#ctx0" brushRef="#br0" timeOffset="2059">1142 78 7836,'-4'-7'-1314,"-1"1"1677,3-1 1,-1 1 1136,1 0 1,1 1 528,-1 1-969,2 3 396,0-2-511,0 3-328,0 3 0,2 3-110,0 5 0,3 1 73,-1 1 1,2 2-188,0 2 1,0 1-14,-2-1 0,1 2-208,-3-2 1,3-1 5,-3 2 1,0-4-372,-2 1 0,0-4 228,0 0 1,-1-4-598,-1-1 1,1-2 310,-4-4 1,2-1-1096,-2-1 1,0-2-124,0-5 0,0-1 1469,1-3 0,-1-2 0,1-2 0</inkml:trace>
  <inkml:trace contextRef="#ctx0" brushRef="#br0" timeOffset="2479">1116 65 7848,'-3'-4'308,"3"1"-34,-3 1 0,2 0 474,-1-2-195,1 2-134,-2-3 0,3 3-17,-3-2 1,3 2 234,-2-2 719,1 2-905,1-3 0,1 3 53,1-2 0,-1 2-18,3 0 0,1-1 231,1 1 0,3 0-261,-1 2 1,4-2 0,1 0 1,1 0-278,3 2 1,0 0-196,2 0 0,0 0 194,1 0 0,-3 0 46,0 0 0,-3 2-490,1 0 158,-1 3 118,-4-1 1,-3 4-60,-3 1 0,0 1 212,0-1 0,-2 0 201,-4 0 0,-2 0 196,-2 2-262,-3 1 1,-1-5-50,-3 2-1122,-3-2 1,2-3 561,-3 0 1,0-2-2144,0 0 1,-1-2 2452,3 0 0,-5 0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51.57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129 430 7890,'-4'4'388,"0"-2"-172,2-1 1,-1-1 0,3 0 574,-2 0-209,1 0 219,-2 0-265,3-3-267,0 2-107,-3-5 0,2 5 526,-1-3-416,2 2 0,0-4-114,0 2 0,0 1-9,0-2 0,0 3-120,2-2 0,-1 2 77,1-2 1,1-1-211,-1-1 1,3 2 47,-3-1 0,2 1 32,-2-2 0,3 1-55,-1 1 0,0 0 58,0-3-16,0 1 195,3 0-151,-1 2 27,-2-2-69,2 3 64,-3-4 1,4 1-47,-1-1 0,3 1-5,-1 0 1,1-1-32,-3 1 1,1-1 71,2 1 0,-1 0-58,2-1 1,-1 1 28,2-1 1,-3 1-38,3 0 1,-1-1 41,3 1 0,-2-1 2,0 1 0,-1-1-3,3 1 0,0 0 2,0-1 0,0 1 5,-1-1 1,1 2-8,0 0 1,1 0 11,1 0-7,-2 0-4,3-2 6,0 1-30,0-1 25,0 4 0,0-3-106,0 3 101,-3-4-2,6 1 3,-6 2-71,6-1 67,-6 1 1,5 0-2,-3-1 1,2 1-8,-2-2 1,2 1-61,-2 1 0,3 1 53,-1-2 0,2 0-17,0 3 1,0-2-23,0 2 0,1-1-11,-1 1 1,0 1 27,0-1 0,1-1-7,2 1 0,-2 0 8,1 2 1,1-1-3,0-1 1,-1 1 105,-2-1 0,0 1-99,1 1 0,1 0 58,0 0 0,1 0-4,-3 0 1,0 0 8,1 0 1,-1 0-32,0 0 0,0 0 4,1 0 0,-3 0-12,0 0 1,0 0 11,2 0 1,-3 1 7,-1 1 1,1-1-16,-1 1 1,2 1-13,-2-1 0,2 2 19,-2-1 1,1 1-2,-1-2 1,-2 2 6,2-2 0,1 3 0,-1-3 1,-2 2 12,-2-2 0,1 2-19,0-1 1,3 2 15,-5-1 1,2-1-13,-1 2 0,1-3 50,-2 2 0,0 0-5,1 0 0,-3 1 5,0-3 1,2 3 13,-2-1 1,3 0 8,-3 0 0,1 0-52,-3 0 0,2 1 17,0-3 1,-2 3-18,2-1 0,-2 0 20,3 0 1,-2 0 5,-1 0 1,1 1-15,-1-3 0,0 3 24,1-3 0,-1 3 38,-2-1 0,1-1 15,0 2 0,0-3-25,2 2 0,-1 0 0,1 3 1,-3-3 22,0 0 0,1-1-29,1 1 1,-2-1-22,0 2 0,-1 0 21,1 0 0,-2-2 52,2 1-81,1 1 0,1 1 2,0 1 1,-1-3-13,-1 0 0,0 0 21,3 3 0,-3-1 64,0-2 0,0 1-59,3 0 1,-3 0-17,0 2 1,-1-1 19,1 1 0,-2-2 8,2 1 1,0-3-13,0 3 1,1-1 7,-3 2 0,1-1-9,-1 1 0,-1-1-7,1 0 0,1-1-12,-1-1 0,1 0 80,-1 3-94,-1-1 1,2 1 29,-3-1 1,2 0 28,0 1 0,0-3-27,-2 0 0,2 1 5,0 1 0,0-2 25,-2 1 0,3-1-2,-1 2 1,0-1 14,-2-1 0,0 0-26,0 2 0,1-1-21,1-1 0,-2-2 24,3 2 0,-3-1-105,0 1 25,0-3 0,0 3-16,0-2 74,0-1-31,0 2 219,0-1-178,0-1 66,0 2 1,0-2-18,0 1-59,0-1-47,0 1 1,0-2 1648,0 0-1517,3 0 0,-2 0 54,1-2-203,-1 1 0,-1-2-16,3 3-134,-3-3 0,4 0-11,-2-4 1,-1 3-189,1 0 0,1-1-9,-1-1 0,2 2-166,-2-1 101,0 1 225,1-2 0,-1 0 135,2 2 0,-3 0-45,1 2 191,-1 1-68,-1-2 378,0 3 601,0 0-706,-3 3-164,3-2 52,-6 5 60,2-3-58,1 1 1,-2 2-185,3-2 100,-3-1 0,3 2-45,-2-3 1,2 2-227,-2-2 321,2 3-100,-4-1 0,5 0-269,-3 0 127,2-2-30,-3 3 1,3-4 126,-2 1 7,2-1 1,-1-1 80,1 0 13,1 0-37,-5 0 0,5 0-39,-3 0 0,2 0-220,-3 0 1,1 0 76,-2 0 1,1-2-146,1 0 1,0-3-135,-3 3-482,1-3 341,-1 2 209,1-1-309,0-2 222,2 3-135,-2-1 115,6-1 1,-3 3-205,3-2-1,0 3 1,1-2-39,1 3-535,-2 0 1220,3 0 0,0 0 0,1 0 0</inkml:trace>
  <inkml:trace contextRef="#ctx0" brushRef="#br0" timeOffset="2578">2143 802 6527,'4'1'1414,"-2"1"-560,-1-1-126,-1 2-328,0-3 0,0 0 233,0 2-240,0-1 1,0 4-68,3-3 0,-3 1 101,2-1 1,-1 0 402,-1 2-423,0 0 1,0 3-178,0-1 1,0-2 13,0 1 0,0-1-25,0 2 0,-1 1 99,-1-1-107,2-2-194,-6 1 168,5-1 0,-4 5 132,3-1-339,-3 1 54,1-3 1,0 0-6,0 1-22,0-1 1,-3 1 53,1 2 1,-1-2 31,1 2 0,0-2-36,-1-1 1,1 3 30,-1-1 0,1 1-69,-1-3 1,-1 1 120,-1-1-49,1 1-201,1-1 73,-2 3 0,2-3 163,-2 2-235,0-2 62,1 3 0,-3-2-49,2-1 115,-2 1 1,3-1-32,-3 0 21,4 1 0,-5-1 60,1 1 1,0-1 8,-2 1 0,4-2-21,-4 0 1,2 0 15,-2 0 0,0 0-34,0 2-5,1-1 1,-1-2 17,0 1 1,1-1 1,1 2 0,-3 0-32,1-2 1,-1 1 21,1-3 0,0 3-86,0 0 1,0-2 66,-2 1 1,1-1-48,-1 1 1,1-2 59,-1 2 0,1-2-4,-3 3 1,2-4-10,0 1 134,-1 2-139,2-3 1,-3 4 39,2-3 1,-2 1-28,2-1 0,-2-2 20,2 3 1,-3-1 7,1 1-22,1-1-83,-3 1 77,3-3 1,-2 3 8,-1-3-17,1 0 1,-2 2 49,3 0 1,0 0 73,-2-2-122,-3 0 0,2 0 141,-2 0-134,2 0 1,1 0 96,0 0 1,0 0-47,-1 0 1,1 0-82,0 0 56,0 0 1,-1 0 67,1 0-204,0 0 125,3 0 0,-3 0-153,2 0 147,1 0 1,-2 0-27,1 0 1,0 0 19,0 0 0,1 0 68,-1-2-86,-5 1 0,7-3 23,-4 2-9,4 2 3,-1-6 6,1 5-8,-2-5-102,1 3 96,0-1 1,1-1-127,0 3 121,0-3 0,3 4-29,-1-4 0,0 3-9,0-2 1,0 2-6,0-2 0,1 1 24,-1-1 0,1 2-9,1-2 1,0 2 2,2-3 1,-2 3-30,0-2 31,2 3-19,-1-5 0,2 3-4,-1-1 1,1-1 13,1 3 0,1-3-4,-1 0 1,1 2 21,0-2 0,-1 2-22,1-1 2,-1-2 30,4 5-34,-3-4 3,3 1 249,-4-2-231,4 2 1,-3-1 171,2 3-162,1-3 1,-3 2 45,2-1-12,-2-2-3,0 2-27,-1 1 1,1-3 9,-1 2 0,3 0-6,0 0 1,0 1 21,-3-2-25,4 0-14,-3 4 11,5-5 8,-5 3-48,6-1 46,-6-2-1,5 3 4,-4-4 1,3 3 7,-2 0 1,2 0 50,-2 0 0,1-2-58,-1 2 0,2 0 151,-2 0-132,2 0 10,-1 0-1,1-1 0,-1 1 11,-2-2-137,3 2 106,-1-2 1,2 5-37,-1-3 0,-1 2-190,1-3 78,0 1-13,2-2 108,-3 2 22,2-2-229,-2 6 184,3-6-3,0 2 103,-2-2-81,1 2 1,-2-1 36,3 0-42,0 2 11,0-2 0,0 3 2,0-2 5,-3 3 1,2-5-101,-1 2 0,2 0 89,0 0 1,0 2-41,0-3 29,0 1-7,0 1 11,0-3-3,-3 5-1,2-5-22,-2 6-14,3-6 69,0 3 1,0-2 9,0 1 1,0 2-134,0-2 102,0 2 0,0-1-199,0 0 191,0 3-24,0-6-54,0 5 0,0-2 76,0 1 0,0 0-26,0-2 54,0 2 1,0-1 19,0 1 112,0 1-149,0-5 1,0 5 102,0-3-82,0 2 4,0-3-106,0 4-15,0-5 107,0 5-7,0-1-62,0 2 50,0 0 12,0-3-59,0 2 34,0-2-3,0 3-245,0 0 245,-3 0 26,3 0-5,-3 0 65,3 0 350,0 0-212,0 3-165,0-2 210,0 4 1,-1-3 206,-1 2-143,1 0 0,-2 2-139,0-2-23,3 2-18,-6-2-60,2 2 1,0 0-144,0-2 1,2 0-45,-3-2-150,4-2 119,-5 6 0,5-5-279,-3 1 261,2-1-229,-1-1 66,1 0 160,1 0-403,-2 0 216,3 0 298,0 0 1,2-1-136,0-1 194,3 1 0,-3-4-108,2 3 1,-2-2 10,2 2 0,-2-3 36,3 0 0,-4 2-9,1-2 0,1 3-126,-1-2 1,3 2 64,-3-2 1,1 2 31,-1-3 0,-2 3-48,3-2 197,0 2 0,-2-1-135,1 1 272,2 1-93,-4-2 0,4 3-67,-2 0-10,-1 0 42,2 0 6,-3 0 323,0 0 1,2 1-230,0 1 1,1-1 201,-1 1-224,1 1 0,4 0 345,-1 2-437,1 0 0,-1-2-137,0 1 0,-1 1-721,-1-3-1226,-3 1-1723,5-1 3781,-5-1 0,2 2 0,-3-3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7:56.72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51 14 7867,'4'0'3695,"-1"-3"-2486,-3 2-736,0-2 1,0 3 226,3 0-64,-3 0-35,3 0-182,-3 0 11,3 0-133,-2 0 0,2 1 242,-3 1-210,0-1-14,0 4 1,0-1-84,0 2 1,0-1-59,0-1 1,-1-2 57,-1 2 1,0-2-255,-2 0-10,0-1 1,-3-1-674,1 0 512,-1 0 0,1-1-64,0-1 1,1 0-206,1-2 0,3 2 140,-1-2 0,0 0-375,0 0 77,1-2 564,-2 3 0,6-2-87,2 1 0,-2 3 324,1-1 1,1 1 120,1 1 1,0 0 135,1 0 0,-3 2 415,0 0-325,1 3 345,1-1-38,-2 2-839,-1 0 87,-6 1 0,-2-4-708,-3 0 1,1-3 91,-2 0 0,2 0-859,1 0 891,-1-3 0,1 1-259,-1-3 487,4 0-205,0 1 594,3-2 1,1 1-122,1 1 0,-1 3 319,4-1 1,-3 1 180,2 1 145,0 0-627,3 3 0,-2-2 49,0 3 0,-3-2-322,-2 3 0,1-3 90,1 2 1,-1-2-2162,1 3 2331,-1-4 0,-4 2 0,-1-3 0</inkml:trace>
  <inkml:trace contextRef="#ctx0" brushRef="#br0" timeOffset="731">372 26 7924,'-4'0'498,"-1"0"-229,4 0 0,-3 0 624,2 0 1,2 0 157,-3-2 538,3 1-582,0-2 0,0 0-289,0 2-322,0-1 1,2 2-89,0 2 0,3 0 27,-1 2 1,0 0-159,0 3 42,-2-1-55,3-2 1,-4 2-164,1-2 1,-1-1 229,-1 2-485,0-4 0,-3 2 37,-1-3 0,-2 0-88,0 0 0,-1 0-47,1 0 1,2-3-290,-1-1 0,1-1 162,-2 1 0,2-2-238,2 2 634,1-2-170,1-1 320,0 1 0,3 2-9,1 2 0,2 2-27,0 0-8,1 0 44,-1 0 370,-2 0-274,1 2 0,-1 1 873,2 2-558,-2 0-205,2-1 114,-6 2 63,3-2-145,-3 2-250,0-6 100,0 3 68,0-3-484,-3 0 207,3 0 0,-6 0-136,2 0 0,0 0 112,0 0 1,0-1-519,-3-1 1,1 1 244,2-3 0,-1 1-829,3-1 309,-3 3 380,2-5 86,-1 2 181,1 1 97,3-3 0,1 5-83,1-1 1,2 2 98,2 0 1,-2 0-84,1 0 28,-1 0-1142,2 0 1308,-2 0 0,4 2 0,-1 2 0</inkml:trace>
  <inkml:trace contextRef="#ctx0" brushRef="#br0" timeOffset="1538">654 14 8200,'0'3'2471,"0"0"-2079,0-3 1391,0 0-1350,0-3 194,0 2-311,0-1 1,0 1 91,0-1 1,1 1 594,1-1-52,-1 1-438,5 1-290,-6 0 1,5 1 176,-3 1 1,3-1-76,-3 4 42,0-1-205,-2 0 1,2 1-13,0 0 67,0-3-42,-2 4 1,0-4-189,-3 2 63,0-3-447,-4 2 1,1-3 246,0 0 0,-1 0-942,1 0 551,-1-3 300,1 0 0,2-2-484,-1 1 352,4 0 125,-2 0 0,3-1-5,0 0 0,0 2 48,0-2 0,1 3-18,1-2 1,2 3 114,2-1 0,-1 1-47,1 1 0,-3 0 370,4 0-134,-2 0-83,1 3 0,0-2 1163,-2 3-713,2 1 0,-3 1 85,1 0 0,-1-1 47,-3-1-79,0 0-169,0 0-308,0 2 196,-3-6 140,-1 3-1179,-2-3 485,-1 0 206,1 0 34,3 0-1007,-3-3 360,5 3-228,-5-6 457,6 2-24,-3 1-252,0-3 453,2 2 1,-1 1-379,4 1 1,0 0 20,2 0 306,-3 1 386,5-1 0,-2 4 0,2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8:01.38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20 71 7891,'-6'-2'1239,"2"1"0,-1-5-773,3 2 1,0-2 179,2 0 0,0 2 436,0-1 1,0 1-4,0-2 0,0 1 18,0 1-246,0 3-551,0-5 0,0 6-341,0 0 1,3 3 102,1 3 0,-1 3-161,2-1 0,-1 6 61,2-1 0,1 3-114,-1-1 0,-2 3-315,1-1 255,-1-1-9,0 2-1,-2-4 328,1 4-136,-2-4 0,2 1-39,-3-2 222,0-3 3,0-3-96,0-2-38,-3-4 0,2 1-29,-4-4 0,3-2-86,-2-5 0,2-1-396,-3-3 319,4 1 0,-2-1-80,3 0 269,0 0-82,3-3 1,-2 2-78,4-3 214,2 0-61,0 1 0,6-2 105,0 3 41,-1 0-177,10-1-26,-5 5 583,5-1-346,-3 9 1,-2 0 203,1 3-184,-1 0-91,-1 6 1,2-1 372,-3 5-212,-3-2 109,0 4-160,-2-2 142,0 3-219,-1-3 82,-2 2-67,-1-2 457,0 3-214,1 0 0,-4 0 229,3-1-321,-5 1 1,2-1 85,-3-1 0,0 0-154,0-2 0,-1 0-219,-1-3 1,-2 0 77,-2-2 0,-1-1-724,1-3 0,-1 0-411,-2 0 1,2 0-913,-1 0 0,1-3-1139,3-1 3074,-2-2 0,3-3 0,-4-1 0</inkml:trace>
  <inkml:trace contextRef="#ctx0" brushRef="#br0" timeOffset="915">507 264 7833,'-3'-1'675,"1"-1"-85,-2 1 260,1-4 0,-2 4-292,1-1 0,2-1-9,-2 1-247,2 0 1,-1 0 632,1-1 158,1 1-325,-2 2 115,3 0-322,0 0-351,3 0-214,0 0 132,4 0 0,-1 0-77,1 0 0,-1 0 26,0 0 1,1 3-215,-1 1 1,1 0-93,-1 0 1,0 0 113,1 0 1,-1 2 225,1-2 0,-2 2 90,0 3 0,0-2 215,-3 2 1,0 0 27,-2-1 1,2 3-28,0-2 1,0-1-59,-4-1 0,0-2-50,-2 0 0,0 0-221,0 0 0,-2-3 251,2 1-457,-2-3 0,0 0-213,-1 0-401,4 0 367,-3-3 58,6 0 1,-3-1 118,3-1 0,0 2 58,3-1 0,0-1 241,3 2 0,3-2-141,0 1 0,0-2 91,-1 0 0,2 0-144,3-1 1,-2 0-76,0-1 149,-1 0 0,1-1 176,0 3-179,-3-1 1,1 1-74,-3-1 1,0 1 47,-2 0 1,1-1-98,-3 1 99,0-1-53,-2 4-175,0-3 0,0 3-74,-2-1 62,-2 1-12,0 3 91,-1-3-324,1 3 217,-2-3-207,-1 3 0,1 0-344,0 0 0,-2 0 265,0 0-527,1 0 453,-3 0 663,4 0 0,-3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48:08.23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885 642 7836,'4'0'-306,"2"0"269,-6 0 1,4 0 105,-2 0 324,-1 0-99,2 0 97,-3 0 1143,0 0-1189,0 3-182,0-2 110,0 1-113,0-2 0,-1 1 158,-1 1-232,1-1 216,-2 2 9,0-3-229,3 3-20,-6-3 0,4 4 199,-2-2-307,3-1 0,-4 2 201,3 0-259,-3-3 241,1 3-37,-2 0-123,-1-2 110,1 2 1,1-1 66,-2 0-86,2 3 2,-4-4 0,3 2 66,-1-1-210,1-1 138,-3 5 1,3-6-121,-3 2 172,4 2 18,-5-3-199,1 4 134,5-4-22,-5 2 154,6 0-151,-4-2 1,3 1 45,0-2 1,0 0-48,-3 3 0,3-2 58,0 1 19,-1-1-70,2-1 0,-3 0 188,2 0-183,1 0 0,-3 2 46,2 0 1,0 0-8,0-2 1,0 0 5,-3 0 0,2 1-5,0 1 1,0-1 8,0 1-19,0-1 1,-2-1-34,1 0 1,0 0 25,-1 3 0,3-3-200,0 2 177,-1-1-43,-1-1 0,-1 0-5,1 0 1,0 0 28,-1 0 1,1 0-9,-1 0 1,1 0 172,0 0-162,-4 0 3,3 0 9,-2 0 126,2 0-140,1 0 0,0 0 29,-1 0-20,1 0 1,-1 0-11,1 0 1,0 0-7,-1 0 1,1 0-15,-1 0 0,1 0 35,0 0 0,1 0-18,1 0 1,0 0 8,-3 0 0,1-1 98,-1-1 1,-1 2-96,-1-3 0,1 3 83,1 0 0,1-1-23,0-1 1,-1 1 0,1-1 1,-1 1-89,1-2 0,-1 3 68,-2-2 0,4 1-122,-1 1 0,1-2 66,-2 0 0,1-1-103,0 3 0,0 0 102,2-2 0,-2 1-7,2-1 1,-2 0 73,0 0-40,-1 1 1,1-4-37,-1 3 1,1-2 10,-1 2 1,2-1-3,0 1 1,0 1 8,0-4 0,2 3-50,-1-2 0,2 0 39,-3 0 1,3-1-78,-2 3 1,0-3 54,0 1 0,-1 0-4,3 0 1,-2 2 44,1-3 1,-2 1 2,1-2 0,1 1 66,-2 1 1,2 2-89,-2-2 1,0 0 67,1 0-11,-2-2-175,-1 3 125,1-4-23,0 1-10,2-1-12,-2 1 1,5 0 41,-3 2-21,2-2-11,-1 6 8,0-6-49,3 5 48,-3-5 4,0 3-3,2-1-99,-2-1 102,1 1-75,1-2 62,-5-1 0,6 3-8,-3 0 0,1 2-3,-1-3 1,1 3 136,2-2 1,-2 2-118,0-3 241,0 4-118,-1-5 133,2 3-138,-2-4 0,1 1-69,1-1 1,-3 1-10,2 0 0,1 1-14,-1 1 1,2 2 20,0-2 1,-3-1-131,1-1 0,0 2 110,2-1 1,0 3-174,0-2 95,0 0 1,0-3 8,0 1 63,0 0 1,0-1 39,0 1-68,0-1 0,0 1 4,0-1 1,0 1 7,0 0 1,0 1 4,0 1 0,0 0-22,0-3 0,0 3 9,0 0-9,0 0 1,1-3 4,1 1 1,-1 1-7,1 1 0,-1 1 3,1-2 1,-1 0 11,1 0-53,2 0 1,-3-2 17,4 1 1,-3 2-6,2-1 1,-3 1 27,2-2 1,-1-1-3,1 1 1,1 1 26,-2 1 1,2 0-34,-2-3 1,1 3 13,-1 0 1,0 0-9,2-3 0,-2 2 35,2 0-33,-2 0 1,3 1 3,-3-2-91,3-1 35,-1 1 0,0-1 0,0 1 0,-2 2 35,3-1 0,-3 2 21,2-1 0,-2-1-26,2 2 0,-2-1 40,3 2-42,-4-3-9,5 4 0,-5-4-3,4 3 0,-3-2-59,2 2 83,0-3 1,2 3 34,-2-2 0,2 3-43,-2-1 1,0-1 43,0 1 1,0-3-42,3 3 0,-2-1-2,0 1 1,0 1-50,0-1 1,0-1-2,2 1 1,-1-2 2,1 2 0,1-1-16,1 1 0,-1 0 46,-1-2 1,0 3-22,1-1-1,0-2-44,1 3 58,0-2 0,-1 3-37,3-2 48,-4 1-4,3-2 0,-2 3-42,1 0 29,2 0 2,-4 0-1,3-3 182,-1 3-168,-2-3 1,3 3 36,-1 0 1,-2 0 13,4 0 1,-3 0-13,0 0 0,0 0-21,1 0-3,-2 0 89,2 3-78,-2-3 1,1 4-6,1-2 35,-1-1-28,-1 1 0,-1 1 250,1-1-242,-1 3 0,3-5 24,-1 3 1,1-1 36,-3 1-52,0-1-23,1-2 32,-1 3 10,4-3-11,-3 3-209,2-3 198,-3 3 1,1-2 12,-1 1-61,3-1 36,-1 1 1,1-1-26,-3 1 10,-2 2 11,4-3 0,-3 4 165,3-3-164,-4 3 4,2-5 19,-2 6 0,2-5-7,1 4 0,-1-3-7,0 2 0,1 0 11,-1 0 0,1 1 17,-1-3 0,0 2-10,1-1-34,-1 2 22,1-2 1,-1 1-16,1 1 0,-3-3-1,0 2 0,0 0 130,3 0-114,-1 2-1,1-3 0,-3 1-30,0 1 33,0-4-2,3 5 1,-3-3-40,0 1 48,1 2-32,1-3 22,1 4 1,-3-3 5,0 0-60,-3-2 50,5 3-28,-2-1 26,2 2-7,-2-2 0,-1 1 80,-1-3-74,-1 3 2,5-1-2,-5-1 134,1 3-128,1-3 0,-1 2 11,2-1-6,-3 0 1,3 0-3,-2 1 0,0-2 11,2 2-113,-3 0 0,4-1 99,-3 2 0,3-1-53,-3-1 0,1-2 24,-1 2 18,-2 1 1,3-2-7,0 3 0,-2-5 133,1 4-56,2-4 0,-4 5-26,2-2 1,1-1 5,-1 2 0,1-2 77,-1 2 1,-1 0-83,1 0 0,-1-2-67,-1 1 81,3 1 0,-2 1-170,1 1 108,-2-1 1,3 0-16,-1 1 0,0-3-60,-2 0 31,0 1 0,0 1 24,0 0 1,0-1 13,0-1 0,0 0-2,0 3 1,0-3-8,0 0 0,0 0 78,0 3-71,0-1 3,0 1 162,-3-4-158,2 3 11,-2-2 0,3 2 14,-2 0-17,1-2 24,-2 2-58,3-3 41,-3 1 0,2 1 10,-1 0-49,-1-2 37,2 2 0,-3-2-1,2 1 183,2-1-89,-3 0 0,1-1 122,-1 2 11,1-3-125,-1 5 34,0-2-76,-4 2 20,1-3-23,2 3 35,-1-5-303,4 5 255,-5-6 1,5 5 0,-3-3 53,2 1-84,-3-1 1,3-1 241,-2 1-133,0 2 0,-1-3 82,1 1 19,0 1 1,-3-1-26,1 2-93,0-3-28,-1 5 0,3-5-147,0 1 221,-1 2-201,-1-4 1,2 5-398,-1-3 293,1 3 0,-2-1-167,-1 2 0,3-1-113,0-1 0,2-1 140,-3 2 1,3 0-663,-2 0 0,0-2 396,-3 2 1,1-4-957,-1 1 696,-2-1 326,-1-1 488,0 0 0,-5 0 0,2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4:43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36 7765,'4'-4'1152,"0"-5"-694,-4 8 331,0-6-98,0 6 199,0-4-309,0 1-67,0 4 270,0-4-260,0 4 281,0 0-422,0 4 0,0-2 132,0 3-313,-4 2 1,0 2 100,-5-1-176,1-2 1,-1 2 0,1-4 115,0 2 1,-1 1-133,2 0 1,-2 0 56,1-2 0,-1 4-214,1-4 1,0 1-128,-1 0 104,1-1 1,-1 3 77,2-2 0,1 2-233,0-2 238,5-2-186,-7 5 58,8-9 122,-4 4-243,4-4 24,0 0-174,0-4 205,0-1 0,0 0-566,0-2 392,4 5-369,-4-6 1,5 7-86,-2-2-1009,-2 3 1273,3 0 1,-2-2-507,1 0 536,0 0 42,-3-2 0,1 4 472,1 0 0,0 0 0,0 0 0</inkml:trace>
  <inkml:trace contextRef="#ctx0" brushRef="#br0" timeOffset="505">50 19 7838,'-4'0'2916,"0"0"-2140,4 0 725,0 0 1,2 3-1180,0 0 1,2 2 70,5-2 0,-1 4-114,0 0 0,1 0-35,-1 3-115,4-2 1,-2 1-1,0 1 56,-1-2 1,0-1-206,-1-1 1,-3-2 93,1 3 1,-3 0-568,2-5 262,-2 1-849,-1 1-229,-2-2-790,0 1 685,0-3-269,0 0 732,-2 0-70,0 0 458,-1 0 1,1 0 562,0 0 0,0 0 0,-4 0 0,1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5:04.217"/>
    </inkml:context>
    <inkml:brush xml:id="br0">
      <inkml:brushProperty name="width" value="0.04286" units="cm"/>
      <inkml:brushProperty name="height" value="0.04286" units="cm"/>
      <inkml:brushProperty name="color" value="#004F8B"/>
    </inkml:brush>
  </inkml:definitions>
  <inkml:trace contextRef="#ctx0" brushRef="#br0">142 28 7750,'0'-6'-1415,"0"-1"2307,0 6-525,3-4 0,-2 4 468,1-2-34,0 3-208,-2-4-320,0 4 0,1 0 480,2 0-481,-2 0 1,1 0 185,-2 4-48,0-4-25,-2 9-181,-3-4 1,-3 1-1,-1-1 1,1-2-38,-1 4 0,1-4 9,1 3 1,-2-2-151,1 3 1,-1 0 25,1 0 0,-1-3-123,1 3 83,3-1-64,-1-2 1,0 4-31,-1-2 1,1-1 71,4 1 0,-2-3-85,1 4 1,1-5 143,2 4-356,-4-3 66,3 0-170,-2-3 230,3 0-2406,0 0 2053,0-3-401,0 1 569,0-2 1,0 3-129,0-2 1,0 2-672,3-2 1165,-2 3 0,7-4 0,-4-2 0</inkml:trace>
  <inkml:trace contextRef="#ctx0" brushRef="#br0" timeOffset="389">33 19 9781,'0'-5'2168,"0"0"-1696,0 5 93,0 0-308,4 5 0,-2-4-14,4 2 1,-1 1-15,3 3 0,-2-3-143,0 3 1,-1-1 77,4 2 1,-1 2 37,1-2-37,2 1-116,-2 1 32,3-2 130,-3 2-567,-1-2 267,-3-2 1,-3-2-57,-2-1-818,4-2 301,-2 3-606,2-4 1,-6 0 57,0 0 1210,0 0 0,-4-4 0,1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5:33.799"/>
    </inkml:context>
    <inkml:brush xml:id="br0">
      <inkml:brushProperty name="width" value="0.04286" units="cm"/>
      <inkml:brushProperty name="height" value="0.04286" units="cm"/>
      <inkml:brushProperty name="color" value="#004F8B"/>
    </inkml:brush>
  </inkml:definitions>
  <inkml:trace contextRef="#ctx0" brushRef="#br0">150 28 7837,'0'-6'59,"0"2"106,0 4 151,0-4 37,0 4 159,0-4 278,0 4-148,0-4-18,0 2-98,0-2 1,0 4-94,0 0-243,-4 4 0,3 0-6,-6 2 0,5 1-1,-4-4 1,1 4 26,0 0 1,-1-3-43,-1 3 0,1-1-332,-3 2 1,1-1 150,-1-1 1,4-1-26,-1 5 1,0-3-7,-2 0 1,3 0-61,-1-2 0,4 1 40,0 0 1,-2-4-154,1 5 1,1-4-321,2 3 182,0-3-125,0-1 33,0-2-134,0 0-272,0-2 165,0-4 0,0 0 120,0-1 568,0 6 0,0-7 0,0 3 0</inkml:trace>
  <inkml:trace contextRef="#ctx0" brushRef="#br0" timeOffset="384">1 28 6152,'8'0'3088,"-3"0"-2329,1 0 167,-4 0-101,5 0-565,-7 0 0,6 0 91,-4 0-89,0 0-92,4 0 1,-3 0-80,2 0 1,0 3 109,0 4 0,3 0-142,-3 3 1,3-1-117,0 4 0,1-3 43,-2 1 0,1 2-7,1-1 1,-1 1-23,1-5 0,-4 0-278,0 2-129,-2-6-48,-1 1 1,-2-5-154,-2 0 1,-3-5-1217,-3 0 1867,-1-4 0,-3-3 0,-1-2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29:52.13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39 64 7828,'-6'0'756,"-1"0"207,1 0-405,-1 0 1,4 0-138,1-3 1,0 3 344,0-2 125,2 1-178,-3 1 90,3 0 1424,0 0-1507,3-3-270,-3 2-251,3-2 0,-2 3 131,1 0 142,-1 0-319,4 0 12,-1 0 0,2 0-124,1 0 1,-1 3-64,1-1 0,0 1-43,1-1 1,1-2 147,2 3 0,1 0-30,-1 1 1,1 0-64,1 0 0,0 1 91,0 1 0,-1 1-158,1 2 1,-2-2 41,0 1 0,-4 2-53,2-2 0,-2 3 60,0 0 1,-4-1-15,-1 1 0,-1-3 34,-1 3 1,0-2-10,0 1 0,-2-4 68,0 0 0,-3-1-55,3 2 1,-3-3 437,1 0-22,1-2 28,-3 1-309,6-3 1,-4 0 176,2 0-78,1 0 4,-2 0-301,3 0 165,0 0-175,0-3 99,0 2 0,1-2-204,1 3 157,-1 0 1,2 0-22,-3-3 1,1 3 3,1-2 0,-2 0-4,3 0 1,-2 1-100,1-1 131,-1-1 1,4 1-93,-3-2 1,1 2 82,-1-3 0,-1 4-34,4-1 42,-4-2 0,3 3-17,-2-3-11,-1 2 1,4-1 5,-3 1 0,1 1-17,-1-1 0,-2 0-5,3 0 21,0 1 1,-2-4-14,4 3 0,-3-1-8,2 1 0,-2 1-34,3-3 1,-3 1-4,2-1 0,0 2-15,3-2 0,-1-1-105,1-1 1,-1 0 132,0-1 1,1 1-15,-1-1 0,1 1 97,-1 0 1,0-1-46,-2 1 0,1-1 12,-3 1 1,0 0 16,-2-1 0,0 1 116,0-1 0,-2 1-86,0-1 0,-3 2 10,1 0 1,-2 0 6,0 0 0,-2 0-32,0 1 1,1-1-41,-2 3 1,2-2-33,1 2 1,-1-1-9,1 1 0,2 1-55,-1-1-193,1 1 65,-2 1 0,1 0 55,1 0 0,3 1-1160,-1 1 895,1-1 0,1 2-1645,0-1 1525,3-1 1,0 3 593,1-2 0,1 1 0,-1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5:39.494"/>
    </inkml:context>
    <inkml:brush xml:id="br0">
      <inkml:brushProperty name="width" value="0.04286" units="cm"/>
      <inkml:brushProperty name="height" value="0.04286" units="cm"/>
      <inkml:brushProperty name="color" value="#004F8B"/>
    </inkml:brush>
  </inkml:definitions>
  <inkml:trace contextRef="#ctx0" brushRef="#br0">142 0 13494,'-5'4'2086,"-2"-1"-1700,5 3 1,-2-4-79,1 4 1,2-2 87,-5 2 1,2-1-265,-3 5 1,1 0 74,-1 1 1,1-1-166,-3 3 0,1-1 17,0 1 0,2 1 47,1-2 0,-1 4 102,1-5-287,-3 6 1,6-8-39,-5 3 56,4-3 1,3-3-222,-3-3 231,2-2-314,-3-1 1,4-1-417,0-2-345,0-3 565,0-2 0,0 0-1155,0-2 652,0 6-118,0-5-801,0 8 1078,0-8 905,4 9 0,-3-8 0,2 2 0</inkml:trace>
  <inkml:trace contextRef="#ctx0" brushRef="#br0" timeOffset="353">1 46 7810,'0'-5'693,"0"0"-239,0 1-178,0 4 1,0-5 474,0 2-206,0 1-169,0-2 0,0 4 312,3 0-422,-2 0 0,4 3 324,-2 1 0,-2 3-97,5-1 0,0 2 37,1 1 0,2-1-155,-1 2 1,4 0-117,-2 1 0,4 0-118,-3 0 1,2 2-120,-3-1 1,-1 4-176,3-5 1,-3-1 180,0-5 1,-1 1-398,-1 4-482,-2-6-766,-1 4 931,-4-6 0,0 0-372,0-4 1,-4-1 264,-1-3 0,0 1 793,0-5 0,0 1 0,-4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5:42.836"/>
    </inkml:context>
    <inkml:brush xml:id="br0">
      <inkml:brushProperty name="width" value="0.04286" units="cm"/>
      <inkml:brushProperty name="height" value="0.04286" units="cm"/>
      <inkml:brushProperty name="color" value="#004F8B"/>
    </inkml:brush>
  </inkml:definitions>
  <inkml:trace contextRef="#ctx0" brushRef="#br0">108 26 7823,'6'0'-377,"0"0"1,-3-3 1306,2 1-579,-3-1 1,2 3-64,-1 0 0,-2-2 525,2 0-483,-2 0 1,0-2 406,2 4 331,-3 0-249,4 0 69,-4 4-538,-4 2 0,1 2 48,-3 2 1,-1-2-142,1 2 1,2-1-55,-2-1 0,0 2-82,-1-2 0,-2 3 50,-3-2 0,3 2-170,-3-4 1,4 0-9,3 3 0,-2-3-255,1 0 148,-1 0-93,-1-2 31,3-1 50,-3 5-248,8-8 184,-4 3-107,4-4 1,0-1-165,0-2 362,0 2 0,1-6-1299,2 4-1415,-3-4 2024,4 1 0,-4-2-792,0 0 1581,0 2 0,0-2 0,0 3 0</inkml:trace>
  <inkml:trace contextRef="#ctx0" brushRef="#br0" timeOffset="337">18 36 7823,'0'-7'113,"0"1"412,0 5 284,0-7 34,0 6 320,0-5-729,0 6 1,0-2 49,0 6 1,2-2-44,1 6 1,3 0-178,0 4 1,1 1 20,1 3 0,1-1-63,3 0 0,-3 3-9,3-6 0,-3 4-42,-2-2 0,2-1 0,-1 0 0,0-5-40,-3 2 1,0-4-103,-2 0-229,-3-3-684,4 2-583,-4-4 1,0-3 716,-4 0 1,0-2 749,-5 0 0,1-2 0,0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6:03.54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101 28 6128,'0'4'0,"0"0"0,0-4 504,0 0 150,3-4 124,-3 4-320,4-4 0,-4 3 429,0-2 219,0 1-117,0-2-99,0 4-252,0-4 34,0 4-230,0-4 184,0 4 1993,0 0-2320,0 4 1,0-3 235,0 5-408,-4-3 0,3 5 0,-4-2-63,-1 2 147,-2-4-179,3 5 0,-2-5-167,1 6 64,-1-2 1,-2-2-138,1 1 100,-1-2-618,5 4 401,-3-4 78,5 4 132,-4-9-525,5 4 137,-7 0 27,8-3 156,-4 4-110,4-5-1240,0 0 1165,0-5 122,0 4 172,0-7-736,0 8 204,0-9 171,0 8-683,0-6 757,0 6 0,0-4-236,4 5 734,-4 0 0,4-4 0,-4 0 0</inkml:trace>
  <inkml:trace contextRef="#ctx0" brushRef="#br0" timeOffset="376">1 18 7852,'0'-4'664,"0"0"-454,0 4 448,0 0 238,0-4-363,0 2 54,0-2 1,0 4 148,4 0-111,-4 0-312,8 4 0,-3 2 107,3 2 128,-3-2-283,5 2 0,-5-4 122,7 6-62,-3 3-154,-1-8 0,1 9 171,-1-8-277,1 4 19,-2-5 1,-1 4-101,0-4 0,-3 2-125,2-4 0,-4 1-545,3-1-101,0-2-844,-3 4 211,3-1-847,-4-4 1675,0 4 1,-1-4 591,-2 0 0,-6 0 0,-3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6:21.86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158 0 7787,'0'6'158,"0"-4"1,-2-2 470,0 0 13,2 5 103,-4-4 529,4 3-831,0-4 0,-1 2 84,-2 0 385,2-2-431,-3 5-137,0-5 462,4 0-464,-8 0 0,7 1 83,-5 2 0,0-2 183,-1 2-386,1-2 1,-1-1 246,2 5-290,-3-5 1,0 7 0,0-5 0,-1 5 0,1-1-17,-1 2-135,2 2 0,-1-1-250,3 0-112,-3 0-335,8-1 122,-8 2-126,7-6 36,-3 4 118,4-6-132,0 2-337,0-4-401,0-4 738,4 2-597,-3-6 521,3 8 261,-4-4 130,0 0-1274,4 2 1610,-4-2 0,4 1 0,-4-2 0</inkml:trace>
  <inkml:trace contextRef="#ctx0" brushRef="#br0" timeOffset="464">26 27 6465,'0'-5'3453,"0"1"-2577,0 4-69,0 0 313,0-4-362,0 3-237,0-4-316,0 5 1446,0 0-1508,2 0 0,1 5 0,2-3 0,-2 4-33,2-3 0,-1 4 33,1-2 1,-1 1-240,2 0 0,1-1-6,-1 1 0,1 2 0,2-2 1,-1 1 28,1-2-39,-2 4 1,1-4 115,1 4-42,-1-4-348,1 2-390,-5-5 222,0 2-2035,-4-4 2589,-4 0 0,0-9 0,-5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6:25.59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159 36 7838,'0'-4'-666,"0"0"982,0 4-80,0-4 195,0 2-192,0-2 0,0 4 40,0-4 373,0 4 21,0-4 167,0 4-31,0 0-99,0-4 7,0 2-250,0-2 288,0 4-99,0 0-137,-4 0-76,3 4-196,-3-2 0,1 6 103,1-2 0,-5 2-67,2 0 0,0-1-117,0 3 45,-1-7-145,-3 12 0,2-9-64,-2 7 25,1-4 183,0 0-573,-1 0 297,1 0 0,0-2 106,3-2-278,-2 1 81,5 4 1,-4-6-269,4 4 220,-1-8 76,3 5 0,0-4-279,0 2 220,0-2-86,0 3-58,0-4-197,0 0-76,0-4-691,0 3 738,0-8-1090,0 5 1040,0-1 1,0 0-752,0 3 1359,0 0 0,3-6 0,3 4 0</inkml:trace>
  <inkml:trace contextRef="#ctx0" brushRef="#br0" timeOffset="335">1 0 7838,'8'4'166,"-2"-2"101,-1 0 1,-2 0 47,2-2 224,-2 0-164,1 0-122,-2 0 0,1 0 331,2 0-27,-2 0-8,3 4-338,-1 0-27,-1 2 0,4 2 230,-3-2-204,-1 2 1,4 1 183,-4-1-118,5 2 0,-2 0-57,2 1 1,-3 0 13,-1 0 0,1-1 73,2 0-273,0-2 0,1 0 211,-1-2-708,-3-2 272,1 0-1287,-5-4 717,3 5 394,0-10-941,-2 5 830,0-8 0,-2 7 479,-2-6 0,-4 1 0,-1-2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9:26:28.95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134 36 6135,'0'-4'0,"0"-1"0,0 2 0,0 1 0,0-2-27,0 4 275,0-4 61,0 4 251,0-4-273,0 4 47,0 0-38,0-4 17,0 2-155,0-2 244,0 4 2661,0 0-2819,3 0-30,-2 0 0,3 0 148,-4 0 108,0 0-150,0 4-22,4-2-125,-3 2 1,2-3 567,-3 2-218,0-3-45,0 8-52,0-2-212,-3-2 137,2 5-137,-7-4 0,7-1 53,-6 5 14,2-5-121,1 6 1,-3-2 160,1 2-97,-1-2-37,-1 1 0,-1-2 134,1-2-278,3 1 117,-3-1 1,4 4-73,-5-4-22,5 0 59,-3-1-354,3-1 140,-2-2 117,-1 3-686,7 0 464,-4-2 1,3 1 35,-2-3-432,2 0 145,-3 0-132,4 0-1150,0 0 844,4 0 531,-3-3-111,3 1-570,0-2 616,-4 4 1,5-1-213,-3-2-1010,0 2 1006,2-2 1,-4 3 632,2 0 0,0-4 0,1-2 0</inkml:trace>
  <inkml:trace contextRef="#ctx0" brushRef="#br0" timeOffset="406">1 55 7871,'5'0'-1691,"2"0"2078,-2 0 1604,3 0-792,1 0 238,-5 0-10,-1 0-568,-3 0-318,4 0 185,-2 0 313,0 0-514,2 0-50,1 0-211,3 4 0,-2 0 57,0 6-339,-1-6 191,4 9 1,1-8-94,2 8 0,-2-4 13,-1 0 0,-1 1 33,0-2-70,-3 2-78,3-2 1,-8-2-471,4 1 336,-1-6-719,-1 3 588,2-4 0,-6 0-4,0 0-1677,0 0 1242,-5-4 1,3 0-880,-5-2 0,4-1 285,-1 5 1320,4-1 0,-5-1 0,2-2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3:58:50.175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24 134 7826,'0'-11'-158,"0"-1"1,0 0 807,0 1 0,0-1-188,0 0 1,-4 1 1315,0-1-1225,0 0 0,3 2 1360,-3 2-1298,2-2 0,-3 14-61,5 0 1,0 10-90,0 5 1,5 9 137,3 3 0,1 7-126,-1 5 0,2 2-126,-2 2 0,-1 0-200,0-1 1,-4-3 73,1 0 1,-3-4-246,-1 3 1,0-9-44,0-2 0,-1-11-13,-3-4 1,3-7-108,-3-1 0,-1-7-312,1-1 0,-4-6-821,4-10 1,-1-2 610,1-5 0,3-4-404,-3-1 0,3-3 512,1 4 1,0-4 596,0 4 0,0-6 0,0 4 0</inkml:trace>
  <inkml:trace contextRef="#ctx0" brushRef="#br0" timeOffset="579">24 146 6128,'0'-8'0,"0"0"586,0 6 1161,0-9 6,0 5-1239,0-6 1,0 5 1169,0-1-339,5 5 2,-4-7-288,4 9-451,0-10 0,2 10-209,4-3 1,2 3 7,3 1 0,2 0-64,5 0 0,6 0-133,2 0 1,3 1-78,1 3 1,-2 2 103,-2 6 0,3 0-150,-3-1 1,-2 6 73,-2 3 0,1 7 36,-1 4 0,1 8 132,-5 3 0,-6 4-94,-6 0 0,-4 2 53,-7 3 1,-7-9-90,-4 1 0,-7-10 22,-10-6 1,-5-3 1,-6 0 1,-5-8-565,1-4 1,2-5-164,-2-7 0,0 0-467,-3 0 0,8-2 224,3-2 0,13-3-480,3-9 1,6 3-772,5-2 0,3 0 1045,5 0 0,6 2 953,6-3 0,5-2 0,6 0 0</inkml:trace>
  <inkml:trace contextRef="#ctx0" brushRef="#br0" timeOffset="1380">699 495 7873,'0'12'-459,"0"0"1,0-1 1347,0 1 0,4-4 201,0 0-529,0-1 1,-4 5 463,0 0 0,1-2-437,3-2 1,-2 2 383,1-2 1,-1-2 103,-2 2 963,0-5-507,5 7-744,-4-9 1,4 3-270,-5-8 1,0-3-87,0-9 0,4-2-62,0-5 1,5-6-132,-1-2 1,2-3-308,2 0 0,1-5 112,2 0 1,-2-5-630,3 1 0,1-6 138,-2-2 0,2 7-126,-1 9 0,-7 7 240,2 9 1,-5 3-39,1 8 0,-4 6-240,1 9 210,-3 1-52,-1 14 229,5-4 363,-3 11 0,3 1-110,-5 5 1,4-1 177,0 1-1,1 0-68,-1 0 0,-3 0 20,3 0 0,1-5-101,-1-3 1,4 0 124,-5-3 1,1-4 276,-4-8-111,6-5 19,-5-2 0,5-12-90,-2-4 0,-3-8-148,3-8 1,2-2-317,-3-6 0,5-6-980,-4-1 911,5-4-581,-2 0 1,4 0-557,1 4 865,0-4 156,-1 15 0,1-1-391,0 13 751,-1 2 1,1 17-82,-1 7 0,1 14 125,0 10-43,-1 3 292,1 1 1,-2 4 799,-2 0-740,3-1 40,-5 3 1,6-6 403,-1-1 1,1-2 458,0-5-578,-1-8-357,1 8 0,-4-14 241,0 3-230,-1-3-54,0-7-737,3-1 342,-9-5-17,5 0 0,-6-1-176,0-3 1,0 2-3986,0-6 2299,0 5 648,0-7 0,-6 7-2942,-1-4 4301,-4 4 0,-6-13 0,-1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3:58:55.00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117 71 7395,'-7'0'-188,"1"0"1063,2 0-95,3 0-337,-5-6 311,1 5 1,3-5-39,-6 2 0,4 2 77,-4-2 0,4-1 354,-3 1-535,-1-5 1,-3 7-150,4-6 1,0 5 220,3 0-439,3-4 113,-9 6-212,8-4 30,-3 5-301,10 0 128,2 0 0,5 1-186,-1 3 1,1-2-16,-1 6 1,5-5 74,0 1 1,3 2 35,-3 2 0,4-2 77,0 2 1,2-4 2,1 4 0,5 0 55,4 3 0,-4-3 4,-1 0 0,-2-1 15,-2 5 1,-3 0 147,-1-1 0,-5-3 247,2 0-84,-9 0-154,-1 3 1,-9 0-104,-5-3 0,1 2 116,-9-2 1,-1-2-40,2 2 0,-6-4-160,2 4 1,-4-5 13,0 5 1,0-5-169,0 1 0,1 1-12,2-1 1,-1 1-176,6-1 1,-1-3-186,5 3 0,-1-1 184,0 0 0,5-1-742,-1 2 305,5-3-565,-2-1 270,5 0-3235,0 0 2034,5 0 2237,-3 0 0,3-5 0,-5-2 0</inkml:trace>
  <inkml:trace contextRef="#ctx0" brushRef="#br0" timeOffset="614">466 339 7937,'8'3'-1377,"0"1"1631,-6 0 748,9-4 1,-9 0 341,6 0 404,-5 0 228,2 0-1442,-5 0 1,-1 0 310,-3 0 1,1 0-267,-5 0 1,-1 0-24,-6 0 0,1 0-134,-6 0 1,5 0 66,-5 0 0,1 4-339,-5 0 1,1 1 97,0-1 0,-3-1-352,3 4 1,-3-3 129,6 4 0,3-4-491,2 4 0,2-4-345,1 3-213,6-4-96,1 2 228,5-5 1,1 0-167,3 0 0,-2 0 488,6 0 1,-4-1-597,4-3 0,-2 1 522,2-4 1,2 4-1142,-2-1 1784,3 3 0,0-4 0,1-2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3:59:31.20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12 127 7862,'0'-11'0,"0"-1"0,0 0 1569,0 1-441,0-6 1349,0-1-736,0 0-149,-5 1-949,4 10 1,-4 3 63,5 8 1,0 4-44,0 8 0,0 3 131,0 8 0,0-1 89,0 5 0,1 4-330,3 4 0,-3 4-265,3-4 1,-3 3 61,-1-3 1,0 1 211,0-1 0,0 0-307,0 0 1,0-2-61,0-9 1,0-3 39,0-5-481,0 2-313,0-14-336,0 2 0,4-15-877,0-3 1,0-6 779,-4-2 1,0-4-1466,0 0 0,0-2 428,0-1 2028,5 5 0,-4-10 0,5 4 0</inkml:trace>
  <inkml:trace contextRef="#ctx0" brushRef="#br0" timeOffset="525">397 151 7846,'12'-6'0,"-1"5"0,1-8 1321,-1 5-669,-4-5 0,-2 3 112,-5-6 1,0 4 191,0 0 1,-5 2-444,-3-2 1,-3-2 253,-5 2 1,-2-2-289,-5-2 1,-2 6-76,-2 2 1,3-1-162,1 1 0,0 0-46,3 4 0,4 5-71,0 3 1,4 3-128,5 5 0,-2 6 104,5 5 1,0 5-137,4 0 0,5 5-21,3 2 1,6 5-167,2-1 1,3-2 10,-3 2 1,3-2 44,-4 2 1,5 1-52,-5-5 0,-3 0 82,-4-4 1,-6-6 24,2-1 0,-2-4-16,-2 0 0,-2-8-121,-2-4 1,2-2-281,-6-6 1,-4 0 287,-3-4 1,-1-1-669,5-3 0,-1 1 379,0-4 0,1-1-302,-1-4 0,4-1-3,1-2 831,4 2 0,-7-9 0,3 4 0</inkml:trace>
  <inkml:trace contextRef="#ctx0" brushRef="#br0" timeOffset="790">362 419 7907,'5'6'2491,"2"-1"145,-1-5 681,-1 0-2349,-10 5 0,-5-3 244,-6 2 0,-3 1-870,3-1 0,-5 1-125,2-1 1,-3-3-1491,-1 3 0,-3-3 385,3-1 888,-3 0 0,8 5 0,-6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1:10.61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59 147 7820,'-4'-11'0,"0"-1"160,0 0 0,0 1 318,1-1 1,-3 2-35,2 2 1,3-2 197,-3 2 0,-1 1 739,1 0-516,0 4-308,-1-2 1,4 6-181,-3 3 1,3 4 3,1 7 0,1 5 24,3 7 1,-2-1 83,6 5 0,-1 0-128,0 4 1,4-1 113,-3-3 0,-2 5-225,2-5 0,-6 5-39,2-5 0,1-2-193,-1-2 1,0 1 60,-4 0 1,0-5-49,0-4-260,0-4-305,0 1 0,-1-9-357,-3-3 151,3-3 1,-6-5-488,3 0 1,3-5 578,-3 1 0,3-2-739,1-2 1,-1 2 679,-3 2 0,2-2-1645,-1 2 2352,1-2 0,2-7 0,0-1 0</inkml:trace>
  <inkml:trace contextRef="#ctx0" brushRef="#br0" timeOffset="377">245 392 7849,'-7'0'617,"-1"0"51,5 0 302,-7 0 127,9 0-711,-5 0 0,6 1 1198,0 3-1069,0 3 0,0 4 171,0 1 0,2 1-229,2 2 0,-3-2-23,3 3 1,1-3-239,-1-1 0,1-1-161,-1 1 1,-3-4-208,3-1 1,-1-3 259,1 4-301,-3-5 155,4 2-2103,-5-5 980,5 0 0,-3-5-456,1-3 1,-1-3 665,-2 0 971,0-1 0,-5-5 0,-2-1 0</inkml:trace>
  <inkml:trace contextRef="#ctx0" brushRef="#br0" timeOffset="616">199 229 7849,'0'-12'0,"0"4"1766,0 1-638,0-1 432,0-4-116,0 6 370,0-5-822,0 10 41,0-4-149,0 5-571,0 5 1,1-2-463,3 4 281,-3-4-465,4 7-593,-5-8-1213,0 8 1110,0-9 0,0 6-2396,0-3 3425,0-3 0,6 9 0,0-3 0</inkml:trace>
  <inkml:trace contextRef="#ctx0" brushRef="#br0" timeOffset="1289">350 380 7831,'0'-11'1621,"4"3"-206,0 0 120,0 0-537,-4-3-19,0 4 42,0 2-680,0 5 0,0 3 1,0 4 1,4 2-63,0 11 1,1-5-80,-1 5 1,-3-1-34,3 5 0,1-5-109,-1 0 0,0 0 108,-4 0 1,0-2 23,0-6-78,0 1-443,0 0 115,0-6 1,0-6 134,0-8 1,0-3-317,0-5 1,1-2 167,3-5 1,-1 0-166,4-1 0,0 1 105,1 0 0,2 1-16,-2 2 1,2-1 110,2 6 1,-1 1 106,1 6 1,0 3 94,-1 5 1,-3 5-104,0 3 0,-2 3 445,2 5 0,1 1-181,-5 2 0,4 3 320,-4-2 0,0 0-137,-4 0 1,0-3 5,0-6 0,0 1 130,0 0-206,0-1-349,0 1 155,-6-6 0,4-4-510,-6-6 0,6-9 213,-2 1 1,2-3-400,2-1 0,0 2 174,0-6 1,6 5 15,1-5 1,4 5 299,0-5 0,1 6-55,0-1 1,-2 2 126,-2 1 1,2 6-85,-2 2 1,2 2 523,2 2 0,0 7-211,-1 5 0,1 0 540,-1 8 0,-3-1-149,0 5 1,-1-5 81,0 0 0,2 0-226,-5 0 0,0-2-174,-4-5 1,0-1-24,0 1 141,0-1-455,0-4 198,0-2-1799,0-5-688,-5 0-1548,-2 0 3917,-4-5 0,-1-2 0,0-4 0</inkml:trace>
  <inkml:trace contextRef="#ctx0" brushRef="#br0" timeOffset="1643">875 415 8543,'5'-6'2954,"-4"1"-1259,4-1 198,-5 5-800,0-4-278,0 5 1,2 1-348,1 3 0,-1-1 263,2 5 0,-2-1-229,2 5 1,-3 0-99,3-1 0,1 1-90,-1 0 1,0-1 113,-4 1 1,0 0-492,0-1 196,0-4-900,0 3 563,0-9-1580,0 4 1,-1-6-115,-3-3 1,3 2-2426,-3-6 4323,-3 0 0,1-3 0,-6-1 0</inkml:trace>
  <inkml:trace contextRef="#ctx0" brushRef="#br0" timeOffset="1911">816 217 7833,'0'-11'1008,"0"-1"1,0 0-57,0 1 1,0 3 1243,0 0 123,0 5-1718,0-2 0,0 7 111,0 1 1,0 4 209,0 5-9,6-1 0,-4 1 157,6 0-583,-6-1-386,4 1 0,-6-4-298,0-1-1415,0-4 1190,0 2-1346,0-5 471,0 0-2395,0-5 3692,0 4 0,-6-10 0,0 5 0</inkml:trace>
  <inkml:trace contextRef="#ctx0" brushRef="#br0" timeOffset="2328">1073 54 7843,'4'-8'-592,"-1"1"0,1 3 1379,-4-4 1,0 4 1072,0-4-1335,0 6 0,0-5 450,0 3-244,0 3-190,0 6 1,0 8-166,0 10 0,0 3-1,0 5 0,6 2-164,1 9 0,2 2-57,-1 7 1,3-3-27,-4 2 0,-2-2-190,-1-1 0,-2-10 101,-2-2 1,0-9-236,0-2-188,0-6 0,-2-12 23,-2-2 40,3-3 1,-8-6 96,5-3 1,-1-3-997,1-5 1,3 3-105,-3-2 1324,3 2 0,-4-4 0,-2-1 0</inkml:trace>
  <inkml:trace contextRef="#ctx0" brushRef="#br0" timeOffset="2571">1236 334 6761,'12'-12'1741,"-6"4"-333,-2 1 1553,2 4-2202,-4-2 0,2 5 571,-8 0 1,-3 0-594,-4 0 1,-6 1-230,-3 3 1,-3-1-846,-4 4 1,1-3 238,-5 4 0,5-4-3775,-1 4 3873,2-6 0,-3 9 0,-2-5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29:55.32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501 520 7824,'0'4'-52,"0"1"65,3-3 0,-3 1 617,2-1-347,-1-2 1,-1 4 300,0-2 0,1-1 235,1 1 414,-1-1-363,2-1-441,-3 0 1,0 0 255,2 0-279,-1 0 1,3-1-47,-2-1 1,-1 0-139,1-2 0,1 0-200,-1-3 1,1 1 87,-1 0 0,-1-4-324,3 0 0,0-3 55,0-2 0,1 1-40,-3-4 1,3 1 39,-3-5 0,2 4-131,-2-1 1,0 5 282,-2 1 1,0 1-168,0 3 344,0 1 1,0 4-60,-3-1 0,2 4 12,-3-1 0,-1 1-79,-1 1 1,0 2-166,-1 0 0,1 3 122,-1-3 0,1 1-123,0-1 0,-1-1-316,1 3 250,-1 1 1,2 3 247,0 1 0,3 0-155,4 0 0,2 1 275,2 5 1,4 0-42,0 2 1,2-1-118,1 1 1,1 2 7,1-2 1,-2-2 12,2 0 1,-3-2-169,-2-2 1,-2 0 73,1-5-495,-5-1 0,-1-6 9,-3-1 537,-6-7 0,-1-5 0,-6-5 0</inkml:trace>
  <inkml:trace contextRef="#ctx0" brushRef="#br0" timeOffset="2172">661 616 7772,'-1'4'-1783,"-1"-2"3338,2-1-255,-3 1-787,3-1 0,-1 2 252,-1-3 43,1 3-164,-2-2-133,0 4 1,2-4-61,-3 1 0,2 0-189,0 0 1,-1-2 222,-2 3 0,2-2-49,-2 1 1,1-1-57,-2 1 1,-1-1-229,-2-1 1,2 0-128,-2 0 1,2 0 72,-2 3 1,2-3-134,-2 2 1,0-1 39,1-1 1,-3 2-6,2 0 1,-1 0-53,1-2 0,-2 0-32,3 0 1,-3 1 70,3 1 1,-2-1 89,2 1 0,0-1 16,-3-1 0,3 0-9,0 0 1,1-2 114,0 0-23,-2-1 0,2 1-102,-2 0 0,2-1 58,1 1 1,-1 2-45,1-3 0,0 1 46,-1-1 0,3 1-88,0-1 1,-1 3-20,-1-2 1,-1-1 8,1 1 1,0-1-113,-1 1 0,1 0 26,-1-2 1,1 2 116,0-3 12,-1 4 0,-1-4 0,-1 3-31,1-3 0,1 2-47,1-1 1,-1-2-3,1 2 1,0 0-7,2 0 0,-2 2-91,2-2 1,0 0-9,0 0 1,1-2 58,-2 2 1,0-1 16,0 0 0,0 0 9,1 0 0,-2 0-2,2-2 0,-1 1 33,1 0 1,-2-1 10,2 1 1,-2-1-7,0 1 0,1-1 34,1 1-32,0 0 1,0-1-13,-1 1 1,3 0-27,-2 2 1,2-2-7,0 2 0,-1 0-3,1 0 1,-1 2-43,1-2 0,2-1-88,-3-1 136,0 0 0,0-1-14,-1 1 0,-1-1 373,3 1-289,-3-1 0,3 1 28,-2 0 1,3-1-67,-2 1 0,1 2 4,-1-1 0,1 3-17,2-2 1,-2 0-14,0-3 4,0 1 1,2-1-106,0 1 1,0-1-52,0 1 133,0 0 0,0-1 56,0 1 0,-1-1 13,-1 1 0,1 2 14,-1-1 0,1 1-5,1-2-7,0-1 1,0 1-7,0 0 0,0-1 4,0 1 0,0 1-126,0 1 1,0 0 69,0-3 0,0 1-106,0 0 0,0-1 35,0 1 1,1-1 30,1 1 0,-1 0 58,1-1 0,1 1 9,-1-1 1,2 1-24,-1-1 0,-1 2 8,1 0 0,-2 0 86,3 1 0,-2-1-82,3 0 1,-3 0 13,2 0 1,-2 2-4,2-2 1,1 3-20,1-2 1,-1 2 13,2-2 1,-2 1-5,3-1 1,-1 2 3,0-2 1,-1 2 0,0-3 1,2 3 21,0-2 1,-1 3-24,2-2 1,-1 1 60,0-1 1,0-1-52,3 2 1,-3-1 9,3 1 0,-2 1-14,1-1 1,-1 1-2,1 1 0,0 0-34,1 0 0,1 0-88,-1 0 0,1 0 116,1 0 1,-1 0-22,-1 0 1,1 0 83,-1 0 0,1 3-81,0-1 1,-1 0 140,0-2 0,-2 2-113,4 0 0,-4 1 11,4-1 1,-2-1-10,-1 1 0,3 1 3,-3-1 0,2 2-34,-2-2 1,2 3 32,-1 0 1,1 0-6,-2-1 1,2 2-8,-4-2 1,3 2 140,-3 0 1,3 1-82,-2 2 0,0-2 14,-1 1 0,0-1-37,0 0 0,1 1 3,0 1 1,0 0-29,-3-3 1,2 3-1,1-1 1,0 3-12,-3-3 1,3 3 22,-1-2 0,1 2 24,-3 0 1,0 0 5,1 0 1,-1 1 5,1-1 1,-1 0-48,1 0 1,-3 1 0,0-2 1,0 3-17,0-1 1,1-1-74,-3 0 0,1-1 62,-1 0 0,-1 0 18,1-1 1,-1-2 61,1 2 0,-1 0-15,1-1 1,-1 0 105,-1-2 0,0-1-73,0 4 0,0-2 139,0-1 0,-1 0-122,-1 1 0,1-1 106,-1 1 1,-1-1-215,1 1 0,-2 1 104,2 1 1,-2-1-104,2-1 0,-3-1 27,0 0 0,2 1-152,-2-1 0,3 1 117,-2-1 0,0 3-160,-3-1 1,1-1 187,-1-3 1,3 0-35,0 3 1,0-1 204,-3 0 0,1 0-115,-1-2 1,1 2 15,0-2 1,-1 1-18,1 0 1,-1 0 27,1-3 0,0 2-32,-1-2 1,-1 0-37,-1-2 0,-2 0-289,3 0 1,-4 0-479,2-3 1,-2 1-1517,2-3 0,-2 0 2254,4 0 0,-4-3 0,2-2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1:50.66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51 236 7747,'6'0'0,"-1"0"748,-3 0-78,2 0 514,0 0-410,-3 0 796,2 0-272,-3 0 2956,0 0-4052,0 4 0,0-3-157,0 5 0,0-3 25,0 2 1,-1-3-154,-1 1 0,0 1-59,-4-1 1,3-1-486,-2-2 321,-1 0 0,-2-1 139,-1-1 1,4-2-242,-1-2 1,4-1 136,0 1 0,-2 2 131,1-2 0,0 3 1,3-2 0,0 2 156,0-3 0,4 4-133,2 0 206,1 1 0,1 1 37,1 0 0,-1 2-48,1 1 0,-1 4 478,0-2 0,0 3-250,-3 0 1,0-2 733,-2-1-301,-2 1-37,3 2-628,-8-3 1,-1-1-208,-3-4 0,-1 0-182,1 0 1,2-4 218,1-2 0,0 2-766,0-2 0,1 3 352,4-2 1,-3 2 172,0-3 1,0 4 163,3-4 0,1 4 298,2-1 1,-1 2-73,4 1 1,-1 0 561,4 0-77,-1 0 1,0 1-243,1 2 1,-2-1 48,-1 4 1,0-4-21,-3 4 0,0-3-31,-3 2 1,3-2-91,0 3-277,-1-4 1,-3 1-66,-1-3 0,0 0-325,-4 0 0,3 0-720,-2 0 0,2-1 553,-3-1 1,4 0-845,-4-4 0,4 3 207,-1-2 1266,2 3 0,-2-6 0,-2 4 0</inkml:trace>
  <inkml:trace contextRef="#ctx0" brushRef="#br0" timeOffset="905">43 34 7803,'4'5'-1293,"-1"0"1034,3-2 0,-1-3 3030,-3 3-433,-1-2 8,3-1-1252,0 0-93,-3 0-412,2-4 0,-2 4 213,2-3-248,-2 2-88,3 1-367,0 0 1,-4 1 71,3 2 1,-2-2-163,-1 5 0,0-3-51,0 2 0,0-2-239,0 3 56,-4-4 198,0 1 1,-5-3-189,1 0 0,2-1 79,1-1 1,2 0-81,-3-4 1,5 3-25,-2-2 281,-2-1-131,4-2 56,-3-1 1,4 4-125,0-1 31,0 4-48,4-1 135,1 3 0,2 1 133,-1 1 0,-1 0-90,-3 4 328,-1-1 1,4 4 277,-2-1-221,-2 1 0,2-1-106,-3 0 1,-1-2 263,-1 0-531,-3-5 0,-3 3 274,-1-4-768,1 0 0,-1-1 264,1-2 1,2 2-290,1-5 1,3 0 213,-1-2 1,2 0 130,1-1 0,0 1 71,0-1 1,1 4 152,2-1 1,-1 2-23,3-2 1,1 1-42,2 3 0,-2 1 465,0-2 143,-1 2 90,4 5-456,-1 0 0,-3 5-5,-3-1-266,-1 0 174,-1 1-298,0-1 1,-1-3 0,-1-2-214,1-2-224,-7-1 193,4 0 0,-4-1 46,3-2 0,-2 1-69,4-4 1,0 4 76,0-4 0,1 4-99,-4-1 360,4-1 0,-2 3-255,1-2 197,2-2 94,-3 4 1,3-2 234,-1 3 178,1 0-288,-3 0 1,5 0 128,2 0 0,-1 0-61,3 0 0,-2 0-7,2 0 1,-2 2 37,3 1-1212,-1 0 447,4-3 0,-2 1 585,-1 2 0,1-2 0,-2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1:56.07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285 67 7905,'9'0'643,"-1"0"159,0 0 0,-2 0 37,0 0 1,-4-1 1566,4-2-1525,-4 2 1,3-2 1509,-3 3-1194,-1-4 0,2 3-581,-6-2 1,-1 2-2,-5 1 1,0 1-208,-2 2 1,-2-2 4,-4 2 1,-1 1-319,-1-2 1,0 1-250,-3-3 0,2 3-93,-2 0 0,0 0-334,0-3 0,0 2-481,3 1 0,4 1 453,-2-1 1,6-2-645,0 1 339,1 3 764,6 0 0,1 3 137,6 0 0,1 0 146,5-2 1,-1 1 56,1-1 0,-1 4 340,0 1 1,1 0 85,-1-2 1,0 2-223,1 0 1,-4 3-110,1-3 0,-4 4-29,1-1 1,-2 2-168,-1 1 1,0 0-83,0 3 0,-1-2-182,-2 1 1,1-1 96,-4-1 0,2-1-13,-2-2 0,-1 0-42,1-2 1,2-1 121,-2-3 1,4-2-44,-1-1 58,2-3 3,1 2 139,0-4 0,0 0 2,0-4-55,0 3 0,1-3-77,2 1 1,-1 2 27,4-2 0,-2 1 133,2 0 1,1 1-71,-1-2 0,4 1 267,1-1 0,4 2-51,-1-2 0,2 0-138,1 0 1,0 0-259,3 3 1,-1 0 153,3 0 1,-3 0-261,0 0 1,-1 0 17,-1 0-660,-4 0 1,-2 1-88,-5 2-812,-3-2 1,-6 2 506,-3-3 0,-5 0-756,-3 0 1969,-6 0 0,-1-3 0,-4-2 0</inkml:trace>
  <inkml:trace contextRef="#ctx0" brushRef="#br0" timeOffset="284">268 294 7811,'8'-6'590,"-2"0"0,0 4 235,-3-4 764,3 4-111,-1-2 309,0 4-986,-2 0 0,-4 1 382,-1 2 0,-3-1-288,-3 4 1,-4-4-386,-2 4 1,-2-3-43,-1 2 0,0-3-197,0 1 0,1 1-996,-1-1 0,0-1-350,0-2 0,4 0-2319,2 0 3394,5 0 0,-1 0 0,2 0 0</inkml:trace>
  <inkml:trace contextRef="#ctx0" brushRef="#br0" timeOffset="730">461 50 7816,'-2'-8'330,"-1"0"0,-3-1 1155,3 1 947,-3-1-833,5 5-814,-3 0 0,4 11 83,0 1 0,4 7-326,2 2 1,1 3 112,1 5 1,5 4-435,1 2 1,-2-1-14,-1 1 1,-2-2-245,0 2 0,-2 4 82,-1-5 1,-3 4-34,-3-6 0,0-3 12,0-3 1,-2-3-262,-1 1 1,-4-6-7,2-3 1,0-6-466,-1-2-282,5-2 0,-6-2 443,4-2 1,0-4-1271,3-4 0,0-4 909,0 1 1,0-2 906,0-1 0,0 1 0,0-1 0</inkml:trace>
  <inkml:trace contextRef="#ctx0" brushRef="#br0" timeOffset="1163">772 268 7995,'4'-8'1050,"0"0"0,4-1-531,-3 1 1,2 2 2053,-4 1-1881,-1 3 1,-3-2 260,-1 4 1,-4 0-433,-5 0 1,1 3 61,-4 0 0,0 3-263,-3 0 1,3 1-304,0 2 0,1-1-18,-1 0 0,-1 1-235,4-1 0,0 1 5,2-1 0,4 0 203,-1-3 0,4 3-1506,-1-3 956,2 3 1,5-3 118,2 1 0,5-4 186,3 0 1,5-1 216,0-1 0,4 0 83,0 0 1,-2 0-45,2 0 1,-2 0 35,1 0 1,0 1-44,-3 2 0,-4 1 395,2 1 1,-6 3-197,1-2 1,-7 2 679,-2 3 1,-2-2-103,-1 3 1,-5-2 143,-3 1 0,-4-2-483,-5 3 1,-1-3-205,-1-1 0,0-3-243,-3-2 1,2 0 101,-2 0 1,4 0-1093,1-3 0,4 0 550,5 0 1,0-1 472,3-2 0,-3-5 0,4-5 0</inkml:trace>
  <inkml:trace contextRef="#ctx0" brushRef="#br0" timeOffset="1622">965 319 10073,'0'-5'6309,"0"1"-5777,0 1 1,1 2-29,2-2 1,-2 2-126,5 1 0,1 3-177,4 0 1,-1 2-69,4-2 1,1 3-86,4-4 0,2 1-138,1-3 1,2 0 141,-5 0 0,4 0-30,-4 0 0,0-1-39,-5-1 0,-6-3 13,-5-4 0,-2 0 52,-1-2 1,-8 1-65,-3-4 0,-4 3 147,-1-3 1,-4 4 147,0 2 0,-2 0-180,2 6 0,1-1-6,2 3 1,3 1-127,0 1 1,5 7-56,0 5 0,2 5-81,4 0 0,4 4 92,5 0 0,2 1-5,3 1 0,3-2 46,6-1 0,-1-3-5,3 0 1,0-1-40,3-1 1,-2-7 24,-1-2 1,0-5-113,0 0 1,1-2 135,-3-1 1,-1-7-326,-6-1 1,-1-3 112,-7 0 0,2-2-1510,-4-1 1,-4-1 1751,-5 1 0,-5-2 0,-2-1 0</inkml:trace>
  <inkml:trace contextRef="#ctx0" brushRef="#br0" timeOffset="2378">1527 361 7839,'8'0'1660,"1"0"-439,-5 0 652,0 0-803,0 0 47,-3 0 1,3 0-514,-1 0 0,-2 1 1381,2 2-1242,-2-3 1,0 7 791,2-4-464,-2 3-710,2-1 1,-3 1-113,0-1 1,0-2 198,0 3-288,0-5 0,-1 3-61,-1-4-267,-3 0 1,-3-4-2,-1-1 1,2 0-752,1 0 522,-1-1 0,6-2-49,-2-1-107,-2 5 351,4-4 0,-1 7 148,4-2 99,-1 2 1,7 2 246,-3 2 0,0-1 23,1 4 1,-5-1-122,2 4 1,1-4-550,-1 1 195,0-1-1870,-3 4 240,0-5 672,0 0 0,-1-4-31,-2 0 0,2-1 1150,-2-2 0,-2-1 0,1-5 0</inkml:trace>
  <inkml:trace contextRef="#ctx0" brushRef="#br0" timeOffset="2774">1493 193 7811,'9'0'-1670,"-1"0"5341,1 0-1634,-1 0 876,0 0-1425,1 0 790,-5 0-778,4 0-839,-7 4 0,3-2-225,-4 3 1,0-2 280,0 3-468,0-5 0,-1 6-14,-2-4 1,1 0-125,-4-3 1,4 0 97,-4 0 1,0 0-249,-2 0 1,2-1-147,1-2 35,-1-2 0,1-3 54,-1-1 0,4 4-133,-1-1 1,2 3 67,1-2 0,1 2 117,2-3 1,-1 5-239,4-2 221,-1 2 0,4 1-111,-1 0 0,-2 1-9,-1 2 1,-2-2-399,3 5 103,-5 0 1,6 2-427,-4 0 1,0-2-1383,-3 0 0,0-4 362,0 4 1922,0-4 0,-8 5 0,-1-2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6:20.84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 39 8271,'0'4'2601,"0"0"-2048,0-4 4254,0 0-4457,3 0-175,-2 0 0,6 0 54,-2 0-11,2-4 0,3 3-223,1-1 1,2-2 54,-3 2 1,6-2-152,0 2 1,4 1 7,1-2 1,2 3 122,3 0 0,1 0 75,4 0 0,0 0 8,0 0 1,2 0 74,1 0 0,5 0-95,-3 0 1,2 0-8,-4 0 1,0 0 5,0 0 0,0 0-13,2 0 0,-2 0-20,-3 0 0,0 0-89,0 3 0,2-2-24,-2 1 0,0 0 111,-5 1 0,2-2-144,-2 1 0,3-1 118,-4-1 0,1 0-55,-3 0 0,0 0 11,1 0 1,-1 0-12,0 0 0,-2 0 15,-1 0 0,-2 0-7,3 0 1,-1-3 8,0 1 1,2-1 4,-4 3 1,2-2-126,-2-1 0,3 1 116,-3 2 1,3-1-113,-3-2 1,0 2 16,1-1 1,-3 1 26,2 1 0,1 0-18,-1 0 1,1 0-10,-1 0 1,-2 0 61,2 0 1,-2 0-36,0 0 1,0 0 142,2 0 0,-4 0-119,1 0 0,-3 0 168,0 0 1,-2 0 6,0 0-97,-1 0 0,-4 0 30,0 0-29,-3 0 1,1-1-134,-3-2 119,0 3 1,0-5-39,0 3 20,0 1-198,0-3 288,0 4 13,0 0-43,0 4 19,0-3 26,0 6-64,4-7-544,-4 7 352,4-6 0,-4 3-2483,0-1 1383,0-2 1259,0 2 0,-7 1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6:26.57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1762 511 7818,'5'0'998,"1"0"-699,-5 0 0,4 0 827,-3 0-235,-1 0 51,2 0-163,-3 0 3944,0 0-3840,4 0-338,-3 0 1,3 0-146,-1 0 0,-2 0-152,4 0 0,-2-3-127,2 0 0,0-5 87,3 0 1,1-2-75,1-1 0,1-1 74,2-3 1,2-3-143,1 0 1,-1-4 105,3 2 1,1-2-157,-1 2 0,0 0 59,-2 2 1,-1 2 82,1-2 0,-2 2-18,-1 3 0,1 0 13,-4 2 0,1 0 12,-4 1 0,3 1-23,-3-1 1,3 1-115,-5 2 0,2-1 263,1 0-354,-1 0 115,1 1-65,0-1-118,-4 4 156,0 0-173,-4 4-2310,0 0 0,-4 4 1,0 0-1</inkml:trace>
  <inkml:trace contextRef="#ctx0" brushRef="#br0" timeOffset="1785">650 1 6241,'0'4'2238,"0"-1"-1309,0-3 6998,0 0-7746,3 0 0,-1 0 41,3 0 1,0 0-66,3 0 0,2 0 102,0 0 1,4 0-222,-1 0 0,2 0-34,3 0 1,1 0-20,2 0 1,1-2 55,-1-1 0,1 1-135,1 2 1,1 0 65,-1 0 1,0 0 57,0 0 1,-3 0-2,-2 0 0,1 0 21,-1 0 1,0 0-18,-3 0 1,1 0 51,-1 0 0,1 0 8,-1 0 1,1 0-66,2 0 0,-1 0-1,1 0 1,-3 0-107,-2 0 0,3 0 125,-1 0 1,-2 0-175,2 0 0,-1 0 91,2 0 0,-1 0-87,0 0 1,-2 0 81,0 0 1,-1 0-20,1 0 1,1 0 49,-4 0 0,3 0 5,-3 0 1,1 0 18,-4 0 0,4 0 109,-1 0 1,1 2-18,-1 1 0,-1-1-90,1-2 0,0 0 87,0 0 1,-1 0-79,1 0 1,-1 1 8,2 2 0,-3-2-32,3 1 1,-3-1-7,0-1 0,0 1-75,-1 1 0,4-1 92,-1 2 1,0-2-54,-2-1 1,-3 0 33,0 0 0,0 0 42,3 0 0,0 0-14,0 0 1,-1 0 1,1 0 0,0 2 41,0 1 1,-1-1 13,1-2 0,0 0-15,-1 0 1,1 0 6,0 0 0,0 0-65,-1 0 0,1-2 43,0-1 0,0 1-105,-1 2 1,1 0 46,0 0 1,-1 0-78,1 0 0,0 0 66,0 0 1,-3 0-10,0 0 1,0 0-21,3 0 0,0 0 27,-1 0 0,1 0 7,0 0 1,-1 0-10,1 0 1,0 0 49,0 0 1,-1 0-43,1 0 1,-3 0 100,0 0 1,1 0-68,1 0 1,1 0 4,0 0 0,-3 0-16,0 0 1,0 0 17,3 0-52,0 0 0,-1 0 40,1 0 1,0 0-110,0 0 1,-3 0 53,0 0 1,0 0-11,3 0 1,-3 0 38,0 0 10,0 0 0,3 0 1,0 0 0,-3 0 7,0 0 0,-2 0 163,2 0-171,0 0 50,3 0-34,-1 0 1,-2-3-55,1 1 1,-4-1 27,3 3-9,-3-3-50,5 2 27,-3-3 1,1 4-99,0 0 0,-2-1 4,2-1-114,-3 1 192,5-2 1,-5 3-7,3 0 74,-4 0 2,6 0-36,-6 0 37,3 0-43,-4 0 0,0 0 3,3 0-247,-2 0 220,2 0-101,-3 0 91,0 0 58,0 3-20,0-2 74,0 2 1,-1-3-56,-1 0 21,1 0 4,-2 4-7,3-3 0,-1 3 106,-2-2-47,2-1 0,-2 4 90,3-3 1,-3 0-5,1 3 27,-1-3-120,0 5 0,1-4-194,-3 2 0,2 2-206,-2-2 1,2 0-274,-2 0 1,3-1 0,-3 1 1,2 1-1563,-2-3-765,0 3 2940,-3-5 0,-3 5 0,-1-1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6:41.41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1955 6136,'0'5'0,"0"-2"0,0-3 214,0 0-71,0 3 166,0-2 137,0 3-160,0-4 5060,0 0-5038,4 0-54,-3 0-137,2 0 178,-3 0 149,0 0 1,3-1-223,-1-2-26,1 2-102,0-5 1,-1 4 12,3-3 0,-2 3 138,2-1-30,-4-1 0,6 1-91,-2-2 1,0-2 33,0 2 1,-1 0-62,1 0 1,1 2 11,-3-2 0,3 3-2,-1-3 1,-1 0 68,2 0-157,-1-2 0,2 3 91,1-4 0,-3 3-197,0 0 153,1 0-102,1-3 1,1 0 13,0 1 0,-4 1 28,-1 1 0,1 3-13,1-3 0,-1 2-5,-2-2 0,2 2 30,-2-2 1,3 3 10,-2-4 23,3 1 1,-3 0-31,2 0 1,1 2 7,-3-2 3,3 0 0,-3 0 5,3 0 0,-2 2 40,-1-2 0,-2 2 79,4-2-87,-3 4-31,5-6 0,-4 5-68,3-3 0,-2 2 107,-2-2-236,-1 3 141,6-4 1,-5 4-76,3-3 1,-3 2-11,0-2 79,3 3 0,-4-4 41,4 4 1,-3-2-64,1 2 68,-2 1 1,1-3-36,1 1 0,0 2 21,0-1 0,-2 0-2,1-1 1,0 2 1,1-1 0,-3-3 1,6 4 7,-3-4 52,0 3-29,0-5 0,-1 5 8,3-3-29,-3 3 1,1-2-48,-3 2 29,3 1 0,-1-4-8,3 3 66,-3 1 1,4-3-51,-3 1 1,0 2-11,0-1 0,-2-2 10,4 2 0,-2-2-8,2 2 1,-1 0 13,2-3 1,1 3 31,-2 0 0,-1-2-47,1 1 1,-2 0-1,2 0 0,-3 2-51,4-4 1,-4 3-69,3-1 54,-3-1 0,4 2 42,-3-3 24,-1 3-31,2-4 1,-4 4 142,3-3 1,-1 3-32,0-1 1,-1 2 210,2-2-261,-2 2 1,-1-2 14,3 3 1,-2-1 31,1-2 11,-1 3-103,-1-4 85,0 4-200,4-3 97,-3 2-13,2-3 29,-3 4-27,0 0 43,0-3 1,0 2 34,0-2 4,4 3 100,-4 0-120,4 0-31,-4 0 43,0 0-30,3-4-7,-2 3-7,3-2-48,-4 3 1,0 0-329,3 0 135,-2 0-290,2 0-319,-3 0 0,1-1-150,2-2-930,-2 3 829,2-4 1113,-3 4 0,3 0 0,2 0 0</inkml:trace>
  <inkml:trace contextRef="#ctx0" brushRef="#br0" timeOffset="2384">510 1461 6006,'0'4'-13,"0"-1"65,0-3 5893,0 0-5506,0-3-27,0 2-166,0-6-51,0 3 1,0-4-88,0 1 0,0-1 87,0 0 0,0 0-15,0 1 0,0-1 1,0 0 1,0 0 75,0 1 1,0-2-82,0-1 1,0 1-3,0-1 0,0 1-79,0 2 0,-1-4 74,-1 1 0,1 0-268,-2 2 0,3 0 85,0 1 1,0-2-84,0-1 0,0 4 9,0-2 1,0 2 134,0-2 1,0 0 48,0 1 0,0-1 11,0 0 0,0 1 26,0-1 1,0 2-66,0-2 0,0 5 31,0-5 0,0 2 6,0-2 1,0-2-149,0 0 0,0-1 17,0 4 1,0 1-257,0 1 272,0-3 0,0-1-12,0-1 0,0 1 78,0 1 0,0 1-68,0-1 0,0 0 80,0 1 1,0-2-56,0-1 1,0 1 36,0-1 1,0 1-47,0 1 1,0 1 4,0-1 0,0 0 14,3 1-21,-2-1 0,2 0-23,-3 0 24,0 1 0,0-1-84,0 0 1,0 3 78,0 0-39,0 0 0,0-3 15,0 0 8,0 1 1,0-1 15,0 0 0,0 0-3,0 1 20,0-1 0,0 0-24,0 0 1,0 1 15,0-1 0,0 3-9,0 0 1,0 0-13,0-3 1,0 3 15,0 0-2,0-1 1,0-1-1,0-1 1,0 3-2,0 0 0,0-1 1,0-1 2,0-1 27,0 0-29,0 1 0,0-1 53,0 0 1,0 3-48,0 0 0,-1 1 223,-1-2-224,1-1 1,-2 3 4,3-4 0,0 3 11,0 0-15,0 0 1,0-3-24,0 1 1,0 1 49,0 1-2,0 0 0,0-3-28,0 1 0,0 2-33,0-1 26,0 1 4,0-3 0,0 1-1,0-1 0,0 3-6,0 0-77,0 0 1,0-3 70,0 0-123,0 0 0,0 1 117,0-1 1,0 0 1,0 0 0,0 3-67,0 0 44,0 0 1,0-3 14,0 1 27,0 2 22,0-2 0,0 6-62,0-4 49,0 3-29,0-2 4,0 1 19,0 2 1,0-3 10,0 1-18,0 2 1,0-3-11,0 1 21,0 3 1,0-5-17,0 3 21,-4 1-16,3-6 1,-2 5 4,3-3 0,0 3-17,0-4 0,0 5 39,0-6 1,0 5 29,0-3-33,0 3-16,0-5 1,-3 6-15,1-4 15,-1 3 1,3-2-21,0 1 31,0 2-10,0-6 1,0 6-3,0-5 6,0 5 9,0-6 0,0 5-15,0-3 1,0 2 27,0-2-16,0 3-25,0-4 0,0 1 5,0-2 0,0 2 0,0-2 4,0 2 0,0 1-1,0-1 0,0 2-97,0-2 89,0 3-101,0-5 0,0 6 87,0-4 1,0 2-178,0-2 103,0 3-29,0-5 172,0 3 0,0-1-126,0 0 235,0 3-187,0-5 132,0 3 0,0-1-87,0 0 0,0 2 8,0-2 0,0 2-18,0-2 0,0 3 9,0-4-224,0 5 170,0-6 1,0 5-91,0-3 91,0 3-31,0-5 1,0 6 52,0-5 13,0 5 1,0-4 173,0 3-193,0 1 0,0-3 255,0 1-131,0 2 40,0-6-71,0 7-76,0-7 1,0 5 82,0-3-11,0 3-61,0-5 1,0 6-4,0-5 9,0 5 0,0-4 6,0 3-37,0 1 51,0-6-23,0 6 22,0-6 74,0 6 0,0-3-12,0 2 24,0 1-188,0-3 133,0 4-502,0 0 0,-3 4 0,-2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6:48.818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379 410 7782,'-4'-4'816,"1"-3"1,3 5 600,0-3-540,0 3 105,0-5-649,0 7 0,0-5 293,3 3-165,-2 1-260,6-3 1,-5 7-14,3 0 0,-3 3 26,3-1 0,-3 2-29,1 0 1,-2 1 19,2 0 0,-2-1-80,1 1 0,-1 0 20,-1 0 0,-3-1-279,-2 1 1,0-4 125,0-1 0,-2-2-195,-4-1 1,1-1-97,2-2 0,-2-1-278,0-4 0,0-3 296,5-2 0,-1 0 71,3 0 0,1-1 92,2 4 0,0-3-44,0 2 1,3 2 144,2 4 1,2 1-58,1 1 1,0 2 113,-1-1 1,1 4 6,0 3 1,0 3 53,-1 2 0,-1-1 389,-1 1 1,-3 1-214,3 0 0,-3 0 195,1-1 0,-2-4-150,-1 2 1,-1-2 187,-2 2-270,-1-4 1,-6 2-304,-1-3 1,0-1-148,1-2 0,0-3 181,-3-2 0,4 0-369,-1 0 1,1 0 153,1-3 0,1 0-127,2 1 0,-1 2 116,4-1 1,-1 1 173,3-2 0,1 0-81,2 2 0,1-2 87,4 2 0,0-1 7,3 0 1,-2 0 3,4 4 1,-4-2 44,2 2 1,-3 1-47,0-2 1,0 3 175,-1 3 0,0 1-58,-2 4 1,1 2 334,-3 1 0,0 1-177,-3-1 0,0 2 23,0-3 1,-4 0 25,-1-2 0,-3 1-70,-2-1 0,0 1-115,-2-7 1,1 1 3,-2-3 0,1 0-180,0 0 0,0-4 21,5-1 1,0-4 163,2-2 0,-1 0-48,3 1 0,1 1 138,5-4 1,1 3-114,4 0 0,3 1-43,2 2 0,-1 1-48,1 1 1,-4 4 83,2-2 0,0 2-322,-1 1 1,0 1 103,-5 2 1,1 1-25,-4 4 1,3-1 64,-2 1 0,0 0 245,-3 0 0,-1-1-10,-2 1 1,1 0 126,-3-1 0,0 0-47,-3-2 1,1 1-133,-1-3 0,0 0 21,0-3 16,1 0 0,-1 0-174,0 0 1,1-1-58,2-2 0,-1-1-147,4-4 1,-1 0 94,3 1 0,0-1-322,0 0 521,0 1 0,1-1-114,2 0 1,-2 1 149,4 2 0,-2 1-78,2 1 1,-2 2-9,2-1 24,-3 1 112,4 1 0,-4 2 3,3 1 0,-3 3 465,1-1-323,-3 2 1,0 1-117,0 0 1,0-3 112,0 0-144,0 0 1,0-1-23,-3-1 1,1 0 1,-3 0 1,3-1-106,-4-2 0,5 0 26,-2-3 1,0 1-129,0-3 0,1 3 139,2-4 0,0 4 33,0-3-446,0 3 124,0-5-122,3 6 211,1-2 148,4 6 0,-3 2 5,0 2 1,-3-2 116,1 1 0,-3-4 87,0 3-158,0 0 0,0 1 64,0-1-55,0-4 1,-3 3-535,-2-4 1,-1-1 61,1-2 0,-2 2-134,2-4 0,0-1 589,0-1 0,0-1 0,-3 0 0</inkml:trace>
  <inkml:trace contextRef="#ctx0" brushRef="#br0" timeOffset="584">202 116 7782,'5'0'1416,"0"0"-440,-3 0-458,1-3 2322,1 2-1360,-4-6-637,4 6 0,-4-3 197,0 1-848,0 3-131,0-4-128,0 4 1,0 1-277,0 2 355,0-3 0,0 5-90,0-3-192,-4-1 352,4 3 1,-5-4-43,3 0 152,1 0 1,-3-4 27,1-1 0,2 1-66,-2-1 1,3 2-184,0-2 0,0 2-457,0-2-667,0 3 879,0-1 0,0 3-523,3 0 488,-2 0 0,3 3-1636,-1-1 1046,-2 4 899,2-2 0,-3 1 0,0-2 0</inkml:trace>
  <inkml:trace contextRef="#ctx0" brushRef="#br0" timeOffset="990">526 16 7777,'4'-4'0,"2"3"1306,-3-4-839,3 3 0,-4-2 1346,3 4-828,-3 0 1108,1 0-1192,-3 0 0,0 1 1151,0 2-969,0-2-546,0 6 0,-2-6 722,-1 5-435,0-5-730,3 3 1,0-4 13,-3 0 0,2 1-1499,-2 1 47,3-1-923,0 2 1299,3 1 1,-1-2-402,3 3 1,-3-3-1064,0 3 1821,-1-3 0,-2 2 611,-1-4 0,-3 0 0,-2 0 0</inkml:trace>
  <inkml:trace contextRef="#ctx0" brushRef="#br0" timeOffset="1376">773 170 7779,'8'5'-639,"0"-3"0,0 2 1303,-1-2 2159,-2 1-1023,-2-3 410,-3 0 556,0 3-2047,0-2 1,-1 5 634,-1-3 0,1 0 42,-2 0-671,2-2 0,1 6 341,0-2 28,0-2-711,4 4-524,0-3 1,3 1-1295,-2 1 0,-1-5 456,-1 2-5959,-2-2 6938,2-1 0,-10 0 0,-1 0 0</inkml:trace>
  <inkml:trace contextRef="#ctx0" brushRef="#br0" timeOffset="1709">743 503 7806,'0'-8'2027,"0"4"1,0-1-1173,0 3 1107,0 1-587,0-6 688,0 6-764,0-6-306,0 7-576,0-4 0,0 4 499,3 0-578,-2 0 0,3 1-264,-1 2 1,-2-2 278,5 4-936,-5 1 1,5 1 428,-3 1 1,-1-3-2204,-2 0 0,0 0 2357,0 3 0,0 0 0,0 0 0</inkml:trace>
  <inkml:trace contextRef="#ctx0" brushRef="#br0" timeOffset="2029">565 750 7770,'3'-4'3183,"-2"-3"-1734,6 3 1,-6-2 1062,1 1-1269,-1 4 1414,3-3-1253,-3 4-579,2 0-1044,-3 0-969,0 0 485,0 4 0,0-3-856,0 4 1,0 1 674,0 1 884,0-2 0,-3 5 0,-2-2 0</inkml:trace>
  <inkml:trace contextRef="#ctx0" brushRef="#br0" timeOffset="2326">271 781 6115,'0'4'9830,"0"0"-7312,0-4-291,0 0-1021,0 3-1659,0-2 96,0 2-54,0-3-1004,0 0 1,0 0 0</inkml:trace>
  <inkml:trace contextRef="#ctx0" brushRef="#br0" timeOffset="2604">55 626 11854,'0'-4'3096,"0"1"1,1 3-1660,1 0-33,-1 3-563,3-2-1250,-4 2 377,0 1-3276,0-3-244,0 2-1440,0-3 4992,0 0 0,0-3 0,0-2 0</inkml:trace>
  <inkml:trace contextRef="#ctx0" brushRef="#br0" timeOffset="2821">8 541 9693,'5'-3'8263,"-2"2"-8079,-3-6-23,0 6-641,0-2 0,0 2 296,0-2-3992,0 3 2502,0-4 1674,0 1 0,-3-2 0,-2-2 0</inkml:trace>
  <inkml:trace contextRef="#ctx0" brushRef="#br0" timeOffset="3068">16 263 7832,'-4'0'4553,"0"0"-3517,4 0 899,-3 0-885,2 0-797,-2 0 70,3 0-6434,0 0 6111,3 0 0,1-3 0,4-2 0</inkml:trace>
  <inkml:trace contextRef="#ctx0" brushRef="#br0" timeOffset="3266">163 240 7838,'8'4'2690,"-4"0"1,0-4-1144,-1 0 704,-2 0-1060,2 0-1454,-3 0 1,0-1 201,0-2 0,0 2-2070,0-5 0,0 4 2131,0-3 0,4 0 0,0-3 0</inkml:trace>
  <inkml:trace contextRef="#ctx0" brushRef="#br0" timeOffset="3510">472 140 7876,'7'5'3235,"-2"0"-2176,2-3-366,-6 1 1107,6 0-728,-6-2 183,2 3-462,-3-4-3774,0 0 1572,3 0 1,-1 0 1408,3 0 0,0 0 0,3 0 0</inkml:trace>
  <inkml:trace contextRef="#ctx0" brushRef="#br0" timeOffset="3705">665 294 7876,'0'4'4647,"0"0"-2567,0-4-1094,0 0-553,0 3 0,0-1-1324,0 3 817,0-3 0,0 5-576,0-2 0,3-1 308,-1 1 342,1 0 0,-3 3 0,0 0 0</inkml:trace>
  <inkml:trace contextRef="#ctx0" brushRef="#br0" timeOffset="3885">495 611 7847,'4'8'2997,"-3"-3"-2156,1 0 0,-1-2 1165,-1 2-1106,0-4-729,0 3-669,0-4-1181,0 0 1679,-3 0 0,-2 0 0,-2 0 0</inkml:trace>
  <inkml:trace contextRef="#ctx0" brushRef="#br0" timeOffset="4062">209 572 7826,'5'-1'3130,"-3"-1"-2460,-1 1 1,2-3 103,-1 1-355,1 2-2163,-3-2 1005,3 3 739,-2-4 0,3 4 0,-4-4 0</inkml:trace>
  <inkml:trace contextRef="#ctx0" brushRef="#br0" timeOffset="4233">132 480 7826,'5'-4'1119,"0"-1"1,-2 1-433,2-1 0,-3-1 131,0-1 39,-1-1 0,2 0 182,-1 0-1450,1 1-1142,-3-1 1553,0 0 0,-3 1 0,-2-1 0</inkml:trace>
  <inkml:trace contextRef="#ctx0" brushRef="#br0" timeOffset="4408">217 325 7826,'8'0'374,"0"-1"-262,-1-1 0,-2 1 218,1-2 1,-4 2-82,3 1 0,-2 0-137,2 0 0,-1-1-228,1-1 0,0 1-360,-3-2 0,0 3 476,3 0 0,0-4 0,3 0 0</inkml:trace>
  <inkml:trace contextRef="#ctx0" brushRef="#br0" timeOffset="4627">464 325 7859,'8'0'2217,"0"0"0,-1 1-1818,-2 1 0,2 0-541,-2 3 0,-1 0 163,1 3 1,0 0-534,0 0 1,1-1 55,-4 1 1,3 2-894,-2 1 0,0-1 660,-3-2 0,-1-1-217,-2 1 906,-1-4 0,-4 3 0,0-2 0</inkml:trace>
  <inkml:trace contextRef="#ctx0" brushRef="#br0" timeOffset="4794">426 572 7859,'0'5'2047,"3"-2"-321,-2-3-229,2 0-591,-3 0-59,0 0-2587,0-3 1193,0 2 547,-3-3 0,-1 4 0,-4 0 0</inkml:trace>
  <inkml:trace contextRef="#ctx0" brushRef="#br0" timeOffset="4952">256 549 7859,'7'0'4416,"1"0"-3758,-4 0 0,2-1-137,-3-1-70,0 1-2455,-3-6 2004,0 3 0,-4-4 0,0 0 0</inkml:trace>
  <inkml:trace contextRef="#ctx0" brushRef="#br0" timeOffset="5094">209 510 7832,'8'-4'986,"-1"-3"198,-2 2 1,1-2-1057,-3 0 0,-1 1 12,-2 1-140,0 4 0,0-6 0,0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9:06.10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7 1463 5970,'-4'-3'1041,"1"2"-794,3-1 16,0 2 1143,0 0-928,0-3-71,0 2-194,0-2 0,0 2 116,0-1-176,0 2 0,0-4-57,0 2 0,0 0 85,0-2 1,0 2-160,0-2 63,0 0 0,0-3-118,0 1 1,0-1 79,0 1 0,0-1 38,0 1 0,0 0 207,0-1 1,0 1-129,0-1 1,0 1 53,0 0 0,0-1-69,0 1 0,0-1-75,0 1 1,0 2 88,0-1 1,0 1-377,0-2 64,0-1 0,0 1-160,0-1 249,0 1 1,0 0 5,0-1 1,0 1 246,0-1 1,0 3-49,0 0 179,0 0-266,0-3 0,3 1 28,-1-1 1,0 3-49,-2 0 0,0 2-81,0-3 0,0 3-229,0-2 237,0 0 0,0-3-85,0 1 0,0 2-31,0-1 127,0 1 1,0-2-20,0-1 8,0 1 5,0-1 238,0 1-182,0-1 0,0 1 78,0 0 0,1 0-87,1 2 0,-2-2 5,3 2 1,-3 0 6,0 0 0,0 0-77,0-3 1,0 3 55,0 0 1,0-1-8,0-1 1,0 2-188,0-1 172,0 1 13,0-2-147,0-1 107,0 1 52,0-1 0,0 1-34,0 0 1,0 1 76,0 1 0,0 2-26,0-2 13,0-1-47,0-1 24,0 0-15,0 2 1,1-2 8,1 2 67,-1-2-71,2 0 0,-3 2 9,0-1-48,0 1 47,0-2-3,0-1-107,0 1 96,0-1 1,0 3-166,0 0 158,0 0 1,0-1-47,0 1 17,0 0 1,0-3 23,0 1 0,0 2-35,0-1 19,0 1 0,0-2 3,0-1 0,0 3 87,0 0-81,0-1 0,0 2 0,0-3 88,0 3-82,0-1 43,0-2-38,0 3 9,0-4 1,0 1-5,0 0 1,0 1 13,0 1-13,0 0-44,0-3 1,0 1 31,0-1-148,0 1 176,0 0-10,0-1 0,0 1 53,0-1 0,0 3-70,0 0 1,0 2 82,0-3-63,0 1 0,0-2-3,0-1 1,0 3 12,0 0 0,0-1-55,0-1 1,0 2 8,0 0 8,0-1 0,0-1-9,0-1 1,0 3 10,0 0-31,0 0 1,0-3 34,0 1 1,0 1 20,0 1 1,0 2-38,0-2 45,0 0 1,0-1-25,0 1 0,0 2 2,0-2 0,0 1-13,0-1 0,0 2-1,0-2 1,0 2 16,0-3 0,0 3-6,0-2 1,0 2-31,0-3 9,0 4 20,0-5-10,0 3 0,0-4 50,0 1-44,0 0 69,0-1 1,0 1-58,0-1 1,0 3 7,0 0 1,0 2 4,0-3-7,0 1 1,0-2 2,0-1 0,-2 3 0,-1 0 1,1-1 79,2-1 1,0 2-75,0-1 0,0 3 28,0-2-9,0 0-22,0-3 2,0 1 1,0-1-2,0 1 0,0 2-7,0 0 0,0 1-11,0-1 7,0 0 7,0-3 0,0 1 118,0 0-111,0-1 1,0 1 106,0-1 0,0 3-80,0 0-19,0 0 1,0-3 0,0 1 1,0 1 13,0 1-192,0 0 177,0-3 0,0 1-62,0 0 1,0 1 42,0 1 1,0 2-13,0-2 1,0 2 3,0-3 0,0 3 25,0-2 0,0 2 17,0-3 1,0 3 59,0-2-93,0 3-18,0-2 24,0 0 14,0-1-8,0 1-58,0-3 55,0 5-2,0-4 0,0 3-35,0-2 37,0 0-26,0 0 1,0-2-16,0 2 33,0 1-9,0-2-10,0 4 2,0-5 12,0 5-122,0-4 119,0 4-4,0-5 2,0 6-102,0-3 96,0 0-9,0 2 7,0-5 21,0 6-41,0-3-12,0 0 32,0 0 0,0-2 16,0 1 0,0 2-20,0-2 0,0 1 240,0-1-216,0 3-12,0-5 73,0 5-59,0-4 1,0 4-14,0-5 10,0 5 64,0-4 2,0 4-58,0-5 1,0 5-106,0-3 106,0 2-8,0-3 10,0 4-18,0-5 1,0 5 13,0-4-33,0 4 24,0-5-7,0 6 0,0-4-5,0 2 2,0 1-4,0-2 5,0 0 1,0 2-29,0-3 1,0 2 29,0-3 1,0 3-505,0-2 138,0 0-265,0-3-397,0 1-259,0-1 1290,0 4 0,0-3 0,0 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9:17.67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 8495,'4'0'713,"-2"0"-580,-2 0 1,1 0 156,1 0 87,-1 0-83,2 0 50,-3 0-64,0 0 73,0 3-187,3-3 1,-3 4-15,3-2 1,-3 0 43,0 2 0,0-2 18,0 2 1,0-2-39,0 3 1,0-1 11,0 2 1,0-1-30,0 2 0,0-2 93,0 3-70,0-1-199,0 0 40,0-1 135,0 1 2,0 2-371,0-5 152,0 5-3,0-6 1,0 4-156,0-1 228,0 1 1,0-3 21,-3 0-2,3 0 0,-3 1 339,3-1-275,0 0 0,0 3 17,0-1 0,0 0 50,0 1-84,0-1 0,0 1-28,0-1 0,0 0-3,0 1 1,0-1 34,0 1-144,0-1 0,0 1-30,0-1 1,0 0 116,0 1 0,0-1-49,0 1 0,0-3 31,0 0 1,0 0-50,0 3 1,0-1 46,0 1 1,0-1 4,0 1 0,0-1 1,0 0 3,0 1 1,0-1-18,0 1 0,0-1 9,0 0 1,0-1 3,0-1 1,0 0-4,0 3 1,0-1 30,0 0 0,0-1 8,0-1 0,0 0 3,0 3 1,0-3-32,0 0 1,0 1 7,0 1 1,0 0-35,0 1 1,0-3 31,0 0 1,0 1-55,0 1 0,0-2 35,0 1 0,0-1-11,0 2 1,0 1 1,0-1-28,0 1 60,0-1 1,0 0-27,0 1 0,0-1 179,0 1-168,0-1 1,0 0-19,0 1 0,0-1 43,0 1-75,0-1 0,2 1 30,0-1 1,0 0-8,-2 1 1,0-3-96,0 0 0,0 1 77,0 1 27,0 0 1,0 1-17,0-1 1,1 0 187,1-2-180,-1 5 0,2-5 129,-3 5 0,0-2-105,0-1 0,0 1 8,0-1 1,0 0-76,0 1 13,0-1 0,0 1-60,0-1 1,0 0 58,0 1 0,0-3-68,0 0 77,0 1 1,0 1 105,0 1 1,0-3-39,0 0 93,0 0 0,0 3-35,0-1 1,0-2-65,3 1 0,-3-1 96,2 2 1,-1 1-30,-1-1-153,0 1 111,0 2 0,0-2-320,0 2 174,0-2 1,0-1-245,0 1 259,0-1-39,0 0 152,0 1 0,0-1-84,0 1 0,0-3 360,0 0-268,0 0 0,0 3 63,0-1 0,0-1-26,0-1-56,0 0 1,0 3-5,0-1 0,0-2-8,0 0 0,0-1-21,0 1 1,0-2 27,0 2 1,0-2-64,0 3 0,0-3 47,0 2 1,0-2-21,0 3 1,0-3 18,0 2 0,0-2-3,0 2 0,0-1-1,0 1-1,0 0 3,0 2 1,0 1 0,0-1 0,0-1-42,0-1 0,0-2 36,0 2-44,0-2 47,0 3-2,0-1 179,0 2-178,0 1 255,0-1-216,0 1 15,0-1 1,0 0-14,0 1 1,0-3-69,0 0 19,0 1-83,0 1 0,0 1 72,0-1 1,-1-2-100,-1 1 0,2-3-41,-3 2 94,3-3 49,0 5-24,0-2 1,0 0 147,0 0 1,0-2-12,0 3 1,0-3-22,0 2 1,0-2-23,0 2 1,0-1 70,0 1-168,0-3 111,0 5-232,0-2 142,0 2 1,0-2-74,0 0 58,0-2 31,0 4 0,0-5 112,0 3 13,0-2 3,0 3 1,0-3-63,0 2 1,0-2 44,0 3-15,0-4-53,0 5-53,0-3-14,0 4 1,0-3-37,0 0-17,0-2 39,0 3 0,0-3 19,0 2 108,0-3-89,0 5 0,0-4 53,0 2-40,0-3 3,0 5 1,0-5 4,0 4-5,0-4 0,0 3-17,0-2 17,0-1-41,0 1 31,0 1 2,0-2 24,0 2 0,0-2 28,0 1 175,0-2-194,0 3 18,0 0 8,0-2-109,0 4 102,0-4-206,0 2 81,0 0-23,0-2 52,0 1-4,0-2 65,0 0-27,0 3 5,0-2-28,0 2 1,0-2-43,0 1 26,0-2 25,0 3-78,0-3 44,0 3 102,0-2-88,0 2 396,0-3-115,0 0-210,0 3-144,0-3 176,0 3-134,0-3 93,0 0 187,0 3-144,0-2-66,0 2 7,0-3 1,0 0-4,0 2-59,0-1 94,0 2 47,0-3-20,0 0-150,0 3-13,0-3 54,0 3-23,0-3 405,0 0-244,0 3-45,0-2-91,0 2 78,0-3 583,0 0-788,0 3 168,0-3-98,0 3 72,0-3-213,0 0 262,0 3-62,0-2 247,0 2-121,0-3-546,0 0 355,0 2 226,0-1-155,0 2 35,0-3-5369,0 0 4030,0-3 1344,0 2 0,3-4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9:26.99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20 9735,'4'0'522,"0"0"-377,1 0 1,1 0-106,0 0 0,1 0 72,-1 0 0,1 0-55,-1 0 36,0 0 0,1 0-167,-1 0 0,1 0 22,-1 0 0,0 0-98,1 0 0,-1 0 122,1 0 0,-1 0-76,1 0 103,-1 0 1,0 0-16,1 0 1,-1 0 108,1 0 0,-1 0-92,0 0 1,1 0 45,-1 0-35,1 0 0,-1 0-6,1 0-26,-1 0 1,0 0-51,1 0 30,-1 0 0,1 0 27,-1 0 7,0 0 0,1 0-6,-1 0 1,-1 0 10,-1 0 1,0-2 8,2-1 1,1 1 5,-1 2 0,1 0 4,-1 0 1,1 0-16,-1 0 1,-2 0 5,1 0 0,-1 0-4,2 0 0,1 0-9,-1 0 1,-2 0 7,1 0 0,-1 0-33,2 0 28,1 0 1,-1 0-3,1 0 1,-1 0-10,0 0 1,-1 0-3,-1 0 0,0 0 13,3 0 1,-3 0-5,0 0 0,0 0 69,3 0-67,-1 0 1,1 0 53,-1 0 0,0 0-46,1 0 1,-1 0 2,1 0 0,-1 0 21,1 0-7,-1 0 1,0 0-54,1 0 1,-1 0 40,1 0 0,-1 0-139,0 0 1,1 0 68,-1 0 0,1 0 70,-1 0 26,1 0 0,-1 0 7,0 0 0,1 0-43,-1 0 0,1 0 9,-1 0 0,0 0-102,1 0 0,-1 0 96,1 0 0,-1 0-129,1 0 0,-1 0 104,0 0 0,1 0-62,-1 0 0,1 0 62,-1 0 1,0 0-8,1 0 0,-1 0 8,1 0 0,-1 0 8,0 0 1,0 0 118,-2-3 1,2 3-114,-2-2 0,2 1 43,1 1 0,-1 0-29,0 0 0,1 0-33,-1 0 0,1 0-22,-1 0 16,0 0 1,1 0 28,-1 0 0,1 0-5,-1 0 1,1 0 39,-1 0 0,-1 0-44,1 0 1,-3 0 58,4 0 0,-2 0-43,1 0 0,0 0 63,1 0 0,-1 0-50,1 0-6,-1 0 1,0 2-10,1 0 0,-1 0-4,1-2 0,-3 0 11,0 0 0,1 0-1,1 0 0,-2 0-24,1 0 0,-1 0 19,2 0 1,-2 0-16,1 0 1,-1 0 9,2 0 1,-1 0 0,-1 0 0,0-2-11,3 0 5,-1 0 0,1 2-6,-1 0 11,0 0 0,1 0 0,-1 0-1,1 0 1,-1 0-3,0 0 5,1 0 0,-1 0 0,1 0 1,-1 0 1,0 0 0,1 0 1,-1 0-3,1 0 0,-1 0 1,1 0-1,-1 0 0,-2-2 18,1 0 0,-1-1-11,2 3 1,-2 0 2,1 0 0,-1 0-10,2 0 0,1 0 3,-1 0-7,1 0 0,-1 0 7,1 0 1,-1 0-14,0 0 11,1 0 0,-1 0-4,1 0 0,-3 0-23,0 0-5,0 0 25,3 0-2,-1 0 11,1 0 0,-1 0-8,1 0 1,-3 0 120,0 0-114,0 0 0,3 0 20,-1 0-12,1 0 0,-1 0 1,0 0 0,-1 0-10,-1 0 1,0 0-5,3 0 1,-3 0-10,0 0 19,0 0-26,3 0 21,-1 0-8,1 0-35,-1 0-4,1 0 1,-1 0 1,-2 0-10,1 0 0,-3 0 58,2 0 1,-2 0-25,2 0 0,-2 0 37,3 0 0,-3 0-35,2 0 0,-2 1 62,3 1-46,-1-1 1,2 2 7,1-3 0,-3 0 13,0 0-18,1 0 0,1 0-12,0 0 1,-1 0 8,-1 0 1,0 0-1,3 0 1,-3 0 18,0 0-9,0 0 1,3 0 35,-1 0 1,-1 0 6,-1 0 1,-2 0-45,2 0 0,-2 0 4,3 0 1,-3 0-22,2 0 0,-2 0 27,2 0 0,-1 0-38,1 0 1,-2 0 41,2 0-61,-2 0 67,3 0 8,-1 0 3,2 0 0,-1 0-30,-1 0 0,-2 0 66,2 0 1,-2 1-55,3 1 1,-3-2-36,2 3 1,-2-3 63,3 0-117,-4 0 59,5 0-14,-3 0 21,4 0 1,-3 0-7,0 0 1,-2 0 12,3 0 0,-3 0-5,2 0 107,-2 0 0,1 0-82,-1 0-18,-1 3 0,2-2 23,0 1-15,-3-1 1,4-1 36,-2 0 0,-1 0 1,2 0 1,-3 0-23,2 0-49,-1 0 63,2 0-71,0 0 1,-2 0 22,4 0-7,-4 0 0,3 0 56,-2 0-5,-2 0 108,3 0-124,0 0-9,-2 0 31,2 0-88,-3 0 22,0 0 2,3 0 106,-3 0-84,3 0 171,-3 0 551,0 0-650,3 0-142,-2 0 113,1 0-81,-2 0-792,0 0 665,3 0 40,-2 0 251,2 0 0,-2 0 1,1 0 111,-2 0-43,3 0 332,0 0-447,-2 0-384,2 0 298,-3 0 0,-3 0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9:36.42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 45 7377,'4'4'364,"-1"2"-687,0-6 204,-3 6-163,3-5 140,-3 1-119,0-2 562,0 0-367,0-2 835,0 1-278,0-2 510,0 3 1103,0 0-1992,0-3-25,0 3-30,3-3 0,-2 2-38,1-1 0,-1 1 17,2-1 20,-3 1-28,3-2 0,-2 2-127,1-3 128,-1 2 1,1-1-44,-2 1 0,1 1 43,1-1-96,-1 1 73,2-2 26,-3 2 70,3-1 16,-3 2-14,3 0-55,-3 0-25,0 0 1,0 2-17,-3 0 1,3 1 36,-2-1 0,0-1-50,0 4 1,1-3 123,-1 2 0,1-2-32,-1 2 144,1 1 1,-4 1-61,3 0 1,-2-1-112,1-1-130,1-3 0,0 3 122,0-2-262,0-1 176,2 2 1,0-4-84,0-1 1,0 0 45,0-2 1,2 0 39,0-3 1,3 3 6,-1 0 1,0 0 9,0 0 0,-2-1-13,3 3 4,-1-3 1,0 2-182,0-1 157,-2 1 96,4 0-107,-6 2 51,3-1 33,-3 2 0,-1 0 14,-1 0 1,1 0 186,-3 0 0,2 0-66,0 2 1,-2 0 69,0 2 0,1 0-77,-2 3 1,3-3-172,-2 0 0,2 0-42,-2 0 1,1 1-500,-1-3 424,0 3 1,0-3-160,2 2 48,-1-3 61,2 2 256,-2-3 1,3 0-128,0-3 1,1 1 254,1-3 1,-1 0-55,4 3 1,-4-3-63,1 1 1,1 0-33,-1 0-113,3 0 1,-3-3-132,2 1 1,-3 2 60,1-1 1,-1 3-90,-1-2 83,3 3 256,-2-5-12,1 5 230,-2-2-131,0 3 57,0 0-199,0 3 1,0-2-186,-2 1 168,1 2 1,-4-3-122,3 3 0,-1-2 65,1 3 0,1-3-45,-1 2 122,-2-2 11,4 3 78,-6-1-123,5-1 321,-2 3-159,3-5-246,0 2 20,0-3-651,0 0 548,0-3 1,0 1 36,0-2 0,0 2 34,0-2 1,1 0-34,1 0-79,-1-2 280,5 3-129,-6-4 200,6 4-5,-5-3-48,2 5 28,-3-2 0,0 4-106,0 1 6,0-1 1,-1 5 28,-1-2-139,1-1 28,-5 2 1,5-2-49,-3 2-365,2-3 128,-1 1-416,3-2 176,-2 2-1373,1-3 1928,-2 0 0,3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29:59.42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404 7 7801,'4'0'-905,"2"0"1,-5-2 1921,3 0-121,-2 0-16,1 2-498,-3 0 1,-2 1 2,-1 1 1,-2 1-81,1 4 0,-2-1 128,0 1 0,-1 1-58,-2 1 1,2 2-156,-1 0 0,0 2 136,-1 2 1,1-1-105,-2 3 1,1-2-27,-2 2 0,3 2-34,-3 3 1,1 1-13,0-1 0,-3 1 23,3-2 1,-2 4 0,-1-2 0,0-1-90,0 0 1,0 0 75,1-1 1,-1 1-18,0 0 1,1-3-4,1 0 1,2 0 74,2-4 1,-1 0-46,-1 0 0,3-2-6,2 0 0,0-1-37,0-3 0,-2-1-6,2-1-186,1-1 148,-3 0 1,5 0-139,-3-2 83,2-1 0,-1-1-338,0 0 0,3 1 58,-2-1 0,-1 0-38,1 2 0,-1-2 86,3 3 1,-2-1-6,0 2 1,0-1 183,2-1 1,-2-2-102,0 2 1,0-2 142,2 3 0,-1-4-76,-1 1 1,1-1-85,-2-1 8,3 0-42,0-3 66,0 0 0,0-2-244,0 1 256,0 3 0,0-3-361,0 2 161,0 1-210,0-2 187,0 3 948,0 0-765,0-3-208,0 3 188,0-6 0,0 5-66,0-4 66,0 1 1,0-2 8,0-1 0,0 1 162,0-1 0,0 1-111,0 0 37,-3-1 1,3 1-26,-3-1 1,3 3-450,0 0 166,-3 2 77,2-3 85,-2 4-24,3-2 238,0 3 0,0 3-102,0 1 0,0 0 298,0 0 1,1 1-122,1 4 1,1-2 222,1 1 1,1-1-64,-3 0 0,3 0 59,-3 1 1,1-2-98,-1 3 1,-1-6 165,1 4-337,-2-2 0,0 1 108,0 1 1,0-3-272,0 0 111,0-2 0,0 1-147,-2-1-22,1-1 190,-5 2 164,5-3 266,-1 0-159,2-3-227,0 2 0,0-4 5,2 3 1,0-2 32,2 2 1,0-1-210,3 1 1,0 1-116,2-1 1,-2-1-162,4 1 0,0 0-31,4 2 1,0 0-211,2 0 0,-3 0 33,1 0 1,-1 0-242,-2 0 821,-2 3 0,0-3 0,-4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4:09:41.26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7 514 6497,'-4'0'2299,"1"0"-1648,3 0 1310,0 0-1633,0 2-52,0-1 38,0 2 34,0-3 37,0 0-50,3 0 129,-2 0-209,2 0-6,-3 0-148,3 0 112,-3 0-318,6 0 174,-5 0 0,2 0 29,0 0 51,-3-3-184,3 2 107,0-4 1,-2 4 78,4-1-74,-4-2 1,3 2 52,-2-3-60,-2 2 3,6 1 0,-5 0-39,1-2 31,2 2 0,-3-3-87,3 3 113,-2 0-80,1-1 45,-1 3-6,-1-6 34,5 5 0,-5-4-43,4 3 0,-4-1-7,1 1 0,0 1 54,0-1 126,-2 2-114,6-3 14,-5 2-42,4-5 0,-3 6 1,2-3 0,-2 2 21,0-1 1,-1 1-30,1-1 0,-1 1 97,1-2-23,2 3-77,-4-3 2,6 0 0,-4 2-54,2-1 0,-3 1 6,1-1-15,2 1-50,-3-5 1,4 5 74,-3-4 1,1 4-76,-1-1 1,-1 0 84,1 0-16,1 2 1,-2-4-5,1 2 8,2 1-11,-4-2 0,4 1 23,-2 0-49,-1 0 0,2 1 42,-1-1-81,-1 1 1,3-1 62,-2 2-11,-1-3 1,4 1-6,-3-2 1,1 3 59,-1-2 0,-2 2 41,3-1-34,0 1 1,-2-2 1,1 0-37,2 3 1,-3-3-96,3 3 97,-2-3 0,3 2-96,-3-4 0,1 4 75,-1-1 0,-1 0-203,3 0 145,-2 1 20,4-4 0,-4 3 30,3-2 1,-2 3-41,-1-1 85,-1-2-77,5 3 215,-5-4-157,4 4 10,-4-5-27,5 5 0,-5-4 12,3 3-40,-2 0 30,4-1 0,-5 2-41,3-3 35,-2 2 1,3-1 27,-3 0 1,1 3-31,-1-2 38,-2-2-8,6 3-14,-2-4 0,-1 3-2,-1-2 13,2 3 28,-3-2-23,4 0-18,-4 2 0,4-2 15,-3 0-16,0 3 0,1-4 9,-1 2-56,0 1 41,1-2 1,-3 3-9,3-2 8,0 1 0,0-3 4,1 2 1,0 1-4,-2-1 0,-1 1 20,1-1-36,1 1 1,-1-3-4,2 2-82,-3 2 36,5-3 0,-5 2 42,1-1-2,2 1 1,-4-2-25,2 1 16,2 1 1,-3-2 66,4 3-89,-4-3 3,5 2 67,-3-4 1,2 4 33,-1-1 44,-3-2-101,5 4 0,-5-5 13,4 2 7,-4 1-10,5-1-10,-5 3 1,4-4-2,-3 2-14,0 1 3,1-2 1,-2 1-53,3 0 60,-2 0 0,1 1 109,0-1-108,-3 1 0,5-2 9,-3 1-4,0 1 109,1-2 0,-1 2 18,2-1-89,-3 2 0,3-3-72,-2 3 1,-1-1 59,1-1 1,-1 1-160,2-1 162,-3 1-59,3-1 67,0 1-26,-2-2 1,2 1 35,-1 0-18,-1 0 0,3 1-13,-2-1 12,-1 1-143,1-2 141,1 0-69,-2 3 28,5-6-7,-6 5 1,4-4 28,-2 3-19,-1 0 0,2 1 51,-3-1-47,2 1 16,-1-2 1,3 3-4,-2-2-8,-1 1 1,2-2 4,-1 3 1,-1-3-19,2 3-2,0-6 6,-3 5 0,4-2 5,-2 3-129,-1-3 115,2 3 18,0-3-27,-3 0 21,3 2-5,0-2 0,-2 3-1,1-2 1,-1 1 59,1-1-57,-1 1 166,2 1-151,-3-3 13,3 2-14,-2-1-5,1 2 0,-1 0-104,1 0 119,-1-3-191,2 2 153,-3-2 1,0 3-22,3 0 68,-3-3-18,3 3 16,-3-3-2,0 3 10,0 0-18,3 0 0,-2 0-10,2 0 3,-3 0-59,0 0 51,0-3-2,0 2 0,0-2 89,2 3-39,-1 0 0,2 0 31,-3-3-61,0 3-6,0-3 30,0 3-32,0 0-254,3 0 126,-2 0 88,1 0-50,-2 0-43,0 0 193,0-3-35,0 2 24,0-1-46,0 2-1722,0 0 0,3 0 1,1 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17.89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1001 6 8036,'0'4'-524,"0"-2"670,3-2 328,-3 3-92,3-3-209,-3 2 0,0-2 188,2 0-170,-2 0 1,4 0 96,-2 0-227,-2 0-104,5 0 0,-4-1 56,3-1 0,-2 0-189,1 2 131,1 0 0,2 0-48,-1 0 0,1-1 55,-3 0 1,2 0-52,-1-1 0,1 1 59,1 1 1,-1 0 2,0 0 0,3-1-17,-1-1 0,2 0 1,-1 2 1,0 0-26,-1 0 1,1 0 40,1 0 0,2 0 18,-1 0 0,0 0 8,-1 0 1,1 0 1,-1 0 0,1 0-1,-1 0 0,0 0 7,-1 0 1,-2 0 40,3 0 1,-1 0 11,-1 0 1,-1 0 33,2 0 1,-2 0-72,1 0 1,0 0-26,-2 0 0,1 0 30,-1 0 0,-1 0-83,0 0 20,2 0 1,0 1-10,2 1 0,-2-2 29,0 2 0,-1-2-11,1 0 0,-1 2-66,0 0 1,1 1 66,-1-1 1,1-2-2,0 2 0,-1 0-2,1 0 0,0 1 84,-1-1 1,1-1-11,2 0 0,-3 1 12,3 0 1,-2 2-35,0-2 0,1 2 9,1-2 1,1 2-26,-1-3 1,1 3 27,-2 0 0,2-1-61,-1 1 1,2-1 41,-1 0 1,0 3-54,0-2 0,-2 0 23,3-1 0,-3 2-6,2-1 1,-2-1 13,1 1 1,-1-1-1,1 3 1,-1-2 91,-1 0 0,1-1-82,1 3 0,0-1 96,-1 1 0,-1-2-53,2-1 0,-1 1 11,1 1 1,2 3-27,-3-1 0,2 1 3,-2-3 1,2 3-34,-2-1 1,-1 1-12,4-3 0,-3 3-3,3-1 0,-4 0 30,2-1 1,0 1 25,-1 1 1,1-1-31,-3-1 1,1 1 16,2 1 0,-2-1 25,1-2 0,0 3 11,-2-1 0,1 1 16,-1 0 1,1-1-45,-1 2 0,3-2-30,-1 3 1,0-3 32,-1 2 0,0 0-20,-1 0 1,1 1 19,0-2 0,1 1-51,0 1 0,1-2-1,-3 1 0,-1-2-8,-1 1 0,1 0 19,1 1 0,1 0-5,0-2 0,-1 1 126,-1-1 0,0 3-104,0 0 0,0-2 26,0 1 1,1-1-19,-1 1 0,0-1 7,0 1 0,1-1-29,-1 2 1,0-1 3,0-1 1,1 2 19,-2-1 1,0 0-14,1 0 1,-1 0-11,1 0 0,0 1 10,-2 0 0,2-1-18,-2 0 1,1-1 19,-1 1 0,1 2 3,-2-2 1,1 1-11,1 0 0,-2 0-3,1-3 1,0 2-14,0-2 0,-2 3-4,2-3 1,-1 3-9,1-1 0,-1 0 21,0 0 1,0-1-16,-1 1 0,0-2 12,0 2 1,2 0-9,0 1 1,0 0 4,-2-1 1,0 0 1,0 0 0,0 0 25,0 2 1,0-2 3,0 1 1,0-3-30,0 3 0,0-1 7,0 2 1,0-2-14,0 0 0,0 0 14,0 1 0,0 0-17,0-1 0,0 2 10,0 0 1,0-2-3,0 0 0,0 0 10,0 3 1,-2-1 3,0 0 0,0-2 19,2 0 0,-2 2-26,0 0 1,1 1-7,1-3 1,-2 2 14,0 0 0,0 2-1,2 0 0,-2 0 32,0-1 1,0-1 3,0 0 1,1 0-5,-3-1 1,2 2 4,-1-1 1,-1 0 110,0 0 1,0 0-124,0 0 0,1 0-19,-1 1 1,0-1 46,-1 0 1,0 2-123,2 0 0,-3 0 87,3-2 0,-2 0-9,-1 0 1,1 0-3,-1 0 0,1 0-8,-1 0 0,0 1 72,-1-1 1,0 1-61,0-1 0,0 2 36,-1-4 1,2 1-17,-3-1 1,1 1-3,-1 0 0,2-1-21,-3 1 0,3 0 1,-3-3 1,1 3-34,-2-1 0,2 1-8,0-1 1,-1 2 4,-1-2 0,0 1 26,0 0 1,1 0-22,0-1 0,0 1 14,1-1 0,-4 2 23,0-2 1,0 1 14,2-1 1,0 1 8,0-2 0,-2 1 20,0 1 1,0-2 11,2 1 0,-2-1-19,0-1 0,-2 1-21,2 0 1,-2-1-37,3 1 1,-2-2 47,1 1 1,-1-1-6,0 0 0,-2 1-33,3 1 1,-2-1-1,2-4 0,-3 4 14,2-3 1,0 1-4,-1-1 0,2 0 30,-2 0 1,1 1-24,-1-1 0,-1-1 6,1 0 0,0-1-3,-1 2 0,2-2-46,-2 1 1,2-1 42,-1 0 0,1 0 0,-3 0 0,1 0-13,2-2 0,1 2 0,-2 0 0,2-1 46,-2-1 0,1 0-37,0 0 0,-2 0 10,3 0 1,-2 0-23,0 0 1,1 0-5,1 0 1,1 0 28,-1-2 0,0 1-4,-1-1 1,1 0-5,0 0 1,2 0 3,-1 0 1,1 1-75,0-1 0,0 0 61,0 0 1,0-2-13,0 2 1,-1-1 36,-1 1 0,2-2-1,-3 2 1,3-2-36,0 0 1,-1 1 0,1 0 1,0-1 57,0-1 1,0-1 11,0 0 1,1 2-46,-1 1 0,3-1 3,-3-2 0,1 1 18,-1-1 1,2 1-22,-1-1 1,1 1-7,-2-1 1,1 1 5,0 1 0,-1 0-4,2 0 0,1-1-35,-2-1 0,3 1 1,-2-1 0,-1 1-45,-1-1 0,3 1 65,0-1 0,0 1-63,1 1 0,-3-2 49,3 0 1,-2-1-16,1 2 0,0-1 9,1 0 1,1 1-2,-4-1 0,3 1 30,0-1 0,-2 1-23,2-1 1,0 0 13,1-1 1,-1 0-13,0 0 1,-1 1-25,3 3 0,-3-3 13,1 1 0,-1-1-4,3-1 0,-1 1 4,-2 0 1,2 1-3,-1-1 0,1 1 37,0-1 0,0-2-34,-2 1 1,2-1-3,-1 3 0,0-3 4,0 1 1,1 0 2,-2 1 0,2-1-2,0 0 0,1-1-1,-1 2 1,-1 1-7,-1-3 0,1 2-4,1-2 1,1 1-20,-1 0 1,2 1 23,0-2 1,-2 3-37,3-1 0,-2-2 31,0 1 0,-1-1 18,2 3 0,0-1-6,0-2 0,1 2 2,-1-1 1,2 1 9,-2 0 1,2-1 4,-2-1 1,-1 1-2,4 1 1,-3 1 6,2-1 1,-2-1-30,0-1 1,2 1 13,0 2 0,0-3-34,0 1 1,-2-1 14,2 0 0,-1 2-2,1-1 0,-1-2 2,1 2 1,1-2-7,-3 2 1,2-3 4,-1 3 1,1-3 0,0 3 0,0-3 3,0 1 0,-2 0 0,2 0 0,0 2-6,1-3 1,0 1-9,-1-2 0,-1 2-2,1-1 1,1 3-5,1-2 0,0 0-3,0 0 0,0-1-17,0 2 0,0-1-8,0 2 1,0-3 42,0 1 1,0 0-17,0 0 1,0 1 17,0-1 1,0 1 4,0-1 1,0-2 5,0 4 0,1-3-17,0 1 0,0 0 2,1 0 1,-2 0-14,0 0 1,2-1 13,0 3 0,0-3 13,0 1 0,-1 0-17,1-1 0,-1 3 6,1-2 0,-1 1-5,1-2 0,0 0 0,0 3 0,0-2-3,-2 1 1,1-1-1,1 1 1,0-1 13,-2 2 0,2-3-3,0 1 0,0 0 10,-2 0 0,2 1-15,0-1 0,-1 2-57,-1-3 0,2 3 37,0-2 0,0 2-4,0-3 0,-1 2-18,0-1 1,2 3-8,-1-2 0,2 1 32,-2 0 1,1 0-12,-1-2 0,2 2 24,-3 0 1,3 0-23,-2 0 0,3 0 33,-2 0 1,0-1-4,1 1 0,-2-1 0,2 3 0,-2-3-8,1 1 0,-1-1 2,2 0 1,-2 2 21,2-1 1,-3 0-25,3-1 0,-1 2-41,0-1 0,2 1 41,-3 0 1,2-1-70,0-1 0,-1 1 62,0 1 0,-1 0-3,2-2 0,-2 3 2,2-3 0,-1 1-1,1 0 1,0 1 40,0-2 0,0 2-45,-1 0 0,0 1 58,1-3 0,1 2-35,-1-1 0,-1 0-42,0 2 0,0 0 2,1-1 0,1-2-9,-1 1 0,0-1-10,0 3 1,1-1-6,-2 1 0,2-1 34,-2 1 0,2-1-12,-1 1 0,1-1 78,1 1 1,-2-1-73,0 0 1,1 0 69,-1-1 1,1 1-42,0 0 1,1 1 5,-1 1 0,1-1-21,-1 0 0,1-1 0,0 1 1,-1-1-10,1 3 0,-1-2 15,1 2 0,-1-3 1,1 1 0,-1 1-9,1 0 1,-1 1 47,1-3 0,-2 2-21,0 0 0,-1-2 3,3 3 1,0-1-11,-1 0 0,1-1 1,-1 1 1,-1 0-3,-1 0 0,1 0 1,2 0 1,-1 0-18,1 1 1,-1 1-6,1-2 1,0 2-4,-1-1 0,-1 1-34,0-2 1,-1 3-10,3-1 0,-1 0 29,1 0 0,-1-1-7,1 1 1,-1 2 26,1-2 1,1 1-16,1-1 1,0 1 75,-3-1 1,1 0-73,-1 0 0,1 0 46,-1 0 0,-1 1-2,-1-1 0,1 0 9,2 0 1,-1 0-32,1 2 1,-1-2 0,1 0 1,0 0-49,-1 2 1,0 0 48,-1-2 0,1 1 4,-1 0 1,0 0-23,2 1 15,-1-2 1,1 1 16,-1-1-2,1 1 0,0-1 39,-1 0-46,1 1 0,0 0 19,-1-1 1,-1 2-16,0-2 1,-3 1-45,3 1 43,0-2-2,1 1-17,1-1 1,-1 2-4,1 0 1,-3-2 26,1 0 1,-2 0-22,2 2 34,0 0-32,1 0 50,1 0-30,0-3-2,-1 3 1,0-3-2,1 1 1,-2 2 2,-1-2 0,-1 1-5,2 1 0,-2-1 2,1-1 0,-1 2-2,2-2 1,-2 2 0,1 0 1,-1-1-2,0-1 0,1 1 1,0-1 0,0 2 0,2 0 0,-2 0 20,3-3-9,-1 3 0,-1-2 29,0 2 8,-4 0-18,6-3 0,-5 2-25,3-1-3,-3 2 0,2-2-46,-1 0-10,-2 0-13,5 2 53,-4 0-110,4-2 108,-2 1 1,0-1 16,1 2 0,-2 0-5,2 0 7,-3 0 1,4-1 2,-3 0 2,1 0 1,-1-2 28,2 3-33,-3 0 12,4 0-10,-2 0-10,0 0 0,1 0 2,-2-2 0,3 1 1,-5-2 0,5 3 0,-4 0-1,3 0 1,-3 0 1,4 0 1,-4 0-1,3 0 0,-2 0 0,0 0 1,0 0-1,-1 0 2,4 0 0,-4 0-16,3 0 13,-3 0 1,2 0-132,-1 0 121,-1 0-28,3 0 1,-2 0-142,2 0-265,-4 0 102,6 0 1,-3 0-326,2 0 1,1 0 667,-1 0 0,6 0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3.02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2084 0 6353,'-3'0'739,"1"0"-533,2 0 1223,0 0-1423,-2 0 120,1 0-170,-2 0 127,3 0-185,0 3-13,-2-3 148,1 3 0,-2-2-15,1 1 4,2-2 1,-4 2 35,2-2 1,2 1 12,-1 1-27,-3-2 0,2 4 25,-2-2-30,-1-2 0,2 3-89,-2-1 82,-1-1 1,0 3-43,1-3 0,-1 2 35,0-1 0,1-1-38,-1 1 1,2-1 39,-2 0 1,3 1 1,-5 2 1,2-3 13,0 1 0,0 0 7,-1 0 1,0 0 4,0 0 1,-1 0-24,0 1 0,0-1-43,1 2 1,1-3 45,-2 1 0,1 1-31,-1 1 0,0-2 10,3 0 0,-1 0-4,-2 0 1,3 2-3,-3-2 1,2 1-3,0-1 1,-1 2 27,0-2 1,-1 1-20,2-1 1,-1 1 57,-1-1 1,0-1-49,1 0 1,1 0 22,-1 1 1,-1-1-21,0 1 0,-1-1 2,1 1 1,-1-1-8,2 0 1,-3 0-4,3-1 0,-3 0-35,1 2 0,0-1 37,0 1 0,1-1 6,-1-1 0,2 0-10,-2 2 1,0-1 43,0 0 1,-2 0-42,2-1 1,-2 0 2,0 0 1,2 2-8,0 0 1,0 0 3,-2-2 0,-1 0-36,1 0 0,0 2 37,0-1 1,1 1-57,0-2 1,0 1 45,1 1 1,-2-2-39,0 2 1,0 1 23,0-2 0,1 1 0,-1-2 1,3 2-4,-3 0 1,0 1-1,1-1 0,-1-2-52,0 2 0,3-1 53,-3 1 1,2-1-89,0 1 0,-2-1 76,2 0 0,-1 0-89,-1 1 1,1-2 73,1 0 1,-1 2-2,-1 0 1,2 0 4,0-2 0,0 0-2,0 0 0,-1 2 31,1 0 0,-1 0-28,0-2 0,0 0 47,3 0 0,-3 0-38,1 0 0,-1 2-37,1 0 1,-1 0 24,2-2 1,-2 0-3,1 0 0,1 0 16,-1 0 1,0 0-6,-1 0 0,0 0 26,1 0 1,0 0-30,0 1 0,2 0 56,-3 1 1,3-1-45,-3-1 1,2 0 38,-1 0 0,-1 0-24,2 0 0,-2 0 2,1 0 0,0 0-5,0 0 1,1-1 0,-1-1 1,2 1-1,-2 0 0,2 1-2,-3 0 0,3 0 0,-3 0 0,2-1 0,-1-1 0,-1 1 0,2-1 0,0 2 0,1 0 0,0-1 0,-2-1 0,2 1 0,0 0 0,-2 0 0,2 1 0,-2 0-6,2 0 0,-1 0 5,3-2 1,-3 1 0,1-1 0,-3 1-1,3 1 0,-1 0 19,3-2 0,-2 1-10,-1 0 0,-1 0 1,2 1 1,-1-2-13,3 0 1,-3 0 7,0 2 0,1 0-10,-1 0 0,2 0 8,-1-2 1,1 2-6,0-2 1,-1 1 2,-1 1 0,1 0-6,1 0 0,0-2 4,1 0 0,-1 0 0,1 2 0,-1 0 1,1 0 0,-1 0 0,1-2 0,-1 2 1,1-2 0,-1 0-1,1 0 0,-1 2 0,0-2 0,1 1 0,-1 1 0,2-2-10,1 1 1,-1-1-13,-1 2 1,-1-1-4,1-1 1,-1 2 9,1-2 0,-1 1-6,0 1 0,1 0 29,-1 0 0,0-1-20,1-1 1,1 0 52,1 2-49,-4 0 1,1-1 28,-1-1 0,1 1 1,0-1 1,1 2 3,-1 0 1,2-1 11,0 0 0,1 0 3,-3-1 0,2 1-33,0-1 0,-1 1 11,1-1 0,1 2-36,-1 0 0,3-2 46,-3 0-80,0 0 31,-1 2-12,-1-2 13,1 1 0,-1-2 30,0 3 0,0-1-16,1-1 1,1 0 22,1 2 0,1 0-19,-2 0 1,2 0 3,-1 0 1,1 0 2,-2 0-2,0-2 0,1 1-4,-1-1 0,2 2-2,-1 0 1,-1-1-8,0-1 8,0 2-32,1-3 30,-3 3 3,0-3 1,2 3-2,1-2 1,1 2 1,-2 0-3,3 0 1,-4-3 1,4 3 5,-3-2-3,3 1 5,-4 1 0,5-1-6,-2-1-1,-2 2 0,4-2-27,-4 2 12,2 0 1,-2-1 4,3-1-4,-1 1 16,-1-1-16,2 2 24,-4-3-19,5 3 23,-5-2-19,4 2 1,-1-1-2,2-1 7,-2 1-3,1-1-20,-2 2 19,3 0 0,0 0-77,-2 0 65,1-3-98,-2 2 80,3-1 14,0 2 1,0 0 7,-2 0 0,2 0-8,-2-2 59,1 1-67,-1-1 33,1 2 1,-2 0-18,1 0 47,2-3-28,-3 2 0,3-1 59,-3 2 8,3 0-96,-3 0 39,3 0-662,0 0 415,0-2 1,-1 1-284,0-1 268,1 1-24,-3 1 229,3 0-87,0 0 0,-2 0-153,0-2-8,0 1 287,2-1 0,0 2 0,0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3.66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33 34 6563,'1'3'-782,"1"-1"782,-1-1 0,1-1 0,-2 0 0,0 2 0,0-1 0,0 2 0,0-3 2906,0 0-2894,-2 0 0,0-1-142,-2-1 144,3 1 1,-2-3-23,2 2 1,0 0-38,-1 0 78,-1 1 1,1-3-56,-1 2 1,2 0 54,-1 0-288,1 1 78,-1-4 0,1 4-486,-1-3 386,1 3 277,-1-2 0,2 1 0,-3-1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4.18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73 6012,'0'-3'443,"0"0"-4,0 3 181,0 0-531,0-2-7,0 2 21,0-3-249,0 0 157,0 3 0,0-4-121,0 3 1,1 0 12,1-1 76,-2-1 1,4 3-99,-2-2 0,-1 0 105,2 0 0,-2-1-117,1 1 1,1 1-112,-1-3 48,2 3 85,-1-4 1,2 2 108,1 0 0,-2 0 0,0 1 0,-3 0 0,3-1 0,0-1 0,2-1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4.91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23 7866,'5'0'-1048,"1"0"0,-1 0 1048,1 0 0,-3 0 0,2 0 0,-2 0 0,0-2 149,2 1 251,-2-2-272,3 3-56,-1 0-26,1-2 1,-1 2-8,1-2 1,-3 1 102,1 1-78,0 0 0,1-1 50,1 0 1,-2 0-118,0-1-3,-1 1 1,3 1-59,0 0 0,-3 0-178,1 0 1,0-1-32,1-1 273,1 0 0,-1 2 0,1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5.26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7866,'5'0'-982,"1"0"1,-1 0 850,1 0 131,0 0 0,-1 0 336,1 0-248,0 0 0,-1 0-41,1 0 0,-3 0 48,1 0 1,0 0 13,1 0 1,-1 0-97,-1 0 0,1 0 1,2 0-151,-1 0 1,1 0 63,-1 0 1,1 0-102,0 0 0,-2 0 27,-1 0 1,1 0 146,1 0 0,1 0 0,-1 0 0,1 3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25.55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7866,'3'0'-1707,"3"0"1509,-3 0 1,0 0 197,1 0 0,-3 0 0,4 0 0,-1 0 0,-2 0 133,2 0 0,-2 0-73,2 0 1,-2 0 6,2 0-1,-3 0-42,3 0 1,-2 0 36,2 0-22,0 0 0,1 0 3,1 0 1,-3 0-39,1 0 0,0 0 33,1 0 0,-1 0-185,-1 0 0,1 0 45,2 0 103,-1 0 0,1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36.27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7625,'4'0'-214,"-1"0"0,-1 0 149,2 0 1,-2 0 77,1 0 0,-1 0-90,2 0 8,0 0 0,1 0-62,1 0-20,0 0 0,-1 0 34,1 0 1,-2 0 116,-1 0 0,1 0 0,1 0 0</inkml:trace>
  <inkml:trace contextRef="#ctx0" brushRef="#br0" timeOffset="2211">661 161 6887,'0'-3'1584,"0"1"-1136,0 2 1617,0 0-1595,3 0-530,-3 0 1,4 0 98,-2 0-197,-2 0-38,5 0 1,-4 0-134,3 2 0,-1-1 87,1 3 0,1-2-39,-2 1 0,1-1 59,-1 2 1,-1-2 99,2 0 0,-2 0-74,2 0 1,-4 0-30,2 0-555,1-1 257,-2 1 523,2 0 0,-3-1 0,0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43.23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6009,'3'0'81,"-1"0"363,1 0 92,-2 0-263,1 0 66,-2 0 294,0 0-532,3 0-178,-3 0 100,2 0 83,-2 0 171,0 0-162,3 0 75,-2 0 0,3 1 78,-2 1-118,2-2 0,-3 3-28,3-3 0,-2 1 127,2 1-247,0 0 0,0-1 76,0 1 1,1-2-203,-1 2 1,-1-1 65,1 1 1,-3-1-126,3 1 1,-2-2 39,1 0 0,-1 2-75,2 0 0,-2 0 30,1-2 1,-1 0-297,0 2-52,1-1-230,-2 1 766,1-2 0,-2 3 0,0 0 0</inkml:trace>
  <inkml:trace contextRef="#ctx0" brushRef="#br0" timeOffset="883">229 67 5889,'3'0'2560,"-1"0"-2278,-2 0 1,0-1-104,0-1 0,1 2 166,1-2-169,-1 1-139,1 1 135,-2 0-90,0 0 23,2 0 26,-1 0 0,2 0-42,-1 0 1,-1 0 19,3 0 1,-2 0-50,2 0 0,-1 2-106,3 0 0,0 2-1,-1-3 1,1 3 75,2-2 1,-2 3-298,3-2 1,0 0 111,3 1 0,-3-1-325,1 1 60,-4 0-78,2-1 188,-5 1 0,-1-2-492,-4-2 803,-1 0 0,-5-5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0:10.42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1495 174 7858,'6'0'0,"-2"0"-20,1 0 0,-1 0 134,2 0-10,1 0 1,-1 0 320,1 0 442,-4 0-313,3 0 407,-5 0-13,1 0-551,-2-3 0,0 2 51,-2-1 0,-2 1 238,-2 1 1,-4 0 384,0 0 0,-5-2-495,-2 0 1,-4-1 383,-1 1 0,-5 1-441,0-4 0,-2 3 7,-1-2 0,-2 0-235,-2-3 0,-2 2-368,1 0 0,4 0 157,3 0 0,3 2-29,1-2 1,3 3-246,4-2 1,2 3 125,4-2-425,-1 3 122,2-3 46,3 2 280,1-2 84,6 3-745,0 0 605,-3 0-19,2 0 30,-4 0-43,4 0 1,-3 0 39,2 0 52,2 0 0,-3 0-163,3-2 1,0 1 141,0-2 1,0 3 42,0 0-72,0-3 1,0 2 78,3-4 1,-3 3-253,2-2 0,-1 0 10,-1-3 1,0 3-8,0 0 1,1 0 174,1 0 1,-1-2-14,1 2 0,-1 0 32,-1 0 1,2 2 160,0-2-21,0 2-88,-2-3 0,1 4 24,1-1 1,-1 0-162,1 0-169,-2 1 221,0-1-38,0 2 108,0 0 141,-2 2 75,1 2-171,-5 2 0,3 1 45,-1-1 0,1-2-13,3 1 1,-2-3-7,0 2 0,0-2-37,2 3 1,-2-3-25,-1 2 6,1-3-17,-1 5 57,3-5-28,-6 2 1,5-3 75,-1 3-63,-1-3 44,2 3-13,-2-3 0,3 0-230,0 0 199,0-3-115,0 3-20,0-3 106,0 3 330,0 0-24,3-3 7,-2 2 183,1-2-257,-2 3-59,0 0 1,3 0-167,-1-3 141,3 3-150,-2-6 1,4 5 16,-1-4 1,-2 3-49,1-2 0,-3 2 69,2-3-104,0 4 1,1-4-42,-1 3 1,-2 0 126,2 2-152,-2-3 0,1 2-3,-1-4 141,-1 4 0,3-3 0,-2 2 2,-1 1 32,1-1 219,-2 2 395,0 0-1,0 2-450,-2 0 0,0 1 319,-2-1-355,0-1 0,-3 4-20,1-3 1,1 1 47,1-1-329,0-2-108,-2 6 180,-1-5 0,3 4-4,0-3 0,1 0 76,-1-2-86,3 3 1,-3-2 38,2 1 42,1 1 0,-4-1-13,3 2 0,-1-3-9,1 2-79,1 0-37,-4-2 1,3 4-193,-2-3 146,3 0-40,-2-2 199,0 3-16,2-2-1,-2 2 192,3-3 1,1 0 14,1 0-118,-1 0 0,3 0 58,-2 0-83,-2 0 1,4 0-33,-2 0-128,-1 0-82,4 0 1,-2 0 33,2 2 1,0 0-136,-3 2 0,3-2 169,-1 2 1,2 1 25,0 1 0,1 1 238,-1 2 0,2-2-103,1 2 1,2-2 224,-3-1 1,1 0-87,-3 1 0,-1-1 146,-1-2-70,0 2-109,0-6-687,-2 3 1,-2-4 266,-2-1 1,-2-1-1516,-2-1 1,-1-2 1827,1 2 0,-3-2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7:52.30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94 1 5736,'4'0'555,"-2"0"-301,-2 0 1201,0 0-878,3 0-91,-2 0 68,0 0-260,-1 0 353,0 0-685,-1 3 1,-1-3 34,-2 2 1,2-1-80,-1 1 0,-1-1 38,-1 0 1,-1 2-130,1-2 1,-2 1-63,0-2 1,0 2-38,0 0 1,1 0 124,0-2 0,1 0-48,-1 0 1,1 0-37,-1 0 1,3 0-128,-1 0-271,3 0 57,-2 0 572,3 2 0,0 2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8:47.602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502 59 7939,'-7'0'720,"0"0"61,7 0-119,0-5-254,0 3 1,0-6 123,0 2-176,0 5 0,5-8 245,0 5-56,5 3-303,-1-6 1,5 5 226,2-3-201,-2 3 1,3-5-53,2 7 0,-3 0 0,5 0 0,2 0-49,1 0 1,4 0-103,1 0 1,3 0 64,3 0 0,-2 0-137,5 0 0,0 7-29,2 3 1,2-1 103,-2 0 0,-3 1-88,3 4 1,-5 7 108,3-2 0,-5 2 67,2 0 0,-6-4-22,-4 8 0,1-6 11,-5 7 1,-2-2-64,-5 6 1,2-2 33,-3-4 1,-2 4-52,-1-3 0,-8 4 48,3 6 1,2-4-164,-1 2 1,-1-1 96,-5-3 1,0 3 35,0 3 0,0-4-9,0 4 1,0-4 5,0-1 1,-5-2 71,-1 1 1,-6-1 151,3-2 1,-5 0 11,1-7 1,-3 8-108,2-3 1,-5-3 51,-2 0 1,-5-6-62,1 1 0,1-2-64,-6 2 1,4-8-23,-9 3 0,2-6-2,-1 4 0,2-6 61,-8 2 1,0-3-37,-3-2 0,-3 0-155,3 0 0,-3 0 76,-4 0 1,10-5-159,-5 0 1,5-6-11,-6 1 0,8-2-6,-2-4 1,7 6 79,-2 1 1,5-2-19,1-3 0,-1-1 21,1 1 1,1-2-15,2 2 1,-2-3 31,3-2 1,3 1 1,-3-6 0,3 3 170,-3-3 1,3 4-96,8-4 1,-2 3 69,-5-3 1,11 5-89,-6-6 1,11 6 15,0 0 0,-1-2-42,1 2 1,0-2 38,5 7 0,0-2-35,0 2 1,0-1 13,0 1 1,2-2-124,3 2 1,-3-1-40,3 1-20,-3-7 0,-2 3 77,5-1 0,-3 2-17,3 3 1,2 0-88,-2-2 70,-1 2 0,1-1-37,0 1 76,7-2 1,-5 2 116,2-2 0,5 6-52,-6 1 0,1 1 12,2-3 1,-6 4-45,4 2 1,-4-2-27,5-3 96,-6-3 0,6 10-53,-5-8 0,2 8 28,-1-8 0,-5 8-38,10-2-25,-8-2 0,6 5-42,-4-3-5,-5-4-13,14 7-24,-12-5 105,12 7 1,-9-1-36,5-3 81,-3 2-85,-1-5 50,-5 7-5,13-6 1,-10 4-8,5-3 0,-6 1 26,2 1 2,4 1 1,-6-5 21,6 7 1,-5-2-51,1-3 35,4 3-14,-1-5 1,1 7 39,1 0-35,-6 0-6,8 0 9,-3 0 1,1 0 1,-1 0 0,-4-2-20,6-1 12,-8 1-7,9-5 10,-3 7 0,1-5 6,-1 0 0,-4 0-34,6 5 1,-6 0-2,4 0 0,-4 0-45,5 0 0,-4 0-11,2 0 1,-2 0-142,4 0 0,-5 0 50,4 0 0,-4 0-294,6 0 0,-3 0 150,8 0 1,-2 0-1132,2 0 1,-2 0 34,1 0 0,-6 0 1419,1 0 0,1 0 0,3 0 0</inkml:trace>
  <inkml:trace contextRef="#ctx0" brushRef="#br0" timeOffset="1">1358 533 6991,'9'0'477,"-2"2"-167,-7 3 11,7-3-37,-5 3 108,3-5-66,-5 0 208,0 0 9,0 7-29,0-6-201,0 6-140,0 0 0,-5-7-105,-6 6 0,3 1 75,-1-2 1,-2 5-80,-4-6 0,1 6 96,-2-5 0,2 6-68,-2-1 1,-3-1 25,0 0 0,-2-4 2,0 5 1,0-6-33,-3 1 0,-4 0 10,4 1 1,1-1-18,-3-5 1,2 2 36,-6 3 0,1-3-53,-1 3 1,4-4 42,-4-1 1,9 0-176,-8 0-54,3 0 137,3 0 0,-5 0-66,4 0 0,-2 0 31,-1 0 0,0 0-7,2 0 1,3 0 5,-3 0 0,3 0 31,-3 0 0,-1 0 50,5 0 0,2 0-56,3 0 0,2 0 180,0 0-166,-1 0 59,6 0 1,-3 0 83,1 0-130,4 0 25,2 0-107,-2 0 136,6 0-122,-13 0 69,7 0 0,-4 0-20,1 0 0,5 0 4,-4 0 19,-2 0-154,-3-6 50,6 4 0,-4-7-100,8 4 162,-8 3 0,8-3-26,-6 5 13,8 0 0,-10-2-100,7-3 0,-2 3 73,3-3-108,3 3 1,-8 2-8,4 0-12,3-7 0,-7 5-173,6-1-214,1 1 167,-5 2-326,7-7 158,0 6 0,-2-12-254,-3 10 98,3-2 1,-5 3 16,7-3 700,0 3 0,0-5 0,0 7 0</inkml:trace>
  <inkml:trace contextRef="#ctx0" brushRef="#br0" timeOffset="2">103 592 6270,'8'0'1857,"-1"0"-1512,-7 0 1,2 0 175,3 0-136,-3 0-169,3 0 0,-3 0-1,3 0 1,-3-2 36,3-3 0,-1 3-149,1-3 0,-2 3 60,6 2 0,-4-1 123,6-5-215,-2 6 1,6-12-159,-1 7 0,7-2-86,-2 4 0,6-1 95,-6-6 0,7 4-31,0-4 0,4 6 59,3-6 1,-2 5-14,4-4 1,-4 6 117,-1-3 0,-1-1 14,1 2 0,-6 0-40,1 5 0,-8-2 15,4-1 0,-4 1 181,3-3-179,-3 3 0,4 2-30,-5 0 1,-8-5 88,3 0-220,-1-1 93,4 6-14,0 0 24,2 0 0,-6 0-12,-1 0 1,-4 0-22,6 0 36,-8 0 0,4 0 3,-2 0 1,-1 0-5,6 0 0,-6 0-78,8 0-166,-3 0 146,5 0 1,-1 2 73,-2 3 1,1-3 21,-1 3 0,-5-3-83,5-2 138,-1 0 1,4 2-50,2 3 176,-2-3-153,2 3 0,-2-5 16,1 0 0,-3 2-102,-1 3 1,1-3 74,-2 3 1,4-3-110,0-2 1,2 0 92,-2 0 1,-4 5-145,-1 0 1,2-1 65,2-4 0,3 0-16,-2 0 0,2 1-194,-2 5 5,1-5 0,-1 6 293,2-7 0,-2 7 0,2 0 0</inkml:trace>
  <inkml:trace contextRef="#ctx0" brushRef="#br0" timeOffset="3">679 592 7880,'16'0'1259,"-2"0"132,1 0-503,-1 0 0,-3 0 325,-2 0-478,-6 0 1,6 0 252,-4 0-636,-3 5 1,6-1 364,-4 6-165,-2-6-213,5 8 90,-7-3-471,-7-1 1,0-1-86,-9-7-87,2 0 181,-2 0 1,2 0-291,-1 0 224,1-7 1,3 4-339,1-8 0,6 8 173,-6-8 0,7 6-243,-3-5 220,-2 6-198,8-1-222,-7 5 487,7-7 19,7 5 157,0-5 0,8 7-105,-1 0 1,2 0 256,-2 0 0,-4 0-65,-1 0 0,0 2 621,1 3-360,2-3 1,-5 7 103,4-6 1,-4 1 140,-7 6 8,0-6-593,-7 8 0,-2-10 123,-5 3 1,-7-3-74,2-2 1,0 0 58,3 0 1,2 0-293,-1 0 83,1 0 33,5 0 1,-3-2-127,8-3 172,-1-2 1,5-9-6,0 2 1,0 4-276,0-1 147,7 2 85,0 1 1,9-4-338,-2 8 76,1-8 152,6 10 0,-5-5 165,5 7 1,-7 7-27,-4 4 0,1 1 101,-6 3 0,5-1 475,-5 2-291,1-2 0,-3 2 72,2-2-675,1 1 1,-13-3 205,-2-1 0,-5-4-600,0-7 1,-2 0 786,2 0 0,-8-14 0,-1-2 0</inkml:trace>
  <inkml:trace contextRef="#ctx0" brushRef="#br0" timeOffset="4">442 326 7859,'-7'0'-525,"-1"0"-525,2 0 656,5-7 2425,-5 5-724,6-3-371,-7 5 1,6-2 418,-4-3-207,3 3-539,2-5 4,0 7-267,7 0-861,-6 0 457,6 0-1980,-1 0 2038,-5 0 0,13 0 0,-7 0 0</inkml:trace>
  <inkml:trace contextRef="#ctx0" brushRef="#br0" timeOffset="5">695 223 7836,'14'-16'458,"0"8"723,-6-3-713,6 8 1,-7-6 591,2 4-635,5 5-205,-5-7 1,-1 7-196,3 0 70,-8 0 1,4 0-2017,-2 0 1921,-3 7 0,5 0 0,-7 8 0</inkml:trace>
  <inkml:trace contextRef="#ctx0" brushRef="#br0" timeOffset="6">1064 326 10758,'7'0'861,"7"7"1,-11-6-1024,6 5-321,-5-5 483,3 5 0,-1 2 0,3 8 0</inkml:trace>
  <inkml:trace contextRef="#ctx0" brushRef="#br0" timeOffset="7">1226 622 7851,'7'7'-984,"0"7"3075,9-6-1063,-8-1-724,-3 0 1,-5-5-517,0 3 233,0-3 1,0 5-798,-5-7 0,2 0 776,-8 0 0,1 5 0,-4 4 0</inkml:trace>
  <inkml:trace contextRef="#ctx0" brushRef="#br0" timeOffset="8">1123 916 6131,'0'9'2367,"0"-2"0,0-6-1168,0 5-419,0-5-453,0 5-543,0-6-20,0 0 1,-7 7 0,-1 1 0</inkml:trace>
  <inkml:trace contextRef="#ctx0" brushRef="#br0" timeOffset="9">784 946 7851,'0'-9'454,"0"-2"-201,0 8 1,0-6 0,0 6 196,0 1-699,0-12 0,-2 12-371,-3-3 620,3 3 0,-12-3 0,7-4 0</inkml:trace>
  <inkml:trace contextRef="#ctx0" brushRef="#br0" timeOffset="10">458 813 7851,'-9'-7'1624,"2"6"0,7-6-93,0 1-685,0 5-352,0-6-2132,0 7 1110,0-7 528,0 5 0,0-10 0,0 3 0</inkml:trace>
  <inkml:trace contextRef="#ctx0" brushRef="#br0" timeOffset="11">207 576 7851,'9'0'224,"1"0"-224,-6 0 0,5 0 2613,-4 0-1181,-5 0-957,7 0-237,0-7 0,-6 6-1248,5-10 1,-6 8 1009,-6-2 0,-2-2 0,-6-2 0</inkml:trace>
  <inkml:trace contextRef="#ctx0" brushRef="#br0" timeOffset="12">207 414 7851,'14'0'1363,"2"0"-863,-2 0 0,-4 0-89,1 0 0,-8 0 111,8 0-1324,-8 0 802,9 0 0,-10-7 0,5-1 0</inkml:trace>
  <inkml:trace contextRef="#ctx0" brushRef="#br0" timeOffset="13">576 355 7716,'7'-8'1190,"0"-5"-1260,9 12 1,-7-12 153,1 8-1268,-6 2 1184,3 3 0,-7 5 0,0 4 0</inkml:trace>
  <inkml:trace contextRef="#ctx0" brushRef="#br0" timeOffset="14">975 428 7885,'0'16'125,"0"-2"1,0-4 448,0 1-114,0-8 27,7 10-1938,-5-5 1451,3 6 0,-5 2 0,0-2 0</inkml:trace>
  <inkml:trace contextRef="#ctx0" brushRef="#br0" timeOffset="15">1094 754 7885,'0'9'2814,"0"-2"-2091,0-7-1437,0 0 633,0 5 81,0-3 0,0 5 0,0-7 0</inkml:trace>
  <inkml:trace contextRef="#ctx0" brushRef="#br0" timeOffset="16">547 724 8573,'14'-14'2380,"-6"4"-1978,-2 0 0,-3 6 185,2 1-674,-3 1-671,3 2 758,-5 0 0,7 0 0,2 0 0</inkml:trace>
  <inkml:trace contextRef="#ctx0" brushRef="#br0" timeOffset="17">576 606 7851,'2'9'154,"3"-4"1,-3-3 736,9-2 9,-8 0-217,4 0-334,0 0-137,-7 0 0,7-2-1391,-7-3 1179,-7 3 0,7-5 0,-7 7 0</inkml:trace>
  <inkml:trace contextRef="#ctx0" brushRef="#br0" timeOffset="18">827 488 7851,'14'14'13,"2"-4"1,-2-3 184,1-2 1,-4-3 311,-2 3 1,-6 4-254,11-7 0,-11 3 0,6-5 1,-5 2-822,1 3 542,-3-4 0,-2 8-1555,0-4 1577,-7-5 0,-2 14 0,-5-5 0</inkml:trace>
  <inkml:trace contextRef="#ctx0" brushRef="#br0" timeOffset="19">871 695 7851,'0'9'926,"0"-3"1,0-6-617,-6 0 1,-2 0-99,-8 0 0,2 0-657,0 0 0,-3 0 105,-2 0 1,0 0-497,-6 0 836,8-6 0,-11 4 0,5-5 0</inkml:trace>
  <inkml:trace contextRef="#ctx0" brushRef="#br0" timeOffset="20">502 576 8208,'10'0'2044,"0"0"-1349,-6 0-392,1 0 0,-3-1-236,3-5 0,-3 5-1737,3-10 1670,-3 8 0,-2-9 0,0 3 0</inkml:trace>
  <inkml:trace contextRef="#ctx0" brushRef="#br0" timeOffset="21">606 428 7851,'23'6'-496,"-4"-1"1,-2 5 686,-3-5 1,2-1 587,-2-4 1,-4 0 15,-1 0-237,-6 0-1678,4 0 739,-7 0 381,-7 0 0,0 7 0,-8 2 0</inkml:trace>
  <inkml:trace contextRef="#ctx0" brushRef="#br0" timeOffset="22">857 622 7851,'14'5'-140,"1"-2"1,-4 4 92,-2-1 1,-4-5 1505,5 5-1095,-6-5 0,-4-1-343,-11 0 1,-3 0 205,0 0-227,-7 0 0,-3 0 0,-4 0 0</inkml:trace>
  <inkml:trace contextRef="#ctx0" brushRef="#br0" timeOffset="23">590 681 7898,'9'0'1202,"-2"0"-133,0 0 1,-7-2-959,5-3-43,-3 3 1,-4-10-1154,-3 7 1,3 0 552,-8-1 1,5 5 531,-6-5 0,2-2 0,-6 1 0</inkml:trace>
  <inkml:trace contextRef="#ctx0" brushRef="#br0" timeOffset="24">458 503 7898,'14'9'940,"2"-4"355,-2-5-457,1 0 212,-1 0-241,2 0-1183,-2 0 1,-6 2-231,-2 3-149,-5-3 753,-1 5 0,-7 0 0,-1 0 0</inkml:trace>
  <inkml:trace contextRef="#ctx0" brushRef="#br0" timeOffset="25">650 503 7898,'15'7'0,"-1"2"636,2-2 2,-2 0-380,1-7-50,-1 0 37,-5 0-294,-2 0 49,-7 7 0,0-5 0,0 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8:20.508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446 53 7939,'-6'0'720,"0"0"61,6 0-119,0-5-254,0 3 1,0-5 123,0 2-176,0 4 0,4-7 245,1 5-56,4 1-303,-1-4 1,4 4 226,2-2-201,-1 2 1,2-4-53,2 6 0,-3 0 0,5 0 0,1 0-49,2 0 1,2 0-103,3 0 1,1 0 64,3 0 0,-2 0-137,5 0 0,0 6-29,2 3 1,1-1 103,-1 0 0,-4 1-88,4 4 1,-5 5 108,3-1 0,-5 2 67,2-1 0,-4-2-22,-6 6 0,2-5 11,-4 6 1,-2-1-64,-5 4 1,2-1 33,-1-4 1,-4 4-52,0-3 0,-7 4 48,3 5 1,1-3-164,-2 1 1,1-1 96,-5-1 1,0 1 35,0 3 0,0-4-9,0 4 1,0-3 5,0-1 1,-5-3 71,1 3 1,-7-3 151,3 0 1,-4-1 11,-1-6 1,-1 6-108,2-1 1,-5-4 51,-2 1 1,-4-5-62,2 0 0,-1-2-64,-5 2 1,4-6-23,-8 1 0,2-4-2,-2 3 0,3-5 61,-8 1 1,1-2-37,-4-2 0,-1 0-155,1 0 0,-1 0 76,-5 0 1,9-5-159,-4 1 1,4-6-11,-4 1 0,6-2-6,-2-3 1,7 5 79,-2 1 1,5-1-19,-1-3 0,1-2 21,0 1 1,1-1-15,2 2 1,-2-4 31,3-1 1,2 2 1,-2-7 0,2 4 170,-1-4 1,0 5-96,9-5 1,-2 4 69,-5-4 1,10 5-89,-5-5 1,10 5 15,-1 0 0,0-1-42,1 1 1,-1-2 38,5 7 0,0-2-35,0 1 1,0-1 13,0 2 1,2-2-124,2 2 1,-2-2-40,2 1-20,-2-5 0,-2 2 77,5-1 0,-4 2-17,4 2 1,1 1-88,-1-2 70,-2 2 0,1-2-37,1 1 76,6-1 1,-5 2 116,2-2 0,4 5-52,-4 1 0,0 0 12,1-1 1,-4 3-45,2 1 1,-2-1-27,4-3 96,-6-2 0,7 8-53,-6-7 0,3 7 28,-3-6 0,-2 6-38,7-2-25,-6-1 0,5 4-42,-3-2-5,-5-4-13,12 7-24,-11-6 105,12 7 1,-9-1-36,6-2 81,-4 1-85,-1-4 50,-4 6-5,12-6 1,-10 4-8,4-2 0,-3 0 26,0 1 2,4 2 1,-5-5 21,5 6 1,-5-2-51,1-3 35,4 4-14,0-5 1,0 6 39,1 0-35,-6 0-6,8 0 9,-3 0 1,1 0 1,-1 0 0,-4-2-20,6-1 12,-7 1-7,8-4 10,-4 6 0,3-4 6,-3-1 0,-2 0-34,4 5 1,-4 0-2,3 0 0,-4 0-45,6 0 0,-6 0-11,4 0 1,-3 0-142,4 0 0,-4 0 50,2 0 0,-2 0-294,4 0 0,-1 0 150,6 0 1,-2 0-1132,2 0 1,-1 0 34,1 0 0,-7 0 1419,3 0 0,-1 0 0,3 0 0</inkml:trace>
  <inkml:trace contextRef="#ctx0" brushRef="#br0" timeOffset="1161">1208 474 6991,'8'0'477,"-2"1"-167,-6 4 11,6-3-37,-4 2 108,2-4-66,-4 0 208,0 0 9,0 7-29,0-6-201,0 5-140,0 0 0,-4-6-105,-6 5 0,3 1 75,-1-1 1,-1 4-80,-5-6 0,1 7 96,-1-6 0,2 6-68,-2-1 1,-3-1 25,0-1 0,-2-2 2,1 4 1,-1-6-33,-2 2 0,-4 0 10,3-1 1,2 1-18,-3-5 1,1 2 36,-4 2 0,-1-2-53,1 2 1,3-2 42,-3-2 1,7 0-176,-7 0-54,2 0 137,4 0 0,-5 0-66,4 0 0,-2 0 31,-1 0 0,0 0-7,2 0 1,2 0 5,-2 0 0,2 0 31,-2 0 0,-1 0 50,4 0 0,2 0-56,3 0 0,2 0 180,0 0-166,-2 0 59,6 0 1,-3 0 83,2 0-130,3 0 25,1 0-107,-1 0 136,4 0-122,-10 0 69,6 0 0,-4 0-20,1 0 0,4 0 4,-2 0 19,-3 0-154,-2-6 50,4 4 0,-3-6-100,8 4 162,-8 2 0,8-2-26,-6 4 13,8 0 0,-10-2-100,6-3 0,-1 4 73,3-4-108,1 4 1,-6 1-8,4 0-12,2-7 0,-6 6-173,5-2-214,2 1 167,-5 2-326,6-6 158,0 5 0,-2-10-254,-3 8 98,4-2 1,-5 3 16,6-2 700,0 2 0,0-4 0,0 6 0</inkml:trace>
  <inkml:trace contextRef="#ctx0" brushRef="#br0" timeOffset="1957">91 527 6270,'8'0'1857,"-2"0"-1512,-6 0 1,2 0 175,3 0-136,-4 0-169,4 0 0,-4 0-1,4 0 1,-4-2 36,4-3 0,-2 4-149,2-4 0,-2 4 60,5 1 0,-4-2 123,6-3-215,-3 5 1,7-10-159,-1 5 0,5-1-86,-1 3 0,5 0 95,-5-7 0,6 6-31,1-6 0,2 7 59,3-6 1,-1 4-14,3-2 1,-3 3 117,-2 0 0,1-2 14,-1 1 0,-4 0-40,-1 5 0,-5-1 15,2-2 0,-2 1 181,1-2-179,-2 2 0,4 2-30,-5 0 1,-6-5 88,1 1-220,0-1 93,4 5-14,-1 0 24,2 0 0,-5 0-12,-1 0 1,-3 0-22,4 0 36,-6 0 0,3 0 3,-1 0 1,-2 0-5,6 0 0,-6 0-78,8 0-166,-3 0 146,4 0 1,1 2 73,-4 2 1,2-2 21,-2 2 0,-3-2-83,4-2 138,-1 0 1,3 2-50,2 2 176,-1-2-153,1 2 0,-2-4 16,2 0 0,-3 2-102,-2 3 1,2-4 74,-2 4 1,4-4-110,-1-1 1,2 0 92,-2 0 1,-2 5-145,-3 0 1,3-2 65,2-3 0,2 0-16,-2 0 0,2 1-194,-1 4 5,1-4 0,-2 6 293,2-7 0,-2 6 0,2 0 0</inkml:trace>
  <inkml:trace contextRef="#ctx0" brushRef="#br0" timeOffset="2899">604 527 7880,'14'0'1259,"-2"0"132,2 0-503,-1 0 0,-4 0 325,-1 0-478,-5 0 1,5 0 252,-4 0-636,-2 4 1,6-1 364,-5 7-165,-2-7-213,5 8 90,-6-4-471,-6 1 1,0-2-86,-8-6-87,2 0 181,-2 0 1,1 0-291,-1 0 224,2-6 1,3 3-339,-1-6 0,7 6 173,-6-7 0,6 6-243,-2-6 220,-2 7-198,7-1-222,-7 4 487,7-7 19,7 6 157,-1-5 0,8 6-105,-2 0 1,2 0 256,-2 0 0,-2 0-65,-3 0 0,1 1 621,1 4-360,2-4 1,-5 7 103,4-5 1,-4 0 140,-6 7 8,0-7-593,-6 8 0,-2-10 123,-4 4 1,-7-4-74,2-1 1,0 0 58,3 0 1,2 0-293,-2 0 83,1 0 33,6 0 1,-4-1-127,8-4 172,-2-1 1,5-8-6,0 2 1,0 2-276,0 1 147,6 1 85,0 1 1,8-4-338,-1 8 76,1-8 152,4 9 0,-4-4 165,5 6 1,-7 6-27,-3 3 0,1 2 101,-6 3 0,6-1 475,-6 1-291,1-2 0,-2 2 72,2-2-675,-1 2 1,-10-3 205,-2-2 0,-4-2-600,0-7 1,-2 0 786,1 0 0,-7-13 0,0-1 0</inkml:trace>
  <inkml:trace contextRef="#ctx0" brushRef="#br0" timeOffset="3255">393 290 7859,'-6'0'-525,"-2"0"-525,4 0 656,2-7 2425,-2 6-724,4-4-371,-7 5 1,6-1 418,-4-4-207,4 4-539,1-6 4,0 7-267,6 0-861,-5 0 457,6 0-1980,-3 0 2038,-2 0 0,10 0 0,-6 0 0</inkml:trace>
  <inkml:trace contextRef="#ctx0" brushRef="#br0" timeOffset="3497">618 198 7836,'12'-14'458,"1"7"723,-5-3-713,4 7 1,-6-5 591,2 4-635,4 4-205,-4-6 1,0 6-196,1 0 70,-6 0 1,3 0-2017,-1 0 1921,-3 6 0,4 0 0,-6 8 0</inkml:trace>
  <inkml:trace contextRef="#ctx0" brushRef="#br0" timeOffset="3736">946 290 10758,'7'0'861,"5"6"1,-9-5-1024,5 4-321,-5-3 483,3 2 0,0 4 0,2 6 0</inkml:trace>
  <inkml:trace contextRef="#ctx0" brushRef="#br0" timeOffset="3935">1090 553 7851,'7'6'-984,"-1"7"3075,8-6-1063,-7-1-724,-2 1 1,-5-6-517,0 4 233,0-4 1,0 6-798,-5-7 0,2 0 776,-6 0 0,0 4 0,-4 4 0</inkml:trace>
  <inkml:trace contextRef="#ctx0" brushRef="#br0" timeOffset="4147">999 815 6131,'0'7'2367,"0"0"0,0-6-1168,0 4-419,0-4-453,0 4-543,0-5-20,0 0 1,-6 6 0,-2 2 0</inkml:trace>
  <inkml:trace contextRef="#ctx0" brushRef="#br0" timeOffset="4319">697 841 7851,'0'-8'454,"0"-1"-201,0 6 1,0-5 0,0 5 196,0 2-699,0-12 0,-2 12-371,-2-4 620,2 3 0,-10-2 0,6-4 0</inkml:trace>
  <inkml:trace contextRef="#ctx0" brushRef="#br0" timeOffset="4510">407 723 7851,'-7'-6'1624,"0"5"0,7-6-93,0 3-685,0 2-352,0-4-2132,0 6 1110,0-6 528,0 4 0,0-9 0,0 4 0</inkml:trace>
  <inkml:trace contextRef="#ctx0" brushRef="#br0" timeOffset="4686">184 513 7851,'8'0'224,"1"0"-224,-6 0 0,5 0 2613,-3 0-1181,-5 0-957,6 0-237,0-7 0,-4 6-1248,2-8 1,-4 6 1009,-4-2 0,-4-1 0,-4-2 0</inkml:trace>
  <inkml:trace contextRef="#ctx0" brushRef="#br0" timeOffset="4851">184 369 7851,'13'0'1363,"1"0"-863,-2 0 0,-3 0-89,1 0 0,-7 0 111,6 0-1324,-6 0 802,8 0 0,-9-7 0,4 0 0</inkml:trace>
  <inkml:trace contextRef="#ctx0" brushRef="#br0" timeOffset="5061">513 316 7716,'6'-8'1190,"0"-3"-1260,8 10 1,-6-10 153,1 6-1268,-6 2 1184,3 3 0,-6 5 0,0 3 0</inkml:trace>
  <inkml:trace contextRef="#ctx0" brushRef="#br0" timeOffset="5252">867 381 7885,'0'14'125,"0"-2"1,0-2 448,0-1-114,0-6 27,7 8-1938,-6-3 1451,4 4 0,-5 2 0,0-2 0</inkml:trace>
  <inkml:trace contextRef="#ctx0" brushRef="#br0" timeOffset="5439">973 671 7885,'0'7'2814,"0"0"-2091,0-7-1437,0 0 633,0 4 81,0-2 0,0 4 0,0-6 0</inkml:trace>
  <inkml:trace contextRef="#ctx0" brushRef="#br0" timeOffset="5634">486 644 8573,'13'-12'2380,"-6"3"-1978,-2-1 0,-2 7 185,2 0-674,-4 2-671,4 1 758,-5 0 0,6 0 0,2 0 0</inkml:trace>
  <inkml:trace contextRef="#ctx0" brushRef="#br0" timeOffset="5810">513 539 7851,'1'8'154,"4"-4"1,-4-2 736,9-2 9,-7 0-217,3 0-334,0 0-137,-6 0 0,6-2-1391,-6-2 1179,-6 2 0,6-4 0,-6 6 0</inkml:trace>
  <inkml:trace contextRef="#ctx0" brushRef="#br0" timeOffset="6014">736 434 7851,'12'12'13,"2"-3"1,-2-2 184,2-3 1,-4-2 311,-3 2 1,-3 4-254,8-6 0,-9 2 0,5-4 1,-5 2-822,1 3 542,-2-4 0,-2 7-1555,0-4 1577,-6-4 0,-2 13 0,-4-5 0</inkml:trace>
  <inkml:trace contextRef="#ctx0" brushRef="#br0" timeOffset="6197">774 618 7851,'0'8'926,"0"-2"1,0-6-617,-4 0 1,-4 0-99,-6 0 0,2 0-657,-1 0 0,-2 0 105,-2 0 1,0 0-497,-5 0 836,7-6 0,-10 4 0,5-4 0</inkml:trace>
  <inkml:trace contextRef="#ctx0" brushRef="#br0" timeOffset="6377">446 513 8208,'9'0'2044,"1"0"-1349,-7 0-392,1 0 0,-2-2-236,3-3 0,-4 4-1737,4-8 1670,-4 6 0,-1-8 0,0 3 0</inkml:trace>
  <inkml:trace contextRef="#ctx0" brushRef="#br0" timeOffset="6548">539 381 7851,'20'5'-496,"-3"-1"1,-1 6 686,-4-6 1,2-1 587,-2-3 1,-2 0 15,-3 0-237,-3 0-1678,2 0 739,-6 0 381,-6 0 0,-1 7 0,-7 0 0</inkml:trace>
  <inkml:trace contextRef="#ctx0" brushRef="#br0" timeOffset="6732">762 553 7851,'12'5'-140,"2"-2"1,-4 3 92,-3-1 1,-2-4 1505,4 4-1095,-6-4 0,-3-1-343,-9 0 1,-3 0 205,-1 0-227,-5 0 0,-4 0 0,-3 0 0</inkml:trace>
  <inkml:trace contextRef="#ctx0" brushRef="#br0" timeOffset="6927">525 606 7898,'8'0'1202,"-2"0"-133,0 0 1,-6-2-959,5-3-43,-4 4 1,-2-10-1154,-4 6 1,4 1 552,-9-1 1,6 4 531,-6-4 0,3-3 0,-7 2 0</inkml:trace>
  <inkml:trace contextRef="#ctx0" brushRef="#br0" timeOffset="7098">407 448 7898,'13'7'940,"1"-2"355,-2-5-457,2 0 212,-2 0-241,2 0-1183,-1 0 1,-6 2-231,-2 2-149,-3-2 753,-2 4 0,-7 0 0,0 0 0</inkml:trace>
  <inkml:trace contextRef="#ctx0" brushRef="#br0" timeOffset="7262">578 448 7898,'14'6'0,"-2"2"636,2-2 2,-2 0-380,2-6-50,-1 0 37,-6 0-294,0 0 49,-7 6 0,0-4 0,0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79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1527 9 8036,'0'5'-524,"0"-1"670,4-4 328,-3 4-92,3-3-209,-4 2 0,1-3 188,1 0-170,-1 0 1,4 0 96,-2 0-227,-2 0-104,6 0 0,-5-2 56,4-1 0,-3 0-189,2 3 131,1 0 0,3 0-48,-1 0 0,0-1 55,-3-2 1,3 2-52,-3-2 0,3 2 59,1 1 1,-1 0 2,0 0 0,4-2-17,-1-1 0,3 0 1,-2 3 1,0 0-26,-1 0 1,1 0 40,2 0 0,2 0 18,-1 0 0,0 0 8,-1 0 1,2 0 1,-2 0 0,1 0-1,-1 0 0,-1 0 7,-1 0 1,-2 0 40,4 0 1,-3 0 11,0 0 1,-1 0 33,2 0 1,-3 0-72,2 0 1,-1 0-26,-2 0 0,1 0 30,-1 0 0,-2 0-83,-1 0 20,5 0 1,-1 1-10,3 2 0,-3-2 29,0 1 0,-1-1-11,1-1 0,-1 3-66,0 0 1,1 1 66,-1-1 1,1-2-2,-1 1 0,1 2-2,-1-1 0,1 1 84,-1-1 1,2-2-11,1 1 0,-2 2 12,3-1 1,-3 3-35,0-4 0,2 4 9,0-3 1,3 3-26,-2-4 1,2 5 27,-3-1 0,3-2-61,-2 2 1,3-1 41,-1 0 1,-1 3-54,1-2 0,-3 0 23,4 0 0,-4 1-6,3-1 1,-4-1 13,2 0 1,0 1-1,-1 3 1,1-4 91,-4 1 0,3-1-82,1 4 0,0-1 96,-1 1 0,-1-3-53,1-1 0,1 1 11,0 2 1,2 4-27,-3-1 0,3 0 3,-3-2 1,2 2-34,-2 0 1,-1 1-12,5-4 0,-4 4-3,3-1 0,-4 0 30,2-2 1,0 2 25,-1 0 1,1 1-31,-4-4 1,1 3 16,3 1 0,-3-1 25,2-3 0,-1 4 11,-2-1 0,1 1 16,-1 0 1,1-2-45,-1 4 0,4-3-30,-1 4 1,0-4 32,-2 3 0,-1-1-20,1 1 1,-1 1 19,1-3 0,2 3-51,0-1 0,1-1-1,-4 1 0,-2-3-8,-1 0 0,1 2 19,2 1 0,1-1-5,-1-2 0,0 1 126,-2-1 0,1 4-104,-1 0 0,0-2 26,0 1 1,2-3-19,-3 3 0,2-2 7,-1 2 0,1-1-29,-1 1 1,0 1 3,0-3 1,2 3 19,-3-1 1,0-1-14,1 1 1,-2-1-11,2 1 0,0 2 10,-3-1 0,3-2-18,-3 1 1,2-1 19,-2 1 0,1 2 3,-1-2 1,-1 1-11,3 0 0,-3 0-3,1-4 1,-1 3-14,1-3 0,-2 4-4,2-4 1,-2 4-9,2-1 0,-2-1 21,2 1 1,-2-2-16,-1 2 0,0-3 12,0 3 1,3-1-9,0 2 1,0 1 4,-3-2 1,0-1 1,0 1 0,0 0 25,0 3 1,0-3 3,0 0 1,0-2-30,0 2 0,0 0 7,0 3 1,0-3-14,0 0 0,0-1 14,0 2 0,0 1-17,0-2 0,0 2 10,0 1 1,0-3-3,0 0 0,0 0 10,0 3 1,-3 0 3,0 0 0,0-3 19,3 0 0,-3 2-26,0 1 1,1 2-7,2-5 1,-3 2 14,0 1 0,0 3-1,3 0 0,-3 0 32,0-3 1,0 0 3,0 0 1,1 0-5,-4-1 1,3 1 4,-2 0 1,0 0 110,-1 0 1,-1 0-124,1 0 0,2 0-19,-2 0 1,0 0 46,-2 0 1,0 3-123,3 0 0,-3-1 87,2-2 0,-1 0-9,-2 0 1,1 0-3,-1 0 0,1 0-8,-1 0 0,0 0 72,-2 0 1,1 2-61,-1-2 0,1 2 36,-2-5 1,2 1-17,-4-1 1,2 2-3,-2-2 0,3 1-21,-3 0 0,3 0 1,-4-4 1,1 4-34,-3-1 0,3 1-8,0-1 1,0 2 4,-3-2 0,0 2 26,0-2 1,1 2-22,2-2 0,-2 1 14,2-1 0,-5 2 23,-1-2 1,0 1 14,3-1 1,0 2 8,0-5 0,-2 4 20,-1-1 1,0-1 11,3 1 0,-3-3-19,0 0 0,-2 1-21,2 0 1,-3 0-37,4-1 1,-2-1 47,1 1 1,-1-2-6,-1 0 0,-2 2-33,4 0 1,-2 0-1,2-6 0,-4 5 14,2-4 1,0 3-4,0-3 0,2 0 30,-3 0 1,1 1-24,0-1 0,-3-1 6,3 0 0,-1-2-3,-2 3 0,4-3-46,-4 2 1,4-3 42,-2 1 0,1 1 0,-4-1 0,3 0-13,1-3 0,2 2 0,-3 1 0,4 0 46,-4-3 0,1 0-37,0 0 0,-2 0 10,4 0 1,-3 0-23,0 0 1,2 0-5,2 0 1,0-1 28,-1-2 0,1 2-4,-3-2 1,3 0-5,-1 0 1,2-1 3,1 1 1,0 2-75,0-2 0,0 0 61,0 0 1,0-3-13,0 3 1,-1-2 36,-1 2 0,1-3-1,-2 3 1,2-3-36,1 0 1,0 1 0,0 0 1,0-1 57,0-2 1,0-1 11,0 1 1,2 2-46,-2 0 0,5 1 3,-5-4 0,2 1 18,-2-1 1,3 1-22,0-1 1,0 1-7,-3-1 1,1 2 5,1 1 0,-1-1-4,2 1 0,1-2-35,-1 0 0,3 0 1,-3-1 0,-1 1-45,-2-1 0,4 1 65,2-1 0,-1 2-63,0 1 0,-2-4 49,3 1 1,-3-1-16,2 1 0,0 1 9,1-1 1,1 1-2,-5-1 0,5 1 30,-1-1 0,-2 1-23,2-1 1,0 0 13,2-2 1,-2 1-13,0-1 1,-1 2-25,4 4 0,-3-4 13,-1 1 0,1-1-4,3-2 0,-2 2 4,-1 0 1,1 1-3,-1-1 0,2 1 37,0-1 0,0-2-34,-3 0 1,3-1-3,-2 4 0,0-4 4,0 1 1,2 0 2,-3 2 0,3-2-2,0 0 0,1-1-1,-1 4 1,-2-1-7,0-3 0,0 3-4,2-3 1,1 2-20,-1-1 1,2 1 23,1-1 1,-2 2-37,3 0 0,-3-2 31,0 0 0,0-1 18,2 4 0,-1-2-6,1-1 0,2 2 2,-2-3 1,3 3 9,-3 0 1,2-2 4,-2 0 1,-1-1-2,5 4 1,-4 0 6,3-1 1,-3-2-30,0-1 1,2 1 13,1 3 0,0-4-34,0 1 1,-3-1 14,3 0 0,-2 3-2,2-2 0,-1-2 2,1 2 1,1-3-7,-3 3 1,2-3 4,-3 2 1,4-2 0,-1 3 0,0-4 3,0 1 0,-3 0 0,3 0 0,0 3-6,0-3 1,2 0-9,-2-3 0,-1 3-2,1-1 1,1 4-5,2-3 0,0 1-3,0-1 0,0-1-17,0 3 0,0-2-8,0 3 1,0-4 42,0 1 1,0 0-17,0 0 1,0 3 17,0-3 1,0 1 4,0-1 1,0-2 5,0 5 0,1-4-17,1 1 0,-1 1 2,2-1 1,-2 0-14,-1 0 1,3-1 13,0 4 0,0-4 13,0 1 0,-2 0-17,2 0 0,-1 3 6,1-3 0,-2 1-5,2-1 0,0-2 0,0 5 0,0-3-3,-3 3 1,3-3-1,0 2 1,-1-2 13,-2 3 0,3-4-3,0 1 0,0 0 10,-3 0 0,3 3-15,0-3 0,-1 3-57,-2-4 0,3 4 37,0-3 0,1 3-4,-1-3 0,-2 2-18,1-2 1,2 4-8,-1-2 0,3 2 32,-3-1 1,2 0-12,-2-3 0,3 4 24,-4-1 1,4 0-23,-3 0 0,4 1 33,-2-1 1,0-1-4,1 1 0,-4-1 0,4 4 0,-3-4-8,3 1 0,-4-1 2,4 1 1,-3 1 21,3-1 1,-4 1-25,4-2 0,-1 3-41,0-3 0,2 3 41,-4 1 1,3-4-70,0 1 0,-1 0 62,0 2 0,-2 0-3,3-3 0,-3 3 2,2-2 0,0 0-1,1 0 1,1 2 40,-1-3 0,-1 3-45,0 0 0,0 0 58,1-2 0,1 1-35,-1-1 0,-1 1-42,0 2 0,0 0 2,1-1 0,1-2-9,-1-1 0,0 1-10,0 3 1,2-1-6,-3 1 0,2-1 34,-2 1 0,3-1-12,-2 1 0,1-1 78,2 1 1,-2-1-73,-1 1 1,1-2 69,-1-1 1,2 3-42,0-1 1,1 1 5,-1 2 0,1-2-21,-1 0 0,0-1 0,1 1 1,-1 0-10,1 3 0,-1-3 15,1 3 0,-1-3 1,1 0 0,-1 2-9,1 0 1,-1 1 47,1-4 0,-4 2-21,1 1 0,0-2 3,2 3 1,1-2-11,-1 2 0,1-3 1,-1 2 1,-2 0-3,-1 0 0,1-1 1,3 1 1,-1 1-18,1 0 1,-1 2-6,1-3 1,-1 3-4,0-2 0,-2 2-34,0-3 1,-1 4-10,4-1 0,-1 0 29,1 0 0,-1-1-7,1 1 1,-1 2 26,1-2 1,2 2-16,0-2 1,1 2 75,-4-2 1,1-1-73,-1 1 0,1 0 46,-1 0 0,-2 2-2,-1-2 0,1-1 9,3 1 1,-1 1-32,1 2 1,-1-3 0,1 0 1,-1 0-49,0 3 1,0-1 48,-2-2 0,1 2 4,-1-1 1,1 1-23,2 1 15,-1-4 1,1 3 16,-1-2-2,1 2 0,-1-2 39,1 0-46,-1 1 0,1 1 19,-1-2 1,-2 2-16,0-2 1,-4 2-45,4 1 43,0-4-2,2 3-17,1-2 1,-1 3-4,1 0 1,-4-3 26,1 0 1,-3 0-22,2 3 34,1 0-32,3 0 50,-1 0-30,1-4-2,-1 3 1,0-3-2,1 1 1,-3 2 2,-1-2 0,-2 2-5,3 1 0,-3-1 2,2-2 0,-2 2-2,3-1 1,-3 1 0,2 1 1,-3-1-2,1-2 0,2 2 1,0-2 0,-1 2 0,4 1 0,-4 0 20,5-4-9,-1 4 0,-2-4 29,0 4 8,-5 0-18,7-4 0,-6 3-25,4-2-3,-5 2 0,4-2-46,-2 1-10,-2-1-13,6 3 53,-6 0-110,7-4 108,-3 3 1,0-3 16,1 4 0,-3 0-5,2 0 7,-3 0 1,5-1 2,-4-1 2,3 1 1,-4-3 28,4 4-33,-4 0 12,5 0-10,-2 0-10,0 0 0,1-1 2,-3-2 0,4 2 1,-6-3 0,6 4 0,-5 0-1,4 0 1,-4 0 1,5 0 1,-5 0-1,4 0 0,-4 0 0,2 0 1,-1 0-1,-2 0 2,7 0 0,-7 0-16,6 0 13,-6 0 1,4 0-132,-2 0 121,-2 0-28,6 0 1,-5 0-142,4 0-265,-5 0 102,7 0 1,-3 0-326,3 0 1,1 0 667,-1 0 0,8 0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79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3181 0 6353,'-5'0'739,"2"0"-533,3 0 1223,0 0-1423,-4 0 120,3 0-170,-3 0 127,4 0-185,0 4-13,-4-3 148,3 3 0,-3-3-15,1 2 4,2-2 1,-4 2 35,2-3 1,2 1 12,-1 2-27,-3-2 0,1 4 25,-2-2-30,-1-3 0,2 5-89,-3-2 82,-1-2 1,1 6-43,-1-5 0,1 2 35,-1-1 0,1-2-38,-1 2 1,3-1 39,-3 0 1,3 0 1,-6 4 1,3-4 13,0 1 0,0 0 7,-2 0 1,1 1 4,-1-1 1,-1-1-24,0 3 0,0-2-43,1 3 1,1-4 45,-1 1 0,-1 1-31,1 2 0,-1-2 10,4-1 0,-2 0-4,-1 0 1,2 3-3,-3-3 1,3 2-3,0-2 1,-2 3 27,0-3 1,-1 2-20,4-2 1,-3 1 57,-1-1 1,0-2-49,1 1 1,1 0 22,-1 1 1,-1-2-21,0 2 0,-2-1 2,3 1 1,-3-2-8,3 1 1,-4-1-4,4-1 0,-4 1-35,1 2 0,1-2 37,-1 2 0,2-2 6,-2-1 0,3 1-10,-3 2 1,1-2 43,-2 1 1,-1-1-42,2-1 1,-2 0 2,-1 0 1,3 3-8,0 0 1,0 0 3,-3-3 0,0 0-36,0 0 0,0 3 37,0-1 1,1 1-57,2-3 1,-2 1 45,2 2 1,-2-2-39,-1 2 1,0 1 23,0-2 0,2 1 0,-2-3 1,5 3-4,-5 0 1,1 1-1,0-1 0,0-3-52,-1 3 0,5-1 53,-5 1 1,3-2-89,0 2 0,-2-1 76,2 0 0,-2-1-89,-1 2 1,3-2 73,0-1 1,-1 3-2,-2 0 1,3 0 4,0-3 0,1 0-2,-1 0 0,-2 3 31,2-1 0,-1 1-28,0-3 0,0 0 47,4 0 0,-4 0-38,1 0 0,-1 3-37,1 0 1,-1 0 24,3-3 1,-3 0-3,1 0 0,1 0 16,-1 0 1,1 0-6,-2 0 0,-1 0 26,2 0 1,1 1-30,-1 1 0,3-1 56,-4 2 1,4-2-45,-3-1 1,1 0 38,-1 0 0,-1 0-24,3 0 0,-3 0 2,1 0 0,1 0-5,-1 0 1,2-1 0,-2-2 1,3 2-1,-3-1 0,3 1-2,-4 1 0,4 0 0,-3 0 0,1-1 0,-1-2 0,-1 2 0,3-2 0,0 2 0,1 1 0,0-1 0,-3-2 0,4 2 0,-1-1 0,-2 1 0,2 1 0,-3 0-6,3 0 0,-1-1 5,4-2 1,-4 2 0,1-2 0,-3 2-1,3 1 0,-1-1 19,4-2 0,-3 2-10,-1-1 0,-2 1 1,3 1 1,0-3-13,2 0 1,-2 0 7,-1 3 0,0 0-10,1 0 0,1-1 8,-1-2 1,2 3-6,0-3 1,-2 2 2,0 1 0,-1 0-6,4 0 0,-1-3 4,1 0 0,-1 0 0,1 3 0,-1 0 1,1 0 0,-1-1 0,1-1 0,-1 1 1,1-2 0,0 1-1,-1-1 0,1 2 0,-1-2 0,1 2 0,-1 1 0,3-3-10,1 1 1,-1-1-13,-2 3 1,-1-1-4,1-2 1,-1 2 9,1-2 0,-1 2-6,1 1 0,-1 0 29,1 0 0,-1-2-20,1-1 1,2 0 52,1 3-49,-5 0 1,1-1 28,-3-2 0,3 2 1,0-2 1,1 2 3,0 1 1,2-1 11,0-1 0,1 1 3,-4-2 0,2 1-33,1-1 0,-2 2 11,3-2 0,0 2-36,-1 1 0,4-2 46,-4-1-80,0 0 31,-2 3-12,-1-4 13,1 3 0,-1-3 30,1 4 0,-1-2-16,1-1 1,2 0 22,1 3 0,2 0-19,-3 0 1,3 0 3,-2 0 1,2 0 2,-3 0-2,0-4 0,1 3-4,-1-2 0,3 3-2,-2 0 1,0-1-8,-1-2 8,-1 2-32,2-3 30,-3 4 3,-1-4 1,3 3-2,1-2 1,2 3 1,-3 0-3,4 0 1,-5-4 1,5 3 5,-4-2-3,4 2 5,-5 1 0,6-1-6,-2-2-1,-2 2 0,4-2-27,-5 3 12,4 0 1,-5-1 4,5-2-4,-1 2 16,-1-3-16,3 4 24,-7-4-19,8 3 23,-8-2-19,7 3 1,-3-1-2,4-2 7,-3 2-3,2-3-20,-3 4 19,4 0 0,-1 0-77,-2 0 65,2-4-98,-3 3 80,4-2 14,0 3 1,-1 0 7,-1 0 0,1-1-8,-2-2 59,2 2-67,-3-3 33,3 4 1,-4 0-18,3 0 47,1-4-28,-3 3 0,4-2 59,-4 3 8,3 0-96,-3 0 39,4 0-662,0 0 415,0-4 1,-1 3-284,-1-2 268,1 2-24,-3 1 229,4 0-87,0 0 0,-3-1-153,0-2-8,0 2 287,3-2 0,0 3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79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51 52 6563,'1'4'-782,"2"-1"782,-2-2 0,2-1 0,-3 1 0,0 2 0,0-2 0,0 3 0,0-4 2906,0 0-2894,-3 0 0,1-1-142,-4-2 144,4 2 1,-3-6-23,3 5 1,1-2-38,-2 1 78,-2 2 1,3-6-56,-3 5 1,3-2 54,-1 1-288,2 2 78,-3-6 0,3 5-486,-2-4 386,2 4 277,-2-2 0,2 1 0,-3-2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79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0 111 6012,'0'-5'443,"0"1"-4,0 4 181,0 0-531,0-3-7,0 2 21,0-3-249,0 0 157,0 3 0,0-4-121,0 3 1,1 1 12,2-2 76,-2-2 1,4 4-99,-2-2 0,-1 0 105,3 0 0,-3-1-117,1 1 1,1 1-112,-1-3 48,3 3 85,-1-6 1,3 4 108,1-1 0,-3 0 0,-1 2 0,-2 1 0,3-3 0,-1-1 0,4-2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79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35 7866,'8'0'-1048,"1"0"0,-1 0 1048,0 0 0,-3 0 0,3 0 0,-4-1 0,1-2 149,3 2 251,-4-3-272,5 4-56,-1 0-26,1-3 1,-1 2-8,1-2 1,-4 2 102,1 1-78,0 0 0,2-1 50,1-2 1,-4 2-118,1-2-3,0 2 1,2 1-59,1 0 0,-4 0-178,1 0 1,0-2-32,2-1 273,1 0 0,-1 3 0,1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80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7866,'8'0'-982,"1"0"1,-1 0 850,1 0 131,-1 0 0,1 0 336,-1 0-248,1 0 0,-1 0-41,1 0 0,-4 0 48,1 0 1,0 0 13,2 0 1,-2 0-97,-1 0 0,1 0 1,3 0-151,-1 0 1,1 0 63,-1 0 1,1 0-102,-1 0 0,-2 0 27,-1 0 1,1 0 146,2 0 0,1 0 0,-1 0 0,1 4 0,-1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80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7866,'5'0'-1707,"3"0"1509,-3 0 1,0 0 197,1 0 0,-4 0 0,5 0 0,-1 0 0,-2 0 133,2 0 0,-3 0-73,3 0 1,-4 0 6,4 0-1,-3 0-42,3 0 1,-4 0 36,4 0-22,0 0 0,2 0 3,1 0 1,-4 0-39,1 0 0,0 0 33,2 0 0,-2 0-185,-1 0 0,1 0 45,3 0 103,-1 0 0,1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0:21.89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237 237 7896,'0'4'1039,"0"-1"-131,0-3 217,0 0 109,-2 0-385,1 0-570,-5 0 1,5-1-50,-1-1 0,2 0-275,0-2 63,0 3 108,0-5-62,0 3-54,0-4-88,0 1 0,0-1-311,0 1 0,2 2-137,3-1 0,0 1 93,2-2 198,-4 2-95,6-2 181,-5 6 58,5-6-139,-2 5 369,2-2-26,-2 3-198,3 0 1,-4 0 84,0 0 0,3 3 24,-1-1 285,1 3-178,-3-2 92,1 1 8,-4 1 1,3-1-29,-2 2 0,-1 1 151,-1-1-129,-1 4 0,-1-3-63,0 2 208,0 0-259,0 1 54,-3 0-42,0 2-144,-4-2 185,1 0-95,-1 2 1,1-2-113,0 0 168,-1 0-287,1-1 24,-1-2 198,1 2 29,0-2-378,2-4 188,-2 3 152,6-3-203,-3 1 0,3-1 118,0 0 38,0-3 46,0 3-60,3-3 1,0 0 14,4 0-13,-1 3 1,1-2 65,2 1 1,-2-1-56,4 2 1,-3-3 4,1 2 1,0-1 4,-1-1 1,1 0-42,-3 0 0,3 0 35,-1 0 0,0-1-241,-3-1 1,1-1-145,0-4 0,-1 1-161,1-1 0,-1 1-200,1 0 0,1 0 739,-1 2 0,1-2 0,-1 2 0</inkml:trace>
  <inkml:trace contextRef="#ctx0" brushRef="#br0" timeOffset="592">372 532 9067,'0'4'4503,"0"-1"-3442,0-3-45,0 0-600,0 3 63,0-3-397,0 3 1,0-2 256,0 1-389,0-1-229,0 2-291,0-3 5,0 0-279,-3 0 115,0 0 447,-1-3 1,-1-1 100,3-2 1,0 2-1,2-1 0,0 3-127,0-2 177,0 0 0,0-1-118,0 1 566,3 3-237,0-2 1,4 3 519,-1 0-267,1 3 1,-2 0 72,0 4 1,-1-1 161,-1 0-269,-1 1 56,-2-1-894,-3 1 1,-1-4-2754,-2-1 3292,0-1 0,-4-1 0,0 0 0</inkml:trace>
  <inkml:trace contextRef="#ctx0" brushRef="#br0" timeOffset="1785">500 629 7796,'4'0'391,"-1"0"-171,-3 2 192,0-1-339,0 2 1,0-2 198,0 1-230,0-1 1,0 2 159,0-1 0,-1-1 156,-1 1-185,-2 2-122,1-4 84,-3 3-14,0 0 1,-2-2-54,-3 1 68,0-1 15,-1-1 22,-1 0-348,0 0 149,0 0 32,0 0-207,-2 0 146,1 0 1,-4-2 80,3-1-127,0-2 13,3 5 78,-1-6 131,0 5 0,0-2-80,0 1-33,3 1 138,-2-5 1,4 5-94,-2-4 8,2 1 153,-1 1 35,2-3-170,1 2 64,-4-2-65,3 0 35,-2-1-28,3 1 144,-1-4-113,1 3-2,-3-5-29,1 2 1,-1 0 13,3-1 0,-1 1-117,1-1 107,-1-1-20,1 2 0,0-3-86,-1 0 0,3 1 162,0-1-293,-1 0 1,-1 0 190,0 0 17,-1 0-225,1 1 78,2-1 1,-2 0 16,2 0 62,1 0 16,1 3-40,-1-2 141,2 5 0,-2-4-69,3 2 0,0-2 224,0 3-224,0-4-17,0 5 238,0-5-219,0 5 34,0-5-67,0 5 1,0-5 16,0 1 63,3 2 29,-2-3 0,4 4-15,0-3-19,0 3 12,2-1-32,-1 0-16,1 2 0,-1-3-151,0 4 171,4 2-51,-3-4 0,4 6 13,-2-5 0,1 3-24,-1 0 1,2-2-13,-3 2 1,3 0-58,-3 0 81,1 0-2,-3 0 0,3-1-34,0 3 1,-1-2 27,-1 2 0,1-3-120,1 3 1,1 0 110,-1 2 1,2 0-82,0 0 1,0 0 31,0 0 0,1 1-98,-1 1 1,1-1-66,1 4 1,0-3 80,-1 2 0,1 0 91,0 0-36,0 2 3,0-3 1,0 3 133,-1-2 23,1 2-98,0-3 0,-1 4-6,-1-1 0,1 3-30,-1-1 1,1 2 16,1-2 1,-1 0 114,1 3-115,0-1 21,-3 0 0,2 2 82,-1-1 0,-2 1-95,0 1 1,0 2 120,0 0-114,-1 3 64,-1-2 1,-2 3 5,-1-2 1,1 1-76,-2-1 0,-1 3 3,1 1 1,-3-1-135,2 1-4,-1-3 150,-4 0 1,0-4 90,-4 1-93,1-2-9,-3-3 1,2 1 112,-2-2-108,2 2-3,0-3 300,1 4-174,0-5 1,-1 4 53,1-2 1,0 0 153,2 0 0,-2-2-41,2 1-198,-2-1 82,0 0-70,-1-1-293,1 1 145,-1-1 32,1-2 121,0 1-731,-4-4 336,3 2 148,-5-3-887,2 0 456,-3 0 263,-2 0-219,-2-3 1,-2-1-1153,0-2 1690,0 0 0,-1-1 0,1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80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7625,'6'0'-214,"-1"0"0,-2 0 149,3 0 1,-3 0 77,2 0 0,-2 0-90,3 0 8,-1 0 0,4 0-62,-1 0-20,1 0 0,-1 0 34,1 0 1,-3 0 116,-1 0 0,1 0 0,2 0 0</inkml:trace>
  <inkml:trace contextRef="#ctx0" brushRef="#br0" timeOffset="1">1009 246 6887,'0'-5'1584,"0"2"-1136,0 3 1617,0 0-1595,4 0-530,-3 0 1,4 0 98,-2 0-197,-2 0-38,6 0 1,-5 0-134,4 3 0,-2-1 87,2 4 0,2-3-39,-3 2 0,0-2 59,1 3 1,-4-4 99,4 1 0,-3 0-74,3 0 1,-5 1-30,2-1-555,2-2 257,-4 2 523,3 1 0,-4-3 0,0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80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6009,'5'0'81,"-2"0"363,1 0 92,-3 0-263,3 0 66,-4 0 294,0 0-532,4 0-178,-3 0 100,2 0 83,-3 0 171,0 0-162,4 0 75,-3 0 0,6 1 78,-5 2-118,5-2 0,-5 3-28,4-4 0,-4 2 127,4 1-247,0 0 0,1-2 76,-1 2 1,1-2-203,-1 2 1,-1-2 65,1 2 1,-4-2-126,4 2 1,-3-2 39,2-1 0,-2 3-75,3 0 0,-3-1 30,2-2 1,-3 1-297,1 2-52,2-2-230,-4 3 766,3-4 0,-4 4 0,0 0 0</inkml:trace>
  <inkml:trace contextRef="#ctx0" brushRef="#br0" timeOffset="1">349 102 5889,'4'0'2560,"0"0"-2278,-4 0 1,0-1-104,0-2 0,1 2 166,2-2-169,-2 2-139,3 1 135,-4 0-90,0 0 23,3 0 26,-2 0 0,4 0-42,-2 0 1,-1 0 19,3 0 1,-2 0-50,3 0 0,0 3-106,2 0 0,1 3-1,-1-4 1,1 4 75,3-3 1,-2 4-298,4-2 1,0 0 111,3 1 0,-3-2-325,1 2 60,-5 1-78,2-2 188,-7 0 0,-2-1-492,-6-4 803,-2 0 0,-7-8 0,-1-1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80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144 1 5736,'5'0'555,"-1"0"-301,-4 0 1201,0 0-878,4 0-91,-3 0 68,2 0-260,-3 0 353,0 0-685,-3 4 1,1-3 34,-4 1 1,3 0-80,-2 1 0,-1-2 38,-2 2 1,-1 1-130,1-2 1,-2 1-63,-1-3 1,1 3-38,-1 0 1,2 0 124,0-3 0,1 0-48,-1 0 1,1 0-37,-1 0 1,4 0-128,-1 0-271,4 0 57,-2 0 572,4 3 0,0 2 0,0 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0:19.782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240 28 7939,'-4'0'720,"1"0"61,3 0-119,0-2-254,0 1 1,0-3 123,0 1-176,0 2 0,2-3 245,1 3-56,2 0-303,-1-3 1,3 4 226,0-3-201,0 2 1,1-2-53,1 3 0,-1 0 0,2 0 0,1 0-49,0 0 1,3 0-103,0 0 1,1 0 64,1 0 0,0 0-137,3 0 0,-1 3-29,1 2 1,1-1 103,-1 1 0,-1 0-88,1 1 1,-3 4 108,3-1 0,-4 1 67,2 0 0,-3-1-22,-2 2 0,0-1 11,-2 2 1,-1 0-64,-2 2 1,1-1 33,-2-1 1,-1 1-52,0-1 0,-4 2 48,2 2 1,0-1-164,-1 1 1,1-1 96,-3-1 1,0 1 35,0 2 0,0-2-9,0 2 1,0-2 5,0-1 1,-3-1 71,1 1 1,-4 0 151,2-2 1,-3 0 11,1-2 1,-2 2-108,1 0 1,-2-2 51,-1 0 1,-2-3-62,0 1 0,1-2-64,-4 2 1,3-4-23,-5 1 0,1-3-2,0 3 0,1-4 61,-4 2 1,0-2-37,-2-1 0,-1 0-155,1 0 0,0 0 76,-3 0 1,4-3-159,-1 1 1,2-3-11,-3 0 0,4-1-6,-1-2 1,3 3 79,-1 1 1,3-1-19,0-1 0,0-2 21,0 1 1,0 0-15,2 0 1,-2-1 31,3-1 1,0 0 1,-1-2 0,2 1 170,-2-2 1,1 3-96,4-3 1,0 2 69,-3-1 1,5 2-89,-3-3 1,6 3 15,-1 0 0,1-1-42,-1 1 1,1-1 38,2 3 0,0-1-35,0 2 1,0-2 13,0 2 1,1-2-124,1 1 1,-1 0-40,2 0-20,-3-3 0,0 2 77,3-1 0,-2 1-17,1 1 1,2 0-88,-2 0 70,0 0 0,0 0-37,1 0 76,3-1 1,-3 2 116,1-2 0,3 3-52,-3 1 0,0 0 12,1-1 1,-2 2-45,1 0 1,-2 0-27,3-2 96,-3-1 0,3 4-53,-3-3 0,2 4 28,-2-4 0,-1 3-38,4 0-25,-3-2 0,2 3-42,-2-1-5,-2-2-13,7 3-24,-6-2 105,5 3 1,-3-1-36,2-1 81,-2 1-85,0-2 50,-2 3-5,5-3 1,-4 2-8,2-2 0,-2 2 26,0-1 2,2 1 1,-2-2 21,2 3 1,-2-1-51,0-2 35,3 3-14,-1-4 1,0 4 39,1 0-35,-3 0-6,3 0 9,0 0 1,0 0 1,-1 0 0,-2-1-20,3 0 12,-3 0-7,4-2 10,-2 3 0,1-3 6,-1 1 0,-2-1-34,3 3 1,-2 0-2,1 0 0,-1 0-45,2 0 0,-3 0-11,2 0 1,-1 0-142,2 0 0,-3 0 50,2 0 0,-1 0-294,2 0 0,-1 0 150,4 0 1,-2 0-1132,2 0 1,-2 0 34,2 0 0,-4 0 1419,1 0 0,0 0 0,2 0 0</inkml:trace>
  <inkml:trace contextRef="#ctx0" brushRef="#br0" timeOffset="1">649 255 6991,'4'0'477,"-1"0"-167,-3 3 11,4-2-37,-3 1 108,1-2-66,-2 0 208,0 0 9,0 4-29,0-4-201,0 4-140,0-1 0,-2-3-105,-3 3 0,0 0 75,1-1 1,-1 3-80,-2-3 0,0 3 96,0-2 0,0 2-68,0 0 1,-3-1 25,1 0 0,-1-2 2,0 3 1,0-3-33,-1 0 0,-3 1 10,3-1 1,0 1-18,-2-3 1,2 1 36,-3 1 0,-1-1-53,1 2 1,2-3 42,-2 0 1,4 0-176,-4 0-54,1 0 137,2 0 0,-2 0-66,1 0 0,0 0 31,-1 0 0,0 0-7,1 0 1,2 0 5,-2 0 0,1 0 31,-1 0 0,0 0 50,2 0 0,1 0-56,1 0 0,2 0 180,-1 0-166,0 0 59,2 0 1,0 0 83,0 0-130,1 0 25,2 0-107,-2 0 136,4 0-122,-7 0 69,4 0 0,-2 0-20,0 0 0,2 0 4,-1 0 19,-1 0-154,-2-3 50,3 2 0,-2-3-100,5 2 162,-5 1 0,4-2-26,-3 3 13,4 0 0,-4-1-100,2-1 0,0 1 73,1-1-108,1 1 1,-3 1-8,2 0-12,1-4 0,-3 4-173,2-2-214,1 1 167,-2 1-326,3-3 158,0 2 0,-1-5-254,-2 5 98,3-2 1,-4 2 16,4-1 700,0 1 0,0-2 0,0 3 0</inkml:trace>
  <inkml:trace contextRef="#ctx0" brushRef="#br0" timeOffset="2">49 283 6270,'4'0'1857,"0"0"-1512,-4 0 1,0 0 175,3 0-136,-2 0-169,1 0 0,-1 0-1,2 0 1,-3-1 36,3-1 0,-1 1-149,0-2 0,0 2 60,2 1 0,-2 0 123,3-3-215,0 3 1,2-6-159,0 4 0,3-2-86,-1 3 0,2-1 95,-1-3 0,2 3-31,1-3 0,1 3 59,2-3 1,-2 2-14,3-1 1,-2 3 117,-1-2 0,0 0 14,1 0 0,-4 1-40,1 2 0,-4-1 15,2-1 0,-2 1 181,2-1-179,-2 1 0,2 1-30,-3 0 1,-2-2 88,0-1-220,0 1 93,1 2-14,1 0 24,0 0 0,-2 0-12,0 0 1,-3 0-22,3 0 36,-3 0 0,1 0 3,-1 0 1,0 0-5,3 0 0,-3 0-78,4 0-166,-2 0 146,2 0 1,1 1 73,-2 1 1,1-1 21,-1 1 0,-2-1-83,2-1 138,0 0 1,2 1-50,0 1 176,0-1-153,1 2 0,-2-3 16,2 0 0,-3 1-102,0 1 1,1-1 74,-1 1 1,2-1-110,0-1 1,0 0 92,0 0 1,-2 3-145,-1-1 1,1 0 65,2-2 0,0 0-16,0 0 0,0 1-194,0 1 5,0-1 0,0 2 293,0-3 0,0 4 0,1-1 0</inkml:trace>
  <inkml:trace contextRef="#ctx0" brushRef="#br0" timeOffset="3">324 283 7880,'8'0'1259,"-1"0"132,0 0-503,0 0 0,-2 0 325,-1 0-478,-2 0 1,2 0 252,-2 0-636,-1 2 1,3 0 364,-2 3-165,-1-3-213,2 4 90,-3-2-471,-3 0 1,-1-1-86,-3-3-87,0 0 181,0 0 1,0 0-291,0 0 224,0-3 1,2 1-339,0-3 0,3 4 173,-3-4 0,4 2-243,-2-2 220,-1 3-198,4 0-222,-3 2 487,3-3 19,3 2 157,0-3 0,5 4-105,-2 0 1,2 0 256,-1 0 0,-2 0-65,-1 0 0,0 1 621,1 2-360,1-2 1,-3 3 103,2-3 1,-2 1 140,-3 3 8,0-3-593,-3 4 0,-1-6 123,-3 3 1,-3-2-74,1-1 1,0 0 58,1 0 1,2 0-293,-2 0 83,2 0 33,2 0 1,-2-1-127,4-2 172,0 0 1,2-4-6,0 0 1,0 2-276,0 0 147,3 1 85,0 0 1,5-2-338,-2 4 76,2-4 152,2 5 0,-3-2 165,3 3 1,-3 3-27,-2 2 0,0 1 101,-3 2 0,3-2 475,-2 2-291,-1-1 0,0 0 72,1 0-675,-1 0 1,-5-1 205,-1-1 0,-3-2-600,0-3 1,0 0 786,0 0 0,-4-6 0,0-2 0</inkml:trace>
  <inkml:trace contextRef="#ctx0" brushRef="#br0" timeOffset="4">211 156 7859,'-3'0'-525,"-1"0"-525,1 0 656,3-4 2425,-3 3-724,3-1-371,-3 2 1,2-1 418,-2-1-207,3 1-539,0-3 4,0 4-267,3 0-861,-2 0 457,2 0-1980,0 0 2038,-3 0 0,7 0 0,-4 0 0</inkml:trace>
  <inkml:trace contextRef="#ctx0" brushRef="#br0" timeOffset="5">332 106 7836,'7'-7'458,"-1"3"723,-2-1-713,3 3 1,-4-2 591,2 2-635,1 2-205,-2-4 1,1 4-196,0 0 70,-4 0 1,3 0-2017,-2 0 1921,-1 4 0,2-1 0,-3 4 0</inkml:trace>
  <inkml:trace contextRef="#ctx0" brushRef="#br0" timeOffset="6">508 156 10758,'4'0'861,"2"3"1,-4-2-1024,2 1-321,-2-1 483,1 2 0,0 1 0,2 3 0</inkml:trace>
  <inkml:trace contextRef="#ctx0" brushRef="#br0" timeOffset="7">586 297 7851,'3'3'-984,"0"4"3075,5-3-1063,-4-1-724,-1 1 1,-3-3-517,0 1 233,0-1 1,0 2-798,-3-3 0,1 0 776,-3 0 0,0 3 0,-1 1 0</inkml:trace>
  <inkml:trace contextRef="#ctx0" brushRef="#br0" timeOffset="8">537 438 6131,'0'4'2367,"0"-1"0,0-2-1168,0 1-419,0-1-453,0 2-543,0-3-20,0 0 1,-4 3 0,0 1 0</inkml:trace>
  <inkml:trace contextRef="#ctx0" brushRef="#br0" timeOffset="9">374 452 7851,'0'-4'454,"0"-1"-201,0 3 1,0-2 0,0 2 196,0 1-699,0-5 0,0 5-371,-3-2 620,2 2 0,-5-1 0,2-2 0</inkml:trace>
  <inkml:trace contextRef="#ctx0" brushRef="#br0" timeOffset="10">219 389 7851,'-4'-4'1624,"0"3"0,4-2-93,0 1-685,0 1-352,0-3-2132,0 4 1110,0-3 528,0 2 0,0-5 0,0 2 0</inkml:trace>
  <inkml:trace contextRef="#ctx0" brushRef="#br0" timeOffset="11">99 275 7851,'4'0'224,"1"0"-224,-3 0 0,2 0 2613,-2 0-1181,-2 0-957,4 0-237,-1-3 0,-2 2-1248,1-4 1,-2 4 1009,-2-2 0,-2 0 0,-3-1 0</inkml:trace>
  <inkml:trace contextRef="#ctx0" brushRef="#br0" timeOffset="12">99 198 7851,'7'0'1363,"0"0"-863,0 0 0,-2 0-89,0 0 0,-4 0 111,4 0-1324,-3 0 802,4 0 0,-5-3 0,2-1 0</inkml:trace>
  <inkml:trace contextRef="#ctx0" brushRef="#br0" timeOffset="13">275 170 7716,'4'-4'1190,"-1"-2"-1260,5 5 1,-4-5 153,1 4-1268,-4 0 1184,3 2 0,-4 2 0,0 3 0</inkml:trace>
  <inkml:trace contextRef="#ctx0" brushRef="#br0" timeOffset="14">466 205 7885,'0'7'125,"0"0"1,0-2 448,0 0-114,0-4 27,3 5-1938,-2-2 1451,2 3 0,-3 1 0,0-2 0</inkml:trace>
  <inkml:trace contextRef="#ctx0" brushRef="#br0" timeOffset="15">523 360 7885,'0'4'2814,"0"0"-2091,0-4-1437,0 0 633,0 2 81,0-1 0,0 2 0,0-3 0</inkml:trace>
  <inkml:trace contextRef="#ctx0" brushRef="#br0" timeOffset="16">261 346 8573,'7'-7'2380,"-3"2"-1978,-1 0 0,-2 4 185,2-1-674,-2 1-671,1 1 758,-2 0 0,3 0 0,2 0 0</inkml:trace>
  <inkml:trace contextRef="#ctx0" brushRef="#br0" timeOffset="17">275 290 7851,'1'4'154,"2"-2"1,-2-1 736,4-1 9,-4 0-217,3 0-334,-1 0-137,-3 0 0,3-1-1391,-3-1 1179,-3 1 0,3-2 0,-3 3 0</inkml:trace>
  <inkml:trace contextRef="#ctx0" brushRef="#br0" timeOffset="18">395 233 7851,'7'7'13,"0"-2"1,0-2 184,0-1 1,-2-1 311,0 2 1,-4 1-254,6-3 0,-5 1 0,2-2 1,-3 1-822,2 2 542,-2-3 0,-1 5-1555,0-3 1577,-4-2 0,0 7 0,-2-3 0</inkml:trace>
  <inkml:trace contextRef="#ctx0" brushRef="#br0" timeOffset="19">416 332 7851,'0'4'926,"0"-1"1,0-3-617,-2 0 1,-3 0-99,-2 0 0,0 0-657,1 0 0,-3 0 105,0 0 1,0 0-497,-3 0 836,4-3 0,-5 2 0,2-2 0</inkml:trace>
  <inkml:trace contextRef="#ctx0" brushRef="#br0" timeOffset="20">240 275 8208,'5'0'2044,"0"0"-1349,-4 0-392,2 0 0,-2 0-236,1-3 0,-1 2-1737,1-4 1670,-1 4 0,-1-5 0,0 2 0</inkml:trace>
  <inkml:trace contextRef="#ctx0" brushRef="#br0" timeOffset="21">290 205 7851,'10'2'-496,"0"1"1,-2 2 686,-2-3 1,2 0 587,-1-2 1,-2 0 15,-1 0-237,-3 0-1678,3 0 739,-4 0 381,-4 0 0,1 3 0,-4 1 0</inkml:trace>
  <inkml:trace contextRef="#ctx0" brushRef="#br0" timeOffset="22">409 297 7851,'7'3'-140,"0"-2"1,-2 3 92,0-2 1,-3-1 1505,3 1-1095,-3-1 0,-2-1-343,-5 0 1,-2 0 205,0 0-227,-2 0 0,-3 0 0,-1 0 0</inkml:trace>
  <inkml:trace contextRef="#ctx0" brushRef="#br0" timeOffset="23">282 325 7898,'4'0'1202,"0"0"-133,-1 0 1,-3-1-959,2-1-43,-1 1 1,-2-5-1154,-1 4 1,1-1 552,-4 1 1,3 1 531,-3-1 0,0-3 0,-2 2 0</inkml:trace>
  <inkml:trace contextRef="#ctx0" brushRef="#br0" timeOffset="24">219 240 7898,'6'5'940,"2"-3"355,-1-2-457,0 0 212,0 0-241,0 0-1183,0 0 1,-3 1-231,-1 1-149,-3-1 753,0 3 0,-3-1 0,-1 0 0</inkml:trace>
  <inkml:trace contextRef="#ctx0" brushRef="#br0" timeOffset="25">310 240 7898,'8'4'0,"-2"0"636,2-1 2,-1 1-380,0-4-50,0 0 37,-3 0-294,-1 0 49,-3 3 0,0-2 0,0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0:34.910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240 28 7939,'-4'0'720,"1"0"61,3 0-119,0-2-254,0 1 1,0-3 123,0 1-176,0 2 0,2-3 245,1 3-56,2 0-303,-1-3 1,3 4 226,0-3-201,0 2 1,1-2-53,1 3 0,-1 0 0,2 0 0,1 0-49,0 0 1,3 0-103,0 0 1,1 0 64,1 0 0,0 0-137,3 0 0,-1 3-29,1 2 1,1-1 103,-1 1 0,-1 0-88,1 1 1,-3 4 108,3-1 0,-4 1 67,2 0 0,-3-1-22,-2 2 0,0-1 11,-2 2 1,-1 0-64,-2 2 1,1-1 33,-2-1 1,-1 1-52,0-1 0,-4 2 48,2 2 1,0-1-164,-1 1 1,1-1 96,-3-1 1,0 1 35,0 2 0,0-2-9,0 2 1,0-2 5,0-1 1,-3-1 71,1 1 1,-4 0 151,2-2 1,-3 0 11,1-2 1,-2 2-108,1 0 1,-2-2 51,-1 0 1,-2-3-62,0 1 0,1-2-64,-4 2 1,3-4-23,-5 1 0,1-3-2,0 3 0,1-4 61,-4 2 1,0-2-37,-2-1 0,-1 0-155,1 0 0,0 0 76,-3 0 1,4-3-159,-1 1 1,2-3-11,-3 0 0,4-1-6,-1-2 1,3 3 79,-1 1 1,3-1-19,0-1 0,0-2 21,0 1 1,0 0-15,2 0 1,-2-1 31,3-1 1,0 0 1,-1-2 0,2 1 170,-2-2 1,1 3-96,4-3 1,0 2 69,-3-1 1,5 2-89,-3-3 1,6 3 15,-1 0 0,1-1-42,-1 1 1,1-1 38,2 3 0,0-1-35,0 2 1,0-2 13,0 2 1,1-2-124,1 1 1,-1 0-40,2 0-20,-3-3 0,0 2 77,3-1 0,-2 1-17,1 1 1,2 0-88,-2 0 70,0 0 0,0 0-37,1 0 76,3-1 1,-3 2 116,1-2 0,3 3-52,-3 1 0,0 0 12,1-1 1,-2 2-45,1 0 1,-2 0-27,3-2 96,-3-1 0,3 4-53,-3-3 0,2 4 28,-2-4 0,-1 3-38,4 0-25,-3-2 0,2 3-42,-2-1-5,-2-2-13,7 3-24,-6-2 105,5 3 1,-3-1-36,2-1 81,-2 1-85,0-2 50,-2 3-5,5-3 1,-4 2-8,2-2 0,-2 2 26,0-1 2,2 1 1,-2-2 21,2 3 1,-2-1-51,0-2 35,3 3-14,-1-4 1,0 4 39,1 0-35,-3 0-6,3 0 9,0 0 1,0 0 1,-1 0 0,-2-1-20,3 0 12,-3 0-7,4-2 10,-2 3 0,1-3 6,-1 1 0,-2-1-34,3 3 1,-2 0-2,1 0 0,-1 0-45,2 0 0,-3 0-11,2 0 1,-1 0-142,2 0 0,-3 0 50,2 0 0,-1 0-294,2 0 0,-1 0 150,4 0 1,-2 0-1132,2 0 1,-2 0 34,2 0 0,-4 0 1419,1 0 0,0 0 0,2 0 0</inkml:trace>
  <inkml:trace contextRef="#ctx0" brushRef="#br0" timeOffset="1">649 255 6991,'4'0'477,"-1"0"-167,-3 3 11,4-2-37,-3 1 108,1-2-66,-2 0 208,0 0 9,0 4-29,0-4-201,0 4-140,0-1 0,-2-3-105,-3 3 0,0 0 75,1-1 1,-1 3-80,-2-3 0,0 3 96,0-2 0,0 2-68,0 0 1,-3-1 25,1 0 0,-1-2 2,0 3 1,0-3-33,-1 0 0,-3 1 10,3-1 1,0 1-18,-2-3 1,2 1 36,-3 1 0,-1-1-53,1 2 1,2-3 42,-2 0 1,4 0-176,-4 0-54,1 0 137,2 0 0,-2 0-66,1 0 0,0 0 31,-1 0 0,0 0-7,1 0 1,2 0 5,-2 0 0,1 0 31,-1 0 0,0 0 50,2 0 0,1 0-56,1 0 0,2 0 180,-1 0-166,0 0 59,2 0 1,0 0 83,0 0-130,1 0 25,2 0-107,-2 0 136,4 0-122,-7 0 69,4 0 0,-2 0-20,0 0 0,2 0 4,-1 0 19,-1 0-154,-2-3 50,3 2 0,-2-3-100,5 2 162,-5 1 0,4-2-26,-3 3 13,4 0 0,-4-1-100,2-1 0,0 1 73,1-1-108,1 1 1,-3 1-8,2 0-12,1-4 0,-3 4-173,2-2-214,1 1 167,-2 1-326,3-3 158,0 2 0,-1-5-254,-2 5 98,3-2 1,-4 2 16,4-1 700,0 1 0,0-2 0,0 3 0</inkml:trace>
  <inkml:trace contextRef="#ctx0" brushRef="#br0" timeOffset="2">49 283 6270,'4'0'1857,"0"0"-1512,-4 0 1,0 0 175,3 0-136,-2 0-169,1 0 0,-1 0-1,2 0 1,-3-1 36,3-1 0,-1 1-149,0-2 0,0 2 60,2 1 0,-2 0 123,3-3-215,0 3 1,2-6-159,0 4 0,3-2-86,-1 3 0,2-1 95,-1-3 0,2 3-31,1-3 0,1 3 59,2-3 1,-2 2-14,3-1 1,-2 3 117,-1-2 0,0 0 14,1 0 0,-4 1-40,1 2 0,-4-1 15,2-1 0,-2 1 181,2-1-179,-2 1 0,2 1-30,-3 0 1,-2-2 88,0-1-220,0 1 93,1 2-14,1 0 24,0 0 0,-2 0-12,0 0 1,-3 0-22,3 0 36,-3 0 0,1 0 3,-1 0 1,0 0-5,3 0 0,-3 0-78,4 0-166,-2 0 146,2 0 1,1 1 73,-2 1 1,1-1 21,-1 1 0,-2-1-83,2-1 138,0 0 1,2 1-50,0 1 176,0-1-153,1 2 0,-2-3 16,2 0 0,-3 1-102,0 1 1,1-1 74,-1 1 1,2-1-110,0-1 1,0 0 92,0 0 1,-2 3-145,-1-1 1,1 0 65,2-2 0,0 0-16,0 0 0,0 1-194,0 1 5,0-1 0,0 2 293,0-3 0,0 4 0,1-1 0</inkml:trace>
  <inkml:trace contextRef="#ctx0" brushRef="#br0" timeOffset="3">324 283 7880,'8'0'1259,"-1"0"132,0 0-503,0 0 0,-2 0 325,-1 0-478,-2 0 1,2 0 252,-2 0-636,-1 2 1,3 0 364,-2 3-165,-1-3-213,2 4 90,-3-2-471,-3 0 1,-1-1-86,-3-3-87,0 0 181,0 0 1,0 0-291,0 0 224,0-3 1,2 1-339,0-3 0,3 4 173,-3-4 0,4 2-243,-2-2 220,-1 3-198,4 0-222,-3 2 487,3-3 19,3 2 157,0-3 0,5 4-105,-2 0 1,2 0 256,-1 0 0,-2 0-65,-1 0 0,0 1 621,1 2-360,1-2 1,-3 3 103,2-3 1,-2 1 140,-3 3 8,0-3-593,-3 4 0,-1-6 123,-3 3 1,-3-2-74,1-1 1,0 0 58,1 0 1,2 0-293,-2 0 83,2 0 33,2 0 1,-2-1-127,4-2 172,0 0 1,2-4-6,0 0 1,0 2-276,0 0 147,3 1 85,0 0 1,5-2-338,-2 4 76,2-4 152,2 5 0,-3-2 165,3 3 1,-3 3-27,-2 2 0,0 1 101,-3 2 0,3-2 475,-2 2-291,-1-1 0,0 0 72,1 0-675,-1 0 1,-5-1 205,-1-1 0,-3-2-600,0-3 1,0 0 786,0 0 0,-4-6 0,0-2 0</inkml:trace>
  <inkml:trace contextRef="#ctx0" brushRef="#br0" timeOffset="4">211 156 7859,'-3'0'-525,"-1"0"-525,1 0 656,3-4 2425,-3 3-724,3-1-371,-3 2 1,2-1 418,-2-1-207,3 1-539,0-3 4,0 4-267,3 0-861,-2 0 457,2 0-1980,0 0 2038,-3 0 0,7 0 0,-4 0 0</inkml:trace>
  <inkml:trace contextRef="#ctx0" brushRef="#br0" timeOffset="5">332 106 7836,'7'-7'458,"-1"3"723,-2-1-713,3 3 1,-4-2 591,2 2-635,1 2-205,-2-4 1,1 4-196,0 0 70,-4 0 1,3 0-2017,-2 0 1921,-1 4 0,2-1 0,-3 4 0</inkml:trace>
  <inkml:trace contextRef="#ctx0" brushRef="#br0" timeOffset="6">508 156 10758,'4'0'861,"2"3"1,-4-2-1024,2 1-321,-2-1 483,1 2 0,0 1 0,2 3 0</inkml:trace>
  <inkml:trace contextRef="#ctx0" brushRef="#br0" timeOffset="7">586 297 7851,'3'3'-984,"0"4"3075,5-3-1063,-4-1-724,-1 1 1,-3-3-517,0 1 233,0-1 1,0 2-798,-3-3 0,1 0 776,-3 0 0,0 3 0,-1 1 0</inkml:trace>
  <inkml:trace contextRef="#ctx0" brushRef="#br0" timeOffset="8">537 438 6131,'0'4'2367,"0"-1"0,0-2-1168,0 1-419,0-1-453,0 2-543,0-3-20,0 0 1,-4 3 0,0 1 0</inkml:trace>
  <inkml:trace contextRef="#ctx0" brushRef="#br0" timeOffset="9">374 452 7851,'0'-4'454,"0"-1"-201,0 3 1,0-2 0,0 2 196,0 1-699,0-5 0,0 5-371,-3-2 620,2 2 0,-5-1 0,2-2 0</inkml:trace>
  <inkml:trace contextRef="#ctx0" brushRef="#br0" timeOffset="10">219 389 7851,'-4'-4'1624,"0"3"0,4-2-93,0 1-685,0 1-352,0-3-2132,0 4 1110,0-3 528,0 2 0,0-5 0,0 2 0</inkml:trace>
  <inkml:trace contextRef="#ctx0" brushRef="#br0" timeOffset="11">99 275 7851,'4'0'224,"1"0"-224,-3 0 0,2 0 2613,-2 0-1181,-2 0-957,4 0-237,-1-3 0,-2 2-1248,1-4 1,-2 4 1009,-2-2 0,-2 0 0,-3-1 0</inkml:trace>
  <inkml:trace contextRef="#ctx0" brushRef="#br0" timeOffset="12">99 198 7851,'7'0'1363,"0"0"-863,0 0 0,-2 0-89,0 0 0,-4 0 111,4 0-1324,-3 0 802,4 0 0,-5-3 0,2-1 0</inkml:trace>
  <inkml:trace contextRef="#ctx0" brushRef="#br0" timeOffset="13">275 170 7716,'4'-4'1190,"-1"-2"-1260,5 5 1,-4-5 153,1 4-1268,-4 0 1184,3 2 0,-4 2 0,0 3 0</inkml:trace>
  <inkml:trace contextRef="#ctx0" brushRef="#br0" timeOffset="14">466 205 7885,'0'7'125,"0"0"1,0-2 448,0 0-114,0-4 27,3 5-1938,-2-2 1451,2 3 0,-3 1 0,0-2 0</inkml:trace>
  <inkml:trace contextRef="#ctx0" brushRef="#br0" timeOffset="15">523 360 7885,'0'4'2814,"0"0"-2091,0-4-1437,0 0 633,0 2 81,0-1 0,0 2 0,0-3 0</inkml:trace>
  <inkml:trace contextRef="#ctx0" brushRef="#br0" timeOffset="16">261 346 8573,'7'-7'2380,"-3"2"-1978,-1 0 0,-2 4 185,2-1-674,-2 1-671,1 1 758,-2 0 0,3 0 0,2 0 0</inkml:trace>
  <inkml:trace contextRef="#ctx0" brushRef="#br0" timeOffset="17">275 290 7851,'1'4'154,"2"-2"1,-2-1 736,4-1 9,-4 0-217,3 0-334,-1 0-137,-3 0 0,3-1-1391,-3-1 1179,-3 1 0,3-2 0,-3 3 0</inkml:trace>
  <inkml:trace contextRef="#ctx0" brushRef="#br0" timeOffset="18">395 233 7851,'7'7'13,"0"-2"1,0-2 184,0-1 1,-2-1 311,0 2 1,-4 1-254,6-3 0,-5 1 0,2-2 1,-3 1-822,2 2 542,-2-3 0,-1 5-1555,0-3 1577,-4-2 0,0 7 0,-2-3 0</inkml:trace>
  <inkml:trace contextRef="#ctx0" brushRef="#br0" timeOffset="19">416 332 7851,'0'4'926,"0"-1"1,0-3-617,-2 0 1,-3 0-99,-2 0 0,0 0-657,1 0 0,-3 0 105,0 0 1,0 0-497,-3 0 836,4-3 0,-5 2 0,2-2 0</inkml:trace>
  <inkml:trace contextRef="#ctx0" brushRef="#br0" timeOffset="20">240 275 8208,'5'0'2044,"0"0"-1349,-4 0-392,2 0 0,-2 0-236,1-3 0,-1 2-1737,1-4 1670,-1 4 0,-1-5 0,0 2 0</inkml:trace>
  <inkml:trace contextRef="#ctx0" brushRef="#br0" timeOffset="21">290 205 7851,'10'2'-496,"0"1"1,-2 2 686,-2-3 1,2 0 587,-1-2 1,-2 0 15,-1 0-237,-3 0-1678,3 0 739,-4 0 381,-4 0 0,1 3 0,-4 1 0</inkml:trace>
  <inkml:trace contextRef="#ctx0" brushRef="#br0" timeOffset="22">409 297 7851,'7'3'-140,"0"-2"1,-2 3 92,0-2 1,-3-1 1505,3 1-1095,-3-1 0,-2-1-343,-5 0 1,-2 0 205,0 0-227,-2 0 0,-3 0 0,-1 0 0</inkml:trace>
  <inkml:trace contextRef="#ctx0" brushRef="#br0" timeOffset="23">282 325 7898,'4'0'1202,"0"0"-133,-1 0 1,-3-1-959,2-1-43,-1 1 1,-2-5-1154,-1 4 1,1-1 552,-4 1 1,3 1 531,-3-1 0,0-3 0,-2 2 0</inkml:trace>
  <inkml:trace contextRef="#ctx0" brushRef="#br0" timeOffset="24">219 240 7898,'6'5'940,"2"-3"355,-1-2-457,0 0 212,0 0-241,0 0-1183,0 0 1,-3 1-231,-1 1-149,-3-1 753,0 3 0,-3-1 0,-1 0 0</inkml:trace>
  <inkml:trace contextRef="#ctx0" brushRef="#br0" timeOffset="25">310 240 7898,'8'4'0,"-2"0"636,2-1 2,-1 1-380,0-4-50,0 0 37,-3 0-294,-1 0 49,-3 3 0,0-2 0,0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0:35.052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181 21 7939,'-3'0'720,"1"0"61,2 0-119,0-2-254,0 2 1,0-3 123,0 1-176,0 1 0,2-2 245,0 2-56,1 0-303,1-1 1,1 1 226,0-1-201,0 2 1,2-3-53,0 3 0,-2 0 0,3 0 0,0 0-49,1 0 1,1 0-103,0 0 1,2 0 64,0 0 0,0 0-137,2 0 0,0 3-29,0 0 1,1 0 103,0 1 0,-2-1-88,2 2 1,-3 3 108,2-1 0,-2 0 67,0 1 0,-1-2-22,-2 3 0,0-2 11,-1 2 1,-1 0-64,-2 2 1,0-1 33,0-1 1,-1 1-52,0-2 0,-3 3 48,1 2 1,0-2-164,0 1 1,0-1 96,-2 0 1,0 0 35,0 2 0,0-2-9,0 2 1,0-2 5,0 0 1,-2-1 71,0 0 1,-2 1 151,1-2 1,-3 0 11,1-2 1,0 3-108,0-1 1,-2-2 51,-1 1 1,-1-3-62,0 1 0,0-1-64,-1 1 1,0-3-23,-2 0 0,0-1-2,-1 2 0,2-3 61,-4 1 1,1-2-37,-2 0 0,0 0-155,0 0 0,0 0 76,-2 0 1,3-2-159,-1 1 1,1-3-11,-1 0 0,2 0-6,0-2 1,2 2 79,-1 1 1,3-1-19,-1-1 0,0 0 21,1 0 1,-1-1-15,2 1 1,-1-1 31,1-1 1,1 0 1,-1-1 0,1 0 170,-1-1 1,1 2-96,3-1 1,-1 0 69,-1-1 1,3 2-89,-2-2 1,5 3 15,-1-1 0,0-1-42,0 1 1,0 0 38,2 2 0,0-1-35,0 1 1,0-1 13,0 1 1,1 0-124,1 0 1,-2-1-40,2 1-20,-1-3 0,-1 2 77,2-1 0,-2 1-17,2 1 1,1 0-88,-2-1 70,1 1 0,0 0-37,-1-1 76,4 1 1,-3 0 116,2-1 0,1 2-52,-2 1 0,0 0 12,1-1 1,-3 2-45,3 0 1,-2-1-27,1 0 96,-1-2 0,1 4-53,-1-3 0,1 3 28,-1-3 0,-2 3-38,4-1-25,-3 0 0,2 1-42,-1-1-5,-2-1-13,5 2-24,-4-1 105,4 2 1,-3-1-36,2 0 81,-2 0-85,0-1 50,-1 2-5,4-3 1,-4 3-8,2-2 0,-2 0 26,1 1 2,1 1 1,-1-3 21,1 3 1,-2-1-51,1 0 35,1 0-14,0-2 1,0 3 39,1 0-35,-3 0-6,4 0 9,-2 0 1,1 0 1,-1 0 0,-1 0-20,1-2 12,-1 2-7,2-3 10,-1 3 0,1-2 6,-1 1 0,-1-1-34,2 2 1,-2 0-2,1 0 0,-1 0-45,2 0 0,-3 0-11,3 0 1,-3 0-142,3 0 0,-2 0 50,1 0 0,-1 0-294,2 0 0,-1 0 150,3 0 1,-1 0-1132,0 0 1,0 0 34,1 0 0,-3 0 1419,1 0 0,0 0 0,1 0 0</inkml:trace>
  <inkml:trace contextRef="#ctx0" brushRef="#br0" timeOffset="1">490 192 6991,'3'0'477,"0"1"-167,-3 1 11,2-2-37,-1 2 108,1-2-66,-2 0 208,0 0 9,0 3-29,0-3-201,0 3-140,0-1 0,-2-2-105,-2 2 0,1 1 75,0-1 1,-1 2-80,-2-3 0,1 3 96,0-3 0,0 3-68,-1 0 1,-1-1 25,0 0 0,0-1 2,-1 2 1,1-3-33,-2 1 0,-1 0 10,1 0 1,1 0-18,-2-2 1,2 0 36,-3 2 0,0-1-53,1 1 1,0-2 42,-1 0 1,4 0-176,-4 0-54,2 0 137,1 0 0,-2 0-66,1 0 0,-1 0 31,1 0 0,-1 0-7,1 0 1,1 0 5,-1 0 0,1 0 31,-1 0 0,0 0 50,1 0 0,1 0-56,2 0 0,0 0 180,0 0-166,-1 0 59,3 0 1,-2 0 83,2 0-130,0 0 25,1 0-107,0 0 136,1 0-122,-4 0 69,3 0 0,-2 0-20,0 0 0,2 0 4,-1 0 19,-1 0-154,-1-2 50,2 1 0,-1-2-100,2 1 162,-2 2 0,3-2-26,-3 2 13,3 0 0,-3-1-100,2-1 0,-1 2 73,2-2-108,1 1 1,-4 1-8,3 0-12,0-2 0,-2 1-173,2 0-214,0 0 167,-2 1-326,3-3 158,0 3 0,0-5-254,-2 4 98,1-1 1,-1 2 16,2-2 700,0 1 0,0-1 0,0 2 0</inkml:trace>
  <inkml:trace contextRef="#ctx0" brushRef="#br0" timeOffset="2">37 214 6270,'3'0'1857,"0"0"-1512,-3 0 1,0 0 175,2 0-136,-1 0-169,1 0 0,-2 0-1,2 0 1,-1-1 36,1-1 0,-1 1-149,1 0 0,-1 0 60,2 1 0,-1-1 123,2-1-215,-1 2 1,3-4-159,-1 2 0,2 0-86,0 0 0,2 1 95,-2-3 0,2 3-31,1-3 0,0 2 59,2-1 1,0 1-14,0-1 1,0 1 117,-2 1 0,1-2 14,0 1 0,-3 0-40,1 2 0,-2 0 15,0-2 0,-1 2 181,1-2-179,0 1 0,0 1-30,-1 0 1,-3-2 88,1 0-220,-1 1 93,2 1-14,0 0 24,1 0 0,-2 0-12,-1 0 1,-1 0-22,2 0 36,-3 0 0,1 0 3,0 0 1,0 0-5,1 0 0,-1 0-78,2 0-166,-1 0 146,2 0 1,0 0 73,-1 2 1,0-1 21,0 1 0,-1-2-83,0 0 138,1 0 1,1 1-50,1 1 176,-1-2-153,1 2 0,-1-2 16,0 0 0,0 1-102,-2 1 1,2-2 74,-1 2 1,1-1-110,0-1 1,0 0 92,0 0 1,-1 2-145,-1 0 1,1-1 65,1-1 0,1 0-16,-1 0 0,0 1-194,0 0 5,1 0 0,-1 2 293,1-3 0,-1 2 0,0 1 0</inkml:trace>
  <inkml:trace contextRef="#ctx0" brushRef="#br0" timeOffset="3">245 214 7880,'6'0'1259,"-1"0"132,0 0-503,0 0 0,-1 0 325,-1 0-478,-1 0 1,1 0 252,-1 0-636,-2 2 1,3-1 364,-1 3-165,-2-3-213,3 3 90,-3-1-471,-3 0 1,1 0-86,-4-3-87,1 0 181,-1 0 1,1 0-291,0 0 224,0-3 1,1 2-339,0-3 0,3 3 173,-3-3 0,3 3-243,-1-3 220,-1 3-198,3-1-222,-3 2 487,3-3 19,3 2 157,-1-1 0,4 2-105,-1 0 1,1 0 256,-1 0 0,-1 0-65,-1 0 0,0 1 621,1 0-360,0 0 1,-2 2 103,2-1 1,-1-1 140,-3 3 8,0-3-593,-3 3 0,0-3 123,-2 1 1,-2-2-74,0 0 1,0 0 58,1 0 1,1 0-293,-1 0 83,1 0 33,2 0 1,-1 0-127,3-2 172,-1-1 1,2-2-6,0 0 1,0 1-276,0 0 147,2 1 85,1 0 1,2-2-338,0 4 76,1-3 152,2 3 0,-3-1 165,3 2 1,-3 2-27,-1 2 0,-1 0 101,-1 2 0,2-1 475,-2 1-291,0-1 0,-1 0 72,1 0-675,0 1 1,-5-2 205,0 0 0,-2-1-600,0-3 1,-1 0 786,1 0 0,-3-5 0,0-1 0</inkml:trace>
  <inkml:trace contextRef="#ctx0" brushRef="#br0" timeOffset="4">160 118 7859,'-3'0'-525,"0"0"-525,1 0 656,1-3 2425,0 2-724,1-1-371,-3 2 1,2 0 418,0-2-207,0 1-539,1-1 4,0 2-267,2 0-861,-1 0 457,2 0-1980,-2 0 2038,0 0 0,4 0 0,-2 0 0</inkml:trace>
  <inkml:trace contextRef="#ctx0" brushRef="#br0" timeOffset="5">251 80 7836,'5'-5'458,"0"2"723,-2-1-713,2 3 1,-3-3 591,2 3-635,1 1-205,-2-3 1,0 3-196,1 0 70,-3 0 1,1 0-2017,0 0 1921,-1 3 0,1-1 0,-2 4 0</inkml:trace>
  <inkml:trace contextRef="#ctx0" brushRef="#br0" timeOffset="6">384 118 10758,'2'0'861,"3"2"1,-3-1-1024,1 1-321,-2-2 483,2 2 0,-1 1 0,1 3 0</inkml:trace>
  <inkml:trace contextRef="#ctx0" brushRef="#br0" timeOffset="7">442 224 7851,'3'3'-984,"-1"2"3075,4-2-1063,-3 0-724,-1-1 1,-2-1-517,0 1 233,0-2 1,0 3-798,-2-3 0,1 0 776,-3 0 0,0 2 0,-1 1 0</inkml:trace>
  <inkml:trace contextRef="#ctx0" brushRef="#br0" timeOffset="8">405 331 6131,'0'3'2367,"0"-1"0,0-1-1168,0 1-419,0-2-453,0 2-543,0-2-20,0 0 1,-2 3 0,-1 0 0</inkml:trace>
  <inkml:trace contextRef="#ctx0" brushRef="#br0" timeOffset="9">283 341 7851,'0'-3'454,"0"-1"-201,0 3 1,0-2 0,0 2 196,0 0-699,0-4 0,-1 4-371,-1-1 620,2 2 0,-5-2 0,2-1 0</inkml:trace>
  <inkml:trace contextRef="#ctx0" brushRef="#br0" timeOffset="10">165 293 7851,'-3'-2'1624,"1"1"0,2-1-93,0 0-685,0 1-352,0-1-2132,0 2 1110,0-3 528,0 3 0,0-5 0,0 2 0</inkml:trace>
  <inkml:trace contextRef="#ctx0" brushRef="#br0" timeOffset="11">75 208 7851,'3'0'224,"1"0"-224,-3 0 0,2 0 2613,-1 0-1181,-2 0-957,2 0-237,1-3 0,-2 3-1248,1-4 1,-2 3 1009,-2-1 0,-2-1 0,-1 0 0</inkml:trace>
  <inkml:trace contextRef="#ctx0" brushRef="#br0" timeOffset="12">75 150 7851,'5'0'1363,"0"0"-863,0 0 0,-1 0-89,0 0 0,-3 0 111,3 0-1324,-3 0 802,4 0 0,-5-3 0,3 0 0</inkml:trace>
  <inkml:trace contextRef="#ctx0" brushRef="#br0" timeOffset="13">208 128 7716,'2'-3'1190,"1"-1"-1260,3 3 1,-3-3 153,1 2-1268,-3 0 1184,1 2 0,-2 2 0,0 2 0</inkml:trace>
  <inkml:trace contextRef="#ctx0" brushRef="#br0" timeOffset="14">352 155 7885,'0'5'125,"0"0"1,0-1 448,0 0-114,0-3 27,2 3-1938,-1 0 1451,1 1 0,-2 0 0,0 0 0</inkml:trace>
  <inkml:trace contextRef="#ctx0" brushRef="#br0" timeOffset="15">395 272 7885,'0'3'2814,"0"0"-2091,0-3-1437,0 0 633,0 2 81,0-2 0,0 3 0,0-3 0</inkml:trace>
  <inkml:trace contextRef="#ctx0" brushRef="#br0" timeOffset="16">197 261 8573,'5'-5'2380,"-2"2"-1978,-1-1 0,0 3 185,-1-1-674,0 2-671,1 0 758,-2 0 0,3 0 0,0 0 0</inkml:trace>
  <inkml:trace contextRef="#ctx0" brushRef="#br0" timeOffset="17">208 219 7851,'1'3'154,"0"-1"1,0-2 736,3 0 9,-3 0-217,2 0-334,-1 0-137,-2 0 0,3 0-1391,-3-2 1179,-3 1 0,3-1 0,-2 2 0</inkml:trace>
  <inkml:trace contextRef="#ctx0" brushRef="#br0" timeOffset="18">298 176 7851,'5'5'13,"1"-1"1,-1-2 184,1 0 1,-2-1 311,-1 1 1,-2 1-254,4-3 0,-4 2 0,2-2 1,-1 1-822,0 1 542,-2-2 0,0 4-1555,0-3 1577,-2-1 0,-1 5 0,-2-1 0</inkml:trace>
  <inkml:trace contextRef="#ctx0" brushRef="#br0" timeOffset="19">314 251 7851,'0'3'926,"0"-1"1,0-2-617,-2 0 1,-1 0-99,-3 0 0,1 0-657,0 0 0,-1 0 105,-1 0 1,0 0-497,-1 0 836,1-2 0,-3 1 0,2-1 0</inkml:trace>
  <inkml:trace contextRef="#ctx0" brushRef="#br0" timeOffset="20">181 208 8208,'4'0'2044,"0"0"-1349,-3 0-392,1 0 0,-2-1-236,2-1 0,-1 2-1737,1-4 1670,-2 3 0,0-4 0,0 2 0</inkml:trace>
  <inkml:trace contextRef="#ctx0" brushRef="#br0" timeOffset="21">219 155 7851,'8'1'-496,"-1"1"1,-1 2 686,-1-2 1,1-1 587,-1-1 1,-1 0 15,-1 0-237,-2 0-1678,1 0 739,-2 0 381,-2 0 0,-1 3 0,-2 0 0</inkml:trace>
  <inkml:trace contextRef="#ctx0" brushRef="#br0" timeOffset="22">309 224 7851,'5'2'-140,"1"-1"1,-2 2 92,-1-1 1,-1-2 1505,1 2-1095,-1-1 0,-2-1-343,-4 0 1,-1 0 205,0 0-227,-3 0 0,-1 0 0,-1 0 0</inkml:trace>
  <inkml:trace contextRef="#ctx0" brushRef="#br0" timeOffset="23">213 246 7898,'3'0'1202,"0"0"-133,-1 0 1,-2-1-959,2-1-43,-1 2 1,-2-5-1154,-1 3 1,2 0 552,-4 0 1,2 2 531,-2-2 0,1-1 0,-3 0 0</inkml:trace>
  <inkml:trace contextRef="#ctx0" brushRef="#br0" timeOffset="24">165 182 7898,'5'3'940,"1"-1"355,-1-2-457,1 0 212,-1 0-241,0 0-1183,0 0 1,-2 0-231,-1 2-149,-1-1 753,-1 1 0,-3 1 0,0-1 0</inkml:trace>
  <inkml:trace contextRef="#ctx0" brushRef="#br0" timeOffset="25">234 182 7898,'6'2'0,"-1"1"636,1 0 2,-1-1-380,0-2-50,0 0 37,-1 0-294,-2 0 49,-2 3 0,0-3 0,0 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0:45.594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226 27 7939,'-3'0'720,"0"0"61,3 0-119,0-3-254,0 3 1,0-4 123,0 1-176,0 2 0,2-2 245,0 1-56,3 1-303,-1-2 1,2 2 226,1-1-201,-1 1 1,2-2-53,1 3 0,-2 0 0,2 0 0,2 0-49,0 0 1,1 0-103,1 0 1,2 0 64,0 0 0,0 0-137,2 0 0,1 3-29,0 2 1,0-1 103,0 0 0,-1 0-88,1 3 1,-2 2 108,1 0 0,-2 0 67,0 1 0,-1-3-22,-3 4 0,1-2 11,-3 3 1,0-1-64,-3 2 1,1 0 33,-1-2 1,-1 1-52,0-1 0,-5 2 48,3 3 1,0-2-164,-1 1 1,1-1 96,-3 0 1,0 0 35,0 1 0,0-1-9,0 2 1,0-2 5,0 0 1,-3-2 71,1 1 1,-4 0 151,2-1 1,-2-1 11,0-2 1,-1 3-108,1-1 1,-3-2 51,0 1 1,-3-3-62,1 0 0,0-1-64,-2 1 1,1-3-23,-4 1 0,1-3-2,-1 2 0,2-2 61,-4 0 1,0-1-37,-1-1 0,-2 0-155,2 0 0,-2 0 76,-1 0 1,4-3-159,-3 1 1,3-3-11,-2 1 0,3-2-6,-2-1 1,5 2 79,-2 1 1,3 0-19,-1-3 0,1 0 21,0 1 1,0-1-15,1 1 1,0-2 31,1-1 1,1 1 1,-1-3 0,0 2 170,0-2 1,1 2-96,4-1 1,-1 0 69,-2-1 1,4 2-89,-2-1 1,4 1 15,1 0 0,0 0-42,-1 0 1,1 0 38,2 3 0,0-1-35,0 0 1,0 0 13,0 1 1,1-1-124,1 1 1,-1-1-40,1 0-20,-1-2 0,-1 1 77,2-1 0,-1 2-17,2 0 1,0 1-88,-1-1 70,0 1 0,0-1-37,0 0 76,4 0 1,-3 1 116,1-1 0,2 2-52,-2 1 0,0 0 12,1 0 1,-3 1-45,2 0 1,-2 0-27,3-2 96,-3 0 0,2 3-53,-1-2 0,0 2 28,-1-3 0,-1 4-38,4-2-25,-4 0 0,3 3-42,-2-3-5,-2-1-13,7 3-24,-7-2 105,7 3 1,-5 0-36,3-2 81,-2 1-85,-1-2 50,-1 3-5,5-3 1,-4 2-8,2-1 0,-3 0 26,2 1 2,1 0 1,-3-2 21,3 3 1,-2-1-51,0-1 35,2 1-14,0-2 1,0 3 39,1 0-35,-4 0-6,5 0 9,-2 0 1,0 0 1,0 0 0,-1-1-20,1-1 12,-2 2-7,3-4 10,-1 4 0,1-2 6,-1 0 0,-2-1-34,3 3 1,-3 0-2,2 0 0,-2 0-45,3 0 0,-2 0-11,0 0 1,0 0-142,2 0 0,-3 0 50,2 0 0,-2 0-294,3 0 0,-1 0 150,3 0 1,-1 0-1132,1 0 1,-1 0 34,1 0 0,-3 0 1419,1 0 0,0 0 0,1 0 0</inkml:trace>
  <inkml:trace contextRef="#ctx0" brushRef="#br0" timeOffset="1">612 240 6991,'3'0'477,"1"1"-167,-4 1 11,3-1-37,-3 1 108,3-2-66,-3 0 208,0 0 9,0 3-29,0-2-201,0 2-140,0 0 0,-3-3-105,-1 3 0,0 0 75,0-1 1,-1 3-80,-2-4 0,1 4 96,-1-2 0,1 1-68,-1 1 1,-2-1 25,0 0 0,0-2 2,-1 3 1,1-4-33,-2 2 0,-1-1 10,1 0 1,0 1-18,0-3 1,0 1 36,-3 1 0,1-1-53,0 1 1,1-1 42,-1-1 1,3 0-176,-3 0-54,1 0 137,2 0 0,-3 0-66,2 0 0,0 0 31,-1 0 0,-1 0-7,2 0 1,1 0 5,-1 0 0,1 0 31,-1 0 0,-1 0 50,3 0 0,0 0-56,2 0 0,1 0 180,0 0-166,-1 0 59,3 0 1,-2 0 83,1 0-130,2 0 25,1 0-107,-1 0 136,2 0-122,-5 0 69,3 0 0,-2 0-20,0 0 0,3 0 4,-2 0 19,-1 0-154,-1-3 50,2 2 0,-1-3-100,3 2 162,-4 1 0,5-1-26,-4 2 13,4 0 0,-4-1-100,3-2 0,-2 3 73,3-3-108,0 2 1,-3 1-8,2 0-12,1-3 0,-3 3-173,3-2-214,0 1 167,-2 1-326,3-3 158,0 2 0,-1-4-254,-1 3 98,1 0 1,-2 1 16,3-1 700,0 1 0,0-2 0,0 3 0</inkml:trace>
  <inkml:trace contextRef="#ctx0" brushRef="#br0" timeOffset="2">46 267 6270,'4'0'1857,"-1"0"-1512,-3 0 1,1 0 175,1 0-136,-1 0-169,2 0 0,-3 0-1,3 0 1,-2-1 36,1-2 0,-1 3-149,2-3 0,-2 3 60,3 0 0,-1-1 123,1-2-215,0 3 1,3-5-159,0 3 0,2-2-86,0 3 0,2-1 95,-3-2 0,4 1-31,0-2 0,1 4 59,2-4 1,-1 3-14,2-2 1,-2 2 117,-1 0 0,1-1 14,-1 1 0,-2-1-40,0 3 0,-3-1 15,1 0 0,-1 0 181,0-1-179,0 1 0,2 1-30,-3 0 1,-3-2 88,0-1-220,1 1 93,1 2-14,1 0 24,0 0 0,-3 0-12,0 0 1,-1 0-22,1 0 36,-2 0 0,1 0 3,-1 0 1,0 0-5,3 0 0,-4 0-78,5 0-166,-2 0 146,2 0 1,0 1 73,-1 1 1,0-1 21,0 1 0,-2-1-83,2-1 138,0 0 1,1 1-50,1 1 176,-1-1-153,1 1 0,0-2 16,0 0 0,-2 1-102,0 1 1,0-1 74,0 1 1,1-1-110,1-1 1,0 0 92,-1 0 1,-1 3-145,-1-1 1,0 0 65,3-2 0,0 0-16,-1 0 0,1 0-194,-1 3 5,1-3 0,0 4 293,0-4 0,-1 3 0,1 0 0</inkml:trace>
  <inkml:trace contextRef="#ctx0" brushRef="#br0" timeOffset="3">306 267 7880,'7'0'1259,"-1"0"132,1 0-503,-1 0 0,-1 0 325,-1 0-478,-2 0 1,2 0 252,-2 0-636,-1 2 1,3-1 364,-3 4-165,0-3-213,2 3 90,-3-1-471,-3 0 1,0-1-86,-4-3-87,0 0 181,0 0 1,1 0-291,-1 0 224,1-3 1,1 2-339,0-4 0,4 3 173,-4-2 0,4 1-243,-2-2 220,-1 4-198,4-1-222,-3 2 487,3-4 19,3 4 157,0-3 0,4 3-105,0 0 1,0 0 256,-1 0 0,-1 0-65,-1 0 0,0 0 621,0 3-360,2-3 1,-3 4 103,2-2 1,-2-1 140,-3 4 8,0-3-593,-3 3 0,-1-4 123,-3 1 1,-2-1-74,0-1 1,1 0 58,1 0 1,0 0-293,0 0 83,1 0 33,2 0 1,-1-1-127,3-1 172,0-1 1,2-4-6,0 1 1,0 1-276,0 0 147,3 1 85,0 0 1,4-1-338,-1 3 76,1-3 152,3 4 0,-3-2 165,2 3 1,-2 3-27,-3 2 0,1 0 101,-3 2 0,3 0 475,-3 0-291,1-1 0,-2 1 72,2-1-675,-1 1 1,-5-1 205,-1-2 0,-2 0-600,-1-4 1,0 0 786,1 0 0,-4-7 0,0 0 0</inkml:trace>
  <inkml:trace contextRef="#ctx0" brushRef="#br0" timeOffset="4">199 147 7859,'-3'0'-525,"-1"0"-525,2 0 656,1-4 2425,-1 4-724,2-3-371,-4 3 1,4 0 418,-3-3-207,3 2-539,0-2 4,0 3-267,3 0-861,-3 0 457,4 0-1980,-2 0 2038,-1 0 0,5 0 0,-3 0 0</inkml:trace>
  <inkml:trace contextRef="#ctx0" brushRef="#br0" timeOffset="5">313 100 7836,'6'-7'458,"0"3"723,-2 0-713,3 2 1,-4-2 591,1 2-635,2 2-205,-2-3 1,0 3-196,0 0 70,-2 0 1,1 0-2017,-1 0 1921,-1 3 0,2 0 0,-3 4 0</inkml:trace>
  <inkml:trace contextRef="#ctx0" brushRef="#br0" timeOffset="6">479 147 10758,'3'0'861,"3"3"1,-4-2-1024,2 1-321,-3-1 483,3 1 0,-1 2 0,1 3 0</inkml:trace>
  <inkml:trace contextRef="#ctx0" brushRef="#br0" timeOffset="7">552 280 7851,'3'3'-984,"0"3"3075,4-2-1063,-3-1-724,-1 0 1,-3-2-517,0 2 233,0-3 1,0 4-798,-3-4 0,2 0 776,-4 0 0,0 2 0,-1 2 0</inkml:trace>
  <inkml:trace contextRef="#ctx0" brushRef="#br0" timeOffset="8">506 412 6131,'0'4'2367,"0"-1"0,0-2-1168,0 2-419,0-3-453,0 3-543,0-3-20,0 0 1,-3 3 0,-1 1 0</inkml:trace>
  <inkml:trace contextRef="#ctx0" brushRef="#br0" timeOffset="9">353 426 7851,'0'-4'454,"0"-1"-201,0 4 1,0-3 0,0 2 196,0 1-699,0-5 0,-1 5-371,-1-1 620,1 1 0,-5-1 0,2-2 0</inkml:trace>
  <inkml:trace contextRef="#ctx0" brushRef="#br0" timeOffset="10">206 366 7851,'-4'-3'1624,"1"2"0,3-2-93,0 1-685,0 1-352,0-2-2132,0 3 1110,0-3 528,0 2 0,0-5 0,0 2 0</inkml:trace>
  <inkml:trace contextRef="#ctx0" brushRef="#br0" timeOffset="11">93 260 7851,'4'0'224,"1"0"-224,-4 0 0,3 0 2613,-1 0-1181,-3 0-957,3 0-237,0-4 0,-2 4-1248,1-5 1,-2 3 1009,-2 0 0,-2-1 0,-2-1 0</inkml:trace>
  <inkml:trace contextRef="#ctx0" brushRef="#br0" timeOffset="12">93 187 7851,'7'0'1363,"0"0"-863,-1 0 0,-1 0-89,-1 0 0,-2 0 111,3 0-1324,-4 0 802,5 0 0,-6-4 0,4 1 0</inkml:trace>
  <inkml:trace contextRef="#ctx0" brushRef="#br0" timeOffset="13">260 160 7716,'3'-4'1190,"0"-1"-1260,4 4 1,-3-5 153,0 4-1268,-2 0 1184,1 2 0,-3 3 0,0 1 0</inkml:trace>
  <inkml:trace contextRef="#ctx0" brushRef="#br0" timeOffset="14">439 193 7885,'0'7'125,"0"-1"1,0-1 448,0 0-114,0-4 27,3 5-1938,-2-2 1451,1 2 0,-2 1 0,0-1 0</inkml:trace>
  <inkml:trace contextRef="#ctx0" brushRef="#br0" timeOffset="15">492 339 7885,'0'4'2814,"0"0"-2091,0-4-1437,0 0 633,0 2 81,0-1 0,0 2 0,0-3 0</inkml:trace>
  <inkml:trace contextRef="#ctx0" brushRef="#br0" timeOffset="16">246 326 8573,'6'-6'2380,"-2"1"-1978,-1 0 0,-2 4 185,2-1-674,-3 2-671,3 0 758,-3 0 0,3 0 0,1 0 0</inkml:trace>
  <inkml:trace contextRef="#ctx0" brushRef="#br0" timeOffset="17">260 273 7851,'0'4'154,"3"-2"1,-3-1 736,5-1 9,-3 0-217,1 0-334,0 0-137,-3 0 0,3-1-1391,-3-1 1179,-3 1 0,3-2 0,-3 3 0</inkml:trace>
  <inkml:trace contextRef="#ctx0" brushRef="#br0" timeOffset="18">372 220 7851,'7'6'13,"0"-2"1,-1 0 184,1-2 1,-2-1 311,-1 1 1,-3 2-254,6-3 0,-6 1 0,3-2 1,-2 1-822,0 1 542,-1-1 0,-1 3-1555,0-2 1577,-3-2 0,-1 7 0,-3-3 0</inkml:trace>
  <inkml:trace contextRef="#ctx0" brushRef="#br0" timeOffset="19">392 313 7851,'0'4'926,"0"-1"1,0-3-617,-2 0 1,-2 0-99,-3 0 0,0 0-657,1 0 0,-2 0 105,0 0 1,-1 0-497,-2 0 836,3-3 0,-4 2 0,1-2 0</inkml:trace>
  <inkml:trace contextRef="#ctx0" brushRef="#br0" timeOffset="20">226 260 8208,'4'0'2044,"1"0"-1349,-3 0-392,0 0 0,-1-1-236,1-2 0,-1 3-1737,1-5 1670,-1 3 0,-1-3 0,0 1 0</inkml:trace>
  <inkml:trace contextRef="#ctx0" brushRef="#br0" timeOffset="21">273 193 7851,'10'2'-496,"-1"1"1,-2 1 686,0-1 1,0-2 587,-1-1 1,-1 0 15,-1 0-237,-3 0-1678,2 0 739,-3 0 381,-3 0 0,0 3 0,-4 1 0</inkml:trace>
  <inkml:trace contextRef="#ctx0" brushRef="#br0" timeOffset="22">386 280 7851,'6'2'-140,"1"0"1,-2 1 92,-1-1 1,-2-1 1505,3 1-1095,-4-1 0,-1-1-343,-4 0 1,-3 0 205,1 0-227,-3 0 0,-2 0 0,-2 0 0</inkml:trace>
  <inkml:trace contextRef="#ctx0" brushRef="#br0" timeOffset="23">266 307 7898,'4'0'1202,"-1"0"-133,0 0 1,-3-1-959,2-2-43,-1 3 1,-2-6-1154,-1 4 1,1-1 552,-4 1 1,3 1 531,-3-1 0,2-2 0,-5 1 0</inkml:trace>
  <inkml:trace contextRef="#ctx0" brushRef="#br0" timeOffset="24">206 227 7898,'6'3'940,"2"0"355,-2-3-457,1 0 212,-1 0-241,1 0-1183,-1 0 1,-2 1-231,-1 1-149,-2-1 753,-1 2 0,-4 0 0,0 0 0</inkml:trace>
  <inkml:trace contextRef="#ctx0" brushRef="#br0" timeOffset="25">292 227 7898,'7'3'0,"0"1"636,0-1 2,-1 0-380,1-3-50,-1 0 37,-2 0-294,-1 0 49,-3 3 0,0-2 0,0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8:47.315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621 73 7939,'-8'0'720,"-1"0"61,9 0-119,0-6-254,0 4 1,0-9 123,0 4-176,0 5 0,6-8 245,1 5-56,6 3-303,-2-7 1,6 7 226,2-4-201,-1 4 1,3-7-53,3 9 0,-5 0 0,7 0 0,2 0-49,2 0 1,5 0-103,2 0 1,1 0 64,6 0 0,-4 0-137,8 0 0,-1 9-29,3 4 1,2-3 103,-3 1 0,-3 2-88,3 4 1,-6 9 108,5-2 0,-7 2 67,2 0 0,-6-5-22,-7 9 0,2-6 11,-6 9 1,-2-3-64,-7 6 1,3-1 33,-3-5 1,-4 5-52,0-5 0,-11 7 48,4 6 1,3-5-164,-3 3 1,1-2 96,-7-2 1,0 2 35,0 4 0,0-4-9,0 4 1,0-4 5,0-3 1,-7-1 71,1 2 1,-9-3 151,4-2 1,-6 1 11,0-9 1,-3 8-108,3-2 1,-7-4 51,-2 0 1,-6-7-62,2 1 0,-1-3-64,-5 2 1,3-8-23,-10 2 0,2-6-2,-2 3 0,4-5 61,-10 1 1,-1-4-37,-4-2 0,-2 0-155,2 0 0,-2 0 76,-6 0 1,12-6-159,-6-1 1,6-6-11,-6 0 0,9-2-6,-3-4 1,9 6 79,-2 2 1,6-2-19,1-4 0,-1-2 21,0 1 1,3-1-15,1 2 1,-1-5 31,4-2 1,2 3 1,-2-9 0,1 4 170,-1-5 1,2 8-96,11-7 1,-2 4 69,-7-5 1,13 8-89,-7-7 1,14 6 15,-1 0 0,1-2-42,-1 3 1,1-3 38,6 8 0,0-1-35,0 2 1,0-3 13,0 3 1,2-2-124,5 1 1,-5-1-40,4 2-20,-4-9 0,-2 4 77,7-1 0,-5 1-17,5 5 1,1-1-88,-1-1 70,-3 2 0,2-3-37,1 3 76,8-2 1,-6 1 116,1-1 0,8 6-52,-8 2 0,1 1 12,2-3 1,-6 4-45,3 2 1,-3-1-27,6-5 96,-9-2 0,9 10-53,-6-7 0,1 7 28,-1-8 0,-5 9-38,11-3-25,-9-1 0,7 6-42,-5-5-5,-6-4-13,18 9-24,-16-6 105,15 8 1,-11-2-36,7-3 81,-4 3-85,-3-7 50,-3 9-5,14-8 1,-13 6-8,7-5 0,-7 3 26,3 0 2,4 1 1,-7-5 21,7 8 1,-7-2-51,2-5 35,5 5-14,0-7 1,0 9 39,2 0-35,-9 0-6,11 0 9,-4 0 1,2 0 1,-2 0 0,-5-2-20,7-2 12,-9 2-7,11-7 10,-4 9 0,2-6 6,-2-1 0,-5 1-34,7 6 1,-6 0-2,4 0 0,-5 0-45,7 0 0,-6 0-11,3 0 1,-3 0-142,6 0 0,-7 0 50,5 0 0,-5 0-294,7 0 0,-2 0 150,9 0 1,-3 0-1132,2 0 1,-1 0 34,1 0 0,-8 0 1419,2 0 0,0 0 0,4 0 0</inkml:trace>
  <inkml:trace contextRef="#ctx0" brushRef="#br0" timeOffset="1">1682 660 6991,'11'0'477,"-2"2"-167,-9 5 11,8-5-37,-5 4 108,3-6-66,-6 0 208,0 0 9,0 9-29,0-7-201,0 7-140,0-1 0,-6-8-105,-7 7 0,2 1 75,0-1 1,-2 6-80,-6-9 0,2 9 96,-3-6 0,3 6-68,-3-1 1,-3-1 25,-1 0 0,-2-5 2,0 7 1,0-8-33,-4 1 0,-4 1 10,3-1 1,3 1-18,-4-7 1,2 2 36,-7 4 0,0-4-53,1 5 1,3-5 42,-3-2 1,10 0-176,-11 0-54,5 0 137,4 0 0,-7 0-66,5 0 0,-2 0 31,-1 0 0,-1 0-7,4 0 1,2 0 5,-3 0 0,3 0 31,-2 0 0,-2 0 50,6 0 0,2 0-56,5 0 0,2 0 180,-1 0-166,-1 0 59,8 0 1,-4 0 83,2 0-130,4 0 25,3 0-107,-3 0 136,7 0-122,-15 0 69,8 0 0,-4 0-20,0 0 0,7 0 4,-5 0 19,-2 0-154,-4-9 50,6 7 0,-4-9-100,11 5 162,-11 4 0,10-5-26,-8 7 13,11 0 0,-13-2-100,9-4 0,-3 4 73,5-5-108,2 5 1,-9 2-8,4 0-12,5-9 0,-9 7-173,7-2-214,2 2 167,-7 2-326,9-9 158,0 7 0,-2-13-254,-4 11 98,4-3 1,-7 5 16,9-5 700,0 5 0,0-6 0,0 8 0</inkml:trace>
  <inkml:trace contextRef="#ctx0" brushRef="#br0" timeOffset="2">127 733 6270,'11'0'1857,"-2"0"-1512,-9 0 1,2 0 175,4 0-136,-4 0-169,5 0 0,-5 0-1,5 0 1,-5-2 36,4-4 0,-2 4-149,3-5 0,-3 5 60,7 2 0,-4-2 123,5-5-215,-1 7 1,9-15-159,-3 9 0,9-3-86,-2 5 0,6 0 95,-7-9 0,10 6-31,-1-6 0,5 9 59,4-9 1,-2 6-14,4-3 1,-4 5 117,-3-1 0,1-3 14,0 3 0,-7-1-40,0 7 0,-8-2 15,3-2 0,-3 2 181,2-5-179,-3 5 0,5 2-30,-6 0 1,-10-6 88,3-1-220,0 1 93,5 6-14,-1 0 24,2 0 0,-6 0-12,-2 0 1,-5 0-22,7 0 36,-8 0 0,3 0 3,-1 0 1,-3 0-5,9 0 0,-9 0-78,11 0-166,-4 0 146,6 0 1,1 2 73,-5 4 1,2-4 21,-2 5 0,-5-5-83,5-2 138,0 0 1,4 2-50,3 5 176,-3-5-153,3 4 0,-3-6 16,2 0 0,-4 2-102,-2 5 1,2-5 74,-2 5 1,5-5-110,-1-2 1,2 0 92,-1 0 1,-6 6-145,-1 1 1,2-3 65,4-4 0,3 0-16,-3 0 0,3 2-194,-3 5 5,2-5 0,-2 6 293,3-8 0,-3 9 0,3 0 0</inkml:trace>
  <inkml:trace contextRef="#ctx0" brushRef="#br0" timeOffset="3">841 733 7880,'20'0'1259,"-3"0"132,2 0-503,-1 0 0,-6 0 325,-1 0-478,-6 0 1,5 0 252,-3 0-636,-5 7 1,9-3 364,-7 9-165,-2-9-213,7 12 90,-9-6-471,-9 1 1,1-2-86,-12-9-87,3 0 181,-2 0 1,1 0-291,-1 0 224,2-9 1,4 5-339,0-9 0,8 9 173,-8-9 0,9 6-243,-2-6 220,-5 9-198,11-3-222,-9 7 487,9-8 19,9 6 157,0-7 0,10 9-105,-2 0 1,3 0 256,-3 0 0,-4 0-65,-2 0 0,-1 2 621,3 5-360,2-5 1,-6 9 103,4-7 1,-4 0 140,-9 9 8,0-9-593,-9 12 0,-2-14 123,-6 4 1,-9-4-74,2-2 1,1 0 58,3 0 1,3 0-293,-2 0 83,1 0 33,8 0 1,-6-2-127,12-4 172,-2-3 1,6-10-6,0 1 1,0 5-276,0 0 147,8 3 85,1-1 1,10-4-338,-1 11 76,1-12 152,7 14 0,-7-6 165,7 8 1,-9 8-27,-4 5 0,0 2 101,-6 5 0,6-3 475,-7 2-291,1-1 0,-3 1 72,2-2-675,1 3 1,-16-5 205,-2-2 0,-6-5-600,0-8 1,-2 0 786,1 0 0,-10-17 0,0-2 0</inkml:trace>
  <inkml:trace contextRef="#ctx0" brushRef="#br0" timeOffset="4">548 403 7859,'-9'0'-525,"-2"0"-525,5 0 656,4-8 2425,-5 6-724,7-5-371,-8 7 1,6-2 418,-5-5-207,5 5-539,2-6 4,0 8-267,9 0-861,-7 0 457,6 0-1980,-1 0 2038,-5 0 0,15 0 0,-8 0 0</inkml:trace>
  <inkml:trace contextRef="#ctx0" brushRef="#br0" timeOffset="5">861 276 7836,'17'-19'458,"0"8"723,-6-2-713,6 9 1,-8-7 591,2 4-635,6 7-205,-6-8 1,-1 8-196,3 0 70,-8 0 1,3 0-2017,-1 0 1921,-5 8 0,7 1 0,-9 10 0</inkml:trace>
  <inkml:trace contextRef="#ctx0" brushRef="#br0" timeOffset="6">1318 403 10758,'9'0'861,"8"9"1,-13-7-1024,7 5-321,-7-5 483,5 4 0,-1 5 0,3 8 0</inkml:trace>
  <inkml:trace contextRef="#ctx0" brushRef="#br0" timeOffset="7">1519 770 7851,'8'9'-984,"1"8"3075,10-6-1063,-8-3-724,-5 1 1,-6-7-517,0 5 233,0-5 1,0 6-798,-6-8 0,2 0 776,-9 0 0,0 7 0,-4 4 0</inkml:trace>
  <inkml:trace contextRef="#ctx0" brushRef="#br0" timeOffset="8">1391 1135 6131,'0'10'2367,"0"-1"0,0-7-1168,0 5-419,0-5-453,0 4-543,0-6-20,0 0 1,-8 9 0,-3 2 0</inkml:trace>
  <inkml:trace contextRef="#ctx0" brushRef="#br0" timeOffset="9">971 1171 7851,'0'-11'454,"0"-1"-201,0 7 1,0-6 0,0 7 196,0 2-699,0-15 0,-3 15-371,-3-5 620,4 5 0,-15-5 0,8-3 0</inkml:trace>
  <inkml:trace contextRef="#ctx0" brushRef="#br0" timeOffset="10">567 1007 7851,'-11'-8'1624,"3"6"0,8-7-93,0 2-685,0 5-352,0-6-2132,0 8 1110,0-9 528,0 7 0,0-13 0,0 4 0</inkml:trace>
  <inkml:trace contextRef="#ctx0" brushRef="#br0" timeOffset="11">257 714 7851,'10'0'224,"3"0"-224,-8 0 0,6 0 2613,-5 0-1181,-6 0-957,9 0-237,-1-9 0,-6 7-1248,5-11 1,-7 9 1009,-7-3 0,-3-1 0,-8-3 0</inkml:trace>
  <inkml:trace contextRef="#ctx0" brushRef="#br0" timeOffset="12">257 513 7851,'17'0'1363,"2"0"-863,-1 0 0,-5 0-89,-1 0 0,-7 0 111,8 0-1324,-9 0 802,11 0 0,-13-8 0,7-3 0</inkml:trace>
  <inkml:trace contextRef="#ctx0" brushRef="#br0" timeOffset="13">714 440 7716,'9'-11'1190,"-1"-4"-1260,12 13 1,-10-13 153,3 8-1268,-8 3 1184,3 4 0,-8 7 0,0 3 0</inkml:trace>
  <inkml:trace contextRef="#ctx0" brushRef="#br0" timeOffset="14">1208 531 7885,'0'19'125,"0"-2"1,0-4 448,0 0-114,0-9 27,9 12-1938,-7-6 1451,4 8 0,-6 1 0,0-2 0</inkml:trace>
  <inkml:trace contextRef="#ctx0" brushRef="#br0" timeOffset="15">1355 934 7885,'0'11'2814,"0"-3"-2091,0-8-1437,0 0 633,0 7 81,0-5 0,0 7 0,0-9 0</inkml:trace>
  <inkml:trace contextRef="#ctx0" brushRef="#br0" timeOffset="16">677 897 8573,'18'-17'2380,"-8"4"-1978,-3 0 0,-3 9 185,3 0-674,-5 1-671,4 3 758,-6 0 0,9 0 0,2 0 0</inkml:trace>
  <inkml:trace contextRef="#ctx0" brushRef="#br0" timeOffset="17">714 751 7851,'2'10'154,"5"-3"1,-5-5 736,11-2 9,-9 0-217,5 0-334,-1 0-137,-8 0 0,9-2-1391,-9-5 1179,-9 5 0,9-6 0,-8 8 0</inkml:trace>
  <inkml:trace contextRef="#ctx0" brushRef="#br0" timeOffset="18">1025 604 7851,'17'17'13,"2"-4"1,-2-4 184,3-3 1,-7-4 311,-2 5 1,-7 4-254,13-9 0,-12 4 0,5-6 1,-5 2-822,1 5 542,-4-5 0,-2 9-1555,0-5 1577,-8-6 0,-3 18 0,-6-8 0</inkml:trace>
  <inkml:trace contextRef="#ctx0" brushRef="#br0" timeOffset="19">1078 861 7851,'0'10'926,"0"-1"1,0-9-617,-6 0 1,-5 0-99,-8 0 0,2 0-657,-1 0 0,-3 0 105,-3 0 1,0 0-497,-6 0 836,9-9 0,-14 7 0,7-6 0</inkml:trace>
  <inkml:trace contextRef="#ctx0" brushRef="#br0" timeOffset="20">621 714 8208,'13'0'2044,"0"0"-1349,-9 0-392,3 0 0,-5-2-236,5-5 0,-5 5-1737,4-11 1670,-4 9 0,-2-11 0,0 4 0</inkml:trace>
  <inkml:trace contextRef="#ctx0" brushRef="#br0" timeOffset="21">751 531 7851,'28'6'-496,"-5"1"1,-1 5 686,-5-5 1,3-3 587,-3-4 1,-4 0 15,-2 0-237,-7 0-1678,5 0 739,-9 0 381,-9 0 0,0 9 0,-10 2 0</inkml:trace>
  <inkml:trace contextRef="#ctx0" brushRef="#br0" timeOffset="22">1061 770 7851,'17'7'-140,"3"-3"1,-7 4 92,-2-1 1,-5-5 1505,7 5-1095,-9-5 0,-4-2-343,-13 0 1,-4 0 205,0 0-227,-9 0 0,-4 0 0,-5 0 0</inkml:trace>
  <inkml:trace contextRef="#ctx0" brushRef="#br0" timeOffset="23">731 843 7898,'11'0'1202,"-2"0"-133,-1 0 1,-8-2-959,7-4-43,-5 4 1,-4-14-1154,-5 10 1,5 0 552,-11-1 1,7 5 531,-7-5 0,2-3 0,-8 1 0</inkml:trace>
  <inkml:trace contextRef="#ctx0" brushRef="#br0" timeOffset="24">567 623 7898,'18'11'940,"1"-4"355,-2-7-457,3 0 212,-3 0-241,2 0-1183,-1 0 1,-8 2-231,-3 4-149,-5-4 753,-2 7 0,-9 0 0,-1-1 0</inkml:trace>
  <inkml:trace contextRef="#ctx0" brushRef="#br0" timeOffset="25">805 623 7898,'19'9'0,"-2"2"636,3-3 2,-3 1-380,2-9-50,-1 0 37,-8 0-294,-1 0 49,-9 9 0,0-7 0,0 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8:47.464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646 76 7939,'-9'0'720,"0"0"61,9 0-119,0-6-254,0 3 1,0-8 123,0 4-176,0 5 0,7-9 245,0 6-56,6 3-303,-2-7 1,7 7 226,3-5-201,-3 5 1,4-7-53,3 9 0,-5 0 0,7 0 0,2 0-49,2 0 1,5 0-103,2 0 1,3 0 64,4 0 0,-3 0-137,8 0 0,-1 9-29,3 4 1,2-1 103,-3-1 0,-4 2-88,5 5 1,-7 9 108,4-2 0,-6 2 67,2 0 0,-7-5-22,-7 10 0,3-8 11,-7 10 1,-2-3-64,-7 8 1,2-4 33,-2-3 1,-5 4-52,1-5 0,-12 7 48,5 7 1,2-4-164,-3 1 1,1-1 96,-7-3 1,0 2 35,0 5 0,0-5-9,0 5 1,0-4 5,0-3 1,-7-2 71,1 2 1,-10-2 151,5-3 1,-7 1 11,0-9 1,-2 9-108,2-3 1,-7-4 51,-2 0 1,-7-7-62,3 0 0,-1-2-64,-6 2 1,5-8-23,-12 1 0,2-6-2,-2 4 0,5-7 61,-12 3 1,1-5-37,-5-2 0,-3 0-155,3 0 0,-2 0 76,-7 0 1,13-6-159,-6-1 1,6-7-11,-6 1 0,8-3-6,-1-4 1,8 7 79,-2 1 1,7-1-19,0-5 0,0-2 21,0 2 1,2-2-15,2 2 1,-2-5 31,5-1 1,2 1 1,-3-8 0,3 4 170,-2-5 1,1 8-96,12-8 1,-2 5 69,-7-4 1,14 6-89,-7-6 1,13 6 15,0 0 0,0-1-42,1 1 1,-1-2 38,7 9 0,0-2-35,0 2 1,0-2 13,0 2 1,2-3-124,5 4 1,-5-4-40,5 3-20,-5-9 0,-2 5 77,7-3 0,-5 3-17,5 4 1,2 0-88,-2-2 70,-3 2 0,3-2-37,0 2 76,8-3 1,-6 4 116,2-4 0,7 8-52,-6 2 0,-1-1 12,2-1 1,-6 4-45,4 2 1,-4-2-27,6-4 96,-8-3 0,8 12-53,-6-10 0,2 10 28,-2-10 0,-5 10-38,12-3-25,-10-2 0,7 7-42,-4-5-5,-7-4-13,18 9-24,-16-7 105,16 9 1,-11-3-36,6-1 81,-4 2-85,-2-7 50,-5 9-5,16-9 1,-13 6-8,6-3 0,-7 1 26,3 1 2,4 1 1,-6-6 21,6 9 1,-6-2-51,1-4 35,6 3-14,-1-6 1,0 9 39,2 0-35,-8 0-6,11 0 9,-5 0 1,2 0 1,-1 0 0,-6-2-20,8-2 12,-10 1-7,12-6 10,-5 9 0,3-6 6,-3-1 0,-4 0-34,6 7 1,-6 0-2,4 0 0,-4 0-45,6 0 0,-6 0-11,4 0 1,-4 0-142,6 0 0,-6 0 50,4 0 0,-4 0-294,7 0 0,-3 0 150,9 0 1,-2 0-1132,2 0 1,-2 0 34,2 0 0,-9 0 1419,3 0 0,-1 0 0,5 0 0</inkml:trace>
  <inkml:trace contextRef="#ctx0" brushRef="#br0" timeOffset="1">1750 687 6991,'12'0'477,"-3"2"-167,-9 5 11,9-5-37,-7 5 108,5-7-66,-7 0 208,0 0 9,0 9-29,0-7-201,0 7-140,0 0 0,-7-9-105,-7 7 0,3 2 75,0-3 1,-3 8-80,-6-10 0,2 10 96,-2-8 0,2 8-68,-2-1 1,-5-1 25,1-1 0,-3-4 2,0 6 1,0-9-33,-5 3 0,-4 0 10,5 0 1,2-1-18,-5-6 1,3 3 36,-7 3 0,-1-3-53,1 3 1,5-3 42,-5-3 1,11 0-176,-12 0-54,6 0 137,4 0 0,-7 0-66,4 0 0,-1 0 31,-1 0 0,-2 0-7,5 0 1,1 0 5,-1 0 0,2 0 31,-3 0 0,-1 0 50,6 0 0,2 0-56,5 0 0,2 0 180,0 0-166,-2 0 59,9 0 1,-5 0 83,2 0-130,6 0 25,1 0-107,-2 0 136,7 0-122,-16 0 69,9 0 0,-5 0-20,1 0 0,6 0 4,-4 0 19,-3 0-154,-4-9 50,7 6 0,-5-8-100,12 4 162,-12 5 0,12-5-26,-10 7 13,12 0 0,-14-2-100,10-5 0,-3 5 73,4-5-108,3 5 1,-9 2-8,4 0-12,5-9 0,-10 7-173,8-2-214,2 1 167,-7 3-326,9-9 158,0 7 0,-2-14-254,-5 12 98,5-3 1,-7 5 16,9-5 700,0 5 0,0-7 0,0 9 0</inkml:trace>
  <inkml:trace contextRef="#ctx0" brushRef="#br0" timeOffset="2">132 763 6270,'12'0'1857,"-3"0"-1512,-9 0 1,2 0 175,5 0-136,-5 0-169,5 0 0,-5 0-1,5 0 1,-5-2 36,5-5 0,-3 5-149,3-5 0,-3 5 60,7 2 0,-4-2 123,7-5-215,-3 7 1,9-16-159,-2 9 0,9-2-86,-2 5 0,6-1 95,-6-8 0,8 6-31,1-6 0,4 8 59,5-8 1,-3 6-14,5-4 1,-5 6 117,-1-1 0,-1-3 14,0 2 0,-7 0-40,1 7 0,-10-2 15,5-3 0,-4 3 181,1-5-179,-1 5 0,4 2-30,-7 0 1,-9-6 88,3-1-220,-1 0 93,5 7-14,0 0 24,2 0 0,-6 0-12,-3 0 1,-5 0-22,8 0 36,-10 0 0,5 0 3,-2 0 1,-2 0-5,8 0 0,-8 0-78,10 0-166,-3 0 146,5 0 1,1 2 73,-4 5 1,2-5 21,-3 5 0,-4-5-83,5-2 138,-1 0 1,5 2-50,2 5 176,-2-5-153,2 5 0,-2-7 16,2 0 0,-4 2-102,-2 5 1,1-5 74,-1 5 1,4-5-110,0-2 1,2 0 92,-2 0 1,-5 7-145,-1 0 1,1-3 65,5-4 0,2 0-16,-2 0 0,2 3-194,-2 3 5,2-3 0,-2 6 293,3-9 0,-3 9 0,2-1 0</inkml:trace>
  <inkml:trace contextRef="#ctx0" brushRef="#br0" timeOffset="3">875 763 7880,'20'0'1259,"-2"0"132,3 0-503,-4 0 0,-3 0 325,-3 0-478,-6 0 1,6 0 252,-4 0-636,-5 7 1,9-3 364,-6 10-165,-3-10-213,7 12 90,-9-5-471,-9 0 1,0-2-86,-11-9-87,2 0 181,-3 0 1,4 0-291,-4 0 224,3-9 1,5 5-339,-1-10 0,10 10 173,-9-10 0,8 8-243,-2-8 220,-4 10-198,11-3-222,-9 7 487,9-9 19,9 7 157,0-7 0,11 9-105,-2 0 1,2 0 256,-2 0 0,-4 0-65,-3 0 0,0 2 621,3 5-360,1-5 1,-6 9 103,5-6 1,-5-1 140,-9 10 8,0-10-593,-9 12 0,-2-14 123,-7 5 1,-9-5-74,2-2 1,0 0 58,5 0 1,2 0-293,-2 0 83,2 0 33,7 0 1,-5-2-127,12-5 172,-3-2 1,7-11-6,0 2 1,0 5-276,0-1 147,9 3 85,0 0 1,11-5-338,-2 11 76,2-10 152,7 12 0,-7-6 165,7 9 1,-9 9-27,-4 5 0,-1 2 101,-6 4 0,6-2 475,-6 2-291,0-2 0,-3 2 72,3-2-675,0 2 1,-16-4 205,-2-3 0,-7-4-600,0-9 1,-3 0 786,4 0 0,-13-18 0,1-2 0</inkml:trace>
  <inkml:trace contextRef="#ctx0" brushRef="#br0" timeOffset="4">570 420 7859,'-9'0'-525,"-2"0"-525,4 0 656,5-9 2425,-5 6-724,7-3-371,-9 6 1,7-3 418,-5-3-207,5 3-539,2-6 4,0 9-267,9 0-861,-7 0 457,7 0-1980,-2 0 2038,-5 0 0,16 0 0,-9 0 0</inkml:trace>
  <inkml:trace contextRef="#ctx0" brushRef="#br0" timeOffset="5">895 287 7836,'18'-20'458,"0"9"723,-6-3-713,5 10 1,-8-7 591,3 4-635,6 7-205,-7-9 1,0 9-196,3 0 70,-10 0 1,5 0-2017,-2 0 1921,-5 9 0,7 0 0,-9 11 0</inkml:trace>
  <inkml:trace contextRef="#ctx0" brushRef="#br0" timeOffset="6">1371 420 10758,'9'0'861,"9"9"1,-13-7-1024,6 5-321,-7-5 483,5 5 0,0 4 0,2 9 0</inkml:trace>
  <inkml:trace contextRef="#ctx0" brushRef="#br0" timeOffset="7">1580 801 7851,'9'9'-984,"0"9"3075,11-7-1063,-9-2-724,-4 0 1,-7-7-517,0 5 233,0-5 1,0 7-798,-7-9 0,3 0 776,-10 0 0,1 7 0,-5 4 0</inkml:trace>
  <inkml:trace contextRef="#ctx0" brushRef="#br0" timeOffset="8">1447 1180 6131,'0'12'2367,"0"-3"0,0-7-1168,0 5-419,0-5-453,0 5-543,0-7-20,0 0 1,-9 9 0,-2 2 0</inkml:trace>
  <inkml:trace contextRef="#ctx0" brushRef="#br0" timeOffset="9">1010 1219 7851,'0'-12'454,"0"-1"-201,0 8 1,0-6 0,0 7 196,0 1-699,0-15 0,-2 16-371,-5-5 620,5 5 0,-16-5 0,9-4 0</inkml:trace>
  <inkml:trace contextRef="#ctx0" brushRef="#br0" timeOffset="10">590 1048 7851,'-11'-9'1624,"2"7"0,9-7-93,0 2-685,0 5-352,0-7-2132,0 9 1110,0-9 528,0 7 0,0-14 0,0 5 0</inkml:trace>
  <inkml:trace contextRef="#ctx0" brushRef="#br0" timeOffset="11">267 743 7851,'11'0'224,"3"0"-224,-10 0 0,7 0 2613,-4 0-1181,-7 0-957,9 0-237,0-9 0,-7 7-1248,5-12 1,-7 10 1009,-7-3 0,-4-2 0,-7-2 0</inkml:trace>
  <inkml:trace contextRef="#ctx0" brushRef="#br0" timeOffset="12">267 534 7851,'18'0'1363,"2"0"-863,-2 0 0,-4 0-89,-1 0 0,-8 0 111,8 0-1324,-8 0 802,10 0 0,-13-9 0,7-2 0</inkml:trace>
  <inkml:trace contextRef="#ctx0" brushRef="#br0" timeOffset="13">743 458 7716,'9'-11'1190,"0"-5"-1260,11 14 1,-9-14 153,3 9-1268,-10 3 1184,5 4 0,-9 6 0,0 6 0</inkml:trace>
  <inkml:trace contextRef="#ctx0" brushRef="#br0" timeOffset="14">1257 552 7885,'0'20'125,"0"-2"1,0-4 448,0-1-114,0-8 27,9 10-1938,-7-3 1451,5 5 0,-7 4 0,0-3 0</inkml:trace>
  <inkml:trace contextRef="#ctx0" brushRef="#br0" timeOffset="15">1409 972 7885,'0'11'2814,"0"-2"-2091,0-9-1437,0 0 633,0 7 81,0-5 0,0 7 0,0-9 0</inkml:trace>
  <inkml:trace contextRef="#ctx0" brushRef="#br0" timeOffset="16">705 934 8573,'18'-18'2380,"-7"4"-1978,-4 1 0,-3 8 185,3 1-674,-5 1-671,5 3 758,-7 0 0,9 0 0,2 0 0</inkml:trace>
  <inkml:trace contextRef="#ctx0" brushRef="#br0" timeOffset="17">743 781 7851,'2'11'154,"5"-4"1,-5-5 736,11-2 9,-8 0-217,4 0-334,0 0-137,-9 0 0,9-2-1391,-9-5 1179,-9 5 0,9-7 0,-9 9 0</inkml:trace>
  <inkml:trace contextRef="#ctx0" brushRef="#br0" timeOffset="18">1066 628 7851,'18'18'13,"2"-4"1,-2-5 184,2-3 1,-6-3 311,-3 3 1,-7 6-254,14-10 0,-13 5 0,6-7 1,-6 2-822,1 5 542,-3-5 0,-3 9-1555,0-4 1577,-9-7 0,-3 18 0,-6-7 0</inkml:trace>
  <inkml:trace contextRef="#ctx0" brushRef="#br0" timeOffset="19">1122 895 7851,'0'12'926,"0"-3"1,0-9-617,-7 0 1,-4 0-99,-9 0 0,2 0-657,0 0 0,-4 0 105,-3 0 1,0 0-497,-6 0 836,8-9 0,-13 6 0,7-6 0</inkml:trace>
  <inkml:trace contextRef="#ctx0" brushRef="#br0" timeOffset="20">646 743 8208,'14'0'2044,"-1"0"-1349,-8 0-392,1 0 0,-3-2-236,3-5 0,-3 5-1737,3-12 1670,-3 10 0,-3-12 0,0 5 0</inkml:trace>
  <inkml:trace contextRef="#ctx0" brushRef="#br0" timeOffset="21">781 552 7851,'29'7'-496,"-4"0"1,-3 6 686,-4-6 1,2-3 587,-2-4 1,-4 0 15,-3 0-237,-6 0-1678,3 0 739,-8 0 381,-8 0 0,-1 9 0,-12 2 0</inkml:trace>
  <inkml:trace contextRef="#ctx0" brushRef="#br0" timeOffset="22">1104 801 7851,'18'7'-140,"2"-3"1,-6 5 92,-3-2 1,-4-5 1505,6 5-1095,-8-5 0,-5-2-343,-14 0 1,-4 0 205,0 0-227,-9 0 0,-4 0 0,-5 0 0</inkml:trace>
  <inkml:trace contextRef="#ctx0" brushRef="#br0" timeOffset="23">761 877 7898,'11'0'1202,"-2"0"-133,0 0 1,-9-2-959,7-5-43,-5 5 1,-4-13-1154,-5 8 1,5 0 552,-12 0 1,7 5 531,-6-5 0,2-4 0,-9 2 0</inkml:trace>
  <inkml:trace contextRef="#ctx0" brushRef="#br0" timeOffset="24">590 649 7898,'18'11'940,"2"-5"355,-2-6-457,2 0 212,-2 0-241,3 0-1183,-3 0 1,-7 3-231,-4 3-149,-5-3 753,-2 6 0,-9 0 0,-2 0 0</inkml:trace>
  <inkml:trace contextRef="#ctx0" brushRef="#br0" timeOffset="25">837 649 7898,'20'9'0,"-2"2"636,2-2 2,-2 0-380,3-9-50,-4 0 37,-5 0-294,-3 0 49,-9 9 0,0-7 0,0 5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3242 18 8036,'0'11'-524,"0"-3"670,8-8 328,-6 9-92,7-7-209,-9 4 0,2-6 188,2 0-170,-2 0 1,9 0 96,-5 0-227,-4 0-104,13 0 0,-11-4 56,9-3 0,-7 1-189,5 6 131,2 0 0,6 0-48,-2 0 0,0-2 55,-6-4 1,6 3-52,-7-3 0,7 4 59,2 2 1,-2 0 2,0 0 0,9-4-17,-3-3 0,7 1 1,-5 6 1,1 0-26,-3 0 1,3 0 40,3 0 0,5 0 18,-2 0 0,0 0 8,-2 0 1,4 0 1,-5 0 0,3 0-1,-2 0 0,-2 0 7,-3 0 1,-4 0 40,9 0 1,-7 0 11,1 0 1,-3 0 33,4 0 1,-5 0-72,3 0 1,-2 0-26,-4 0 0,2 0 30,-2 0 0,-4 0-83,-2 0 20,10 0 1,-2 2-10,6 4 0,-5-3 29,-1 1 0,-2-2-11,2-2 0,-2 6-66,0 1 1,2 1 66,-2-1 1,2-5-2,-2 2 0,2 4-2,-2-1 0,2 1 84,-2-1 1,4-5-11,3 2 0,-5 5 12,6-3 1,-6 7-35,1-9 0,3 9 9,0-7 1,7 7-26,-4-9 1,3 11 27,-5-2 0,5-5-61,-3 5 1,6-3 41,-3 1 1,-1 6-54,2-4 0,-7 0 23,9-1 0,-9 3-6,7-2 1,-9-2 13,5-1 1,-1 3-1,-1 6 1,1-8 91,-8 1 0,6-1-82,3 8 0,-1-2 96,-1 2 0,-3-6-53,2-2 0,3 1 11,-1 5 1,5 9-27,-7-3 0,7 0 3,-7-3 1,5 3-34,-5 0 1,-1 3-12,10-9 0,-9 8-3,7-1 0,-9-1 30,4-4 1,1 4 25,-3 1 1,3 1-31,-9-8 1,2 7 16,6 1 0,-6-2 25,5-6 0,-3 9 11,-4-3 0,2 3 16,-2-1 1,2-3-45,-2 7 0,9-5-30,-3 7 1,0-7 32,-4 6 0,-2-3-20,3 3 1,-3 2 19,2-7 0,4 7-51,0-2 0,3-3-1,-9 3 0,-4-7-8,-3 1 0,3 3 19,4 3 0,2-2-5,-2-5 0,0 3 126,-4-3 0,2 9-104,-3 0 0,1-5 26,0 3 1,4-7-19,-7 7 0,5-4 7,-2 3 0,2-1-29,-2 2 1,-1 2 3,1-7 1,4 7 19,-6-2 1,-1-3-14,3 3 1,-4-2-11,3 1 0,1 5 10,-7-2 0,7-4-18,-6 1 1,3-1 19,-3 2 0,1 4 3,-2-5 1,-1 3-11,5 0 0,-5 0-3,1-9 1,-2 7-14,3-7 0,-5 9-4,4-8 1,-4 8-9,5-3 0,-5-1 21,4 2 1,-4-5-16,-2 5 0,0-7 12,0 7 1,6-3-9,1 5 1,-1 2 4,-6-4 1,0-2 1,0 1 0,0 1 25,0 6 1,0-6 3,0 0 1,0-5-30,0 5 0,0 0 7,0 6 1,0-7-14,0 1 0,0-2 14,0 4 0,0 2-17,0-5 0,0 5 10,0 2 1,0-6-3,0 0 0,0 0 10,0 6 1,-6 0 3,-1 0 0,1-6 19,6-1 0,-6 5-26,-1 2 1,3 5-7,4-11 1,-6 3 14,-1 4 0,1 5-1,6 1 0,-6-1 32,-1-6 1,1 0 3,0 0 1,1 0-5,-7-2 1,5 2 4,-3 1 1,-1-1 110,-2 0 1,-2 0-124,3 0 0,3 0-19,-4 0 1,1 0 46,-5 0 1,0 7-123,6-1 0,-6-1 87,4-5 0,-2 0-9,-4 0 1,2 0-3,-2 0 0,2 0-8,-2 0 0,0 0 72,-4 1 1,1 3-61,-1-4 0,2 4 36,-5-10 1,5 2-17,-9-2 1,5 4-3,-5-5 0,7 3-21,-7 0 0,7 0 1,-9-9 1,2 9-34,-6-2 0,6 2-8,1-3 1,-1 5 4,-6-4 0,0 4 26,0-4 1,2 4-22,4-4 0,-4 1 14,4-1 0,-10 4 23,-3-4 1,1 2 14,6-3 1,0 5 8,0-10 0,-5 8 20,-1-3 1,-1-1 11,7 2 0,-6-7-19,-1 0 0,-3 3-21,3-1 1,-6 1-37,9-3 1,-5-2 47,3 3 1,-3-5-6,-2 0 0,-3 4-33,7 1 1,-4-1-1,5-12 0,-9 10 14,4-8 1,0 6-4,1-6 0,3-1 30,-6 1 1,3 2-24,-1-2 0,-6-3 6,6 1 0,-2-5-3,-4 7 0,9-7-46,-9 5 1,8-7 42,-4 3 0,2 1 0,-8-2 0,6 1-13,3-7 0,3 4 0,-6 2 0,9 1 46,-9-7 0,2 0-37,1 0 0,-5 0 10,8 0 1,-6 0-23,1 0 1,3 0-5,5 0 1,-1-2 28,-1-5 0,1 5-4,-5-4 1,5-1-5,-1 1 1,4-2 3,2 1 1,0 5-75,-1-4 0,1-1 61,0 1 1,0-7-13,0 7 1,-2-5 36,-3 5 0,3-7-1,-4 7 1,4-7-36,1 0 1,1 3 0,0-1 1,0-2 57,0-4 1,0-2 11,0 2 1,4 5-46,-4-1 0,10 2 3,-10-8 0,4 2 18,-4-2 1,7 2-22,-1-2 1,0 2-7,-6-2 1,2 4 5,2 2 0,-2-2-4,5 3 0,1-5-35,-2 0 0,7 0 1,-7-3 0,-2 3-45,-4-2 0,9 2 65,3-2 0,-1 4-63,-1 3 0,-4-10 49,7 3 1,-7-2-16,5 2 0,-1 2 9,3-2 1,2 2-2,-11-2 0,11 2 30,-3-2 0,-3 2-23,3-2 1,1-1 13,4-3 1,-4 2-13,-1-3 1,-1 5-25,8 9 0,-7-9 13,-1 2 0,2-2-4,6-5 0,-5 5 4,-1 0 1,2 2-3,-3-2 0,5 2 37,0-2 0,0-5-34,-6 1 1,5-2-3,-3 8 0,0-9 4,-1 3 1,5-1 2,-6 5 0,6-4-2,0 0 0,2-3-1,-3 9 1,-3-2-7,0-7 0,-1 7-4,5-6 1,2 4-20,-2-3 1,4 3 23,3-2 1,-5 4-37,6-1 0,-6-3 31,0 0 0,0-3 18,4 9 0,-2-4-6,3-2 0,3 4 2,-4-7 1,7 7 9,-7 0 1,5-4 4,-5-1 1,-2-1-2,11 8 1,-9 0 6,7-2 1,-7-5-30,0-1 1,5 1 13,2 7 0,-1-8-34,1 2 1,-7-3 14,7 1 0,-5 5-2,5-3 0,-3-4 2,3 3 1,2-6-7,-7 7 1,5-7 4,-7 5 1,9-5 0,-3 7 0,1-9 3,-1 2 0,-5 0 0,5 1 0,1 5-6,0-5 1,3-1-9,-3-6 0,-2 6-2,1-2 1,3 9-5,4-7 0,0 3-3,0-3 0,0-2-17,0 6 0,0-3-8,0 5 1,0-7 42,0 1 1,0 0-17,0 0 1,0 7 17,0-7 1,0 3 4,0-3 1,0-4 5,0 11 0,2-9-17,2 2 0,-2 2 2,5-1 1,-5-1-14,-2 0 1,6-2 13,1 9 0,-1-9 13,0 2 0,-3 1-17,3-1 0,-2 7 6,3-7 0,-5 2-5,4-1 0,0-5 0,1 10 0,-1-6-3,-6 7 1,7-7-1,-1 5 1,-2-5 13,-4 7 0,7-9-3,-1 2 0,0 0 10,-6 1 0,7 5-15,-1-5 0,-2 5-57,-4-8 0,7 9 37,-1-7 0,3 7-4,-3-7 0,-4 5-18,2-5 1,5 9-8,-3-5 0,7 5 32,-7-2 1,5-1-12,-5-5 0,7 7 24,-9-1 1,9 0-23,-7-1 0,9 3 33,-4-2 1,-1-3-4,3 3 0,-9-3 0,9 9 0,-6-8-8,5 2 0,-7-3 2,7 3 1,-5 2 21,5-3 1,-7 3-25,7-5 0,-1 7-41,0-6 0,3 6 41,-7 2 1,6-9-70,-1 3 0,-1 0 62,0 3 0,-5 1-3,7-6 0,-7 6 2,5-5 0,-1 1-1,3 0 1,2 4 40,-2-7 0,-3 7-45,1 0 0,-1 0 58,3-5 0,2 3-35,-2-2 0,-3 2-42,1 4 0,0 0 2,1-3 0,3-3-9,-2-2 0,0 1-10,-1 7 1,5-2-6,-6 2 0,4-2 34,-4 2 0,6-2-12,-5 2 0,3-2 78,4 2 1,-4-2-73,-2 2 1,2-4 69,-3-3 1,5 7-42,0-2 1,3 2 5,-3 4 0,2-4-21,-2 0 0,0-2 0,2 2 1,-2 0-10,2 7 0,-2-7 15,2 6 0,-2-6 1,2 0 0,-2 4-9,2 1 1,-2 1 47,2-8 0,-8 4-21,2 2 0,-1-4 3,5 7 1,2-5-11,-2 4 0,3-6 1,-3 4 1,-5 1-3,-1-1 0,2-2 1,6 2 1,-2 3-18,2-1 1,-2 5-6,2-7 1,-2 7-4,0-5 0,-4 5-34,-1-7 1,-1 9-10,8-3 0,-2 1 29,2 0 0,-2-3-7,2 3 1,-2 4 26,2-5 1,5 5-16,-1-4 1,3 4 75,-9-5 1,2-1-73,-2 1 0,2 1 46,-2 0 0,-4 3-2,-3-3 0,3-2 9,6 1 1,-2 3-32,2 4 1,-2-6 0,2-1 1,-2 1-49,0 6 1,0-2 48,-4-5 0,2 5 4,-2-2 1,1 2-23,6 2 15,-3-9 1,2 7 16,-2-4-2,2 4 0,-2-5 39,2 1-46,-2 2 0,2 2 19,-2-5 1,-4 5-16,-1-4 1,-7 4-45,7 2 43,1-9-2,4 7-17,2-4 1,-2 6-4,2 0 1,-8-7 26,2 1 1,-7 0-22,5 6 34,1 0-32,8 0 50,-3 0-30,2-9-2,-2 7 1,0-7-2,2 3 1,-7 4 2,-1-4 0,-5 3-5,7 3 0,-6-2 2,3-4 0,-3 4-2,5-2 1,-5 2 0,3 2 1,-5-3-2,1-3 0,5 4 1,-1-4 0,-1 3 0,8 3 0,-9 0 20,11-8-9,-2 8 0,-4-9 29,0 9 8,-11 0-18,15-8 0,-13 6-25,9-5-3,-11 5 0,9-4-46,-5 2-10,-4-3-13,13 7 53,-13 0-110,15-8 108,-6 6 1,-1-7 16,3 9 0,-7 0-5,5 0 7,-7 0 1,11-2 2,-9-2 2,7 2 1,-9-7 28,9 9-33,-9 0 12,11 0-10,-4 0-10,0 0 0,1-2 2,-5-4 0,8 4 1,-13-7 0,13 9 0,-11 0-1,8 0 1,-7 0 1,10 0 1,-11 0-1,9 0 0,-9 0 0,4 0 1,-1 0-1,-5 0 2,15 0 0,-15 0-16,13 0 13,-13 0 1,9 0-132,-5 0 121,-4 0-28,13 0 1,-11 0-142,9 0-265,-11 0 102,15 0 1,-6 0-326,6 0 1,2 0 667,-2 0 0,17 0 0,4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0:41.63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26 84 6123,'0'-7'723,"0"1"0,-1 2-248,-1-1 1,1 3 261,-1-2 55,1 0-516,-1-3 1,0 1 147,-2-1 1,2 3 425,0 0 80,2 2-454,-3-3-151,2 4-110,-2-2-2,3 3 706,0 0-574,0 3-16,3 0-170,-2 4 0,4 1 159,-3 1 146,3 2-53,-4-3-199,4 4-151,-4-2 151,2 2 0,0 1 53,-3 0-315,3 0 0,-3 0 262,0 0-326,0-1 145,0 1 0,0 2 96,0 0-110,0 0-17,0-2 0,0 0 55,0 0-129,0-3 113,3 2 1,-2-3 272,1 2-254,1-2 0,-1-3 59,2 1 1,-2 1 0,0 1 1,-1-3-58,1-1-235,-1-1 72,2 2 128,-3 1-261,0-4 0,-1 2-133,-1-3-48,1 0 219,-2-2 0,3 0-30,-2 0 139,1 0-2,-2 0 278,3 0-363,0 0-53,3 0 216,-2 0-23,1 0 0,-1 0-29,1 0 54,-1 0 0,3 0 10,-2 0 1,-1 0 22,3-2-50,1 1 0,1-2 10,1 3 0,1 0-60,1 0 0,0-2 59,-1 0 0,2 0-3,3 2 0,-2-1-6,0-1 1,1 1 25,3-1 0,1 1 4,-1 1 0,-1-2 15,1 0 0,0 0 0,0 2 1,1 0 8,-1 0 1,1-2-72,1 0 0,-1-1 45,-1 3 0,-1 0-155,3 0 1,-2 0 83,2 0 1,-2 0-68,3 0 1,-4 0 95,4 0 1,-4 0-7,1 0 0,0 3 17,0-1 0,3 0 14,-1-2 1,0 1 81,0 1 1,-2-2-99,2 3 1,0-3 43,2 0 1,-2 0-26,1 0 1,-1 2-57,2 1 0,2-1 42,1-2 0,-1 2-32,-2 0 38,0 0-16,1-2 1,1 2-6,0 0 0,1 0 100,-3-2-86,0 0-14,1 0 12,2 0 52,-5 0-48,4 0 10,-7 0 1,4 0 76,-4 0-79,4 0 12,-1 0 61,-1 0-62,0-2-4,-1 1 8,-1-5 17,5 6-19,-6-3-2,3 0-115,-3 2 114,-1-2-2,1 3 2,3 0-174,-3 0 167,3 0 1,-3 0 0,0 0-203,0 0 190,2 0-22,-1 0 6,-1 0-3,-1 0 7,-2 0 14,3 0 1,-1 0-10,-2-3-9,2 3 155,-4-3-148,4 3 5,-2 0 14,3 0 37,-3 0-47,2 0 20,-2-3-15,2 2-15,-2-2 25,5 3-6,-4 0-122,2 0 119,-1 0-1,1 0-33,0 3 24,3-2 7,-3 2 1,0-2 41,0 1-47,-1-2-4,-2 3 0,4-2 136,-3 1-125,2-1-3,-6 2 8,5-3 107,-4 0-93,4 0-11,-2 0 77,0 0-70,-1 0 16,0 0-25,-2 0 0,5 0-14,-4 0 29,4 0-2,-5 0 0,4 0-4,-2 0-2,2 0-32,-4 0 32,5 0 2,-5 0-6,6-3-238,-3 2 226,2-2 8,-2 3-161,2 0 153,-2 0 1,3 0-35,0 0 75,0 0-50,0 0-12,0 0 159,-1 0-144,1 0 0,0 0 17,0 0 0,-1 0 10,-1 0 0,0 0-14,-2 0 118,2 0-100,-1 0 0,0 0 18,-1 0-20,1 0 0,-3 0-9,4 0 1,-3 0-3,0 0 0,0 0 4,-2 0 1,0 0-7,1 0 14,-1 0 1,1 0-10,-1 0 1,-2 0 30,1 0-15,-4 0 0,2 0 0,-2 0-1,1 0 2,-2 3-191,3-2 171,-3 2-451,0-3 133,-3 0-236,3 0-309,-3 0-392,0 0 71,2 0 1197,-4 0 0,1 0 0,-2 0 0</inkml:trace>
  <inkml:trace contextRef="#ctx0" brushRef="#br0" timeOffset="2784">26 7 8073,'0'3'836,"0"0"-917,0-3 249,3 0 63,-3 0 145,3 0-154,-3 0-66,0 3 218,0-2-226,0 1 98,0-2 1580,0 0-1850,3 0 225,-2 0-7,4 0 51,-4 0-256,5 0 188,-3 0 5,4 0-228,2 0 217,1 0 5,3 0-13,0 0-263,2 0 1,3 0 89,3 0 1,0 0-51,2 0 1,1 3 10,1-1 1,-1 0 100,-1-2 0,-1 0 36,1 0 1,0 0-19,1 0-34,-2 0 72,-3 0-58,0 0 17,0 0 14,3 0-76,-2 0 0,3 0 59,-1 0 1,-2 0-211,1 0 196,2 0 3,0 0-277,-1 0 261,3 0-21,-5 0-127,5 0 0,-3 0 129,2 0-33,1 0-55,-5 0 0,4 0 56,-3 0 1,3 0 3,-3 0 0,1-1-13,-3-1 1,-2 1 70,0-1 1,2 1-18,3-1 1,-2 1 98,-3-1 0,2 1-96,-2 1 0,4 0 13,0 0 1,1 0-41,-3 0 0,0 0 2,0 0 1,0 1-24,1 1 1,-2-1 39,-1 1 1,2-2-89,-2 0 1,-1 0 50,-1 0 1,0 0-8,0 0 0,1 0 9,-1 0 0,-1 0 0,3 0 1,-2 0 50,0 0 0,1 0 9,1 0 0,-1 0-54,-1 0 1,-1 0 13,1 0 1,-1 0-31,3 0 0,-3 0 29,1 0 0,-1 0-74,-1 0 1,0 0 52,2 0 1,-1 0-8,1 0 0,-4 0 12,0-2 1,0 1 0,1-1 0,-1 0 17,0 0 1,-3 1-20,3-1 0,0 2 12,2 0 0,-3-3-5,1 1 1,-2 0 15,1 2 0,-1 0-57,1 0 0,1 0-4,2 0 0,0 0-9,0 0 0,-2 0-10,2 0 0,-2 0 9,1 0 1,1 0 22,-2 0 0,1 2-27,1 0 0,-2 1 20,-1-3 0,-2 0 52,1 0 1,-2 0-18,2 2 1,-2-1 13,2 1 0,-2-1-35,-1-1 1,1 0-4,-1 0 0,0 0-109,1 0 115,-1 0 0,1 0 10,-1 0 0,1 0-4,-1 0 0,0 0-4,1 0 1,-1 0 9,1 0 16,-1 0 0,0 0-23,1 0 0,-1 0-12,1 0 47,-1 0 0,1 0-28,-1 0 1,0 0 22,1 0 1,-3 0-29,0 0 19,1 0 0,1 1 17,0 1 1,-1-1 6,-1 1 1,-2-2-22,2 0 1,-1 0 1,1 0 0,-2 0-18,2 0 23,-2 0-29,3 0 22,-4 0-14,5 0 1,-5 0 2,3 0 0,-2 0 4,1 0 0,0 0 0,-2 0-37,3 0 33,-2 0 6,3 0 15,-4 0 2,5 0 12,-5 0 5,1 0-7,1 0-12,-2 0-24,2 0 27,-3 0 151,0 0-64,0 3 35,0-2 1,0 3-57,0-2 1,0-1 12,0 3 1,0-1 12,0 1 0,0-2 14,0 2 71,0 1 1,0 1-92,0 0 0,0 3 72,0-1 1,0 2-109,0-2 1,0 0 12,0 3 1,0 0 76,0 1 0,0-1 3,0 0 1,0-1 25,0 0 0,0 2-75,0-1 0,0-2-19,0 0 0,0-1 41,0 0 0,0 0-147,0 0 0,0-1 79,0 0 1,0-3 71,0 0-17,0 0-152,0 3 1,-1-1 37,-1-2-23,1 2 1,-2-5-32,1 3 87,1-2 0,-3 1-354,2-3 214,1 0 0,-1 0-221,2 2 278,0-1-20,0 2 100,0 0 21,0-3 11,0 6 0,0-4-78,0 2 1,0-3 197,2 1-167,-1-1 9,2 2-39,-3-2-13,0 2-5,0-3-522,0 0 546,0 2 21,0-1 195,0 2-117,0-3 115,0 0-158,0 3 26,0-2-180,0 1-69,0-2 0,0 1-284,0 1 165,-3-1 71,2 2 0,-2-3-100,1 0 231,1 0 0,-2 1-78,3 1 13,-3-2 45,3 3 23,-3-3 160,3 0 284,0 0-41,0 3-71,0-2-74,0 2-18,0-3 1,0 0 460,0 3 45,0-3-161,0 3 33,0-3-107,0 0-479,-3 0-326,2 0-577,-5 0 681,3 0 1,-4 0-194,1 0 0,0 1-1113,-1 1 0,-2-1 731,-2 1 0,-2-2 846,-2 0 0,-1 3 0,-3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6755 0 6353,'-11'0'739,"5"0"-533,6 0 1223,0 0-1423,-9 0 120,7 0-170,-6 0 127,8 0-185,0 8-13,-9-5 148,7 5 0,-6-6-15,1 5 4,5-5 1,-8 4 35,3-6 1,5 2 12,-2 5-27,-7-5 0,3 8 25,-5-3-30,-2-7 0,5 10-89,-7-3 82,-3-5 1,3 13-43,-2-11 0,2 4 35,-2-1 0,2-5-38,-2 4 1,6-1 39,-6-1 1,7 0 1,-14 9 1,7-9 13,0 2 0,0 1 7,-5-1 1,3 3 4,-2-3 1,-3-2-24,1 7 0,-1-5-43,3 7 1,2-9 45,-3 3 0,-1 1-31,2 5 0,-3-5 10,9-1 0,-4-1-4,-3 0 1,5 7-3,-6-6 1,6 3-3,0-3 1,-5 5 27,1-5 1,-3 3-20,9-3 1,-6 1 57,-2-2 1,-1-3-49,3 1 1,2 0 22,-3 2 1,-1-3-21,-1 3 0,-3-2 2,5 3 1,-6-5-8,7 2 1,-9-2-4,9-2 0,-9 2-35,2 5 0,3-5 37,-3 4 0,4-4 6,-3-2 0,5 2-10,-5 5 1,1-5 43,-4 2 1,-2-2-42,4-2 1,-4 0 2,-2 0 1,7 7-8,-1-1 1,0 0 3,-6-6 0,0 0-36,0 0 0,0 7 37,0-3 1,2 2-57,4-6 1,-4 2 45,4 5 1,-4-5-39,-2 4 1,0 3 23,0-5 0,4 2 0,-4-6 1,11 7-4,-12-1 1,3 3-1,1-3 0,-1-6-52,-3 6 0,12-1 53,-11 1 1,6-4-89,0 4 0,-4-1 76,5-1 0,-5-2-89,-2 4 1,6-3 73,0-3 1,-2 6-2,-4 0 1,6 1 4,1-7 0,1 0-2,-2 0 0,-4 6 31,5-2 0,-3 3-28,0-7 0,0 0 47,9 0 0,-9 0-38,2 0 0,-2 6-37,3 0 1,-3 1 24,6-7 1,-6 0-3,3 0 0,1 0 16,-2 0 1,3 0-6,-5 0 0,-2 0 26,4 0 1,3 2-30,-3 2 0,7-2 56,-9 5 1,8-5-45,-5-2 1,1 0 38,-2 0 0,-2 0-24,7 0 0,-7 0 2,2 0 0,3 0-5,-3 0 1,5-2 0,-5-5 1,6 5-1,-5-2 0,5 2-2,-8 2 0,9 0 0,-7 0 0,3-2 0,-3-5 0,-2 5 0,7-4 0,-1 4 0,3 2 0,0-2 0,-7-5 0,9 5 0,-3-2 0,-3 2 0,3 2 0,-6 0-6,7 0 0,-2-2 5,8-5 1,-9 5 0,3-4 0,-7 4-1,7 2 0,-3-3 19,9-3 0,-6 4-10,-3-2 0,-3 2 1,5 2 1,1-7-13,4 1 1,-4-1 7,-3 7 0,1 0-10,1 0 0,3-2 8,-2-4 1,3 6-6,1-6 1,-4 3 2,0 3 0,-3 0-6,9 0 0,-2-6 4,2 0 0,-2-1 0,2 7 0,-2 0 1,2 0 0,-2-2 0,2-2 0,-2 2 1,2-4 0,0 1-1,-2-1 0,2 4 0,-3-5 0,3 5 0,-2 2 0,7-6-10,1 2 1,-2-3-13,-4 7 1,-2-2-4,2-4 1,-2 4 9,2-5 0,-2 5-6,2 2 0,-2 0 29,2 0 0,-2-4-20,2-2 1,4-1 52,2 7-49,-10 0 1,2-2 28,-6-4 0,5 4 1,1-5 1,2 5 3,0 2 1,5-2 11,-1-2 0,2 2 3,-8-5 0,4 3-33,3-2 0,-5 3 11,6-3 0,0 4-36,-1 2 0,7-4 46,-7-3-80,-1 1 31,-4 6-12,-2-8 13,2 5 0,-2-5 30,2 8 0,-2-4-16,2-3 1,4 1 22,2 6 0,5 0-19,-7 0 1,7 0 3,-5 0 1,5 0 2,-7 0-2,0-9 0,3 7-4,-3-4 0,7 6-2,-5 0 1,0-2-8,-1-5 8,-3 5-32,4-6 30,-6 8 3,-2-9 1,6 7-2,3-4 1,3 6 1,-5 0-3,7 0 1,-10-9 1,11 7 5,-9-4-3,9 4 5,-11 2 0,13-2-6,-4-5-1,-5 5 0,9-4-27,-11 6 12,9 0 1,-11-2 4,11-5-4,-2 5 16,-3-6-16,7 8 24,-15-9-19,17 7 23,-17-4-19,15 6 1,-7-3-2,9-3 7,-6 4-3,4-7-20,-7 9 19,9 0 0,-2 0-77,-4 0 65,4-8-98,-7 6 80,9-4 14,0 6 1,-2 0 7,-2 0 0,2-3-8,-5-3 59,5 4-67,-6-7 33,6 9 1,-9 0-18,7 0 47,2-8-28,-7 6 0,9-5 59,-8 7 8,6 0-96,-7 0 39,9 0-662,0 0 415,0-8 1,-2 6-284,-2-5 268,2 5-24,-7 2 229,9 0-87,0 0 0,-6-2-153,-1-4-8,1 4 287,6-5 0,0 7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108 109 6563,'2'9'-782,"5"-3"782,-5-4 0,4-2 0,-6 2 0,0 5 0,0-5 0,0 6 0,0-8 2906,0 0-2894,-6 0 0,2-2-142,-9-4 144,9 4 1,-7-13-23,7 11 1,2-5-38,-5 3 78,-3 4 1,5-13-56,-5 11 1,6-5 54,-3 3-288,5 4 78,-6-13 0,5 10-486,-3-7 386,4 7 277,-4-3 0,3 2 0,-5-5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0 235 6012,'0'-11'443,"0"2"-4,0 9 181,0 0-531,0-6-7,0 4 21,0-7-249,0 1 157,0 6 0,0-9-121,0 7 1,2 2 12,4-4 76,-3-5 1,7 9-99,-3-5 0,-3 1 105,6 0 0,-5-3-117,1 3 1,3 2-112,-3-7 48,7 7 85,-3-13 1,7 8 108,2-1 0,-6-1 0,-2 5 0,-5 1 0,7-5 0,-3-3 0,10-4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73 7866,'17'0'-1048,"2"0"0,-2 0 1048,0 0 0,-6 0 0,6 0 0,-9-2 0,3-4 149,6 4 251,-9-7-272,11 9-56,-2 0-26,2-6 1,-2 4-8,3-5 1,-10 5 102,3 2-78,0 0 0,4-2 50,2-4 1,-9 3-118,3-3-3,0 4 1,4 2-59,2 0 0,-8 0-178,1 0 1,1-4-32,4-3 273,2 1 0,-2 6 0,2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7866,'17'0'-982,"2"0"1,-2 0 850,2 0 131,-2 0 0,2 0 336,-2 0-248,2 0 0,-2 0-41,2 0 0,-8 0 48,2 0 1,0 0 13,4 0 1,-5 0-97,-1 0 0,2 0 1,6 0-151,-2 0 1,2 0 63,-2 0 1,2 0-102,-2 0 0,-4 0 27,-3 0 1,3 0 146,4 0 0,2 0 0,-2 0 0,2 8 0,-2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1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7866,'11'0'-1707,"6"0"1509,-7 0 1,1 0 197,2 0 0,-9 0 0,11 0 0,-3 0 0,-3 0 133,4 0 0,-7 0-73,7 0 1,-9 0 6,9 0-1,-7 0-42,7 0 1,-9 0 36,9 0-22,0 0 0,4 0 3,2 0 1,-9 0-39,3 0 0,0 0 33,4 0 0,-4 0-185,-3 0 0,3 0 45,6 0 103,-2 0 0,2 0 0,-2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2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0 7625,'13'0'-214,"-3"0"0,-3 0 149,5 0 1,-5 0 77,3 0 0,-3 0-90,6 0 8,-3 0 0,9 0-62,-2 0-20,2 0 0,-2 0 34,3 0 1,-8 0 116,-1 0 0,2 0 0,4 0 0</inkml:trace>
  <inkml:trace contextRef="#ctx0" brushRef="#br0" timeOffset="1">2143 522 6887,'0'-10'1584,"0"3"-1136,0 7 1617,0 0-1595,8 0-530,-6 0 1,9 0 98,-5 0-197,-4 0-38,13 0 1,-11 0-134,9 7 0,-4-3 87,3 9 0,5-7-39,-6 5 0,0-5 59,1 7 1,-7-9 99,7 2 0,-5 1-74,6-1 1,-11 3-30,4-3-555,5-4 257,-9 5 523,6 1 0,-8-6 0,0 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2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0 6009,'11'0'81,"-5"0"363,2 0 92,-5 0-263,5 0 66,-8 0 294,0 0-532,9 0-178,-7 0 100,4 0 83,-6 0 171,0 0-162,9 0 75,-7 0 0,13 2 78,-11 4-118,11-3 0,-11 5-28,9-8 0,-9 4 127,9 3-247,-1-1 0,3-4 76,-2 5 1,2-5-203,-2 4 1,-3-4 65,3 5 1,-9-5-126,9 4 1,-7-4 39,5-2 0,-5 7-75,7-1 0,-7-2 30,5-4 1,-7 2-297,3 5-52,3-5-230,-8 6 766,7-8 0,-9 9 0,0-1 0</inkml:trace>
  <inkml:trace contextRef="#ctx0" brushRef="#br0" timeOffset="1">740 217 5889,'8'0'2560,"1"0"-2278,-9 0 1,0-3-104,0-3 0,2 4 166,4-4-169,-3 3-139,5 3 135,-8 0-90,0 0 23,6 0 26,-3 0 0,7 0-42,-3 0 1,-3 0 19,6 0 1,-3 0-50,6 0 0,-1 7-106,5-1 0,2 7-1,-2-9 1,2 9 75,7-7 1,-5 9-298,9-4 1,0-1 111,6 3 0,-7-4-325,3 3 60,-10 3-78,3-4 188,-14 0 0,-5-3-492,-12-8 803,-5 0 0,-14-17 0,-3-2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09:35.22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306 1 5736,'10'0'555,"-1"0"-301,-9 0 1201,0 0-878,8 0-91,-5 0 68,3 0-260,-6 0 353,0 0-685,-6 8 1,1-5 34,-7 1 1,5 0-80,-3 2 0,-3-3 38,-4 3 1,-2 2-130,2-3 1,-5 1-63,-1-6 1,2 6-38,-2 1 1,3-1 124,1-6 0,2 0-48,-2 0 1,2 0-37,-2 0 1,8 0-128,-1 0-271,7 0 57,-3 0 572,8 7 0,0 3 0,0 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1:08.854"/>
    </inkml:context>
    <inkml:brush xml:id="br0">
      <inkml:brushProperty name="width" value="0.04286" units="cm"/>
      <inkml:brushProperty name="height" value="0.04286" units="cm"/>
      <inkml:brushProperty name="color" value="#8C14F0"/>
    </inkml:brush>
  </inkml:definitions>
  <inkml:trace contextRef="#ctx0" brushRef="#br0">306 36 7939,'-5'0'720,"1"0"61,4 0-119,0-3-254,0 2 1,0-4 123,0 1-176,0 3 0,3-4 245,1 3-56,2 1-303,-1-3 1,4 2 226,0-1-201,0 2 1,1-3-53,2 4 0,-2 0 0,2 0 0,2 0-49,1 0 1,2 0-103,1 0 1,1 0 64,2 0 0,-1 0-137,4 0 0,-1 4-29,2 3 1,0-2 103,-1 0 0,-1 2-88,1 1 1,-3 5 108,3-2 0,-4 2 67,1 0 0,-3-2-22,-3 3 0,1-2 11,-3 4 1,-2-1-64,-2 3 1,0-1 33,0-2 1,-3 2-52,1-2 0,-6 3 48,2 3 1,1-2-164,-1 1 1,0-1 96,-3-1 1,0 1 35,0 3 0,0-3-9,0 2 1,0-2 5,0-1 1,-3-1 71,0 1 1,-4-1 151,1-1 1,-2 0 11,-1-4 1,0 4-108,0-2 1,-2-1 51,-2 0 1,-3-4-62,1 1 0,0-2-64,-3 2 1,2-5-23,-5 2 0,1-4-2,-1 2 0,2-3 61,-6 1 1,1-1-37,-3-2 0,0 0-155,0 0 0,0 0 76,-4 0 1,6-4-159,-2 1 1,2-3-11,-2-1 0,3 0-6,0-3 1,4 4 79,-1 1 1,3-2-19,0-1 0,-1-2 21,1 2 1,1-2-15,2 2 1,-2-3 31,2 0 1,1 0 1,-1-4 0,1 2 170,-1-2 1,2 4-96,4-4 1,0 2 69,-4-2 1,6 4-89,-2-4 1,6 3 15,0 0 0,-1 0-42,1 0 1,0-1 38,3 5 0,0-2-35,0 2 1,0-2 13,0 2 1,1-2-124,2 2 1,-2-2-40,2 2-20,-1-5 0,-2 2 77,3 0 0,-2 0-17,2 3 1,1-1-88,-1-1 70,0 2 0,0-2-37,0 2 76,4-2 1,-2 2 116,0-2 0,3 4-52,-2 1 0,-1-1 12,1 0 1,-2 2-45,1 1 1,-2-2-27,3-1 96,-3-1 0,3 4-53,-3-3 0,1 4 28,-1-4 0,-1 3-38,4 0-25,-4-1 0,3 3-42,-1-2-5,-4-3-13,8 5-24,-7-3 105,8 4 1,-6-1-36,3-1 81,-2 1-85,0-3 50,-3 4-5,7-5 1,-6 4-8,4-2 0,-4 1 26,1 0 2,2 1 1,-3-3 21,4 4 1,-4-1-51,1-3 35,2 3-14,0-3 1,1 4 39,0 0-35,-4 0-6,6 0 9,-3 0 1,1 0 1,0 0 0,-3-1-20,3-1 12,-4 1-7,6-3 10,-3 4 0,1-4 6,0 1 0,-3 0-34,3 3 1,-2 0-2,1 0 0,-2 0-45,3 0 0,-2 0-11,1 0 1,-2 0-142,3 0 0,-2 0 50,1 0 0,-2 0-294,3 0 0,0 0 150,3 0 1,0 0-1132,0 0 1,0 0 34,0 0 0,-3 0 1419,0 0 0,0 0 0,3 0 0</inkml:trace>
  <inkml:trace contextRef="#ctx0" brushRef="#br0" timeOffset="1">828 325 6991,'5'0'477,"-1"1"-167,-4 2 11,5-2-37,-4 2 108,2-3-66,-3 0 208,0 0 9,0 4-29,0-2-201,0 2-140,0 0 0,-3-4-105,-4 3 0,2 1 75,0 0 1,-2 2-80,-2-4 0,0 5 96,0-4 0,0 3-68,0 0 1,-3 0 25,0-1 0,0-2 2,-1 4 1,0-5-33,-2 1 0,-2 0 10,2 0 1,2 0-18,-3-3 1,1 2 36,-3 1 0,0-2-53,0 2 1,2-2 42,-2-1 1,5 0-176,-5 0-54,2 0 137,2 0 0,-3 0-66,2 0 0,0 0 31,-1 0 0,-1 0-7,2 0 1,1 0 5,-1 0 0,1 0 31,-1 0 0,0 0 50,2 0 0,1 0-56,3 0 0,0 0 180,1 0-166,-2 0 59,5 0 1,-3 0 83,2 0-130,2 0 25,0 0-107,0 0 136,3 0-122,-7 0 69,3 0 0,-1 0-20,0 0 0,3 0 4,-3 0 19,0 0-154,-3-4 50,4 3 0,-2-5-100,5 3 162,-6 2 0,6-2-26,-4 3 13,5 0 0,-7-1-100,5-2 0,-1 2 73,2-3-108,0 3 1,-3 1-8,2 0-12,2-4 0,-4 3-173,3-1-214,0 1 167,-2 1-326,4-4 158,0 3 0,-1-7-254,-2 6 98,2-1 1,-3 2 16,4-2 700,0 2 0,0-4 0,0 5 0</inkml:trace>
  <inkml:trace contextRef="#ctx0" brushRef="#br0" timeOffset="2">63 361 6270,'5'0'1857,"-1"0"-1512,-4 0 1,1 0 175,2 0-136,-2 0-169,3 0 0,-3 0-1,2 0 1,-2-1 36,2-2 0,-1 2-149,1-3 0,0 3 60,2 1 0,-2-1 123,3-2-215,0 3 1,3-7-159,0 3 0,4 0-86,-2 2 0,4 0 95,-3-4 0,4 2-31,0-2 0,2 4 59,2-4 1,-1 2-14,2-1 1,-2 3 117,-1-1 0,0-2 14,0 2 0,-3 0-40,0 3 0,-4-1 15,1-1 0,-1 1 181,1-2-179,-2 2 0,3 1-30,-3 0 1,-5-4 88,1 1-220,1 0 93,1 3-14,1 0 24,0 0 0,-2 0-12,-2 0 1,-2 0-22,3 0 36,-4 0 0,3 0 3,-2 0 1,-1 0-5,4 0 0,-3 0-78,4 0-166,-2 0 146,4 0 1,-1 1 73,-1 2 1,0-2 21,-1 3 0,-1-3-83,1-1 138,0 0 1,3 1-50,0 2 176,0-2-153,0 2 0,0-3 16,1 0 0,-3 1-102,-1 2 1,2-2 74,-2 3 1,3-3-110,-1-1 1,2 0 92,-2 0 1,-1 3-145,-2 0 1,1-1 65,3-2 0,0 0-16,0 0 0,0 1-194,0 2 5,0-2 0,0 4 293,0-5 0,0 4 0,0 0 0</inkml:trace>
  <inkml:trace contextRef="#ctx0" brushRef="#br0" timeOffset="3">414 361 7880,'9'0'1259,"0"0"132,0 0-503,0 0 0,-3 0 325,0 0-478,-4 0 1,3 0 252,-2 0-636,-2 3 1,5-1 364,-4 5-165,-1-5-213,3 5 90,-4-2-471,-4 1 1,0-2-86,-6-4-87,2 0 181,-2 0 1,1 0-291,0 0 224,0-4 1,3 2-339,0-5 0,4 5 173,-5-4 0,5 3-243,-1-4 220,-2 5-198,5-1-222,-5 3 487,5-4 19,5 3 157,-1-4 0,5 5-105,0 0 1,0 0 256,0 0 0,-3 0-65,0 0 0,-1 1 621,1 3-360,2-3 1,-4 4 103,2-3 1,-1 0 140,-5 5 8,0-5-593,-5 5 0,0-6 123,-3 2 1,-5-2-74,1-1 1,0 0 58,3 0 1,0 0-293,0 0 83,0 0 33,4 0 1,-2-1-127,5-2 172,-2-1 1,4-6-6,0 2 1,0 1-276,0 1 147,5 1 85,-1-1 1,5-1-338,0 5 76,0-5 152,4 5 0,-3-2 165,2 4 1,-3 4-27,-3 3 0,1 0 101,-4 3 0,3-2 475,-3 2-291,1-2 0,-2 2 72,1-2-675,0 2 1,-7-3 205,-1 0 0,-4-3-600,1-4 1,-2 0 786,1 0 0,-4-9 0,-1 0 0</inkml:trace>
  <inkml:trace contextRef="#ctx0" brushRef="#br0" timeOffset="4">270 198 7859,'-5'0'-525,"0"0"-525,2 0 656,2-4 2425,-2 3-724,3-2-371,-5 3 1,4-1 418,-2-2-207,2 2-539,1-4 4,0 5-267,4 0-861,-3 0 457,4 0-1980,-2 0 2038,-2 0 0,7 0 0,-3 0 0</inkml:trace>
  <inkml:trace contextRef="#ctx0" brushRef="#br0" timeOffset="5">423 136 7836,'9'-10'458,"-1"5"723,-2-1-713,2 3 1,-4-2 591,2 2-635,2 3-205,-2-4 1,-1 4-196,1 0 70,-4 0 1,3 0-2017,-2 0 1921,-2 4 0,3 0 0,-4 6 0</inkml:trace>
  <inkml:trace contextRef="#ctx0" brushRef="#br0" timeOffset="6">648 198 10758,'5'0'861,"3"5"1,-6-4-1024,4 2-321,-4-2 483,2 2 0,0 2 0,2 5 0</inkml:trace>
  <inkml:trace contextRef="#ctx0" brushRef="#br0" timeOffset="7">747 379 7851,'4'4'-984,"1"5"3075,4-4-1063,-4-1-724,-1 0 1,-4-3-517,0 3 233,0-3 1,0 3-798,-4-4 0,2 0 776,-4 0 0,0 3 0,-3 2 0</inkml:trace>
  <inkml:trace contextRef="#ctx0" brushRef="#br0" timeOffset="8">685 558 6131,'0'6'2367,"0"-2"0,0-3-1168,0 2-419,0-2-453,0 2-543,0-3-20,0 0 1,-5 5 0,0 0 0</inkml:trace>
  <inkml:trace contextRef="#ctx0" brushRef="#br0" timeOffset="9">478 576 7851,'0'-5'454,"0"-1"-201,0 3 1,0-2 0,0 3 196,0 1-699,0-8 0,-1 8-371,-3-2 620,3 2 0,-7-2 0,4-2 0</inkml:trace>
  <inkml:trace contextRef="#ctx0" brushRef="#br0" timeOffset="10">279 496 7851,'-5'-5'1624,"1"4"0,4-3-93,0 1-685,0 2-352,0-3-2132,0 4 1110,0-5 528,0 4 0,0-6 0,0 2 0</inkml:trace>
  <inkml:trace contextRef="#ctx0" brushRef="#br0" timeOffset="11">126 351 7851,'6'0'224,"0"0"-224,-4 0 0,3 0 2613,-1 0-1181,-4 0-957,4 0-237,0-4 0,-3 3-1248,2-5 1,-3 3 1009,-3 0 0,-2-1 0,-4-1 0</inkml:trace>
  <inkml:trace contextRef="#ctx0" brushRef="#br0" timeOffset="12">126 253 7851,'9'0'1363,"0"0"-863,0 0 0,-3 0-89,1 0 0,-5 0 111,4 0-1324,-4 0 802,6 0 0,-7-5 0,3 0 0</inkml:trace>
  <inkml:trace contextRef="#ctx0" brushRef="#br0" timeOffset="13">351 216 7716,'5'-5'1190,"-1"-2"-1260,5 6 1,-3-7 153,0 5-1268,-4 1 1184,2 2 0,-4 3 0,0 2 0</inkml:trace>
  <inkml:trace contextRef="#ctx0" brushRef="#br0" timeOffset="14">594 261 7885,'0'10'125,"0"-2"1,0-2 448,0 1-114,0-5 27,5 5-1938,-4-1 1451,2 2 0,-3 2 0,0-2 0</inkml:trace>
  <inkml:trace contextRef="#ctx0" brushRef="#br0" timeOffset="15">666 460 7885,'0'5'2814,"0"-1"-2091,0-4-1437,0 0 633,0 3 81,0-2 0,0 4 0,0-5 0</inkml:trace>
  <inkml:trace contextRef="#ctx0" brushRef="#br0" timeOffset="16">333 441 8573,'9'-8'2380,"-4"2"-1978,-2-1 0,-1 5 185,2 0-674,-3 1-671,2 1 758,-3 0 0,4 0 0,1 0 0</inkml:trace>
  <inkml:trace contextRef="#ctx0" brushRef="#br0" timeOffset="17">351 369 7851,'1'6'154,"3"-3"1,-3-2 736,5-1 9,-4 0-217,2 0-334,1 0-137,-5 0 0,4-1-1391,-4-2 1179,-4 2 0,4-4 0,-5 5 0</inkml:trace>
  <inkml:trace contextRef="#ctx0" brushRef="#br0" timeOffset="18">504 297 7851,'9'9'13,"0"-3"1,0-2 184,0-1 1,-2-1 311,-2 1 1,-3 2-254,6-4 0,-5 2 0,2-3 1,-3 1-822,1 2 542,-2-1 0,-1 3-1555,0-2 1577,-4-3 0,-1 9 0,-4-4 0</inkml:trace>
  <inkml:trace contextRef="#ctx0" brushRef="#br0" timeOffset="19">531 423 7851,'0'6'926,"0"-2"1,0-4-617,-4 0 1,-1 0-99,-4 0 0,0 0-657,1 0 0,-3 0 105,-1 0 1,1 0-497,-4 0 836,4-4 0,-6 3 0,3-4 0</inkml:trace>
  <inkml:trace contextRef="#ctx0" brushRef="#br0" timeOffset="20">306 351 8208,'6'0'2044,"0"0"-1349,-3 0-392,0 0 0,-2-1-236,2-2 0,-2 2-1737,2-5 1670,-2 3 0,-1-4 0,0 2 0</inkml:trace>
  <inkml:trace contextRef="#ctx0" brushRef="#br0" timeOffset="21">369 261 7851,'14'3'-496,"-2"0"1,-2 4 686,-1-4 1,0-1 587,0-2 1,-3 0 15,0 0-237,-4 0-1678,2 0 739,-4 0 381,-4 0 0,-1 4 0,-4 2 0</inkml:trace>
  <inkml:trace contextRef="#ctx0" brushRef="#br0" timeOffset="22">522 379 7851,'9'3'-140,"0"-1"1,-2 2 92,-2 0 1,-2-3 1505,3 2-1095,-3-2 0,-3-1-343,-7 0 1,-1 0 205,-1 0-227,-4 0 0,-1 0 0,-3 0 0</inkml:trace>
  <inkml:trace contextRef="#ctx0" brushRef="#br0" timeOffset="23">360 415 7898,'5'0'1202,"-1"0"-133,1 0 1,-5-1-959,3-2-43,-2 2 1,-2-7-1154,-2 5 1,2 0 552,-6 0 1,4 2 531,-3-3 0,0-1 0,-3 1 0</inkml:trace>
  <inkml:trace contextRef="#ctx0" brushRef="#br0" timeOffset="24">279 307 7898,'9'5'940,"0"-2"355,0-3-457,0 0 212,0 0-241,0 0-1183,0 0 1,-4 1-231,-2 2-149,-2-1 753,-1 2 0,-4 0 0,-1 0 0</inkml:trace>
  <inkml:trace contextRef="#ctx0" brushRef="#br0" timeOffset="25">396 307 7898,'9'4'0,"0"1"636,0 0 2,0-1-380,0-4-50,0 0 37,-4 0-294,0 0 49,-5 4 0,0-3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0:54.845"/>
    </inkml:context>
    <inkml:brush xml:id="br0">
      <inkml:brushProperty name="width" value="0.04286" units="cm"/>
      <inkml:brushProperty name="height" value="0.04286" units="cm"/>
      <inkml:brushProperty name="color" value="#DB2BEC"/>
    </inkml:brush>
  </inkml:definitions>
  <inkml:trace contextRef="#ctx0" brushRef="#br0">19 39 7374,'0'-5'692,"0"1"-536,0 3-38,0-5 0,0 5 637,-3-4 0,3 3-278,-2-2 0,1 2 502,1-2-4,0 2 22,0-1-306,0 3 171,0 0-471,0 3 1,0 1 139,0 5 1,1-1 447,1 2-500,-2 1-134,3 5 0,-3-3 67,0 6 1,3-3-230,-2 1 1,2 1 87,-3-1-61,0-1 0,0 3-289,0-9 118,0 5 1,0-5 170,0 0-212,0-1 0,0-5 264,0-1-706,0-3-55,0 0 0,0-3 422,0-1-738,0 1 238,0 0-1356,0 0 686,0 2 167,0-1 65,0 2-133,0 0 375,0 2 443,0-1 0,-1 4-116,-1-3-103,1 0 1,-4-2-37,3-2 585,0 1 0,-1-8 0,-1 2 0</inkml:trace>
  <inkml:trace contextRef="#ctx0" brushRef="#br0" timeOffset="791">26 212 6525,'3'0'1285,"0"0"-786,0 0 400,-2 0-138,2 0 329,-3 0-712,0-3 0,0 2 247,0-4 1,-1 4 328,-1-1 113,1 1-610,-2 1 0,3 1-144,0 1 1,0 2 120,0 2 1,0 1-85,0 2 1,0-2-166,0 4 0,0-1 39,0 1 0,0 1-246,0-1 1,0-2-34,0-1 0,0 0-26,0-2 1,-1-2-208,-1 1-458,2-4 218,-6 2 1,4-6 226,-2-1 1,3-4-977,-1-1 1,0-2 62,0 0 1214,1-1 0,-4-1 0,1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34.90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1 218 7780,'4'3'173,"0"-2"308,-2 4 183,-1-3-119,2 1 813,-3-3 3720,0 0-4848,0-3 1,0 1 88,0-3 1,1 4 184,1-2-132,-1-1 0,5 0-202,-4-3 1,3 2 12,-3 0 0,4 0-229,-1-5 0,-1 2 93,1-2 0,0-1-393,2-1 1,0-2 226,0 0 0,-2 0-178,0 2 54,0-1 1,1 4-86,-1 0 0,-1 4-38,-2 3 11,-1 1 120,2 1 0,-2 5 201,2 3 0,-2 1-97,1 1 0,-1-1 178,-1 3 1,1-2-95,1 2 1,-1-4 34,1 2 53,2-2-44,-3 3 1,2-5 197,-3 4-59,3-7 118,-2 7-59,6-10 99,-7 7-50,4-6 0,-3 1-43,1-4 0,-1-2-105,1-4 1,0 1-139,0 0 0,-1 0 57,1-1 1,2-1-49,-2-1 0,3 0-20,-3 0 1,3 0-181,-3-3 1,4 2 26,-1 2 0,-1 0-13,1 0 267,0 1 1,-1 1-176,1 3-29,-3 0 1,2 5 98,-2 2 0,-1 1 117,2 3 1,-2 2-55,2 1 0,-3 3 90,3-1 0,0 2 138,-1 0 0,3 1-76,-2-1 1,2-2 156,-3 0 1,3-2-86,-3 2 0,4-3 307,-1 1-349,-2-2-519,3-1 206,-5-3-78,6-1 0,-7-4-1056,3-1 1,-2 0 71,-1-3 1187,-4 1 0,0-7 0,-3 0 0</inkml:trace>
  <inkml:trace contextRef="#ctx0" brushRef="#br0" timeOffset="844">341 80 7745,'3'-4'-1760,"-2"-2"3050,5 2 0,-5-1 831,2 0-1181,1 3 0,-3-1 91,4 3 82,-3 0-717,4 0 1,-4 3-143,3 2 1,-3 2-129,3 3 0,-3-1 75,3 3 1,-2-2-105,1 2 0,-2-3 71,0 3 1,2 0-142,-2 0 1,3-2 96,-3-3 1,3 1-188,-2-1 0,0 0-28,-1 0 187,-1-3-95,5 0 71,-5-4 1,5-4-105,-4 0 1,1-4-83,0-1 1,-2 1-155,4-2 1,-3-1 6,0-1 0,2 0-96,-2 0 1,3 3 33,-3-3 0,3 3 42,-3-1 1,3 2 368,-2 1 0,0 0-118,-1 2 162,-1 2 0,5 4 19,-4 1 0,1 3-12,0 2 0,-2 1 22,1 1 1,1 0 65,0 3 0,1-3-68,-1 1 1,-1-2-65,-2-1 0,3 3-92,-1-1 1,1 0 67,0-4 1,-2 2 156,1-3 1,1 3-69,0 0 1,-1-2 16,-2 0 1,1-4 372,1 2-70,-1 1-170,2-3 52,-3 2-366,0-3 0,0-3-76,0-2 0,0-2-213,0 0 1,0-3 69,0-2 1,1-2-68,2-1 1,-2 0-24,4-2 1,0 2 82,2-2 0,-2 2 57,0 0 0,-1 2-38,4 1 0,-3-1 281,-1 3 0,-1 4-57,2 3-119,-4 2 1,2 2-90,-3 2 0,0 1-162,0 3 0,0 0-351,0 0 0,0 1-132,-3-1 386,-1 0 1,-1-1 106,1-1 0,1-1-828,-2-1 556,4-2 0,-3 3 619,4-2 0,0-1 0,0 2 0</inkml:trace>
  <inkml:trace contextRef="#ctx0" brushRef="#br0" timeOffset="1402">790 123 7794,'0'-4'264,"0"-1"1,0 2 1120,0-1-537,0 2-171,0-4 153,0 5 1,0-3 192,0 1-746,0 2 0,0-1-104,0 4 0,1 0 71,1 3 13,-1 0-297,2 5 71,-3-2 1,1 3 277,2-4-536,-3 3 269,4-2-4,-4 3 1,0-4-455,0 0 1,0 1 188,0-1 1,0-2-527,0 0 414,0-1 84,0 0-340,0 0 182,0-4-314,0 0 0,0 0 1</inkml:trace>
  <inkml:trace contextRef="#ctx0" brushRef="#br0" timeOffset="1689">841 138 7794,'4'0'1255,"-1"0"1,-2 0-29,1 0-668,-1 0 0,3 2 874,-2 1-328,-1-1-359,2-2-351,-3 3 0,0-2 160,-3 2-653,-1-3 1,-5 0-191,-1 0 0,0 0-280,3 0 1,0 0-166,0 0 0,-1 0-2074,1 0 2807,0 0 0,0-3 0,-1-1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42.72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37 6757,'0'-4'2503,"0"1"0,0 2-1480,0-1-5,0 1-25,0-2-668,0 3 1,1 0 513,1 0-599,-1 0-247,5 3 1,-2 1-246,4 3 1,-2 0 235,-1 1 1,1-1-1119,-4 0 388,4 0 347,-2 1 1,0-2-480,1-1-294,-3-2-213,1-3 1385,-3 0 0,-3-3 0,-1-1 0</inkml:trace>
  <inkml:trace contextRef="#ctx0" brushRef="#br0" timeOffset="288">81 1 14317,'4'3'945,"2"1"0,-2 3-895,3 1 0,-2-1 54,0 0 0,-1 0-440,1 1 1,1-1-121,-1 0 0,-2 0-1400,0 1 352,1-1-520,-3-3 2024,2-1 0,-3-3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37.84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36 218 7750,'-3'-4'0,"2"-3"1764,-1 2-877,1-1-539,1-1 1206,0 3-438,0-3 408,0 3-1042,0 0 0,0 0 459,0 2-325,0 1-521,0-2 0,0 6 96,0 2 0,1 2-225,1 3 1,0 0 94,3 2 0,-3 4 165,3-1 1,-3 2-406,3 0 0,-3-2-593,0 2 0,0-4 474,0-1 0,-1 0 24,1 2 0,-1-2-262,-1-3 156,0-1 69,0 0 0,-1-4-316,-1-2 1,0-4-334,-2-3 0,2-4 326,0-1 634,1 1 0,-3-5 0,0-1 0</inkml:trace>
  <inkml:trace contextRef="#ctx0" brushRef="#br0" timeOffset="421">7 211 7254,'-4'-8'-1114,"1"3"2154,3 1 0,0 1-411,0-2 1,0 3 7,0-3 0,0 3 166,0-3-101,0 3 1,1-1-257,1 3 0,0-1 118,3-1 0,-3 1-82,3-1 1,-3 1-23,3 1 0,0-3-294,2 1 0,-2 0 3,0 2 1,1-1-191,3-2 1,-1 3 93,2-3 0,0 2-90,0 1 59,0 0 0,0 0 55,1 4-428,4 0 206,-4 3 1,3 3-27,-2-1 74,2 4 1,-2-1 179,0 5 0,-3-2 194,0 2 0,-2-2 591,-2 0-579,-1-1 0,-5 3 87,-2-3 23,-1 2-79,-6-8-1,-1 3-24,-4-4-352,1 0 69,-4-3 0,3-1-959,-2-3 681,-2 0 0,4 0-258,-2 0 1,2-2-554,3 0 0,0-4 137,2 1 0,1-1-1509,4-2 2429,2 1 0,0-3 0,-1-2 0</inkml:trace>
  <inkml:trace contextRef="#ctx0" brushRef="#br0" timeOffset="1109">340 283 7783,'-4'-1'0,"2"-1"1656,-2 1-1159,3-5 0,-2 4 1199,3-3-625,0 3-591,0-4 1,1 5-205,1-1 0,0 1-219,3 1 0,-1 1 126,4 1 1,-4 2-1,1 3 0,0 1 101,2-1 1,0 1-81,-2 2 1,0-2 131,-2 1 1,2-1 42,-3 0-169,4-1 0,-6 0-17,3 0 0,-2-2 39,-1 0-98,3-3-256,-2 1 0,2-6-127,-3-2 1,0-2 162,0-3 0,0 1-356,0-3 0,0 2 187,0-2 1,1 3-267,1 0 1,-1 1 206,1 0 1,2 1 125,1 0 1,-1 1 78,1 1 0,-3 2 149,3 3 0,-2 0 112,1 3 1,0 1-71,1 3 1,1 1 319,-4 2 1,3-2-172,-2 1 0,0-1 137,-1 0 1,-1-1-38,1 0 1,2 0-146,-2 1 1,1-4 207,0-2 21,-2-1-333,5-1 1,-3-6-155,2-1 1,-1-3-99,-2 1 0,2 0 102,0-3 0,2 0-490,-3-3 0,2 2 146,0 0 0,-1 1-9,1 2 1,-3 1 1,3 4 0,-2 0-628,1 2 341,-2 1 1,4 5 278,-4 2 1,1 2-555,0 3 0,-3-1 73,3 3 908,-2-3 0,-1 4 0,0-2 0</inkml:trace>
  <inkml:trace contextRef="#ctx0" brushRef="#br0" timeOffset="1931">717 290 7773,'-5'-2'775,"0"-1"0,4-2-235,-2 0 1,0 1 1020,1-1-639,-4 0 61,2-2-758,-3 0 0,0 0-285,-1 2 0,1 2 176,0 3 1,2-2-94,0-1 1,0 1-162,-2 2 0,2 3 136,0 2 1,4 2-211,-2 0 0,3 0 46,0 0 0,0 1 53,0 2 1,0-2 78,0 2 0,2-2 18,0-1 1,4-1 100,-1-1 0,-1 1 150,1-4 0,0 1-32,2-3 0,0 0-80,0 0-52,1 0 0,-1-4 2,0 0 0,0-5-251,1-1 0,-2 0-26,-1 0 1,0 2-51,-2-2 0,-1 2 109,-2 1 0,3 0-312,-1 0 305,1 2 14,-3 2 1,0 4 398,0 1-149,0 3-80,0 2 1,0 1 267,0 1 0,0 0-52,0 0 0,0 2 40,0-2 1,2 1-88,0-3 0,2-2 77,-2 0 47,-1 0-40,5-1-272,-2-1 0,3-4 56,-3-1 0,2-2-416,-3-4 0,1 1-29,-1 0 1,2-3-199,-3 1 1,3-1 221,-3 3 0,3-3-126,-2 0 1,-1 1 243,-2 2 0,2 2-217,1 0 366,-1 0-241,-2 1 647,0-2 102,0 5-52,0-2 1,0 3-67,0 3 1,0-2 456,0 4-404,0 0 0,0 5-78,0-1 1,0 1-92,0-3 0,1 3-6,1 0 0,-1 0 31,2 0 1,0-2-93,-1 1 1,1-1 117,0-4-137,-2 3 0,3-4-168,-2 2-117,-1-2 0,2-6 112,-3-2 0,0-1-27,0-2 1,0 0 29,0-1 0,3 0 142,-1-3 0,4 1-12,-2-2 1,3 2 146,0 2 1,0 0-121,1 0 0,0 2 162,1 2 1,-1 2-229,2 3 0,-2 0-90,-1 0 0,1 0-1437,-1 0 1136,-3 3 0,1 1-1317,-2 3 1,-1-2 1683,-2 0 0,-3 0 0,-1 2 0</inkml:trace>
  <inkml:trace contextRef="#ctx0" brushRef="#br0" timeOffset="2341">1123 131 7740,'4'-3'613,"2"-1"0,-5-4 413,1 1-514,-1 0 0,-4 0-42,-2-1 0,-2 1 125,-3 0 1,1 0-198,-3 3 1,3-2-149,0 4 0,-2-1-189,2 3 0,-1 1 119,3 1 1,0 3-283,2 5 1,2 1 7,3 4 1,0 2 7,0 3 1,1 3 12,1 1 0,2 4-7,4-2 1,1 2 69,1 1 0,0 0 8,-3 0 1,0-3 217,0-2 1,-3-5-34,-1-2 0,0 0-79,-1-2 0,-2-5-183,-2-5 0,-6-3-249,1 0 1,-2-2-266,2-2 1,-1-2-574,1-4 0,-1 0 1166,-2-1 0,2-3 0,-2-2 0</inkml:trace>
  <inkml:trace contextRef="#ctx0" brushRef="#br0" timeOffset="2552">1115 254 7757,'4'-1'959,"-1"-1"42,1 1 956,-3-5-533,2 5 1,-4-2-717,-1 3 1,-6-3 11,-4 1 0,0-1-281,-2 3 1,1 0-300,-4 0 1,2 0-411,0 0 0,1 1-607,-1 1 0,3-1 696,0 2 181,3-2 0,-1-1 0,3 0 0</inkml:trace>
  <inkml:trace contextRef="#ctx0" brushRef="#br0" timeOffset="3045">1304 225 7759,'-4'-4'-411,"4"-2"0,-4 4 2694,1-3-1035,2 4 152,-2-3 388,3 1-757,-3 2-461,-1-2 1,-3 4-180,3 1 1,-3 0-349,2 3 1,1-3 118,0 3 0,-1-3-328,-3 3 0,4-2 100,-1 1 1,3-1 3,0 2 0,0-4-302,0 2-112,1 1 1,-2-3-141,3 4 384,0-3 1,1 2 145,1-2 1,2-1-35,3 1 0,0-1 128,1-1 0,0 1-124,1 1 0,0-1-6,3 2 0,0-2-2,0 2 1,1-2-151,-1 4 0,0-1 337,0 1 1,-1 1-43,1-1 0,-1 2 347,-4 0 0,-3 0-3,-2 0 1,-1-2 177,-1 0 0,-2-3-226,-2 3 0,-2-3 118,-6 0 1,0-1-178,-3-1 1,1-2-198,-1-1 1,2 0-1025,1 1 0,1 1 199,4-2 764,0-1 0,-1 4 0,1-4 0</inkml:trace>
  <inkml:trace contextRef="#ctx0" brushRef="#br0" timeOffset="3668">1477 8 7781,'5'0'-934,"-1"0"3011,-2 0-879,-1 0-503,2 0 0,-2 0 500,1 0-458,-1 0-234,2 3 1,-3-1-135,0 2 1,0-1-58,0 2 1,0-1-82,0 4 0,0-1-36,0 0 0,-2 0-82,-1 1 0,1-1-126,2 0 1,0 0-1242,0 1 729,0-1-1715,0 0 942,0 0-634,0-3 1932,0 0 0,-3-4 0,-1 0 0</inkml:trace>
  <inkml:trace contextRef="#ctx0" brushRef="#br0" timeOffset="3948">1586 1 7781,'-4'0'1943,"-2"0"-1224,5 0 420,-2 0-752,3 3 0,0 1 146,0 3 1,0 0-85,0 0 0,0 1-33,0-1 0,0 3-216,0-1 1,0 3-177,0-2 1,0 0-276,0-3 0,0 0 291,0 0-449,0 1 1,0-4 30,0 1 378,0-3 0,0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26.94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8 196 7775,'0'4'2455,"0"2"-1674,0-5 206,0 6-265,0-7 287,0 7-343,0-6 22,0 2-268,0-3 1,-3 0 112,2 0-165,-2 0 1,3 0 1932,0 0-1995,3 0-73,-2 0 73,2-3-199,0-1-80,1-7 1,1 3-14,0-2 1,0-1-478,2-1 418,0-2-814,0-3 579,-3 1 0,3-4-7,-2 3 137,1 1-20,-2 1 0,2 4 9,-1 1 259,-1 2-118,2 4-71,-5 1 306,2 3-146,0 0 1,-1 1-1,3 1 1,-4 3 122,2 5 0,0-2-56,-1 4 0,2-3-81,-2 1 1,-1 0-115,1 0 0,1 2 55,0-2 0,-1 0-96,-2 0 0,3-2 93,-1 2 1,0-2-30,-2-1 43,0 0 33,4 0 313,-4-3-278,4 0 0,-4-5-20,0-2 1,0-1-58,3-3 0,-2-1-8,1-2 1,1 2-42,0-1 1,2-2-299,-3-2 258,4 3 1,-3-4-154,2 2 124,1 2 0,-3-3-315,2 3 221,-2 1-82,1 1 208,-4 1 200,7 3-211,-6 1-54,2 3 43,-3 0 257,3 0-101,-2 3 0,2 1 407,-3 3-299,0 1 0,3 1 85,-1 1 1,1 2-82,0-2 1,-2 2 160,4 1 0,-3-2 158,3 1-381,0-3 254,2 1-225,1 1-38,-4-3 0,2 2 116,-1-3-100,1 1 0,1-1-172,-2 0-634,1-3 424,-5-1-772,5-3 450,-5 0-808,2-3 1,-4 2 151,-1-1-828,1-2 940,-2 3 471,0-2 23,2 0 1,-3-1 650,2 0 0,1-3 0,-2 3 0</inkml:trace>
  <inkml:trace contextRef="#ctx0" brushRef="#br0" timeOffset="894">377 58 8181,'4'-3'1398,"-1"2"-344,-3-5 600,0 2 208,0-3-837,0-1 42,0 4-319,0-2-413,0 5 0,0 1-142,0 5 1,1 1-36,2 2 0,0 2 36,2 2 1,1 1-93,-1-1 1,1 2-81,-2-2 0,2 1 75,-4 2 1,4-1-119,-1-2 0,-2-2 56,0-3 0,0 1 40,-1-1 138,1-3-89,-3-1 0,0-4-67,0-1 1,0-5-9,0-2 0,0-3-243,3 2 1,-2-3 91,1 1 1,-1-2-202,-1 0 1,2 2-12,1 0 1,0 2-145,-1-2 0,2 3 221,0 0 0,0 1 106,-1 4 1,-2 0 177,4 4 0,-1 2-69,1 3 1,2 0 173,-3 7 0,0 1-89,1 1 1,0 3 379,2 0 0,0 0-122,-2-3 0,1 1 26,-1-1 1,-1 0-81,1-2 1,-3 0 122,3-5-92,-3 2 0,2-8-107,-2 1 0,-1-2 43,1-2 0,0-3-52,0-5 1,0-1-211,3-3 0,-3-1-89,3 1 0,0-3-100,2 0 1,0-2 19,0 2 1,1 0-143,-1 2 1,0 1 41,0-1 0,1 4-515,-1 1 2,-3 6 0,0 0 300,-2 4 0,-1 4-72,2 0 1,-3 4-93,-3 1 1,0 0-310,-2 3 0,-1-3 344,1 1 639,-2-2 0,0-1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45.11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29 0 7859,'7'0'0,"1"0"-353,-4 0 88,2 0 1798,-5 0-280,5 0 75,-5 0 338,2 0 19,-3 0-1205,-3 0 0,0 4 75,-2 0 0,-1 0-143,1 1 0,1 0-40,-1 2 0,3 1-49,-3-1 0,3 0 88,0 0 0,-1 1-315,0-1 1,1 0 76,2 0 1,0 1-379,0-1 0,-1-2 195,-1-1 1,1-1-1866,-2 2 517,3-4-111,0 3 633,0-4 1,0-1-362,0-2 0,0 2 1197,0-4 0,-4 0 0,0-2 0</inkml:trace>
  <inkml:trace contextRef="#ctx0" brushRef="#br0" timeOffset="352">160 15 8508,'-4'0'4065,"0"0"-3059,4 0-263,0 0-206,0 3 0,0-1-138,0 3 1,0-3 147,0 3 1,0 0-85,-3 2 1,2 0 231,-1 0-548,-2 1 0,2-1-118,-3 0 1,4 0-109,-2 1 176,-1-1 1,3-1-1694,-4-1 1159,3 1 1,-1-4-2462,3 3 399,0-3 2499,0 1 0,-3-3 0,-1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44.06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44 7828,'4'0'-452,"0"0"2328,-2 0-376,-1 0-28,2 0-411,-3 0 1003,0 0-1308,0-3-78,0 2-233,0-2-167,0 3 1,3 1-23,-1 1-237,4-1 1,-4 5 13,2-4 1,-1 3-329,2-3-288,-4 4 1,5-5 323,-4 4 0,1-2-716,0 1 646,-2-2 1,2 2-592,-3-1 0,1-3-659,1 3-175,-1-2 537,2-1 1217,-3 0 0,0 3 0,0 1 0</inkml:trace>
  <inkml:trace contextRef="#ctx0" brushRef="#br0" timeOffset="314">95 15 7828,'-1'-4'1998,"-1"2"-489,1 1-507,-2 1-86,3-3-225,0 2-254,0-2 0,2 3 13,1 3 0,2-2-185,-3 4 1,3 0-205,-3 2 0,3-2 124,-3 0 1,4 0-321,-1 2 0,-2 0-72,0 1-278,1-1-568,0 0-1246,0 0-376,-1-3 2675,-3 0 0,3-4 0,1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3:53.08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0 421 7771,'4'4'893,"3"2"0,-6-4 56,1 3 0,-1-3-444,-1 3 1,0-3 961,0 3-513,0-3-341,0 4 1,0-4 247,0 3 10,0-4-154,0 2 258,0-3-86,3 0-633,-2 0 1,3 0-154,-2-3 0,-1 2 93,2-4 0,0 0-391,-1-2 1,3-1 181,-3-2-791,1 2 588,0-6 0,0 3 25,2-4 1,1 2-76,-4 1 1,4-2 9,-1 2 1,-1 1 42,0 2 1,-1 2 21,2 2 1,-3-1 28,3 4 0,-3-1 131,3 3 1,-3 1-19,0 1 1,2 3 6,1 5 1,-1-1-37,1 3 1,-3-1-10,3 1 0,0 2 105,2-2 0,0 2-59,-3 0 0,3-2 195,-2 0 1,-1-3-56,1 1 1,-4-2 344,2-1 61,-3-3-253,0-1 0,0-3-234,0-3 0,0-1-243,0-3 1,0-4 31,0-1 0,0-1 119,0-2 1,1 1-204,2-1 1,-2 1 70,4-1 0,-1 1-72,1-1 1,1 3 41,-1 0 1,2 3 115,0 0 14,0 1 1,0 4 137,1 1 1,-4 3-18,1 3 1,-2 1-81,2 6 1,-3 1 132,3 4 0,-3-1-78,3 1 1,-3-1 79,3 1 1,-2-2 46,1-1 1,-1 2 91,2-2 0,-1-1 95,1-2 305,1-1-91,-5 0-295,5-4-246,-5-1 1,2-6 200,-3-2-1521,0-2 0,0 0 170,0 0 1173,-3 0 0,-1-4 0,-3 0 0</inkml:trace>
  <inkml:trace contextRef="#ctx0" brushRef="#br0" timeOffset="804">413 290 8315,'4'0'4092,"-1"0"-2698,-3 0-577,0-3-472,0 2-114,0-2 0,0 2-134,0-1-22,0 1-134,0-2 0,0 4 108,0 1 0,3 2-178,-1 3 1,4 1 143,-1-1 0,0 3 5,0 2 0,4 2 346,-2 0 0,2 1-107,-2-1 1,1 0 70,-1-2 0,-1 1-42,-1-3 1,1-1-87,-4-1 0,1-4 174,0-2-296,-2-1 0,2-4-190,-3-2 0,0-2 98,0-3 1,0 1-89,0-3 0,0 2 42,0-2 1,0 3-163,0 0 1,0-2 48,0 2 1,2-3-36,1 2 0,0 0 24,-1 3 0,0 1-55,3 1 0,-3-1-53,3 4 77,-3-1 216,4 3 0,-3 3-83,2 2 0,1 4 274,-4 1 1,3 2 0,-3-2 1,4 2 87,-1 1 0,-1-3-34,1 0 0,-3 0-51,3 0 0,-3 0 218,3 0 0,-2-3 223,1 0 142,-2 1-296,1-8-307,0 4 1,-2-5-148,2-2 1,-3-1-260,0-3 1,0-3-5,0 1 1,1-4 155,2 1 1,-3-2-610,3 0 1,1-1 280,1 1 1,-1 2-65,1 0 0,-1 0 105,4-3 1,-2 1 113,-1 2 0,1 2 54,-1 3 0,-1 3 3,1 1 0,-3 2-240,3 1 1,-3 4 77,0 0 0,-1 6-630,-1 2 0,-1 2 984,-4 0 0,0 1 0,-6-1 0</inkml:trace>
  <inkml:trace contextRef="#ctx0" brushRef="#br0" timeOffset="1276">935 298 7768,'4'0'54,"2"0"1,-4 2 2426,3 0-1417,-4 1 1,2-2-501,-3 1 0,3 0-197,-1 2 1,1-1-123,-3 2 1,0-1-198,0 4 1,0-1-87,0 0 0,0 0-57,0 1 0,0-1 27,0 0 1,0 0 62,3-3 0,-2 3-788,1-2 554,-1-2 0,0 3-565,1-4 258,-1 0-1519,2-2 1086,-3 0 979,0 0 0,0-3 0,0-1 0</inkml:trace>
  <inkml:trace contextRef="#ctx0" brushRef="#br0" timeOffset="1582">1000 348 7768,'7'1'0,"0"1"0,-2-1 444,0 2 0,-3-3-53,3 0 1,-2 0 842,1 0 2,-2 0-449,1 0 1,-4 0-35,-1 0 1,-2 0-314,-3 0 1,0-2-67,-1 0 1,1-1-122,0 3 0,-1 0-336,-2 0 1,2 0 126,-2 0 1,2 0-969,1 0 0,0 0 521,0 0 0,0-1 403,2-1 0,-4 1 0,1-2 0</inkml:trace>
  <inkml:trace contextRef="#ctx0" brushRef="#br0" timeOffset="2455">1282 421 7768,'8'0'2920,"-1"0"-2355,-3 0 1,0 0 849,-2 0 56,-1 0-634,2 0-316,-3 0 3347,0 0-3201,0-4-22,0 4-367,0-4 0,0 1-46,0-2 1,3 1-21,-1-1 0,0-2-98,-2-2 0,0-2 89,0 1 1,1-1-358,2-3 0,-2-2 185,4 0 1,-3 0-764,0-1 0,1 2 205,0 1 0,2 0-8,-3 2 1,0 1-293,-2 4 278,4 3 1,-3 1 269,4 3 0,-3 4 75,0 3 1,1 1 180,0 4 1,2 1-79,0 4 1,-1-2 199,1 2 1,0 1 33,2-1 0,0 1 114,1-2 1,-4 0-24,1 1 1,0-3 154,2-2 0,0-1 152,-2-4-165,1 0 238,-5-3-379,5-1 1,-5-8-115,2-3 0,-3-1-98,0-1 1,0-1-229,0-4 1,3 0-304,-1-2 1,1 2 280,0-2 0,-2-1-367,4-2 1,-2 2 34,1-2 269,1 4-80,-1-5 74,3 6 1,-6-2-153,1 5 481,2 2-101,-3 6-260,2 0 185,-3 4 1,0 7-174,0 3 1,0 2 118,0 3 0,0 2-579,0 0 1,-1 0 292,-1-3 1,0-2-128,-3 0 0,3-3 620,-3 1 0,0 1 0,-2 0 0</inkml:trace>
  <inkml:trace contextRef="#ctx0" brushRef="#br0" timeOffset="2944">1514 370 10095,'3'-4'2255,"-2"1"-835,2 3-998,1-4 0,-3 4 338,4-3-505,0 2 1,2 1-71,0 0 1,0 0-151,1 0 0,1 3 92,1-1 1,2 1-98,-2-3 0,-1 0 168,-1 0-330,2 0 1,0-1-6,-1-2 1,0 2-248,-6-4 294,-1 0 0,-2-2-70,0 0 1,-1 0 104,-1 2 1,-2 0 17,-3 2 1,-1-1 141,1 1 1,0 1-141,0 2 0,-1 0 289,1 0 1,1 1 105,1 1 1,-1 2 106,4 3 1,-1 3-146,3 0 1,0 0 95,0 0 0,0-1-243,0 3 1,4-3 75,1 3 0,1-3-395,1 1 0,0-2 170,1-1 0,-1 0-458,0-3 1,0 2-73,1-4 1,1 1-308,1-3 1,0-3-23,-3-2 1,0 1-467,0-1 1,1 0-547,-1-2 1845,-3-4 0,6 3 0,-2-2 0</inkml:trace>
  <inkml:trace contextRef="#ctx0" brushRef="#br0" timeOffset="3252">1775 355 7768,'-4'1'2403,"1"2"-1721,3-3 0,0 5 600,0-3-473,0-1 0,2 5-54,0-1 0,1-1-303,-3 1 0,0 0 44,0 2 1,1-2-134,1 0 1,-1-1-168,1 4 1,-1-4-125,-1 1 0,1-2-230,1 2-276,-1-4-757,2 2-570,-3-3-1328,0 0 3089,0-3 0,0-4 0,0-4 0</inkml:trace>
  <inkml:trace contextRef="#ctx0" brushRef="#br0" timeOffset="3450">1753 254 7768,'-4'0'4383,"1"0"-2557,3 0-2257,0 0-2362,3 0 1841,-2 3 952,2-2 0,-3 6 0,0-3 0</inkml:trace>
  <inkml:trace contextRef="#ctx0" brushRef="#br0" timeOffset="4180">1963 334 7758,'5'0'-204,"0"0"0,-3 0 838,3 0 969,-3 0-373,4 0-867,-5 0 0,2-1 169,-3-1 1,-1 1 179,-1-2-509,1 2 223,-5-2-163,2 2 1,-4-2 39,1 3-240,0 0-7,0-3 1,-1 2-224,1-1 134,0 1 80,0 1 0,2 2-225,0 1 109,3 2 1,-1-3-24,3 3 0,0-3-23,0 3-7,0 0-33,3 2 100,1 0 1,4-2-52,-1 0 0,1-3 83,2 0-196,-2 2 204,2-3 0,-3 2-49,1-3 1,-1-2-12,0-1 0,-1-2-231,-1 0 222,2-2 36,-3 0-39,0-3-305,-1 2 136,-3-3 0,0 4 101,0 0-109,0 0-107,0-1 405,0 4-165,0 1-8,0 3 1,0 3 387,0 2-165,0 5 1,0-1-61,0 6-98,3-2 1,-2 8 74,2-3-280,0 4 287,1 0-55,1 3 77,1-3-342,-2 6 162,3-5 1,-2 2 391,0-4-150,-4-2 1,3 0 83,-4-3 1,-1-4 570,-2-3-545,-1-1 761,-3-7-375,-3 2-258,2-3-4,-6 0 6,6 0-65,-6 0 1,5-3 214,-3-2-579,4-1 136,-3-1 1,6-1-217,0 1 202,4-3 0,-2 2-104,3-2 1,0 0-193,0 0 0,3-2 20,2 2 1,2-2 72,3 2 1,-2 0 140,1 0 1,2 2-39,-2-1 0,4 0-9,-1-1 1,-1 2 34,-2-2 1,2 3-19,-1 2 14,-1-1 490,2 5-213,-7-2-106,6 3 1,-8 0-309,3 0 157,-4 3-857,2 1 0,-3 0 890,-3-1 0,-1-3 0,-3 0 0</inkml:trace>
  <inkml:trace contextRef="#ctx0" brushRef="#br0" timeOffset="4981">2173 138 7742,'0'-5'305,"0"1"0,0-1-4,0-3 290,0 4-313,0-2 0,0 4 108,0-2 1253,-3 2-374,2-1 242,-2 3-1034,3 3 0,0 2-65,0 4 1,0 3-32,0 2 1,0 1-99,0 2 1,0-1-65,0 4 0,2-1-1,1 3 0,0-3-12,-1 0 1,-1 1 67,2 1 0,0 1-21,-1 0 0,3-4 54,-3-1 1,3-1-102,-2-2 0,-1-3 202,-2-1-378,0-5 126,0-2 0,0-4-326,0-1 1,-1-2 128,-1-3 0,1-1-124,-1-2 1,0 2-69,0-2 1,1 0-110,-2 0 1,3 0 52,3 3 0,-2-2-28,4-1 0,-2 0-163,1 3 0,-1 0 123,2-1 1,0 1 256,2 0 0,0 3-48,0 2 1,3-2 126,0 2 0,-1 0 165,-1 2 1,0 0 226,1 3 0,-1 1-46,2 3 0,-2 0 238,-1 0 1,0 3 171,-3 0 0,3 2-263,-2-2 0,-1 2-52,1-3 1,-4 3-164,2-2 1,-3 0-321,0-3 0,0 0-86,0 0 43,0-3 1,0 0-300,-3-4 0,2 0-630,-4 0 0,1-4-829,-1 0 0,-1-3 935,4 0 1,-1-1 932,3-2 0,-3 2 0,-1-2 0</inkml:trace>
  <inkml:trace contextRef="#ctx0" brushRef="#br0" timeOffset="5714">2398 124 7755,'-7'-4'-632,"2"0"1,1-2 1013,2 1 0,1 1 2651,-1 2-1308,1 1-752,1-2 1,1 4-276,1 1 1,-1 2-266,1 3 0,0 3-108,0 0 1,0 2-111,3 0 0,-3 3-198,3 2 0,-3-1-86,3 3 1,-2 0-61,2 0 1,-1 2 113,0-2 1,2 1-107,-4 0 0,3-3 210,-2-2 1,-1-4-58,-2-1 453,0-2-288,0-4 1,-2-6-149,-1-6 0,-2-3-78,3 1 1,-3-3-211,3 1 0,-1 0 156,3-1 1,0 1-126,0 2 0,4 0-171,0 3 1,3 0 150,0 0 1,1-1-7,2 1 1,-1 3 49,3 2 0,-3 1 145,3 1 0,1 1-87,1 4 1,-2 1 469,0 6 1,-2 0 90,2 3 1,-4-1 261,-1 0 0,0 1 180,-5-1 1,0 1-324,-2-1 1,-3 0-128,-2-2 1,-4-1-103,-3-4 0,-2-3-701,-1-2 1,-1-1 67,-1-1 1,0-3-110,2-2 1,1-2-373,-1-3 0,4 1-2263,1-3 2140,6 3 912,-3-4 0,6 1 0,-2-2 0</inkml:trace>
  <inkml:trace contextRef="#ctx0" brushRef="#br0" timeOffset="6198">2644 240 8661,'5'4'710,"0"-2"1,-3-1-11,3-1 1,0 2-283,2 1 1,0 0 138,0-1 1,1 0-141,-1 3 0,0 0-22,0 2 1,1 0-55,-1 0 1,0 3 71,0 0 0,0 2-75,-2 1 1,0-2 109,-2 1 0,-1-3-62,-2 0 1,-4-1-146,-3-4 0,-1 0 63,-4-4 0,2 0-40,-2 0 1,0-4-544,-3 0 0,3-4-38,0-1 1,3 0-293,0-3 0,-1 0 151,3-3 0,-1 3-347,5 0 1,1 2 243,2-2 1,0 4 183,0-2 1,1 2 4,1 1 0,3 3 96,5 1 1,-2 0 140,5 1 1,-1 0 26,2 4 1,-2 3 121,0 5 0,0-1 16,3 3 1,-3-1 229,0 1 0,-3 1-199,0-3 0,-1 2 90,-3-3-1414,1 1 890,-5-3 0,-1-3 373,-5-1 0,-5-9 0,-1-2 0</inkml:trace>
  <inkml:trace contextRef="#ctx0" brushRef="#br0" timeOffset="6623">2825 247 7797,'7'0'343,"-2"-3"426,0 1-213,0-4 0,1 5 1575,-1-4-329,1 3-1302,-5-1 1,5 4-327,-4 1 0,1 2 4,-3 4 0,0-1-95,0 0 1,0 3 14,0-1 0,0 3-182,0-2 1,2 2 124,0-2 0,4-1-120,-1-1 1,1 1 221,2 1 0,1-3-113,1-2 0,3-3 152,-1 0 0,2-1-84,0-1 0,-2-1-172,0-1 0,-1-5 17,2-2 0,-3-3-40,-3 2 0,-3-2-117,-1 2 0,-3-2-352,0 2 1,0 1 49,0 2 1,0-1-1120,-3 1 944,-1 3 0,-3 1 271,0 3 0,2 0 158,0 0 0,3 3 78,-3 2 0,3 1 70,0 2 1,1-4-247,1 1 167,0 0 0,0 2-514,0 1 707,0-4 0,3 2 0,1-2 0</inkml:trace>
  <inkml:trace contextRef="#ctx0" brushRef="#br0" timeOffset="7071">3107 261 6515,'5'-2'855,"0"-1"0,-3 0-156,0 1 0,-1 0 391,-1-3 1,0 3 471,0-3-12,3 4-796,-2-3-429,2 4-217,-3 0 1,3 4 92,-1 0 0,3 4-109,-3 1 0,1 0 77,0 3 1,-2-1 9,1 2 1,1-1-17,0-2 1,-1 0-228,-2-3 192,0 0 61,0 0-138,0-3 0,0-4-105,0-4 1,0-3-139,0 0 0,0-1 100,0-2 0,3 1-155,2-3 0,-1 3 50,1-3 0,0 3-372,2-1 0,3 2 32,-1 1 0,1 0-111,-3-1 0,1 4 88,-1 2 0,0 1-45,0 1 0,0 1 45,-2 1 560,1 2 0,-2 7 0,3 0 0</inkml:trace>
  <inkml:trace contextRef="#ctx0" brushRef="#br0" timeOffset="7597">3448 189 7817,'3'-5'695,"2"0"-23,-2 4 930,3-6-105,-5 3 345,3 0-1359,-4-2 1,-4 5-36,-1-2 0,-1 3 116,-1 0 1,0 0-166,-1 0 0,-1 0-236,-1 0 0,0 2-82,3 0 1,-1 3-159,-2-2 1,2 2 106,-1 0 0,3 1-252,1-1 1,3 1-15,-3-1 0,3 1-100,0 2 0,1-4-30,1 1 132,0 0 1,1 2-49,1-3 1,2 2 108,4-4 0,0 1-113,1-3 1,0 0 97,3 0 0,0 0-107,3 0 0,-1 0 41,1 0 0,-1 0 49,1 0 0,-3 1 68,0 1 1,-2 0 149,2 2 0,-4-1 443,2 2 0,-3 0-258,-2 2 0,-2 0 455,-3 0 1,0 1-300,0-1 1,-5 0 303,-2 0 1,-3 3-327,0 0 1,0-3-331,-2-2 1,-2-1-278,2 0 1,-2 0-620,0-4 0,2 0-1003,0 0 1897,0 0 0,-3 0 0,1 0 0</inkml:trace>
  <inkml:trace contextRef="#ctx0" brushRef="#br0" timeOffset="8176">3665 1 7825,'-4'4'1561,"2"1"-947,1-3 1,1 2 47,0-2 1,2 0 185,1 3 0,0-3 17,-1 3-433,-1 0 1,5 2 485,-4 0-644,1 1 0,-3-1-243,0 0 67,0 0 0,0 0-434,0 1 0,0-3-6,0-1 0,0-1-991,0 2 437,0-4-431,0 6-1037,0-7 2364,0 4 0,3-1 0,1 1 0</inkml:trace>
  <inkml:trace contextRef="#ctx0" brushRef="#br0" timeOffset="8469">3788 30 13124,'0'4'889,"0"1"1,0-2-643,0 1 0,0 1-29,0 3 0,0-1-8,0 0 1,0 0-175,0 0 1,0 1-151,0-1 0,1 0-269,1 0 1,-1-2-860,2 0-1087,-3-3 2329,0 1 0,-3-6 0,-1-1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9:14:02.63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44 8146,'4'0'2875,"-1"-4"-1586,-3 4-105,0-4 319,0 4-383,4 0-47,-4 0-293,4 0-501,-1 4 1,0 0-376,2 3 0,1 0 120,-4 0 1,3 1-96,-3-1 0,3 0-225,-3 0 1,3 1-906,-2-1 670,2 0 1,-3 0-745,3 1-121,-4-4 493,3-1-1160,-4-3 1129,0 0 934,-4-3 0,0-1 0,-3-4 0</inkml:trace>
  <inkml:trace contextRef="#ctx0" brushRef="#br0" timeOffset="272">65 22 7781,'4'-5'-773,"-1"0"3199,1 4-1209,-3-6-42,5 6-564,-2-2 1,2 6-219,-1 2 0,1 4-7,-4 1 0,4 2-120,-1-3 0,-1 4-173,1-1 0,-4 0-136,2 0 0,-2-3-204,2 0 1,-2-1-51,1 0-506,-1-4 803,-4-1 0,-1-6 0,-4-1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7:25:04.97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0 1029 7751,'7'5'0,"1"-3"948,-1 8-222,-2-9 642,1 5-383,-6-6 3652,0 0-3915,-6 0 267,5 0-73,-3 0 3324,4 0-4364,0-6 148,0 5-156,0-4 58,0 5 95,0-5 23,0 3-35,0-7 1,0 5-2,0-3 1,1 4 15,2-6-9,-2 7 1,5-9-15,-6 3 0,3 2-3,0-2 0,2 5-63,-5-5 0,3 4 67,0-4 1,1 4-102,-4-3 90,5-1 0,-3-2-6,6 3 0,-6-4-2,1 3 0,0 2-2,1-2 1,-3 4-51,2-4 33,3 1 1,-3-3 1,4 2 1,-5-3 13,2 4 1,0 0-24,0 0 0,1 2-8,-2-2-24,-1-1 18,7-3 29,-3-1 0,1 1-12,1 0 1,-6 2-1,2 1 1,1 5 24,-2-4 0,1 2-16,-4-2 1,3 2-29,1-2 0,-1 3 27,-3-3 1,2 3 2,1-4 0,-2 5 15,3-6 0,-3 6 2,-1-5 1,1 4-1,3-4 1,-3 5 2,3-6 1,-3 6-19,-1-5 1,1 4 7,3-3 1,-3 2 116,3-2 0,-3 3-105,-1-3 55,5-1-44,-4-4 1,5 1-3,-3 4 1,-1-3-2,1 2 0,-2 2 1,-1-2 1,4 4-72,0-4 28,-1 1 1,-2-4 19,3 3 1,-3-1 12,3 1 1,-3 2 34,-1-2-41,5 5 1,-4-7 145,3 2-94,-3 3 23,3-5-13,-2 4-10,7-6-21,-8 0 0,6 2 18,-4 2-53,-2-2 1,5 4 41,-2-1-132,-3-3 1,5 4 46,-2-1-19,-3-3-48,3 4 1,-2-2 94,2-1 1,-3 6 41,2-4-85,-2 3 47,4-5 1,-3 5-3,1-3 0,-1 3-14,2-3-33,-3 4-8,4-7 35,-1 3 1,-2 0-12,2-1-82,-3 5 105,3-7 0,-3 8-1,4-7-141,-4 7-1,3-8 53,-3 8 55,5-8 1,-6 8 128,0-5-154,4 3 167,-3-1-105,4 1 1,-4 2 16,3-2-40,-3-2 14,3 5 13,-4-10 0,2 10-36,2-4-64,-3 0 101,3 3 1,-4-5-21,0 4 26,6 2 4,-5-4 30,3-1 1,-3 5 5,3-2 1,-2 0 10,1-1 33,-2 2 2,-1-2-58,0 4 19,0-6-12,4 5-104,-2-4 94,3-1-3,-5 5-5,0-4-1,0 5-34,0-4 24,0 1 8,0-1 1,3 3-4,1-3-269,0 3-74,-4-5-3870,0 6 0,-4 1 4228,0 4 0,-4-4 0,2 4 0</inkml:trace>
  <inkml:trace contextRef="#ctx0" brushRef="#br0" timeOffset="954">464 58 5993,'0'-7'2110,"4"3"-1843,-3 4 0,5-1 412,-6-4 117,0 4-164,0-4 361,0 5-217,0-6 142,0 5 16,4-4-16,-3 5-267,5 0 1103,-6 0-1406,0 5 1,3-1 48,0 3 1,0-4-71,-3 5 0,3 0-26,0 4 1,-2-1-123,2 0 0,3 2 0,-3 3 0,1-3-8,1 3 0,-4-4-65,2 0 1,1 0-12,1-2 1,-2 2 101,-3 0 0,3-4-388,2-1 167,-2-4-781,-3 7-543,0-8-1134,0 3-2221,0-5 2708,-4-5 1164,-3-2 831,-4-5 0,0 1 0,0-1 0</inkml:trace>
  <inkml:trace contextRef="#ctx0" brushRef="#br0" timeOffset="1853">409 0 7926,'7'0'-1918,"-3"0"1918,-4 0 0,6 0 433,-5 0 62,3 0 1014,-4 0-457,5 0 67,-3 0 81,2 0 3631,-4 0-4019,-4 0-14,2 0-394,-7 0 1,2 0 175,-4 0-177,1 6 0,0-5-118,-1 3 1,0 0-53,0 1 0,3 0 57,2-2 0,-2 1-71,-3 3 1,1-5 2,-1 3 1,4-1-19,-1 0 1,2 2-14,-5-3 0,0-2-16,0 3 0,4-1 0,0 1 1,0-3-80,-4 2 1,4-1 97,-1-2 0,5 0-215,-4 0 0,3 0 45,-3 0-309,5 0-100,-3 0-7902,5 0 5899,5 0-884,-4 0 1895,3 0 1377,-4 0 0,0-5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13:05.85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3141 1 8188,'7'0'-57,"1"0"1145,0 0-661,-4 0 272,1 0 9,-5 0 1438,0 0-1637,-5 0 262,0 0-375,-6 0 1,4 0 417,0 0-489,0 0 1,-4 4-50,1-1 0,-1 1 30,0-4 1,1 0-213,-1 0 0,-3 0 100,0 0 1,-1 3-214,0 1 0,-1 0 87,-5 0 1,0-3-371,-1 3 0,1 0 70,0 0 0,-4 3-55,0-4 0,-3 6 74,3-2 1,-3-1 90,3 1 1,-1-4 87,2 4 1,1-1-46,-1 1 1,1 3 165,2-3 1,1-1-126,2 1 1,-2-1 213,3 1 0,-3 1-22,-2-4 0,1 3 57,0-4 0,0 4-29,0-3 1,-1 4 126,1-1 0,3-1-146,1 1 1,0-3-9,0 3 0,-2-4-120,5 4 0,-4-3 40,4 3 1,-2-4-6,2 4 0,1-3-18,-4 3 1,0-1-160,0 1 0,-4 2 35,4-2 1,-1-1 69,-3 1 1,6 0-31,-7 4 0,4-1 45,-4-3 0,4 2-77,-4-2 1,7 3 52,-6 0 0,5 0-4,-1-3 0,3 2 12,-4-2 1,1 3 2,0 0 0,-3 1 30,2-1 0,-2 1-30,-1 0 1,3-1 6,1 1 0,-1-1-3,-3 1 1,-1 1-4,1 2 1,1-2 6,3 2 1,-4-2 0,4-2 1,0 1 44,0-1 1,0 1 55,-1 0-95,-2-1 135,9-4-122,-5 4-11,1 0 1,2-2 50,-5 3 0,5-3-29,-1 3 0,-2 1 52,-2 2 1,2-2-40,-2 2 0,5-3-102,-1 0 1,-1 0 67,0-1 1,1 1-13,4-1 1,-4 1 2,-1 0 0,1 0-5,4 4 0,-2-7 54,-2 2 1,2-1-38,-2 1 0,2 1 14,1 0 1,1-4-25,-1 0 1,-1 0 8,-2 3 0,3 1-43,-4 0 0,4-4-5,0 0 1,-1 0-63,-2 3 1,2 2 89,-2 2 0,2-2-41,2 2 0,-1-2 23,1-1 1,-1-1 37,0 1 0,1-1 4,-1 1 0,2 0 6,2-1 0,-3 1 4,3-1 1,-2 1 99,-2 0 0,1-1-89,-1 1 0,0-1-14,1 1 0,-1 0-73,1-1 0,-1 1 77,0-1 0,1 2-97,-1 2 0,0-2 63,1 2 0,-1-2-4,1-1 1,-1 0 24,0 4 1,1-4 3,-1 4 1,1-4 50,-1 0 0,0 0-58,1-1 1,-1 4 34,1 0 1,-1 1-21,0-5 0,2 1-2,2-1 0,-2 1-11,1 0 0,0-1 0,1 1 0,-1-1-28,4 1 0,-3-4-6,4 0 0,-2 0 3,1 4 1,2-4 36,-5 0-8,5 0 0,-7 4-13,6-1 0,-4-3 91,3 0 0,-3 0-97,4 4 0,-2-4 7,1 0 0,2 0-4,-5 4 1,4-4-5,-5 0 1,6 0 30,-1 4-21,-3-1 0,3 1 20,-4-1 0,4 1-11,-4 0 81,4-1 0,-5 1-87,4-1 0,-3 1 85,4 0-97,-1-1 1,1 1-1,-1-1 0,0-2 0,0-1 0,3 0-14,-3 3 1,0-3-4,0 0 1,-1 0 20,2 4 0,0-4 15,-4 0 0,5 0-24,-1 4 1,-2-4 129,1 0 0,-3 0-92,4 4 1,-2-4 8,1 0 1,2-1-23,-5 1 1,5 2-4,-2-2 1,-1-1 11,2 1 1,-2-3 4,2 3 0,1 0-80,-1 4 1,-2-4 59,2 0 1,-4 0-86,3 3 0,-1 0 57,2-3 1,2 2-5,-3-2 0,-1 3 71,2 0 0,-2-3 4,2 1 0,1-1 114,-1 3 1,-2-3-91,2 0 0,-4 0 44,3 4 0,0-4-58,4 0 1,-3 0 32,-1 4 0,-3-4-44,4 0 1,-2 0 3,2 4 1,0-1-31,-4 1 0,4-1-17,-4 1 1,4 0-82,0-1 0,-2 1 109,1-1 0,-3 1-23,4 0 1,-1-4 40,4 0-251,-4 0-264,2 3-491,-2-4-416,4-1 175,0-5 1,0-1-3074,0-3 4261,0-2 0,9-9 0,3-1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0:56.478"/>
    </inkml:context>
    <inkml:brush xml:id="br0">
      <inkml:brushProperty name="width" value="0.04286" units="cm"/>
      <inkml:brushProperty name="height" value="0.04286" units="cm"/>
      <inkml:brushProperty name="color" value="#DB2BEC"/>
    </inkml:brush>
  </inkml:definitions>
  <inkml:trace contextRef="#ctx0" brushRef="#br0">13 199 8900,'0'-3'1251,"0"-1"-776,0 2 433,0 1-59,0-1-37,0-1-229,0 2-219,0-2 1,3 6-180,1 1-132,2 2 105,0 0 0,4 1-90,0 2 1,0-1 103,1 3 0,0-3-6,1 3-105,1-3-81,-3 1 1,0-3-318,-4 1-148,0-1 271,-2-2-637,-1-1 596,-3-3 0,-1 0-596,-1 0 0,1-1 17,-4-1 0,2 0-1154,-2-2 1324,0 3 664,1-5 0,-5 2 0,-1-2 0</inkml:trace>
  <inkml:trace contextRef="#ctx0" brushRef="#br0" timeOffset="331">7 122 7320,'6'-2'957,"-2"0"-296,1-2 0,-3 2 654,2 0-666,-3 2-327,2 0 1,0 0 279,1 2-339,2-1-105,1 5 0,0 0 146,1 2-93,-1 3-101,6-3 0,-4 4 53,4-2 0,0 3 163,0-1-115,0 1-40,0 0 0,-1-2-105,1-1 0,-1-2 58,-1 1 1,-2-2-57,-2-1-151,-1-2 304,-2-1-835,-1-3 287,-3 0-14,-3 0 0,1-1-342,-2-1 1,0-2-682,-3-2 1,0-1 598,-1 1 1,1 0 764,-2-1 0,-1-2 0,0-1 0</inkml:trace>
  <inkml:trace contextRef="#ctx0" brushRef="#br0" timeOffset="649">0 26 7325,'4'-3'1278,"2"3"-932,-6-3 589,3 3-362,0 0 15,-2 0-107,4 0 0,-1 3-84,2 1 0,3 2-19,-1 3 1,4 1-60,-1 3 1,3 0-61,1 2 1,0-1-40,0 1 0,2 0 17,2 0 0,0 2-73,1-2 0,-2-2 46,-1-2 1,2-3-164,-2 0 1,-2 2-42,0-2 1,-3-1-150,-1-3 0,-6-1-75,2 2-199,-5 0 352,1-4 7,-6 2 1,-1-3-28,-2 0 0,-3-1-828,1-1 1,-3-2 282,2-2 0,-2-2 630,0-1 0,-4-5 0,-1 0 0</inkml:trace>
  <inkml:trace contextRef="#ctx0" brushRef="#br0" timeOffset="969">77 7 7852,'4'6'394,"2"-2"1,-6-1 151,6 0-37,-3-3 1,5 6-76,0-2 1,-1 2 119,2 0 0,1 3 131,1-1-275,1 4-179,3-2 1,0 3 526,2 0-326,0 2-150,2-1 0,1 1 158,1-2 1,-1 0-60,2 0 0,-2 0 180,-1 0-296,0-3-144,0 2 0,0-4-24,-2 2 0,-1-2-600,-3 1 1,-3 0 264,1-1 305,-6-2-937,1 0 620,-6-5 0,-2 1-1012,-2-2 0,-1-2 541,-6-3 1,1-3-1456,-3-3 2176,0 2 0,-3-6 0,0 1 0</inkml:trace>
  <inkml:trace contextRef="#ctx0" brushRef="#br0" timeOffset="1299">218 20 7887,'5'0'1721,"-1"0"-1505,-3 0 575,5 0 0,-5 0-234,4 0 0,-3 0 114,2 0-234,0 3-173,3 0 1,0 4 234,2-1 0,0 3-147,4 2 1,2 4 77,0 2 0,3-1-103,-1 2 1,2 0-5,0 1-107,-3 2-304,3-8 149,-6 3 0,3-5 213,-3 0-611,0-4 325,-6 3 1,1-7-218,-3-1-312,-2-1-1063,-1-1 1067,-4-3 0,-2 0-382,-2-1 0,-1-2 919,1 2 0,-4-2 0,1 0 0</inkml:trace>
  <inkml:trace contextRef="#ctx0" brushRef="#br0" timeOffset="1628">302 26 7843,'0'-6'1030,"0"-1"0,0 3-349,0 0-393,0 2-218,0-1 0,0 3 150,3 0 1,0 3 32,4 2 1,-1 1 100,0 3 0,2-2-105,0 4 1,1-2 310,2 1-53,1 1-296,-2 2 0,3 0 183,0-3-145,2 2 1,-1-2 119,1 3-326,1-3 31,-2 2 1,2-5-307,-4 1 232,1 0 0,-3-2-200,-1 0 0,-5-1 73,-2-1-985,-1-3 1,-4 1 514,-1-4 0,-3 1-1798,-1-3 2395,1-1 0,-5-4 0,2-1 0</inkml:trace>
  <inkml:trace contextRef="#ctx0" brushRef="#br0" timeOffset="1908">398 13 7006,'4'3'1610,"1"-2"-1077,-1 1 1,0 1 27,0-1 0,1 1-156,1-1 0,1 2-1,2 2 0,-1 1 41,2 2 14,1-2-301,2 5 1,-3-4-39,1 2 0,-2-2-123,1 1 1,-4-2-295,0-1-840,-1-2 1137,-1-1 0,-7-3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1:00.662"/>
    </inkml:context>
    <inkml:brush xml:id="br0">
      <inkml:brushProperty name="width" value="0.04286" units="cm"/>
      <inkml:brushProperty name="height" value="0.04286" units="cm"/>
      <inkml:brushProperty name="color" value="#DB2BEC"/>
    </inkml:brush>
  </inkml:definitions>
  <inkml:trace contextRef="#ctx0" brushRef="#br0">26 71 7833,'-4'0'378,"0"0"63,2 0 0,-1 0 568,1 0-423,1 0 0,-2-1-28,3-1 0,-1 1-163,-1-1 0,2 0 3,-2 0-188,1 2 105,1-3-153,0 3 48,0-3 157,0 2-295,0-2-41,3 3 1,0 0-23,4 0 1,-1 0 22,0 0 0,2 1-118,0 1 0,-1 0 54,2 2 0,1-2 101,0 2 0,0 0-111,1 0 0,-1 2 109,1-2 1,1 1-55,-1-1 0,-2 2 22,-1-2 0,0 2-5,-2 1 1,0-2 85,1-1 0,-3 2-75,0-2 1,-2 2-82,0 1 1,-1-1 83,-1 0 1,0 1-155,0-1 0,-1 1 76,-1-1-21,1 0 24,-5 1-53,3-4 133,-4 0-60,1-3 171,0 0-152,-1 0 205,1 0-150,2-3-15,-2 3-35,6-6 0,-3 5 32,3-4-83,0 4 1,2-3 58,0 2 1,3 2-124,-1-3 0,2 1 101,1-1 0,-1-1-107,0 2 0,1-3 49,-1 1 1,1-2-124,2 0 7,-2-1 121,2-2-116,-2 2 101,2-5 22,-2 5-44,2-6 0,-2 6-20,-1-4 0,-2 3 256,1 0 0,-4 0-70,1 2 1,-1 0 52,-1-1 0,0 3-80,0 0 1,-1 2 8,-1 0 0,-1-1-21,-4 1 0,1-1-143,-1 1 0,-1 1 59,-1-1 0,1 1-57,1 1 0,1-2-151,-1 0 0,1 0-172,0 2-72,2 0 1,-1 1 150,3 1 0,0-1-725,2 4 0,0-3 1074,0 2 0,0 0 0,0 3 0</inkml:trace>
  <inkml:trace contextRef="#ctx0" brushRef="#br0" timeOffset="634">283 199 6495,'4'-3'1166,"-2"2"1,-1-2-148,1 3 0,-1 0-213,1-2 1,0 1 202,0-1-317,-2 1-407,6 1 1,-2 0-81,2 0 0,-2 2-26,1 0 0,-1 0 14,2-2 0,1 3-212,-1-1 1,1 0 7,-1-2 1,3 0-145,-1 0 0,1 0-220,-3 0 0,0-1 217,-2-1 0,2 1-139,-2-4 1,0 3-161,0-2 369,-3 0 1,2-3 1,-3 1 1,-1 0 113,-1 2 0,-1-2-1,-4 2 0,1 0 195,-1 0 1,1 3-69,0-2 1,-3 1 142,1-1 1,-1 1 32,3 2 1,-1 0-79,1 0 0,-1 1-87,1 1 0,0 2-25,2 2 0,-1 1-14,3-1 1,0 0 5,2 1 0,0 1 4,3 1 0,0 2-191,3-3 0,2 1 49,0 0 0,0-2-200,3 2 0,-3-1 11,3-1 0,0 0 2,1-2 1,-1 0-95,0-1 0,0-1-225,1-3 0,-2 0-267,-1 0 0,0-2 273,0 0 0,-1-3-1091,-4 0 1597,-1 0 0,0-5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1:09.12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7 116 5998,'4'0'200,"-2"0"-96,-2-3 39,0 2 18,0-4 1,0 3 121,0-2 310,-2 2 234,1-3-509,-2 1 0,3 0 215,0 0 1,0 2-130,0-3 0,-1 4 731,-1-1-327,1-2-429,-1 1 1,2-2 327,0 1 106,0 3-248,0-2-47,0 3 451,0 0-665,0 3 1,0 0-52,2 4 0,-1 1-13,1 1 0,1 1 39,-1-1 1,1 2 111,-1 0 0,0 1-79,2 1 0,-3 0-55,2 2 1,-1 0-175,1 2 1,1-3 79,-2 1 1,1-1-133,-1-2 0,-1 1 60,1 0 0,-1-2-81,1-1 0,-1-2 66,1 1 0,-1 0 8,-1 0 1,1-1-137,1-1 0,-2-1 80,3 0 0,-3-1-91,0-1 117,0 0-196,0 3-46,0-1-12,0 1 1,-2-3-50,0 0 35,0-3-198,-1 2 133,2 0 97,-2-2-26,3 2 332,-2-3-181,1 0 536,-2 0-154,3 0 127,0 0-452,0-3-430,0 2 76,0-2-101,0 3-99,0 0 658,3 0-118,-2 0 1,1 0-15,-2-3 15,0 3-8,3-3 58,-2 3-46,5 0 1,-3 0 132,4 0 0,-3-2-32,0 0 0,1 0-27,1 2 0,0 0-76,1 0 1,1-1 42,1-1 0,0 1-107,0-1 1,-1 1 100,2 1 1,1 0-101,2 0 1,0-2 70,-1 0 1,1 0-102,0 2 0,0 0 85,0 0 0,-1 0-4,-1 0 1,1 0 32,-2 0 1,2 0 86,1 0 1,-1 0-57,-1 0 0,1 0 122,-1 0 1,1 0-70,1 0 1,-2 0-45,-1 0 0,0 0 18,1 0 1,2 0-66,-2 0 1,3-1-5,-4-1 0,0 1-17,1-1 1,-1 1-20,1 1 0,0 0-19,-2 0 0,2-2 60,0 0 0,0 0-44,0 2 32,1 0 8,-2 0-15,3 0-28,0 0 36,-1 0 0,1 0-238,0 0 233,0 0-6,0 0 0,2 0-179,0 0 171,0 0 1,-3 0 39,1 0 1,0 0-57,0 0 0,0 0 84,0 0 0,-1 0-74,1 0 1,-1 0 68,0 0 0,-2 0 18,3 0 1,-3-2 10,1 0 1,1-1-42,-1 1 1,1 1-6,1-1 1,-3-1-33,1 1 1,0 0 27,2 2 1,-1 0-62,1 0 1,-2 0 52,0 0 0,-1 0-79,3 0 0,0 0 62,0 0 1,-2 0-4,-1 0 0,1 0 19,2 0 1,-3 0 6,1 0 0,-2 0 3,1 0 1,-1 0 8,2 0 0,-3 0-3,3 0 0,-1 0-12,1 0 0,1 0-14,-2 0 1,0 0 11,1 0 1,-2 0-2,1 0 1,-1 0-12,1 0 1,0 0-3,1 0 0,1 0-3,-4 0 1,1 0 9,0 2 0,-1-1 11,2 1 1,-2-1-11,1-1 0,0 0-11,0 0 1,1 0-27,-1 0 1,0 0-5,0 0 0,-1 0 25,2 0 1,-1 0-5,1 0 1,-1 0-31,2 0 0,-1 0 29,3 0 0,-1 0-51,-1 0 1,1 0 38,-1 0 1,1 0-31,1 0 1,0 0-17,-1 0 0,1 0-9,-3 0 0,4 0 50,-4 0 0,4 0-5,-3 0 0,0 0 73,0 0 0,1 0-75,-1 0 1,0 0 51,0 0 0,0 2-39,-2 0 0,2 0 51,0-2 0,-2 0-13,0 0 0,0 0 5,-1 0 1,3 0-11,-2 0 1,-1 0 0,-1 0 0,-1 0-2,0 0 0,3 0-4,0 0 0,-1 0 6,-2 0 1,1 0-5,-1 0 1,1 0-92,-1 0 1,1 0 38,-1 0 1,0 0-12,1 0 1,-1 0 51,1 0 0,-1 0-4,0 0 1,-1 0 10,-1 0 1,0 0-26,3 0 1,-3 0 66,0 0 1,-2 0-52,3 0 0,-3 0 38,2 0-36,-2 0 5,3 0 0,-3 0 8,2 0-4,-3 0-123,2 0 111,0 0-2,-2 0-171,4 0-28,-4 0 154,2 0-139,0 0 121,-2 0 95,1 0-74,1 0-36,-2 0 243,2 0-193,-3 0 1447,0 0-1356,-3 0 0,2 0-47,-1-2 0,1-1 5,-1-2 1,1-2-199,-1 0 1,0-1 64,0-1 0,1-2-54,-1-4 0,-1 1 31,1-3 0,0 2 89,2-2 0,-1 1-28,-1-1 0,2 1 154,-3 3 1,3 0-54,0 0 0,0 3-27,0-1 1,-2 3 64,0 0-16,-1 0 1,1 2-106,0 0 1,0 1 65,2 1-142,-3 3 96,2-5-116,-4 2 1,4 0 38,-1 0 0,1 2 35,1-3 0,-1 3 74,-1-2 1,2 2-10,-3-2 278,3 2-213,0-4 96,0 6 1,0-4-13,0 2-37,0 1-26,0-2-2,0 3-268,0 0 197,-3 0 70,2 0 14,-2 0 166,3 0-151,0 0 24,-3 0 120,3 0-131,-3 0-152,3 0 103,0 0 1,-1-2-197,-1 0 36,1 0 75,-2 2 0,3-1-21,0-1-52,0 2 28,0-3 43,0 3 167,0 0-42,0-3-78,0 2 13,0-2-3,0 3 8,0 0-256,-2 0 130,1-3-86,-2 3 115,3-3 214,0 3 477,0 0-464,-3 0 0,2 0-86,-4 0 0,3 0 7,-2 0 1,2 0 9,-2 0 1,-1 0 3,-1 0 0,-3 0-3,1 0 1,-3 2-2,3 0 1,-4 0-7,2-2 0,-3 0 13,1 0 1,-1 0-10,0 0 1,0 0-3,0 0 0,0 0-3,1 0 1,-1 0-61,0 0 1,0 0 52,0 0 0,0 0-143,1 0 0,-1 0 79,0 0 0,1 0-19,1 0 0,0 0 1,2-3 1,-2 3-12,0-2 1,1 1 39,-1 1 0,3 0-6,-3 0 1,3-1-20,-3-1 1,3 1 4,0-1 0,-2 1-2,2 1 0,-3 0-2,3 0 1,-3 0-2,2 0 0,-1 0 23,1 0 1,-2 0-3,3 0 0,-3 0 116,3 0 1,-3 0-117,2 0 0,-2 0 86,0 0 0,1 0-71,0 0 1,2 0 5,-1 0 1,-1 0 16,0 0 1,0 1-13,2 1 0,-2-1-38,2 1 0,-4-1-6,2-1 1,0 0 13,-1 0 0,3 0 10,-3 0 1,2 1-4,-1 1 0,0-2-3,-1 3 1,-1-3 144,1 0 1,1 0-99,-1 0 1,1 0 5,-3 0 0,2 0-36,1 0 0,1 0-7,-2 0 1,1 0-61,-3 0 0,2 1 74,0 1 0,3-1-83,-3 1 1,1-1 61,-3-1 1,2 0-18,0 0 0,3 0 7,-3 0 1,0 0-3,-1 0 1,1 0-6,0 0 0,3 0 4,-3 0 1,1 2-21,-1 0 1,1 0 24,2-2 0,0 0 5,-3 0 1,1 0-11,0 0 0,-3 0-9,3 0 0,-2 0 5,-1 0 1,1 0-1,1 0 0,-1 0-29,1 0 0,-2 0-5,-2 0 1,4 0-6,-2 0 1,2 0 27,-2 0 1,0 0 8,0 0 0,0 0-13,1 0 1,-1 0 22,3 0 1,-2 0-10,1 0 0,1 0 2,-1 0 1,3 0 0,-3 0 0,1 0-4,-1 0 0,0 1-32,2 1 0,-1-1 29,1 1 0,-1-2-14,1 0 0,-2 0 9,3 0 1,-2 1 45,2 1 1,0-1-7,-3 1 0,3-1 6,-3-1 0,3 0-26,0 0 0,-2 0 6,2 0 1,-1 0-25,0 0 1,2 0 27,-2 0 0,0 0-99,1 0 0,-1 0 84,3 0 1,-1 0-140,1 0 0,-3 0 87,1 0 1,-1 0-10,3 0 0,-1 0 9,1 0 1,0 0-4,-1 0 1,1 0 33,-1 0 0,1 0-68,-1 0 114,-2 0 1,2 0-58,-2 0 1,2 0 59,1 0 1,2 0 0,-1 0 0,3 0 9,-2 0 0,2 0-24,-2 0 0,1 0 38,-1 0-15,3 0-26,-2 0 0,2 0-296,-1 0 176,1 0-229,-2 0 189,3 0 1,0 0-88,-2 0 107,1 0 3,-2 0 77,0 0-99,2 0 253,-1 0-111,-1 0 215,2 0-196,-2 0 1,3 0 42,-3 0-118,3 0 1,-4 0-276,2 0 165,1 0 1,-2 0-15,1 0-71,1 0 164,-5 0 0,5 1-117,-4 1 156,4-2 7,-2 3 19,0-3 329,3 0-86,-3 0-141,0 0-49,2 0 0,-2 0 33,0 0-204,3 0 63,-3 0-274,3 0 157,-3 0-30,2 0 114,-2 0-22,1 0 193,1 0-173,-2 0 147,3 0 33,0 0 21,-3 0-54,3 0 9,-3 0-16,3 0-19,0 0-277,0 3 159,0-2-23,0 2 1,-2-3-97,-1 3-260,1-3 276,2 3 0,0-2-370,-3 1-129,3-1 137,-3 2-89,3-3 1,0 0-698,0 2 539,3-1 0,0 4 104,4-3 716,-4 0 0,3 1 0,-3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1:11.352"/>
    </inkml:context>
    <inkml:brush xml:id="br0">
      <inkml:brushProperty name="width" value="0.04286" units="cm"/>
      <inkml:brushProperty name="height" value="0.04286" units="cm"/>
      <inkml:brushProperty name="color" value="#DB2BEC"/>
    </inkml:brush>
  </inkml:definitions>
  <inkml:trace contextRef="#ctx0" brushRef="#br0">1411 52 7836,'-3'-5'703,"1"1"77,1 3-42,1-5 230,0 2-654,-3-2 0,2 2 59,-1-1 0,1 4 690,-1-1-676,1-2 1,-2 3 18,3-3 1,-1 2 196,-1 0 192,1 1-362,-1 1 0,2 3 79,0 1 1,2 5-163,0 2 1,2-1 72,-2 3 0,3-1-15,-3 3 1,2 0-199,-2 0 1,0 3-169,-2-1 0,0-1 139,0 2 0,0-2-147,0 1 1,0-1 34,0-3 0,0-1 0,0 1 0,0 0 64,0 0 0,0-3-14,0-2 1,1 0 154,1-2-28,-1 0 115,5 1-182,-6-4 0,4 0-140,-2-3 75,-1 0-72,2 0-39,-3 0-177,0-3 1,-1 2-819,-1-3 763,1-1 0,-4 1-98,3 0 0,0 2 46,2-3 1,-1 4-590,-1-1 2,1 1 311,-2 1 311,3 0 239,3 0 35,-2 3-210,5 1-137,-6-1 115,3 0-2248,-3-3 2452,0-3 0,-3-3 0,0-4 0</inkml:trace>
  <inkml:trace contextRef="#ctx0" brushRef="#br0" timeOffset="854">32 295 8385,'-3'-3'960,"3"0"0,-4 2-165,2-1-486,1 1 1,-4-2-65,3 1 1,-1 1 11,1-1 102,1 1-154,-1 1 54,2 0-54,0 0 1,2 1 101,3 1 0,3 1-104,0 4 0,3 1 13,0 1 0,1 0 45,1 0 0,-1-2-14,-1 1 1,0 0-401,-2-2 172,-1 0 43,-1 1-463,-1-1 272,-2-2-1279,-1-1-54,-3-3 377,-3 0 1,1-1 390,-2-1 0,2 1-42,-2-1 0,2 1 81,-3 1 1,3-2 654,-2 0 0,0-6 0,-3 1 0</inkml:trace>
  <inkml:trace contextRef="#ctx0" brushRef="#br0" timeOffset="1222">0 167 7786,'4'-6'544,"1"2"0,-4 0-102,1 2 440,-1 2 530,-1-6-283,0 5-737,0-2 1,3 6 70,1-1 0,2 5-90,0-1 0,3 5-53,2 0 0,1 1-168,1 1 1,2 1 12,0 1 1,3 3 9,-1-3 0,-1-1-99,-1-1 1,-2 0 20,0 0 0,-1-3 172,-1-2-941,-2 0 380,-5-5-285,-2 0 0,-2-4-156,-2-1 0,-2 1-479,-2-4 1,0 3 526,2-2 1,-2 1-703,2-2 1387,-2 0 0,-3 1 0,-1-2 0</inkml:trace>
  <inkml:trace contextRef="#ctx0" brushRef="#br0" timeOffset="1593">64 109 5884,'0'-3'4659,"0"-3"-4164,0 5 0,1-2 320,1 1-493,-1 1 1,5-1 81,-2 4 1,2 1-28,3 4 1,1 0-173,3 2 1,0 3 136,2 3 1,2 2-66,2 1 0,2 0-1,1 1 0,-1 0-71,-2-2 1,-2-1-14,0-4 0,-3 1-106,-1-3 0,-1-1-179,-4-5 0,0 0-96,-4-2 1,2-1-1144,-2 1-180,-1-2 664,3 0-1554,-5 0 716,2-2 920,-3 1 0,-3-3 251,-2 2 1,0-1-302,-2-1 816,1-2 0,-3 0 0,-1-4 0</inkml:trace>
  <inkml:trace contextRef="#ctx0" brushRef="#br0" timeOffset="1931">199 90 8811,'0'4'2512,"0"-2"-2066,3-2 0,0 1 9,1 1 0,2 0-7,1 2 1,0-2-115,4 2 0,0 3 85,4 1 1,-1 4-130,3-2 1,1 3-82,4-1 1,-3 3-169,3 0 1,0 1 120,-1-1 0,3-1-118,-3 1 0,-2-2 123,-1 0 1,-3-2-276,2-1 1,-5-2-91,1 1 1,-5-2-150,1-1 1,-5-2-577,-2 1 687,-1-4 1,-2 1-557,-1-4 1,-4-1 300,-2-4 0,-4-2 491,2-2 0,-5-1 0,-2-1 0</inkml:trace>
  <inkml:trace contextRef="#ctx0" brushRef="#br0" timeOffset="2301">391 84 6685,'0'-4'5307,"0"1"-4024,0 3-887,3 0 1,1 0 118,2 0 0,1 3-54,2 1 0,-1 3-187,2 1 1,3 2-118,2 3 1,3 1 79,-1 1 1,2 1-205,0 3 0,1 1 119,1-1 0,0-1-84,2-1 0,0 1 3,1-3 1,-1-1-220,-2-3 1,-2-2 91,0-2 1,0-2-95,-4 0 1,-3 0-239,-3-3-301,-5 0 160,-1-2 0,-4-2 212,-1 0 1,-2-3-1524,-5 0 1,1 0 255,-2-2 1584,-1-2 0,-5-1 0,0-3 0</inkml:trace>
  <inkml:trace contextRef="#ctx0" brushRef="#br0" timeOffset="2685">616 90 9147,'0'-4'2141,"0"-1"-1735,0 4 0,0-2 171,0 0 1,1 3-134,1-2 1,1 2-35,4 2 0,2 2 4,2 4 0,2 2-140,1 3 0,1 1 76,5 1 1,-2 1-81,3 3 1,2 1-7,3-1 0,-2 0-53,1 0 0,-1-2-101,2-2 0,-2 0 76,-1 0 0,-5-2-246,-1-2 1,-6-5-226,-2 0-242,-2-4-35,-3 1 1,-4-3 285,-5 0 0,-1-4-803,-3-2 1,0-1 463,-4-4 1,0 3-1029,0-3 1643,3 0 0,-5-4 0,2-2 0</inkml:trace>
  <inkml:trace contextRef="#ctx0" brushRef="#br0" timeOffset="3056">802 58 7842,'6'4'-507,"1"-2"1575,-1-2 1,-2 0-422,1 0 0,-3 0 185,2 0 1,-2 0-229,3 0 1,-3 3-1,2-1 1,0 3-209,3-1 1,-1 2 3,0 3 0,3-1-109,0 2 1,4 2-82,0 3 1,4-1-138,0 3 0,2-2 118,0 2 0,1 0-174,1 0 1,-1 1 76,2-3 1,-3-3-88,-2-1 0,0-3-49,-4 0 0,-2-1-180,-4-3-92,-1 2 284,-2-5 1,-4-1-617,-5-2 0,2-3 299,-1 1 0,-1-1-1181,-1 1 0,-1-2 248,1 2 0,0-2 1280,-1-1 0,-2-2 0,-1-1 0</inkml:trace>
  <inkml:trace contextRef="#ctx0" brushRef="#br0" timeOffset="3415">1026 77 9186,'5'0'2304,"-1"0"-1874,-3 0 0,5 0 349,-2 0 0,0 0-249,0 0 0,0 2 73,3 0 0,-1 4-169,1 1 1,1 0-51,1 3 0,2 4-214,0 3 0,2-1-125,2 2 0,-1-1 17,3 2 1,-1 0 108,3 0 0,-3 0-225,3-2 1,-2-1-23,0-3 0,-1-3 12,-3-2 1,-6-2-129,0-1 43,-5-2 1,0-6-23,-4-2 0,-4 0-179,-5-2 0,-1-2-1293,-1-2 0,0-1 758,0-1 1,0 1 884,1-1 0,-1 0 0,0 0 0</inkml:trace>
  <inkml:trace contextRef="#ctx0" brushRef="#br0" timeOffset="3810">1174 64 7881,'-4'0'-1332,"-1"0"1403,3-2 0,-2 0 1634,2-2-509,0 2 374,2-3-322,0 4-520,0-5 0,0 6 5,3-3 1,0 6-302,4 1 1,-1 2 153,0 0 0,4 3-152,0 2 1,5 1-224,0 1 0,2 0-44,0 0 0,0 2 26,0-1 1,1 4-91,2-3 1,0 0-167,-5-3 0,-3-1-344,-1 0 239,-3-3-602,-2-2 0,-3-3-275,-6-3 0,-1-3-1891,-4-1 2936,0-2 0,-7-3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1:19.505"/>
    </inkml:context>
    <inkml:brush xml:id="br0">
      <inkml:brushProperty name="width" value="0.04286" units="cm"/>
      <inkml:brushProperty name="height" value="0.04286" units="cm"/>
      <inkml:brushProperty name="color" value="#DB2BEC"/>
    </inkml:brush>
  </inkml:definitions>
  <inkml:trace contextRef="#ctx0" brushRef="#br0">33 77 7826,'-7'-2'0,"3"0"140,0-2 0,1 2 305,-1-2-194,3 2 0,-3-3 406,2 3-169,1 0 1,-1 1 364,2-1 329,0 1-183,0-2-443,0 3 1,0 0-60,2 0 1,0 0-134,2 0 1,-2 0 57,2 0 1,1 1-96,1 1 1,1-1-129,-1 1 1,0 1-57,1-1 0,-1 2-86,1-1 0,0 1 56,1 1 1,0-2-108,3 2 0,-3-1-11,3 2 1,-2 1 88,4 2 1,-3-2-54,5 2 1,-3 1 105,3 0 1,-1 2 110,-1 1 1,-1 0-33,1 0 1,-3 0 198,-1 0 0,-2-3-98,-1 1 0,-1-1-115,-1 1 0,-3-2-195,1-3 0,-4 1 79,-2-1 0,-2-2-55,0 1 1,-1-2-34,-2 2 0,1-2-147,-2-1 1,2-1-15,-1 1 0,2-1-115,1-1 1,1 2-104,1 0-47,3 0 489,-5-2-128,5 0 111,-1 0 1,2 0-36,2 0 1,0-1 305,2-1-240,0 2 0,3-5 78,-1 3 0,-2-3-129,1 3 1,-2-1 1,2 1 1,0 1-38,0-4 1,-2 4 75,1-1-107,1-2 0,1 1 2,0-1 0,0 1-15,-2 0 1,2 1-40,-2-3-68,2 0 1,1 1 104,-1-2 0,0 0 18,1 2 1,-1-2-123,-2 2 1,4-2 69,-2 0 1,0-1-173,-2 1 0,0-1 50,3 1 1,-3-3 126,0 1 1,0-1 37,0 3 1,-1-1-23,-3-2 0,0 1 21,0-2 1,0 1-54,0-2 1,-1 3-10,-1-3 0,-1 1 35,-4-1 0,2 2-23,-1 0 0,1 2 58,-4-2 0,2 2 94,1 1 1,-3 0-88,1 2 0,-1-1 2,3 3 1,-1 0-62,1 2 1,-1 0-76,1 0 0,2 0-329,-1 2 1,2 0 190,-1 2 0,-1 0-598,2 3 0,1-3-843,-1 0-271,3 1 1349,-3 1 669,3-2 0,0 1 0,0-1 0</inkml:trace>
  <inkml:trace contextRef="#ctx0" brushRef="#br0" timeOffset="623">417 257 7864,'5'4'210,"-1"-2"1,-2-2 891,2 0 264,-2 0 716,1 0-625,0 0-1038,-3 0 0,4 0 1283,-2 0-556,-1 0-156,4 0-752,-1 0 0,2 0-147,1 0 1,-1 0-344,1 0 0,-1 0 245,0 0 1,1 0-85,-1 0 0,1 0 53,-1 0 0,0 0-408,1 0 0,-3-2-163,0 0 306,1-3 1,-2 2 98,-1-4 1,-1 3 134,-1 0 0,-1-1 47,-1-1 1,-1 2 166,-4-1 0,1 4 172,-1-1 0,1-1-132,0 1 1,-1 0-7,1 2 0,-3 0-59,1 0 0,-1 3 123,3 1 1,-1-1 1,1 2 0,2-1-121,-1 2 1,4 2-45,-1 0 0,2 0-100,2 3 0,2-3-43,2 3 0,3-1-249,2 1 0,2 0-66,2-3 0,-1 3 9,3-2 0,-2-1-161,2-1 1,-3-4 41,1-1 0,0-1-72,-2-1 0,-1-1-304,-6-1 0,-3-1 7,0-4 857,-3-2 0,-3-1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3:12.71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61 131 7777,'-6'0'105,"1"0"91,1 0 0,2 0 872,-5 0-612,5 0 1,-3 0 603,1 0-328,3 0-275,-8 0 0,8-1 423,-2-2-365,-3 2-102,5-4-209,-3 5 154,4 0 122,0-4-102,0 3 42,0-4 154,0 5 77,0 0-498,4 0 1,-2 0 364,5 0-314,-5 0-51,7 0 1,-7 0-66,5 0 1,0 1 141,3 3 0,0-3-226,0 2 49,5-2-95,-4-1 0,4 4-9,-1-1 0,-2 2 66,5-2 1,-2-1-69,2 5 1,2 0-58,-2 3 1,-1 0 65,0 0 0,-3 0 121,0 0 0,-1 1-54,2 2 1,-7-1 257,4 1 0,-8-1 6,0 2 1,2-2 9,-2 5 0,0-5 12,-3 1-127,-4-1 41,-2-2-227,-4 0 257,5-5-2,-4 4-288,3-8 89,1 4 83,-4-5-179,8 0-9,-4 0 406,1 0-264,2 0 21,-2 0-142,4-5 103,0 0 0,1-1-78,2 3 1,-1 1 167,1-2-310,3 3 1,-2-5-31,3 3-5,2 2 0,-5-5 5,3 3 1,2 2-2,-3-2 0,0-2 87,1 2 1,-4-2-11,4 2 0,-1 1 121,5-5 0,-5 4-85,1-4 0,0 5 51,3-2 1,-4-1-71,1-2 236,0 3-195,-2-1 26,4 1 0,-4 1-141,1-3 137,3 4 0,-4-7-54,2 2 1,-2 1-14,-1 0 0,-3-1-18,2-3 1,1 3 50,0 0 1,-1 1 1,-3-4 1,0 0-21,0 0 0,0 0 87,0-1 0,0-2-40,0 0 1,0-1 84,0 4 1,-3 0 79,-1 0 1,0 0-96,1 0 0,0 3 141,-3 1 1,-1 0-12,-3-1-254,0-2 0,0 8 82,0-2 0,0-2-230,0 2-11,0 0 0,0 3-787,0 0 522,4 0 0,-2 1-1261,5 2 539,-1-2 0,4 5-35,0-3 1263,0-2 0,0 4 0,0-5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3:14.21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41 111 7731,'-6'-6'675,"-3"-3"6,8 8-238,-3-8 362,-1 3-466,4 1 0,-3-1 506,4 3-140,0 2 46,-5-4 217,4 1-405,-3 3-163,4-4 639,0 5-269,0 0 97,4 0 0,-2 0-373,5 0 1,-4 0-150,4 0 0,0 1-205,3 3 0,0-3-120,0 2 0,0-2-91,0-1 0,3 4 93,1-1 1,-1 2-316,-3-2 0,4-1 160,-1 5 1,2 0-152,-2 3 1,-2 0 163,3 0 0,-3 1 103,-1 2 0,3 0 13,1 3 0,-4-2 151,-4 2 1,0-2 275,1 3 0,-3-4-155,-4 4 1,0-5 223,0 1 1,0-1-126,0-2 1,-3-4-21,-1 1 0,-3-4-23,0 4-266,-2-5 0,-1 3 187,0-5-270,4 4-93,-3-3 0,7 4 52,-5-5-110,5 0 145,-2 0-111,4 0 34,0 0-65,4-5 1,-2 4 86,5-2-60,-5 2 1,7-3 70,-2 1 1,-1-1 33,0 0 1,0 2-40,1-5 0,1 4 5,-1-4 0,-1 4-8,0-4 0,1 4 5,3-4 0,0 1 5,0-5 1,0 5 1,0-1 0,0 1-10,1 0 0,-1-3-92,0 2 0,-1-2 93,-3-1 1,3 0-8,-2 0 1,1 3-12,-2 1 1,2-1 53,-4-3 1,-1 0-50,-3 0 1,0 3 68,0 0 0,0 1-35,0-4 0,0 0 2,0 0 0,-1-1 42,-3 1 0,2 0 219,-4 0-167,-1 0 0,-3 1-69,0 3 0,0-2 157,0 4 1,0 1-75,0 3 1,-1-3-613,1-1 208,0 1 0,0 3-549,0 0 440,0 0 0,3 0-871,1 0 33,4 0 503,-3 0-1016,5 0 1813,5 0 0,0 5 0,5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3:35.497"/>
    </inkml:context>
    <inkml:brush xml:id="br0">
      <inkml:brushProperty name="width" value="0.04286" units="cm"/>
      <inkml:brushProperty name="height" value="0.04286" units="cm"/>
      <inkml:brushProperty name="color" value="#F91AC1"/>
    </inkml:brush>
  </inkml:definitions>
  <inkml:trace contextRef="#ctx0" brushRef="#br0">554 754 7732,'6'0'14,"1"0"0,-4 0 1031,4 0-297,-5 0 202,7 0 44,-8 0 147,4 0-145,-5 0 152,0 0 327,0 4-1040,-5 2 1,1 1 59,-3-1 0,-2-2-121,2 2 0,2-2 6,-2 2 0,1 0-95,-5 1 0,5 1-36,-1-5 1,0 4-44,-3-4 0,0 4-1,0-4 1,3 1-139,1 0 0,-1-3 80,-3 2 0,-3 2-108,-1-2 1,1 0 86,3-3 1,-4 0-45,1 0 1,-2-1 32,2-2 1,1 1-11,-5-5 0,4 1-2,-4 0 0,5-3 21,-2 2 0,2 2-18,-1-2 1,1 1-89,-1 0 0,2-2-176,1 4 194,0-3 0,0 4-124,0-3 0,1 2 58,2-2-8,-2 3 0,3-4-3,-4 3 1,4-3-2,-1 4 1,4-4 78,-4 4 16,0-5 189,-3 3-183,0-5 1,1 0 17,2 0 1,0 3-37,3 0 0,1 4 18,3-4-17,-5 0 0,4-3-3,-2 0 1,1 4-43,-2-1 0,3 0-51,-2-3-15,2 0 1,1 0 78,0 0 1,0 0-48,0 0 1,0 3 37,0 0 0,0 1-41,0-4 1,-1 0 38,-3 0 1,3 0-2,-2 0 0,2-1 3,1 1 1,-1 0 3,-3 0 1,3 4 2,-2-1 0,2 0-8,1-3 1,0 0 6,0 0-6,0 0 1,0 0-11,0 0 1,0 0-7,0 0 6,0 0 0,0 0 27,0 0 1,0 0 21,0 0 73,0-1 0,0 1-103,0 0 1,3 0 125,0 0 1,1 4-50,-4-1-76,4 0 1,-3-3-9,3 0 0,0 3-8,0 1 29,3-1-17,-1-3-3,4 0 4,0 0 165,0 0-158,0 0 1,0 1-3,0 2 0,-3-2-23,0 2 1,-5 2-72,1-2 0,2 4 57,-2-4 0,2 2-52,-2-2-7,-2-2 0,7 7 54,-5-5 0,2 5-7,-2-2 1,-1 3 0,5 1 0,-4-1 44,4-2 1,0 2 1,3-4 3,0 5 1,0 0 6,0 0 0,0 0 93,0 0 1,-1-1-94,-2-2 1,2 2-5,-3-3 1,3 2-9,1-1 0,0 2 14,0-3 1,0 2-52,0-1 0,0 2-21,1-3 0,-1 3-11,0 1 0,0 0-14,0 0-25,4 0-29,2 0 1,1 0 93,-1 0 0,-7 0-72,1 0 0,-2 0 53,2 0 1,0 0-109,0 0 1,0 0 24,0 0 58,1 0 1,-1 1 4,0 3 1,0-3 4,0 2 1,-4-2-95,1-1 1,0 3 86,3 1 1,0 2-9,0-2 1,-1 0-89,-2 0 167,6 1 0,-6 4-7,6-2 0,-3 2-1,-3-2 1,2-2-10,-3 2 1,0 0 102,1 3 0,-2 0 37,2 0 0,2 1-77,-2 2 1,-3-2 65,0 3 1,0 0-46,-1 0 0,4 2-24,-4-2 0,4 3-38,-4-4 1,1 4 10,-4-4 0,3 5-16,0-1 1,1 1-13,-4-2 1,1 2-3,2-4 0,-2 2 23,3-2 0,-3 0 124,-1 0 0,0-3-115,0 2 0,0-1 94,0-2 1,0 0-38,0 0 1,-3 0 83,-1 0 0,0 0-126,0 0 1,2 0-8,-5 0 1,4 0-17,-4 0 0,4 0 46,-4 0 1,4-1-25,-4-2 1,4 2 12,-4-3 1,4 2-9,-4-1 1,4 2 18,-4-2 1,4 0 11,-4 0 0,1 2 86,0-2-71,-3 2 1,4 1 2,-1 0 1,-3-4-25,2 1 0,1-3 47,0 2 1,2 0 44,-2 1 74,-1 1 1,-3-3-59,0 2 0,3-2-28,1-1 1,-1-3-64,-3 2 1,0-2-72,0-1 1,0 4-257,0-1 1,-4 0 141,1-3 0,-1 1-474,4 3 1,0-3 269,0 2 1,0 2-567,0-2 1,0 4 151,0-4 0,0 1-600,0 0 498,0-3 0,0 3-461,0-4 1,3 0 1290,0 0 0,-4-4 0,-4-2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3:45.227"/>
    </inkml:context>
    <inkml:brush xml:id="br0">
      <inkml:brushProperty name="width" value="0.04286" units="cm"/>
      <inkml:brushProperty name="height" value="0.04286" units="cm"/>
      <inkml:brushProperty name="color" value="#F91AC1"/>
    </inkml:brush>
  </inkml:definitions>
  <inkml:trace contextRef="#ctx0" brushRef="#br0">41 71 7850,'-7'3'541,"1"1"-298,3-1 0,-2-3 574,1 0-155,3 0 46,-3 0-441,4 0 1,-1 0 471,-3 0-162,3 0 126,-3 0-157,4 0-303,4 0 0,-1 0 73,3 0 0,-2 0-100,2 0 0,-2 1 8,2 2 1,-2-1-19,2 1 0,-2-2-1,2-1 1,1 1-12,3 3 0,-3-3-54,0 2-70,-1-2 0,4-1 66,0 0 0,0 3-161,0 1 1,-3-1 38,0-3 0,0 0-78,3 0 0,0 0 31,0 0 1,0 4-15,0-1 0,3 0 5,1-3 1,2 1 37,-2 3 0,3-3-47,-4 2 0,5 2 73,-1-2 0,2 1-32,1 0 0,-4-3 24,1 2 0,-1 2-42,1-2 1,0 0 30,-3-3 1,3 4 11,-4-1 0,2 0 24,-2-3 1,-2 4 78,2-1 1,0 1-54,0-4 0,-2 1 16,3 2 1,0-2-31,0 2 1,0 0-1,0 0 1,-3-2-34,2 3 0,2-2 32,-2 1 0,2-2-69,-2 3 1,-1-2 7,5 1 1,-5-2-16,2 3 1,0-2 15,0 1 1,0-2-8,0 3 1,-2 0 104,5-1 0,-5 2-76,1-2 1,3-2 48,1 3 0,-2 0-44,2 0 0,-4 2 9,4-2 0,-3 0-16,2-1 1,0 0-1,1 3 0,1-3-21,-5 0 1,4-1-93,-4 2 1,4-3 68,-4 2 0,4 2 23,-4-2 1,2 1-4,-2 0 1,2-3-11,2 2 0,-2 2 110,-1-2 0,-2 1-53,5 0 1,-4-2 13,4 5 1,-4-4-38,4 4 0,-4-4 5,4 4 0,-3-5-32,2 1 1,-3 2 32,0-2 1,-1 1-15,2-4 0,-3 3 6,2 0 0,-2 1-34,0-4 1,-1 0 15,0 0 1,0 0 7,0 0 1,0 0-34,0 0 0,0 0-3,0 0 0,3 3-42,1 0 0,-1 1 66,-3-4 0,0 1-96,0 2 1,0-2 77,0 3 1,0 0-15,0-1 0,1 2 36,-1-2 0,-4-2 15,1 3 0,-4-3-5,4-1 0,-1 1 88,0 2 1,3-2 7,-2 3 1,-1-3-52,0-1 1,1 0 44,3 0 1,0 1-60,0 2 0,0-2 5,0 3 0,0-3-39,0-1 0,1 3-11,3 1 0,-3-1-80,2-3 1,-1 3 104,-2 1 1,0-1-70,0-3 1,0 1 35,0 2-15,4-1 1,-2 3 35,1-1 1,-2-3 3,-1 2 1,0-2 29,0-1-11,0 5 1,0-4 21,0 2 0,1-2-35,-1-1 1,-4 4-8,1-1 0,-4 0 12,4-3 0,-4 0 53,4 0 14,-5 0 11,3 0-76,-5 0-152,0 0 151,0 5-92,0-4 61,0 3 2,0-4-1119,0 0 0,0 0 1</inkml:trace>
  <inkml:trace contextRef="#ctx0" brushRef="#br0" timeOffset="1602">21 91 8866,'6'0'1207,"-2"0"0,-4 1-787,0 3 349,0-3-255,4 3-100,-2-4 51,2 0-258,-4 0 0,3 1 163,1 3-150,-1-3 1,-3 4 2,0-1 1,3-2-4,1 5 0,0-2-19,0 2 0,0 2-26,3-3 0,1 3 15,-5 1 0,5 1-17,-2-1 1,0-4-15,1 1 0,-5 0-44,1 3 0,2-4-193,-2 1 44,0-5 218,-3 3-219,0-5 1,-1 0-18,-2 0 1,1-5-122,-5-1 0,2 0 102,-2-1 1,-2 1-103,2-4 1,2 0 107,-2 0 1,1-1-122,0 1 1,-2 4 26,4-1 0,0 0 88,1-3 0,0 0 11,-3 0 1,3 0-12,0 0 0,1 1 145,-1 2-25,1-1 160,-2 2-185,4 0 219,0-3-11,0 8-180,0-3 86,0 4-58,0 0 10,4 0-37,-2 0 0,2 1 51,-4 2 129,0-2-135,0 4 145,0-5 2211,0 0-1849,4 0-361,-2 0 1,3 0 96,-2 0 0,0 0-23,3 0 0,1 0-70,3 0 0,0 0-34,0 0 1,4 0-176,-1 0 0,5-3 45,-1-1 1,2-3-79,1 4 1,0-4 68,0 4 0,0-4-176,0 4 0,-3 0 48,0 3 1,-5 0-147,1 0-396,-1 0-561,-7 0 71,0 0 0,-6 0-105,-3 0 0,-3 0-2310,-6 0 3500,2 0 0,-13-5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3:58.99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624 755 7871,'6'0'-180,"-2"0"616,-4 0 354,5 0-140,-4 0-161,3 0 499,-4 0-253,0 0-196,0 4 0,-1-3 551,-2 3-112,2-3-602,-8 3 0,4-2 133,-2 5 0,-1-5 414,1 2-593,-2 1 0,-1-3-20,0 5 1,0-5-98,0 2 1,0-2 103,0 1 0,0-2-106,-1 3 0,-2-3-27,0-1 0,-1 0-1,4 0 1,0 0-88,0 0 0,0 0-18,0 0 1,0 0 64,0 0 0,0 0-91,0 0 1,0 0 125,0 0-182,0 0 0,0-1 75,0-3 49,0 3-42,-1-3-49,1 4 1,4 0-101,-1 0 0,4-3 101,-4-1-85,5 1 90,-7 3 0,7-4-216,-5 1 146,5 0-23,-7 3 38,8-5 6,-8 4 1,8-4 13,-3 1 0,-1 3 0,2-3 0,-3 4 0,2-4 0,-2 1 0,3 0 0,-6-1 0,3 1 0,1-5 0,-4 6 36,3-5 1,0 4 5,-1-4 0,5 4 12,-1-4 1,-2 4-40,2-4 0,-4 4 57,4-4 0,-2 5-23,2-2-35,2-1 0,-5 3 13,3-5-21,2 5 0,-5-6-6,3 4-4,2-3 1,-5 4 124,3-3 1,2 2-104,-3-2 1,0 2 54,1-2 0,-2 2-62,2-2-1,2 3 0,-5-5 27,3 5-6,2-5-47,-4 7-213,5-8-12,-4 8 173,3-8 0,-4 7 16,5-5 18,0 5 0,-1-6 78,-2 5-57,2-5 0,-4 6-1,5-5 95,0 5-92,-4-7 72,2 3 1,-2 0-47,4-1-29,0 5 21,-4-7 0,2 7-126,-1-5 115,2 5 0,1-7 0,-1 4 5,-2-1 0,1 0-2,-1 3 1,2 0 95,1-3 1,-1 2-94,-3-2 0,3 2 129,-2-2-91,2 3 8,1-6-43,0 4-5,0-5 7,0 0-22,0 0-199,0 0 188,0 0-40,0-1 1,0 1 21,0 0 54,0 5 0,0-4-10,0 2 0,0 2 4,0-2 1,3 4-10,1-4 0,-1 3 10,-3-2 1,3 2 94,1-2 0,-1 2-77,-3-2-9,4-1 0,-1-3 0,3 0 0,-3 3-25,0 0 1,-1 2 6,2-2 0,-3-2-4,2 3 1,1 0-13,0-1 0,0 4 19,0-4 1,-3 4-60,2-4 55,3 5 0,-4-6-66,5 5 1,-5-2 44,1 2 13,3 2 1,-4-7 0,5 5-3,-5-1 16,7 0 0,-7 2 9,5-5 6,-5 5 1,6-4-26,-5 3 22,5 2-13,-2-8 1,0 8-71,1-3 0,-1 2 54,0-1 3,3 2 0,-3-5 4,4 3 0,-3 1-1,-1-1 0,0 1 21,1-1 0,2 1-24,-3-1 0,0-1-50,0 0 0,1 0 51,3 0 0,-3 3-59,0-2 1,-1 1 10,4-2 1,-3 3-83,0-2 103,0 2 1,3-3 6,0 1 1,-4 0 57,1 3 1,-4 0-103,4 0 106,0 0-58,3 0 0,0 0 83,0 0 0,-3 0-81,-1 0 1,-2 0-2,2 0 1,-2 0 0,2 0 0,-2 0-2,2 0 1,-2 0-40,3 0 1,-4 0 16,4 0-131,-1 0 144,4 0 1,0 0-2,0 0 1,-3 0 37,0 0 0,-4 0 8,4 0-5,0 4 1,3-3 12,0 3 0,-4-3 21,1-1 0,-4 0-51,4 0 23,0 0 0,3 3-6,0 1 0,-3-1-127,-1-3 119,-3 0-95,6 0 38,-4 0 0,5 0 3,0 0 1,-3 3-8,0 1 1,-4-1 74,4-3-50,-1 4 0,4-1 94,0 3 1,-3-3-82,0 0 0,-4 1 112,4 0 0,-4 0-79,4 0 1,-4-3 17,4 2 4,0 3 0,-1-2-19,1 3 1,-4-3 24,4-4-16,-5 5-45,7 0 1,-6 2 31,3 0 1,-3-4-112,0 4 0,1-4 88,0 4 0,0-4-7,-1 4 0,0-2 26,3 2 0,-3 2-23,0-2 1,-1-2 115,2 2-108,-3 0 0,7 3 119,-5 0 1,0-3-76,-3-1 21,5 1 0,-4 3-12,2 0 1,2-3 47,-2-1-24,0 1-31,-3 3 0,1-1 21,3-2 1,-3 2-26,2-3 1,-2 0 53,-1 1-68,0-1 1,0 4 3,0 1-9,0-1 0,0 0 6,0 0-22,0 0 1,0 0 22,0 0 0,0 0-115,0 0 102,0 0 1,0 0-40,0 0 36,0 0 1,-1 0-14,-2 0 68,2 0 1,-4 0 6,5 0 0,0-3 39,0 0 1,0-4-78,0 4 1,-1-4 134,-2 4 0,2-4-108,-3 4 1,3-4 15,1 4 1,-3-4-60,0 4 1,-1-4-14,4 4 1,-3-4-61,0 4 0,-2-5 134,2 2-195,2 1 135,-8 1 1,6 1-26,-3-1 1,2-2-3,-2 2 6,3-3 25,-5 6 1,3-7 1,-2 4 0,2-3 173,1 0 1,2 2-29,-5-2-9,5 5 0,-6-6-47,5 5-84,-5-5 1,6 3 51,-5-1 0,4-3-129,-4 2 15,5-2 34,-7 4 1,7-4 56,-5 2-14,5-2-25,-7-1 0,7 4 9,-5-1 1,4 1-22,-4-4 0,4 0 24,-4 0 3,5 0-44,-7 0 1,4 1-42,-1 2-33,-3-2 84,3 4 111,-4-1 1,3-3-103,1 2 0,2 2 137,-2-2 1,2 1-121,-2-4 1,2 1 3,-3 2 0,4-2-69,-4 3 1,4-3-169,-4-1 1,4 0-406,-4 0 0,4 0 256,-4 0 1,4 3-1710,-4 0 899,5 1-129,-7-4 0,8 1-1245,-2 2-373,-3-2 2923,5 8 0,-8-8 0,3 4 0</inkml:trace>
  <inkml:trace contextRef="#ctx0" brushRef="#br0" timeOffset="1330">1147 473 8088,'0'-5'2050,"0"0"-1511,0 1 230,0 3-144,0-4 18,0 5 2946,0 0-3068,4 0-55,2 0-233,4 0 1,0 0-79,0 0 0,-3 0 13,-1 0 0,1 0-91,3 0 0,0 0 102,0 0 17,0 0-280,5 0 226,-4 0 0,3 0-14,-4 0 0,4 0-12,-1 0 0,2 0-58,-2 0 37,-2 0 1,4 0 31,-5 0 0,1 0 17,3 0 0,-3 0-113,2 0 0,-2 0 88,-1 0 0,0 0-138,0 0 1,0 0 63,1 0 1,-1 0-110,0 0 0,0 0 16,0 0-89,4 0 134,2 0-11,4 0 1,-1 0-37,-2 0 1,-6 0 48,-4 0 0,-1 0 48,4 0 1,0 3-46,0 1 0,-3-1 218,0-3-2,0 0-49,3 0-56,0 0 18,0 0 11,0 0-16,0 0-15,0 0 5,0 0-146,0 0 1,-3 0 33,-1 0 1,-2 0-22,2 0 0,-3 0-5,6 0-74,-4 0 106,5 0-67,0 0 49,0 5 1,-3-4 107,0 2 1,-4-2-96,4-1 1,-5 0 0,4 0-76,-3 0-196,-2 0 31,8 0 131,-8 0-291,8 0 241,-3 0 0,0 0 90,1 0-62,-5 0 181,7 5 0,-7-4-547,5 2-482,-5-2-1309,3-1 1024,-5 0-437,0 0 1206,-5 0 0,0 0 490,-5 0 0,-5 0 0,0 0 0</inkml:trace>
  <inkml:trace contextRef="#ctx0" brushRef="#br0" timeOffset="2325">1197 383 7803,'6'0'-1469,"-2"0"1941,-4-5-18,4 4-124,-2-8-175,2 8 1,-4-5 278,0 3 315,0 2 125,0-3-225,0 4 2525,0 0-2663,-4 0 10,2 0-128,-2 0 0,3 0 342,-2 0-474,1 4 0,-2-2 98,4 5 0,-3-4 153,-1 4-83,1-5-218,-2 7 1,3-3-26,-4 4 0,3-3-149,0-1 1,-2-2 138,2 2 1,-1 0-242,0 1 0,2 0 91,-5-3-292,5 4 151,-7-3 0,7 1-258,-5-3 281,5 3 1,-4-5-15,3 2 65,2-2-19,-3-1 212,4 0-611,0 0 451,4 0 21,-3 0 1,5 0-44,-3 0 0,-1 0 26,5 0 0,-4 0-149,4 0 1,-4 0 77,4 0 0,-4 1 1,4 3 63,0-3 0,3 4-3,0-1 1,-3-3-24,-1 2 1,-2-1 8,2 2 0,-2-3-357,2 2 1,-2-2 153,2-1 0,0 1-635,1 3 559,2-3 0,-4 7-610,5-5 0,-3 2 124,0-2 0,-5-1-793,1 5 1586,-2-5 0,-1 3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3:30.02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1 360 12363,'3'-7'-40,"1"0"0,0 5 0,-2-3-158,2 0 186,4 4 0,-4-8 22,3 2 0,2 2 58,-2-2 1,2 3-38,2-3 1,-1 1 114,0-5 0,0 5-96,1-1 0,-1 1 55,0-1 1,4-2-48,0 2 1,-1-1-5,-2 1 1,-1-2-32,0 2 1,4 2-20,0-2 1,-1 1-87,-2-1 0,-1 2 120,0 1 0,0 0-132,1-3 1,-5 1 99,1 3 0,0 1-38,3-1 0,1-2 15,-1 2 0,0-2 1,0 2 0,-3 2-7,0-3 1,0 0 1,3 0 0,1 1-54,-1 3 0,0-3 58,0-1 1,4 1 28,0 3 0,-1-1-32,-2-3 1,-1 3 43,0-2 1,2 0-27,1 0 1,-1 2 4,1-3 1,-1 3-2,-2 1 1,4-1 6,0-2 0,-1 2 1,-3-3 0,4 2-7,0-2 1,1 3-27,-2-2 0,0 2 21,4 1 0,-3-4 1,3 1 0,-5-1-3,2 4 1,1-1-1,-1-2 1,0 2 1,0-3 1,-1 3 0,4 1 0,-5-3-7,2-1 0,-1 1 5,0 3 0,-1 0-22,1 0 0,-1-1 19,-2-3 1,2 3 11,1-2-9,-1 2 0,2 1 0,-3 0 1,0 0-25,3 0 0,-3-4-1,3 1 1,-3-1-5,0 4 1,-1 0 19,0 0 0,4 0-119,0 0 1,-1 0 100,-2 0 1,2 0-31,1 0 1,3 0 47,-3 0 0,1-3-2,-2 0 0,0-1-23,4 4 0,-3 0 6,3 0 0,-5 0 80,2 0 1,1 0-66,-1 0 1,3 0 54,-4 0 1,6 0-45,-2 0 0,-1 0 24,1 0 1,-1 0-42,1 0 1,2 0-1,-2 0 0,-1 0-32,1 0 0,1 0-8,2 0 1,-3 0 41,0 0 0,0 0-6,4 0 1,-4 0 22,0 0 1,-3 0-30,3 0 1,-3 0 66,3 0 1,-1 0-30,1 0 1,2 0 8,-2 0 1,3 0 0,0 0 0,1 1 5,0 3 0,-1-3-6,1 2 1,0-2-12,3-1 0,-2 2-3,2 1 0,1-2 4,-1 2 0,0-1 2,-4-2 0,1 3-8,0 0 1,-1 1-1,1-4 0,-1 0-5,1 0 1,-1 0 7,1 0 0,-4 3-6,0 1 1,0-1 4,4-3 0,-4 0-3,0 0 0,0 4 1,4-1 1,-1 0 0,1-3 0,-2 2-1,-2 1 1,3-2 0,-3 3 0,1-2 0,-1 1 0,1-2 0,-4 3 0,0-2 86,-4 2-83,5-3 0,-4 4 33,3-1 1,-3-3-26,0 2 1,-2 0-8,-2 0 0,2-2-2,-2 3 0,-2-3-2,2-1 0,0 3-26,3 1 1,0 0-8,1 0 0,-4-3 7,-1 2 25,1 3-8,4-5 1,-5 4 17,1-5-15,-5 4-7,8-3 35,-5 4 0,4-4-20,-2 2 0,2-1 2,-2 1 1,-1-2 23,1-1 3,0 5 15,3-4 1,-1 5-39,-2-3 1,2-2 103,-2 3-94,-3-3 1,4 0-15,-4 2 16,4-2 2,-2 4-27,4 0-6,0-4 0,-3 4-10,0-1 1,-4-3 21,4 2-24,-5-2 22,7 4 1,-6-4-4,4 3 4,-5-3 1,4-1 1,-3 0-2,-2 4 0,8-3 1,-6 4-1,3-5 0,-2 3 0,3 1 0,-4-1-24,4-3 23,-5 5 0,7-4-1,-3 8 2,4-8-2,1 8 0,-6-7 38,4 2 0,-6 0-33,4-1 89,-5 0 1,4-1-65,-3 1 150,-2-2-116,4 4 9,-1-1-49,-3-3 0,5 7 28,-2-4-73,-3-1 0,3-2 67,-4 3-56,5-3 23,-4 3 1,5-2 167,-3 1-110,-2-2-27,4 4 1,-5-4-32,0 2 5,4-2-22,-3 4 59,4-5-245,-5 5 202,0-4-229,0 3 202,0-4 1,1 4-22,3-1 46,-3 1 1,3-3 12,-4 2 61,0-2-94,0 4 35,0-1-23,5-2 1,-4 3 1,2-1-116,-1-3-266,-2 3-354,0-4 734,0 5 0,0-4 0,0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6:01.27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226 297 7723,'-4'0'-101,"-3"-1"211,2-2 1,0 2 193,0-1 1,3 1 257,-4 1-190,5 0 0,-4-3 769,3 1-768,1-1 1,-3 3 880,1 0-436,2 0-63,-2 0 1,3-1 450,0-1 126,0 1-483,0-3-81,0 4 18,0-3-242,0 2-245,3-2-88,1 3 0,4 0-208,0 0 0,0 0-37,0 0 1,-1 0-40,1 0 1,1 0-20,1 3 1,0-2 78,3 1 0,-3 2-171,3-1 0,-3 2 58,3-3 1,0 4-14,3 0 0,-1 1 103,-2 0 1,0 1 41,-2 0 1,2 1 10,-3 1 1,1-1 99,-4 1 0,-1-1-46,-1 2 1,-3-3 129,4 3 0,-5-3-84,2 0 1,-2 0 21,-1 0 107,0 0-33,0-1-207,0 1 0,-1-3 55,-2-3 1,2-1-5,-5-1 1,4 0-54,-3 0 1,2 0-11,-2 0 1,2 0-6,-2 0 1,2 0 47,-2 0 0,3 0-181,-4 0 165,5 0 1,-4 0-120,3 0 212,1 0 7,-3 0 8,4 0-51,0 0 1,4-1-193,1-1 0,-1 0 93,2-3 0,-1 2-105,3-2 0,-1 1 86,1-2 0,0-1-147,0 2 1,0 1-6,-1-1 1,4-1 68,-1-1 0,0 0 10,-2 2 1,3-2-6,-1 1 0,0 0 20,-2-2 0,0 0 14,0 0 1,0 0 48,-1 1 1,0-1-47,-2 0 0,1 0-81,-3 1 1,2-1 73,-2 0 0,-1 0 122,-2 0-17,0 1 1,0-1 96,-3 0 0,0 3-48,-3 0 1,-3-1-53,1-1 1,-1 1-180,1 1 1,-3 1 98,1-1 1,0-1-173,2 3 1,0-2-448,0 2-292,0 1 19,1 2-301,2 0 80,2 0 0,4 2-35,1 1 1214,-1 3 0,6-2 0,-3 4 0</inkml:trace>
  <inkml:trace contextRef="#ctx0" brushRef="#br0" timeOffset="2384">639 561 7705,'-5'4'790,"2"-3"-127,3 2 344,-3 1-67,2-3-611,-6 5 0,5-5 97,-3 2 0,2 0-80,-2 0 1,2 0 66,-2 0 0,3-2 297,-4 1-464,1 3 0,-2-4-38,-1 1 1,0 2-13,0-2 1,0 1-106,1-3 1,-4 3 117,1-1 1,-1 1-240,0-3 1,3 0 77,-3 0 1,0 0-173,1 0 1,-3 0 51,2 0 0,-2 0-4,3 0 0,-3 0 117,2 0 160,1 0-1,2 0-94,-3 0 0,2 0-50,-1 0 1,1 0 152,2 0 0,1-3-59,1 1 0,3-1 347,-4 3-339,1 0 1,-2-1-46,2-2 0,-2 3 24,2-3-203,-2-1 0,-1 2 17,1-3 0,-1 2 96,0-2 0,3 2-149,0-2 1,-1 3 72,-1-4 0,-1 4 160,0-3 0,0 2-88,0-2 0,-2 2 98,0-2 1,-1 0-142,4-3 1,-1 1 12,0 2 0,3-2-5,0 2 0,-2-2 54,-1-1 1,-2 1-141,5 2 1,-1-2 100,1 2 1,-2-1-188,2 1 1,1-2 44,2 2 1,-2 0 25,2 0 1,-3 2 44,2-2 0,-2 3 0,2-4 0,0 4-67,0-3 61,2-1 1,-5-1 85,4-1 0,-2 0-109,1 0 117,3 1 1,-6-1-38,3 0 1,0 0 3,3 0 0,0 1-3,0-1 1,0 3 15,0-1-50,0 1 1,0-2-31,0-1 21,0 0 1,0 0 23,0 0 1,0 3-15,0 0 0,0 0 7,0-3 1,0 3-28,0 0 0,0-1 48,0-1 0,3-1 2,0 0 0,-1 3 70,-2 0 0,3 0-92,-1-3 92,1 0 0,0 0-62,-1 0 1,2 1-13,-2 2 0,-1-2 24,2 2 0,-2 1-128,2-1 1,-2-1 97,1-1 1,2 1-11,-1 1 1,0 1 18,0-1 0,-3-2-6,3 2 1,0 0 104,0 0 0,2 3-103,-2-4 0,3 2 114,-1-1 1,-1 0-85,2 3 1,-1 1 124,3-2 1,-1 0-77,1 0 1,0 0-28,0 0 0,0 2-36,-1-1 0,4 0-12,-1 0 0,1 1-47,0-2 0,-3 1 76,3 0 0,-2 1-56,2-2 1,-3 2 34,3-2 1,1 2 15,1-1 1,-2 1 15,-1 1 1,0-3 10,0 0 0,0 1-19,3 2 1,-4 0-1,2 0 1,0 0-35,-1 0 35,1 0-12,-4 0 0,1 1-93,0 1 0,0-1 90,0 2 0,-1-2-48,1-1 0,0 1-13,0 1 0,-3-1-83,0 2 0,0-3 71,3 0 1,0 3-51,0 0 78,-1-1-37,-2 2 32,2-3 1,-3 3-27,4-2 146,0-1-113,-1 6 1,1-5 117,0 3-129,0-3 31,0 5 0,-1-4 1,1 2 0,0 2 32,0-1 1,-1-2-34,-2 1 0,2-2-11,-2 2 0,2-1 15,1 1 1,-3 1-130,0-3 1,-2 2 125,2-2 1,-1 3-3,1-1-12,2-1-12,-6 2 55,6-5-47,-6 6 1,3-5 27,-1 3 1,-2-1 12,5 2 1,-5 1 58,2-2 0,0-1-75,0 1 0,2 1 40,-2 1 0,0 1-26,0 0 0,-1-3 57,3 0 1,-3 0-9,4 3 1,-5 0 7,2 0 1,0-3-36,0 0 0,0 0 4,-3 3 1,2 0 32,1 0 1,-1 0-27,-2-1 1,1 1 52,2 0 1,-2 0-22,1-1-19,-1 1 93,-1 0-72,0 0 46,0 0-77,0-1 0,0 1 20,0 0 0,0-3 82,0 0-68,0 0-12,-3 3-23,2 0 0,-4-3-21,3 0 0,0-2 39,-3 2 0,2 0 66,-2 0-73,3 2-26,-1-3 1,0 1 59,1 0-36,-4 1 107,5-2-106,-6 3 1,4-3 70,-3 4-55,-1-4-10,7 3 10,-7-6-215,2 6 199,1-3 18,-3 1-172,3 2 0,-1-7 121,-2 7 1,4-5 155,-2 3-153,-2-3 1,3 4 6,-4-3 1,3 2 6,-1-3-26,1 1-212,-3 0 217,1-2 4,-1 6 5,4-6-514,-3 3 230,2-4-1,-2 3 205,-5-2-1009,4 2 651,-4-3 0,2 0-1491,0 0 1246,-1 0 0,3 0-1076,1 0-803,-1-3 2528,0 2 0,4-2 0,0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6:05.13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164 305 7735,'-3'-5'0,"-1"1"288,-1 1 0,-1 2 202,3-5 0,-2 4 1060,3-3-317,-1 3 218,3-2-207,0 4-498,0-3 143,0 2-186,0-2 165,3 3-455,2 3 1,3-2-20,-1 2 0,1-3-127,0 0 0,0 1 111,-1 2 0,2-2-253,2 1 0,-2-1 35,4-1 1,-3 3-199,3-1 1,-1 4 100,1-4 0,2 4-310,-2-1 0,1 2 106,-1 1 0,2 0-18,-2 0 0,-2 2 10,-1 0 1,-1 2-36,-1-2 1,-1 1 314,1 2 0,0 1-104,0-3 1,-4 0 241,-1-1 1,-2-1-92,-1 1 0,0-4 245,0-1 1,-4 0-76,-1 0 1,-2 1 111,-1-3 1,0 0-197,1 0 1,-4-2-59,1 1 1,-3-1-262,3-1 1,-1 3 86,3-1 1,1 1-266,-1-3 1,3 0 62,-1 0-54,5 0 378,-3 0 181,4 0 1,4 0-212,1 0 0,4-1-13,2-2 1,0 2-115,-1-5 0,0 2 123,3-1 1,-1-2-449,1 2 1,-1-2 123,-1-1 120,-3 0-859,7 0 615,-6 1 1,2-4-596,-3 1 593,-1-4 1,1 5 46,0-1 1,0-1 94,-1 0 0,1 0 128,0 1 0,-1 1-90,-2-1 0,2 1 321,-2 1 0,1 1-72,0-1 356,0 0 0,-2 3 155,1 0-303,-1 3 1,-4-2-189,0 1 0,-2 1-182,-3-3 0,-1 2-123,-4-2 1,-2 0 90,-1-3 1,-2 1-571,0 2 0,2-2 285,0 2 0,2-1-704,-2 1 0,4-1-163,-2 3-893,3 1 1189,4 2 1,0 0-220,4 3 0,4 1-959,1 4 2129,2 0 0,4 3 0,1 1 0</inkml:trace>
  <inkml:trace contextRef="#ctx0" brushRef="#br0" timeOffset="2148">600 600 6101,'0'5'2342,"0"-2"-2110,0-3 1,0 1 688,0 2-66,0-2-27,0 2-73,-3-3-276,2 0 0,-4 0 302,3 0-514,1 3 1,-5-1 479,3 3-444,-3-3 1,2 4 27,-4-3 1,0 2-109,1-2 1,-1 2-37,0-3 1,0 2 0,0-2 1,-2-1-95,0 2 1,-3 0 27,2 0 1,0-1 94,1-2 1,0 0-37,-3 0 0,4 0-31,-2 0 1,3 0-39,0 0 0,-2 0 3,-1-3 0,1 2-71,2-1 0,0 0 72,0-1 0,1 2-123,-1-1 0,0 1 15,0 1 1,0 0 208,1 0-116,-1 0 0,0 0-28,0 0 1,1-3 206,-1 1-188,0-1 1,0 3 9,0 0 0,1-1-52,-1-1 0,3 1 15,-1-2 28,1-1-5,-3 3 0,1-5-21,-1 3 0,3-2-7,0 3 1,2-2 96,-2 2 0,2 0-67,-2-3 1,1 2 115,-2-2-81,0 0 0,2-3-3,-1 0 1,-1 0-72,3 0 1,-2 3 54,2 0 1,-2 0-164,3-3 1,-4 0 85,4 1 0,-2-1 44,2 0-60,1 0 0,-5 0-9,3 1 1,0 1 21,0 1 0,2 0 5,-1-3-36,-3 0 0,4 1-11,-4-1-12,3 0 0,-3 0 51,3 1 1,1-1-30,-2 0 1,3 3 13,0 0 0,-3-1-51,0-1 0,1 1 12,2 1 0,-3 0-41,1-3 23,-1 1 1,2-1 34,-1 0 0,1 0 33,-2 0 1,1 1-49,0-1 12,1 0 1,-3 0 1,4 0 1,0 2-1,-3 0 1,2-1 21,-1 2 0,1 1 2,1-1 1,0 2 12,0-2 0,0 2-28,0-2 1,0 3 25,0-4 0,0 4-20,0-3 0,0 2 20,0-2-24,3 0 2,-2-3 1,3 0-14,-1 0 6,-2 0 0,5 1 55,-4-1 1,4 3-46,-4-1 1,3 1 37,-2-2 1,2 1-31,-2 1 0,3 1-10,-1-1 1,1-2 15,-1 1 0,2 0-83,-2 1 1,2-2 67,1 2 1,0 1-8,0-1 1,-1 2-54,1-2 1,0 1-11,0-2 0,0 0 89,-1 4 0,1-4-44,0 4 1,1-3-13,1 2 0,-1-2 16,1 2 0,-1 0-104,-2 0 1,4 2 34,-1-1 0,1 1 26,-4 1 1,4 0-47,-1 0 0,0 0 51,-2 0 1,1 0 68,1 0 0,-1 0-82,1 0 1,-1 0 129,-1 0 1,0 0-68,3 0 0,-3 0 5,3 0 0,-3 0-29,0 0 0,0 0-3,0 0 1,0 0-1,-1 0 0,1 3 21,0-1 0,0 1-114,0-3 1,-1 2 49,1 1 0,0 0-34,0 0 0,-1-1 94,1 3 0,0-3-5,0 4 1,0-4-7,-1 3 0,1 0 6,0 0 1,0 2 17,0-2 1,-1 1-29,1-1 1,0 1 70,0-3 0,-1 3-54,1-1 1,0 0 59,0 0 1,-3-3-36,0 4 0,0-2 4,3 1-29,0 2 9,0-3 1,0 3 14,-1-2 1,-1 1-12,-1-3 1,-3 2-3,4-2 0,-4 3-1,3-1 1,-2 2 13,2 1 1,-2-3 31,2 0 0,-3 0 7,4 3 0,-5 0 13,2 0 0,0 2 11,0 0 0,0 1 7,-3-3 1,2-1-43,1 1 0,-1 0 132,-2 0 0,0 2-105,0 1 1,3-1 2,0-2 1,-1 2-2,-2 0 1,0 1-67,0-3 1,0-1 65,0 1 1,0 1-3,0 1 1,-1-1 19,-1 1 0,1-1-6,-2-1 1,-1-1-43,-1 1 0,0-1 30,0-2 0,0 4 43,-3-4 1,1 4-37,2-4 0,-2 2-81,2 1 1,-2-3 33,-1 0 0,0 0-7,-3 3 1,3-3 39,-3 1 0,3-1-7,0 2 1,-3-1-75,1-1 0,-1 0 62,0 3 0,3-3-110,-3 0 0,3 0 102,0 3 1,0 0-123,0 0 0,3-3 11,0 0 0,2 0 19,-2 3 1,3-3-43,-4 1 1,4-2-147,-3 1 1,2-2-650,-2-3 1,0 0 406,-3 0 1,0 0-462,0 0 1,1 0 412,-1 0 1,-3-3 539,1-2 0,-4-2 0,2-1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6:22.970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55 249 8865,'-5'0'4743,"2"0"-3957,3 0 684,0 0-930,-4 0 1,4-1 544,-3-1-128,2 1-285,1-3 156,0 4 895,0 0-1469,4 0-220,0-3 0,4 2-138,-1-2 0,2 3 64,1 0 1,-1 0-208,1 0 1,3 0 101,0 0 0,1 0-64,2 3 0,-1-1 15,1 3 1,0-1 60,-1 2 1,1 0 84,-1 0 0,-2 1 120,0 0 0,-3-1 103,0-1 1,-1 0-62,-1 3 1,-3-1 115,0 1 1,-3 0-51,0 0 0,2 0-22,-2-1 1,1 1-78,-3 0 0,0 0-2,0 0 1,0-1 52,0 1-167,0 0 0,-1 0 152,-2-1-68,3 1 1,-6 0 51,3 0 1,-2-3-54,2 0 0,-3-3 45,1 1 1,1-2 144,2 2 165,-2-2-131,-1 2-115,1-3 1,0 0 209,1 0-127,2 0-228,-2 0 234,3 0-381,0-3-31,0 2 37,0-3 0,0 4-8,0-3 30,0 2-95,0-2 68,0 3 82,0-4 0,1 3 15,1-1 0,0-2-24,3 2 28,-3-1-37,5 0 1,-6 1-86,5-3 0,-2 2 56,1-2 0,2 2-19,-2-2 1,2 0-99,1-3 1,0 0-35,-1 1 167,1-1-127,0 0 1,2 0 81,1 0 1,-1 1-97,-2-1 0,2 0 24,1 0 1,2 0-2,-3 1 0,0-1 87,-2 0 0,0 3 49,0 0 1,-1 0 53,-2-3 1,-1 0-80,-1 0 0,-2 3 194,1 0 0,-2 0-52,-2-3 0,0 0 68,-3 0 0,0-2 38,-3-1 0,0 1 1,0 2 0,3 1-74,0 2 1,0-2 15,-3 2 1,0-1-94,0 1 0,3-1 92,0 3-287,0 1 0,0-1-48,-1 0-370,5 1 274,-3 2 0,4 1-319,0 1-92,0-1-258,0 3-952,0-1 1410,0-2 1,0 3-1098,0-1 672,0-2 967,0 2 0,-3 1 0,-2 0 0</inkml:trace>
  <inkml:trace contextRef="#ctx0" brushRef="#br0" timeOffset="2671">405 0 7746,'8'0'0,"-3"0"6,0 0 162,0 0 547,3 0-462,0 0 1,-3 0 934,0 0-418,-3 0 601,1 0 13,-3 0 52,0 0 1,-3 0-810,-2 0 0,-5 0 559,0 0 1,-4 0-550,1 0 0,-2 0 394,-4 0 1,2 0-484,-4 0 0,3 0 165,-3 0 1,1 0-274,-4 0 1,1 0-198,0 0 1,2 0-54,0 0 0,4 3-1,-1-1 1,1 1-173,2-3 1,0 2 85,2 1 1,1 0-168,1-3 0,5 0 27,-1 0-226,1 0 0,0 0-86,1 0-63,3 0 222,-5 0-115,7 0-333,-4-4 130,4 3-455,0-2 317,0 3-1108,0 0 1014,4 0 1,-3 0-66,5 0 1,-4 0-853,3 0 361,-3 0 1,2 2-795,-1 1 2090,-2 0 0,2 0 0,-3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6:27.804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740 740 7670,'-4'1'-66,"1"2"200,-1-2 1,2 3 903,-3-2-508,3-1 0,-4 4 111,3-3 0,0 0-128,0 3 0,2-2 49,-5 2 0,4-2-67,-3 2 0,2-3 121,-2 4 1,0-4-90,-3 3 0,0-2-168,0 2 0,1-2 73,-1 2 1,-3-2-49,1 2 1,-3-4-172,3 2 1,-3-2-55,2-1 1,-3 0-95,1 0 1,0 0 91,0 0 1,-1 0-61,3 0 1,0 0 21,1 0 1,1 0 1,-1 0 1,-1 0-67,0 0 0,1 0 60,2 0 1,-2-1-31,-1-2 1,1 2 20,2-4 0,0 2 1,1-2 0,-1 2-159,0-2 1,0 2 56,0-2 0,1 3-66,-1-4 0,1 4 74,2-3 0,-2 2-30,2-2 1,0 3 112,0-1-58,0-1 0,-3 1 26,0-3 1,1 0 95,-1 4 0,3-3-128,-1 2 1,1-3 14,-3 1 1,1 0-88,-1 0 1,0 0 93,0-3 0,0 1-70,1-1 1,-1 3 3,0-1 1,0 1-53,1-3 126,-1 1 0,0-1-2,0 0 1,3 1 27,0 2 0,2-2-59,-2 2 0,2 0-21,-2 0 1,3 0 28,0-3 1,-2 1 14,2-1 1,-3 0 47,2 0-50,-3 0 1,3 1-14,-3-1 1,0 0-10,4 0 0,-2 1 21,2 2 1,1-2 10,-2 2 1,1-1 33,0 1 0,1-2 13,-2 2-58,3-2-15,0-4 0,-3 2-2,0-2 0,1 3-20,2 0 1,0 0-18,0 0 1,0 1-36,0-1 1,-1 0 59,-2 0 1,2 1-35,-1-1 1,1 0 26,1 0 0,0 0-81,0 1 0,0-1 62,0 0 0,-1 0-5,-2 0 1,3 3 0,-3 0 0,2 0-5,1-3 0,0 0 30,0 1 1,0 1-25,0 1 1,-1 0 48,-1-3-43,1 0 0,-3 1 8,4-1 6,0 0 0,0 0-2,0 0 0,1 3-4,2 0 1,-2 0-2,1-3 1,0 3-4,1 0 0,-3 0 2,3-3 1,1 3 47,-2-1 1,2 2-45,-2-1 0,0-1 134,3 3 0,-2-3-72,2 1 0,-3 1-36,4-2 0,-4 2 23,3-1-29,1-2 0,1 4-8,1-3-101,0-1 0,0 4-4,0-2 1,-1-1 83,1 3 1,0-2-80,0 2 1,0 0 56,-1 0 0,1 2 32,0-1 1,0 1-10,-1 1 1,1-3 8,0 1 1,0-1-44,0 3 1,-1 0 28,1 0 0,0-1-92,0-1 0,0 1 85,-1-2 0,1 2-125,0 1 1,2 0 117,1 0 0,-1 0-4,-2 0 0,0 0 22,-1-3 0,2 2 12,1-2 0,-1 3-1,1 0 1,-1 0-37,-1 0 0,0 0 35,-1 0 1,1 0-6,0 0 1,1 0-126,1 0 0,-1 0 47,1 0 0,-1 0 21,-2 0 1,1 0-20,0 0 0,0 0-2,0 0 0,-1 0-95,1 0 1,3 0 63,-1 0 0,0 0 3,-2 0 1,3 0 18,-1 0 1,1 0-9,0 0 0,-3 2 2,3 1 0,-3-1-13,0-2 1,1 3 54,1 0 0,-1 2 111,1-3 1,-1 2-89,-2-2 1,1 0 116,0 3 1,0 0-66,0 0 1,-1 2-48,1-2 0,0 2 97,0 1 0,0-1-50,-1 1 1,1 0 29,0 0-35,0 0-5,-1-1 0,1 1 5,0 0 0,-1 0 0,-2 0 0,2-1-10,-2 1 0,2 0-12,1 0 1,-3-1 13,0 1 1,0 0-32,0 0 1,2 0 58,-2-1 0,-1 1 0,2 0 0,-4 1 14,3 1 1,-2-1 8,2 1 0,-2-1 51,2-2 0,-3 4-77,0-1 0,0 1 57,1-4 0,-3 1-39,3 0 1,-2 2-13,-1 1 0,0-1 9,0-2 0,0 2 3,0 1 1,0 0 11,0-1 1,-3-1 0,1 1 1,-2 2 38,2-2 1,1 0-52,-2-2 1,1 2 116,0 1 1,1-1-56,-2-2 0,2 0-4,-2 0 1,2-1-10,-1 1 1,0-1 17,-1-2 0,2 2-50,-1-2-11,-3 2-78,1 1 0,-3 0 87,2 0 0,-1-3 2,3 0 0,-3-2-9,1 2 0,1-1 25,-1 1 0,-1 1-2,-1-3 0,1 3 10,1-1 1,0 0-18,-3 0 1,1-3-1,2 4 0,-2-4 50,2 3-211,-2 1 174,-1 1 0,1 1-29,-1 0 0,3-1 188,-1-2 1,4 2-93,-3-2 0,-1-1-40,-1 2 1,0-4-74,2 3 1,-2-2 6,1 2 0,-1-3-163,0 1 1,-4 0 69,1 0 1,0 0-205,2 0 1,1-2 98,2 5 1,-2-5-354,2 2-155,-2 1-175,-1 1 176,0 2-213,0 1-572,0-4 0,1 0 699,-1-4 0,3 0-1592,0 0 1,-1 0 2326,-1 0 0,-1-4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7:39.57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224 343 7833,'-8'0'2491,"4"0"-1672,1 0 646,-1 0-557,4 0 230,-7 0-706,6-4 0,-3 4 298,1-3-36,3-1 280,-4 3-492,4-2 1,0 2 250,0-1 161,0 1-542,4-3 0,0 4-29,3 0 0,1 0-175,-1 0 0,4 1-123,1 2 0,0-2 152,0 1 0,3 2-145,2 1 1,1-1-270,-3 1 0,3-1 152,2 1 0,-1 4-214,1-1 1,-3 1 94,3-2 0,-4 3-24,2 0 1,0 3 167,-1-3 1,-2 3 47,-3-1 0,-2 0 20,3 0 1,-4 0-45,1 0 1,-3 1 174,-2-3 1,1 0-43,-4-2 0,1 1 142,-3 1 0,0 0-46,0-2 1,-1-1 115,-1 1 1,-3-1-18,-2 0 0,0 1 330,-1-1-256,1 1-181,-4 3 0,3-4-151,-2 0 1,1 0 98,2-5 1,2 2-293,0-2 109,3-1-30,-4 2 369,5-3 269,-2 0-412,3 0 1,0 0 107,0-3-133,3 2 177,1-5-346,4 2 1,-2-1-37,-1 0 1,-1 3-74,-1-1 1,-2 0 29,4 1-34,-3-4 1,4 4 130,-4-3 1,3 3 4,-2-3 1,2 2 34,-3-2 0,4 3-37,-1-3 0,-1 3 129,1-3 0,-3 2-97,3-2 0,0 1 16,3-1 0,-3-2-14,0 2-10,0-1 0,2-2-310,1 1 0,-3-1 90,-1-2 0,1 2 2,0-2 1,1 1 77,-1-1 1,-1 1-21,1-1 1,0 0 31,3 0 0,-3-1-8,0 1 1,-1 1 69,4-3 1,-3 3 2,0-1 0,-1-1 77,1 1 1,-1 0-59,-1 3 0,-3-2 67,3-1 1,-2 4-140,-1-4 135,-4 3 0,0-3-57,-3 2 0,-3 1 106,0-1 0,-2 1-44,2-1 0,-3 1 122,3 0 0,-3-1-47,1 1 1,1-1 155,1 1 1,0 2-234,3 0 0,-2 3 117,4 0-645,-2 1 284,3 1 0,0 0-174,1 0-274,3 0-631,-4 0-857,4 3 993,4-2-1655,-4 6 1383,7-7 1440,-6 7 0,5-3 0,-1 4 0</inkml:trace>
  <inkml:trace contextRef="#ctx0" brushRef="#br0" timeOffset="1567">841 715 10956,'-5'0'1318,"0"3"1,0-2-759,-3 1 1,1 2-186,0 1 0,-3-1 424,0 1 0,-3-2-117,0 2 1,-2 0 44,-2 2 0,1-2-220,-1 0 0,-2-2 0,-1 2 0,2-3-327,1 3 1,-2-3 34,2 0 1,-1-1-156,0-1 1,3 0 37,-3 0 0,3 0 64,0 0 1,-1-3-15,-1 1 1,1-3-126,-1 3 0,1-4-82,1 1 0,0 1 41,0-1 1,1 1-43,-1-1 1,2-1 90,1 3 0,-1-2 58,-1 0 0,2 1-24,2-1 0,-1 0-10,1 0 0,0-1-14,0 1 0,2 1 0,-2-1 0,1 0 64,2-3 1,-1 1 8,-2 0 0,1-1 31,0 1 0,0-3-60,2 0 1,-1-1-8,1 1 0,-3 1-51,0-3 1,0 2 2,3-3 0,-1 2 3,1-2 0,0-1-8,-1 2 0,1 0-178,2 0 0,-1 0 48,1 0 0,1-1-161,-1 3 0,2-2 90,-2 2 0,4-3-75,-2 3 1,2 0 45,1 3 0,0-3 83,0 0 1,0-2-3,0 2 0,0-3 0,0 3 0,0 0 46,0 0 1,0-1 33,0-1 1,0 0 128,0 2 1,3 2-91,-1-2 0,1-1 78,-3 1 1,2 0-59,1 3 1,2-3-44,-3 0 1,3 0-1,-2 3 1,2-1 2,0 1 0,0 0-68,0-1 0,0 1 70,2-1 0,3 2-83,0 1 1,1-2 53,-2 2 0,1-1 15,2 1 0,-2-1 21,2 1 0,1 1 1,1-1 0,1 2-53,-3-2 0,2 3-2,-2-3 1,0 3 55,0 0 0,0-2-24,0-1 0,0 1-72,-2 2 1,-2-2 53,2 2 0,1-3 52,-1 3 1,0-1 15,-3 3 0,3-2 2,0-1 0,3 1-85,-1 2 0,0 0 2,0 0 1,1 0-22,2 3 1,0-2 53,-1 1 1,0 2-95,-1-2 0,1 3 60,-2-3 1,2 3 88,-2-2 1,1 2-46,-3-3 0,2 2-3,-2-2 1,3 1-5,-3 2 1,0 1 12,0-3 0,-1 2-15,4 0 1,-3 2 1,2 0 0,-2 1 20,2-1 0,-2 2-22,3 1 1,-4-2 0,1 2 1,0 0 45,0 0 1,3 4 6,-3-2 1,0 0-3,-3 0 1,0-2 95,1 2 1,0 0-93,2 0 1,-4 1-13,1-3 1,-1 3-1,2-3 1,-3 2 12,-1-2 0,-1 2-66,2-2 0,-3 3 2,3-3 0,-3 3-15,0-1 1,2 1 40,-2 0 0,1 1-7,-3-2 1,2 0 34,1 0 0,-1 0-28,-2 0 1,1 2 79,1-1 0,-1-2-72,2 2 1,-2-4 80,-1 4 0,0-4-5,3 1 1,-2 1 12,1-1 0,-1-1-14,-1-1 0,0-1 97,0 1 0,-1-1 131,-1 1 1,0-2-71,-3-1 1,3 1 160,-3-4 1,0 4-73,-3-1 1,0-1-15,-2 1 0,2 0-70,-2 3 1,1-3-19,-1 3 1,2-5-127,-2 5 1,-2-3-183,0 3 0,0-1-639,0 1 0,0-1 413,0 1 0,-2-1-1099,1 1 0,-1-4 628,-1 1 1,1-3-1362,2 1 0,-2-3 2154,2 0 0,-2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7:43.79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253 350 7749,'-4'-3'0,"-2"1"524,4-3 1,-1 3 80,0-3 0,2 2 992,-1-2-1128,-2 4 0,3-3 566,-2 1 451,3 2-593,0-2 256,0 3 1114,0 0-1861,3 0 0,-2 0-139,4 0 0,0 0-22,3 0 0,-1 2 30,1 1 0,2-1-69,0-2 0,3 3-126,-1-1 0,2 2 92,1-2 0,2 0-185,1 3 1,2 0-96,-3 2 0,4 1-85,-2-1 1,0 0 43,1 1 0,-1 2-39,1 0 1,-2 3 34,-3-1 1,0 0 67,0 0 73,-4 1 153,0-2-176,-3 3 0,-2-5-40,-1 4 232,-1-4-79,-1 2 1,-2-4 69,1 0-138,-1 1 0,-1-1 65,0 1 1,-1-3 68,-1 0 0,-2-3 9,-4 3 0,1-1-56,-1 1 1,1 1 50,-1-4 0,1 4-74,-1-1 0,0-1-220,-2 1 1,2-2-12,-2 2 1,4-3-52,1 3 0,0-2 82,-2 2-14,3-4 172,-3 3-150,6-4 500,-2 0 0,6 0-160,2 0 1,0-1 15,-1-2 1,1 2-237,3-4 0,-1 1-134,1-1 1,-1-2 51,1 2 1,-1-1-154,0 1 0,1-1-50,-1 1 1,1-2 59,-1 0 1,1-1 163,-1 1 1,1-2-84,-1 0 1,3 0 227,0-1 1,1 0 20,-2 0 0,1-3 18,2 0 0,-2 2 2,2-2 0,-3 1-117,1-3 0,-1 2 17,-2 1 0,0 0-1,-2-3 1,0 2-95,-2 1 0,-1 2 78,-2-2 0,-1 2-77,-1-3 1,-2 4 38,-4-1 1,0 0-6,-2 0 0,1 0 49,-3 2 1,2 1 68,-3 0 1,4-1-212,-4 1 1,4 0 78,-1 2 1,2-1-391,0 4 1,3-1-85,1 3-207,2-3 89,-1 2 0,3-1-338,0 4 1,3 0 160,2 3 0,-1-3-1313,1 3 2133,0 0 0,2 3 0,1-1 0</inkml:trace>
  <inkml:trace contextRef="#ctx0" brushRef="#br0" timeOffset="1513">856 737 12505,'-4'5'1257,"-1"0"0,-1-3-791,-2 3 1,0-2 395,-2 2 0,-1-3-352,-4 3 1,-1-1 253,-1 1 0,0 2-234,-3-2 0,0-1-28,-2 1 0,2-3-272,1 3 0,0-3-18,-1 0 1,-2-1-177,2-1 0,0 0 37,0 0 0,-2-2-30,3-1 0,0-3 61,-1 1 1,0-1-139,-2-2 0,2 1-38,0 0 1,3-1 104,-3 1 1,1-1-96,-1 1-21,2-1 132,3 1 0,0-1-105,0 1 1,1 0 59,2-1 1,-2 0-95,5-2 1,-5 1 147,2-3 0,1 2-9,1-3 1,1 1 179,-1-3 1,2 1-69,-2 1 0,2-1-110,0 2 1,-1-2 24,2-1 0,-2 3-37,4-1 1,-1 3 3,1-2 1,-1 3-83,4-1 0,-3-1 55,2 1 0,1 0-129,2 3 1,-3 0 2,1-1 0,-1-2 62,3 0 1,0-2-147,0 2 0,0-3 109,0 0 1,0-1-22,0-1 0,0 3 60,0 0 1,1 0 40,2 0 1,-2-2 2,1 1 0,1 3 105,0 0 0,2 1-77,-3-1 1,4 1 155,-1-1 0,1 2-54,-1 1 0,1-1-48,-1 1 1,2-3-116,0 0 1,1 3 22,-1 2 0,3 0-4,0-3 1,1 1-16,-1-1 1,-2 2-147,2 1 1,1-1 52,-1 4 0,2-3 79,-2 2 1,3 1-55,-1 2 0,0-3 32,0 1 0,-2-2-28,3 2 1,-2 1 53,2-1 0,0-2-9,-3 2 0,3-2-4,-1 2 0,0 0-3,0-3 0,-2 4 61,3-2 1,-2 0-59,2 0 1,0 1-124,-3 2 1,2-2 113,-2-1 1,3 1-31,-4 2 0,4 0 54,-3 0 0,1 0-11,-2 0 1,1 0-8,2 0 0,-2 0 1,2 0 1,-3 0 44,1 0 0,2 0-45,0 0 1,0 0 4,0 0 1,-2 2 2,2 1 0,0 1-10,0-1 1,2 2-3,-4-3 1,2 4 11,-2-1 1,2-1 47,-2 1 0,0 0 4,-2 3 0,1-1 6,1 0 0,3 1-44,-3-1 0,0 1 97,-3-1 1,3 1-78,0 2 1,2-1 105,-2 1 1,0 0-64,-2 0 1,1 3 4,1 0 0,0 0-1,-2-1 1,2 3 2,0-3 0,-1 3-24,-1 2 0,-3-1 1,0 1 0,-1-4-16,1 0 0,-1-1 23,-1 3 0,-3 0-34,3 0 1,-2-1 27,-1-2 0,0 3-17,0 0 1,0-3 28,0 3 0,0-1 3,0 0 0,0 1 80,0 0 0,0 0-90,0 0 1,-3-3 287,1 1 0,-1-3-79,3 2 0,-2-3 35,-1 1 1,-3-1 44,2 1 0,-2-2-6,1 2 0,-2-2-91,2 0 0,-1-1 20,-2 1 0,-2-1-163,0 1 1,0-1 65,3 0 0,-3 1-29,0-1 0,-2 1 55,2-1 0,-3-2-252,0 0 0,2-1-126,-2 1 0,1-1-160,-3-1 1,0-2-169,0 4 1,3-3-445,-1 1 1,2 1-624,-2 1 1,0-2 815,3-1 1,0 2-298,3-2 0,-1 3 1094,-2-2 0,2-1 0,-3-2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7:53.71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0 263 10495,'0'4'2192,"0"-2"-854,0-2-675,0 3-83,0-2 49,0 2-422,0-3 53,0 0 280,0 3-166,0-3 271,0 3 0,0-3 1081,0 0-1550,3 0 1,1 0-358,2-3 0,-1 0 207,2-4 1,-2-2-264,3-1 0,2-5-58,-2 0 0,1 0-231,-3 0 1,0 1 279,1-1 1,-1 4 73,-2 3 1,-1 4 104,0 2-29,-3 1 0,4 4 262,-2 4 1,-1 5-72,1 5 1,-1 2 52,-1 0 0,0 0-75,2 0 0,-1 3-10,1-1 0,-1 0-72,-1-4 0,0 0-101,0-4 0,-2 0-523,0-4 445,-3-1 1,3-4-521,-2-2 0,0-4 273,0-2 1,-1-4-1214,3-1 1,0-2 1647,2 0 0,-3-1 0,-1-1 0</inkml:trace>
  <inkml:trace contextRef="#ctx0" brushRef="#br0" timeOffset="770">308 109 13407,'-4'0'641,"0"0"0,0 0-474,-3 0-103,4 3-5,-3-2 0,2 4-110,-2-3 0,-1 2 7,1-2 1,2 3-234,-1-3 0,3 2-95,-2-2 0,2 2 0,-2-2-40,2 3 103,-1-1 271,3 0-101,0-2 81,0 1 1,1-2 153,1 1-101,2-1 0,2-1-41,1 0 0,-1 0-25,0 0 0,1 0 38,-1 0 0,-1 0-71,-1 0 0,0 1-32,3 1 11,-1-2 20,0 3 248,1 0-186,-1 1 0,-2 0 154,1 0 136,-4 1 0,3 1 341,-2 0-311,-1 1-109,1-4 0,-2 3 181,-2-2 0,-2 0-114,-2 0 1,-1-2-96,1 3 1,-1-4-223,1 1 1,-3-1-519,1-1 0,-3-1-2264,3-1 2864,-1 1 0,0-4 0,-1 1 0</inkml:trace>
  <inkml:trace contextRef="#ctx0" brushRef="#br0" timeOffset="1229">392 26 7686,'-2'-5'-268,"-1"1"1480,1 3-275,2-5-253,0 5 194,0-4-182,0 4-182,0-2-77,0 3-250,0 0 1,0 3-109,0 1 0,0 5-8,0 1 0,2 3 114,1-1 0,1 4-208,-2 1 1,0 0 51,-2 0 1,2-2-351,0 2 0,1-3 42,-3 1 1,0-4-472,0 0 41,0-3 263,0 1 0,-1-6-178,-1-3 1,1-5-38,-1-4 661,1-2 0,-2 1 0,0-3 0</inkml:trace>
  <inkml:trace contextRef="#ctx0" brushRef="#br0" timeOffset="1503">424 116 7751,'1'3'777,"1"-1"1204,-2-1-98,3-1-483,0 0-693,-2 3 0,1-2-266,-4 1 1,-2-2-216,-2 0 0,-1 0-393,1 0 0,-3 0-452,1 0 1,-4 0 578,2 0 40,1-2 0,-4-2 0,3-2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7:58.052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58 276 7815,'-4'0'132,"2"0"591,-1 0 0,2 1-106,-1 1 0,0-1 273,0 1-407,2-1 1,-4-1 242,2 0-294,1 0 1,-4-1-149,3-1 1,-1 1 157,1-1-274,1-1 0,-1 1 6,2-2 0,0 2-95,0-2 1,0 1 30,0-1 0,2 2-118,3-2 1,0 0-362,2 0 1,-1 0 231,1 2 0,1 1-244,1-1 0,2 2 152,0 0 1,-1 0-6,0 0 0,0 2 47,1 3 0,1 3 15,-1 3 1,-2-1 92,0 1 0,-2 1 121,-1 3 1,0 3 322,-2-4 1,-1 4-178,-3-3 1,-1 2 450,-1-2 1,-2 0-299,-5-3 1,-1 1 122,-2-3-146,-4-1-42,2-2 1,-3-1-201,2 1 0,-2-3-100,2 0 1,0-2-187,2 3 0,1-3-475,1 2 547,2-2 1,5 1-61,2-1 1,2-1 14,2 1 0,2-1 191,5-1 1,-1 2 72,2 0 0,1 0 171,2-2 0,2 0-73,0 0 1,1 0 68,-1 0 1,-1 0-173,3 0 1,-3 0 23,1-3 1,1 3-249,-1-2 1,2-1 72,-2 1 1,-2-1-321,-3 3 0,-2 0 186,1 0 0,-4 0-753,-1 0 838,-3 0 0,-3-2 0,-6-2 0</inkml:trace>
  <inkml:trace contextRef="#ctx0" brushRef="#br0" timeOffset="812">244 161 7803,'4'0'-985,"-1"0"3161,-1 0-908,-1 0 248,2 0-431,-3 0-45,3 0-714,-3 0 0,3 1-35,-3 1 1,1 1-82,1 4 1,-1-1-4,1 1 0,-1-1 41,-1 1 1,2 1-123,0 1 0,0-1-122,-2-1 0,0-1 72,0 0 0,-1 0-252,-1-2-288,2-1 236,-6-3 118,2 0 0,1-3-4,1-4 1,1 1-58,1-3 0,0 1 103,0 0 0,3 1 37,1-2 0,2 2-25,0 1 1,3-1 10,-1 1 0,1 0 91,0 2 1,-1 1-80,3 3 0,-4 0 222,2 0 0,-2 3-66,-1 1 0,0 2 47,-2 0 0,1 3-35,-2-1 0,-1 2 93,-2-2 1,0-1-211,0 2 0,-1 0-200,-1 0-335,1-1 0,-4-1 290,3-1 0,-1 0-1385,1-2 1143,1-1 0,-2-3-773,1 0 577,1 0 0,-3-1 665,2-1 0,1-4 0,-1-4 0</inkml:trace>
  <inkml:trace contextRef="#ctx0" brushRef="#br0" timeOffset="1432">526 187 7842,'5'0'224,"-1"0"162,-3 0-26,5 0 222,-5 0 0,1-1-179,-2-1 0,0 1 145,-2-1 0,-2 1-144,-2-2 1,-1 3 331,1-2 0,-1 1-248,1 1 0,-3 0-84,1 0 1,-1 0-198,3 0 0,0 1-157,-1 1 0,3-1-320,0 3 1,2 1 246,0 1 0,-1 1-606,1-1 1,0 0 326,2 1 1,2-3-298,0 0 0,3 0 272,-1 0 1,0 1 181,0-3 1,1 0 92,1-2 0,0 0 319,1-2 0,-1-2-49,1-2 1,-1-1-115,0 1 0,1-4 150,-1 0 0,0-2-51,-2-1 1,2-2-248,-2 0 1,1-3 22,-1 1 1,0 1-96,-2 1 1,-1 0 124,1 0 0,-1 2 34,-1 2 67,-3 3 1,1 0-86,-2 4 376,3 1-179,-2 3-223,3 3 1,0 2 165,0 4 0,0 3 113,0 1 0,0 0-54,0 4 0,0 0 70,0 3 1,0-1-18,0 0 0,2 2-135,0-2 1,2 1-12,-1-5 1,1 0 98,-2-2 1,3-1-267,-1-1 0,0-3-206,0-4 1,-2-1-271,3-3 1,-3-3-254,2-1 1,-3-5-2004,1-4 2768,-1 0 0,2-8 0,1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8:47.820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526 276 7513,'-4'0'1051,"-1"0"9,4 0 144,-2 0-452,3-2 1,1 0-290,1-2 0,-1 2 122,4 0 0,-1-1-195,2 1 1,-1 0 22,-1 2 1,2-2-16,3 0 0,-1 0-146,-1 2 0,0 0-61,2 0 1,-2 0 26,1 0 1,2 0-127,-2 0 0,3 0 81,0 0 0,1 3-41,-2 1 0,4-1 72,-4 2 1,4-1-167,-3 2 1,1 1 107,1-1 1,1 1 41,-1-1 0,1 0-85,-3 1 1,0 0 21,0 2 0,0-2-142,-2 1 0,1 0 98,-1 1 0,0-2-141,-3 1 0,0 2 85,-2-2 1,1 3-29,-3-3 0,2 4 69,-2-2 1,3 0-18,-3 1 1,0 0-1,-2 2 0,0-2 14,0 2 0,0-4-39,0 4 0,0-2 46,0 2 0,0 0-13,0 0 1,0-1 2,0-1 1,-1 1 0,-1-2 0,1 0 50,-4 1 1,1-3 5,-2 1 0,1-2-79,1-1 1,-1 0 33,-3 1 0,1-1 51,-2 1 0,1-2-31,0 0 0,0 0-117,-3 0 1,1-2 54,-1 2 0,-1-3-96,2 2 0,-3-2 52,1 2 1,0-2-15,1 0 1,-1-1 4,1-1 1,-1 0 23,-1 0 0,0 0-57,0 0 0,1 0 18,-1 0 1,0 0 190,0 0 0,0-3-55,0 1 1,1-3 48,-1 1 1,2 1-86,0-2 0,1 1 57,-3-2-23,3-1-178,-2 1 74,5-1 1,-5 3 40,4 0 1,-3-1-53,3-1 0,-2 0 86,2-1-275,1 1 207,-3-1 1,4 1-135,-1 0 134,1 2 0,0-2-18,-1 2 0,3-2 2,0 0 1,0 0-63,0-1 1,-2 0 66,2-2 1,1 2-63,1-1 0,-1 1 51,1 0 1,-2 0 31,1-1 1,1 0 14,2 0 0,-2 1 5,0 0 1,-1 1-12,1-1 0,1 0 82,-1-1 0,1 2-27,-1-2 0,1 2-49,-1-3 0,1 2-93,1 1 0,0-1 95,0 1 0,0-1-84,0 1 1,0 0 63,0-1 1,0 1-43,0-1 0,1 1 26,1 0 1,-1 1-8,4 1 0,-3 0-90,2-3 56,0 1 1,3 0-172,-1-1 0,-2 3 13,1 0 77,-1-1 0,2 0 67,1 0 0,-3 0 36,0 0 0,-2 2-73,3-2 54,-1 4 1,2-4 23,1 3 0,-3-1 39,0 1 60,1 1 0,1-4-116,1 3 29,-1 0 1,0 0-6,1 0 0,-3-1-86,0 1 117,1 1-9,1-5 1,0 5-110,-2-3-7,2 2-65,-3-4 0,4 6-14,-1-2 69,1 1 1,-1 1 55,0 0 1,1 0 63,-1 0 0,1 0-99,-1 0 54,0 0 1,1 0-67,-1 0-169,1 0 10,-1 0 203,0 0-946,1 0 629,-1 0 1,-1 0-185,-1 0-2179,0 0 1268,3 0 1480,-4 0 0,3 0 0,-3 0 0</inkml:trace>
  <inkml:trace contextRef="#ctx0" brushRef="#br0" timeOffset="1366">423 78 7824,'0'-7'128,"0"1"0,0 1 269,0 1 1,-2 0 325,0-3 0,0 1-269,2 0 0,-2-1 257,0 1 0,-1 2-252,1-1 0,1 3 444,-1-2-178,1 2-456,1 0 0,0 2 79,0 2 120,3 2-182,-2 2 0,5 4-95,1 0 1,-1 2 0,2 1 0,0-2-177,-2 0 1,0-1 156,1 0 0,-3 2-85,0-4 27,-2 1-1188,1-3 283,-3-2 0,-1-1-581,-1-3 0,-2-3 1372,-2-1 0,-1-5 0,1-1 0</inkml:trace>
  <inkml:trace contextRef="#ctx0" brushRef="#br0" timeOffset="2022">770 20 7835,'0'3'1074,"0"0"393,0-3 4440,0 0-5636,0 3 0,-2 1 112,-1 2 1,1 0-175,2 1 0,-2 1-149,0 1 1,0 2 29,2 0 1,-2-1-183,0 1 1,-1-3-87,3 3 0,0-3 93,0 0-1558,0 0 771,0-2 1,0-3-1547,-2 0 2418,1-3 0,-2-3 0,3 0 0</inkml:trace>
  <inkml:trace contextRef="#ctx0" brushRef="#br0" timeOffset="2469">1090 199 9357,'3'-3'2263,"-2"0"1,1 3-1059,-4 0-668,-2 0 0,-2 2-177,0 0 0,1 3 88,1-3 1,0 2-364,-3-2 0,1 3 69,0-1 1,-1 0-497,1 0 0,-1-2 263,1 3 0,0-3-1092,2 2 0,-2-3-125,2 2 0,0-1-1831,0 1 3127,3-1 0,-5-2 0,2 0 0</inkml:trace>
  <inkml:trace contextRef="#ctx0" brushRef="#br0" timeOffset="2986">1161 565 7861,'4'2'0,"1"0"0,-3 0 1278,2-2-373,-3 0 1199,2 0-1528,-8-2 0,2 0 1437,-6-2-993,3 2-403,-3-3 577,0 4-518,2-5-343,-2 3 1,0-1-523,0 2 167,1-1 0,1 1-249,1-2 0,0 2 254,-1 0 1,1 1-1228,-1-1 1,1 1 117,0-1 1126,-1-2 0,1 1 0,-1-4 0</inkml:trace>
  <inkml:trace contextRef="#ctx0" brushRef="#br0" timeOffset="3556">1007 918 11742,'0'-4'1641,"0"-1"0,-1 2-413,-1-2 0,1 0-498,-4 3 0,1-3-305,-2 1 0,2 0-376,-1 0 1,1 0 29,-2-3 1,-1 3-574,1 0 0,-1 0-10,-2-3 1,2 2-420,-2 0 1,4 0-442,1 0-660,0 0 2024,-3-2 0,4 4 0,0 0 0</inkml:trace>
  <inkml:trace contextRef="#ctx0" brushRef="#br0" timeOffset="4168">507 879 9845,'0'-3'5274,"0"0"-4015,0 3 1681,0 0-2501,0 3 0,-2 0-146,-1 4 1,1-1-66,-1 1 1,1 1-380,-3 1 0,0 0 64,0-1 1,0 0-19,-2 0 0,3-1-201,0 0 0,-1-1-494,-1 1 1,2-3-1842,2 0 1257,-1-2 216,2 0 0,-2-2 86,3-2 1082,0-2 0,0-2 0,0-1 0</inkml:trace>
  <inkml:trace contextRef="#ctx0" brushRef="#br0" timeOffset="4700">237 783 8046,'0'-3'1492,"0"0"1,0 2 271,0-1-1032,0 1 1,0-2 1407,-2 3 264,1 0-1188,-2 0-674,0 0 0,0 1-154,-4 1 0,3 0-119,0 2 0,-1-3-241,-1 1 0,-3 1-286,1-1 0,-2 1-121,2-1 0,1-1-423,-2 1 0,0-1-1112,0-1 1,1 0 906,1 0 1,3-1-786,0-1 1792,3 1 0,-2-4 0,3 1 0</inkml:trace>
  <inkml:trace contextRef="#ctx0" brushRef="#br0" timeOffset="5210">122 501 7828,'4'0'423,"0"0"0,-1 0 527,1 0-27,-3 0 267,2 0 704,-3 0 304,0 0-1612,-3 0 1,0 0 414,-4 0 1,1 0-461,-1 0 1,1 0-217,0 0 1,-1 0-423,-2 0 1,2 0-413,-2 0 0,2 0 255,1 0 0,-1 0-726,1 0-1098,-3 0 1,2 0-297,-2 0 2374,2 0 0,0-3 0,1-1 0</inkml:trace>
  <inkml:trace contextRef="#ctx0" brushRef="#br0" timeOffset="5835">205 238 7792,'7'0'2452,"-3"0"-969,0 0 334,-2 0-961,1 0 1,-3-1 253,0-1 1,-3 1-581,-2-4 1,-2 1-11,-2-2 1,0-1-362,0 1 0,1-1-268,-2-2 1,0 2-389,-1-2 0,2 0 435,2 1 0,1-1-517,-1 3 0,2 1 226,1 1 1,0 3-786,2-1 723,1-2 1,-1 3-80,4-1 1,0 4 184,2 3 1,-2-2 202,2 1 1,-2 0-625,3 0 146,-4 2-1279,5-2 320,-6 2 1543,3 0 0,-6 1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9:09.469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52 254 6511,'4'0'1068,"-2"0"-1203,-2 0-60,0 0 379,-2-3-14,1 2 323,-2-2-215,3 3 1166,0 0-1104,0 3 1,2-2-200,0 4 0,3-3 3,-3 2 0,1 0 22,-1 0 0,-2 2-154,3-2 0,-1-1-428,1 2 314,-1-4-385,-2 5 114,0-5-12,0 1 243,0-2 1,-1 0 90,-1-2 1,0-2 102,-2-2 0,2 1-97,-2 1 0,2 0 120,-3-3 1,3 1-99,-2 0 1,2 0 234,-3 2 1,4-2 5,-1 2 1,1 0 10,-2 0 1,3 2-131,-2-3-57,1 4 17,1-2-51,3 3 1,0 3-64,4 1 0,-3 2 52,0 0 1,0 3-157,3-1 1,-1 1 27,-2-3 1,2 1 88,-2-1 0,-1 1 91,2-1 9,-4 0 64,2 1 293,-3-4-244,0 0 1,-3-6-107,-1-1 1,0-2 1,0 0 1,0 0-45,-3-1 1,3 0-7,0-1 1,0 0 7,0 0 1,-2-1-88,2 0 0,0 0 74,0 0 0,2 2-21,-2-1 1,2-2-48,0 2 76,1-1 52,1 3 1,0 1-72,0 1 1,1 3 5,1-1 1,0 4 35,2 2 0,0 4 5,3 0 0,-1 4-71,0-1 1,1-2 41,-1 2 1,-1-1-57,-1 1 0,-1 0 50,2-2 1,0 2-32,-3-3 0,0 1 16,-2-3 0,0-2-13,0 1 58,0-4 0,-1 2 114,-1-3 0,-1-1 10,-1-1 0,-2-2-74,2-2 1,-1 0 90,1-1 0,-2 1-57,2-1 1,-1 1 74,0 0 0,0-1-84,3 1 0,-2-1 5,2 1 0,-2-1-58,2 1 1,-1 2-96,3-1 0,0 2-204,-2-1 172,1-2 1,-1 5-161,4-1 0,-1 1 86,4 1 0,-1 1 17,2 1 1,1 2 57,-1 2 1,0 3-8,1-1 1,-1 3 29,1-2 0,-2 2 97,0 0 0,0-1-29,-3 0 0,0-2 130,-2 1 0,0-2-37,0-1 1,0-1-90,0-1 1,-1-3 109,-1 1 0,-1-2-141,-1-2 0,-2-1-103,2-4 0,-2-1 111,0-1 1,2 0-12,-1 0 1,3 0 212,-2-2 1,2 0-75,0 2 1,-1 0 126,1 1 1,0 0-67,2 0 1,0-1-191,-3 0 1,3 3 40,-2 1-346,1 1 212,1 1-260,0 0 41,0 8 1,0 3 99,0 4 1,3 1 43,1 0 0,2 0 55,0 0 0,0-1 130,-2-1 1,2 1-67,-2-2 1,2 0 176,0 1 1,-2-3-128,-2 0 0,1-3 269,-1 0-175,0-4 0,-3 2-100,-1-3 1,1-1-34,-4-1 0,1-1 62,-2-4 1,-1 1-147,1-1 1,-1 1-35,1-1 99,0 1 1,-1 0 63,1-1 0,2 1-6,-1-1 1,3 1 24,-2 0 0,2 1 15,0 1 0,2 0 166,0-3 1,0 1-42,0-1 1,0 1 2,0 0 0,0-1-141,0 1 0,2-1-5,0 1 0,0 0 3,-2-1 1,2 1-95,0-1 1,0 1 24,-2-1 0,0 3 53,0 0 1,0 2-399,0-2 95,3 2-100,-2-1 42,2 3 162,0 0 162,0 0 1,4 2 4,-1 1 1,-2 2 256,1-1 0,-2-1-90,1 2 0,2-1-2,-2 2 0,-1 1 0,-1-1 1,1 1 97,-1 2 0,1-2-61,-3 2 1,0-2-97,0-1 1,-3 0-55,1 1 0,-3-3-150,1 0 1,-2-2-156,0 0 0,-1-1 107,1-1 1,0 0 50,-1 0 0,2-3 44,0-1 1,0-3 86,0-1 0,2 0 8,1-3 0,-1 1 154,1-1 0,0-1-120,2 2 0,0-3-6,0 1 0,3 0-52,1 1 0,0-1 40,0 4 0,0-1-71,3 3 1,-1 2 50,1 2 1,-1 2-49,0 0 1,1 0-43,-1 0 1,1 2 10,-1 0 0,-2 4 45,1 0 0,-1 0-5,2 3 0,-1-1 145,-1 0 0,-2 0-88,2 3 0,-2-1 174,0 0 1,-1 2-56,-1-4 0,-1 3-125,-1-2 1,-2-1 6,-2-1 1,-1-4-18,-2-1 0,1-1-79,-2-1 0,0 0-219,-1 0 1,-1-4 3,4-2 1,-1 0 58,0-3 1,4-1 424,-1-1 1,4 1-130,-1 0 0,3 1 125,0-1 0,3 1-68,1-2 1,4 3-107,3 0 1,1 1-40,1 0 1,2 1-200,0 0 1,2 2-26,-2 2 0,0 2 80,-2 2 1,-1 0 271,-1 5 0,-2-2-159,-3 3 0,0 0 166,-2 0 1,-1 0-75,-3 0 0,-1 0-25,-1 1 1,-3-2-20,-4 1 1,-2-1-21,3-3 1,-4 1-161,2-3 1,-2 2 101,-1-2 0,2 1-138,0-3 0,4 0 44,-2 0 1,2-1 103,0-1 1,4 0 85,1-2 0,1 0 204,1-3 0,0 0-51,0-1 1,1 1-127,1-2 1,-1 0 72,4 0 1,-2-2-55,1 3 0,2-3-155,-2 3 0,2-3 208,1 2-426,-4 1 198,3 1 1,0 2 17,2 0 1,1 3-213,-3 2 258,0 0 0,2 0-11,0 2-18,-1 2 1,5 5 250,-4-1 0,3 4-76,-3-2 0,1 2 186,-3-2 1,-2 0-106,-2-1 0,1-2 58,-1 2 1,0-2-109,-5-1 1,-1 0-30,-4-2 0,0 1-89,-3-3 1,-2 0-223,-2-2 1,0 0 4,2 0 0,1 0 83,-1 0 0,0 0-252,0-3 0,3 2 131,2-3 1,1-1 21,3-1 0,-1-1 150,3-2 0,0 2 128,2-1 1,2 1-260,3 0 238,0 1-29,2-3 0,1 1-5,1 0 1,2 1-71,0 0 105,1-2-500,-2 2 266,2-2 0,-4 3-17,3 2 16,-3-2 102,4 5 0,-5-2 122,1 3-124,0 0 1,-4 3 145,0 2 0,0 2 278,0 2 1,1 2 272,-3 0 0,1 2-288,-1 2 1,-1-2 220,1-1-188,-1 1-79,-1-3 1,-1 1-122,-1 0 1,-2-4-24,-2-1 1,-1 0-142,1-4 0,-3 0 254,-2-2-889,-1 0 475,-1-3 1,2 0-496,1-4 335,2-2 205,-4 2 0,5-3-70,1 1 0,0 2 69,4-4 0,0 1 211,2-1 1,0 0-68,0 2 1,5-1 22,1 1 0,5 0-284,0 3 0,1-2-46,1 2 298,2-2-319,2 7-14,-1-2 260,3 1 0,-4 2-2,2 0 0,0 3-81,-2 6 0,-2 0 240,2 2 1,-4 1 88,-2-2 1,-3 3 70,-2-1 0,0 1-86,-2 0 1,-2-2 215,0-1-155,-3-2 32,-6 1-166,-1-5 0,-3 2 55,0-2 95,-2-1-177,1 0 1,-4-3 117,3 0-247,-3-3 121,5-1 1,-3-1-91,3-1 95,3 1 0,0-4-30,2 2 0,3-1-129,-2-1 1,5 0 191,0 0 1,2 1-57,2-2 1,3 2-305,3-1 131,-1 2 59,5 1 1,-1-1-106,4 1 0,-1 2 7,3-1-532,0 4 423,3-2 0,0 3-50,1 0 1,-3 3-115,1 1 0,-2 3 253,0 1 0,1 0-62,-3 3 1,-3-1 389,-3 1 0,-2 0-162,-1-3 0,-2 1 273,-2-3 0,-1 1-118,-1-1 0,-3 1 1,-1-1 1,-5 0 60,-2 1 1,1-1 186,-3-2-163,1 2 51,-6-6-118,2 3 0,-4-3-16,1 0-242,0 0 78,2-3 0,-1 0 163,1-4-323,4-2 103,-2 2 1,8-5-36,-2 1 41,5 2 0,-1-3 91,3 1 1,0 0 65,5 0 0,1 0-214,4 2 0,0 0 18,3 3 106,0 0-558,1-1 365,1 4 0,0-2-679,0 3 574,0-1 1,0 3-86,-1 0 0,3 3-67,0 2 0,3 2 203,-1 2 0,0 2 90,0 0 0,-3 2 191,1 2 1,0-2-80,-2 2 0,0-3 487,-4-2 0,-3 0-238,-4 1 0,-2-2 429,0-2 1,0-1-152,-2 1 1,-3-4 89,-3-1 1,-2 1-179,-3-1 0,-1 0-164,-1-2 1,1 0-237,-3 0 1,0 0 73,-2 0 1,0 0-404,-1-2 153,4-2 185,-3-2 0,4-3-183,-2 0 0,3-1 106,3 1 0,3-1 207,0 1 0,4-2-50,2 3 1,1-1 146,1 3 0,3-3-137,1 1 0,2 0 31,3 4 50,1-2-529,3 2 268,0 1 0,0-1 118,2 2-589,-1 1 371,4-2 0,-4 4-580,1 1 496,1-1 0,0 5-39,1-2 1,1 4 90,-3 0 0,0 4 170,-3-2 1,0 0-82,-1 1 1,1-2 259,-4 1 1,1 0-59,-3 1 1,-2 0 204,-2-2 1,-1 2-4,-1-3 0,-3 3 104,-2-3 1,-3 1-123,-3-3 1,-1-1 23,-1-1 0,-1-3-154,-3 2 0,2-3 26,-4 0 1,1 0-271,-1-3 102,2 3 17,-1-9 1,4 5 13,-1-5 1,2 2 193,0-2 0,3 1 210,1-3 0,2 1-204,1 0 1,2 0 76,2 1 1,1 1-407,1-2 0,0 2 116,0-1 1,1 2-49,1 1 1,2-3 23,2 1 106,1 2-842,2 0 484,-2 6 1,5-5-876,-1 2 725,1 1 0,1 2 4,0 0 1,0 3-123,2 1 1,-1 2 213,1 1 1,0 1 125,0 1 0,1 1 128,-1-1 0,-2 2-94,2 0 0,-2 0 351,-2 0 0,-2 0 38,-2-2 0,-2 2 290,0-3 0,-3 3-134,-2-3 0,-2 1 188,-3-3 0,-3 1 98,-3-1 1,-1 1-201,-1-1 0,-2-2-160,0-2 1,-3-1 37,1-1-128,-1 0-207,-2 0 52,1 0 0,1-3-102,1 1 32,-2-3 0,8 2-25,-2-4 0,4 1-123,1-1 1,3 1-141,0 0 0,4-1 125,-1 1 0,1-1 79,1 1 1,1 0 57,1-1 0,-1 1-71,4-1 1,1 1 10,3-1 0,1 1-99,-1 0 0,2 2-118,-3 2 0,4-1 61,-2 1 0,2 0-22,1 2 1,-2 1 17,0 1 1,-1 1 204,3 4 0,0 2-92,0 2 1,-1 1 321,-1 1 0,1 0-97,-2 2 1,2 1 67,-2 1 1,2 1 31,-4-3 1,0 2-48,-3 1 0,-1-3-68,-1 0 0,-2-4-1,-3-3 1,-4 0 11,-2-2 0,-4 0-27,-1-2-12,-3-1 220,0-3-114,-3 0 1,1-3 95,-4-1-193,1-2 1,2 0 100,-1-1 0,2 1 127,1-1 1,-1 3-241,3 0 0,2 0 61,2-3 0,6 3-245,-2 0 0,3 1 62,0-1 0,1 2-2,3-2 1,3 2-25,1-3 1,2 2-85,0-2 0,1 0 15,2 0 0,-1-1 52,2-2 1,0 0-197,1 0 1,1-1 95,-1 0 1,-1-2-318,0 3 1,3-1-43,-1 3-25,6-1 310,-8 4 0,6 0 102,-3 3 1,2 0 193,0 0 0,0 5 21,-3 1 0,-1 5-182,0 0 0,-3 1 870,0 1 1,-1 0-354,-3-1 0,-1-1 674,-3 0 1,-1-1-274,-1 3 0,-4-3 403,-2-1-839,-4-2 0,2-1 99,-5 1-251,1-1 1,-4-2-214,0-2 0,0-1 111,-1-1 1,-1-1-30,1-1 0,1 0 114,1-2 0,0 2-334,2-2 1,2-1-20,1-1 0,-1 2-77,5-1 1,-1 1 47,0-2 1,4 1-375,-1 1 542,3 0 0,1-3-15,2 1 0,0 2 25,2-1 1,0 1-44,2-2 0,1 2 22,4-1 0,-2 2-47,1-2 1,2 0-97,1 3 1,-1 0 91,1 2 0,-1-2-106,3 0 0,-1 0 242,-1 2 0,1 3-141,-1 1 1,0 2 239,0 0 0,0 3-77,-2-1 1,2 3 111,-3 0 1,1 1 52,-3 1 0,-2 0 53,-2 0 1,-1 0-43,-1-1 1,-3-1 128,-2 0 0,-3-3 106,-3 0 0,-2-3-96,-2-1 0,-1-2-315,-3 0 0,-3-4 124,1-2 84,-3-2-232,1-3 40,0 1 0,1-4-73,3 2 139,0-2 0,1 1-43,1 0 1,4 3-171,0 0 0,4 1 174,4 0 0,2 1-10,1-1 1,2 3-129,0 0 0,0 2 193,5-3-180,-1 4 1,2-4-79,1 3 1,-3-2-176,0 2 1,-1-1 16,1 1 1,-1 0-89,2-2 0,0 2 58,0 0 0,1 2-230,3 0 0,-2 0 153,4 0 0,-2 0 131,1 2 1,1 2 284,2 2 1,0 1-81,0-1 1,1 1 121,-1 2 1,1 0 181,-3 2 0,-2 1 334,-1-1 1,-3-1 140,-3 0 0,-1-2-295,-1 1 1,-3-2 114,-2-1 0,-4-2-115,-4-2 0,0-1-380,-4-1 0,0 0-17,-3 0 0,-1-5 29,0-2 1,-1-1 31,3-1 1,0 1-215,2-2 1,2 1 155,2-2 1,0 3 51,0-3 1,3 3-178,2 0 0,3 1-19,0 0-90,4 1 30,-2-1-179,6 1 249,0 2 0,4 1-75,-1 1 1,1 1-835,-1-1 695,1 1 0,-1 1-130,0 0 1,1 0 91,2 0 1,-1 1 118,3 1 1,-3-1 114,3 4 0,0-3 89,1 2 1,1 0-36,0 3 0,1 0 127,0 1 0,-1 2 112,0 0 0,-1 3 319,-3-3 0,-1 2 99,-1-2 0,-4 0-239,-1-1 1,-2-3-11,-2 1 1,-4-2-20,-5-2 1,-2-1-236,-2-2 0,1-2-76,-3-2 1,1-1-203,-1-6 0,-1 3 14,3-3 1,-2 0 95,2-1 0,0-3 31,5 0 0,-2 0 2,4 2 0,2 1 231,4 1 1,1 0-42,1 2 1,1 1-76,1 4 1,4-2-126,2 2 0,1 1-144,-3 1 0,1 1-13,-1 1 0,3 0 87,-1 0 1,1 0-287,-3 0 1,1 3 122,2 1 1,-1 2-7,2 0 1,-1 3 145,2 0 0,-1 2 157,3 0 1,0 1-20,0 1 0,-2-1 137,-1 1 1,0 1 276,1 1 0,-2-2-212,-2-1 1,-4 1 7,-1-5 0,-1 1-6,-1-3 0,-5-2 40,-1 1 1,-5-4-127,0 1 1,-4-4 8,-2-2 1,1-2-112,-1 0 0,2-1-208,-2-2 1,2 1 167,0-3 0,2 1-82,0-3 1,0 0 237,0 0 0,3 0-91,-1 1 1,2-2 156,-1-1 0,4 2-55,0-2 0,3 1 104,-2 1 1,4 0-77,-1 1 0,2 2-179,2 1 0,2 0-268,2 0 0,3 4 148,-1 2 0,3 3-212,-3 0 0,5 0 134,-1 3 1,1 1 73,2 4 0,1 2 63,-1 3 1,0 0 82,0 0 0,-1 2 84,1 0 0,-2 0-53,0-2 1,-1-1 162,-1 1 0,-2 0-38,-2 0 0,-4-2 38,-1-1 1,-1-2-83,-1 1 0,-3-3-37,-4-2 1,0 0 56,-4-2 1,0-1 16,-4 1 0,-1-4-316,-1 0 0,-1-5 92,1 1 0,-2-5-215,0 0 1,2-1 94,2-1 0,3 1 370,1-1 1,0-2-58,2 0 1,1 0 124,4 2 0,1-1-98,3 1 1,0-3 183,0 6 1,5-3-237,1 4 1,4 1 85,-1 1 0,2 1-552,0-1 0,2 4 221,2 1 1,-1 1-444,3 1 0,0 1 257,3 1 1,-1 4 12,0 5 1,0 4 54,1 2 0,1 2 278,0 0 0,0 2-246,-4 1 0,-1 1 14,-3-2 0,-2 2 985,-2-3 1,-4-3-305,-5-4 1,-3-3 495,-1-1 0,-4-3-388,-3-2 0,-3-1-164,-1-3 1,-5-1-191,0-3 0,-2-1-204,0-6 1,-1 0-184,4-2 0,-1 1-398,5-1 0,-1-2 261,3 0 1,0-1 131,7 1 1,-1 2 238,5-2 0,-1 1-123,3 1 1,3 0-79,2 1 1,2-1 9,2 3 1,4-2-106,-3 4 0,4-2 168,-3 3 1,3 0-42,1 5 0,1-2-138,-1 2 1,-1 0 1,3 4 0,-2 5 307,2 4 1,0 4-81,2 2 1,-2 1 553,1 1-270,-1 1-164,-1-1 1,0 2 741,-3-2-439,-3 1-163,-1-6 0,-6 0 87,0-4 0,-4-2-158,-1 1 0,-2-5 39,-4-2 1,-3-1-81,-4-1 0,-4-1 43,-2-1 1,-3-2-442,0-5 1,1 0 7,0-2 0,1-1-125,0 1 1,1-2 238,4-1 1,1-1-50,1-2 0,3 1 169,4-1 0,0-1-99,6 3 0,0 0 209,4 2 1,3 1-28,3 1 1,2 1-121,3 2 1,-2 1-70,2-2 0,-1 2-378,3 1 370,-2 2 1,2 1-515,0 3 414,3 0 0,-2 1-55,4 1 1,-2 4 67,-1 5 0,2 4 207,1 2 0,-3 1-121,2-1 0,-4 2 566,0-2 1,-2 1-80,-3 1 1,-1 0 101,-5-2 0,-1-2-47,-3-4 270,-6-2-399,2 0 1,-10-4 213,1-1 1,-5-1-83,-1 0 0,-3-2-313,-4-3 0,1-2 82,2-2 1,-2-1-664,1-2 0,-1-1 111,0-3 0,4-2-114,2 0 1,6 0 312,0 0 0,7 1-20,-1-1 0,5 2 129,0 0 1,5 0 116,3 0 1,1 3-131,4-1 0,0 3 47,2-1 1,-1 2-161,1 1 0,1-3 118,1 1 1,-1 1-206,3 3 0,-2 3-43,2-1 1,-2 2-11,2 2 0,0 4 364,0 5 1,1 2-70,-3 2 0,2 2 663,-2 4 1,0-1-339,-3 1 0,-1-1 147,0 0 1,-5-4-27,0-1 0,-4-1 142,0-2 1,-5-2-155,-3-1 0,-3-4 299,-4-1-472,-3 0 97,3 0-150,-6-1 1,1-3 207,-4 0-937,-2-3 485,1 2 1,-2-7 133,2 2-633,-2-5 402,2 1 0,-2-2-507,1-1 454,2 0 1,5 0 286,0 0 1,3 0-136,-1 1 1,5-1 289,4 0 0,2 2-98,4 1 0,1 2-2,1-1 1,4 1 18,2 1 1,6-2-265,-2 5 0,6-3-68,-1 2 1,1 0-732,1 1 750,1 1 0,2 3-833,1 0 615,-1 0 0,1 1 259,-4 1 1,-1 2-63,-1 5 1,3 1 533,-3 3 0,1 0-233,-6 2 0,0-1 343,-1 3 0,-2 0-157,-5 0 1,-1-1 17,-3-1 1,-4-1-2,-2 1 0,-3-2 258,-4-3-296,0 0 1,-3-4 55,-1 0 1,-3-2-11,-2-2-325,-2-1 49,1-1 0,0-4-367,-1-2 279,3-1 0,-3-5 28,3 2 0,2-2 75,4-1 0,2 0 249,3 0 0,-2 0-125,4 0 1,2 1-128,4-1 0,-1 2 39,1 0 1,0 1-396,2-3 1,2 2-4,0 0 1,3 3-181,-1-3 0,5 3 93,2 0 0,-1 1-286,3 0 1,-1 4 112,5 1 1,0 1 194,3 1 1,0 1 326,1 1 1,-1 3-125,1 4 1,1 5 420,0-2 1,-1 3 111,-4 0 1,0 1 358,-2 1 1,0 2-376,-5-2 1,-1-1 381,-5 1-489,-1-3 0,-6 2 165,-1-3 1,-5-3-3,-1-2-252,-5 0 32,-2-2 0,-4-2 169,0-2-310,-4-2 14,3-2 1,-2-3-392,0-3 257,-2 1 0,2-8-36,-2 3 0,5-3-67,-1 0 1,3-1 194,-1-1 1,6-1 0,1 3 1,5 0 78,2 2 0,2 3-77,4-1 1,0 3 141,0-1 0,4 2-129,2 1 1,1 0-152,4-1 0,0 4-57,2 0 1,0 1-350,2-1 1,2 2 173,2 3 0,0 2-48,0 2 1,0 1 44,-2 2 0,1 1 41,0 3 1,-3 0 402,0 2 1,-2-1-126,-2 1 0,-2-2 571,-3 0-200,1 0-185,-4-3 1,0-1 65,-6-3 1,-3 0-57,-5-2 1,-1 1-85,-1-2 0,-3-1-25,-3-2 1,-1-1-5,-1-1 0,0 0-4,0-2 1,3 0-31,-1-3 1,3 1 154,-1 0 1,3-1-25,-1 1 0,1-1 81,2 1 0,-1-1-97,0-2 0,3 3 8,1-1 1,5 1 112,2 2-109,1 1 0,2 0-125,1 3 1,5 0 61,3 0 0,2 1-426,1 1 0,3 2 32,1 5 0,2-2-111,0 1 0,0 2 156,0-2 1,0 2-19,-2-2 0,-1-1 155,-4 2 0,0-2-227,-1-1 108,-2 1 106,-5-1 0,-4-2 168,-4-2 0,-3-1 15,-1-1 0,-1-1 29,-2-1 1,-3 0-11,4-2 1,-4 0-74,3-3 1,-1 3 96,-1 0 1,1-1-48,2-1 1,-2 2 241,4-1 1,-1 1-57,3-2 1,-2-1 24,1 1 1,0 2-13,2-1 0,2 3 446,1-2-590,2 3 1,3-2 87,4 3 0,0 0-305,3 0 1,1 0 83,2 3 1,0 1-271,2 4 0,0 0 122,2 0 0,-3 0 9,1 0 1,1 0 68,-1 3 0,-3-3 136,-1 0 1,-3 2 50,1-2 0,-3 1 20,-2-3 1,-1-2-56,-3 1 0,-3-4-22,-1 1 1,-5-1-67,-1-1 1,-2-1 2,-1-1 0,-2-1-134,0-1 1,0-2 87,2 2 1,0-2 4,0 0 1,-2 0 166,0-1 0,1 3-95,1 0 0,1 1 77,1-1 1,-1 3-90,1-1 1,2 2 82,0 2 1,4 1-26,1 4 0,3-1 12,-2 1 0,3 0-22,3 1 1,2-1-10,4 2 0,2 0-35,0 0 1,1-1 22,1-1 1,0 1 200,0-2 0,-1 3-109,-2-5 0,2 3 192,-4-5 1,1 2-65,-3-2 1,1 1-70,-1-3-228,0 0-152,-2 0 1,-1 0-219,-3 2 196,0-1-210,0 2 0,-1-3 132,-1 0 1,1 0 8,-4 0 1,1 0 215,-2 0 0,-1 0 143,1 0 1,-1 0-34,1 0 0,-3-3 190,1-1 1,-3-1 15,3 1 1,-3-2-48,2 2 1,-2 0 231,0 0 1,2 0-147,0 0 0,2-1 310,1 3 0,0-2 171,-1 1-30,4 1-344,0 2-172,3 0 0,2 1-238,0 1 1,2 0 90,-2 2 0,3-2-82,-3 2 0,2-2 2,-2 3 1,1-3-352,-1 2 0,0-2 64,2 2 1,-2-2-83,2 0 1,-2 1 127,3-1 0,-1 3 95,2-1 0,1 0 204,-1 0 0,1-2-109,-1 3 1,1-3 112,2 2 0,-2-2-58,1 2 1,0-2 390,-2 0 1,-2-1 77,1-1 8,-4 0-331,2 0-156,-3-3 1,-3 0-160,-1-1 1,-2-1 75,0 3 1,-1-3-1,1 3 0,-1-2 87,1 2 1,-1-3 82,-2 3 1,2-1 117,-1 1 0,0 1 235,2-3 1,0 1 6,-1-1 0,1 3 855,-1-1-386,1-2-113,0 3-686,-1-4 108,4 4 282,0-2-497,3 3 1,0 3-421,3 1 1,0 0 196,4 0 1,1 0-171,1 3 0,2-1 165,0 1 1,1-1 28,1 0 0,0 1 365,-1-1 0,0 1-97,-1-1 1,1 0 77,-1 1 1,0-1-85,0-2 245,-2 2-153,-2-6-110,-4 6 1,-1-5-22,-4 1 1,0-2-110,-4-2 0,1 0-26,-4-2 0,0 2 54,0-2 0,0-1 56,1-1 1,-2-1-21,0 1 0,0 0 92,1-1 1,2 1 93,-2-1 0,2 1 645,1 0-456,-3-1 1,1 1 439,0 2-224,4-2-178,1 6-256,3-3 1,0 4 37,0 1 0,0-1-116,0 3 0,0-1-100,3 1-442,-3-3 316,6 5 0,-5-3-166,4 1 1,-3 1 42,2-3 0,0 3 105,3-3 1,-3 2 101,0-2 0,3 3-20,1-1 1,2 0 53,-2 0 1,0 0 12,3 0 0,-1 2 35,3-2 1,-2 0 222,0 0 1,-4-3 14,2 1 546,-2 2-308,0-3-197,-4 2 0,-1-3-80,-4 0 0,-4-3-190,-2-2 0,-4 2 93,2-1 1,-2 1-72,2-1 0,-2 2 45,4-2 0,-3 2-28,2 0 0,0-1-33,1 1 0,3-2 37,-2 2 0,2 0-113,-1 2 1,2-1 120,2-1 360,1 1-152,1-2 0,1 1 282,1 0-378,2 0 1,2 2-40,1 0 0,-1 0-113,1 0 1,-1 0 165,0 0 0,1 1-255,2 1 1,-2-1 53,2 3 1,1-1-109,0 1 1,1-2-17,2 2 0,-2 0-12,4 0 1,0 1 170,-1-3 1,0 1-7,1-1 0,-1-1 216,-2 1 1,-2-1 41,-1-1 710,-5 0-656,-1 0 0,-4 0 33,-1 0 0,-4 0-93,-5 0 0,0-2-99,-1-1 1,0 1 30,-3 2 1,2 0 10,0 0 1,1 0-28,1 0 1,-1 0-13,1 0 0,2 0-258,0 0 0,2 0 3,1 0-274,-1 0 1,3 0-130,0 0 177,2 0 1,5 1 248,3 1 112,2-1 1,0 2-104,1-3 0,-1 2 189,-1 0 1,0 0 18,2-2 1,-2 0 5,1 0 1,2 0-145,1 0 0,-1 0-10,1 0 0,-1 0-26,3 0 0,1-1-152,1-1 1,-2-1 166,2-4 1,-3 3-3,-2 0 1,-1-1 118,1-1 1,-2 2 105,-2 0 405,0 2-250,-5-4-94,2 6 1,-4-3-251,-1 3 1,-1 1-168,-4 1 1,2 1-95,-1 1 1,1 1 124,-4 0 1,0-2 17,0 2 0,-2-2 37,0 1 0,1 1 69,0-2 0,-2 1 36,-1-2 0,-2 2 134,5-2 1,-2 1-63,2-3 0,0 0 205,4 0 185,0 0-55,2 0-224,1 0 1,6-3-86,1 1 0,3-1 43,1 1 1,0 2-101,3-3 0,-1 2-125,3-1 1,0 1-249,0-1 1,0 1 176,2-2 0,-1 3-444,1-2 1,1-1 240,1 1 1,2-3-5,0 3 0,-2-1 71,-2 1 1,-3 1 75,-1-1 337,1-1 339,-8 2 1,1-2-110,-7 3 0,-2 0 390,-4 0 1,-2 2-103,-3 1 0,-1 1-180,-1-2 0,1 2-183,-3-2 0,3 1-120,-1-1 1,-1-1-84,1 1 0,0 0-144,2 0 0,1-2-429,1 3 1,2-3-356,3 0-818,-1 0 668,4 0 600,0 0 1,4 0 417,1 0 1,1 0-61,4-3 0,-1 3 253,1-2 0,0 0-67,1 0 0,-1 1 61,2-1 1,-1 1-1,0-1 1,0 0-88,3-2 0,-3 2-287,3 0 1,-2 0 80,1-1 1,-1-1-61,2 2 0,-4-1 90,2 1 1,0 1 125,0-1 0,-3 1-109,-2 1 182,-2 0-33,1 0 122,-9 3 0,-1 0 57,-6 1 0,-1 1-78,0-2 0,-1-1-174,-2 0 1,2-1 124,-2 1 1,0-1 89,-2-1 0,2 0-96,0 0 1,0-1 18,0-1 0,1-1-2,1-4 0,4 1 84,0-1 1,3 1 46,2 0 0,2-2-52,2 0 0,2 1 110,0-2 0,2 0-151,3 0 1,0-2-172,2 0 1,-1 1-10,1 0 1,-1 1-240,1-2 1,-1 3-6,0-3 1,0 1 133,-2-1 1,1 2-378,-3 3 0,3-3-116,-3 1 90,3-1 0,-4 3 121,4-1 1,-3 3 4,2 0 0,0 2 12,3 0 1,0 1-157,1 1 0,0 0 416,3 0 0,0 3-51,1-1 1,-2 3 110,-1-1 0,0 4 197,0 0 0,-1 1 295,-1-3 0,-4 2-154,-1 0 1,-1-1 246,-1 2 0,-1-2-228,-1-1 1,-2 1 51,-5-1 0,-1-2-348,-2 1 0,-2-4 104,-1 1 0,1-1-221,-3-1 1,2-1 50,-2-1 0,2-1-211,1-4 1,2 1 123,1-1 1,4 0 91,-2-1 0,5 0 53,2 0 1,1 1 14,1 0 1,3 1-129,1 0 0,4-1-101,0 1 1,4-1-44,-1 1 1,1 0 156,0 2 1,1 1-376,0 3 1,0 0 97,0 0 0,1 0 6,-1 0 0,1 4 255,-3 2 1,-1 0 246,0 3 0,-2 0 413,1 0 1,-2 2-346,-1-3 0,-2 1 216,-2-3 1,-1 0 112,-1 1-257,0-1 0,-3-2-139,-1-2 0,-2 1-17,0-1 0,-3-1-76,0-3 1,-3-1-229,0-4 1,-1 1-130,-2-1 0,0-1 151,0-1 0,2-2-99,-2 0 0,2 0 132,2 0 0,0-1 39,3 1 1,0 0 19,3 0 0,3 2 316,2 3-228,0-1 1,2 3 164,3 0 0,3 2-190,0 0 0,1 1 24,0 1 0,-1 2-212,2 1 0,0 1 77,1-2 1,-1 1-85,-1-1 1,-2-1 42,4 4 1,-3-3 35,1 2 1,-2-2 149,-1 0 0,0 1-100,1 2 0,-1-2 218,-2 1 0,-1-1 45,-3 1-42,0 0 0,-3 2-20,-1-2 0,-6 1-16,-2-3 0,-2 0-97,-3-2 1,0 0-6,-2 0 0,-1-3-55,1-1 1,3-2-189,1 0 1,-1-1 355,1-2 1,3 2-37,3-1 1,3-2 189,2 2 0,-1-1-98,3 3 0,0 0-115,4-1 1,2 3-44,2 0 0,3 2-146,-1 0 1,3 1 117,-2 1 1,2 0-106,0 0 0,0 3-206,0 1 0,1 2 105,-1 1 1,1-1-64,1 0 1,-3 1 34,1-1 1,-3 1 144,0-1 1,-1-2 65,0 1 1,-3-2 212,0 1 1,-2 0-148,0-2 0,-2-1 54,-2 1 1,-2-1 52,-2-1 0,-6 0-69,0 0 1,-6-2-436,-1-1 1,-1-1 182,-4 2 1,1-2-206,0 2 1,-2-3 189,1 3 0,0-3 85,1 1 1,1 0 91,5 0 0,1 2 516,1-2-119,4 2-227,2-3 1,7 4 311,4-1 0,2 1-164,5 1 1,-2 1-148,4 1 0,0 1-94,4 4 0,-1 1-182,1 1 0,-1 2 144,-2 0 0,2 3-81,1 1 0,-4 2-3,2-2 0,-4 2 53,-1-2 0,-1 2-250,-3-2 1,-1 0 81,-3-5 0,-2 0-48,-2-4 0,0-2 138,-5-2 0,0-2 48,0 0 0,-2-2-26,0-3 1,-1 0-5,-1-2 1,1 1-8,2-1 1,-2-1 11,4-1 1,-2 1 164,2 1 1,1-1-30,-2-1 0,3 1 312,1 1 1,0 1-24,3-1 0,-2 3 632,2 0-449,0 0-378,5-3 1,0 4-215,4 0 1,-1 3 103,0 0 0,1 0-148,-1 0 0,3 3 32,-1 1 0,2 2-624,-2 3 1,-1-1 112,2 2 0,-1 1-76,0 2 1,-1-1 236,2-1 0,-3 2 19,-1-2 1,0 2 332,-3-2 0,0-2-186,-2 0 192,0-2 0,-1-1-82,-1-2 1,-2-1 506,-2-3 0,-3-3-173,1-1 1,-4-2-52,2 0-1,-2-1-153,-1 1 1,-1-1-111,1 1 0,-1 2 100,3-1 0,-1 1-33,2-2 1,-2 2 311,4-1 0,-1 3-118,3-2 0,2 2 266,-1 0-225,4 2 0,1 0 6,4 0 1,3 0-35,1 0 0,2 2-244,3 3 0,0 0-27,0 2 1,-1 1 64,1 1 0,0 2 183,0-3 0,-3 1-137,-2 0 1,0-2-111,-2 2 0,0-2-201,-2-1 45,-1 1 1,-6-4 150,-1-1 1,-5-1-48,-2-1 1,1-4-99,0-2 0,-1-1 70,-2-4 1,3 3 202,-1-3 1,3 2-142,-1-1 1,2 1 428,1-2 0,0 4-70,2-2 0,0 2 30,2 1 1,1-1 335,-1 1-199,2-1 0,-1 3 200,-1 0-328,1 2 1,-2-1-555,0 3 238,3-2-1001,-3 1 687,0-2 1,2 4-290,-1 1 120,1-1 193,4 4 0,0-3 249,1 2 0,2-3-122,-2 2 1,0-1 510,0 1-235,0-1 485,3-2-228,-1 0-180,-2-3 0,1-1-115,-3-2 1,0-3 7,-2 1 0,-2-4-188,0 2 0,-3-5 60,1 0 1,-2 0-14,-1 3 1,3-1 60,0 0 0,2 2 349,-3 1 1,4 2 22,-1-1 0,1 4 38,1 1 1,1 3-133,1-2 1,-1 3 111,4 0-291,-4 0 207,5 0-718,-5 0 0,1 0 255,-2 3 1,0-2-332,0 3 1,0-2 189,0 3 1,-2-3 34,0 2 0,-2 0 168,2 3 1,-3-1 177,1 1 1,0-1 26,0 0 0,2 0-108,-3-2 1,4 2 144,-1-2 1,0 0-3,0 0 1,1-2 275,-1 3 89,2-4-173,0 2 0,0-3-169,2 0 1,-1-1-32,1-1 1,2-1-157,0-1 1,0-2 109,0 2 0,-3-2-293,2 0 0,-1-1 83,0-2 1,3 2-185,-3-2 0,1 4-115,-1 1 226,-1 0 1,2 0 87,-1-1 176,-1 4 0,3-2 36,-2 3 0,-2 3-84,3 1 1,-3 2 257,0 0 1,0 1 168,0-1-219,0 1 0,0-1-151,0 0 1,0-1 74,0-1 122,0 0-33,-3 0 1,2 1 53,-3-3 0,2 0-70,-3-2 1,4-1-191,-1-1 1,0 1 133,0-3 0,1 1-280,-1-1 1,2 0-43,0-3 0,0 1-30,0 0 1,0-1 55,2 1 0,0-1-58,2 1 0,0 0-229,0-1 252,2 1-1,-3-1 1,2 4-24,-1 1 44,-3 1 0,2 2 106,-3 1 0,0-1 72,0 3 1,0 1-46,0 1 1,-1-2 116,-1 1 0,1-3 69,-3 2 1,1-2 60,-1 2 486,3-2-202,-5 1 150,5-3-120,-2 0-294,3 0 0,0-1-115,0-1 1,3 0-181,-1-2 1,3 1-137,-1-2 0,0 0 135,0 3 1,-2-2-321,2 2 0,-2-1-71,3 1-436,-4 1 51,2-2-250,-3 3 579,0 0 1073,-3 0-393,2 3 1638,-1-2-860,-1 2 459,2-3-485,-2 0-427,6 3-1144,-2-3-356,2 3 0,-3-2 1006,0 1 0,0-1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3:32.60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668 986 7564,'5'0'534,"0"1"-221,-5 3-17,0-3-20,0 3 84,0-4 641,0 0 1,1-3-941,2-1 49,-1 1 64,2 3-174,1-4 1,0-1 66,6-2 0,-1-2-159,0 2 1,4-2 51,0-1 1,4 3-79,-1 0 0,2-3 160,2-4-302,4 0 263,-3 4 1,7 0-58,-1 0 1,1-1 38,2 1-32,0 0 60,0-1-30,4 6 0,-3-4-15,2 2 138,-2-2-116,-1-2-1,5 1 54,-4 4-49,7-3 10,-7 4-8,8-6 25,-8 6-19,4-5 0,-1 5-33,3-5 0,-3 3 31,-1 0 1,2 3-47,-2-2 0,5 2 37,-2-3 0,2 4-4,-1-4 1,2 4-3,-3-4 1,3 3 23,1-3 1,-3 5-9,0-1 0,-2-2 2,2 2 0,2-2-5,-2 2 0,-2 2-1,2-3 1,-5 0-47,1 0 1,3 1 42,0 3 0,-1-4-3,-2 1 1,-2 0-37,-1 3 1,1 0-7,2 0 0,-3-2 45,-1-1 1,1 2-3,-3-3 1,1 3 11,2 1 0,-1 0-21,-3 0 0,2 0 40,-5 0 0,4 0-33,0 0 1,-3 0 15,-1 0 1,1 0-16,-1 0 48,0 0-39,1 0 1,-2 0 0,4 0 1,-3 0 0,3 0 1,-3 4-1,4-1 0,-2 1-2,1-4 0,0 3 0,-4 0 0,3 1 0,1-4 0,-2 4 0,0-2 0,-3 2 0,6-4 36,-4 0-35,5 5 0,-7-4 25,2 2 1,1-2 5,-1-1 0,3 0-29,-3 0 1,0 4 0,-4-1 1,1 1 15,0-4 1,1 0-9,-1 0 1,2 3-43,-6 0 0,-1 2 39,1-2 0,-5-1-53,2 1 0,1-1 8,-1 2 0,-1-2-4,-2 5 0,-1-5-5,0 2 0,-3-2 25,0 1 0,0-2-42,3 3 0,0 0 21,1 0 17,-6-1 101,4-3-95,-3 5 1,1-4 80,0 2-74,0-1 0,-1-2 4,1 0 9,0 4 38,3-3-42,1 4 0,-1-2 12,0 1 1,-3-1-9,0-3 1,-1 1-3,0 3 16,4-3 0,-5 3 2,6-4 0,-5 1-1,1 3 1,-3-3 2,3 2 1,-4-1-20,4-2 0,-4 3 8,4 0 1,-3 1-6,2-4 0,-3 1 16,0 2-46,3-1 24,-1 2 1,2-3-5,0 3 0,-3-3-25,2 2 0,-2-2-5,3-1 0,-4 4 23,4-1 1,-4 1-2,4-4-16,-4 4 3,6-3 177,-4 9-130,6-9 1,-2 4 8,-2-1 0,-2-3-9,-1 2-4,-3-2 0,7 1-9,-5 1 28,1-2-60,0 4 0,-1-2 36,3 1-54,-3-1 1,2-3 33,-1 0-2,-3 5 24,4-4 2,-1 3 122,-3 1-127,8-4 49,-7 4 1,5-4-25,-3 2-38,-1-2 1,-2 4 6,3-5 0,-3 1 0,2 2 13,-1-1 1,-1 2 10,2-4-18,-2 0 0,5 4 9,-3-1 7,-1 0-15,2-3 1,-3 4 132,3-1-69,-3 1 6,3-4-62,1 4-11,-4-3 0,4 5-37,-5-3 0,1-1 70,2 1-68,-2-2 1,4 0 30,-5 3-11,0-3 22,0 3 2,5-4 80,-4 5 11,3-4-98,-4 4 4,0-5 1,0 0 15,0 4-151,5-3 156,-4 4-173,3-5 56,-4 0-381,0 0 90,0 5 227,0-4-49,0 3-224,0-4 209,0 0 1,-4 5 0,-2 1 0</inkml:trace>
  <inkml:trace contextRef="#ctx0" brushRef="#br0" timeOffset="2483">0 319 8054,'0'5'-1795,"0"0"2245,0-5-123,0 4-241,0-2 8,0 2-34,0-4 4632,0 0-4753,5 0 131,0 0-165,6-4 1,-1 1 47,0-4 0,4 5 113,0-1 0,0-2-27,0 2 0,2-4 1,5 3 1,-1-4-77,1 2 0,4 0 20,2-1 1,3 0-11,1-3 0,1 3 2,2 0 1,2 2-14,5-2 1,-3-2-1,0 2 1,-4 2 33,4 2 0,-1-3-6,4-1 1,0 1-1,1 0 1,-1 2 13,0-3 0,0 4 15,0-4 0,-1 1 6,-3 0 0,3-2-22,-2 4 0,0-4 1,3 1 0,-6 2-5,6-2 1,-5 1-1,1-1 1,1-1-67,3 5 1,0-4 63,0 3 1,-3 0-50,-1 0 1,1 2 35,3-5 0,0 5-45,0-1 0,-3 0 43,0 0 0,-1 2-4,4-3 1,1 2 18,-1-1 0,0 2 3,0-3 0,0 3-19,0 1 0,0 0 7,0 0 1,-3-3 71,-1-1 0,1 1-64,3 3 0,-1 0 9,-2 0 0,2 0-23,-3 0 1,0-4-4,0 1 1,-2-1-11,2 4 1,-4 0-6,2 0 0,-3 0 15,-2 0 1,1 0 3,0 0 0,0 0 26,0 0 1,0 0-30,-1 0 1,0 0 21,-3 0 1,2 0 1,-5 0 0,1-3 5,-1 0 1,1-1-20,2 4 1,2 0-1,-5 0 0,4 0-27,0 0 0,-3 0 29,-1 0 1,1 0-46,-1 0 0,3 0 37,-3 0 0,0 0 4,-3 0 0,-1 0-8,1 0 0,3 0 2,0 0 0,0 4-3,-4-1 1,1 0 1,-1-3 0,4 0 55,0 0 0,0 0-46,-3 0 0,3 0 30,0 0 1,3 4-20,-3-1 1,0 1 1,-3-4 0,3 0-4,0 0 0,-1 0 3,-2 0 0,0 1 0,-1 2 1,1-2-4,-1 3 1,1-3-2,-1-1 0,1 1 1,-1 3 0,-3-3 3,1 2 0,-1-2 19,3-1 1,0 4 2,-3-1 1,1 1-8,-4-4 1,3 3 3,-3 0 0,3 1-20,-4-4 0,1 1 12,-4 2 0,4-2-21,0 3 0,-1-2 19,-2 2 1,-1-3-37,0 2 1,0-1 29,1 2 0,-1-3-47,0 2 0,1 0 36,-1 0 0,0-2 0,0 3 0,1 0 2,-1 0 1,4-1-3,-1-3 0,1 1-13,-4 3 1,0-3 10,1 2 1,-4 0 13,-1 0 1,1-2-6,4 3 0,-1-3 0,0 0-1,0 2 1,-3-2-1,0 3 0,-3-3 0,2-1 1,-2 3 0,3 1-1,-1-1 1,5 1-2,-1-1-11,0 0 1,1 1 9,-1-1 1,-3 2-1,0-2 1,-1-2 0,5 3 0,-2-2 0,-2 2 0,2-3 1,-2 2 1,-2 2-3,2-2 0,0 1 2,3-4 0,-3 3 0,0 0-1,0 1 1,3-1-13,0 1 0,-3-1-1,0-3 1,-4 4-80,4-1 39,0 0 1,0 1 14,0-1 1,-4 1 17,4-4 0,-3 3-15,2 0 0,-2 1 7,3-4 1,-4 1 5,4 2 0,-4-1 24,4 1 0,-3-1 5,2 2 0,-2-3 42,3 2 1,-4-2 74,4-1-87,-5 5 1,7-4-29,-2 3 0,-2-2 100,-2 1-88,3-2 0,-4 4 30,5-5 1,-5 1-24,2 3 0,-2-3-59,1 2 24,-1-2-5,2-1 1,0 1-29,-1 3-10,0-3 6,-3 4 41,5-5 0,-4 1-8,3 2 8,-3-2 0,0 4-1,2-5 13,-2 0-2,4 4 0,-4-2 35,3 1 0,-3-1 9,2 2 0,-1-3-18,2 2-17,-3-2 0,4 0-28,-5 3 43,4-3-23,-3 4 0,4-4 28,-5 2-7,0-2-27,4 4 8,-2-5-31,2 0 30,-4 0 1,3 1-273,1 2 160,-1-1-1354,-3 2 1457,0-4 0,-4 0 0,-2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9:35.72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14 988 7866,'-4'0'-119,"1"0"1,3 0 317,-2 0 113,1 0 230,-2 0-116,3 0 269,0 0-575,0-3 0,0 2 210,0-3 0,0 2-233,0-4 218,0 3-248,0-4 0,0 1 72,0 0 0,0-1-129,0 1 0,0 2 131,0-1 1,0-1-90,0-3 0,2 1-3,0 1 1,1-1 9,-1-1 1,0-1-35,2 1 0,-1-2-9,2 0 1,0 1-28,0-1 0,3 1 30,0-3 0,1 2-4,-3 0 0,3 1 40,-1 0 0,4-2-10,-2 1 0,0-1-18,1 2 1,0-2 11,1 4 0,1-4 9,0 2 0,-2 0 3,0-1 0,-2 1-13,2-1 1,1-1 5,-1 2 0,0 0-59,0-1 1,1 1 56,-1-1 0,1-1-92,1 1 1,0 0 57,-1 0 0,1 1-4,0 2 1,2-1-22,0-2 1,0-1-2,-2 4 1,0-1-14,2 0 0,0 0 28,2-2 1,-3 1-58,1 2 0,1 0 45,-1-3 0,2 3-2,1-3 1,-2 3-2,1-1 1,-2 0-4,2 1 1,-1-3 15,2 2 0,0 1-11,-1 1 1,0 0 0,0-1 1,0 1 1,2-2 0,-2 1-40,0 0 0,0 1 37,3-2 1,-1 2-27,0 0 1,-1-1 31,1-1 1,-1 1 0,3 1 1,-1 1-2,0 0 1,-1-2 1,0 1 1,1-3 36,1 4 0,-1-1-41,2 3 1,-2-2-3,-1 2 0,1-2 8,1-1 0,-1 2-1,2 0 0,-2 0-37,-1 0 1,1 2-6,1-1 0,-3 0-3,1 0 1,-1-1 25,1 3 0,1-3-26,2 0 1,-2 2 19,1-1 0,-1 1 9,-1-1 0,0 2-11,1-2 0,-1 2 22,0 0 1,0-1-41,-2 1 0,1-1 0,-1 1 1,2 1 11,0-1 0,-2-1-7,0 1 1,-1 0 5,3 2 0,-3-2 0,3 0 1,-3 0 25,1 2 0,-1 0-11,3 0 0,-3 0 7,3 0 0,-4 0-22,3 0 1,-3-2 0,4 0 1,-3-1-29,3 3 1,-3 0 32,1 0 0,0 0-20,3 0 0,-3 0 15,0 0 0,-2 1 0,2 1 0,-2-1 11,2 1 1,-1 1 3,1-1 0,1 1 1,-3-1 1,1-1 5,-1 1 0,-1 1 8,3-1 1,-3 2 3,1-2 0,0 1-17,0-1 1,-2 0-1,2 2 0,-1-2-27,-2 2 1,1-2-8,0 0 1,0 1-6,0-1 0,0 2 45,-1-2 1,1 3 0,0-3 1,0 2 54,0-2 1,0 1-73,-1-1 0,1 1 35,0 1 1,0 1-22,0-3 1,-1 3-17,-1 0 0,3 0 24,-1-1 0,0 2 2,-2-2 1,1 2-21,-1 0 1,1 0-4,1 1 0,-3-3 4,1 0 0,-2 1 1,1 1 0,0 1 55,1-1 1,-1 0-47,-2 1 1,0-1 24,0 1 0,1-1-2,0 0 0,2 1 6,-3-1 0,1 1-4,-3 2 0,1-2 2,-1 2 0,0-2-26,1 2 1,-1-1 15,1 3 0,-1-1-10,0 0 0,1 2 7,-1-4 0,1 4 5,-1-2 1,1 2-7,-1 1 0,0-2 5,1 0 0,-2-1 35,0 0 0,0 4 6,0-3 1,-2 2-5,2-2 0,-2-1 9,1 0 1,1 1 9,-2 2 1,1 0-32,-2 0 1,2-1 8,-2-2 0,3 5 33,-3-3 0,0 1 0,-2-3 0,1 2-43,1 3 1,-2-2-9,3 2 1,-3-1-18,0-1 0,0-1 35,0 1 0,0 0 28,-3 0 0,2 0-35,-3-1 1,2 1 79,-3 0 1,3 0-50,-2 0 1,0 0 6,0 2 1,-2-1-16,2 1 0,-1-1-3,1 1 0,-2-1-34,2 1 0,-2-2 43,0 0 0,-1 2-60,1 0 0,-3 0 47,1-2 0,-1 0-55,0 2 1,1-1 20,-3 1 0,3-2 1,-3 0 0,3 0 15,-3 0 1,1 0-2,-1-1 1,-1 1 56,2 0 0,0 2-52,-1 0 1,1 0 4,-1-2 0,-1 0 2,1 2 0,-1-1 17,-1 1 1,1-2-27,2 0 0,-5 0-1,3 0 1,-3 0-27,2 2 1,-1-1-8,-1 1 1,0-3 23,2 1 0,-3-3-3,-1 5 1,1-4 33,-2 2 1,4 0-31,-4-3 0,3 3 97,-5-1 0,5 0-49,-4-1 1,3 1 11,-1-1 1,0 1 19,-3 1 1,1-2-45,0-1 1,0-1-21,-1 2 0,0-3 28,-1 3 1,1-1-132,-1 3 0,1-2 114,1 0 0,-1-3-120,1 3 1,0 0 65,0 1 1,-1-1-10,1 0 0,0 0 29,0 1 0,-1 0-4,1-1 1,0 1-10,0-4 0,-1 3 8,1 0 0,0-2 53,0 0 0,-3 0-44,1 0 0,0 0 36,1 0 0,-1-2-1,0 1 1,-1-1 6,3 0 0,-1 1-13,-1 1-65,1 0 42,-2-3 1,2 0-29,-2 1 1,2-1 32,-4 1 1,3-1-34,0 0 1,1 3 25,1 0 0,-1-1-55,-2-2 0,5 1 19,-3-1 1,3 1-6,-3-1 0,1 1 15,0-1 1,0 0-1,-1-2 1,3 2 4,0-2 0,0 1-2,-2-1 0,2 2 3,2-2 1,0 0-4,0 0 1,-1 0 8,1 0 1,2-1 14,-2 0 0,1-3 4,1 2 1,1 1-66,1-1 1,0 1-4,3-1 0,-3-1-39,2 1 1,-1-1 69,1-1 1,0 0 6,3 0 1,0 0-21,-1 0 1,1 0-2,-1 0 1,1 0-4,0 0 0,1 0-36,1 0 71,0 0 0,-3 0 7,1 0 1,2 0 99,-1 0-129,1 0 95,-2 0 1,-1-1-74,1-1 0,2 1 152,-1-1-110,1 2-3,-2 0-38,-1 0-14,1 0-51,-1 0 79,1 0-67,0 0 48,-1 0 169,1 0-151,-1 0 1,3 0 7,0 0 0,2 0-7,-3 0-1,4 0-53,-2 0 68,0 0-85,2 0 29,-1 0-12,-1 0 28,2 0-5,-2 0 13,3-3-8,0 2 12,0-2-10,-3 3-59,3 0 30,-3 0 0,3-1-41,0-1 55,0 2-4,0-3 21,0 3-299,0 0 279,0-3 2,0 2 223,0-2-128,0 3 354,0 0-365,-3 0 57,2 0 19,-2 0-119,3 0-138,0 0 65,0-3 18,0 3 0,0-3-4,0 3 11,0 0 51,-2 0-42,1 0 8,-2 0 8,3 0-194,0 0 188,-3 0 0,2-1-23,-1-1 54,2 1-67,0-2 6,0 3-118,0 0 163,-3 0-42,2 0 31,-2 0-17,3 0 0,0 0 39,0-2-64,0 1 9,0-2 11,0 3-6,0 0 33,-3 0-30,3 0 58,-3 0-51,3 0 46,0 0-46,0-3-77,0 2 83,-3-1-114,2 2 96,-2 0-40,3 0 1290,0 0-1125,0 2 0,0 0 167,0 2-182,0 0 1,2 3 151,1-1 1,-1 1-92,-2-1 1,0 3 67,0-1 0,2 1-93,0-3 1,0 1-2,-2-1 1,0 0-8,0 1 0,0-3-51,0 0-194,0 1 196,0-2-29,0 3 56,0-5-209,0 1 118,0-2-8,0 0 36,0-2-11,0-2 0,0 0-123,0 0 0,-2 1 59,0-1 0,0 2-98,2-2 0,0 2 73,0-3 0,-2 3-83,-1-2 1,1 2 27,2-3 0,0 1-79,0-2 123,0-1 0,0 1-5,-3 0 0,3-1 27,-2 1 1,1-1-18,1 1 1,0-1 129,0 1 0,-1 0-109,-1 2 0,1-2 129,-1 2 0,2 1 12,0-2 146,0 4-305,0-5 18,0 5 25,0-1 34,0 2 6,0 0 54,0 2 0,0-1 57,2 1 20,-1-1 253,2 2-168,-3-2-12,0 1-72,0-2 552,0 0-165,3 0-314,-3 0 0,4 0-2,-2-2 0,0 1 155,2-1-99,0 1 1,3 1-158,-1 0 1,0-2-82,1 0 0,-1 0-200,1 2 0,-1-1 87,0-1 0,1 1-1162,-1-1 1,-2 0-61,-2 0 1315,2 2 0,-7-6 0,3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39:57.69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78 225 7880,'0'-7'-1424,"0"3"3121,0 0-591,0 2 390,0-3-277,0 4-30,0-2-116,0 3 1810,0 0-2420,3 0 1,-2 0 10,3 0 0,-2 0-150,3 0 0,-1 1-156,2 1 1,1-1-18,-1 1 1,1-1-162,-1-1 0,3 2 61,-1 0 1,3 2-109,-3-2 0,4 3-171,-2 0 1,2 0 149,-1 2 0,1-1-4,-2 1 1,2 0 78,-2 1 1,2-1 126,-4 2 1,3-2-44,-2-1 0,-1 3 163,-1 0 0,-1-1-139,0-2 1,0-1 117,-2-1 0,0 0-60,-2 3 1,-1-3 83,1 0-148,-1 1 126,-1 1-133,0 0-49,-3 1 1,1-2-132,-2 0 1,3-2 122,-1-1-231,-2-1 57,0 2 1,0-1 37,0 0-45,2 0 0,-1-2-6,1 0 290,1 0-152,-2 0 18,3 0 1,0 0 14,0-2 183,0 1-118,0-5-58,3 3 0,1-4-213,2 1 1,-2 2 123,1-1 1,-1 1-259,2-2 1,0 1 72,-2 1 1,4 0-5,-1-3 1,0 3 84,0 0 1,1-1 21,1-1 1,2 0 202,-3-1 0,3 1-138,-3-1 1,3 0 132,-2-1 0,-1 1-69,-1-2 1,-1 3 138,0 1 31,-2-3-94,-1 4 1,-3-6-13,0 4 1,-1-1-43,-1 1 0,-2 0 3,-2-1 1,-1 1-116,-2-1 0,1 0 99,-2-1 0,1 1-217,-1-2 0,2 4 66,-1 1 1,3 2-81,1-3 0,0 4-221,0-1-104,3 1 63,-1 1 103,3 0 252,0 3-547,0-2 74,0 4 34,0-4-894,0 5 632,0-6 129,0 3 717,0-3 0,-3 3 0,-1 1 0</inkml:trace>
  <inkml:trace contextRef="#ctx0" brushRef="#br0" timeOffset="1392">514 507 7828,'-4'0'0,"-1"0"0,4 0 390,-5 0 0,5 0 1170,-4 0-643,4 0 271,-5 0-785,3 0 0,-4 2 108,1 0 0,0 1-141,-1-1 1,1-1 37,-1 1 0,0 1-99,-1-1 0,0 1-58,-3-1 1,0-1-47,-1 1 1,-1 1-27,0-1 1,0 0-85,0-2-1,0 0 86,1 0 0,-1 0-153,0 0 0,-1-1 81,1-1 1,-2-1-138,2-1 1,1-2-62,-1 2 64,0-2 12,3 3 1,0-3 44,-1 2 0,2-2-11,-1 0 1,2-1 8,-1 1 0,2 2 19,1-1 0,-1 1 121,1-2 0,0-1-67,2 1 1,-2 0 9,2-1 0,-2 0-59,0-2 1,2 2 6,-1-1 0,1-2 12,-2 2 0,-1-3-11,1 3 0,0-3-90,2 2 0,-2 0 57,2 1 0,1 0-77,1-3 1,-1 3 46,1 0 1,0-2-68,2 2 0,0-3 26,0 3 0,0-1-4,0 3 1,0-3 13,0 1 0,0-1 21,0 3 1,0-3-42,0 1 0,0-2 34,0 2 0,2 1 48,0-2 0,3 2-50,-1 0 1,0-1 152,0-1 1,0 1-49,3 1 1,0 1-32,1 0 1,0-1-27,0 1 0,0-1 22,1 1 1,-2 0-170,1-1 0,0 1 104,1-1 0,-2 3-188,1 0 0,-1 0-15,0 0 1,-1-2 106,1 2 0,1 1 70,1 1 1,-1-1 69,-1 1 0,1-1 50,1 1 1,2 1-82,-3-1 1,1 1 43,0 1 0,-1 0-46,2 0 1,-1 0-11,2 0 1,-1 0-38,0 0 1,2 1-150,-1 1 0,1 1 111,1 1 0,0 2-32,0-2 0,1 1 98,-1 0 0,1 0-10,-3 0 1,-1-2 65,0 1 1,-1-1-136,2 1 38,-3-3 383,1 5-155,-3-5-9,1 4-15,-1-1-1,0-1-99,1 3 1,1-2-168,1 2 157,0 1 1,-2-1-123,1 0 1,-1 3 65,2 0 0,-2 2 11,-1 0 0,2 0 9,-1 0-37,1 1 159,-5-2-152,1 5 19,1-1 118,-4 2-105,5-3 1,-6-1-3,3 1-167,-3 0 168,0 0 22,0 3-293,0-6 267,0 5-2,-3-5-7,3 0-42,-6 2 27,5-2 9,-4 3-32,4-3 60,-5 2 0,3-4-2,-1 3 1,-2-3 14,2 0 1,1 1 61,-2 0 0,1-1 185,-2-4 1,-3 2-73,0-2 1,0-1 124,1-1 1,-2 1-196,-3-1 0,0 0-4,0-2 1,0 0-324,1 0 1,-1 0-12,0 0 1,0 0-17,0 0 1,3 2 77,2 0-1141,1 3 816,-3-4 0,3 4-85,-1-3-1272,1 3 1168,0-4 0,1 4 669,-1-3 0,-5 0 0,-1-2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0:00.83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90 251 7857,'-4'0'2221,"2"0"-1825,2 0 1,-1-1 641,-1-1-600,1 2 0,-2-4 114,3 2-21,0 1 1,0-2 302,0 0 3,0 3-378,0-3 295,0 0-293,0 2 0,1-2-142,1 3 1,-1 0 31,4-2 0,-1 1-130,2-1 1,2 1-10,0 1 1,0 0-136,3 0 1,-1 2 116,3 0 0,0 3-253,0 0 0,0 0-28,-1 2 1,1-1-23,0 0 0,-1 3 38,-1 0 0,0-1-29,-2-1 0,-1 1 194,-1 1 1,1 0-80,-2-1 0,1 0 193,-5 0 0,0-1 145,-2 0-99,0-1 1,0 1 4,0-1 189,0-2-202,-2 1 1,-1-3-110,-1 2 1,-2-3-32,2 1 0,0 0-108,0 0 1,-1-1 35,-1 1 1,2-1-42,-1-1 117,4 0-60,-5 0-171,6 0-41,-3 0 392,3 0-169,0 0-144,3-3 1,-2 1-178,3-2 0,1 0 94,1 0 0,-2-1-19,1 0 1,0-3 71,3 0 0,-1-3-201,2 3 0,-1-2 49,0 2 1,0-1 99,3-2 0,-3-1 88,3 4 0,-3-1 147,0 3 0,-1-1 134,0 1-158,-1-3 0,-1 2-3,-1-2 0,-3 4-64,1 1 1,-2 0-98,-2 0 1,-1-2-87,-4 2 1,0 0-184,-1 0 0,0 0-37,0-2 0,-1 0-229,0 2 1,1-2-116,1 2 0,1 0 319,-1 0 0,1 2-1178,-1 0 595,4 1 360,0 1 0,3 2 672,0 2 0,0 0 0,0 6 0</inkml:trace>
  <inkml:trace contextRef="#ctx0" brushRef="#br0" timeOffset="1336">462 508 7871,'4'0'0,"-1"2"0,-1 0 1335,-1 0-147,2 1 93,-3-2-853,0 4 1,-1-2-12,-1 1 0,1 0 336,-4-2 1,0 0-305,-3 2 1,1-2 145,-2 2 0,0-2-32,0 0 0,-2 1-43,0-1 0,1 1-205,-1-1 1,1-1 46,-3 1 1,0-2-341,0 0 1,-2 0 126,0 0 1,0 0-43,3 0 0,-3 0 62,0-2 0,0-2-81,2-2 0,0 1 35,0 1 0,0 0-31,1-3 1,-1 1-20,3-1 0,0 1 24,1 0 1,1-1-132,-2 1 1,3-1 105,0 1 1,1 0-54,1-1 1,0 1 36,-2-1 1,2 1-185,0 0 0,0-1 12,0 1 0,0-1 87,1 1 1,-2-1 70,2-2 0,1 2 90,-2-2 0,3 0-53,-2 1 1,2-2-44,0 2 0,1 0-59,-1-3 1,1 1 69,-1-3 1,1 2-85,1 0 0,0 1 30,0-3 0,0 2-23,0 1 1,0 0 18,0-1 1,0-1-11,0 1 0,0 2 48,0 0 0,2 0-28,0 0 0,1-2-20,-1 0 0,-1 2 24,1 1 1,1-2-32,-1 2 0,3-2 27,-3 2 0,3 1-7,-1-2 3,2 2-60,-3 1 1,3-1-73,-2 1 111,2-1-100,0 1 1,1 2 54,-1-1 1,3 3-249,-1-2 9,4 0 259,-5 0 1,4 1-17,-2 3 1,2 0 6,0-3 1,-1 3 0,1-2 1,-2 1-80,2 1 216,1 0-43,-2 0 1,1 1-37,0 1-44,-1-2-11,0 3 30,2 0-172,-2-2 1,3 5 149,0-6 13,-3 6-220,5-5-30,-4 4 193,4-1-4,-2 0-14,0 1 29,0-4-1,0 5 180,0-3-206,2 1 90,-4 2 1,3-3 85,-5 3 0,1-1-192,-1-1 258,-1 0-68,-1 3 1,-1 1-105,1 1 122,-1-1 1,0 2-84,-2 0 23,2 2-22,-5 1 1,1 0-40,-2 0 1,3 0-87,-1 2 0,0 2-73,-2 2 0,0-2 44,0 0 0,0 0-15,0 3 0,0-4 81,0-1 0,0 1 149,0-1 1,0 0 23,0-3 0,-2-2 184,0-1 0,-3 0-138,0 0 0,0-1 109,-2-1 0,1-1 269,-1 1 1,1-1-153,-1 0 0,0 1-44,0-1 1,-2 1 118,5-1-243,-3 0-696,3 1 408,-5 2 1,2-1-1184,-2 3 885,2-3 1,1 1 28,-1-3 1,-2 0-172,-2-2 1,-3-1-1155,-1-3 814,-3 0 278,2 0 218,-4-3-1341,1 0 753,0-4 969,-3-2 0,2-1 0,-2-3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0:12.11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1495 7803,'4'-4'-841,"1"-1"1,-3 2 840,2-2 0,-3 0 0,4 3-361,-2-2 362,2 0 1,-5-1 166,2 1 1,0 2-90,0-2 0,-1 2 120,1-3 1,1 3-39,-1-2 0,0 2 115,-2-2-73,3-1 21,-3-1-111,6-1 1,-4 1-13,2 0 1,-2 1-194,2 1 0,-2 0 111,3 0 1,-3-1-402,2 0 214,0 0 1,2-2 22,-2 1 0,2-1 103,-2 1 0,0 2-72,0-1 98,0 1 1,3-2-35,-1-1 1,-1 2 121,-1 0 1,-1 0-61,2 0 0,0 2 18,0-2-1,0 2-19,2-1 0,-1-1 1,1 2 1,-3-2-11,0 1 1,0 1-3,3-2 1,-1 2-13,1-1 0,-2-2 12,0 2 0,0 0-1,0 0 1,0-1-2,-1-1 0,2 2 73,-2-1 0,1 1-25,-1-2 0,2 0 9,-2 2 1,2-2-50,0 2 1,1-2 4,-1 0 0,0 0-27,1 2 0,-1-2 37,1 2 0,-1-2-25,1 0 1,1 1 16,1 1 1,0 0-46,-1-3 0,0 3 29,0 0 0,1 0-1,0-3 0,0 1 12,0 2 1,-2-2 2,1 2 0,2-2 21,-2 0 0,2 0-25,-2-1 0,-1 1 1,2-1 0,0 3 3,0 0 0,1 0-11,-1-3 1,2 1 0,-3-1 0,3 1-3,0 0 1,-1 1 41,1 1 0,-3 0 3,3-3 1,0 3 115,2 0 0,-3-1-83,1-1 0,-2 0 102,1-1 1,-1 1-64,1-1 1,-1 1 23,2 0 1,-3-1-27,3 1 1,-3-1-1,3 1 1,-1-1-36,1 1 0,0 0-9,-2-1 0,2 1-82,0-1 1,-1 1 85,1 0 0,-1-1-38,0 1 1,2-1 27,-1 1 0,-1-1 28,1 1 0,-3 2-37,3 0 1,-1-1 2,1-4 1,1 2 57,-2-2 1,0 4-42,-2-2 1,2 4 12,1-6 1,-1 3-14,1-2 1,-3 1-23,3 0 1,-3 1 23,3-1 1,-2 1-74,1 0 0,0-1 49,1 1 0,1-1-4,-1 1 1,0 0-51,0-1 0,1 3-1,-1 0 1,1-1-25,1-1 0,-1-1 55,-2 1 1,3 0 3,-3-1 0,2 1-8,1-1 0,-2 1 14,0 0 0,-1-1 1,0 1 0,2-1 1,-1 1 1,0 0 6,0 2 0,1-2 8,-1 2 1,1-2-59,1 0 0,0 0 38,0 2 1,-1-2-79,1 2 0,0 0 67,0 0 0,0 1-66,-1-2 1,3 0 38,0 0 0,0 2-5,-2-2 0,0 2 28,0-1 0,2-2 1,0 2 1,2-1 68,-2 0 1,1 0-75,-1 0 1,-2 2 94,2-1 0,1-1-79,-1-1 1,0 2 6,0-1 0,-1 2 1,1-2 1,1 0-10,1 0 0,-1 0 1,-1 1 1,1-2-5,-1 2 1,2 1-68,-2-2 0,2 2 60,-2-1 1,2-2 31,-2 2 1,3-1-34,-1 0 1,-1 0 87,1 0 1,-2 0-62,2 1 0,-2-2 0,2 2 0,-2-2-17,0 0 0,0 2 9,0-1 0,3 1-19,-1-2 1,-1 1 20,-1 1 0,1 1-74,-2-2 0,4 0 58,-1 0 0,0 2-52,0-2 1,-2 2 49,2-1 0,-2-2-4,2 2 0,-2 0 56,2 0 0,-2 2 11,2-3 0,0 3-6,0-2 1,0 3-41,-2-2 0,3 1 72,-3-1 0,2-1-53,-2 2 1,2-1 26,-2 1 0,2 1-8,-2-1 0,2-1-7,-2 1 0,2-2 0,-2 2 1,1-1 6,-1 1 1,0 0 9,2-2 0,-1 2-18,-3-2 1,0 2 17,2-3 0,-1 3-17,1-2 0,-1 2 1,1-3 1,-1 3 1,1-2 1,0 3-6,0-2 0,0 1-24,-2-1 1,2 1-4,0 0 0,1 1-17,-1-1 0,-2 0 36,2 0 1,-1 1 3,-2-1 0,1-1-22,0 1 1,0 0-1,0 2 1,0-2 28,2 0 1,-2 0 0,0 2 1,0-1 50,-3-1 1,3 1-59,2-1 0,-1 1 39,1 1 0,-2 0-29,-3 0 0,3 0 26,0-3 1,-2 3-55,1-2 0,0 1 6,1 1 1,-3 0-34,1 0 0,-1 0-19,1 0 1,0 0-44,-2 0 0,2 0 81,0 0 1,-1 0 18,0 0 1,-1 0-28,2 0 1,-3 0 50,3 0 1,-3 0-22,0 0 1,0 0 9,1 0 0,-2 0 4,1 0 0,0-2 4,-2 0 0,0-1-23,1 3 1,-3 0 10,0-2 0,1 1-104,1-1 1,-2 1 90,1 1 0,-1-2-117,2 0 0,-1 0 128,-1 2-113,0 0 31,2 0 0,1 0-5,-1 0 1,-1 0 31,-1 0 0,-2 0 4,2 0 1,-2 0 65,3 0-60,-4 0 120,5 0-100,-3 0-29,4 0 2,-1 0 1,-2 0 8,1 0-20,-4 0-18,5 0-16,-5 0 45,4 0 164,-4 0-161,2 0 225,-3 0-55,0 0-246,3 0 61,-3 0-1,3 0-90,-3 0 0,1 0-397,1 0 420,-1 0-57,2 0 276,0 0-49,-3 0-56,6-3-70,-5 2 125,2-2-90,-1 3 22,-1 0-23,2 0 1,-2 0-143,1 0 129,-2 0-3,3 0-116,-3 0 322,0 0 32,3 0-201,-2 0 78,2 0-22,-3 0-29,0 0-30,-3 0 125,2 0-115,-2 3 5,0-2-6,3 4 0,-6-4 10,5 5-22,-1-5 1,1 4 182,-1-3 3,1 3-156,-2-2 1,1 4 74,0-1-175,0 1 96,2-1-12,0 0 1,-2-1-89,-1-1 84,1 0 1,2 2 15,-3-2-6,3 2-29,-3-5 92,3 4 7,0-4 60,0 2 13,0-3-98,0 0-99,0-3 1,0 2 55,0-4 1,0 3-205,0-2 175,0 0-304,3-3 163,-3 1 1,4-1-255,-2-2 0,-1 2 153,1-2 1,1 0 27,-1 1 0,2-1 62,-2 3 1,1-1 222,-3 1 0,0-1-83,2 1-103,-1 0 0,2 1-169,-3 1-258,0 3 535,0-2-40,0 3 365,0 0 1,-1 2-71,-1 0-16,1 0-64,-4-2 0,1 0 29,-2 0 0,1 0 33,1 0-135,0 0 0,-3-1-252,1-1 0,2 2 68,-1-3 0,3 3-1018,-2 0 182,3 0 368,-5-3 1,5 2-219,-4-1 0,3 1-528,-2 1 0,2 0 461,-3 0 1,1 0-244,-2 0 0,-3 0-942,1 0 2008,-7 0 0,2 0 0,-6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0:16.212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2098 6477,'4'0'-235,"-2"3"1,-1-3 251,1 2-11,-1-1 201,2-1-148,0 0 208,-2 0-109,1 0 203,-2 0-45,0 0-454,3 0-201,-2 0 65,2-3-1,0 3 211,-3-3 48,6 3 0,-4 0 15,2 0 1,-2 0 223,2 0-63,-2-3-137,3 2 106,-1-2-98,2 3 1,1 0-37,-1 0 1,-2 0-15,1 0 1,-1 0 1,2 0 17,1 0 0,-1 0-11,1 0 0,-2 0 123,1 0 1,-3 0-107,3 0 0,-1 0 162,2 0 0,-1 0-80,1-3 1,-1 3-4,0-2 1,3 1-69,-1 1 0,1 0-1,-3 0 1,1-1-23,-1-1 1,3 1-13,-1-1 0,1 1-3,-3 1 0,3 0 29,-1-2 0,1 1-75,-3-1 0,2 1 61,0 1 0,-1-2-8,2 0 0,0 0 17,0 2 1,0-1 1,-1-1 0,0 1 7,0-1 0,1 1 3,0 1 0,0 0 33,0-3 0,-2 3-39,1-2 0,2 1-5,-2 1 0,1-2 10,0 0 0,-2-1-19,2 3 1,0-2 3,0 0 1,1-1-4,-1 1 0,1 1 0,-1-1 1,2-1-3,-3 1 0,3-1 3,-2 1 0,1 2 2,-1-3 1,2 2 72,0-1 1,-1 1-68,1-1 1,-2-1 97,2 1 1,1 0-33,-1 2 0,0-2 10,0 0 0,1-1-7,-1 1 0,0 1 15,0-1 0,3-1-25,-4 1 0,4-1-8,-4 1 0,3 0-48,-1-2 0,1 2 42,0-2 1,0 2-22,0-3 1,-1 4 3,-1-1 0,2-2-7,-2 0 0,2 0 30,-2 0 1,1 2 3,1-2 0,-1 1 31,-1-1 1,1 1-48,-1-2 1,0 0 35,0 3 0,1-3-24,-2 1 1,3 0-1,-1 0 0,-1 2 6,0-2 0,-1 0-13,3 0 0,0-1-31,0 3 0,0-3 2,0 3 1,-1-3-12,1 1 0,0 1 29,0-2 1,-2 2 52,-1-2 1,1 0-54,2 0 1,-1 2 36,-1-1 0,1-1-40,-2-1 1,3-1-2,-1 1 0,-1 2 2,0 0 0,-1-1 0,3-1 0,0 0-20,0 2 0,0-2 21,0 2 0,-1-1 113,1 1 0,1-2-108,-1 2 0,2-2 103,-5 0 0,2-1-62,1 1 1,0-3 4,0 1 1,0-1 11,-1 3 1,1-2 14,0 0 0,2 1-89,0-2 0,0 1 54,-2 0 1,0 1-78,2-2 0,1 2 63,1 1 1,0-1-54,-2 1 1,-2-1 41,2 1 0,1-3-11,2 1 0,-3-1 27,0 3 1,2-1 5,0-2 1,-2 2 43,0-1 0,0 0-55,0-1 0,-1 1 74,3-2 1,-3 2-62,1-1 1,-1 0 46,1 0 0,0-1-55,2 1 1,-3-2-8,1 3 1,1-3-25,1 3 1,0-2-8,0 2 1,-1 1-103,1-2 0,1 0 76,-3 0 0,2-1 28,-2 1 1,2-2-8,-2 3 0,0-3 81,-2 0 0,2 1-57,0-1 99,0 0-120,1-1 1,-3 1 32,2 0 1,1 1 7,-1-3 0,2 0-38,-2 0 1,1 0 30,-1 0 1,-1 1-21,3-1 0,-3 1 5,1 1 1,1-1-41,-1 1 0,3-1 25,-1-1 0,-2 0-6,0 1 1,0-1 76,0 0 1,-1 1-33,3 0-28,-6 0 138,4-3-76,-5 2 0,5 0 2,0 0 95,0-3-145,-2 3 0,0-3 60,0 3-52,-1-2 0,1 1-20,0-1 0,0 2-12,0 0 1,2-2 19,0 0 1,0 0 13,-2 2 1,0 0 8,2 0 1,-1 1-18,1-1 0,-1-2 74,1 0 0,-2 0-65,2 2 0,-1 0 105,-1 0 1,0 1-44,2-1 0,-2 0 5,0 0 0,0 0-54,-3-2 0,2 1 1,1-1 1,-1 1-23,-1-1 1,1 1 44,-1-1 1,1 2-44,1 0 1,-2-2 20,-1 0 0,0 0 25,1 2 1,2 0-32,-2 1 1,3 1-1,-4 0 1,0 1 32,1 0 0,0-3-7,2 3 1,-3 0 16,1-1 0,-1 3-16,1-3 0,0 1-25,-2-1 0,1 0 14,-1 2 0,0 0-45,0 0 1,-2 2 27,1-1 1,-1-2-5,0 2 0,-3-1 48,0 3 1,0-1-11,0 1 0,1 2-103,-3 0 85,3-1 1,-3-1-60,2-1 0,-3 3 46,2 0 1,-2 2-83,1-3 1,-1 3 12,1-2 1,-1 2-15,-1-2 0,0 1 0,0-1-8,0 3-87,0-2-19,0 0 148,0 2-336,0-1 170,0 2-1408,0 0 1421,3 0-15,-3 0-19,3 0-17,-3 0-379,0 0 488,3 0 54,-2 0 21,2 0 43,-1 2 0,0 1-76,2 2 1,-2 0 106,0-1 0,1 0-89,-1 0 0,0 0 42,1 0 1,-3 2-50,2-2 0,1 0 3,-1 0 1,1-2-30,-1 2-22,-1 1 74,2 1 1,-3-2-23,0 1 0,2-3 76,0 2-74,0-3 11,-2 2 71,0 0-32,0-2 0,0 2-44,-2-3 1,1-1 10,-1-1 0,0 0-29,0-2 0,1 0 27,-1-3 0,-1 1-45,1 0 9,0-1 1,0 1-73,0-1 1,0 1 41,2 0 0,-2-1-112,0 1 1,-1 1 96,3 1 1,0 1-93,-2-2-37,1 0 122,-2 1 0,1 0 132,0 0-113,0 2 111,2-1 0,-1 3-42,-1 0 28,1 0-8,-2 0-33,3 0 1,-1 0 99,-1 0-98,2 0 0,-4 2 261,2 1-143,1 2 0,-4-4 281,3 3-339,-3-2 34,4 3 0,-4-3 164,0 2 0,2-2-263,-2 0 1,1 0 103,-2 1 0,2-1-161,-1-2 0,1 2 136,-2 0-853,-1 0 581,1-2 0,-1 0-2072,1 0 40,2 0 818,-1 0 1,3 0-522,-2 0 1932,3 0 0,-5 3 0,2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2:47.47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13 128 7562,'0'-2'115,"0"-1"76,0 3 0,0-2 330,0 1-178,1 1-193,0-3 1,1 2-48,-1-1 1,1 2-146,-1-1 1,-1-1 78,3 1 1,-2-1-229,0 1 0,0-1-286,2 1 337,-1-1 1,1 0 28,0-1 1,0 0 63,0 1 1,0-1 29,0 1 1,0-1 136,2 0 1,-1 0-88,0 0 0,1 0 204,0 0 10,0 0-190,1-2-32,0 2 297,1-2-278,-1 3 13,0-2 0,0 1-15,0 0 0,1 0 8,0 0 1,-1 1-10,2 0 1,-2 0-99,2-1 1,-1 1 102,1 0 0,-1-1-112,0 0 1,1 1 88,0 0 1,0 1-96,2-1 0,-3-1 76,2 2 1,0 0-29,0 1 1,0-1 9,0 0 0,0 0 0,-1 1 0,-1 0-17,2 0 1,-1 0-7,1 0 1,-1 0-61,0 0 1,1 0 72,0 1 0,1 0-64,0 1 1,1-1 53,-2 1 1,1 0-5,1 0 1,0 0 26,-1 1 1,1-1 6,0 2 1,0-1-19,-1 1 0,2 0 13,-2 0 1,0-1 74,0 2 0,-2-2-80,0 1 1,-1 1 16,1-1 1,-1 1-5,0-1 0,0 0 11,-1-1 1,1 0 1,-2 0 1,1 1 0,-1-2 1,-1 0-11,1 0 0,-1 1-3,0 0 1,1-1-1,-2 0 1,2-1-1,-2 2 1,0-1 0,0 1 1,-1-2 4,0 1 1,0-1-3,1 1 1,-1-1-6,0 1 1,-1-1-3,1 0-24,-1 1 28,2-2-19,-3 2 15,2-2 63,-2 1-55,0-1 2,0 1-4,1-1 1,-1 1 6,1 0-14,-1-1 13,2 3-10,-2-3 4,2 2 1,-2-1-93,1 0 81,-1 0-48,2-1 40,-2 0-2713,0 0 2729,0 1 0,0-1 0,0 2 0,0-2 0</inkml:trace>
  <inkml:trace contextRef="#ctx0" brushRef="#br0" timeOffset="1176">680 152 8002,'0'2'-313,"0"-1"1,0-1 372,0 1 83,0 0-205,0 0 0,-1-1 96,0 0 1,0 0-10,-1 0 1,1 1 49,-2 0 0,-2 0 63,0-1 0,0 2-72,-2-1 0,2 0 23,-2-1 0,-1 1-61,1-1 1,-1 1 10,1-1 0,-2 1-10,2 0 0,0-1 41,1 1 0,0 0-71,-1-1 1,1 0 50,-1 0 0,1 0-23,0 0 0,1 0 11,-2 0 1,1 0-135,2 0 1,-2 0 81,1 0 0,0 0-3,0 1 1,1-1 3,-2 1 0,3 0 20,-1-1 0,-1 1-34,1 0 0,-1 0 19,1-1 0,1 0-18,-1 0 0,0 0-49,0 0 0,0 0-2,-1 1 0,1 0 22,0-1 1,0 1-91,-1-1 0,0 0 72,1 0 1,-1 0-13,1 0 0,-1 0 110,2 0 1,-2 0-90,0 0 0,0 0 138,1 0 1,0 0-149,1 0 237,-2 0-179,1 0 0,0 0 38,-1 0 0,2 0 9,-1 0 0,-1 0-19,1 0 0,0 0-10,0 0 0,0 0-40,0 0 39,-1 0-1,2 0 0,-3 0-24,2 0 0,-1 0 13,1 0 1,-1 0-11,0 0 11,0 0 11,2 0 1,-2 0-2,1 0-10,0 0 20,0 0 1,1 0-17,0 0 0,-1 0 8,0 0 1,2 0-5,-1 0 1,0 0-62,0 0 1,0 0 45,0 0 1,-1 0-5,0 0 0,0 0 18,1 0 1,-1 0 3,1 0-19,-1 0 48,1 0 1,-2-1-43,2 0 1,0 0 44,0 1-37,0 0-3,1-1 12,-1 0 1,2 0 0,-3 1-1,1 0-57,2 0 52,-2 0 1,1 0-20,-1-2 0,0 2-22,0-1 33,0 1 19,0 0-19,1-2 0,-1 2 1,2-2 88,-4 2-87,2-1 0,-1 1 0,0-1 46,3 1 0,-2-1-15,1 0 5,-1 1-13,0-2-21,1 2 1,-1 0-3,1 0 24,1 0-99,-2 0 0,3 0 82,-2 0 1,1 0-50,-2 0 39,1 0-10,-1 0 148,0 0 0,1 0-79,0 0 0,0-1 68,-1 0-104,0 0 209,0 1-200,1-1 33,-1 0-169,3 0 145,-2 1 1,2 0 54,-1-1-250,0 0 14,1 0 178,-2 1-152,2 0 123,-1 0-36,-1 0 24,0 0 0,0 0 1,0 0 0,1-1-13,-1 0 57,0 0 1,-1 1-42,0 0 0,1 0-71,0-1 79,0 0 1,-1-1-192,-1 1 1,2-1 27,1 1-132,-1 1 257,-2-2 0,1 1-78,0-1 116,0 1 0,-1-2 0,-1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2:50.97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80 6160,'0'-1'0,"0"-1"0</inkml:trace>
  <inkml:trace contextRef="#ctx0" brushRef="#br0" timeOffset="118">1 77 6018,'0'0'0</inkml:trace>
  <inkml:trace contextRef="#ctx0" brushRef="#br0" timeOffset="1123">1 74 7265,'2'2'-132,"0"-1"0,0 0 139,1 0 0,1 1 2,0-1 1,2 2 4,-1-1 1,1 0 121,0-1 1,0 1-72,-1 0 1,1-1-102,-1 1 0,-1-1 106,2 0-125,-2 0 106,0 0-237,-2 0 168,-1-1-3,-1 0 0,-1 0-47,-1 0 1,-1 0 16,0 0-99,0 0 1,0-1 121,-1 0 1,2-1-147,-2 1 1,1-2 49,0 1 0,0-1 35,0 1 1,1 0 24,0-1 1,0 1 63,-1-1 0,0 0-3,0 0 0,-1 0 3,2 0 0,-1 0 152,1 0 0,-1 1-95,1 0 0,0 0 264,2 0-151,-1 2-37,1-1-219,0 1 129,0 0 1,1 0-94,1 1 0,1 0 73,0 1 1,1 1-150,-2-2 1,2 1 58,-1 0 1,1 0 33,0 0 1,1 0 26,-1 0 1,2 0 0,0-1 0,1 2 43,1-2 1,0 2-52,1-1 0,1 1 46,-1-1 0,-1 0-31,0-1 0,-1 1 125,0 0 1,-2-2 108,-2 1-144,-3 0 1,1-1-84,-2 0 1,0-1 4,-3 0 1,-1-2-90,0 1 1,-1 0 65,1-2 0,-1 1-114,0 0 0,0 0 122,0 0 0,0 0-74,0 0 0,1 0 48,0-2 1,0 2-7,0-1 0,1 1 17,1-1 1,1 2-11,1 0 91,-1 1-82,2 0 1,1 1 64,0 0 1,2 1-55,0 0 1,3 2 15,-1-1 0,1 1-81,0 0 1,1 0-7,0 2 1,2-1 64,-1-1 1,1 0-11,1 0 0,0 0 188,0 0 0,0 0-114,0 0 0,-1 0 236,0-1 0,-1 0 119,-1 0-449,-3-1 61,-1-1 1,-5-1 6,1 0 1,-4-1-128,0 0 1,-2-2-273,0 1 0,-2 0 373,1-1 0,-3-1 0,1-1 0</inkml:trace>
  <inkml:trace contextRef="#ctx0" brushRef="#br0" timeOffset="1339">96 28 8008,'-1'-2'-188,"-2"2"124,2-2 0,0 1 0,2 0 0,2 1 0,0 0 261,1 0-308,1 1 1,1 1 141,0-1 0,1 2-162,0-1 0,0 2 82,2 0 0,1 1-46,1-1 1,1-1 82,-1 3 1,1-1-154,1 0 1,-1 0 342,1-1 0,-3 0-85,-1-1 1,-1 0 532,-2-1-167,-1-2-183,-2 1 1,-2-1-200,-2 0 0,0 0-315,0-1 1,-2 0 109,-2-1 1,1-1 127,0 2 0,-1-3 0,-1 1 0</inkml:trace>
  <inkml:trace contextRef="#ctx0" brushRef="#br0" timeOffset="2276">149 28 7946,'-1'-2'55,"0"0"55,0 1 436,1-2-301,0 3 0,0-2-98,0 1 45,1 1 1,1-2-180,1 2 0,0 2 109,0 0 1,1 0-169,0 0 1,0 0-40,3 1 1,0 1 82,0 0 0,2 1-20,0-1 0,1 2-99,1-1 0,1 0-39,0 0 1,0-1 104,-1 1 0,1-1 181,-2 0 1,-1 0-139,-1-2 0,-2 0 60,-3-1-72,0 0 1,-2-1 0,-1 0 1,-1-1-29,-2-1 1,0 0-148,0 0 0,-1 1-337,-1-2 1,1 2 193,0-1 1,0 1-103,0-1 0,0 2 443,0-1 0,-1-1 0,1 0 0,-1-1 0</inkml:trace>
  <inkml:trace contextRef="#ctx0" brushRef="#br0" timeOffset="3256">192 15 7946,'0'-1'180,"0"0"6,0-1 0,0 2-32,1-1 1,2 2 60,3 1 1,-1 0-229,2 2 0,0 0 78,3 0 0,0 1-38,1 1 1,0-2 34,1 2 1,1-3-62,1 3 1,-1-2 36,1-1 1,-2 1-136,0-1 0,-1 0-71,-1 0 0,-2 0 81,1 0 0,-5-1-654,0-1 507,-3 1 0,1-2-54,-4 1 0,0-1 69,-1-1 1,-3 0 50,-1-3 1,-1 1 37,-1 0 1,1-1 138,-1 0 0,1-1 4,-1 1 1,0-1-106,0 1 1,2-2 214,-1 2 0,1-1-79,-1 1 1,2-1 144,-2 1 0,3-1 11,0 0 0,1 2 19,0-1 1,2 2-57,-1 0-35,1 1-208,1 0 1,0 2 98,2 0 0,0 2-36,3-1 1,-1 1 42,0 0 1,1-1 108,0 2 0,1-1-28,-1 0 1,2 0-17,0 0 0,1 0 5,1 0 0,-1 0 21,1 0 0,1 1-9,0-1 1,1-1-24,1 2 0,0-1-10,0 0 1,1 0 13,1 0 0,-1 0-156,-1 0 0,0 0 95,-3-1-6,-1 1-54,-2-3 0,-2 1-137,-5-1 0,0 0-17,-3-1 0,-1-1-201,-1-1 1,-1 0 35,1-1 1,-2 0 54,1 0 1,-2 0 45,0-1 0,1 1 250,1 0 0,0 1 0,-1-1 0,2-1 0,-2 1 0,2 0 0,1-1 0,0 3-14,0-1 0,2 1 116,0-1 701,0 1-561,4-1 1,0 3 40,2-2 1,1 3-6,2 0 0,-1 2 48,3-1 0,-1 1-202,0-1 1,1 2-6,0-1 0,1 0-169,-1 0 0,3 1 42,0 0 1,-1 0-96,1 1 0,1-1 56,0 0 0,1 1-52,0 0 1,0-1 35,-1 0 0,1 0-151,-2-1 0,0 1 58,-3-2 1,-1-1-111,-3 0 1,-2 0 0,-1-1 1,-1-1 168,-3 0 0,-1-1-177,-2-1 1,0-1 72,-1 0 1,-2-1 162,-1 1 1,1-1-45,1 0 0,-1 0 81,-1 0 0,1 0 41,1 0 1,0 1-74,1 0 0,-1 0 193,2 0 1,0 0 63,2 1 6,1 1-69,2-1-12,0 3 0,3-2-55,0 2 1,0 0-17,1 0 1,0 0-6,1 2 1,0-2-2,0 1 1,1 1-145,0 0 1,2 0 122,-1-1 1,1 1-219,0 2 1,1-1 60,1 1 0,2 0-40,0 1 1,0-1 94,3 1 1,-1 1 125,2 0 1,-1 0-54,1-1 0,-3 0 153,-1-1 0,0 1 123,-1 0 1,-3-2 94,0-2-408,-3 0 1,-1 1 98,-2-2 1,-2-1-86,-2-1 0,-1-1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14.603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886 10 7125,'0'2'490,"0"0"-347,1-2 9,-1 0-292,2 0 215,-1 0-207,1 0 144,1 0-48,0 0 1,0-2 54,0 1 0,0 0-97,0 1 0,1 0 83,-2 0 0,2 0-3,0 0 0,0-1 108,1 0 0,-1 0-96,1 1 1,0-1 80,1 0 0,1 0-67,-1 1 0,0 0-43,0-2 1,0 2 50,1-1 1,-2 1-39,0 0 1,0 0-21,1 0 1,0 0-121,1 0 1,-2 0 152,0 0-180,1 0 1,-1 0 116,1 0-6,0 1 0,0-1 4,-1 2-13,1-2 138,-2 1-124,1 0 21,0 2 1,0-3 63,1 1-66,-3 1-2,2-2 178,-1 2-167,0-2 24,0 0 18,1 1 1,-2 0 27,1-1-39,-1 2 32,2-2 0,-1 1-36,-1-1 1,2 1 1,-1 0 2,0-1 3,1 2-5,-2-1-35,1-1 1,0 2 14,-1-1 0,0-1-23,1 1 38,0 1-4,0-2 0,-2 2-6,0-2 4,0 1 13,2 0 0,-2 0-24,-1 0 41,1 0-30,2 1 2,-3-2-1,2 2-30,-1-1 32,-1 0 3,2 0 1,-1 1-73,1 0 68,0-1-5,-1 1-196,1-1 183,-2-1 4,3 3-32,-1-2 0,-2 2 2,2-1 22,-1-2 110,-1 3-109,2-1 0,-1 0-20,1 1 151,-1-1-120,0 0 0,0 0-17,0 0 82,1 0-54,-2 1 0,2 0 55,1 0-48,-3 0 0,2 0 4,-1-1 1,-1 0-5,0 1 0,1 0-3,-1 0 0,1 0 0,-1 0 0,0 0 0,-1 0 0,0 0 4,0 2-4,0-3 0,0 2 18,0-2 1,0 1 1,-1 0 1,0 0 28,-1 0 0,0 0 8,-2 0 1,3 1-25,-1 0 0,-1-1-10,-1 1 0,1 0 3,-1-1 1,0 0 11,0 0 1,0 1-5,-1 0 1,0 0 14,-2-1 1,1 0 2,0-1 0,-1 2 18,-2-1 0,0 0 11,-1-1 0,0 0 82,-1 1 0,-1 0-102,0-1 1,0 0 37,0-1 0,0 1-70,0-1 0,-1 1-15,0-1 0,0 2-20,1-2 0,-1 1-13,0-1 1,0 0 1,0 0 1,0 2 39,1-1 0,-1 0-82,0 0 0,-1 0 68,0-1 1,-1 2 13,2-2 0,-2 1-22,0-1 1,0 1 153,0-1 1,-1 1-92,0-2 0,0 0 17,-1 1 1,1-1-39,-1 1 0,2-1 9,0 0 0,1 0-98,-3 0 0,1 0 90,-1 0 0,1 0-112,2 0 1,-2 0 97,1 0 0,-1 0-13,-1 0 0,0 0 39,1 0 0,0 0 9,-2 0 1,1 0-48,0 0 0,-1-1 14,2 1 0,0-2-51,-2 1 1,2 0 52,-1-1 1,0 2-90,2-2 0,0 1 74,-2 0 1,1-1-89,1 1 1,1-1 50,0 1 1,1-1-6,0 1 1,1-1 29,0 1 1,0-1 1,0 1 1,1 0 58,-1-1 0,2 0-66,0 1 1,0-2 30,1 1 1,1 0-27,0 0 1,1 0 1,1-1 0,0 0 2,2 1 1,-1 0-3,1 0 1,0-1 39,1 1 1,1-1-39,0 1 1,1 1 172,-2-1-151,3 1 180,-2-2-170,1 1 1,1 0-72,-1 0 19,1 2-199,-2-3 189,2 1 0,-3 0-101,2 0 1,0 1 75,1-1-10,-1 1 44,0-1 1,0 0 1,0 0 20,0-1-26,0 1 32,1 0-70,0-2 25,0 1 1,0 0 7,0 0 6,1 2 1,0-2-15,1 2 1,-1-1 10,1 1 11,-1-2 9,2 2 8,-1-2 4,0 0 0,2 0-22,-1 1 0,-1 0-21,0 1 1,-1 0 19,1-1-49,0-1 0,1 1 6,0 0 20,0 0 1,0 1 5,0-2 0,1 1-2,-2 1 1,2-1 15,-1 1 1,0-1 1,0 1 1,0-1 34,0 1 1,0-1-42,0 0 1,0 1 35,0 0 1,2 0-23,-2 0 1,2 0 2,-2 0 0,0-1 0,0 1 1,0-1 2,0 1 1,0-1-6,0 1 1,0 0-1,1 0 0,-1 1-1,-1-1 0,2-1 0,-1 1 0,0 0 0,1 0 0,0 0 0,0 0 0,-1 0 0,2 0 0,-2 1-26,1-1 1,0 1-4,-1 0 0,1-1 26,0 1 1,0-1-3,-1 0 0,0 0 11,0 0 1,1 1-15,-1-1 1,-1 0 15,2 0 1,-1 1-8,0-1 1,0-1 1,0 1 0,0 0-1,0 1 0,1-1 1,0 1 0,1-1-160,-1 1 0,0 0 143,1 0 1,0-2-181,1 1 1,0 0 93,1 1 0,0 0-228,0 0 1,1 0-39,0 0 1,-1 0-25,-1 0 1,0 1 389,-1 0 0,1 1 0,-1-2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16.985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22 10 7816,'0'-2'599,"0"0"-498,0 1 887,-2-2-242,2 3-168,-1-1 1,1 1-195,1 0 1,0 0 85,1 0 0,-1 0-132,1 1 0,-1 0 77,1 2-1,-2-1-93,2 1 1,-2-2-130,1 1 0,0-1-189,0 1 1,-2-1 73,-1 0 131,0-1-367,-1 0 184,2 0 11,-2 0 0,0 0-479,-1 0 0,2 0 68,-2-1 170,1 1-362,1-2 309,1 1 0,0 0-87,0-1 179,0 2 1,1-2 59,1 2 1,1-1 91,1 0 1,0 0 88,1 1 1,-1 0-91,1 0 0,0 0 58,-1 0 1,0 0-66,-1 1 1,-1 0 313,1 0-156,-1-1 1,0 1 359,-1 0-363,0-1 1,-1 1 258,-1-1-293,-1 0 1,0 0 7,0 0 1,0 1-185,1-1 44,-1 1 0,2 0-151,-1-1 59,2 0 176,-1 0-163,1 0-156,0 0 0,0-1 200,1-1 1,1 0-157,-1 0 1,-1 1 119,1-1 0,0 1-1858,0 0 1962,-1 1 0,3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19.044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7 22 7861,'0'-3'607,"0"0"-109,-1 1 982,0-1-191,0 2 137,-1-3-427,2 3-307,-1-2-292,1 2-376,0 0 188,0 1 54,1 0-53,-1 0-200,3 0 47,-2 0 0,0 1 313,0 0-484,0 2 143,0-3 1,0 2-31,0-1 16,0-1-67,-1 2 0,0-2 37,0 1-43,0-1 92,0 2-452,0-2-955,0 0 1086,0-2 1,1 2-384,-1-1-247,1 1-1034,2 0 1948,-3 0 0,3 1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3:38.23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31 781 7623,'-6'0'-63,"2"0"483,-1 0-225,4 0 0,-5 0 199,3 0-335,2 0 186,-4 0-17,5 0 1098,0 0-1046,5 0 0,-3 0-112,5 0 0,-4 0 329,4 0-299,0 0 1,3-1-168,0-3 0,1 3-6,-1-2 1,0-2-100,1 2 0,0-2 106,3 2 0,-2-2-94,5-2 0,0-1-58,4 5 0,-1-5 20,1 1 0,1 1 1,2 0 1,-3 2 73,3-3 0,3 2 15,0-2 0,-1-1-9,2 4 0,-4-2 63,3 2 1,-3-3-45,3 4 0,-3-4 8,4 4 0,-2-4-7,1 3 0,4-3-6,0 4 1,-1-4-21,0 4 0,1-4-7,-3 4 1,1-4-6,2 3 1,-5 0 25,-2 0 1,-1 3 13,1-2 1,-1-2-7,4 2 1,-4-1 4,1 4 1,-1-3-7,1-1 0,-1 1 5,4 3 1,-3-3 12,3-1 0,-4 1-17,1 3 1,1-4 8,-1 1 1,0-1-5,-3 4 1,-1-3-5,1 0 1,-1-2-7,1 2 0,-2 1 0,-2-1 0,3-1-4,-3 0 0,6 0-1,1 0 0,0 3-46,-4-2 0,4-2-14,0 2 0,5-2-23,-2 2 1,-2 1 56,-1-1 0,-1-2-9,1 2 0,-2 0 33,2 3 1,-6-2 3,-1-1 0,1 2 61,6-3 0,-1 2-73,4-1 1,-4 2 88,1-3 1,-1 2-72,1-2 0,-1 3 38,4-2 1,-3-2-25,3 2 1,-3-2-4,4 2 0,-2 1-53,1-5 1,2 5-9,-5-2 1,4 0 10,0 0 1,5 0-14,1 0 1,5 3 31,-1-2 0,-2-2-10,2 2 0,-1-1 75,5 4 0,-6-3-24,-2-1 0,2 1 8,-2 3 0,4-4 1,-4 1 1,1-2 11,-1 2 0,-2 2-30,3-3 0,-3 0 3,-2 0 1,1-2-49,0 2 0,-4 0 45,1 0 0,0 3-65,6-2 0,-5-2 50,2 2 0,-3-2-6,3 2 0,0 2 6,0-3 0,0 3-2,-1 1 0,0 0 8,-3 0 1,5-3 4,-4-1 1,4 1 10,-5 3 1,-1 0-19,2 0 1,-1-1 7,4-3 1,-4 3-26,1-2 1,-1 1-5,4 2 1,-4 0-29,1 0 1,-4 0-10,3 0 0,-3 0-33,3 0 1,-3 0 64,4 0 0,-2 0-2,1 0 1,3 0-10,-3 0 1,-1 0 75,-2 0 1,1 0-51,-1 0 0,4 0 9,-1 0 1,-1 0-34,-2 0 152,-3 0-121,0 0 0,0 0 25,3 0 1,-2 2-10,2 1 1,-2-2 5,-2 3 1,2-3-13,2-1 1,-6 0 66,3 0 0,-3 0-58,3 0 1,0 1 5,3 2 1,-3-2 7,-1 3 1,1-3 3,-4-1 0,2 0-43,2 0 1,-1 3 31,1 1 0,-1-1-23,1-3 1,0 4 16,-1-1 1,1 1-4,-1-4 1,-3 1-6,0 2 1,-3-2 1,3 3 1,-3-2-4,3 1 0,-4-1 0,0 1 1,2-2-4,-1-1 1,3 1-5,-3 3 1,-1-3-49,-2 2 0,0-2 49,3-1 1,-3 4-4,3-1 0,-3 1 4,-1-4 0,1 1 0,-1 2 1,1-2-16,3 3 0,-2-2-2,1 1 1,-1-1-82,-2 1 1,4-1 85,-1 2 0,4-3-30,-3 2 0,4 2 18,-1-2 1,-1 4 45,2-3 0,-5 0-49,4 0 0,-3-2 67,3 5 1,-3-5-29,3 1 1,-4 2 7,0-2 0,2 2-12,-1-2 1,3 0 3,-3 3 1,0-3-6,0 0 0,-1 2-3,4-2 1,-5 4-122,2-4 1,2 4 105,1-3 1,-1 0-11,1 0 1,-4-2 18,0 5 0,2-5-2,-1 2 1,3 0 8,-3 0 0,1 0-21,-2-1 1,-1-1 44,1 1 0,-1 2-27,-2-2 0,0 2 32,1-2 1,-1-2-36,0 3 0,4 0-4,0 0 0,-1 0-4,-2 0 1,-1-3-3,0 2 0,4 2-41,-1-2 0,1 4-7,-4-4 0,4 2 25,0-2 0,3 2-9,-3 2 0,3-1 56,-4-3 1,5-1-45,-5 5 1,5-4 122,0 4 0,-4-3-33,0 3 0,1-5 15,-1 1 1,3 2-62,-4-2 1,1 2 11,-4-2 1,-3-2-24,0 3 27,0 2 0,3-5-125,0 2 0,-3 2 117,0-2-150,0 5 0,2-6 39,-2 5 0,2-3 24,-2 2 0,1-2 63,-1 3 0,2-5 3,-2 1 0,-2 2 41,2-2-4,0 5 1,2-5 58,-2 4 1,2-5-85,-2 1 0,-1 2 168,1-2 1,-4 1-7,4-4-69,0 4 1,2-1-48,-2 3 8,2-3-80,-3 1 109,4 1-107,0-4 1,-1 5 42,-2-3 1,-1-2-9,-3 3 28,-2-3-28,4-1 1,-4 0 28,3 0 14,-3 0-64,3 0 53,-4 0-115,0 4 95,0-3-42,0 4 0,1-2-4,3 1-5,-3-1 0,5 1 31,-3-1 10,-2 1 142,8 0-154,-8-3 0,7 5 293,-4-3-150,-1-1 18,-3 2-125,5-4-7,-4 0-33,4 0-241,-5 0-1387,0 0 1045,4 5 24,-3-4 66,4 3 72,-5-4 414,0 0 0,0 5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19.484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 10 7806,'1'-3'3721,"1"0"-2753,1 1 0,0 1-474,1 1 1,-3 1 351,1 1-397,-1 0 20,2 2-130,-1-2-118,-1 2 0,1-1 45,-1 1-59,-1-1 0,2-1 0,-2 0-157,0 1 1,0-2 102,0 1 1,-1-1-82,0 0 1,0-1-11,-2 0 0,1 0-314,-1-1 223,1 0-569,0-2 422,0 2 1,-1-3-95,1 2 143,0-1 18,1-1 0,1 2-24,0 0-89,0 1-73,0-1-31,0 2 248,0-3 1,0 2-57,1 0 150,1 1 1,1 1-193,1 0 1,-2 2 104,0-1 0,1-1-444,-2 1 0,0 0 515,-1 2 0,0-1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17.503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13 16 7820,'1'-2'0,"-1"1"0,2 0 712,-1 0-200,-1 0-51,2 1-253,-2 0 928,1-1-464,-1 0 15,2 0-29,-2 1 1,0 0 266,1 0-202,0 0-258,0 0 170,-1 1-214,0 0 105,0 0-127,0 1-139,0-2-104,-1 1 1,0-1-171,-1 0 60,1 0-1,-2 0 216,1 0-1119,1 0 531,-2 0 76,1 0 1,0 0-544,0-1 433,1 1 0,-1-2-719,1 1 790,0 0 1,1 0 33,0 0 0,1 0 343,1 0 0,1 1-99,0 0 0,1 0 280,-2 0 0,2 0-7,-1 0 0,-1 0 75,0 1 0,-1 0 17,1 1-218,1-1-579,-2 2 0,0-3 225,-2 1 0,0-1-968,-1 0 0,0 0 83,-1 0 1104,0 0 0,-2 0 0,1 0 0</inkml:trace>
  <inkml:trace contextRef="#ctx0" brushRef="#br0" timeOffset="457">210 7 7810,'2'0'1373,"1"-1"-1072,-2 0 1,1 0 732,0 1-505,-1 0-160,2 0-1,-3-2 623,1 2-418,1-1 22,-2 1-237,2 0 0,-2 0 225,0 1-156,0-1-219,0 3-236,-2-2 0,2 1 392,-2-1-298,1 0-104,1-1 349,-3 2-298,2-2-55,-1 1 0,1-1 21,0 0-147,0 0-14,1-1 4,-2 1-900,1-2 429,0 1-450,0 0 469,1 0-102,1 1 517,0 0 0,1 0 195,-1 1-188,1 0-51,-1 0 181,0 1-233,-1-2-1150,1 1 1461,0-1 0,0 1 0,-1 1 0</inkml:trace>
  <inkml:trace contextRef="#ctx0" brushRef="#br0" timeOffset="917">457 10 7795,'1'0'704,"1"0"-249,-2 0 129,0 0 294,1 0 1,0-1-42,1 0 369,-1 0-233,0 1-248,-1 0 74,1 0-293,0 0-147,0 0 46,0 0 1,0 0 215,0 1-414,0 0-172,0 0 103,0-1 225,-1 2-312,0-2 103,0 1-174,-1-1 0,-1 0-312,-1 0 1,0 0-949,0-1 854,0 1 0,0-3-208,0 2 1,1-1 242,-1 1 1,3-1-313,-1 1 117,0 1 583,1-1 71,0 1 0,1 0 223,0 1-212,2-1-96,-1 3 0,0-2-1579,0 1 844,-2-1 752,2 0 0,-4-1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25.85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29 19 7965,'0'-2'92,"-2"0"261,2 0 0,-1 0 173,1 0 1,0 1 290,0-1-580,0 1 0,0-1 498,0 1-202,0 1-330,0-1 1,0 1 33,0 1 0,0 0-76,0 2 1,0 0-23,1 1 1,0 0-146,1 2 0,1-2-65,-2 2 1,1-2-223,-1 1 0,1-1-41,-1 0 0,0-1 159,-1 0 0,0-1-1356,0 1 625,0-3-666,0 2 1572,-2-4 0,1-1 0,-2-2 0</inkml:trace>
  <inkml:trace contextRef="#ctx0" brushRef="#br0" timeOffset="183">47 32 9049,'2'0'1584,"-1"0"1,-1 1-877,-1 0 1,0 0-395,-1-1 0,0 0-374,-1 1 0,0 0-881,0 0 1,0-1 444,0 0 496,0 0 0,0 0 0,-1 0 0</inkml:trace>
  <inkml:trace contextRef="#ctx0" brushRef="#br0" timeOffset="1617">41 38 8795,'2'0'2331,"-1"0"-1267,-1 0 563,0 0-1273,-1 0 0,0 0 429,-1 0-552,0 0 0,-1 0-176,0 0 0,1 0 76,-1 0 1,2 0-117,-2 0 0,0 0-784,1 0 1,1 0 425,-2 1 0,1-1-2397,0 1 2740,-1 0 0,0 0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26.589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19 19 7866,'0'-2'0,"0"-1"1518,0 2-479,0-2 531,0-1-356,0 1 28,0 1-981,0 1 1,0 1-36,1 1 1,0 2-217,1 1 0,0 0 73,-1 1 0,2 0-340,-1-1 0,0 2 221,0 0 1,-1-2-666,1 0 1,-1 1-543,0-1 510,-1 0-423,0-1 715,0-1 1,0-1-919,-1-1 1359,0 0 0,-1-3 0,0 0 0</inkml:trace>
  <inkml:trace contextRef="#ctx0" brushRef="#br0" timeOffset="208">50 34 7866,'-3'-2'1909,"1"0"1,-1 1-906,1 0 0,-1 0-679,0 0 1,0 1-171,0-1 1,0 1-917,0 0 0,0 0 523,-1 0 1,2 1-1124,-2 0 1361,1 1 0,0 0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24.696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7 16 7844,'1'-3'881,"0"0"0,0 0-340,-1 1 1,1 2 154,0-1 0,-1 0 151,1 0-561,-1 0-206,0 0 1,0 1-96,0 1 153,0 1 0,1 2-95,0 1 0,1-1-168,-1 0 0,1 0 55,-1 0 0,2 0-211,-2 0 1,0 0 116,0-1 1,0 1-153,-1-1 1,1-2-280,1 2-3,-1-3-39,-1 2 169,-2-2 0,1-1-1369,-1 0 1837,1-2 0,-3 2 0,1-2 0</inkml:trace>
  <inkml:trace contextRef="#ctx0" brushRef="#br0" timeOffset="189">38 25 7851,'1'0'551,"1"0"902,-1 0-21,0 0 450,0 0-1373,-1 0 1,-1 0-163,-2 1 0,1-1-467,-1 2 0,0-2 179,-1 0 0,1 0-1190,-2 0 1,0 0 1130,1 0 0,-1-2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23.66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15 16 7856,'0'-2'-211,"0"0"-31,0 1 446,0 1 0,0-2 294,-1 0 1,1 1 1127,-1 0-685,1 1 449,0-3-481,0 2-162,0 0-425,0 1 1,0 0 93,0 1 0,0 0-241,1 1 0,-1 1-146,3 1 1,-2-1-420,1 1 259,-2 0 171,2-1 0,-1 0-943,0 1 500,0-1 135,-1 0 153,1-1-780,-1 1 416,2-1-166,-2 1-268,0-3-70,0 3-97,0-3-487,0 1 1567,0-1 0,-2 0 0,1 0 0</inkml:trace>
  <inkml:trace contextRef="#ctx0" brushRef="#br0" timeOffset="248">34 25 7856,'2'0'904,"0"0"-290,-1 0 1,0 0 708,1 0-179,-2 0-432,1 0 0,-2 0 135,-1 0-424,0 0-145,0 0 0,0 0-153,-1 0 0,0 0 87,0 0 0,0 0-951,0 1 1,-1-1 312,2 1 426,-3 0 0,2 0 0,-2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3:28.503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43 3 6003,'2'0'687,"0"0"295,-1 0-270,-1 0-186,2 0 0,-2 0 278,1 0 194,-1 0-510,1 0 0,-1 0 428,0-1-252,0 0 119,0 0 43,0 1 395,0 0-790,-1 1-189,1 0 0,-3 0-81,1 0 0,0 0-116,0 0 1,0-1 263,-1 0-311,0 0-40,0 0 249,0 0-461,0 0 1,0 0 182,0 0 0,-1 0-418,2 0 0,0 0 216,-1 0 0,2 0-1193,-1 0 194,1 0-233,0 2 233,1-2-96,0 3 1368,-1-3 0,0 2 0,0-2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4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24 242 7562,'0'-4'115,"0"0"76,0 3 0,0-3 330,0 2-178,3 2-193,-2-5 1,3 3-48,-2-2 1,1 3-146,-1 0 1,-2-2 78,5 1 1,-3-3-229,2 4 0,-3-3-286,4 2 337,-1-2 1,1 0 28,2-2 1,-2 1 63,1 1 1,0-1 29,-1 1 1,2-1 136,1-1 1,-1 0-88,3 0 0,-2 0 204,2 0 10,-1 1-190,3-4-32,0 2 297,0-1-278,0 2 13,0 0 0,-1 0-15,1 0 0,0 1 8,2-2 1,-2 3-10,2 1 1,-1-1-99,0-2 1,1 2 102,2 0 0,-3 0-112,0-2 1,2 3 88,1-2 1,0 2-96,1 0 0,-2-2 76,3 2 1,-2 1-29,1 2 1,1-1 9,-1-1 0,-1 0 0,0 2 0,-3 0-17,4 0 1,-2 0-7,3 0 1,-3 0-61,1 0 1,-1 1 72,4 1 0,0-1-64,0 2 1,1 0 53,-2 1 1,1-2-5,1 3 1,1 0 26,-1-1 1,1 1 6,-1 1 1,2 1-19,-3 0 0,3 0 13,-3 1 1,1-1 74,-2 1 0,-3-1-80,1 0 1,-2 2 16,1-2 1,-2 4-5,1-4 0,-1 1 11,-1-2 1,-1 0 1,0 0 1,0 0 0,-1-1 1,-3-1-11,3 0 0,-3 0-3,1 2 1,1-2-1,-2 0 1,1-1-1,-2 1 1,0 1 0,0 0 1,-3-3 4,2 2 1,-1-1-3,1 0 1,0-1-6,-2 2 1,-1-2-3,2 0-24,-2 0 28,2-1-19,-3 2 15,2-3 63,-3 3-55,0-3 2,0 3-4,3-3 1,-3 0 6,3 2-14,-3-1 13,2 5-10,-1-6 4,2 2 1,-3 0-93,3 0 81,-3 1-48,2-3 40,-2 0-2713,0 0 2729,0 2 0,0-1 0,0 1 0,0-2 0</inkml:trace>
  <inkml:trace contextRef="#ctx0" brushRef="#br0" timeOffset="1">1294 289 8002,'0'3'-313,"0"0"1,0-3 372,0 2 83,0-1-205,0 2 0,-1-3 96,-1 0 1,0 0-10,-1 0 1,-1 1 49,-1 1 0,-5 0 63,1-2 0,-1 3-72,-2-1 0,2 0 23,-4-2 0,0 1-61,0 1 1,-2 0 10,3-2 0,-3 1-10,2 1 0,1-1 41,1 1 0,0-2-71,0 0 1,-1 0 50,1 0 0,-1 0-23,3 0 0,-1 0 11,-1 0 1,1 0-135,2 0 1,-2 0 81,1 0 0,1 0-3,-1 3 1,3-3 3,-4 2 0,4-1 20,0-1 0,-2 2-34,1 0 0,-1 0 19,2-2 0,0 0-18,-1 0 0,1 0-49,-1 0 0,1 0-2,-3 2 0,3-1 22,-1 1 1,0-1-91,0-1 0,-2 0 72,2 0 1,-2 0-13,3 0 0,-2 0 110,2 0 1,-2 0-90,-1 0 0,1 0 138,1 0 1,1 0-149,0 0 237,-2 0-179,3 0 0,-4 0 38,2 0 0,2 0 9,-3 0 0,1 0-19,1 0 0,-2 0-10,1 0 0,2 0-40,-2 0 39,-1 0-1,2 0 0,-4 0-24,4 0 0,-3 0 13,2 0 1,-2 0-11,2 0 11,-2 0 11,4 0 1,-4 0-2,2 0-10,2 0 20,-2 0 1,2 0-17,0 0 0,-1 0 8,0 0 1,2 0-5,-1 0 1,1 0-62,0 0 1,-2 0 45,2 0 1,-3 0-5,0 0 0,0 0 18,3 0 1,-2 0 3,2 0-19,-4 0 48,3 0 1,-3-2-43,3 0 1,0 0 44,0 2-37,1 0-3,1-2 12,-1 1 1,2-2 0,-3 3-1,0 0-57,2 0 52,0 0 1,0 0-20,-1-3 0,-2 3-22,2-3 33,-1 3 19,0 0-19,3-2 0,-2 1 1,1-2 88,-4 3-87,1-3 0,-1 3 0,2-2 46,3 2 0,-3-1-15,3-1 5,-3 1-13,1-2-21,1 3 1,-1 0-3,1 0 24,1 0-99,-2 0 0,4 0 82,-3 0 1,2 0-50,-2 0 39,0 0-10,-2 0 148,0 0 0,2 0-79,1 0 0,-2-2 68,0 0-104,-1 1 209,0 1-200,3-3 33,-3 2-169,6-1 145,-3 2 1,1-1 54,0-1-250,0 1 14,2-1 178,-2 2-152,1 0 123,-1 0-36,-1 0 24,-1 0 0,1 0 1,-1 0 0,1-2-13,0 0 57,-1 0 1,-2 2-42,0 0 0,2-1-71,0-1 79,0 2 1,-1-5-192,-2 3 1,4-1 27,-1 2-132,0 0 257,-2-4 0,0 3-78,0-1 116,0 2 0,-2-5 0,-1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4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1 153 6160,'0'-3'0,"0"1"0</inkml:trace>
  <inkml:trace contextRef="#ctx0" brushRef="#br0" timeOffset="1">1 148 6018,'0'0'0</inkml:trace>
  <inkml:trace contextRef="#ctx0" brushRef="#br0" timeOffset="2">1 141 7265,'4'4'-132,"-1"-2"0,1 0 139,2 0 0,2 2 2,0-2 1,2 2 4,0 1 1,1-2 121,1 0 1,-1 0-72,-1 1 1,1-2-102,-1 1 0,-2-1 106,3 0-125,-4 1 106,1-2-237,-4 1 168,-1-2-3,-3 0 0,-3 0-47,-1 0 1,-1 0 16,-2 0-99,2 0 1,-1-2 121,0 1 1,0-4-147,0 3 1,0-2 49,1 0 0,-2-2 35,2 1 1,0 1 24,2 0 1,-1 0 63,-2-1 0,0-2-3,1 2 0,-2-2 3,2 2 0,-1-1 152,3 0 0,-3 2-95,2 0 0,2 2 264,0-2-151,1 3-37,1-2-219,0 3 129,0 0 1,3 1-94,0 1 0,3 1 73,-1 1 1,2 0-150,-2-2 1,2 3 58,-2-2 1,3 1 33,0 0 1,2-1 26,-3 1 1,5 0 0,-1-2 0,2 3 43,2-1 1,1 0-52,1 1 0,2-1 46,-2 1 0,-1-2-31,-1 0 0,-2 0 125,1 1 1,-6-3 108,-2 0-144,-5 0 1,1-1-84,-4 0 1,-1-1 4,-5-1 1,-1-3-90,0 1 1,-3-1 65,3-1 0,-2 0-114,-1 1 0,0-2 122,0 2 0,1-2-74,1 2 0,-1-2 48,2-1 1,0 2-7,-1-2 0,3 2 17,1-1 1,1 4-11,4-1 91,-2 2-82,3 0 1,1 2 64,1 0 1,3 1-55,2 2 1,4 2 15,0-2 0,0 3-81,0-1 1,2 3-7,1 0 1,3 0 64,-2-2 1,3-1-11,-1 2 0,3-2 188,-1 2 0,1-2-114,-2 1 0,-1-1 236,1-1 0,-4 0 119,0-1-449,-7-1 61,-1-2 1,-9-1 6,0-1 1,-6-2-128,0-1 1,-5-1-273,1 0 0,-5 0 373,3-3 0,-6 0 0,2-2 0</inkml:trace>
  <inkml:trace contextRef="#ctx0" brushRef="#br0" timeOffset="3">182 53 8008,'-2'-3'-188,"-4"2"124,5-3 0,-1 3 0,4-1 0,3 1 0,0 1 261,4 0-308,0 3 1,2 0 141,1 0 0,1 3-162,0-2 0,1 3 82,3 1 0,2 0-46,2 0 1,2-1 82,-1 3 1,1-1-154,0 1 1,0 0 342,1-1 0,-4-2-85,-2-1 1,-3-2 532,-4 0-167,-2-3-183,-2 1 1,-5-2-200,-4 0 0,0 0-315,-2-2 1,-1 0 109,-3-3 1,-1 1 127,1 2 0,-1-5 0,-3 0 0</inkml:trace>
  <inkml:trace contextRef="#ctx0" brushRef="#br0" timeOffset="4">282 53 7946,'-2'-4'55,"1"0"55,-1 3 436,2-5-301,0 6 0,0-3-98,0 1 45,3 1 1,-1-2-180,5 3 0,-2 3 109,2 2 1,-1-3-169,1 2 1,3 1-40,1 0 1,3 3 82,0 0 0,3 2-20,1-3 0,0 4-99,3-2 0,1 0-39,1 2 1,0-3 104,-1 1 0,0-2 181,-2 2 1,-2-3-139,-5-1 0,-1-1 60,-6-2-72,-1-1 1,-2-1 0,-3 0 1,-3-2-29,-2-1 1,-1-1-148,0 0 0,-2 1-337,0-1 1,0 2 193,0-2 1,1 2-103,0-1 0,-2 1 443,1 0 0,0-2 0,0 2 0,-1-5 0</inkml:trace>
  <inkml:trace contextRef="#ctx0" brushRef="#br0" timeOffset="5">365 29 7946,'0'-2'180,"0"-1"6,0 0 0,1 2-32,1-1 1,3 4 60,5 3 1,1-1-229,1 3 0,3 0 78,3 1 0,0 2-38,3 0 1,1 0 34,1 0 1,2-3-62,1 3 1,-2-3 36,4 1 1,-6-2-136,2 1 0,-4-2-71,-1 2 0,-2-2 81,-2 1 0,-7-3-654,1-1 507,-7 2 0,0-4-54,-4 2 0,-2-2 69,-3-2 1,-3-1 50,-4-3 1,-1 0 37,-3 1 1,2-4 138,1 2 0,-1-3 4,-1 2 1,0-2-106,0 2 1,3-2 214,-2 3 0,3-3-79,-1 2 1,1-2 144,-1 2 0,4-1 11,0 1 0,3 0 19,0 2 1,2 2-57,0 1-35,2 1-208,0-1 1,1 5 98,4 1 0,1 1-36,3 0 1,0 1 42,-1 1 1,3-1 108,1 2 0,0-2-28,-1 2 1,3-2-17,1 1 0,0 0 5,3 0 0,-1 0 21,2-1 0,0 2-9,2-2 1,1 1-24,1 0 0,2 0-10,-1 0 1,2 0 13,1-1 0,-1 2-156,-2-2 0,-1 1 95,-4-3-6,-2 3-54,-5-5 0,-4 1-137,-8-2 0,0 0-17,-8-2 0,0-2-201,-2-1 1,-3-2 35,2-1 1,-2 1 54,0-1 1,-2 0 45,0 0 0,-1-1 250,4 2 0,-1 1 0,1-3 0,0 1 0,-1 0 0,2 0 0,2-1 0,1 5-14,1-2 0,1 2 116,2-2 701,0 3-561,7-3 1,0 6 40,3-3 1,3 5-6,2 0 0,1 3 48,3-2 0,0 3-202,-1-1 1,3 2-6,0-2 0,1 2-169,-1-2 0,4 3 42,1 0 1,-1 0-96,0 0 0,2 0 56,2 1 0,0-1-52,2 2 1,-1-3 35,-2 1 0,1 0-151,-2-3 0,-1 3 58,-5-5 1,-3 0-111,-6-1 1,-2-1 0,-3-1 1,-3-1 168,-5-1 0,-1-1-177,-3-3 1,-2-1 72,-3-2 1,-1-1 162,-2 3 1,1-3-45,1 2 0,-2-2 81,1 0 0,0 0 41,0 1 1,3 2-74,0-1 0,0-1 193,2 2 1,1-1 63,3 2 6,2 3-69,4-3-12,1 6 0,4-3-55,1 3 1,0 0-17,2 0 1,-1 0-6,4 3 1,-2-3-2,1 2 1,2 2-145,-1-1 1,4 1 122,-1 0 1,1-1-219,1 4 1,2-1 60,2 1 0,2 1-40,1 2 1,0-2 94,5 1 1,-1 1 125,5 2 1,-4-1-54,2-1 0,-5 0 153,-1-1 0,-1 0 123,-2-1 1,-5-2 94,-2-3-408,-3-1 1,-4 1 98,-3-3 1,-4-2-86,-3-1 0,-2-3 0,-3-1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1687 18 7125,'0'4'490,"1"-1"-347,1-3 9,-2 0-292,3 0 215,-1 0-207,2 0 144,1 0-48,2 0 1,-2-3 54,1 1 0,0 0-97,0 2 0,0 0 83,0 0 0,0 0-3,2 0 0,0-1 108,1-1 0,-1 0-96,2 2 1,-1-2 80,3-1 0,0 1-67,0 2 0,0 0-43,-1-2 1,1 2 50,0-2 1,-2 1-39,-1 1 1,1 0-21,2 0 1,0 0-121,0 0 1,-1 0 152,-2 0-180,2 0 1,-2 0 116,3 0-6,0 3 0,-1-3 4,-1 2-13,1-2 138,-5 3-124,5-2 21,-1 5 1,0-6 63,0 1-66,-4 3-2,3-3 178,0 2-167,-3-3 24,2 2 18,1-1 1,-2 1 27,0-2-39,0 3 32,2-2 0,-3 1-36,2-2 1,1 1 1,-2 1 2,1-2 3,1 3-5,-3 0-35,2-3 1,-1 4 14,-2-3 0,1 0-23,3 1 38,-3 1-4,2-2 0,-3 2-6,-1-3 4,-1 2 13,4-1 0,-4 2-24,1-1 41,0-1-30,2 4 2,-3-5-1,2 3-30,-1 0 32,-1-2 3,2 1 1,-2 1-73,3 1 68,0-1-5,-2-1-196,1 0 183,-2-1 4,3 5-32,0-4 0,-3 3 2,2-1 22,-1-3 110,-2 4-109,4-1 0,-2 0-20,1 1 151,-1-1-120,0 0 0,-1 0-17,1-1 82,1 2-54,-1 1 0,1-1 55,2 1-48,-4 0 0,2-1 4,-1-2 1,-1 1-5,-2 2 0,2 0-3,-1-1 0,2 2 0,-3-2 0,2 2 0,-3-2 0,0 1 4,0 3-4,0-6 0,0 6 18,0-6 1,-1 3 1,-1-1 1,1 1 28,-3 0 0,0 0 8,-2 0 1,2 1-25,1 0 0,-2-1-10,-3 3 0,1-3 3,0-1 1,0 2 11,-2-2 1,2 4-5,-2-2 1,-1 1 14,-2-2 1,0-1 2,0-1 0,-2 3 18,-1 0 0,-4-3 11,0 1 0,0-2 82,-2 3 0,-1-1-102,-1-1 1,0 1 37,1-3 0,-1 2-70,-1-2 0,0 2-15,-1-3 0,1 4-20,0-3 0,0 2-13,-1-3 1,1 3 1,-2-2 1,2 2 39,1 1 0,-1-2-82,-2 1 0,-1-1 68,0 1 1,0 0 13,1-1 0,-3 1-22,2-2 1,-1 1 153,-2-1 1,0 1-92,-1-3 0,1 0 17,-2 2 1,0-1-39,1 0 0,2 0 9,1-1 0,0 0-98,-3 0 0,0 0 90,0 0 0,-2 0-112,7 0 1,-3 0 97,-1 0 0,-1 0-13,0 0 0,-1 0 39,1 0 0,0 0 9,-2 0 1,0 0-48,0 0 0,0-2 14,1 1 0,1-2-51,-2 1 1,1 0 52,1-1 1,-1 2-90,3-2 0,-1 1 74,-1-1 1,1 0-89,1 1 1,2-2 50,1 2 1,2-2-6,-2 2 1,4-2 29,-2 2 1,2 0 1,-2 0 1,3-1 58,-1-1 0,3 0-66,0 2 1,0-3 30,2 1 1,1 1-27,1-1 1,2 0 1,1-2 0,1 1 2,4 1 1,-3-1-3,1 1 1,2-1 39,1 1 1,2-1-39,0 2 1,3-1 172,-4 0-151,4 2 180,-2-2-170,1 0 1,2 1-72,-3-2 19,3 4-199,-3-4 189,2 2 0,-3-2-101,2 2 1,0 1 75,2-2-10,-3 2 44,2-2 1,-2 1 1,2-1 20,0-1-26,-2 1 32,3-1-70,0-2 25,0 2 1,0-1 7,0 0 6,3 3 1,-2-2-15,3 3 1,-2-2 10,2 2 11,-3-2 9,4 1 8,-1-4 4,1 2 0,2-1-22,-2 3 0,-1-1-21,0 2 1,-2 0 19,2-2-49,0-2 0,2 4 6,0-2 20,-1-2 1,1 5 5,0-4 0,0 0-2,0 4 1,0-3 15,0 2 1,-1-2 1,2 2 1,-2-2 34,2 2 1,-2-1-42,1 0 1,0 1 35,0-1 1,2 2-23,-1-2 1,1 1 2,-2 0 0,0-1 0,0 1 1,0-1 2,0 1 1,-1-2-6,2 1 1,-2 2-1,2-2 0,-2 3-1,1-2 0,0-1 0,-1 1 0,2 0 0,1 0 0,-2 1 0,3-1 0,-3 0 0,2 0 0,-1 2-26,1-2 1,-2 2-4,0 0 0,2-1 26,0-1 1,0 1-3,-3-1 0,2 0 11,-2 1 1,2 1-15,-2-3 1,1 2 15,0-1 1,0 1-8,0-1 1,-1 0 1,1 0 0,0 0-1,0 2 0,2-2 1,-1 0 0,3 0-160,-3 2 0,0 0 143,3 0 1,0-2-181,1 0 1,1 0 93,0 2 0,2 0-228,0 0 1,1 0-39,-1 0 1,0 0-25,-2 0 1,-1 2 389,-1 0 0,1 0 0,-2-2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3:50.15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31 186 8058,'0'-6'-2034,"-3"0"2470,-1 3-164,1 2 0,2-4 751,-3 5-178,3-4-401,-3 3-195,-1-4 192,4 5-40,-4-5 86,5 4-366,0-3-126,0 4-81,0 0 260,0 4-262,5 2 0,1 4 73,4 1 0,0-5 89,0 1 1,1 0 24,-1 3 0,0 1-39,0-1 1,1 0 44,-1 0 0,0 2 13,1 2 1,0-3 18,3 3 0,-3 0-80,3 0 0,1 1-1,-2-1 0,1-3-166,-4 3 0,4 1 117,0-2 1,0 4-157,0-3 1,-2 1 52,1-1 0,-1-2-24,-2 5 0,0-4 77,0 1 1,1 0-110,-1 0 0,0 1 69,1-1 1,-5-3-2,1 3 0,0-3 37,3-1 1,1 4 12,-1 0 1,0 4 58,0-1 1,4 1-107,0 0 47,4 6-3,-7-12 8,9 12 1,-9-8-24,3 5-62,2-1 76,-5 1 12,4-1-11,-5 1 21,5-5-11,-3 3 1,3-4 5,-5 2-13,0 2 0,0-6 86,1 4-89,-1 0 7,0-1 0,-1 4 76,-2-3 1,2-1-76,-2 1 1,2 0 0,2 3 1,-2 1-58,-2 0 1,2-1-7,-3 1 0,4-1 42,0 1-189,0-1 185,0 1 12,1-1 148,-1-4-149,-4 4 1,3-4-46,-2 4 261,2 1-205,1-5 0,-3 3-30,0-2 221,0-2-74,3 4 1,-3-3-3,0 5-67,-5-5 1,7 3 29,-2-2 1,-1 2-23,0-2 0,0 2-67,1-2 60,2-2 0,-8 5 0,8-4-214,-2 4 206,-2 1-9,4-5 1,-7 2-39,5-4 1,-1 4 27,1-1 1,1-1-3,-5 1 0,4-3 21,-4 3 1,4-3 10,-4 3 1,4-1-6,-3 1 0,0 1-15,0-4 0,-2 3-86,5-3 0,-4 3 84,4-4 0,-3 4-4,2-3 1,-2 3-6,3-3 0,-4 3 127,4-3 0,-5 1-79,2-2 0,0 0 7,0 4 1,2-4 67,-2 0 0,0 2-78,0-1 1,-2 3-12,5-3 1,-5 0 25,2 0 0,0-1-95,0 4 1,3-5 38,-4 2 1,0-1-11,-3 0 1,4-1 13,-1 1 0,2 2-8,-2-1 1,-2 0 54,3-4 0,-2 1-37,2 3 1,-3-3 32,2 3 1,2 1-26,-2-1 0,2 0 89,-2 0 0,-1-3-34,5 3 1,-5-2 75,2-2-112,2 0 1,-5 0-69,2 1 62,3-1 0,-5 0-27,2 0 1,0-3 90,0 0-158,-2 0 94,4 3 1,-5 1-87,0-1 0,0-3 38,0 0 5,4-1 1,-2 5 66,1-1 1,-2-3 5,-1 0 1,1-4 17,3 4-41,-3 0 100,3 3-99,-4 0 1,0-3 48,0 0-80,0-5-6,5 3 51,-4-5-22,4 0 185,-5 0-161,0 0 71,0 4-59,0-2 279,0 2-118,0 1-95,4 0 1,-3 2-54,3 0-45,-3-5 1,0 6-115,2-4 120,-1-1-90,2 2 130,-4-4-311,0 3 199,0-4 1,0 2-53,0 1-38,0-2 59,0 4 1,1-2 39,3 1 0,-3 0-18,2 0 102,-2 1 1,3 6-81,-1-1 0,1 0 102,-4 0 0,3-3-40,1 0 0,-1-4 286,-3 4-105,0-4 29,0 1 0,0-5-371,0-2 0,0-3 68,0-4 1,-3-1-821,-1 1 0,1-1 871,3-3 0,-5-2 0,-1-5 0</inkml:trace>
  <inkml:trace contextRef="#ctx0" brushRef="#br0" timeOffset="2199">3379 1 8008,'-6'0'0,"-3"5"44,8-4-58,-8 3 343,8-4 114,-4 0 137,5 0-353,0 5 114,0-4-125,0 3 69,-4-4-115,3 0 1,-4 2-84,5 1 132,-5-2 66,0 8-458,-1-8 189,-3 4 9,8 0-233,-8 0 156,8 1-65,-9 3 135,9-3 1,-7 4-275,5 0 336,-5 1-231,7-1 224,-8 0-64,3 5 40,0-4-258,-3 4 226,3-4 1,-1-1 18,1 0-157,-1 5 126,-3-4 0,3 4-98,0-5 88,0 5 0,0-3-12,0 1 0,2 2-2,-2-1 1,-1 0 21,4-4 0,-4 4-13,1-1 1,3 6 18,-5-8-17,3 4 1,0 0-3,-3-4 23,4 8 0,-5-7-20,4 2 9,-4 1-5,5-3 5,-6 3 1,1 0 0,0-1-4,0 4-1,4-4-34,-3 1 34,3-3-1,-4 7 0,0-8-34,-1 9 1,4-8 28,1 5-3,-1 1-89,1 2 82,-3-4 6,3 3-12,1-3 78,-5 5-76,5-5 27,-6 3 1,5-3 7,-1 5-26,0-5 33,1 3 0,-3-3-33,2 5 16,-2-5-21,-1 3 0,0-6 15,-1 4 9,1 0-18,0 3 7,-1 1 3,6-5-6,-4 3 13,3-3-13,-4 5-12,-1-1 1,1 1-21,0 0 30,4-1 11,-3 1 1,3 0 0,-4 3-12,0-7 203,-1 7-194,6-8-2,-4 5 9,3-1 49,-4 1-45,-1-1-6,1 1 14,4 0 129,-3-1-120,4 5-12,-6-3 86,6 3-77,-5-4 20,5-1-286,-1 1 266,-3 4-1,3-4-1,-4 4-218,4-4 199,-3 0 9,3-1-24,1 5-18,-4-3 18,7 3 3,-7 0 0,5-3 11,-3 2-15,-2 2-1,8-4 100,-8 3-97,7-5 5,-2 1 27,-1-1 0,3 1-11,-5-1-10,5 1 65,-3 0-57,5-1 9,-4 1-10,3-1 28,-4 1-26,5-1-1,-5 1 1,4-1-17,-3 1 16,4-1 1,-5 1-31,4 0 32,-4-6-2,5 5-10,-4-4 0,3 4-9,-3 1 17,3-5-31,1 3 28,0-3-2,-4 5 1,2-1-14,-2-4 13,4 4-2,0-9 0,-1 5 278,-3-2-268,3 2-8,-3 0 11,4-1 10,0-5-8,0 0-71,-5 0 73,4 5 9,-4-3-7,5 2-89,0-3 86,0-1 5,0 0-4,0 1-139,-4-1 132,3 0-15,-4 0-16,5-4 12,0 3 8,0-3-11,0 4 1,0 0 5,0 1 1,0-1 15,0 0 1,0 1-17,0-1 3,0 0 37,0 0-36,0-4 2,0 3-2,0-3 135,0 0-129,5 3 7,-4-4-21,3 1 25,-4-1-31,0-1 24,0-3 3,0 4 0,0-5 3,0 0-82,0 5 75,0-4-8,0 3-75,0-4 74,0 5-9,0-4 56,0 4-50,0-5 1,0 4 257,0-3-247,0 4-1,0-1 179,5-3-172,-4 4 15,4-5-12,-5 5 205,0-4-156,0 3-28,0 1 0,0-4 111,0 4-63,0-1-27,0-3-2,0 8 6,0-7-128,0 7 119,0-8-5,0 3 5,0 1-61,0-4 62,0 8 10,0-8-54,0 4 27,0 0-1,0-4-18,0 3 272,0-4-246,0 0-3,0 5 80,0-4-72,0 3 14,0-4-112,0 0-108,4 0-41,-3 5 231,4-4-19,-5 4-105,0-5 34,0 0-74,0 4 84,0-3 32,0 4-59,0-5-635,0 0-757,0-5 1468,0 4 0,-5-12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2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41 18 7816,'0'-3'599,"0"-2"-498,0 4 887,-3-4-242,3 4-168,-2-1 1,2 2-195,2 0 1,-1 0 85,3 0 0,-2 0-132,2 2 0,-2 1 77,2 1-1,-3 1-93,2-1 1,-2-1-130,0 1 0,0-2-189,1 2 1,-4-3 73,-1 1 131,0-1-367,-3-1 184,3 0 11,-3 0 0,1 0-479,-2 0 0,2-1 68,-2-1 170,2 2-362,1-3 309,2 1 0,0 0-87,0-2 179,0 3 1,3-2 59,1 3 1,1-1 91,3-1 1,-1-1 88,2 3 1,-1 0-91,2 0 0,-1 0 58,0 0 1,-2 1-66,-2 1 1,0-1 313,1 0-156,-3 0 1,2 0 359,-3 1-363,0-2 1,-3 3 258,-1-3-293,-1 0 1,-1 0 7,0 0 1,1 1-185,1 1 44,-1-1 0,3 1-151,-2-2 59,4 0 176,-3 0-163,3 0-156,0 0 0,2-2 200,-1-2 1,2 0-157,-1 1 1,-1 1 119,1-3 0,-1 4-1858,1-1 1962,-2 1 0,6 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3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13 41 7861,'0'-5'607,"-1"-1"-109,-1 3 982,1-3-191,-2 3 137,1-3-427,2 3-307,-3-2-292,3 4-376,0-2 188,0 3 54,3 0-53,-3 0-200,5 0 47,-4 0 0,2 2 313,-1 1-484,-1 1 143,1-4 1,0 4-31,0-2 16,0-1-67,-2 1 0,0-2 37,0 2-43,0-1 92,0 2-452,0-3-955,0 0 1086,0-3 1,1 2-384,1-1-247,-1 2-1034,4 0 1948,-5 0 0,6 2 0,-3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4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 18 7806,'3'-6'3721,"-1"0"-2753,5 4 0,-2-1-474,2 3 1,-4 3 351,1 0-397,-2 0 20,3 4-130,-2-3-118,0 5 0,1-3 45,-3 0-59,0 0 0,2-1 0,-3-1-157,0 1 1,0-4 102,0 3 1,-1-2-82,-1 0 1,-1-1-11,-3-1 0,3-1-314,-2-1 223,1 1-569,-1-5 422,1 4 1,-1-5-95,1 2 143,1-1 18,0 0 0,3 2-24,0 0-89,0 3-73,0-5-31,0 6 248,0-5 1,1 4-57,1-1 150,2 1 1,1 4-193,2-1 1,-3 2 104,1 0 0,0-1-444,-4 1 0,1 0 515,-2 2 0,0 0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5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24 30 7820,'3'-3'0,"-3"0"0,3 1 712,-1 0-200,-1 0-51,2 2-253,-3 0 928,2-2-464,-2 1 15,3-2-29,-3 3 1,1 0 266,1 0-202,-1 0-258,1 0 170,-2 3-214,0-2 105,0 1-127,0 1-139,0-3-104,-2 3 1,0-3-171,-2 0 60,3 0-1,-4 0 216,1 0-1119,2 0 531,-4 0 76,2 0 1,1 0-544,-1-3 433,2 3 0,-2-4-719,2 3 790,0 0 1,2-2 33,0 1 0,3 1 343,0-1 0,3 1-99,-1 1 0,2 0 280,-2 0 0,2 0-7,-2 0 0,-1 1 75,0 1 0,-1-1 17,1 4-218,1-4-579,-4 4 0,1-5 225,-4 3 0,0-3-968,-1 0 0,-1 0 83,-2 0 1104,0 0 0,-2 0 0,-1 0 0</inkml:trace>
  <inkml:trace contextRef="#ctx0" brushRef="#br0" timeOffset="1">400 12 7810,'3'0'1373,"3"-2"-1072,-4 1 1,2-2 732,1 3-505,-4 0-160,4 0-1,-5-2 623,3 1-418,0-1 22,-2 2-237,1 0 0,-2 0 225,0 2-156,0-1-219,0 4-236,-2-4 0,1 4 392,-2-4-298,0 1-104,3-2 349,-5 3-298,4-3-55,-4 3 0,4-3 21,-2 0-147,1 0-14,2-3 4,-3 3-900,0-3 429,2 1-450,-1 1 469,2-2-102,2 3 517,-1 0 0,4 1 195,-3 1-188,2-1-51,-3 1 181,2 1-233,-3-3-1150,2 3 1461,-1-3 0,1 3 0,-2 0 0</inkml:trace>
  <inkml:trace contextRef="#ctx0" brushRef="#br0" timeOffset="2">870 18 7795,'3'0'704,"0"0"-249,-3 0 129,0 0 294,3 0 1,-2-1-42,2-1 369,-1-1-233,1 3-248,-3 0 74,2 0-293,-1 0-147,1 0 46,1 0 1,-2 1 215,1 1-414,1-1-172,-2 1 103,1-2 225,-2 3-312,0-3 103,0 3-174,-2-3 0,-2 0-312,-2 0 1,1 0-949,-1-3 854,0 3 0,0-4-208,0 2 1,2-3 242,0 3 1,3 0-313,-1 0 117,1 1 583,1-1 71,0 2 0,2 0 223,0 2-212,2-1-96,0 4 0,0-4-1579,0 4 844,-3-4 752,2 1 0,-6-2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58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54 36 7965,'0'-4'92,"-3"0"261,2 0 0,-1 0 173,2 1 1,0 0 290,0-1-580,0 3 0,0-2 498,0 1-202,0 1-330,0-1 1,0 2 33,0 2 0,0 1-76,0 2 1,1 0-23,0 2 1,2 2-146,1 1 0,0-1-65,-2 1 1,2-2-223,-1 2 0,0-3-41,-1 1 0,0-1 159,-2-2 0,0-1-1356,0 1 625,0-4-666,0 1 1572,-3-4 0,1-4 0,-5-3 0</inkml:trace>
  <inkml:trace contextRef="#ctx0" brushRef="#br0" timeOffset="1">89 60 9049,'4'0'1584,"-3"0"1,-1 1-877,-1 1 1,-1 0-395,-2-2 0,0 1-374,-2 1 0,1-1-881,-2 1 1,2-2 444,-1 0 496,0 0 0,0 0 0,0 0 0</inkml:trace>
  <inkml:trace contextRef="#ctx0" brushRef="#br0" timeOffset="2">77 71 8795,'4'0'2331,"-2"0"-1267,-2 0 563,0 0-1273,-2 0 0,0 0 429,-2 0-552,1 0 0,-4 0-176,2 0 0,1 0 76,-1 0 1,2 0-117,-3 0 0,2 0-784,0 0 1,1 1 425,-1 0 0,-1 0-2397,0 1 2740,1-1 0,-3 2 0,2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61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36 36 7866,'0'-4'0,"0"-1"1518,0 2-479,0-3 531,0 0-356,0 0 28,0 3-981,0 0 1,0 4-36,2 1 1,-1 2-217,3 4 0,0-1 73,-1 3 0,3-1-340,-2 0 0,-1 2 221,1-1 1,-2-1-666,1-1 1,-1 0-543,0 0 510,-1 0-423,-1-2 715,0-3 1,-1 0-919,-1-3 1359,1 0 0,-4-6 0,2 0 0</inkml:trace>
  <inkml:trace contextRef="#ctx0" brushRef="#br0" timeOffset="1">94 65 7866,'-5'-4'1909,"1"0"1,-1 3-906,1-1 0,-1 0-679,-1 0 1,0 2-171,0-2 1,0 2-917,0 0 0,1 0 523,-2 0 1,2 1-1124,-2 1 1361,2 3 0,-1-1 0,0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63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12 30 7844,'3'-6'881,"-2"0"0,1 2-340,-2 0 1,1 3 154,1-1 0,-2 0 151,3 1-561,-3 0-206,0-2 1,0 4-96,0 1 153,0 1 0,2 5-95,0 0 0,2 0-168,-2 0 0,2-1 55,-3 1 0,4 0-211,-3 0 1,2 0 116,-3-3 1,1 2-153,-2-2 1,2-1-280,1 1-3,-1-4-39,-2 1 169,-3-2 0,1-2-1369,-2 1 1837,1-4 0,-4 1 0,2-1 0</inkml:trace>
  <inkml:trace contextRef="#ctx0" brushRef="#br0" timeOffset="1">72 48 7851,'2'0'551,"2"0"902,-2 0-21,-1 0 450,1 0-1373,-2 0 1,-2 1-163,-3 0 0,1-1-467,-3 3 0,2-3 179,-2 0 0,0 0-1190,-1 0 1,-2 0 1130,2 0 0,-2-3 0,1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6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29 30 7856,'0'-3'-211,"0"-1"-31,0 2 446,0 2 0,0-5 294,-2 3 1,2 0 1127,-2-1-685,1 3 449,1-5-481,0 4-162,0-2-425,0 3 1,0 1 93,0 1 0,1 0-241,1 1 0,-2 2-146,5 3 1,-3-2-420,2 2 259,-4-2 171,3 1 0,0-2-943,-2 3 500,2-3 135,-3 2 153,2-3-780,-2 1 416,3-1-166,-3 2-268,0-6-70,0 5-97,0-4-487,0 1 1567,0-2 0,-3 0 0,1 0 0</inkml:trace>
  <inkml:trace contextRef="#ctx0" brushRef="#br0" timeOffset="1">65 48 7856,'4'0'904,"-1"0"-290,-1 0 1,1 0 708,0 0-179,-3 0-432,2 0 0,-4 0 135,-2 0-424,1 0-145,-2 0 0,2 0-153,-3 0 0,0 0 87,1 0 0,-2 0-951,2 2 1,-2-2 312,2 2 426,-3-1 0,1 2 0,-2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7.767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82 6 6003,'4'0'687,"-1"0"295,-1 0-270,-1 0-186,1 0 0,-1 0 278,1 0 194,-2 0-510,3 0 0,-3-1 428,0 0-252,0 0 119,0-2 43,0 3 395,0 0-790,-3 3-189,3-2 0,-5 1-81,1 0 0,0-1-116,1 1 1,-1-1 263,-2-1-311,0 0-40,0 0 249,0 0-461,0 0 1,0 0 182,1 0 0,-2 0-418,2 0 0,1 0 216,0 0 0,2 0-1193,-2 0 194,2 0-233,0 3 233,2-2-96,0 3 1368,-2-3 0,1 2 0,-2-3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5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16 155 7562,'0'-3'115,"0"0"76,0 3 0,0-2 330,0 0-178,1 2-193,0-3 1,2 2-48,-2-2 1,1 3-146,-1-1 1,0-1 78,1 1 1,0-2-229,0 2 0,-1-2-286,2 2 337,-1-2 1,2 1 28,0-2 1,0 1 63,-1 0 1,1 0 29,0 1 1,0-2 136,1 1 1,0-1-88,0 0 0,1 0 204,0 0 10,0 1-190,2-3-32,-1 2 297,1-1-278,-1 1 13,1 0 0,-1 1-15,1-1 0,0 0 8,1 0 1,-2 2-10,2-1 1,-1 1-99,1-2 1,0 1 102,1 1 0,-2-1-112,1 0 1,0 0 88,1 0 1,0 2-96,1-2 0,-1 0 76,1 2 1,-1 0-29,1 1 1,1-2 9,-1 1 0,-1 0 0,0 1 0,-2 0-17,3 0 1,-1 0-7,1 0 1,-1 0-61,0 0 1,0 1 72,1 0 0,2-1-64,-1 3 1,1-2 53,-2 2 1,1-1-5,1 0 1,0 1 26,0 0 1,1 0 6,-2 1 1,2 0-19,-2 1 0,2 0 13,-1-1 1,-1 1 74,0 0 0,-2-1-80,-1 1 1,0 1 16,1-1 1,-2 1-5,1-1 0,-1 0 11,0-1 1,-1 0 1,1-1 1,-2 1 0,0 0 1,-1-2-11,1 0 0,-1 1-3,0 1 1,1-2-1,-2 1 1,2-1-1,-3 1 1,1 0 0,0 0 1,-2-2 4,1 2 1,-1-2-3,2 2 1,-1-2-6,-1 1 1,-1-1-3,2 1-24,-2-1 28,2 0-19,-3 1 15,2-2 63,-2 1-55,0-1 2,0 2-4,2-2 1,-2 1 6,1 0-14,-1 0 13,2 2-10,-1-3 4,1 2 1,-2-1-93,1 0 81,-1 1-48,2-2 40,-2 0-2713,0 0 2729,0 1 0,0 0 0,0 0 0,0-1 0</inkml:trace>
  <inkml:trace contextRef="#ctx0" brushRef="#br0" timeOffset="1">826 185 8002,'0'2'-313,"0"0"1,0-2 372,0 1 83,0-1-205,0 2 0,-1-2 96,0 0 1,0 0-10,-2 0 1,1 1 49,-2 0 0,-1 1 63,-1-2 0,-1 1-72,0 1 0,0-1 23,-1-1 0,-2 1-61,1 0 1,0 0 10,0-1 0,-1 1-10,1 0 0,0 0 41,2 0 0,-1-1-71,1 0 1,-2 0 50,2 0 0,-1 0-23,1 0 0,0 0 11,0 0 1,-1 0-135,3 0 1,-2 0 81,0 0 0,1 0-3,0 2 1,1-2 3,-1 1 0,1 0 20,0-1 0,0 1-34,0 0 0,-1 1 19,1-2 0,1 0-18,-1 0 0,0 0-49,1 0 0,-1 0-2,-1 1 0,1 0 22,0 0 1,0-1-91,0 0 0,-2 0 72,3 0 1,-3 0-13,3 0 0,-2 0 110,1 0 1,0 0-90,-2 0 0,2 0 138,-1 0 1,2 0-149,-1 0 237,0 0-179,1 0 0,-2 0 38,0 0 0,2 0 9,-1 0 0,0 0-19,0 0 0,-1 0-10,2 0 0,0 0-40,-2 0 39,0 0-1,2 0 0,-3 0-24,3 0 0,-3 0 13,3 0 1,-3 0-11,2 0 11,-2 0 11,3 0 1,-1 0-2,-1 0-10,2 0 20,-1 0 1,1 0-17,0 0 0,0 0 8,0 0 1,1 0-5,-1 0 1,1 0-62,-1 0 1,0 0 45,0 0 1,-1 0-5,1 0 0,-2 0 18,3 0 1,-1 0 3,0 0-19,-1 0 48,1 0 1,-2-1-43,3 0 1,-2 0 44,2 1-37,-1 0-3,2-2 12,-1 2 1,1-2 0,-2 2-1,0 0-57,2 0 52,-1 0 1,1 0-20,-2-2 0,0 2-22,1-2 33,-1 2 19,0 0-19,2-1 0,-1 0 1,0-1 88,-2 2-87,1-2 0,-1 2 0,1-1 46,2 1 0,-2-1-15,2 0 5,-1 0-13,-1 0-21,2 1 1,-2 0-3,2 0 24,0 0-99,-1 0 0,2 0 82,-1 0 1,0 0-50,0 0 39,-1 0-10,0 0 148,-1 0 0,1 0-79,1 0 0,-1-2 68,0 1-104,-1 0 209,0 1-200,2-2 33,-1 2-169,2-1 145,-1 1 1,1-1 54,0 0-250,0 0 14,1 0 178,-2 1-152,1 0 123,0 0-36,0 0 24,-2 0 0,1 0 1,0 0 0,0-2-13,-1 1 57,1 0 1,-2 1-42,1 0 0,0-1-71,0 0 79,1 1 1,-2-3-192,0 2 1,2-1 27,0 1-132,-1 0 257,-1-2 0,1 2-78,-1-1 116,0 1 0,-1-2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4:04.28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250 304 7843,'-9'0'-531,"0"-4"0,1 2 2478,2-4-732,2 4 280,0-6 215,3 3-1206,-3 0 1,4 0 725,0 2-425,0 2-474,0-3 0,1 4 176,2 0-133,-2 0-125,3 0 225,-4 0-431,4 0 0,-2 0 67,4 0 0,0 0-270,3 0 129,0 0 1,1 1-64,2 2 0,-2-2 71,2 2-46,1 2-35,-3-4 135,7 7 1,-6-6-94,4 4 83,-4 0 0,6 3-55,-2 0 0,-2 1 55,2 2 0,-1-3-111,1 3 0,1 1 101,-4-1 0,0 3-146,-3-3 1,-1 4 82,1-1 1,-3-3 42,0 0 0,-4-2 16,1-1 1,-2 0 18,-1 0 180,0 0-210,0 0 0,0-3 357,0 0-204,0-4-56,0 2 164,-4-4 51,3 0-251,-3 0 222,4 0 64,0 0-18,-4 0-47,3 0 1,-4 3-18,2 0-103,2 0 0,-4-3-137,2 0 151,2 0-148,-2 0 133,-1 0-41,3 0-70,-3 0-298,4 0-107,0-4 148,0 3-60,0-7 110,0 7-142,0-7 98,4 7 13,-3-7 96,3 7 28,-1-3 1,-1 1-7,4 0 0,-3 0 8,3 3 1,-3-3 163,3 0-166,0-4 1,3 5 111,0-4 1,0 3-81,0-3 0,0 3 151,0-3 0,0 3-49,0-3 51,-1 0-127,-3 2 21,3-4 0,-3 3-202,4-4 191,-4 0 6,3 0-164,-3 0 73,0 0 1,2 0 34,-4 0 85,4 0-62,-6 0 0,3 0-48,-4 1 32,0-1 11,0 0 1,0 0-208,0 0 206,0 0 1,-1 0-52,-2 0 0,-1 0-78,-2 0 0,-2 0 121,2 0 0,1 1-42,-1-1 0,0 1 173,-3 2 1,1-2-10,2 2 155,-2 2-223,4-4 1,-2 7 194,0-2-165,4-2-155,-2 4 1,3-3 178,-2 4-731,2 0 271,-3 0-474,0 0 29,3 0 282,-7 4 0,6-3-272,-4 2 147,4-2-588,-6-1 450,3 0-668,0 0 520,1 0-342,4 0 1309,0 4 0,4 1 0,1 4 0</inkml:trace>
  <inkml:trace contextRef="#ctx0" brushRef="#br0" timeOffset="1419">705 660 5992,'0'5'1386,"0"-1"0,0-3-572,0 2-276,0-2-23,0 3 1,-1-1-119,-2 0 0,2 1 5,-2-1 1,-2-2-67,-1 2 1,1-1 226,-1 1 1,0-2-187,-3 2 0,-3 1-59,0-1 0,-3 3-185,4-3 0,-5 0-143,1-3 1,-2 1-219,-1 2 261,0-2 9,-3 3 0,1-4-45,-4 0 1,3-3-102,-3 0-87,1-4 134,0 2 1,-2-4 259,4 0 1,-3 0-28,4 0-137,-1 0 152,3 0-136,0 1 1,1-1 97,2 0-207,-1 0 46,6-4 0,-3 6 153,4-2-210,0 2 52,4-2 0,-3 0 191,2 0-149,2 0 1,-3 1 122,4-1 1,-1 0-117,1 0 1,-1 0 85,-2 0 1,2 0-47,1 0 1,-1-1-127,-2-2 0,-2 2 131,2-1 1,-1 0-161,1-1 0,-1 2 54,4-2 1,-4 1 20,1-1 0,2 2-8,1-2 1,2 2-4,1 2 0,-3-4 88,0 0 0,0-1-62,3 1 0,0 1 100,0-4 1,1 3-81,2-2 0,-1 3 123,4-1 1,-3-1-40,3 1 0,-3 0 1,3 3 0,-1 0-63,1 0 1,2 0 32,-2 0 1,2 2-72,1 1 0,0-2 61,-1 2 1,1 1-110,0-1 0,0 1 91,0-1 0,0-1-136,0 4 1,0-4 1,0 1 0,0 2 24,0 1 0,0-1 25,-1 1 1,-2-3 16,0 3 1,3-1-28,3 1 0,-3 2 14,-3-2 0,1 1 33,5 0 1,-2 1-29,2-2 0,0 2-136,0 1 0,3-3 24,-3 0 1,4 0-89,-1 3 1,-1 0 172,1 0 1,-2 1-35,2 2 0,4-2 79,-4 2 0,3 1-89,-6-1 1,4 0 141,-2 0 61,-1-2-180,4 3 164,-7 0 24,3-3-124,-4 3-30,4 0 173,-3-3-155,3 3 0,-5 0 70,1-3-55,0 3-3,4 0 9,-3-3-154,3 3 141,-4 0 3,0-3-7,0 7-202,4-3 1,-4 4 39,3 0 112,-2 0-109,-1 0 85,0-1 34,4 1 147,-3 0-152,3 0-22,-4 4-58,0-3 0,0 4 29,-1-2 38,1-2 179,0 3-153,0-1 1,-1-1-41,-2 4 156,2-4-108,-3 6-13,4-7-1,-4 7 129,3-7 1,-6 6-137,4-1 268,0-2 0,-1 4-200,-1-7 16,-1 7 1,-2-6-8,2 4 0,-2-5 17,-1 2 0,0-1-5,0 1 2,0-2 152,-4 3-151,3-4-10,-6 4 435,2-3-202,0 2 38,-3-3-237,3 4 209,-4-3-1,-4 3-131,3-4-187,-3 0 55,4 0 90,0 0 1,-3 0-173,1 0 0,-1-4-1,3 1 186,-4 0-331,3 3 121,-7 0-1,7 0 65,-3 0 28,4 0 1,0-3 0,-3 0 284,6-4-141,-6 6 0,7-7 56,-4 2 1,-1-2-35,-2-1 0,-2 0-501,-4 0 188,1 0 107,-1-4 0,-4-4-1288,-2-4 1,-2-1 642,0 1 1,2 2-1265,0-2 1958,4-2 0,-1 5 0,3-4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6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98 6160,'0'-2'0,"0"0"0</inkml:trace>
  <inkml:trace contextRef="#ctx0" brushRef="#br0" timeOffset="1">1 94 6018,'0'0'0</inkml:trace>
  <inkml:trace contextRef="#ctx0" brushRef="#br0" timeOffset="2">1 90 7265,'2'2'-132,"1"0"0,-1-1 139,2 0 0,1 2 2,0-2 1,1 2 4,1 0 1,0-1 121,1 0 1,-1 0-72,-1 0 1,1-1-102,-1 1 0,0 0 106,0-1-125,-1 1 106,0-2-237,-3 2 168,0-2-3,-2 0 0,-2 0-47,0 0 1,-1 0 16,-2 0-99,2 0 1,-1-1 121,0 0 1,1-2-147,-1 1 1,0 0 49,1-1 0,-1 0 35,0-1 1,1 2 24,1-1 1,0 1 63,-3-2 0,2 0-3,-1 0 0,0 0 3,1 1 0,-1-1 152,2 0 0,-2 2-95,2 0 0,0 0 264,1 0-151,1 1-37,0-1-219,0 2 129,0 0 1,1 1-94,2 0 0,0 1 73,1 0 1,0 1-150,-1-2 1,1 2 58,0-1 1,1 1 33,0-1 1,1 0 26,-1 1 1,3 0 0,-1-2 0,1 2 43,2-1 1,0 1-52,1 0 0,0 0 46,1 0 0,-3-1-31,1 0 0,-1 0 125,-1 0 1,-2-1 108,-3 0-144,-2-1 1,0 0-84,-2 0 1,-1-1 4,-3 0 1,-1-2-90,1 1 1,-3-2 65,2 0 0,-1 1-114,0-1 0,-1 0 122,0 0 0,1 0-74,1 1 0,-1-1 48,1-1 1,0 0-7,0 1 0,2 0 17,0 0 1,1 1-11,1 1 91,1 1-82,1-1 1,0 2 64,1 0 1,3 1-55,1 1 1,2 1 15,-1-1 0,1 2-81,1-1 1,0 2-7,1 0 1,1 0 64,0-1 1,1-1-11,0 1 0,2 0 188,-1 0 0,1 0-114,-2-1 0,1 1 236,-1-2 0,-2 1 119,0-1-449,-5-1 61,0-1 1,-6-1 6,0 0 1,-3-1-128,-1-2 1,-3 0-273,0 1 0,-2-1 373,1-2 0,-3 0 0,1-1 0</inkml:trace>
  <inkml:trace contextRef="#ctx0" brushRef="#br0" timeOffset="3">117 34 8008,'-2'-2'-188,"-2"2"124,4-3 0,-1 2 0,2 0 0,2 0 0,0 1 261,3 0-308,-1 2 1,2 0 141,1 0 0,0 2-162,1-2 0,0 3 82,2 0 0,1 0-46,1 0 1,2 0 82,-1 1 1,0 0-154,1 0 1,0 1 342,0-2 0,-2 0-85,-2-2 1,-1 0 532,-3-1-167,-1-1-183,-2 1 1,-3-2-200,-2 0 0,0 0-315,-1-2 1,-2 1 109,-1-2 1,0 0 127,-1 2 0,0-4 0,-1 1 0</inkml:trace>
  <inkml:trace contextRef="#ctx0" brushRef="#br0" timeOffset="4">180 34 7946,'-1'-2'55,"0"-1"55,0 2 436,1-2-301,0 3 0,0-3-98,0 2 45,2 0 1,-1 0-180,4 1 0,-2 1 109,1 2 1,0-1-169,1 0 1,1 1-40,1 1 1,2 1 82,0 0 0,2 1-20,0-1 0,1 2-99,1-1 0,1 0-39,1 0 1,-1-1 104,0 1 0,0-1 181,-1 0 1,-2-1-139,-2 0 0,-1-2 60,-5-1-72,1 0 1,-2-1 0,-2 0 1,-2-1-29,-2-1 1,1-1-148,-1 1 0,-1 0-337,0-1 1,0 2 193,-1-2 1,2 2-103,-1-1 0,0 1 443,0 0 0,0-2 0,-1 1 0,1-2 0</inkml:trace>
  <inkml:trace contextRef="#ctx0" brushRef="#br0" timeOffset="5">233 19 7946,'0'-2'180,"0"0"6,0 0 0,1 2-32,0-1 1,2 2 60,4 2 1,0 0-229,0 1 0,3 0 78,1 2 0,1 0-38,1 1 1,1-2 34,1 2 1,1-2-62,0 1 1,0-1 36,2-1 1,-4 0-136,1 0 0,-2 0-71,-1 0 0,-2 0 81,0-1 0,-4-1-654,-1 0 507,-4 0 0,1-2-54,-4 2 0,0-2 69,-3-2 1,-1 0 50,-3-2 1,-1 1 37,-1-1 1,1-1 138,0 0 0,0-1 4,-1 0 1,0 1-106,0-1 1,3 0 214,-2 1 0,1-1-79,0 1 1,1-1 144,-1 0 0,3 1 11,-1-1 0,3 2 19,-1 0 1,2 1-57,0 1-35,1 1-208,0-1 1,1 3 98,2 1 0,1 1-36,2-1 1,-1 2 42,1-1 1,1 1 108,0 0 0,1-1-28,-1 1 1,2 0-17,1-1 0,0 1 5,2 0 0,-2 0 21,2 0 0,1 0-9,0-1 1,1 1-24,1 0 0,1-1-10,-1 1 1,2 0 13,0-1 0,0 1-156,-2 0 0,0 0 95,-3-2-6,-1 1-54,-3-2 0,-3 0-137,-4-1 0,-2 0-17,-3-1 0,-1-1-201,-2-2 1,-1 0 35,1-1 1,-1 1 54,0-2 1,-2 1 45,0 0 0,1 0 250,1 0 0,0 1 0,0-1 0,1-1 0,-1 1 0,0 0 0,3 0 0,0 2-14,0-1 0,1 1 116,2 0 701,0 0-561,4 0 1,0 3 40,2-2 1,1 3-6,3 0 0,0 2 48,1 0 0,1 0-202,-1 1 1,2 0-6,-1-1 0,2 1-169,-1 0 0,3 1 42,-1 0 1,1 0-96,0 0 0,1 0 56,0 1 0,2-1-52,0 2 1,0-3 35,-2 1 0,1 0-151,-1-1 0,-1 0 58,-4-1 1,-1-2-111,-3 1 1,-2-2 0,-2 0 1,-2 0 168,-3-2 0,-1 0-177,-2-1 1,-1-2 72,-1 0 1,-2-2 162,-1 3 1,1-3-45,1 2 0,-2-2 81,1 1 0,-1 0 41,2 0 1,0 2-74,1-2 0,0 1 193,1 0 1,1 0 63,1 2 6,2 0-69,3 0-12,0 3 0,3-2-55,0 2 1,0 0-17,1 0 1,1 0-6,1 2 1,-1-2-2,1 1 1,1 1-145,0 1 1,2-1 122,-1 0 1,1 1-219,1 1 1,1 0 60,0 1 0,3-1-40,0 3 1,1-2 94,2 1 1,0 0 125,2 2 1,-1-1-54,0-1 0,-2 1 153,-1-2 0,-2 1 123,0-1 1,-3-1 94,-2-2-408,-1-1 1,-3 1 98,-2-2 1,-3-1-86,-1-1 0,-2-2 0,-2-1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6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1076 12 7125,'0'2'490,"0"0"-347,2-2 9,-2 0-292,1 0 215,1 0-207,0 0 144,2 0-48,0 0 1,0-2 54,-1 1 0,1 0-97,0 1 0,0 0 83,-1 0 0,1 0-3,2 0 0,-2-1 108,2 0 0,-1 0-96,2 1 1,-1-2 80,1 1 0,1 0-67,-1 1 0,1 0-43,-1-2 1,1 2 50,-1-1 1,0 0-39,-1 1 1,0 0-21,2 0 1,-1 0-121,1 0 1,-1 0 152,-1 0-180,1 0 1,-2 0 116,3 0-6,0 2 0,-1-2 4,-1 2-13,1-2 138,-3 1-124,3 0 21,-1 2 1,1-3 63,-1 2-66,-2 0-2,2-2 178,-1 2-167,-1-2 24,1 1 18,1 0 1,-2 1 27,1-2-39,-1 1 32,2 0 0,-2 0-36,1-1 1,1 1 1,-2 0 2,2 0 3,-1 0-5,-1 1-35,1-2 1,-1 2 14,0 0 0,0-2-23,1 1 38,-1 1-4,1-1 0,-2 0-6,0-1 4,-1 2 13,2-1 0,-1 0-24,-1 1 41,0-2-30,2 4 2,-2-4-1,2 2-30,-2-1 32,0 0 3,1 1 1,-1-1-73,2 2 68,-1-2-5,0 1-196,0-1 183,-1 0 4,2 2-32,0-1 0,-2 1 2,1-1 22,-1-1 110,0 3-109,2-2 0,-2 1-20,1 0 151,0 0-120,0-1 0,-2 0-17,2 1 82,0 0-54,0 0 0,0 1 55,1 0-48,-2-1 0,1 0 4,0-1 1,-1 1-5,-1 1 0,0-1-3,1 1 0,0 0 0,-1 0 0,1 0 0,-2-1 0,0 1 4,0 1-4,0-2 0,0 2 18,0-3 1,-1 2 1,0-1 1,0 1 28,-1 0 0,-1 0 8,-1 0 1,2 0-25,0 0 0,-1 0-10,-3 2 0,2-2 3,0-1 1,-1 1 11,0 0 1,0 1-5,-1 0 1,0 0 14,-2-1 1,0-1 2,1-1 0,-2 3 18,-1-1 0,-2-1 11,0 0 0,0-1 82,-1 2 0,-2-1-102,1 0 1,-1 0 37,1-2 0,0 2-70,-2-2 0,1 1-15,-1-1 0,1 2-20,-1-1 0,1 0-13,-1-1 1,1 1 1,-2 0 1,2 0 39,0 1 0,0-1-82,-2 1 0,0-1 68,0 0 1,-1 1 13,2-1 0,-2 0-22,0-1 1,0 2 153,0-2 1,-2 1-92,0-2 0,1 0 17,-1 1 1,0-1-39,0 2 0,1-2 9,2 0 0,-1 0-98,-2 0 0,0 0 90,0 0 0,0 0-112,3 0 1,-2 0 97,0 0 0,-1 0-13,0 0 0,0 0 39,0 0 0,0 0 9,-1 0 1,0 0-48,0 0 0,0-1 14,1 0 0,0-1-51,-1 1 1,1 0 52,0-2 1,0 3-90,1-2 0,0 1 74,-1-1 1,1 0-89,0 1 1,2-2 50,1 2 1,0-2-6,0 2 1,2-1 29,-1 0 1,1 1 1,-2 0 1,3-1 58,-1-1 0,2 1-66,-1 0 1,2-1 30,0 1 1,1 0-27,0-1 1,2 0 1,0 0 0,1-1 2,2 2 1,-1-1-3,1 0 1,0 0 39,1 0 1,1 1-39,1-1 1,1 1 172,-2 0-151,2 0 180,0-1-170,-1 1 1,2 0-72,-2-1 19,2 2-199,-2-2 189,2 1 0,-3-1-101,2 1 1,0 1 75,1-2-10,-2 2 44,1-2 1,0 1 1,-1 0 20,2-1-26,-2 0 32,2 0-70,0-1 25,0 0 1,0 1 7,0-1 6,2 2 1,-2-1-15,3 1 1,-2 0 10,2 1 11,-3-2 9,4 1 8,-2-2 4,2 0 0,0 1-22,-1 0 0,0 1-21,0 1 1,-2-1 19,1 0-49,0-2 0,2 3 6,0-2 20,0 0 1,0 2 5,-1-2 0,1 0-2,0 2 1,0-2 15,-1 2 1,1-2 1,0 2 1,-1-1 34,1 0 1,0 0-42,0 0 1,0 1 35,-1-1 1,2 2-23,0-2 1,0 0 2,-1 1 0,0-1 0,-1 1 1,1-1 2,0 1 1,0-2-6,0 2 1,-1 0-1,1-1 0,0 2-1,-1-1 0,1-1 0,0 1 0,0-1 0,1 1 0,-1 0 0,2 0 0,-2 0 0,1 0 0,-1 0-26,1 0 1,-1 1-4,0 0 0,1-1 26,0 0 1,0 1-3,-1-2 0,0 1 11,-1 0 1,1 1-15,0-2 1,-1 2 15,1-1 1,0 0-8,0 0 1,-1-1 1,1 1 0,0 0-1,-1 1 0,3-1 1,-2-1 0,2 1-160,-1 1 0,0 0 143,1 0 1,0-2-181,1 1 1,1 0 93,0 1 0,0 0-228,1 0 1,1 0-39,-1 0 1,0 0-25,-2 0 1,0 1 389,0 0 0,0 1 0,-1-2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67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26 12 7816,'0'-2'599,"0"-1"-498,0 2 887,-1-2-242,0 2-168,0 0 1,1 1-195,1 0 1,0 0 85,1 0 0,0 0-132,1 1 0,-2 1 77,1 1-1,-1 0-93,0 0 1,0-2-130,0 2 0,0-1-189,0 0 1,-2-2 73,-2 2 131,2-2-367,-3 0 184,2 0 11,-2 0 0,1 0-479,-1 0 0,0 0 68,0-2 170,1 2-362,0-1 309,2-1 0,-1 1-87,1-2 179,0 3 1,2-2 59,0 2 1,1-1 91,2 0 1,-1-1 88,1 2 1,0 0-91,1 0 0,0 0 58,-1 0 1,-1 1-66,0 0 1,-2-1 313,2 2-156,-3-2 1,2 1 359,-2 0-363,0-1 1,-2 2 258,0-2-293,-2 0 1,1 0 7,-1 0 1,1 0-185,0 1 44,0 0 0,2 1-151,-1-2 59,1 0 176,-1 0-163,2 0-156,0 0 0,1-2 200,1 0 1,-1-1-157,0 1 1,0 1 119,0-2 0,0 2-1858,0 0 1962,0 1 0,2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68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9 26 7861,'0'-3'607,"-1"-1"-109,0 2 982,0-2-191,0 3 137,-1-3-427,2 2-307,-2-2-292,2 4-376,0-2 188,0 2 54,2 0-53,-2 0-200,3 0 47,-2 0 0,1 1 313,-1 1-484,-1 1 143,2-3 1,-1 2-31,0-1 16,1 0-67,-2 1 0,0-2 37,0 1-43,0-1 92,0 2-452,0-2-955,0 0 1086,0-2 1,0 2-384,1-1-247,0 1-1034,2 0 1948,-3 0 0,4 1 0,-2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69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 12 7806,'2'-4'3721,"0"1"-2753,2 1 0,-1 0-474,1 2 1,-1 2 351,-1 0-397,-1 0 20,2 3-130,-1-3-118,0 4 0,0-3 45,0 1-59,-2 0 0,2-1 0,-2 0-157,0 0 1,0-2 102,0 1 1,-1-1-82,0 0 1,-1 0-11,-2-1 0,2-1-314,-1 0 223,1 1-569,-2-4 422,2 2 1,-2-2-95,2 1 143,0-1 18,1 0 0,1 2-24,0 0-89,0 0-73,0-1-31,0 3 248,0-4 1,0 4-57,1-1 150,2 0 1,0 3-193,1-1 1,-1 2 104,0-1 0,0 1-444,-2-1 0,0 0 515,-1 2 0,0 0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70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15 20 7820,'2'-3'0,"-2"2"0,2-1 712,-1 1-200,0 0-51,1 1-253,-2 0 928,1-2-464,0 2 15,0-2-29,-1 2 1,1 0 266,0 0-202,0 0-258,0 0 170,-1 2-214,0-2 105,0 2-127,0 0-139,0-2-104,-1 2 1,-1-2-171,0 0 60,1 0-1,-2 0 216,1 0-1119,0 0 531,-2 0 76,2 0 1,0 0-544,-1-2 433,2 2 0,-2-2-719,2 0 790,0 2 1,1-2 33,0 1 0,2 0 343,0 0 0,2 1-99,-1 0 0,1 0 280,0 0 0,0 0-7,-1 0 0,0 0 75,0 1 0,-2 0 17,2 2-218,0-3-579,-2 4 0,0-4 225,-2 2 0,0-2-968,-2 0 0,1 0 83,-2 0 1104,0 0 0,-1 0 0,-1 0 0</inkml:trace>
  <inkml:trace contextRef="#ctx0" brushRef="#br0" timeOffset="1">255 8 7810,'2'0'1373,"2"-1"-1072,-3 0 1,2 0 732,0 1-505,-3 0-160,4 0-1,-4-2 623,1 1-418,1 0 22,-1 1-237,1 0 0,-2 0 225,0 1-156,0 0-219,0 2-236,-2-2 0,1 2 392,-1-3-298,1 2-104,1-2 349,-4 2-298,4-2-55,-3 2 0,2-2 21,-1 0-147,1 0-14,1-2 4,-2 2-900,0-2 429,2 0-450,-2 2 469,2-2-102,2 2 517,-2 0 0,3 1 195,-2 0-188,2-1-51,-2 2 181,0 0-233,-1-2-1150,2 2 1461,-2-2 0,2 1 0,-2 2 0</inkml:trace>
  <inkml:trace contextRef="#ctx0" brushRef="#br0" timeOffset="2">555 12 7795,'2'0'704,"0"0"-249,-2 0 129,0 0 294,1 0 1,0-1-42,1 0 369,0-1-233,-1 2-248,-1 0 74,1 0-293,0 0-147,1 0 46,0 0 1,-2 1 215,1 0-414,1-1-172,-1 2 103,0-2 225,-1 2-312,0-2 103,0 2-174,-1-2 0,-2 0-312,0 0 1,-1 0-949,0-2 854,1 2 0,-1-3-208,0 2 1,2-2 242,-1 2 1,2-1-313,0 1 117,0 0 583,1 0 71,0 1 0,2 0 223,-1 1-212,2 0-96,-1 2 0,0-2-1579,1 2 844,-2-3 752,1 2 0,-4-2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73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35 23 7965,'0'-2'92,"-2"-1"261,2 1 0,-2-1 173,2 1 1,0 0 290,0 0-580,0 1 0,0-1 498,0 1-202,0 0-330,0 0 1,0 1 33,0 1 0,0 1-76,0 1 1,0 0-23,2 2 1,-1 1-146,2 0 0,0 0-65,-2 1 1,1-3-223,0 3 0,0-3-41,-1 1 0,1 0 159,-2-2 0,0 0-1356,0-1 625,0-1-666,0 1 1572,-2-4 0,0-1 0,-2-3 0</inkml:trace>
  <inkml:trace contextRef="#ctx0" brushRef="#br0" timeOffset="1">57 38 9049,'2'0'1584,"0"0"1,-2 2-877,-2-1 1,1 0-395,-1-1 0,0 0-374,-2 2 0,0-2-881,0 1 1,0-1 444,1 0 496,-1 0 0,0 0 0,0 0 0</inkml:trace>
  <inkml:trace contextRef="#ctx0" brushRef="#br0" timeOffset="2">50 45 8795,'2'0'2331,"0"0"-1267,-2 0 563,0 0-1273,-2 0 0,1 0 429,-2 0-552,1 0 0,-2 0-176,0 0 0,2 0 76,-1 0 1,1 0-117,-2 0 0,1 0-784,1 0 1,0 1 425,-1 0 0,0 0-2397,1 0 2740,-1 0 0,-1 0 0,0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76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23 23 7866,'0'-3'0,"0"1"1518,0-1-479,0 0 531,0-1-356,0 0 28,0 2-981,0 0 1,0 3-36,2 0 1,-2 2-217,2 1 0,1 1 73,-1 1 0,2 0-340,-2 0 0,0 1 221,1 0 1,-2-2-666,1 0 1,-1 0-543,1 1 510,-2-2-423,0 0 715,0-2 1,0 0-919,-2-2 1359,2 0 0,-4-4 0,2 0 0</inkml:trace>
  <inkml:trace contextRef="#ctx0" brushRef="#br0" timeOffset="1">60 41 7866,'-3'-2'1909,"0"-1"1,0 3-906,1-2 0,-2 1-679,0 0 1,0 1-171,1-2 1,-1 2-917,0 0 0,1 0 523,-1 0 1,0 2-1124,0-1 1361,1 2 0,-1-1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78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8 19 7844,'2'-4'881,"-2"1"0,2 0-340,-2 0 1,1 3 154,0-1 0,-1 0 151,2-1-561,-2 2-206,0-2 1,0 3-96,0 0 153,0 1 0,1 3-95,0 0 0,2 0-168,-2 1 0,1-2 55,0 1 0,0 0-211,0 0 1,0 0 116,-1-1 1,0 0-153,-1-1 1,1 0-280,1-1-3,-1-1-39,-1 1 169,-1-2 0,-1-1-1369,0-1 1837,0 0 0,-2-1 0,0 0 0</inkml:trace>
  <inkml:trace contextRef="#ctx0" brushRef="#br0" timeOffset="1">46 30 7851,'2'0'551,"0"0"902,-1 0-21,0 0 450,0 0-1373,-1 0 1,-1 1-163,-2 0 0,0-1-467,-1 2 0,0-2 179,0 0 0,0 0-1190,-2 0 1,0 0 1130,1 0 0,-1-2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80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19 19 7856,'0'-2'-211,"0"0"-31,0 0 446,0 2 0,0-2 294,-1 0 1,0 1 1127,0-1-685,0 2 449,1-4-481,0 4-162,0-2-425,0 2 1,0 1 93,0 0 0,1 0-241,0 1 0,0 1-146,1 2 1,0 0-420,0-1 259,-1 0 171,0 0 0,1 0-943,-1 1 500,0-2 135,-1 2 153,2-3-780,-2 2 416,2-2-166,-2 1-268,0-3-70,0 4-97,0-3-487,0 0 1567,0-1 0,-2 0 0,0 0 0</inkml:trace>
  <inkml:trace contextRef="#ctx0" brushRef="#br0" timeOffset="1">41 30 7856,'3'0'904,"-1"0"-290,-1 0 1,1 0 708,0 0-179,-2 0-432,2 0 0,-4 0 135,0 0-424,0 0-145,-2 0 0,2 0-153,-2 0 0,1 0 87,-1 0 0,0 0-951,1 2 1,-1-2 312,0 1 426,-1 0 0,1 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4:09.07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276 382 7350,'-5'0'-239,"-3"0"1035,7 0-290,-3 0 353,4 0-348,0 0 33,-4 0 112,3 0 1,-3-1-213,4-1 0,-1 1 899,-2-2-394,2-2-474,-3 0 1,4-1 54,0 0-93,-4 4-34,3-6 28,-3 7-393,4-7 139,0 7 0,1-3-125,2 4 1,-1 0-56,4 0 0,-3 0-37,3 0 1,1 0 33,5 0 0,-2 0-76,1 0 1,0 1 46,1 2 0,1-1 77,2 4 0,2-1-180,-2 1 1,1 2 96,-2-2 0,3 2 16,-2 0 1,1 4 7,-1 0 1,1 0 2,-4-3 0,2 1 6,-2 2 0,-3-2 3,-3 2 0,-1-5-33,1-1 1,1-1 41,-4 4 1,0-3-9,-3 0 1,0-3-14,0 3 149,0-4-88,0 6 0,-1-6 259,-2 4-136,2-4 66,-7 2 1,7-3 130,-2 2-196,-2-2 172,4 3-222,-7-4 0,6 0 341,-4 0-328,4 0 1,-3 0 429,2 0-13,2 0-159,-3 0 1,4-1 49,0-2-23,0 2-348,0-7 0,1 4 102,2-2 1,-1-2-405,4 2 0,-1 1 154,1-1 0,2 1-288,-2-1 0,2-1 98,1 1 0,0-2-53,0-1 0,0 0-53,0 0 0,0-1 94,-1-2 1,1 2-56,0-2 1,0 1 104,0 0 0,0 1 9,0-2 0,-4 2 19,-2 1 0,1 0 60,-1 0 1,1 1-33,-1 2 1,-2-2-6,2 2 1,-2 1-74,-1-1 0,-3 3 79,0-2 1,-4 3 56,1-1 0,-2-1-67,-1 1 0,0-3 59,0 3 0,0-1-48,0 1 0,0 2 3,1-2 0,2 2-130,0 1 0,3-3 77,-3 0 0,3 0-582,-3 3 153,4 0-264,-2 0 228,4 4-548,0-3 536,0 3 701,0 0 0,0-3 0,0 3 0</inkml:trace>
  <inkml:trace contextRef="#ctx0" brushRef="#br0" timeOffset="1007">721 703 7297,'5'4'-590,"0"-3"2355,-2 2-901,-2-2-611,3 3 1,-8-3 112,-2 2 0,-3-2-92,-2-1 0,-3 0 668,-4 0 1,-4 0-276,-2 0 1,-2 0-107,-4 0 1,1 0-192,-4 0 1,4-4-7,-4-2 0,0-2-243,-2 0 0,0-1 89,2 0 1,3 0-134,3 0 1,0-3 21,0 0 1,5-3-90,1 3 1,2-4 42,1 2 0,1-3-135,2-1 1,0 3-59,3 0 1,0 0 76,3-2 0,0-4 32,0 0 1,1 0 58,2 3 1,1-1-102,2-1 0,2 1 124,-2-2 1,3 2-1,3 1 0,-1 4 4,4-1 0,0 1 10,3-1 0,0-1 34,0 4 0,0-3-45,0 3 0,0-3-76,-1 0 0,-2 2 76,0 1 0,0-1-64,3 1 0,1-1-12,2 1 0,-2 3-157,2-3 1,-1 5 118,1 1 0,1 0-156,5-3 1,3 4-3,0 2 0,7 1 35,-2-1 0,10 2-330,0-2 0,4 6 160,-1 3 1,4 2-166,-2 1 0,2 4 137,-2 2 0,2 1 123,-4 2 1,-1 0 88,-2 0-1,-1 0 133,-3 0 1,-1 0 144,-4 3 0,-3-2-174,-1 2 0,-3 1 418,1-2 0,-2 5-180,-1-1 1,-5 2 77,-1 0 1,-2 4-29,-1 0 1,-4 0-115,-2-4 1,-3 1 27,-3 0 0,-2 0-7,-4-1 1,-4-3-76,-1-2 1,-6-3 37,-1-3 1,-7 0 183,1-7 1,-4 2-72,1-7 0,-4 0-90,2-3 0,-6 0-44,-1 0 0,0-2-3,0-4 1,-1-1-266,-1-7 1,-2 2-515,5-3 0,3 3-3240,5-3 3951,2 0 0,2-3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43:38.382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53 4 6003,'2'0'687,"0"0"295,-1 0-270,-1 0-186,2 0 0,-1 0 278,0 0 194,-1 0-510,2 0 0,-2 0 428,0-2-252,0 2 119,0-2 43,0 2 395,0 0-790,-2 2-189,2-2 0,-4 2-81,2-1 0,0 0-116,-1 0 1,1 0 263,-2-1-311,0 0-40,0 0 249,1 0-461,-1 0 1,0 0 182,1 0 0,-1 0-418,0 0 0,2 0 216,-1 0 0,2 0-1193,-2 0 194,2 0-233,0 1 233,1 0-96,0 2 1368,-2-3 0,2 2 0,-2-2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4:52.00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31 134 7882,'-6'0'1124,"-3"-5"-318,8 4 335,-4-8-663,1 8 1,3-5 223,-3 3 302,3 2-262,1-4 37,0 0-86,0 4-294,0-3-185,0 4-89,5 0 0,-3 0 80,5 0 1,-4 0-26,4 0 1,0 0-1,3 0 0,0 1-55,0 2 0,2-2 10,1 3 0,0 0 2,4 0 5,0-1-2,-1 2 0,3-3-146,-2 5 1,3-4 28,0 4 0,0-4-86,1 4 1,-1 0 103,1 3 0,-4-1-156,0-2 1,-5 2 60,2-2 1,-3 6 38,-1 0-35,1 1-81,-6-4 45,4 0 0,-7 0 137,1 1-56,3-1 0,-5 3 61,2 1 0,-2 0 8,-1-4 1,-1 0-64,-2 0 191,2 1 1,-4-1-142,1 0 141,2 0-110,-2 0 23,-1 1-76,0-1 30,-1-4 1,-2-1 66,5-1-323,-1-3 236,0 3 0,1-4-156,-3 0 171,3 0-17,-1 0 45,-1 0-44,4 0-113,-8 0 92,8 0 14,-8-4-42,8 3 57,-4-8-108,5 7 15,0-7 0,0 7-10,0-5 1,1 5-73,3-1-34,-3-3 75,8 0 0,-5-1 54,3 1 1,2 2-130,-2-3 1,-1 5 9,1-1 84,-1-3 117,5 5-96,-6-8 1,4 7 142,-2-5-147,2 0 1,1 1 0,5-3 222,-3 8-212,2-8-4,-3 3 114,3 1 1,-2-4-85,1 2-6,-1 2 150,2-4 0,-2 3-104,3-4-25,-5 5 109,0-5-102,0 5 21,0-1 153,1-3 14,-6 3-170,4-4 53,-8 0 0,4 0 87,-5-1-105,0 1-187,0 0 177,0 0-4,0 0 0,-1-1-224,-3 1 232,3 0-30,-12 0 16,10 0-127,-15-1 99,11 1 0,-7 0 172,4 0-100,-5-1 0,3 5-105,-1-1 0,1 5-62,2-2 1,2 2-350,-2-2 206,7 3-18,-11-3 234,8 4-603,1 0 259,0 4 110,1-3-1,2 9-665,-2-9 376,4 3 100,0-4-310,-5 5 292,4-4-108,-3 3-796,4-4 1356,0 0 0,-5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4:58.59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11 123 7855,'0'-10'232,"0"4"-232,0-3 2212,0 8-1561,0-8 1,0 6 1131,0-4-899,0 5-335,0-7-169,0 8 518,0-4-289,0 5 369,0 0-675,0 5 0,1 1 110,2 4 477,-1 0-536,7 5 0,-8 1 315,2 4-321,3 1-108,-5-1 1,5 0-209,-3 1 1,-2-2 156,3-2 24,-3-2-480,-1-5 273,0 0 0,0 1-735,0-1 322,0-4 132,-5-2 1,3-4-220,-5 0 0,5-1-1414,-1-2 1,0-3 923,0-4 1,2-4 983,-3 0 0,-1-4 0,-1 2 0</inkml:trace>
  <inkml:trace contextRef="#ctx0" brushRef="#br0" timeOffset="852">11 113 7846,'6'0'572,"-2"0"74,-4 0-74,5 0 277,-4 0-126,3 0-231,-4 0 1,-1-4-108,-2 1 1,2-2 493,-3 2-72,-1 2-234,3-8 94,-2 7-281,4-7 106,-5 8 274,4-3-353,-3-1-112,4 4 16,0-4-116,0 5 1,3-1-99,1-2 0,0 2-135,-1-3 0,2 2 111,2-1 1,2 2-123,-2-3 0,2 3 6,1 1 0,1 0-244,3 0 1,-3 0 105,3 0 1,-3 0-28,0 0 1,2 1 193,1 3 1,-1 1-2,-2 5 0,-1 1 249,0-1 0,-1 0-78,-2 0 1,1 1-9,-5-1 0,1 0-38,-4 0 0,-1-3 158,-3 0 1,-2-2-37,-4 2 0,0-2-250,0-5 174,-5 4-164,4-2 1,-7 2-161,4-4 1,0 0-24,4 0 1,0-1 18,0-2 138,-1 1-129,1-2-83,5 4 101,-5 0-370,9 0 6,-3 0 91,4 0-85,0 0 424,4 0 0,-1 0 133,3 0 1,-2 0-57,3 0 326,-5 0-108,2 0-14,1 0 7,-4 0-106,4 0 117,-1 0-126,-3 0-8,4 0-19,-5 0-495,0 0 230,4 0 137,-2 0 99,2 4-116,1-2 135,0 7 1,6-5-51,-1 3 0,0 2 9,0-2 0,0-1 15,1 0 1,2 1 9,1 3 0,3 1-24,-3-1 0,-1-1 14,-3-2 172,1 2 3,-1-8-142,-5 8-578,5-8-142,-9 4 0,2-5-520,-6 0 0,-3-1 446,-4-3 724,-5 3 0,-1-13 0,-4 3 0</inkml:trace>
  <inkml:trace contextRef="#ctx0" brushRef="#br0" timeOffset="1532">389 82 7625,'0'-10'1936,"-1"-1"-1372,-3 1 0,3 3 793,-2 1-454,2 3 786,1-6-523,0 8-252,0-3-567,0 4 1,0 4 319,4 2-325,-3 4 1,8 5 514,-2 2-447,-2 2-152,4 2 0,-7 0 60,5 3 1,-1-2-95,0 1 0,0-1-97,-2-2 1,-3-3 47,2 0 0,-2-4-127,-1 1 163,0-3-178,0-5 0,0-1-199,0-1-371,0-3 1,0 2 64,0-6-1047,0 2-758,0-8-1467,0 7 1475,0-7 2269,0 8 0,-4-8 0,-2 3 0</inkml:trace>
  <inkml:trace contextRef="#ctx0" brushRef="#br0" timeOffset="1992">552 72 7408,'2'-6'-767,"1"3"2075,-2-3-152,4 0-741,-5-4 0,0 3 771,0 0-397,0 5 570,0-7-822,0 8 0,0-5 620,0 3-363,0 2-472,4-4 0,-3 10 202,3 2 0,-2 3-100,1 3 1,0 3 433,3 5-377,-3-1-222,6 1 1,-7-1 401,5 0-225,-5 5-310,3-3 0,-2 3 52,1-5 1,-1-4-16,-3-2 0,3 1-136,1-2 1,-1-3-84,-3-3 182,0-4 84,0 1-1128,0-4-1915,0 0 2121,0-4 1,0 1-2143,0-4 1983,0 5 0,0-3-134,0 1 1,-3 2-293,-1-5 0,-2 4 1297,2-4 0,-8 0 0,0-3 0</inkml:trace>
  <inkml:trace contextRef="#ctx0" brushRef="#br0" timeOffset="2320">573 153 7738,'10'0'1223,"-3"0"-194,0 0 68,-5 0-314,2 0 743,1 0-803,-4 0 0,3 0 1060,-8 0-1167,-2 0 0,-4 2 677,0 1-838,0-2-320,0 4 0,-1-4-268,1 2 1,0-2-2296,0 3 1306,0-3 666,-5-1 456,3 0 0,-2 0 0,3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5:06.14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1655 777 7903,'6'0'-769,"-2"0"1057,-4 4 56,0-3 241,5 4-123,-4-5 62,4 0-63,-5 4-134,0-3 0,0 5 74,0-2 1,0-2-131,0 5 0,0-4 45,0 4 0,0-4-86,0 4 1,-2-1-56,-1 1 1,1 2 42,-5-3 1,1 3-1,-1 2 0,-5-1-53,2 0 0,-3 1-91,3 3 1,-1-3-45,-3 3 1,2-3 58,-5 0 1,4-1-64,-1 0 1,2 0 57,-2 1 0,3-5-74,-3 1 0,6-1 81,2 1 0,-1 2 0,-3-2 1,-1-3-17,1-1 1,0 2-3,0-2 1,3 4-67,0-3 1,0 2 71,-3-2 1,0 0-116,0 0 0,-1-2 151,1 5-63,5-5-134,-5 3 121,5-1 1,-5-3 39,-1 3-29,1 1-17,4-3 37,-3 7 0,4-8 15,-6 2 1,1 2-16,0-2 1,1 2 13,2-2-12,-2-2 26,3 4-38,-4-5 1,0 3 47,0 1 131,0-1-183,-1-3 0,4 1 130,1 3-127,-1-3 0,-3 3-3,-1-4 0,1 4 6,0-1 1,0 0-107,0-3 1,-1 4 112,1-1 0,3 1 14,1-4 0,-1 0-30,-4 0 0,1 3 182,0 0 0,0 1-62,0-4 1,-1 0 34,1 0 1,0 0-51,0 0-253,0 0 199,4 0 62,-3 0-213,3 0 0,-4 1 215,0 2-150,-1-1-154,1 2 97,0-4 0,0 0 80,0 0-46,-1 0 44,1 0 189,-5 0-190,4 0-8,-4 0 163,5 0-140,0 0 7,-5 0 15,4 0 121,-9-4-134,9 2 1,-5-3 86,3 1-67,1 3-14,-3-3 0,2 2-113,-1-1 17,1 2 1,2-4 90,1 5 1,0-3 10,0 0-26,0-1-151,-1 4 146,1 0 18,0 0-31,0-4-102,4 3 100,-3-4-4,3 5 1,-4-3-40,0-1 54,0 1-52,-1-2 39,1 4-12,0-3 1,0 0 179,0 1-15,4-1-150,-3 0 217,3 3-167,-4-8 17,0 7-253,-1-7 216,1 8-8,0-8 19,0 8-105,0-8 75,4 8 1,-3-7 41,2 4-278,-2-4 199,-1 7 0,3-7 58,0 5-55,0-5 54,-3 2 0,0-3 235,0 2-267,4-2 196,-3 8-159,8-8 30,-8 4-90,8-6 42,-9 1 1,9 3 51,-2 0-195,-3 5 148,5-7 1,-5 7-108,3-5-24,2 0 74,-8-3-18,3 0 1,-3 0 11,2-1 24,-2 6-2,8-4-44,-8 3 43,3-4 0,-1 1-12,1 2 2,3-2 1,-5 3-6,5-4 1,0 3 5,3 0 100,-5 5-100,4-7 0,-5 4 270,3-1-252,2-4 1,-4 5 68,5-5 1,-3 3-51,-1 0 0,0 1 56,0-1-47,3-2-36,-3 4-6,-1-6 1,4 1-21,-2 0 0,-2 3-306,2 0 342,-1 1-198,4 0 170,0-3 0,0 7-16,0-5-16,-4 0 25,3 1-33,-4-3 9,5 4 0,0-6-3,0 1 39,0 0-16,0 4-3,0-3 23,0 3 59,0-4-64,0 0-10,0 0 196,0 4 0,0-3-177,0 3-5,0-4 184,0 0 1,0 0-141,0-1-20,0 1 161,5 0-135,-4 0-4,8-5 0,-7 4 44,5-3-36,-5 7-51,3-2 1,-2 4-29,1-6 76,-1 1-258,1 0 244,-2 0-21,2-1 25,1 1-110,-4 0 1,5 0 72,-3 0 11,-2 4-157,4-3 141,-5 3 1,3-4-142,0 0 130,1 0 5,0 4-11,-3-3-180,9 3 180,-9-4 0,8 1-96,-2 2 0,-2-2 70,2 2 1,0 1-60,3 0 0,-3-1 14,0-3 41,0 4-145,-2-3 122,4 3-1,-3-4 60,4 0-52,0 4 3,-4-3-3,3 3 23,-3 1-18,4-4 1,0 3-2,0 0 2,1-3-6,3 8-2,-2-8 124,3 3-106,-1 1-6,-2-5 0,7 9 48,-8-3-53,9-1 11,-4 4-65,4-3 65,-4-1 2,3 4 39,-3-4 1,3 5-3,-2 0 1,2-1 46,-6-2-74,5 2-12,-6-4 13,7 5 178,-3 0-168,0 0-5,3 0 27,-8 0 97,9 0-91,-4 0-59,4 0 1,0 0-53,1 0 107,-1 0-28,-4 5 0,3-4-35,-1 2 34,1 3-42,-3-5 34,3 4 8,-3-1 1,1-2-10,0 5-7,-5-5 12,3 3-20,0-5 183,-4 5-160,4-4 1,0 8 127,-4-8-119,4 3-29,-5 1 0,4-4-70,-1 2 103,1 3 1,1-5-129,-4 8 126,8-7-7,-7 7-2,7-8-148,-8 8 120,4-8 19,0 8-39,-4-8 169,4 8-152,-5-8 15,0 8 199,1-3-192,-1 0 10,0-2 0,1 1 185,3 2-62,-7-3 0,7 4-67,-8-4 0,3 4-13,2-2 1,-1 2-8,0-1 0,0 2-11,0-2 1,1-1-2,-1 0 0,0 1 46,0 4 0,-1-5-3,-2 1 1,2 0-11,-2 3 0,2-3 3,1 0 1,-3-2-2,0 2 1,0 2-5,3-2 0,-3 2-9,0 1 0,0-3 14,3 0 0,-1 0-45,-2 3 0,2-1 6,-2-2 1,0 2-12,0-2 1,1-1-11,-4 0 43,4 1-22,-3 3 0,2-1 12,0-2 186,-5 2-171,7-3 53,-8 4 0,5 0-22,-3 1 0,-1-4 7,1-1 1,-2-2-111,-1 3 87,5-1 0,-4 5-170,2-1 157,-2 0 0,3 0-117,-1 0 1,1-3 16,-4 0 1,1 0 21,2 3 1,-2-3 15,3 0 0,-3-4-41,-1 4 125,0 0 0,0 3-73,0 0 0,0-3 116,0 0 0,0-4-30,0 4 67,0 0 0,0 3-99,0 0 1,0-3 32,0 0-41,0 0 0,-1 3 3,-3 0 1,3-3-34,-2 0 0,2 0-55,1 3 88,0-5-51,0 5 37,0-5 1,-2 5 1,-1 1 241,2-6-242,-4 4 1,5-3 117,0 4 0,0-3 122,0 0-142,0 0 1,-3 3 35,0 0 0,-2-3 104,2 0 0,0 0-238,-4 3 0,4-3 99,-4-1 1,2 1-381,-2 3 1,-2 1-83,2-1 0,-2 0-248,-1 0 0,3-1 221,0-2 0,1 2-185,-1-2 0,-2-1-1101,3 1 1,0-5 212,-1 1 1455,0 3 0,-3-5 0,0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5:09.29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62 133 7813,'-7'0'-362,"0"0"1,4 0 1265,-4 0 0,4-1 231,-4-2-10,4 2 1,-5-5-133,5 2-615,0 3 1229,3-3-395,0 4 38,-5-5-478,4 4-260,-4-3 0,5 2 95,0-1 0,2 2 90,1-3-456,-2 3 0,8 1-124,-2 0-156,-2 0 195,4 0 0,-4 0-107,6 0 27,3 0-7,-2 0 0,4 4-39,-3-1 1,2 4-73,2-4 0,2 4-90,-2-3 1,6 4-112,1-2 1,3 3 105,-3 2 1,1 0-83,-1 3 229,-3-3-29,4 8 1,-5-7 101,-3 1 1,-3 2-77,-3-1 1,-2 3 83,-3-4 1,-1 1 79,-5-4 99,0 0 0,0 1 203,0-1-318,-5 0 0,0-1 55,-5-2 1,3 1 41,0-5-124,0 1 1,-2-3 68,2 2-195,-2-2 1,7 4 91,-5-5-12,5 0 93,-3 0-29,5 0-245,0 0 107,0-5 1,1 4-145,3-2 0,-2 0-40,5 0 0,-4 2-64,4-2 1,-4-2 118,4 2 1,-1-2-100,1 2 1,2 1-266,-2-1 312,2-3 0,1 2 132,0-3 0,0-1-51,1 5 0,-1-5 233,0 1 1,0 1 105,0-1-115,1 1 1,-1-5-102,0 1 1,0 0 22,1 0 1,-2 0-95,-3-1 1,2 1 63,-4 0 0,0-1-182,0-3 1,-3 3 80,2-3 1,-2 3 58,-1 0 1,-1 1 25,-2 0 1,-3 0 5,-4 0 1,0-1 40,0 1 1,-4 0-72,0 0 0,-3-1-20,4 1 0,-1 3 44,4 1 1,-2 0-107,-1-1 1,5-1-4,-2 5 35,6-1 1,-1 4-157,1 0-279,3 0 155,-3 0 1,5 0-939,2 0-1640,-2 5 1395,4-4-27,-5 8 1556,-5-8 0,-5 8 0,-6-3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5:11.755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0 41 7790,'1'-6'312,"3"-1"622,-3 4 1007,3-6-1427,-4 8 1,4-4 1045,-1 1-558,1 3-340,-4-3 1,0 5-235,0 2 1,0-1-12,0 5 1,1-3-145,2 2 1,-2-2 101,3 3 1,-3-1-54,-1 5 0,0-5-117,0 1 1,0 0-75,0 3 0,0 0 100,0 1 0,0 0 7,0 3 1,0-3-71,0 3 0,0-2-50,0 2 0,0-3 16,0 3 0,0-3-127,0-1 1,0 0-104,0 1 1,-1-2 12,-3-2-179,3 2 88,-3-8 71,4 3 79,0-4 26,-5 0-12,4-4 1,-4 2 13,5-5-355,0 4 132,0-6-246,0 8 83,0-3 258,0 4 1036,0 0-587,5 0 0,-3 0-83,5 0 0,-4 0-19,4 0 0,-3 0-170,2 0 0,1 0 118,4 0 1,-1 0-255,0 0 1,4 0 10,-1 0 1,1 0-8,-4 0 0,-3 0-234,0 0-313,-1 0-403,5 0 391,-6 0-2647,0 0 2435,-5 0 1,-5 0 849,-1 0 0,-8-9 0,-2-3 0</inkml:trace>
  <inkml:trace contextRef="#ctx0" brushRef="#br0" timeOffset="559">286 62 7281,'0'-10'-213,"0"3"2769,0 0 489,0 5-2316,0-7 0,0 6 461,0-3-82,0 3 158,0-1-807,0 4 0,4 1 48,-1 2 0,0 3-138,-3 4 0,0 0-127,0 1 1,0-1-134,0 0 0,0 1 97,0 3 0,0-3-178,0 3 0,4 1 90,-1-2 1,1 2 33,-4-1 1,0-3-64,0 3 0,0-2-251,0 2-331,0-3 1,0 4 71,0-5-1108,4-4 707,-3-2-1802,4-4 1695,-5 0 0,-1-4 131,-3-3 0,3 1 57,-2 0 314,2 3 427,1-6 0,0 3 0,0-4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5:20.044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13 148 6121,'-4'0'2041,"1"0"-1628,3 0-535,0 0 444,-2 0-31,1 0 1,-2-1 647,3-1-198,0 2 438,0-3-379,0 3 4191,0 0-4590,3 0 12,-2 0-2,1 0-110,-2 0-30,3 0-12,-2 0-46,2 0 37,0 0 1,-2 0-78,3 0 1,-1 0-114,1 0 0,-2 0 73,2 0 1,1 0-190,1 0 0,0 0 18,1 0 0,-1-2 35,1 0 1,0-1 56,1 3 0,-1 0-28,2 0 0,0 0 139,0 0 1,-1 0-63,-1 0-115,-1-2 0,1 1 87,-1-1 1,-2 1-1187,1 1 248,-4 0-10,5 0 460,-6 0-1564,3 0 646,-3 0-1659,0 0 1715,-3 0 1275,0 0 0,-6-3 0,-1 0 0</inkml:trace>
  <inkml:trace contextRef="#ctx0" brushRef="#br0" timeOffset="799">160 39 7791,'0'-3'210,"0"-3"0,0 4 1039,0-2 79,0 3-883,0-5 1,0 5 1005,0-4-276,0 4 139,0-2-342,0 0 55,0 3-258,0-3-275,0 3-224,0 0 1,3 3-2,-1 4 0,0 0 44,-2 3 1,2 2-26,0 3 1,2-1 146,-1 3 1,-1 2-146,1 0 1,-3 2 45,2-4 0,0 1-112,0-1 1,-1 0-18,1-4 1,-2-2-156,0-5 1,0 1 74,0-1-48,0-2-9,0-1-614,0-3-685,0-3 950,0 2 1,0-1-506,0 4 1,0 0-163,-2 2 57,1 0 0,-3 2-347,2-2 191,2-1 430,-6-3 1,3-3-256,-1-1 0,0-3-1350,2-1 2220,1-2 0,-2-3 0,3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5:27.88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1591 879 7951,'0'3'-244,"1"2"-61,1-2 0,-2-1 1142,3 1-427,-3-3 0,1 5 537,1-3-477,-1 3 1,4-1-167,-3 2 0,0-1 167,-2-1-226,0 0 1,0 3 3,0-1 1,0 0 201,0 1-229,-3-1-68,0 1 1,-2-1 83,1 1 0,0-1-76,-3 0 0,1 2-1,0 0 1,-1-1-34,1 2-181,-1-2 252,1-1-27,-3 1-319,2-1 135,-3 1 48,4-1 0,-1 0-44,1 1 0,0-1 69,-1 1 1,1-2-5,-1 0 1,0 0 54,0 0 1,-1 0 3,4 2 0,-2-1 161,0 0-186,-1 1 0,1-1-88,0-2 1,-1 1 106,1-3 1,-1 2-130,1-2 1,0 3 51,-1-3 0,0 0-120,-2-2 0,2 2 97,-1 0 0,0 3-90,-1-3 0,2 2 147,-1-2 1,-2 3-61,2-1 0,-1 0 210,3 0 1,-3 0-112,1 0 1,-3 2 50,3-2 0,-4 0-123,1 0 1,2-3 28,-2 1 0,2 1 42,-1-1 1,1 3-19,-2-3 0,3 0-123,-3-2 1,1 2 50,-1 0 1,1 1-80,2-1 1,0-1 57,-3 1 0,1 1 103,0-1 1,-2 2-27,4-2 0,-4 1 78,2-3 0,-2 0-62,-1 0 0,2 0 125,0 0 1,0 0-69,-4 0 0,1 0 81,-1 0 0,2 0-231,0 0 1,0-1 99,0-1 0,-2 1-11,0-1 13,1-2-13,1 4 10,3-6 24,-2 5-30,-1-4-38,-1 4 174,-1-5-145,2 5 28,0-4-42,-3 4 1,3-4 87,-2 3-61,1-3 229,1 1-110,-2 1 0,1-3-20,-1 2 35,-1-2-129,2 2 1,-1-1 128,2 1-379,-3-2 1,2-1 273,-1 1-286,2 0 258,0 2 38,0-2-168,-2 3 1,3-3-262,-1 2 150,2-2 23,-2 2 5,3-2 57,-2 3 68,2-3-84,-3 2 69,3-2-23,-2-1 15,2 1 73,-3 0-67,3-1 1,-2 4 4,5-6 6,-5 8-11,5-11 20,-5 8 1,5-5-19,-2 5 5,2-2 98,1 3-97,-1-4 1,1 1 0,-1 0 258,1-1-248,0 1 16,-1-3-10,-2 1 249,2-1-238,-3 3 22,4-1-67,0-2 75,-1 2-12,1-2-37,-3-1 0,1 3-190,0-4 216,1 3-249,3-1 240,-2-1-28,3 3 19,-4-2-88,1 0 68,0 2 1,1-3-58,1 4 112,0-3-58,-3 2 0,3-3 46,0 1-41,2 2 5,-3-2 0,3 0 5,-2 1 0,3-4-7,-5 5-134,5-5 1,-4 4 123,3-3 0,0 1-42,2 0 26,-3-2 7,2 2 1,-2-1 79,1 0-88,1 3 38,-2-4 1,3 3 13,0-2-38,0-1 0,0 2-50,0-3 61,0 3 1,0-2-45,0 2 50,0-2-11,0-1 1,0 0-8,0 0-2,3 0 2,-2 0 169,4 1-163,-4-1 0,5 0 0,-6 3 2,6-2-4,-5 2 18,5-3 72,-6 0 1,4 0-58,-2 1 18,-1 2-45,4-3 29,-4 3-11,5-2 12,-3-1 131,1 3-136,2-2 2,-3 5-7,4-6 170,-1 6-156,0-2-3,1 0 249,2 2-229,-2-3 13,3 4-38,-1-3 36,-2 2-7,2-3 20,0 4-91,-1 0 83,4-4-8,-5 3 3,2-2-83,0 2 69,-1 1 17,4 0-26,-2-1-90,2 1 84,1-1 10,0 1-136,0 0 135,3 2-26,-3-2 2,6 3 0,-6-3 21,2 2 3,2-2-35,-4 3 22,6-1 0,-5-1 15,3 3-49,-3-3 30,2 4 0,0-5-44,1 2 40,-2 1 1,1-2 4,-3 3 0,2-2-2,0 2 0,1-1-46,-2 1 1,0 1 36,1-1 1,1 1-152,1 1 0,1 0 86,-1 0 0,2 0-5,-2 0 1,1 1 20,-1 1 1,1-1-10,0 4 1,-3-2 34,0 2 0,1 0-6,-1 0 1,2 0-39,-2 2 0,1-3 22,-1 0 1,-1 1 51,3 1 1,0 0-39,2 1 1,-2-1-1,1 1 1,-4-1 4,4 0 0,-2 1-2,1-1 16,-1 1 1,-3-1-2,-1 0-21,1 4 4,0-3-5,0 2 7,-3-2-1,2-1 6,-2 3 84,3-2-86,0 3 2,-1-1-2,-2-2 234,3 2-227,-3 1 11,2-3 52,-2 5-48,2-5-6,-2 2 19,3 0 27,-3-1-19,2 4-15,-2-2 96,3 0-90,-3 2 1,2-5 0,-4 3-66,3-2 66,-3 0 0,4 4-51,-5-5 45,2 2 5,-2 0-10,2-2 86,-2 3-80,2-4 0,-5 1 147,1-1-137,-1 3 1,2-2-4,1 3 233,-1-4-223,1 0 10,-1 4 0,-2-3 150,1 2 0,-1 0-116,2-2-21,-2 3 245,2-1 19,-3-2-210,1 2 127,1 1-124,-4-3-53,5 2 0,-5-3 89,1 1-11,1 2-24,-2-2 37,5 3-246,-6-4-1,6 3 227,-5-2-299,4 3 256,-4-4-40,2 0 32,0 1-231,-2-1 228,4 1-52,-4 2 27,2-2-14,0 2 9,-3-2-13,3-1 19,-3-2-7,0 4-1,0-6 93,0 6-89,0-4 3,0 2 9,0 1 197,0-1 0,0-2-184,0 1-10,0-1 250,0 2-213,0 1 15,0-1-55,0 1 44,-3-1-8,3 0-128,-3 1 1,2-1 97,-1 1 0,1-1-140,-1 0 159,1 1-19,1-1 36,0 1-169,-2-1 104,1 1 1,-2-1 248,3 0-228,0 1-24,-3-1 0,2 1 263,-4-1-248,4-2 0,-4 1-51,3 0 0,-3 0 82,1 2 0,-2-1-85,0 0 0,1 1 25,1-1 1,0 3-297,-3-1 1,1 1-37,-1-3 1,3 1-433,0-1 1,0 1 67,0 2 0,-1-2-281,3 2 1,-2-2-125,2-1 1,-3 1-643,3-1 1,-3 0-1125,1-2 2849,-2 2 0,-3-6 0,-1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46:03.15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0 944 7931,'6'0'-1066,"-2"0"1715,-4 0-304,4 0-357,-3 0 256,4 0-163,-5 0 27,0 0 144,0-4-12,0 3-88,0-4 1,0 4 75,0-2 8,4 2-98,-3-3 0,4 3-125,-1-3 0,-2 3 1,4-2 1,-2-1-99,2 0 1,1-3 213,2 0-282,1 3 79,0-5 1,-1 4-13,1-5 1,3 1 120,0-1-55,4 0-14,-6-4 25,3 3 0,-1-3-16,0 4 176,4-4-151,-6 4 1,7-4 218,-5 4-204,4 0 1,-6-3 14,2 0 74,2 0-79,-4 3 20,3 1-61,0-1 54,-4 0-6,5-4 14,-1 8-63,-4-12 56,9 16 3,-8-11-14,7 4-156,-7 2 134,7-6 17,-7 8-122,3-5 116,0 0-20,1 1 14,0-1-81,4 0 75,-9 0-7,9 1-174,-4 3 166,0-2 6,3 2-10,-2-4-131,-1 1 120,3-1 9,-3 0-13,0 5-15,4-4 8,-8 4 13,7-5 45,-3 5-47,0-4-11,4 4 127,-9-5-115,9 0 1,-8 5 0,7-4 70,-7 4-61,7-5-1,-7 5 16,3-4-76,0 4 67,-3-1-1,7-2-1,-7 2 11,7 1-11,-7-4 0,3 8-177,0-8 161,1 8 8,1-7-16,2 2-117,-7 1 123,7 0-23,-7 1 45,7-1-28,-7-1-8,3 2 6,0 0 115,-3 3-121,7-8 8,-2 8 1,-1-8 83,-1 8-80,0-7 23,-3 6 121,3-6-114,0 7-15,1-8 30,0 8 25,3-3-37,-7-1-9,8 4 26,-9-7-22,9 7 5,-9-8-3,9 8-1,-4-4 2,4 1-1,1 3 0,-5-8 10,3 8-10,-2-3 17,3 0 0,-3 3 21,0-3-37,1-1 4,2 4 44,-4-8-39,4 8-3,-4-3 117,4 0-113,1 2 9,-5-6-8,3 7 110,-3-4-98,5 1 6,-1 3-8,1-3 156,-5-1-148,3 4 10,-3-3 39,0 4-36,8-4-7,-11 3 22,11-4-160,-8 5 145,4 0 4,1-4-194,-1 3 178,1-4-9,-1 5 6,1-4-191,3 3 185,-2-3-26,3 4 17,-5 0-84,1-5 74,3 4-16,-2-3 117,3 4-108,-5 0 4,1 0 17,3-4 0,-2 3 29,2-3-43,-3 3 63,0 1-57,3 0 11,-2 0-8,3 0-9,-5 0 11,5 0 8,-4 0-6,4 0-74,-4 0 72,-1 0 3,5 0-145,-4 0 131,4-4 4,-4 3-15,-1-3-25,1 4 24,-1 0 9,5 0-14,-4 0 11,4 0-13,-4 0 11,-1 0 17,5 0-18,-4 0-5,8 0 4,-7 0 30,3 4-29,0-3 4,-4 3 14,8-4-11,-7 5-4,3-4 7,-1 3-6,-2-4 3,3 0-2,-1 0 0,-2 4 0,3-3 0,-1 4 0,-2-5 0,3 0 0,0 4 0,-4-3 0,4 3-2,-5-4 2,1 0 0,-1 5 0,1-4 0,-1 8-1,1-8-27,-1 7 0,2-6 24,1 5 1,-1-5 4,3 7-6,-5-8 2,1 7-4,-1-2 18,0-1-16,1 4 1,-1-4-3,1 1 56,-1 2-52,-4-7 0,4 8 176,0-4-169,-3 1 7,7 3-5,-8-4 158,5 0-145,-1 4 9,1-4 155,-1 1-145,1 2-12,-5-6 27,3 6 263,-3-2-250,5 3-20,-1-3 73,1 2-61,-1-2 19,0-1-38,1 4 1,-2-4 25,-2 5 10,3-5-39,-4 4 0,3-5 51,-1 3-29,1 1-83,-3-2 76,0 4 5,4-5-14,-9 4-22,9-4 18,-4 0-4,0 4 1,0-7-80,-2 5 96,-2-1-8,7 0-132,-7 2 125,7-7-10,-7 8-58,8-8 61,-9 8-2,9-8-12,-8 7-2,7-2 6,-7-1 3,7 4-3,-7-8 59,7 8-60,-7-8-3,8 7 1,-8-3 121,6 1-97,-5 3-13,6-4-72,-7 1 73,7 2 7,-7-2-6,7 3-80,-3 1 69,5 0 1,-4-4 168,0 1-161,-4-1-5,7 4 0,-8 0 48,6-1 0,-2 1-41,1 0 0,1 0 142,-4-1 1,5-1-40,-2 2 0,-2-6-29,-1 6 0,1-3-47,-1 3 0,1-3 1,-1-1 0,-2-1-76,2 2 0,-3 0 119,0-3-30,0 3-230,0-1 198,-1-1 1,-2 0 27,-1-1-16,1-3 70,3 7-99,-1-6 1,-2 5-1,-1-4 0,-4 2 52,2-2-116,1-2 80,0 8 0,4-7-120,-2 4 95,1-4-12,-2 7 0,0-7-13,1 5 1,-4-5-2,3 1 0,-2 1 53,2 0-38,-4-1 58,7 1 1,-7-3-49,5 3 0,-5-2 15,1 1-16,2-2 0,-4 4 9,3-1-3,1-3 1,-3 3 11,5-4 19,-5 0-26,2 4 46,1-2-52,-4 2 0,4-3 19,-2 2-1,-2-2 2,4 4 23,-5-5 0,4 4 2,-3-3 1,4 3-39,-1-4 0,-3 1-1,2 3 1,-1-3 31,1 2-79,-1-2 0,3 2 26,-2 1-9,-2-1 11,8 1 1,-7-3-9,5 2-3,-5 3 9,6-5 1,-7 4 126,3-1-112,1-3 164,-4 3-121,8 0-24,-8-3 1,4 4 22,-1-5-3,-3 0-16,3 0-16,-4 4-124,4-3 122,-3 3-174,4-4 157,-5 0-208,0 0 162,4 0 78,-3 5-58,3-4 118,-4 3-106,5-4 114,-4 0-80,3 0 9,-4 4-15,4-2 1,-2 2-250,2-4 228,-4 0-203,0 0 142,4 0 1,-3 1 37,2 2-4,-1-2 99,-2 4-107,0-5 124,0 0-113,4 4-3,-3-3-36,3 3-10,-4-4 535,0 0-320,0 5 271,0-4-242,0 3 27,0-4-24,0 0-173,0-4 1,-3 2-21,0-5 0,-2 5-40,2-1 19,2-3 0,-4 1 0,2-5 0,1 4-8,-1-1 0,1 1-2,-1-4 0,2 3 40,-3 1 1,0-1 5,1-2 1,0 2 79,3 1 80,-5-1 1,3-1-17,-4 1 96,4-1 1,-4 3-48,3-1 0,2 0 65,-2 3-192,1 2 0,-1-4 164,0 1-325,0 3 85,3-3 0,-1 3 15,-3-2-98,3 2-264,-3-4 62,4 5-1228,0 0 1415,0 5 84,0-4 0,0 4 236,0-2-53,4-2-89,-3 4-23,4-1 1,-4 0-33,2 3 0,-2-2 15,2-2-25,-2-1 1,3 6 43,-1-1 1,1-2-19,0 2 1,-3-4 3,2 3 0,1 1 46,-1 2 1,2-2 96,-2-1-125,-2 1 0,7 3-7,-5-1 1,1-2-28,-1-1 1,-1-2 129,1 2-74,-2 1 0,2-1-14,0 1 1,1-4 61,-4 3-71,0-4 0,0 4 63,0-3-117,0-2 113,0 3-226,0-4 112,0 5-26,0-4 31,0 3-8,0-4 970,0 0 0,-2-3-764,-1 0-367,2-1 99,-3 4 0,3 0-48,-2 0 116,1 0 113,-6 0 1,6 0-26,-5 0 0,4 0 95,-4 0-111,5 0 82,-6 0-52,2 0-88,-4 0 0,2 2 114,1 1-270,-1-2 131,2 3-32,-3-4 40,-1 0 1,3 0-33,1 0-55,4 0 91,-7 0-227,8 0-72,-8 0-406,8 0-134,-3 0-512,0 0-124,3 0-857,-4 0 2340,5 0 0,0 5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3:10.83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88 164 7840,'-5'0'224,"-4"-5"92,8 3 190,-7-2 0,6 3 175,-1-3-60,-3 4 3,6-5-250,-5 5 0,5-2 568,0-1-309,0 3-72,0-5-23,0 5 565,0 0-1044,5 0 0,-3 0 257,4 0-302,-3 0 0,4 1 0,-3 1 30,2 2-38,0-1 55,0-3 0,3 0-112,-3 0-45,3 5 198,1-5-170,-1 5-65,2-1 199,-2-2-10,1 3-15,0-1 0,-4-2 10,1 5 155,-1-5-97,4 7 1,-4-4-28,1 2 138,-5 2-160,7-4 1,-8 2 152,2 0-105,-1 0-34,2-2 0,-3 4 0,2-2 55,-2-2-36,-1 4-223,0-8 157,-4 8 52,3-8-235,-8 9 152,8-10-33,-8 5 75,8-5-39,-7 0-23,7 0 47,-4 0-26,5 0 1,-1 0 12,-2 0 4,2 0 180,-4 0-158,5 0-24,0 0 26,5 0-159,-4-5 65,3 5 0,-1-7-103,0 4-14,5 2 166,-7-4 0,5 4-216,-3-2-30,3 2 225,-1-8-306,4 8 172,-9-8 0,9 6-54,-2-3 314,2 3-172,0-6 1,-2 7 18,0-5 1,-1 2 91,4-2 0,-2-2 178,-1 2-131,2 2 0,-8-4-15,2 3 1,0 0 223,-1-1-189,0 0-34,-2-3-41,-6 0-210,-4-1 98,1 6 1,-1-3 120,0 5-366,1-1 186,-2 0 1,2 2-405,-1-1 290,4 2-73,-3-4-282,9 4 295,-5-3-74,5 4-439,0 0 358,0 4-473,0-3 367,5 8 183,-5-7 394,9 7 0,-3-4 0,4 5 0</inkml:trace>
  <inkml:trace contextRef="#ctx0" brushRef="#br0" timeOffset="1356">372 347 7840,'-5'0'-1711,"1"0"2504,-1 0-346,5 0 0,-6 0 358,3 0-407,1 0 131,-2 0-39,4 0-280,-4 0 1,3 0 442,-4 0-208,5 0-234,-4 5 214,3-5 0,-3 5-254,4-5 1,-4 2 133,1 1 0,-1-2-100,0 2 1,2 2 12,-4-2 1,3 1-48,-4 0 39,5-3 106,-7 4-209,4-5-52,-5 4 99,0-2 1,0 2-237,1-4 71,-1 0-62,0 0 0,0 0-127,0 0 260,1 0-50,-1 0 1,3-1-123,1-2 1,-1 1-63,-2-1 196,-2 2 1,2-2-23,-1-1-2,0-4 0,0 3 23,0-1 1,1 0 4,-1 2 1,3 0 147,1-3-10,-1-1-122,2 6 248,-4-7-252,3 4 36,1-6-170,-4 5 177,9-3 14,-5 4-285,1-6 231,2 6 0,-2-4-27,4 2 1,0 1-15,0 0 1,0 3-188,0-4 206,0 0-31,0 1-145,0-4 156,0 5-26,0 0-156,0-4 169,0 2 1,0 1-20,0-1 83,0 5-70,4-7 1,-2 7 6,1-5 0,-2 3-12,-1-2 136,5 4-128,-5-8-1,5 9 133,-1-8-122,-3 8 18,3-4 18,1 1-23,-4 3 0,4-7 18,-1 5 19,-3-1-35,3-1 1,-2 4 8,1-2-49,-3-3 46,5 5-21,-1-8 15,2 8-5,-1-8 1,3 6-27,-5-4 27,5 5 1,-7-2-21,3 0 19,1 2-4,0-2 66,5 4-62,-5-5 3,4 4 8,-4-3-9,1 4 1,2-2 6,-1-1-3,-3 2 4,5-4-19,-3 5 16,4 0-2,-1 0-33,-3-4 28,3 3 1,-8-4 4,6 5-138,0 0 129,3 0 0,-4 0-2,0 0-83,1 0 79,-1 0 1,3 0-127,-4 0 115,4 5 4,-3-4 1,3 4 17,-2-1-38,1-3 14,2 4 84,-5-1-79,4-3 0,-5 5-16,3-3 135,2-1-112,-4 2 0,1-1-5,1 0 139,-5 6-125,7-8 0,-4 8 216,1-2-201,2 2-5,-6-4 1,5 4 65,-3-2-44,3 2-14,-5 6 259,2-4-250,-4 4 1,1-4 31,2-1-150,-2 4 122,3-2 0,-4 4-36,0-3 1,-3-2-7,0 3 1,-2-3-51,3-1 78,-4 1-6,1-6 0,-4 4 183,2-2 1,-2-2-172,0 4-46,-2-4 41,2 2 0,-1 0 20,0-4-416,0 6 238,1-9 1,-1 10 58,0-4-1366,1-1 938,-2 4 1,2-8-2457,-1 3 2964,0-3 0,0 3 0,1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4:14:15.47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19 339 6140,'4'0'1835,"0"0"-1301,0 0-149,-3 0 30,3 0 59,-4 0-311,4-4 1,-3 2 11,2-4 1,-1 4-72,1-1 17,-2-2 1,6 3-145,-4-4 1,1 4-12,-1-1 0,-1 0 139,4 0-34,0-4 0,3 3-19,0-2 0,0-1 79,0 4 1,0-1-6,-1 1 1,1-1 36,0-2 1,0-1-64,0 4 1,0-3-118,0 3 0,3-4 137,0 1 0,0 1-162,-3-1 0,-1 3 28,1-3 1,3 1 34,0 0 0,0-2-24,-3 4 0,0-3-83,0 3 1,1-3 36,2 3 0,-3-3 53,3 3 0,1-3-23,-1 3 0,0-1 28,-3 1 0,3 1 1,0-4 1,3 4-10,-4-1 1,2-1 2,-1 1 0,-1-3 53,4 3 0,-4-3-48,1 3 0,1-3 61,-1 3 1,2-2-54,-2 2 1,3-3 76,-3 3 1,1-1-62,-1 1 1,1 2 38,2-2 0,0-1-40,-3 1 1,3-3 4,-3 3 1,4-1 4,-1 1 0,-1 2-2,0-2 0,1 1-34,3-1 1,0 2 27,0-2 1,0 1-45,-1-1 1,1 2 37,0-2 0,0 2-43,0 1 0,0-3 43,-1 0 0,2 0 1,2 3 0,-2 0-22,2 0 1,-2 0-2,-2 0 0,4 0 5,0 0 1,3 0 8,-3 0-3,-1 0-16,2 0 12,-3 0 0,6 0 9,-4 0-42,-1 0 30,-2 0 1,0 0 17,0 0-18,0 0-2,0 0 0,-1 0 94,1 0-85,0 0 3,0-4 64,4 3-66,-3-3-2,2 4 0,-3 0-33,0 0 0,1 0 41,2 0 0,-3 0-117,3 0 110,-2 4-61,-1-3 0,0 3-116,0-4 1,-1 3-291,1 0 0,-3 3 169,0-3 1,-3 3-354,3-3 0,-4 3 634,0-3 0,-1 0 0,-1-3 0</inkml:trace>
  <inkml:trace contextRef="#ctx0" brushRef="#br0" timeOffset="1963">27 277 7951,'9'0'-1386,"-3"0"1109,0 0 0,-3 0 277,3 0 20,-4 0 351,6 0-177,-7 0-93,3-4 1,-4 2-66,0-4 0,-1 3 103,-2-3-76,2 4 0,-4-3 100,2 2 400,2 2-25,-3-7 276,4 7-551,0-3 1,0 3 385,0-2 267,0 2-547,0-3 1,0 3 279,0-2-178,0 2-236,0-3 1,-1 4 99,-2 0-187,2-4 68,-3 3 84,0-3-281,3 4 1,-4 1 19,2 2 1,2-1 28,-2 4 1,2 0 31,1 3 1,0 0-1,0 0 0,0 0-9,0 0 0,0 0 13,0 0 0,-1 0-100,-2-1 1,2 1 59,-1 0 0,1 0-46,1 0 0,-1-3 139,-2 0-250,2 0 1,-4-1-6,2-2-141,2 2 374,-3-4 196,4 3 397,0-4-184,0 0 1,4-1-300,2-2 1,-1 2-109,0-2 1,1-1-46,3 1 0,0-3-187,0 3 0,-1-1-79,-2 1 0,2 1-362,-2-4 1,5 4 131,1-1 0,0 2-287,-3 1 0,-1 0-130,1 0 1,0 0-199,0 0-55,0 0 1074,0 0 0,-4 0 0,-1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3:14.42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6206 1756 8862,'-10'-5'236,"1"0"0,-1-2-126,0 0 1,-1 0-82,-2-3 1,-3-1-33,-7-3-19,-2 2 0,-6-7 65,-1 2 1,-4-2 3,-3-1 1,1-1 32,-2 0-12,1 1-29,0 0 0,-1 1-95,1 2-539,0-3 632,0 5 1,3-5-168,0 3 177,4-2 0,-6 3-2,4-4-199,-2 4 0,-2-2 29,3 4 0,-3-3-80,-2 3 0,1-4 29,0 1 1,1 1 82,2-1 0,-2 5-27,2-2 1,-2 0 38,2 0 1,-1-1 381,5 2 1,-2 1-464,1-2 275,-1-1-561,-1 4 406,1-4 1,4 4 72,1 2-88,0-2 25,-5-4 158,4 4-153,-4-4 0,5 5-23,-1 0 92,1 0-59,-5 0 1,3-1 29,-1 1 1,1 0 2,2-1 0,-2 2-23,-2-1 93,7-1-87,-6 6 1,7-5 116,-5 3-117,1-2 17,-5-1 1,3 0 14,-1 0-25,1 0-280,-3 0 249,4-1 32,-8 1 1,7 0 179,-1 0 0,0 0-182,-1-1 1,2 1 9,-5 0-54,5-1 41,-7 1 1,7 1-42,-2 2 0,2-2 31,-2 3 8,3-3-3,-4-2 0,1 4-4,0 1 160,-4-1-152,2-3 1,-1 0 170,0 0 1,0 3-146,-2 0 0,0 0 0,-1-3 1,2-1-11,-5 2 1,4-1-28,2-1 1,-3 1 41,-3 0-92,4-1 70,-1 1 0,5 0 7,-6 0-19,1 0 5,5 4 0,-4-3 37,6 2 0,-4-2 81,3-2 0,-6 2-42,3-1 0,-1 3-52,4 0 0,-1 0 164,-2-3-156,-6-1-485,10 1 504,-10 0-13,12 0 0,-9 1-31,3 2 0,0-2-21,0 2 1,2 1 77,4-1-172,1 1 49,0 0 1,-4-1 49,0 3 1,4-3-12,2 4 1,1-5-14,-3 1 1,-4 1 15,0-1 1,4 4 291,3-4 1,0 2-287,-4-2 254,-3-2-240,2 3 1,1 0 43,4-1 0,-1 3 13,-2-3 0,0 2-50,-1-2 1,4-1 18,0 4 1,4 0-21,-1 1 1,-4 1 38,1-1-124,-4-3 91,9 5 0,-8-4 20,3 1 0,-2 2-7,-1-5 1,0 5-8,3-1 180,-2 1-182,7-3 1,-8 3 181,4-4-3,-4 4-165,4-3 0,-2 4 134,4-2 1,-6 0-74,2-4-50,2 5 0,2-4 40,0 3 0,-1 1 76,1-5-85,2 4-11,-3-1 1,4 4-195,1 0 191,-1-5 1,-2 5-38,3-4 0,-2 3-192,9 1 145,-6 0 1,6-4-24,-5 1 80,1 0-30,1 3 32,1 0-26,0 0 11,3 0-36,-8 0 0,8 0 23,-2 0 4,2 0 144,2 0-128,-5 0 0,3 0-168,-3 0 155,3 0 0,5 0 21,-1 0-425,5 0 83,-3 0-528,5 0-1351,0 0 1856,-3 0 1,1 0-184,-5 0 16,0 0 493,-3 0 0,1 0 0,-1 0 0</inkml:trace>
  <inkml:trace contextRef="#ctx0" brushRef="#br0" timeOffset="1506">6196 1704 8919,'0'-5'1082,"0"0"-701,0 5-275,0 0-226,5 0-21,-4 0 57,3 0 0,-4 1 124,0 3-250,4-3 214,-2 8 0,3-4 37,-1 1 0,-4 4 98,4-4 1,-3 4-127,-1 0 283,0-5-129,0 4 0,0-7-28,0 5-56,0-4-2,0 1-126,-5-4 108,0 0 1,-1 0-53,-1 0 1,0 0-127,-2 0 1,2-1 129,1-2-608,3 2 203,-5-4-1104,7 5 783,-8 0 711,8 5 0,-8 0 0,4 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3:28.431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89 102 6282,'0'-6'979,"-4"3"-544,2 3-42,-2 0 178,-1-5-278,5 3 230,-9-2 5,8 4-214,-8 0 73,8 0-218,-4 0 0,5 0 169,-4 0-119,3 0 93,-3 0 1,4 0 29,0 0-336,4 0 1,-1 0-110,3 0 0,-3 0 60,4 0 1,-4 0 2,3 0 1,1 0 53,3 0 2,-5 4-11,4-2 0,-4 6 104,6-5 1,-5 1-80,0 0 134,1-3-139,-1 3 1,2 1 26,-1 2 113,-3-3-127,4 1 0,-6 0 66,1 1-2,3-1-54,-6 4 0,5-6 110,-5 3 1,0-3-84,0 4 0,0-4-52,0 4 43,0-4 11,0 1-173,0 1 151,0-4 1,-1 3-24,-3-4 1,4 2-9,-4 1 0,2-2-197,-1 2 216,1-1-23,-2-2 0,3 0-188,-2 0 177,2 0 46,-4-5-45,5 4-10,0-4 106,0 5-93,0-4-2,0 3-1,0-4-42,0 5 53,0 0 13,0-4-69,0 3 65,0-4-193,5 5 172,-4 0-11,7 0 1,-6-1-100,1-2 94,3 1 0,-4-2-169,5 4 148,-5 0-11,1 0-32,2-5 42,1 4-15,-1-3 39,4-1 1,-7 3 7,4-5 1,-3 5 4,4-2 0,-3 0 10,2 0 1,-4-1 90,1 2 1,0 3-11,0-4-92,-2-2 9,3 5 0,-4-4-147,0 1 142,0 3 19,0-4-139,0 1 0,-4-1 93,-3-2 4,3-2 1,-5 8-41,3-2-110,1 2 115,-3-4 23,7 4-274,-4-4-42,1 5 261,3 0-400,-8 0 254,8 0 1,-4-1-35,5-2-500,0 2 128,0-4-156,0 5 551,0 0 1,0 5-1,0 0 1</inkml:trace>
  <inkml:trace contextRef="#ctx0" brushRef="#br0" timeOffset="1413">275 245 9970,'0'6'798,"0"-2"-625,-4-4 0,1 0 258,-3 0-284,4 5 1,-4-4 264,3 3-341,-2-4-54,-5 0 58,4 5 1,-2-4-150,1 2 240,3-1-159,-5-2 0,3 0-240,-3 0-3,-1 5 178,0-5 26,0 5 0,1-5 0,-1 0 53,0 0-27,1-5 0,-2 5 122,2-4 0,2-1-80,0 2 46,1-5-4,-4 7-84,1-8 61,-2 8-15,6-8-74,-3 7 92,7-2 10,-4-1-119,5 4 80,-4-8-2,3 8-87,-4-8 90,5 8 86,0-8-97,-4 3-3,3 1 1,-3-1 4,4 3 0,0 0 16,0-4 2,0 1-19,-5 0 0,4 0 21,-2 3-127,2 2 118,1-9 13,0 10-25,0-10 0,0 8 72,0-5-76,0 5-3,0-3 1,0 5-18,0-4 22,0 3-15,0-4 1,0 4 17,0-2 24,0 1-125,0-6 103,0 6-14,0-2 0,3 3-10,0-3 159,1 3-136,-4-8 84,4 8 1,-2-7-72,5 5 13,-5-1 22,7 0-112,-4 3 69,0-4 1,3 4 28,-5-2-167,5 1 109,-7-2 0,6 3-19,-3-2 20,3 1 31,-5-2-18,7 4 0,-7 0-10,4 0 1,-3-1 13,4-3-25,-5 3 29,7-3-31,-4 4 1,2-4-68,-1 1-14,-3-1 88,5 4-249,-3 0 239,1 0 1,-1 0-119,-2 0 100,-1 0 3,7 0 1,-7 0 29,5 0-49,-5 0 15,6 0 1,-6 2 68,5 1 1,-4-2-30,4 2 1,-4-1 34,3-2-60,-3 4 21,5-3-8,-2 4 1,0-4-54,1 2 51,-5-1 1,3 2-8,-1-4 41,-3 4-36,7-2 1,-6 3-15,1-1 38,2-3-26,-4 8 1,7-7 84,-5 5-82,5-5 3,-7 7 0,7-3 20,-5 5 1,1-5-5,0 1-10,-4-1 3,5 5 0,-4-5-1,2 1-11,-1 0 9,2 4 1,-4-4 0,0-1 243,0-4-240,0 7 1,-1-7 232,-2 5-223,1-4 19,-7 6 8,9-4 164,-9 1-128,8-1-46,-8-1 0,3 1 24,-3 1-260,3 3 196,-2-3 1,3 1-571,-1 0 223,-3-5-82,4 2 0,-5-4-22,0 0 459,0 0 0,0 0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3:31.61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108 1674 7016,'-5'0'1914,"0"0"-1616,5 0-38,0 0-97,0-5 1,0 3-20,0-5 0,-1 4-54,-2-4 0,2 4-117,-2-4 22,2 0 1,1-3-69,0 0 0,0 0-17,0-1 0,0 3 99,0-2 0,0 4 25,0-8 1,0 6 7,0-6 0,0 3 2,0 1 0,0-2-21,0-1 1,0 1 4,0-2 0,0 0-48,0 0 0,3-3 60,0 4 0,0-5-128,-3 0 1,3-1 68,1-1 1,0 3-89,-1 0 0,0 0 61,3-3 1,-3-1-8,4 1 1,-1-1 41,5 1 1,-3 1-23,-2 2 1,5-2 57,-2 1 1,-2-1-51,2-2 0,2 2 61,3 2 0,-1-2-71,-4 3 0,1-3 0,0 2 1,0-3-33,-1 4 0,2 0-313,3-1 302,-3 0 0,2 0 0,-6 1-43,0 2 0,-1-5 72,4 2 0,0 1-37,0 0 0,-1 2 114,2-3 0,0 3-62,-1-3 1,5 4 92,-5 0 0,2-2-80,-2 1 1,3-3 20,0 4 1,3-4-59,-2 3 0,0 0-7,-1 0 1,1 2-108,2-5 134,2 4 9,-7-6 0,7 7-120,-5-1 0,5-2 101,-2 1 0,1-3-23,0 4 37,1-5 1,-2 5 0,3-2 72,1-1 0,-1 2 68,0 0 1,1 3-86,0-2 0,4 0 72,2 0 1,-1 1-54,1-2 0,-2 3-18,5 1 1,-1-4-20,5 1 1,-3-1-2,0 4 0,2 0-12,0-1 1,6 1-13,-2 0 0,-2 0-1,2 0 1,0 0 19,4-1 1,1 1-2,-2 0 1,3 3-4,-6 0 69,2 1-64,1-1 0,4-1 19,-1 1 0,0 3 5,-2 0 1,-1 1-73,0 0 0,3 2-4,-3-2 0,-2 2-693,-8 1 746,1 0 0,-1 4 0,1 2 0</inkml:trace>
  <inkml:trace contextRef="#ctx0" brushRef="#br0" timeOffset="1170">10 1572 6540,'-6'-6'2767,"2"1"-1562,4 1-777,0 3 0,0-4 469,0 1-559,0 3 85,0-4-602,0 5 46,0 0 0,1 5 145,2 2 1,0-2-68,3 2 1,0 0 24,1 3 1,1 1 212,-2 3 1,0-2 391,1 1-353,0-2 1,1-1 20,-2 1 1,0-2 175,-3-2-85,-2 1-212,4-6 0,-5 3-177,0-1 227,0-3-35,0 3-292,0-4 47,0-4 39,0 3 1,0-5 120,0 3 0,3 1 44,0-5 1,3 4-35,-2-4 1,3 1 20,0-1 0,0-2-54,0 2 0,2-2 9,-3-1 1,3 1-110,1 2 1,0-1 125,0 5 1,-1-4-271,1 4 1,0-1-219,0 4 1,-4 2-262,1 1 0,-1-1-1124,-1 5 1818,0 0 0,-10 3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3:45.299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0 714 6486,'5'0'292,"0"0"1,-5 2-166,0 1 0,1-2 319,2 2-303,-2 3 1,7 0 99,-5 4 1,2 0-149,-2 0 0,1 0-104,3 1 0,2 2 76,-3 1 0,2 1-147,3-2 1,-2 0 108,1 4 0,0-3-38,0 2 1,3-2-88,0 3 0,3-3 55,-3 3 1,4-4-64,-4 4 1,4-3 84,0 3 0,1-1-1,2 1 0,0 1 18,3-4 0,-2 2-2,1-2 1,3 4-4,2-1 1,-3-2 0,-1-1 1,0-4-113,1 1 1,2 3 103,-4-1 1,1 1-131,-3-4 0,0 0 43,-1 0 1,4 1 28,0-1 1,3 4 14,-3-1 1,3 0-11,-3-2 0,4 2 56,-1 1 1,-1 0 9,2-4 0,-1 1-41,3 3 1,0-3 37,1 3 0,-1-2 7,1 2 1,0-3-26,3 2 0,-2-1 6,5-1 0,-4-1 6,1-1 0,1 2 0,-2-1 0,5 0 37,-1 1 1,-1-1-45,1 0 1,0-3 21,3-1 1,1 1-9,-1 3 0,-1 1 1,2-1 1,-1-1-15,1-2 0,2 2 2,0-2 0,1-2 15,-4 2 0,1-4-2,3 4 1,0-1 9,3 1 1,-1 1 0,-3-5 0,0 4 62,3-3 1,0 0-71,1-1 1,2 0 57,-2 3 0,-2-3-42,2 4 0,3-4-9,4 0 1,-5 2-6,-2-2 1,0 2 1,3-2 1,3-2 7,0 2 0,1-1-5,-4-2 1,-2 0 24,-1 0 1,5 0-26,-1 0 0,-3 0 24,-1 0 1,1-2 17,5-1 1,-5 1 3,2-5 1,-3 4-29,-1-4 1,7 3-1,-3-3 1,2 1-60,-2-4 1,-3 3 56,0 0 0,0 0-2,7-3 0,-7 0-24,3-1 1,-3 1-11,0 1 1,2-2 23,-2 1 1,1-4 7,-2 0 0,0 0-8,-2 0 0,-2 2 1,4-5 1,-3 3 43,1-3 0,-3 4-37,-1-4 1,1 3 45,3-3 0,-6 4-46,2-4 0,-3 3 1,0-3 1,2 0 2,-2-3 1,-1 2-1,0 1 0,-3 3-36,1-2 0,-1 2 37,0-3 1,-1 3-59,1-2 1,-1 2 50,-2-3-11,1 5 0,-1-7 0,1 5-11,-1-2 0,-3 4 1,0-2 1,-3-2 12,3-1-40,-4 2 32,2 0 1,-4 2-6,-1-1 1,1-2 6,-1 2 0,1-4 148,-1 5-148,1-5 1,-4 6 0,1-4-9,0 1 0,-2 0 15,-3 2 0,3 0-23,-2-4 0,3 5 4,-2-2 0,2-1-5,-3 2 1,-1-1 5,-1 4 0,2-2 9,-1-1 0,2 1 5,-5-2 1,2 5-13,-2 2 0,1-3 7,0 4 0,-1-3-5,2-2 0,-3 2 1,-2-1 1,3-1-10,-2 1 0,-2 1-2,2 2 0,-4-2-6,4 2 10,-5-2 8,7-1 1,-7 0 32,4-1 7,-4 6-36,3-4 5,-1 8-16,-3-8-1,4 7-7,-5-2 0,0 3 17,0-3-9,0 3 4,0-3 38,0 4 129,0 0-103,0-5-76,0 4 46,0-3-65,0 4-82,0 0 189,0-5-80,0 4 250,0-4-190,0 5 41,0 0-54,0-5-37,0 5-7,0-5-5,0 5 96,0 0-79,4 0 174,-3 0-168,3 0 1,-4 1 68,0 3 1,3-2 133,1 5 0,0 0-109,-1 3 0,0 0 4,3 0 1,-2 0-145,2 0 0,-4 1 121,2-1 1,0 0-118,-1 0 112,1 0-48,0 0 1,-3-3 38,2 0 23,-2-5-115,-1 3 3,0-5-31,0-5 0,-3 0 74,0-6 0,0 5-75,3-1 38,0 0 0,-4-3-2,1 0 0,-1 0 5,4-1 1,0 5 2,0-1 0,0 3 77,-4-3 7,3 1-69,-3-4 0,4 3 1,0 0 0,0 4-39,0-4 2,0 5 0,-3-4-33,-1 2 30,1 4-14,3-5 5,0 5 0,-4 0 93,2 0 0,-3 0-75,2 0 127,2 0 1,-4 1 120,5 3-46,-4-4-102,3 10 1,-7-8 276,5 5-194,0-5-78,-2 7 1,3-6-38,-4 3 0,2-4 30,-2 2 0,3-3-123,-4-1 1,4 0-41,-4 0 1,4 0-147,-4 0 1,5 0-21,-5 0 0,3 0-806,-2 0 174,3 0 880,0 0 0,-2 0 0,-1 0 0</inkml:trace>
  <inkml:trace contextRef="#ctx0" brushRef="#br0" timeOffset="1657">6156 164 6131,'-5'-5'674,"1"3"181,4-2 116,-5 4-118,4 0-216,-3 0-193,4 0-74,0 0-17,-5 0-142,4 0 76,-3 0 158,4-5-127,0 5-103,0-5 102,0 5 1289,0 0-1543,4 0 207,-3 0-119,8 0 0,-3 0-2,3 0 0,-2 0-4,0 0 0,-1 0-8,4 0 1,-1 0-290,2 0 0,-3 1 95,-2 3 0,3-4-373,-2 4 216,-3 1 105,5-3 1,-7 6-74,5-5 1,-4 5 83,3-1 339,-3-2-283,1 4 0,-4-7-79,0 4 261,0 1-88,0-1 1,0 0 331,0-3-179,-4-2 36,3 4 36,-8-5-80,3 0-106,1 0 0,0 0-168,1 0-47,3 0 220,-7 0-329,6 0 95,-2 0 105,4 0-127,0 0 77,0-5-204,0 4 271,4-3 0,2 0-94,4 1 78,-5-6-11,4 9 1,-3-8 98,7 4-82,-2-3-6,3 0 210,-8 2-190,2-4 1,-2 7-18,4-5 163,-4 0-140,-2 2 4,0-5-73,-3 5 72,4-6-86,-5 6-236,0-4 310,-5 3 1,3 0-294,-5-1 123,5 4 0,-7-6-270,9 8 233,-9-4 0,7 5-48,-5 0-661,5 0 383,-7 0 139,8 0-441,-3 0 266,4 0 212,-5 0 372,4 0 0,-7 5 0,2 1 0</inkml:trace>
  <inkml:trace contextRef="#ctx0" brushRef="#br0" timeOffset="2972">6333 286 6502,'6'0'1694,"-2"0"-799,-4 0-403,0 0-66,0 5 7,0-5-26,0 5 258,0-5-116,0 4-287,0-2 0,-1 2-62,-2-4 1,0 0-1,-3 0 1,-1 0 96,-2 0-136,-2 0 0,2 0-201,-1 0 0,0 0 66,0 0 0,0 0-155,1 0 0,-1 0-13,0 0 1,2-1 44,1-2 0,-2 1 36,3-1 1,-3-1-32,-1 0 1,0-1 125,0 2 1,2 1 5,1-5 1,-2 4 49,3-4 0,-2 3-76,2-2 1,-3 0 20,2-1 0,2-2 33,-2 2-31,5 3 0,-2-6-35,4 4 1,-3 0-8,-1-1 4,1 5-10,3-7 0,-1 4 71,-2-1-47,1-3 55,-1 3 1,3-4-44,0 0 5,0 4-26,0-3-3,0 3 1,0 0 7,0-1-9,0 4 23,0-6 1,0 7-18,0-5 1,0 5 34,3-1 1,-1 0 54,1 0 37,3 2 1,-4-7-53,5 4 1,-5 0 110,5 1 1,-4 1-98,4-1 0,-4-2 23,4 2 0,-4 0-87,3 3 53,1-5 0,3 4-58,0-3-2,-1-1 1,1 4-118,0-3 0,-3 3 63,-1 1 1,0 0-149,5 0 1,-5-3 87,1 0 1,-1-1-78,4 4 0,-3 0 134,-1 0 0,0 0-17,4 0 0,-3 0 0,0 0 1,-1 4-7,4-1 1,-1 1 3,-3 0 0,2-2 53,-1 5 1,1-3 1,-1 2 0,1 0 1,-2 1 0,0 0 5,1-3 1,-4 4-51,3-1 0,-3-2 20,4 2 1,-5-3-102,2 3 104,1-1 8,-4 4 1,5 0 21,-3 1 0,-2-5 8,2 1 0,-2-3 5,-1 3 1,0-4 111,0 4 1,0-4-38,0 4-72,0-1 0,0 5-112,0-1 47,0 0 1,0 1-13,0-1 0,0 0 4,0 0 1,-3-3-288,0 0 114,-5-1 6,2 5 1,-3-2-6,-1-2 0,4-3 121,-1-4 0,3 1-121,-2 2 1,3-1-229,-4 1-349,5-1 57,-7-2-104,4 0 841,-1 4 0,-2-3 0,2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4:04.340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1 7947,'0'10'-140,"1"1"62,2-1 0,-1 3 205,4 1 0,1 1-43,3-2 0,0 3 257,-1 4-178,2 1 0,-2 3 52,1 4 0,3 1 9,0 2 1,5 5-26,-2 5 1,0 0-18,0 3 1,-1 2 5,1 2 0,3 3 106,-3 4-344,-2-3 1,5 5 314,-3-3-1261,2 2 1059,2 6-62,4 3 89,-3 3 0,-8-33 0,1 1-43,9 36-69,-10-37 1,1 1 185,11 35-110,-10-33 1,0 0-18,-3-2 0,0 1-608,3 0 1,-1 1 644,11 34 0,-12-35 0,1 1 49,-2-1 1,1 0-72,0 3 1,1 0-15,0-3 0,1-1 0,-2 1 1,0 0 114,13 32-27,-4 1-248,6-8-38,-3 8 235,0-7 1,-1 1-89,-8-6-915,2 2 983,-2-7 0,2 4-120,-2-6 353,-2-2-194,1-4 0,-4-4 821,1 0-834,-1-1-26,0-12 0,-6 5 1226,2-9-1140,-5-1 772,7-7-782,-7 3 398,2-7 0,-4-1-872,0-4 380,0-4-444,0 1-362,0-4-197,0 0 1,-4-4 0,-2-3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4:10.866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118 133 7783,'5'5'93,"0"-4"311,-5 4-77,0-5 0,3 0 62,-1 0 163,2 0 291,-4 0 3728,0 0-4254,-4 0 1,2-4 552,-5 1-691,1-5 1,-4 2 0,0-4 0,0 4-169,1-1 0,-2 1 11,2-1 1,2-1 59,1 5-9,-1-5 1,-3 3-261,1-2 1,3 2 71,3 1-290,-3 3 162,5-3-342,-3 4 285,4 0-482,0 0 662,4 0 1,1 1 21,1 2 1,2-1-113,-5 5 346,5-4-96,-3 6 1,2-8-57,-1 2 0,-2 2 289,2-2-112,0 5 1,3-6-111,-2 5 1,-1-5 213,-3 2-200,2 1 56,5-3-79,0 6-8,-5-6 0,1 3 50,-4-1-65,0-3 0,5 5 21,-3-3-144,-1-2 131,-3 4-7,4-5 0,-2 1 121,1 2-117,-2-2 186,-1 4 293,0-5-23,0 0-326,-4 0 163,2 0-127,-2-5-62,4 4 9,0-8 1,0 7-101,0-5 75,0 5-74,0-3-107,0 1 1,0 1 84,0-3 0,0 3-13,0-4 42,0 4-218,0-6-34,0 8 16,0-8-14,4 8 163,-2-8-278,2 3 258,-4-5 0,1 3-61,3 1 28,-4-2-109,5 3 83,-5 1 0,0-1-34,0 2 1,0 4-432,4-4-700,-3 3 626,3 1 17,-4 0 643,0 0 0,0 9 0,0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5:04:08.464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98 164 8477,'0'-6'1319,"0"2"-1005,0 4 309,0 0-257,0-5 82,0 5 105,0-5-282,0 5 1,-1 0 466,-2 0-424,2 0 243,-4 0-243,5 0 1261,0 0-1417,5 0 0,-3 0-123,4 0 1,-3 0 111,4 0-365,-5 0 167,7 0 1,-3 0-90,3 0 165,1 5 0,0-3-61,0 5 1,-1-4 78,2 4 1,-2-4-16,1 4 1,0-1 38,0 1 0,-1 0 248,1-4-93,0 6-9,-1-4-137,-3 1 0,2 3 23,-5-3 0,0 1-43,-3-1 1,0-2 46,0 2-76,0-3 1,0 4 73,-4-3-142,3 4 90,-8-7 0,7 7 31,-4-4-246,3-1 197,-6 1 0,7-3-36,-4 3 36,3-3 0,-2-1 386,2 0-55,2 0-193,-3 0-157,4 0 0,0-1 51,0-3-52,0 3-313,4-8 115,1 4 0,2-2 47,-1 0-109,-4 5 137,7-7 0,-6 6-103,3-3 112,-4 3 1,6-2 1,-5 1 1,2 3 70,-2-3 0,-1 0 118,5 1 63,-5-5-218,7 2 108,-9-4 6,9 0-48,-8-1-58,3 2 52,-4 2 1,4-1 3,-1 1-50,0 3 1,-3-6 19,0 3-128,0 3 1,-4-5 9,-3 2-32,3 2-29,-5 1 156,9-1 1,-9 4 13,2-6 0,1 4 132,0 0 1,3 0-108,-4 0 0,4 2 188,-3-2-176,3 1 217,-1 2-9,4 0-38,-5 0-358,5 0 49,-5 0-590,5 0-1063,0 0 1110,-4 0-679,2 0 361,-2 0-56,4 5 15,0-4 1046,-4 4 0,3-1 0,-3 2 0</inkml:trace>
  <inkml:trace contextRef="#ctx0" brushRef="#br0" timeOffset="1183">392 358 12572,'-4'5'366,"2"0"0,-6-1-53,2-1-259,1 1 51,-4 0 0,4-1 209,-5 3-379,0-4 79,-4 3 1,4-2-75,-4 0 35,-1 1 1,4-4 38,-8 0 1,8 0 17,-5 0-5,3 0 75,-1 0-50,0 0 0,3 0 43,-2 0 16,2-4-61,1 2 0,1-3-73,-1 1 1,0 2 97,0-4 0,0 2-110,1-3-48,-2 0 135,6 2-136,-4-5 116,4 5 0,-1-2-52,-1 0 1,4 0-8,-4-2 1,5-2 12,-1 1 260,-3 5-242,5-5 1,-3 4 430,4-4-322,0 0 1,0 0 135,0 0 0,0 0-147,0-1 1,-3 1-59,-1 0 0,1-1 143,3 2-324,0-2 216,0 5 1,0-3-38,0 2 1,0 2-17,0-2 12,0 0 40,0-3 192,0 0-123,4 0-58,2 0 1,0 1-43,1 2 1,-4 1-6,4 3 1,-4 0-8,4-4 1,-4 5 21,3-1-239,1-3-31,2 5 173,2-3 0,-5 1-59,1-1 113,-1 1-46,4-2 8,-5 4 11,4-4 1,-3 4-34,3-3 54,1 4 0,0-5-35,0 5 7,-5 0 13,4 0 1,-3 0 0,3 0-168,1 0 158,0 0 0,0 0-214,-1 0 202,1 0 1,-3 0-85,-1 0 75,0 0 1,1 1-34,0 3-79,-1-4 111,-1 5 0,4-4-53,-2 3 90,-3-3-49,5 8 12,-4-8 1,5 8-12,0-2 1,0 1 47,0-1-28,-1 2 1,0-4 117,-2 6-118,2-1 0,-4 0-18,5 0 200,0-4-168,-5 3 0,3-4-17,-5 6 127,4-1-101,-5 0 1,2 1 22,-4-2-11,0 2-16,0-1 1,0 0 2,0 1 1,0-1 9,0 0-149,0 0 139,0 5 0,-4-4-6,1 2 32,0-1-30,-1-1-4,3-2 0,-7 1 135,5 1 9,-5-6-134,7 5 0,-7-6 5,1 3 0,-2-2-133,-1-1 0,0-3 55,1 3 78,-1-3-1089,-4-1 497,3 0 358,-8 0 0,8-1-1904,-6-3 1019,5 3 1119,-2-3 0,0-6 0,-1-1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06:07.390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0 2681 7856,'0'6'-246,"0"3"1371,0-8-225,0 3-74,0-4 1609,0 0-2117,5 0 54,-4 0 19,4-4 1,-5 3-73,0-4 84,0 1 0,1 3 372,2-3-396,-2-1 1,5 3-121,-3-5 0,-1 1 0,5 0 1,-1-3-75,0 2 1,3 1 39,-2 0 1,-2-2-56,2-5 0,0 1 42,3-1 1,-3 1-193,-1-2 1,1 0 1,3-3-334,-4-2 266,2 8 0,-3-8 22,2 2 0,0-1-54,-3 2 0,2-2-44,-2 4 1,0-3 24,0 0 0,-2 1 55,5 0 1,-5 2 27,1-3 1,2 5 178,-2-1 0,4-2-18,-4 2 1,1-4 88,0 4 0,-3-4-73,2 4 0,2-4-16,-2 4 1,0-5-61,-3 1 0,0 1 48,0 0 0,4-1-176,-1-3 1,0 1 83,-3 2-206,0-2 96,0 4 1,0-6 58,0 1 0,0 4-135,0-1 1,0 0 89,0-3 1,0 1 42,0 2 0,0 0 108,0 3 1,0-3-107,0 4 1,0-5 94,0 1 0,4 0-33,-1 0 0,4-2 19,-4 2 1,0-1-59,-3 2 0,4-3 4,-1 2 0,1-2-27,-4-1 0,0 1 41,0 2 0,0-2-115,0 2 1,0-1 95,0-3 1,1 2-79,2 3 1,-2-3 57,2 2 1,-1-2-5,-2-1 1,3 0 4,0 0 1,4 1 0,-4 2 1,5-2 9,-1 2 0,-2-4-16,2 1 3,0-2 2,3 6 2,-5-4 6,4 0-6,-3 0 15,4 0-14,-5 0 0,4 0 4,-3 0-5,4 0 1,-4 0-21,3-1 0,-7 1-26,4 0 44,1 0 19,-1-4-20,3 2-2,-4-2 2,1 4-59,3-5 56,-4 4-2,5-3 3,-4 4-82,3-1 79,-4 1-5,5 0-84,1 0 82,3 0 1,-3 0-2,4 4-69,-5-3 55,4 8 5,-3-8-128,8 8 125,-8-8-14,8 8 11,-7-3 69,7-1-79,-8 4 5,8-4 3,-8 1 163,8 3-158,-8-4 47,3 5 1,-2 0 26,1 0-64,-2-4 16,4 2 86,-5-2-74,0 4-19,0 0 66,4 0-55,-3 0 16,4 0-13,-1 0-2,-2 4 4,2-3 2,1 4 1,-3-4-64,5 2 60,-5-2-3,7 4 3,-8-1 58,8-3-61,-8 8 0,4-7 175,-5 5 4,0-1-164,-5 0 8,4 3 128,-3-4-111,4 5-16,-5 0-30,4 0 0,-3-3 83,4 0-40,-5-1-148,4 4 0,-3 0 145,4-4-147,-4 3 127,3-4 5,-4 5-30,1-4-226,3 3 219,-4-4-15,5 1-68,-4 3 65,3-4 18,-4 5-1,1-4-172,3 3-22,-4-4 179,1 5-15,3 0-190,-4 0-29,1 0 121,3 0 0,-3 0-354,4 0 184,0 0 353,0 0 1,0 0-221,0 0 3,-5 0 261,4 0-81,-3 0-195,-1 0 416,4 0-111,-8 0-77,4 5 306,-5-4-138,0 3-1,4-4-21,-3 0-165,4 0 76,-5 0-1556,0 0 1293,4 0 52,-2 0-79,6 5 304,-6-4-109,2 3 309,0-4-82,-2 5-189,7-4 380,-8 3-208,3-4-38,-4 0 55,5 0 54,-4 0-219,3 0 76,-4 0-1212,0 0 1054,0-4-40,0 3 156,0-4-144,0 5-76,0 0 81,-4 0 363,3 0-92,-4 0 46,5 0-179,0 0-60,0-4-5,0 3 3,0-4-88,0 5 455,0 0-37,-4 0-169,3 0 56,-4 5 1,5-3 35,0 5-200,0-5 223,0 7-199,-4-8 52,2 8-41,-2-4-252,0 1 254,2 3 48,-2-4-300,0 1-10,2 3 244,-2-3-99,4-1-17,-5 4 87,4-8-203,-3 8-1,4-8 166,-5 4-44,4-5 24,-3 0-6,4 0-475,0 0 449,4-5 67,-3 4-65,4-3-18,-5-1 15,0 4-197,4-8-7,-3 4 200,4-5-434,-1-1 193,-2 6 1,2-4 105,0 3 55,-2-4-11,6 0 22,-6 0 96,2 0-107,1 0-59,-4 5 18,3-4 275,1 8-56,-4-4-233,3 1 464,-4 3-156,0-4 179,0 5 452,0 0-705,-4 0 2,3 0-113,-8 0 85,8 0 42,-8 0 23,3 0-268,0 0 216,-2 0-23,6 0 0,-3 0 18,1 0 1,2 0 87,-4 0 148,3 0-231,-6-4 173,4-2 33,-1 0-152,-3-2-6,4 2-29,-5-4 0,3 3-230,0 1 0,2 2-30,-2-3 241,-2 5-1305,8-7 551,-8 8-1068,8-3-1152,-4 4 2052,5 0-2138,0 0 2999,-4 0 0,3 0 0,-4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06:15.916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31 1767 7409,'-6'0'-272,"-3"0"855,8 0-135,-3-4-11,-1 2-139,4-2-152,-3 4 0,4-1 86,0-2-184,0 1-148,0-2 78,0 4 35,0 0 113,4 0 146,-3 0-156,8 0 0,-4 1 335,1 2-308,3-1 1,-3 5 27,4-3 0,0 2 19,0-2 0,0 2 70,0-2 0,0 4-46,0-2 0,1 0-86,3 1 0,-2-2-114,5 2 0,-2 2 62,2-3 1,3 2-147,0-1 1,0 2 56,4-2 0,-2 1 21,1 2 0,0 1-106,4-1 1,-4 0 57,4 0 0,-5 0-57,1 0 0,2-4 100,-2 1 0,4 0-44,-3 3 1,-1 0 0,-3 0 1,1-3-2,3-1 1,-3 0 19,2 1 0,-1 0-21,-2-3 19,0 4-89,4-7 94,-3 8 1,4-7-27,-5 5-159,0-5 169,0 7 1,4-7-38,-1 5 43,5-5-7,-7 7 1,5-7-147,-3 5 138,-2-5 5,8 7 0,-6-7-201,4 5 106,-5-5 1,7 6 28,-2-5 1,2 4-10,1-4 1,0 4-27,0-4 1,3 4 33,1-4 1,-1 4 77,-2-4 0,3 4-40,3-4 0,1 4 100,-1-4 1,2 2-60,-3-2 0,0-2 108,1 3 1,2 0-4,1-1 1,3 2-100,-7-2 0,2-2 39,-1 3 1,6-2-19,-3 1 1,-1-2-88,-2 3 1,-1-3 31,4-1 0,4 3-11,-1 1 1,0-1 48,-6-3 1,2 3-9,-2 1 0,4 0 54,-1-1 1,1-1-60,-7 1 0,4 1 35,-2 0 1,3-1-22,2-3 1,-5 3 58,1 1 1,0-1-37,3-3 1,0 1 3,1 3 1,-2-3-15,-3 2 1,3-2-3,-2-1 0,6 0 4,0 0 0,1 0-1,-4 0 0,1 0 2,3 0 0,0 0-2,3 0 0,-2 0 28,-5 0 0,3 0-24,1 0 0,6 0 1,-3 0 0,1 0-3,-5 0 1,0 0 0,4 0 1,-2 0-8,2 0 0,1 0 8,-4 0 1,3 0-26,-4 0 1,5 0 19,-1 0 1,-3 0-4,0 0 1,1 0 9,-2 0 0,7 0 1,-3 0 1,0-3 23,-7-1 0,1 0 6,3 1 0,-3 0 22,3-3 1,-3 2-43,-1-2 1,4 3 12,-1 0 0,1-1-5,-4 0 1,0 0-38,0 0 0,1 3 22,3-2 0,-3-1-6,3 0 1,-3 1-20,-1 3 1,1-4-4,3 1 0,-3 0 7,3 3 1,-3-4 0,-1 1 0,1 0 6,3 3 1,-3-4 0,3 1 1,-3-4 61,-1 4 0,1-1-16,3 0 1,-6 0 6,2-3 0,-3-1-19,0 5 0,3-5 6,0 1 0,-3 0-19,3 0 1,-2-2 12,2 2 1,-2-1-26,2 2 0,-5-3 22,5 2 0,-3-2-56,-1-1 0,4 0 23,1 0 0,-5 0-3,5 0 0,-5 1 8,1 2 0,2-1 0,-2 1 0,1-2-42,-1-1 0,2 0 41,-2 0 0,3 0-4,3 0 1,-5 0-2,2 0 0,-2 1 61,3 2 0,-1-2-28,0 2 1,0-2 3,0-1 1,0 0-3,0 0 0,-2 0 5,3 0 1,-7 0-33,6 0 1,-2 0 22,2 0 0,-2 0-46,2 0 0,-5 0 36,5 0 0,-5 0-79,2 0 1,-1-4 43,5 1 1,-2 0-10,-3 3 1,0 0 13,-2 0 0,-2-2-5,5-1 1,-2 2-22,2-2 0,1 1 23,-4 2 1,0-3-20,0 0 0,0-1 20,3 4 0,-2 0-3,-5 0 0,3-3 13,1-1 1,0 1 0,0 3 0,-3 0-6,2 0 1,2-1 4,-2-3 0,1 3 28,-4-2 1,-1 2-34,-2 0 1,4-2 17,-4 0 1,4-4-13,-4 4 1,-2-2 22,2 2 0,0 0-13,3-3 1,0 3 0,0 0 0,-3-1-2,0 0 0,0 1 0,3 3 0,-1-4-2,-2 1 0,0 0 0,-3 3 0,6-4 0,-3 1 0,3-1-30,-7 4 0,4-3-4,-3 0 0,2-2 9,-2 2 0,2 2-4,-2-3 1,-1 2 24,-3-2 0,4 3-1,-1-2 1,1-2 71,-4 2 0,0 0-77,0 3 1,0-4 25,0 1 1,0-1-15,0 4 0,0-1 14,0-2 1,4 2 14,-1-3 0,1 3 7,-4 1 0,0 0-38,0 0 0,0-3 12,0-1 1,0 1 7,0 3 0,-3 0-8,0 0 0,-1 0 113,4 0 0,-3 0-63,0 0 0,-1 0 12,0 0 0,3 0-43,-2 0 1,2-1 0,1 1 1,-3 0-15,0 0 1,-1 0-16,4 0 1,0 0-60,0 0 1,-3 0 79,0 0 1,-1 0-65,0 0 0,2 0 43,-4 0 0,0 0 8,-1 0 1,-1 0 0,1 0 1,-1 0 1,2 0 0,-3 0 30,2 0 1,-2 0 8,-1 0 0,0 0-19,0-1 1,0 1-10,1 0 0,-1 4 3,0-1 1,0 1 0,0 0 0,0-3-59,0 2 0,-4 2 40,1-2 0,0 1-4,3 0 1,0-2-3,0 4-3,0-3 0,0 2-11,0-2 0,0-1 14,0 1 0,-3 2-27,0 2 27,-1-3 0,4 2-4,0-3 1,-3 2 6,0 1-2,-1 3-4,4-8-1,0 8 2,0-8-10,-4 8 9,3-3 1,-8 3 1,2-3 11,3 3-13,-5-3 1,5 4-1,-3 0 182,-2 0-176,4-5 102,-1 4-46,-3-3 0,5 4-16,-3 0-20,-2 0 1,5-4-67,-3 1 73,-2 0 1,5 3 3,-3 0 12,-2-5 216,8 4-241,-8-3 1,7 2 9,-4-1 1,0 2 9,-1-2-19,-2 2 1,7-1-63,-4-1 106,-1 2-43,1-4-11,-2 5 0,3 0-86,-2 0 90,-1 0 1,3 0 24,-2 0 90,-1 0 13,2 0-19,1-4-82,-4 3-8,3-4 130,-4 5-92,5 0 25,-4 0-24,3 0 18,-4 0-249,0 0 234,5 0-74,-4 0-24,3 0-29,-4 0 79,0 0-63,5 0 35,-4 0 2,3 0 10,-4 0 198,0 0 103,5 0-227,-4 0 11,3 0-62,-4 0 1,1 0 65,3 0 4,-3 0 4,3 0-156,-4 0 0,1 0 113,3 0-146,-3 0 125,3 0-27,-4 0 1,1 0 43,3 0-12,-3 0 77,3 0 31,-4 0 1320,0 0-1386,-4 5 28,3-4 1,-5 5-41,3-3 0,2-1 75,-3 5 0,0-4-119,1 4 1,-2-4-99,2 4 183,2 0 1,-7 3 6,5 0 1,-2-4-76,2 1 0,2-4 99,-3 4-266,-1 0 112,4 3 33,-8 0 1,8-3-10,-3-1-5,-1-3 109,3 1 26,-2 0 343,4-2-237,0 2 93,0-4-143,0-4-246,0-2 1,0-4 122,0 0-201,4 0 0,1 0-67,2 0 126,-3 0 1,-1 0-320,1 0 241,-1 0 0,1 0-69,-1 0 0,0 3-73,-3 0 377,0 0-155,5-3 152,-4 0 1,4 1-106,-1 3 23,-3 1 0,4 4 105,-1-2-91,-3 2-9,3-4-4,-4 5 110,0 0 0,0 5-66,0-4-19,0 3-40,0-4 1,0 1 53,0 3-122,0-3 109,-4 3-41,3-4 161,-4 0 10,5 0 500,0 0-168,-4 0-103,3 0-274,-4 0 12,1 0 1,-2 0-186,-4 0 1,3 0 35,1 0 1,-1-1-249,-3-2 236,0 2 1,0-4-159,0 5 0,3 0 2,1 0 1,2 0 39,-3 0 158,1 0 0,-4 0-68,0 0 1,3-1-140,0-2 0,1 2-116,-4-3 1,0 0-738,0 1 295,-1-5-78,1 2 67,0-4 262,5 0-591,0 5 684,5 0 0,5 5-33,2 0 0,-2 5-222,2 1 0,-2 0 651,2 1 0,2 4 0,-3 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08:06:27.648"/>
    </inkml:context>
    <inkml:brush xml:id="br0">
      <inkml:brushProperty name="width" value="0.04286" units="cm"/>
      <inkml:brushProperty name="height" value="0.04286" units="cm"/>
      <inkml:brushProperty name="color" value="#FFC114"/>
    </inkml:brush>
  </inkml:definitions>
  <inkml:trace contextRef="#ctx0" brushRef="#br0">252 5422 7924,'6'5'101,"1"-1"243,-5-3 564,3-1-43,-5 0 3178,0 0-2620,0-5-576,0 4-152,0-8 0,0 7-147,0-5 1,0 4-9,0-4 1,1 4-260,2-4 0,-2 1-37,3-5 1,-2 1-203,1 0 1,-2 0 70,3 0 0,-3-3-88,-1 0 0,3-5 61,0 1 0,1-2-146,-4-1 1,0 0 7,0 0 1,0-4-53,0 1 0,0-2 126,0 2 0,0 1 81,0-5 1,0 1-35,0-1 0,-4 0 2,1 3 0,0-4-104,3 1 1,-4-2 62,1-1 0,-1 1-141,0 3 1,3-3 34,-2 2 0,-2-4-80,2 0 1,-4-1 128,4 5 1,-4-2-32,4-1 1,-2 0 19,2 0 1,1 0-2,-5 0 1,5 0 57,-1 0 1,-2-1-15,2 1 1,-2 0 8,2 0 0,2 0-7,-3 0 0,0 0 8,1 0 0,-2-1-63,2 1 0,1 0-94,-5 0 1,1-1 99,0-3 1,-3 3 12,2-2 1,-2-2-41,-1 2 0,0-4 23,0 3 0,3 0-42,1 0 0,-1 2 64,-3-5 0,1 1 5,2 0 1,-2-2-48,3 4 1,1-4 2,2 2 1,-2 0-47,2-1 0,0 0 57,3-3 0,-4 2 49,1-2 1,0 2-46,3-5 0,-1 5-89,-3 1 0,3 0 126,-2-3 1,2 1 5,1 2 0,-1-2 11,-3 2 1,3-3 9,-2-4 1,2 7 40,1-4 1,0 3-78,0-2 0,0 2 18,0-2 1,0 2-5,0-5 0,0 2-108,0 0 1,1 0 17,2-2 0,2 2-80,1 1 1,3 0 88,-2 3 0,2-3-17,1-3 0,-4 1-53,1-1 1,0 5 65,3 1 1,-3-1 111,-1-5 1,1 3-59,3-1 1,-3 1 63,-1 3 0,0-2-22,1-1 1,0 0 92,-3 0 1,4 3-74,-2 0 0,2 4 1,-1-4 1,2 5-73,-3-2 1,3 2 52,1-2 0,0 3-139,0-2 1,2 1 110,1 2 1,-2 4 11,3-1 1,-3 0-22,-1-3 0,0 4 3,0 3 0,3-2 3,1 2 1,-1-1 11,-3 4 0,0-3-11,0 0 1,4-1 1,-1 4 1,0 0 6,-3 0 0,0 0-4,0 0 0,4 0-131,-1 0 0,1 1 115,-4 2 0,0-1-2,0 5 0,0-4-18,0 3 0,3-2 1,1 2 0,-1 1-75,-3 3 0,1 0 69,2 0 0,-1 0-31,1 0 0,-1 1 34,2 2 1,-3-2-71,2 3 1,-2 0 117,-1-1 0,0 4 7,1-4 0,-1 2-31,0-2 0,0-2 14,0 2 0,-1 2 104,-3-2 0,3 4-113,-2-4 1,1 4 66,-2-4 0,3 4-46,-2-4 6,2 5 0,-2-6 7,-1 5-109,1-5 32,3 7 1,0-7 47,0 4 0,0 0-8,0 1 11,-4 2-111,3-4 105,-4 1-46,5 3 48,0-4 0,0 2-13,0-1 0,-3 1 53,0 3 0,0 0-11,3 0 1,-4-3 27,1-1-47,0 1 0,-1 3 164,1 0-157,0 0 1,-1-3 94,1-1 0,-4 1-78,4 3 1,-1-1 73,0-3-57,3 3-12,-3-3 22,-1 4-175,4-5 165,-3 4-10,0-3-250,2-1 237,-2 4 0,1-3-281,-1 4 256,1-5-3,3 4 0,-3-7-13,0 5 1,-4 0-49,4 3 203,-5 0-146,7 0 1,-7-4 120,5 1-109,-5 0 1,4 3 69,-3 0 205,-2 0-164,8 0-53,-8 0-124,3 0 1,-2 0 115,1 0-214,-2 0 146,4 0 0,-4 0-213,2 0 91,-2 0-37,4 0 180,-5 0 89,0 0-55,4 0 215,-3 0-158,4 0 242,-5 0-121,0 4-1,0-3 78,0 4-133,0-5 1,-2 0 44,-1 0 17,2 0-323,-3 4 178,4-3-205,0 4 100,0-1 62,0-3 10,0 8 0,0-6 45,0 3-3,0-4 0,-2 6 111,-1-4 364,2-1-119,-3 1-12,-1-2-104,4 2-82,-8-4-80,8 0-71,-8 0 0,8-1-320,-2-2 177,1 1 0,2-3-389,0 1 312,0 3 0,0-4-237,0 1 233,0 3 0,0-4-65,0 1 88,0 3 57,0-8 0,0 7 148,0-5-132,0 5 1,4-3 214,-1 1-195,0 3 0,-3-4 158,0 1-109,5 3 13,-4-3-14,3-1-12,-4 4 1,2-3-24,1 4 0,-2-1 21,2-3-107,-1 3 88,-2-3 64,0 4 328,0 0-268,-5 0-44,4 0-30,-4 0 1,4 0 58,-2 0 0,2-2-3,-2-1-58,-3 2 1,4-3 51,-5 4-55,0 0 31,-3 0-23,0-5 1,0 4-31,0-2 0,4 2-7,-1 1 1,3-4-175,-2 1 123,-1-1-762,1 4 294,-2 0-694,6 0 545,-6 0 263,6 0-1580,-2 0 827,4 0 1158,0 0 0,0-4 0,0-2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275E-759A-4D59-9253-C9364F1A8C8F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329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F846-1101-44C9-B6F3-41B3779413B7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544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CC37-BCD9-4A2D-A3A5-1524729B7930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913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4AEC-D88E-4E2C-8644-28E89503E2FA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0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D7C5-1A47-445B-B3AD-0730F0904FD3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6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F244-DBE3-42DB-9902-D949722AA1C9}" type="datetime1">
              <a:rPr lang="LID4096" smtClean="0"/>
              <a:t>10/06/2022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830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8F1-4B6A-4283-A6FC-E761BF3D9C5B}" type="datetime1">
              <a:rPr lang="LID4096" smtClean="0"/>
              <a:t>10/06/2022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13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9AF4-EB26-4E1E-BF8C-A2E4F197F9D3}" type="datetime1">
              <a:rPr lang="LID4096" smtClean="0"/>
              <a:t>10/06/2022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17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27C-C071-4D36-AF60-721095692244}" type="datetime1">
              <a:rPr lang="LID4096" smtClean="0"/>
              <a:t>10/06/2022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85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B5-C8D2-47F6-9357-55E5F0BDAF47}" type="datetime1">
              <a:rPr lang="LID4096" smtClean="0"/>
              <a:t>10/06/2022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417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3DE-6ADC-44AF-BD14-BB4C4DE7970F}" type="datetime1">
              <a:rPr lang="LID4096" smtClean="0"/>
              <a:t>10/06/2022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75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ABFC-61BD-40D9-BE46-C36B14E29368}" type="datetime1">
              <a:rPr lang="LID4096" smtClean="0"/>
              <a:t>10/06/2022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GRAPPA                                                                                                    Master Thesis - Fabian Zimmer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6A31-8F28-4E60-A9BF-4EB9C686E61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938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1.png"/><Relationship Id="rId63" Type="http://schemas.openxmlformats.org/officeDocument/2006/relationships/customXml" Target="../ink/ink30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image" Target="../media/image79.png"/><Relationship Id="rId170" Type="http://schemas.openxmlformats.org/officeDocument/2006/relationships/customXml" Target="../ink/ink84.xml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16.png"/><Relationship Id="rId53" Type="http://schemas.openxmlformats.org/officeDocument/2006/relationships/customXml" Target="../ink/ink25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image" Target="../media/image74.png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22" Type="http://schemas.openxmlformats.org/officeDocument/2006/relationships/image" Target="../media/image11.png"/><Relationship Id="rId43" Type="http://schemas.openxmlformats.org/officeDocument/2006/relationships/customXml" Target="../ink/ink20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8.xml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171" Type="http://schemas.openxmlformats.org/officeDocument/2006/relationships/image" Target="../media/image85.png"/><Relationship Id="rId12" Type="http://schemas.openxmlformats.org/officeDocument/2006/relationships/image" Target="../media/image6.png"/><Relationship Id="rId33" Type="http://schemas.openxmlformats.org/officeDocument/2006/relationships/customXml" Target="../ink/ink15.xml"/><Relationship Id="rId108" Type="http://schemas.openxmlformats.org/officeDocument/2006/relationships/image" Target="../media/image54.png"/><Relationship Id="rId129" Type="http://schemas.openxmlformats.org/officeDocument/2006/relationships/customXml" Target="../ink/ink63.xml"/><Relationship Id="rId54" Type="http://schemas.openxmlformats.org/officeDocument/2006/relationships/image" Target="../media/image27.png"/><Relationship Id="rId75" Type="http://schemas.openxmlformats.org/officeDocument/2006/relationships/customXml" Target="../ink/ink36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image" Target="../media/image80.png"/><Relationship Id="rId6" Type="http://schemas.openxmlformats.org/officeDocument/2006/relationships/image" Target="../media/image310.png"/><Relationship Id="rId23" Type="http://schemas.openxmlformats.org/officeDocument/2006/relationships/customXml" Target="../ink/ink10.xml"/><Relationship Id="rId28" Type="http://schemas.openxmlformats.org/officeDocument/2006/relationships/image" Target="../media/image14.png"/><Relationship Id="rId49" Type="http://schemas.openxmlformats.org/officeDocument/2006/relationships/customXml" Target="../ink/ink23.xml"/><Relationship Id="rId114" Type="http://schemas.openxmlformats.org/officeDocument/2006/relationships/image" Target="../media/image57.png"/><Relationship Id="rId119" Type="http://schemas.openxmlformats.org/officeDocument/2006/relationships/customXml" Target="../ink/ink58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6.xml"/><Relationship Id="rId151" Type="http://schemas.openxmlformats.org/officeDocument/2006/relationships/image" Target="../media/image75.png"/><Relationship Id="rId156" Type="http://schemas.openxmlformats.org/officeDocument/2006/relationships/customXml" Target="../ink/ink77.xml"/><Relationship Id="rId177" Type="http://schemas.openxmlformats.org/officeDocument/2006/relationships/image" Target="../media/image88.png"/><Relationship Id="rId172" Type="http://schemas.openxmlformats.org/officeDocument/2006/relationships/customXml" Target="../ink/ink85.xml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6.xml"/><Relationship Id="rId76" Type="http://schemas.openxmlformats.org/officeDocument/2006/relationships/image" Target="../media/image38.png"/><Relationship Id="rId97" Type="http://schemas.openxmlformats.org/officeDocument/2006/relationships/customXml" Target="../ink/ink47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1.xml"/><Relationship Id="rId141" Type="http://schemas.openxmlformats.org/officeDocument/2006/relationships/customXml" Target="../ink/ink69.xml"/><Relationship Id="rId146" Type="http://schemas.openxmlformats.org/officeDocument/2006/relationships/image" Target="../media/image73.png"/><Relationship Id="rId167" Type="http://schemas.openxmlformats.org/officeDocument/2006/relationships/image" Target="../media/image83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6.png"/><Relationship Id="rId162" Type="http://schemas.openxmlformats.org/officeDocument/2006/relationships/customXml" Target="../ink/ink80.xml"/><Relationship Id="rId2" Type="http://schemas.openxmlformats.org/officeDocument/2006/relationships/image" Target="../media/image2.png"/><Relationship Id="rId29" Type="http://schemas.openxmlformats.org/officeDocument/2006/relationships/customXml" Target="../ink/ink13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1.xml"/><Relationship Id="rId66" Type="http://schemas.openxmlformats.org/officeDocument/2006/relationships/image" Target="../media/image33.png"/><Relationship Id="rId87" Type="http://schemas.openxmlformats.org/officeDocument/2006/relationships/customXml" Target="../ink/ink42.xml"/><Relationship Id="rId110" Type="http://schemas.openxmlformats.org/officeDocument/2006/relationships/image" Target="../media/image55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68.png"/><Relationship Id="rId157" Type="http://schemas.openxmlformats.org/officeDocument/2006/relationships/image" Target="../media/image78.png"/><Relationship Id="rId178" Type="http://schemas.openxmlformats.org/officeDocument/2006/relationships/customXml" Target="../ink/ink88.xml"/><Relationship Id="rId61" Type="http://schemas.openxmlformats.org/officeDocument/2006/relationships/customXml" Target="../ink/ink29.xml"/><Relationship Id="rId82" Type="http://schemas.openxmlformats.org/officeDocument/2006/relationships/image" Target="../media/image41.png"/><Relationship Id="rId152" Type="http://schemas.openxmlformats.org/officeDocument/2006/relationships/customXml" Target="../ink/ink75.xml"/><Relationship Id="rId173" Type="http://schemas.openxmlformats.org/officeDocument/2006/relationships/image" Target="../media/image86.png"/><Relationship Id="rId19" Type="http://schemas.openxmlformats.org/officeDocument/2006/relationships/customXml" Target="../ink/ink8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6.xml"/><Relationship Id="rId56" Type="http://schemas.openxmlformats.org/officeDocument/2006/relationships/image" Target="../media/image28.png"/><Relationship Id="rId77" Type="http://schemas.openxmlformats.org/officeDocument/2006/relationships/customXml" Target="../ink/ink37.xml"/><Relationship Id="rId100" Type="http://schemas.openxmlformats.org/officeDocument/2006/relationships/image" Target="../media/image50.png"/><Relationship Id="rId105" Type="http://schemas.openxmlformats.org/officeDocument/2006/relationships/customXml" Target="../ink/ink51.xml"/><Relationship Id="rId126" Type="http://schemas.openxmlformats.org/officeDocument/2006/relationships/image" Target="../media/image63.png"/><Relationship Id="rId147" Type="http://schemas.openxmlformats.org/officeDocument/2006/relationships/customXml" Target="../ink/ink72.xml"/><Relationship Id="rId168" Type="http://schemas.openxmlformats.org/officeDocument/2006/relationships/customXml" Target="../ink/ink83.xml"/><Relationship Id="rId8" Type="http://schemas.openxmlformats.org/officeDocument/2006/relationships/image" Target="../media/image4.png"/><Relationship Id="rId51" Type="http://schemas.openxmlformats.org/officeDocument/2006/relationships/customXml" Target="../ink/ink24.xml"/><Relationship Id="rId72" Type="http://schemas.openxmlformats.org/officeDocument/2006/relationships/image" Target="../media/image36.png"/><Relationship Id="rId93" Type="http://schemas.openxmlformats.org/officeDocument/2006/relationships/customXml" Target="../ink/ink45.xml"/><Relationship Id="rId98" Type="http://schemas.openxmlformats.org/officeDocument/2006/relationships/image" Target="../media/image49.png"/><Relationship Id="rId121" Type="http://schemas.openxmlformats.org/officeDocument/2006/relationships/customXml" Target="../ink/ink59.xml"/><Relationship Id="rId142" Type="http://schemas.openxmlformats.org/officeDocument/2006/relationships/image" Target="../media/image71.png"/><Relationship Id="rId163" Type="http://schemas.openxmlformats.org/officeDocument/2006/relationships/image" Target="../media/image81.png"/><Relationship Id="rId3" Type="http://schemas.openxmlformats.org/officeDocument/2006/relationships/image" Target="../media/image3.png"/><Relationship Id="rId25" Type="http://schemas.openxmlformats.org/officeDocument/2006/relationships/customXml" Target="../ink/ink11.xml"/><Relationship Id="rId46" Type="http://schemas.openxmlformats.org/officeDocument/2006/relationships/image" Target="../media/image23.png"/><Relationship Id="rId67" Type="http://schemas.openxmlformats.org/officeDocument/2006/relationships/customXml" Target="../ink/ink32.xml"/><Relationship Id="rId116" Type="http://schemas.openxmlformats.org/officeDocument/2006/relationships/image" Target="../media/image58.png"/><Relationship Id="rId137" Type="http://schemas.openxmlformats.org/officeDocument/2006/relationships/customXml" Target="../ink/ink67.xml"/><Relationship Id="rId158" Type="http://schemas.openxmlformats.org/officeDocument/2006/relationships/customXml" Target="../ink/ink78.xml"/><Relationship Id="rId20" Type="http://schemas.openxmlformats.org/officeDocument/2006/relationships/image" Target="../media/image10.png"/><Relationship Id="rId41" Type="http://schemas.openxmlformats.org/officeDocument/2006/relationships/customXml" Target="../ink/ink19.xml"/><Relationship Id="rId62" Type="http://schemas.openxmlformats.org/officeDocument/2006/relationships/image" Target="../media/image31.png"/><Relationship Id="rId83" Type="http://schemas.openxmlformats.org/officeDocument/2006/relationships/customXml" Target="../ink/ink40.xml"/><Relationship Id="rId88" Type="http://schemas.openxmlformats.org/officeDocument/2006/relationships/image" Target="../media/image44.png"/><Relationship Id="rId111" Type="http://schemas.openxmlformats.org/officeDocument/2006/relationships/customXml" Target="../ink/ink54.xml"/><Relationship Id="rId132" Type="http://schemas.openxmlformats.org/officeDocument/2006/relationships/image" Target="../media/image66.png"/><Relationship Id="rId153" Type="http://schemas.openxmlformats.org/officeDocument/2006/relationships/image" Target="../media/image76.png"/><Relationship Id="rId174" Type="http://schemas.openxmlformats.org/officeDocument/2006/relationships/customXml" Target="../ink/ink86.xml"/><Relationship Id="rId179" Type="http://schemas.openxmlformats.org/officeDocument/2006/relationships/image" Target="../media/image89.png"/><Relationship Id="rId15" Type="http://schemas.openxmlformats.org/officeDocument/2006/relationships/customXml" Target="../ink/ink6.xml"/><Relationship Id="rId36" Type="http://schemas.openxmlformats.org/officeDocument/2006/relationships/image" Target="../media/image18.png"/><Relationship Id="rId57" Type="http://schemas.openxmlformats.org/officeDocument/2006/relationships/customXml" Target="../ink/ink27.xml"/><Relationship Id="rId106" Type="http://schemas.openxmlformats.org/officeDocument/2006/relationships/image" Target="../media/image53.png"/><Relationship Id="rId127" Type="http://schemas.openxmlformats.org/officeDocument/2006/relationships/customXml" Target="../ink/ink62.xml"/><Relationship Id="rId10" Type="http://schemas.openxmlformats.org/officeDocument/2006/relationships/image" Target="../media/image5.png"/><Relationship Id="rId31" Type="http://schemas.openxmlformats.org/officeDocument/2006/relationships/customXml" Target="../ink/ink14.xml"/><Relationship Id="rId52" Type="http://schemas.openxmlformats.org/officeDocument/2006/relationships/image" Target="../media/image26.png"/><Relationship Id="rId73" Type="http://schemas.openxmlformats.org/officeDocument/2006/relationships/customXml" Target="../ink/ink35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1.png"/><Relationship Id="rId143" Type="http://schemas.openxmlformats.org/officeDocument/2006/relationships/customXml" Target="../ink/ink70.xml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84.png"/><Relationship Id="rId4" Type="http://schemas.microsoft.com/office/2007/relationships/hdphoto" Target="../media/hdphoto1.wdp"/><Relationship Id="rId9" Type="http://schemas.openxmlformats.org/officeDocument/2006/relationships/customXml" Target="../ink/ink3.xml"/><Relationship Id="rId26" Type="http://schemas.openxmlformats.org/officeDocument/2006/relationships/image" Target="../media/image13.png"/><Relationship Id="rId47" Type="http://schemas.openxmlformats.org/officeDocument/2006/relationships/customXml" Target="../ink/ink22.xml"/><Relationship Id="rId68" Type="http://schemas.openxmlformats.org/officeDocument/2006/relationships/image" Target="../media/image34.png"/><Relationship Id="rId89" Type="http://schemas.openxmlformats.org/officeDocument/2006/relationships/customXml" Target="../ink/ink43.xml"/><Relationship Id="rId112" Type="http://schemas.openxmlformats.org/officeDocument/2006/relationships/image" Target="../media/image56.png"/><Relationship Id="rId133" Type="http://schemas.openxmlformats.org/officeDocument/2006/relationships/customXml" Target="../ink/ink65.xml"/><Relationship Id="rId154" Type="http://schemas.openxmlformats.org/officeDocument/2006/relationships/customXml" Target="../ink/ink76.xml"/><Relationship Id="rId175" Type="http://schemas.openxmlformats.org/officeDocument/2006/relationships/image" Target="../media/image87.png"/><Relationship Id="rId16" Type="http://schemas.openxmlformats.org/officeDocument/2006/relationships/image" Target="../media/image8.png"/><Relationship Id="rId37" Type="http://schemas.openxmlformats.org/officeDocument/2006/relationships/customXml" Target="../ink/ink17.xml"/><Relationship Id="rId58" Type="http://schemas.openxmlformats.org/officeDocument/2006/relationships/image" Target="../media/image29.png"/><Relationship Id="rId79" Type="http://schemas.openxmlformats.org/officeDocument/2006/relationships/customXml" Target="../ink/ink38.xml"/><Relationship Id="rId102" Type="http://schemas.openxmlformats.org/officeDocument/2006/relationships/image" Target="../media/image51.png"/><Relationship Id="rId123" Type="http://schemas.openxmlformats.org/officeDocument/2006/relationships/customXml" Target="../ink/ink60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image" Target="../media/image82.png"/><Relationship Id="rId27" Type="http://schemas.openxmlformats.org/officeDocument/2006/relationships/customXml" Target="../ink/ink12.xml"/><Relationship Id="rId48" Type="http://schemas.openxmlformats.org/officeDocument/2006/relationships/image" Target="../media/image24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image" Target="../media/image77.png"/><Relationship Id="rId176" Type="http://schemas.openxmlformats.org/officeDocument/2006/relationships/customXml" Target="../ink/ink87.xml"/><Relationship Id="rId17" Type="http://schemas.openxmlformats.org/officeDocument/2006/relationships/customXml" Target="../ink/ink7.xml"/><Relationship Id="rId38" Type="http://schemas.openxmlformats.org/officeDocument/2006/relationships/image" Target="../media/image19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customXml" Target="../ink/ink8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5.png"/><Relationship Id="rId18" Type="http://schemas.openxmlformats.org/officeDocument/2006/relationships/customXml" Target="../ink/ink95.xml"/><Relationship Id="rId51" Type="http://schemas.openxmlformats.org/officeDocument/2006/relationships/image" Target="../media/image114.png"/><Relationship Id="rId3" Type="http://schemas.openxmlformats.org/officeDocument/2006/relationships/image" Target="../media/image90.png"/><Relationship Id="rId21" Type="http://schemas.openxmlformats.org/officeDocument/2006/relationships/image" Target="../media/image99.png"/><Relationship Id="rId47" Type="http://schemas.openxmlformats.org/officeDocument/2006/relationships/image" Target="../media/image112.png"/><Relationship Id="rId50" Type="http://schemas.openxmlformats.org/officeDocument/2006/relationships/customXml" Target="../ink/ink99.xml"/><Relationship Id="rId7" Type="http://schemas.openxmlformats.org/officeDocument/2006/relationships/image" Target="../media/image920.png"/><Relationship Id="rId12" Type="http://schemas.openxmlformats.org/officeDocument/2006/relationships/customXml" Target="../ink/ink92.xml"/><Relationship Id="rId17" Type="http://schemas.openxmlformats.org/officeDocument/2006/relationships/image" Target="../media/image97.png"/><Relationship Id="rId2" Type="http://schemas.openxmlformats.org/officeDocument/2006/relationships/image" Target="../media/image2.png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4.png"/><Relationship Id="rId53" Type="http://schemas.openxmlformats.org/officeDocument/2006/relationships/image" Target="../media/image115.png"/><Relationship Id="rId5" Type="http://schemas.microsoft.com/office/2007/relationships/hdphoto" Target="../media/hdphoto2.wdp"/><Relationship Id="rId15" Type="http://schemas.openxmlformats.org/officeDocument/2006/relationships/image" Target="../media/image96.png"/><Relationship Id="rId49" Type="http://schemas.openxmlformats.org/officeDocument/2006/relationships/image" Target="../media/image113.png"/><Relationship Id="rId10" Type="http://schemas.openxmlformats.org/officeDocument/2006/relationships/customXml" Target="../ink/ink91.xml"/><Relationship Id="rId19" Type="http://schemas.openxmlformats.org/officeDocument/2006/relationships/image" Target="../media/image98.png"/><Relationship Id="rId52" Type="http://schemas.openxmlformats.org/officeDocument/2006/relationships/customXml" Target="../ink/ink100.xml"/><Relationship Id="rId4" Type="http://schemas.openxmlformats.org/officeDocument/2006/relationships/image" Target="../media/image91.png"/><Relationship Id="rId9" Type="http://schemas.openxmlformats.org/officeDocument/2006/relationships/image" Target="../media/image93.png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48" Type="http://schemas.openxmlformats.org/officeDocument/2006/relationships/customXml" Target="../ink/ink9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.xml"/><Relationship Id="rId18" Type="http://schemas.openxmlformats.org/officeDocument/2006/relationships/customXml" Target="../ink/ink108.xml"/><Relationship Id="rId26" Type="http://schemas.openxmlformats.org/officeDocument/2006/relationships/image" Target="../media/image127.png"/><Relationship Id="rId39" Type="http://schemas.openxmlformats.org/officeDocument/2006/relationships/customXml" Target="../ink/ink119.xml"/><Relationship Id="rId21" Type="http://schemas.openxmlformats.org/officeDocument/2006/relationships/customXml" Target="../ink/ink110.xml"/><Relationship Id="rId34" Type="http://schemas.openxmlformats.org/officeDocument/2006/relationships/image" Target="../media/image131.png"/><Relationship Id="rId42" Type="http://schemas.openxmlformats.org/officeDocument/2006/relationships/image" Target="../media/image135.png"/><Relationship Id="rId47" Type="http://schemas.openxmlformats.org/officeDocument/2006/relationships/customXml" Target="../ink/ink123.xml"/><Relationship Id="rId50" Type="http://schemas.openxmlformats.org/officeDocument/2006/relationships/image" Target="../media/image139.png"/><Relationship Id="rId7" Type="http://schemas.openxmlformats.org/officeDocument/2006/relationships/customXml" Target="../ink/ink101.xml"/><Relationship Id="rId2" Type="http://schemas.openxmlformats.org/officeDocument/2006/relationships/image" Target="../media/image2.png"/><Relationship Id="rId16" Type="http://schemas.openxmlformats.org/officeDocument/2006/relationships/customXml" Target="../ink/ink106.xml"/><Relationship Id="rId29" Type="http://schemas.openxmlformats.org/officeDocument/2006/relationships/customXml" Target="../ink/ink114.xml"/><Relationship Id="rId11" Type="http://schemas.openxmlformats.org/officeDocument/2006/relationships/customXml" Target="../ink/ink103.xml"/><Relationship Id="rId24" Type="http://schemas.openxmlformats.org/officeDocument/2006/relationships/image" Target="../media/image126.png"/><Relationship Id="rId32" Type="http://schemas.openxmlformats.org/officeDocument/2006/relationships/image" Target="../media/image130.png"/><Relationship Id="rId37" Type="http://schemas.openxmlformats.org/officeDocument/2006/relationships/customXml" Target="../ink/ink118.xml"/><Relationship Id="rId40" Type="http://schemas.openxmlformats.org/officeDocument/2006/relationships/image" Target="../media/image134.png"/><Relationship Id="rId45" Type="http://schemas.openxmlformats.org/officeDocument/2006/relationships/customXml" Target="../ink/ink122.xml"/><Relationship Id="rId53" Type="http://schemas.openxmlformats.org/officeDocument/2006/relationships/customXml" Target="../ink/ink126.xml"/><Relationship Id="rId5" Type="http://schemas.openxmlformats.org/officeDocument/2006/relationships/image" Target="../media/image101.png"/><Relationship Id="rId10" Type="http://schemas.openxmlformats.org/officeDocument/2006/relationships/image" Target="../media/image121.png"/><Relationship Id="rId19" Type="http://schemas.openxmlformats.org/officeDocument/2006/relationships/customXml" Target="../ink/ink109.xml"/><Relationship Id="rId31" Type="http://schemas.openxmlformats.org/officeDocument/2006/relationships/customXml" Target="../ink/ink115.xml"/><Relationship Id="rId44" Type="http://schemas.openxmlformats.org/officeDocument/2006/relationships/image" Target="../media/image136.png"/><Relationship Id="rId52" Type="http://schemas.openxmlformats.org/officeDocument/2006/relationships/image" Target="../media/image140.png"/><Relationship Id="rId4" Type="http://schemas.openxmlformats.org/officeDocument/2006/relationships/image" Target="../media/image100.png"/><Relationship Id="rId9" Type="http://schemas.openxmlformats.org/officeDocument/2006/relationships/customXml" Target="../ink/ink102.xml"/><Relationship Id="rId14" Type="http://schemas.openxmlformats.org/officeDocument/2006/relationships/image" Target="../media/image123.png"/><Relationship Id="rId22" Type="http://schemas.openxmlformats.org/officeDocument/2006/relationships/image" Target="../media/image125.png"/><Relationship Id="rId27" Type="http://schemas.openxmlformats.org/officeDocument/2006/relationships/customXml" Target="../ink/ink113.xml"/><Relationship Id="rId30" Type="http://schemas.openxmlformats.org/officeDocument/2006/relationships/image" Target="../media/image129.png"/><Relationship Id="rId35" Type="http://schemas.openxmlformats.org/officeDocument/2006/relationships/customXml" Target="../ink/ink117.xml"/><Relationship Id="rId43" Type="http://schemas.openxmlformats.org/officeDocument/2006/relationships/customXml" Target="../ink/ink121.xml"/><Relationship Id="rId48" Type="http://schemas.openxmlformats.org/officeDocument/2006/relationships/image" Target="../media/image138.png"/><Relationship Id="rId8" Type="http://schemas.openxmlformats.org/officeDocument/2006/relationships/image" Target="../media/image120.png"/><Relationship Id="rId51" Type="http://schemas.openxmlformats.org/officeDocument/2006/relationships/customXml" Target="../ink/ink125.xml"/><Relationship Id="rId3" Type="http://schemas.openxmlformats.org/officeDocument/2006/relationships/image" Target="../media/image92.png"/><Relationship Id="rId12" Type="http://schemas.openxmlformats.org/officeDocument/2006/relationships/image" Target="../media/image122.png"/><Relationship Id="rId17" Type="http://schemas.openxmlformats.org/officeDocument/2006/relationships/customXml" Target="../ink/ink107.xml"/><Relationship Id="rId25" Type="http://schemas.openxmlformats.org/officeDocument/2006/relationships/customXml" Target="../ink/ink112.xml"/><Relationship Id="rId33" Type="http://schemas.openxmlformats.org/officeDocument/2006/relationships/customXml" Target="../ink/ink116.xml"/><Relationship Id="rId38" Type="http://schemas.openxmlformats.org/officeDocument/2006/relationships/image" Target="../media/image133.png"/><Relationship Id="rId46" Type="http://schemas.openxmlformats.org/officeDocument/2006/relationships/image" Target="../media/image137.png"/><Relationship Id="rId20" Type="http://schemas.openxmlformats.org/officeDocument/2006/relationships/image" Target="../media/image124.png"/><Relationship Id="rId41" Type="http://schemas.openxmlformats.org/officeDocument/2006/relationships/customXml" Target="../ink/ink120.xml"/><Relationship Id="rId54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5" Type="http://schemas.openxmlformats.org/officeDocument/2006/relationships/customXml" Target="../ink/ink105.xml"/><Relationship Id="rId23" Type="http://schemas.openxmlformats.org/officeDocument/2006/relationships/customXml" Target="../ink/ink111.xml"/><Relationship Id="rId28" Type="http://schemas.openxmlformats.org/officeDocument/2006/relationships/image" Target="../media/image128.png"/><Relationship Id="rId36" Type="http://schemas.openxmlformats.org/officeDocument/2006/relationships/image" Target="../media/image132.png"/><Relationship Id="rId49" Type="http://schemas.openxmlformats.org/officeDocument/2006/relationships/customXml" Target="../ink/ink1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2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66.png"/><Relationship Id="rId21" Type="http://schemas.openxmlformats.org/officeDocument/2006/relationships/image" Target="../media/image157.png"/><Relationship Id="rId34" Type="http://schemas.openxmlformats.org/officeDocument/2006/relationships/customXml" Target="../ink/ink142.xml"/><Relationship Id="rId42" Type="http://schemas.openxmlformats.org/officeDocument/2006/relationships/image" Target="../media/image111.png"/><Relationship Id="rId47" Type="http://schemas.openxmlformats.org/officeDocument/2006/relationships/image" Target="../media/image171.png"/><Relationship Id="rId50" Type="http://schemas.openxmlformats.org/officeDocument/2006/relationships/customXml" Target="../ink/ink149.xml"/><Relationship Id="rId55" Type="http://schemas.openxmlformats.org/officeDocument/2006/relationships/image" Target="../media/image117.png"/><Relationship Id="rId7" Type="http://schemas.openxmlformats.org/officeDocument/2006/relationships/image" Target="../media/image150.png"/><Relationship Id="rId2" Type="http://schemas.openxmlformats.org/officeDocument/2006/relationships/image" Target="../media/image2.png"/><Relationship Id="rId16" Type="http://schemas.openxmlformats.org/officeDocument/2006/relationships/customXml" Target="../ink/ink133.xml"/><Relationship Id="rId29" Type="http://schemas.openxmlformats.org/officeDocument/2006/relationships/image" Target="../media/image161.png"/><Relationship Id="rId11" Type="http://schemas.openxmlformats.org/officeDocument/2006/relationships/image" Target="../media/image152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65.png"/><Relationship Id="rId40" Type="http://schemas.openxmlformats.org/officeDocument/2006/relationships/customXml" Target="../ink/ink145.xml"/><Relationship Id="rId45" Type="http://schemas.openxmlformats.org/officeDocument/2006/relationships/image" Target="../media/image170.png"/><Relationship Id="rId53" Type="http://schemas.openxmlformats.org/officeDocument/2006/relationships/image" Target="../media/image174.png"/><Relationship Id="rId5" Type="http://schemas.openxmlformats.org/officeDocument/2006/relationships/image" Target="../media/image149.png"/><Relationship Id="rId10" Type="http://schemas.openxmlformats.org/officeDocument/2006/relationships/customXml" Target="../ink/ink130.xml"/><Relationship Id="rId19" Type="http://schemas.openxmlformats.org/officeDocument/2006/relationships/image" Target="../media/image156.png"/><Relationship Id="rId31" Type="http://schemas.openxmlformats.org/officeDocument/2006/relationships/image" Target="../media/image162.png"/><Relationship Id="rId44" Type="http://schemas.openxmlformats.org/officeDocument/2006/relationships/customXml" Target="../ink/ink146.xml"/><Relationship Id="rId52" Type="http://schemas.openxmlformats.org/officeDocument/2006/relationships/customXml" Target="../ink/ink150.xml"/><Relationship Id="rId4" Type="http://schemas.openxmlformats.org/officeDocument/2006/relationships/customXml" Target="../ink/ink127.xml"/><Relationship Id="rId9" Type="http://schemas.openxmlformats.org/officeDocument/2006/relationships/image" Target="../media/image151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60.png"/><Relationship Id="rId30" Type="http://schemas.openxmlformats.org/officeDocument/2006/relationships/customXml" Target="../ink/ink140.xml"/><Relationship Id="rId35" Type="http://schemas.openxmlformats.org/officeDocument/2006/relationships/image" Target="../media/image164.png"/><Relationship Id="rId43" Type="http://schemas.openxmlformats.org/officeDocument/2006/relationships/image" Target="../media/image112.svg"/><Relationship Id="rId48" Type="http://schemas.openxmlformats.org/officeDocument/2006/relationships/customXml" Target="../ink/ink148.xml"/><Relationship Id="rId8" Type="http://schemas.openxmlformats.org/officeDocument/2006/relationships/customXml" Target="../ink/ink129.xml"/><Relationship Id="rId51" Type="http://schemas.openxmlformats.org/officeDocument/2006/relationships/image" Target="../media/image173.png"/><Relationship Id="rId3" Type="http://schemas.openxmlformats.org/officeDocument/2006/relationships/image" Target="../media/image110.png"/><Relationship Id="rId12" Type="http://schemas.openxmlformats.org/officeDocument/2006/relationships/customXml" Target="../ink/ink131.xml"/><Relationship Id="rId17" Type="http://schemas.openxmlformats.org/officeDocument/2006/relationships/image" Target="../media/image155.png"/><Relationship Id="rId25" Type="http://schemas.openxmlformats.org/officeDocument/2006/relationships/image" Target="../media/image159.png"/><Relationship Id="rId33" Type="http://schemas.openxmlformats.org/officeDocument/2006/relationships/image" Target="../media/image163.png"/><Relationship Id="rId38" Type="http://schemas.openxmlformats.org/officeDocument/2006/relationships/customXml" Target="../ink/ink144.xml"/><Relationship Id="rId46" Type="http://schemas.openxmlformats.org/officeDocument/2006/relationships/customXml" Target="../ink/ink147.xml"/><Relationship Id="rId20" Type="http://schemas.openxmlformats.org/officeDocument/2006/relationships/customXml" Target="../ink/ink135.xml"/><Relationship Id="rId41" Type="http://schemas.openxmlformats.org/officeDocument/2006/relationships/image" Target="../media/image167.png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8.xml"/><Relationship Id="rId15" Type="http://schemas.openxmlformats.org/officeDocument/2006/relationships/image" Target="../media/image154.png"/><Relationship Id="rId23" Type="http://schemas.openxmlformats.org/officeDocument/2006/relationships/image" Target="../media/image158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customXml" Target="../ink/ink159.xml"/><Relationship Id="rId42" Type="http://schemas.openxmlformats.org/officeDocument/2006/relationships/image" Target="../media/image198.png"/><Relationship Id="rId47" Type="http://schemas.openxmlformats.org/officeDocument/2006/relationships/customXml" Target="../ink/ink172.xml"/><Relationship Id="rId63" Type="http://schemas.openxmlformats.org/officeDocument/2006/relationships/image" Target="../media/image208.png"/><Relationship Id="rId68" Type="http://schemas.openxmlformats.org/officeDocument/2006/relationships/customXml" Target="../ink/ink183.xml"/><Relationship Id="rId84" Type="http://schemas.openxmlformats.org/officeDocument/2006/relationships/customXml" Target="../ink/ink191.xml"/><Relationship Id="rId89" Type="http://schemas.openxmlformats.org/officeDocument/2006/relationships/image" Target="../media/image221.png"/><Relationship Id="rId16" Type="http://schemas.openxmlformats.org/officeDocument/2006/relationships/image" Target="../media/image185.png"/><Relationship Id="rId11" Type="http://schemas.openxmlformats.org/officeDocument/2006/relationships/customXml" Target="../ink/ink154.xml"/><Relationship Id="rId32" Type="http://schemas.openxmlformats.org/officeDocument/2006/relationships/image" Target="../media/image193.png"/><Relationship Id="rId37" Type="http://schemas.openxmlformats.org/officeDocument/2006/relationships/customXml" Target="../ink/ink167.xml"/><Relationship Id="rId53" Type="http://schemas.openxmlformats.org/officeDocument/2006/relationships/image" Target="../media/image203.png"/><Relationship Id="rId58" Type="http://schemas.openxmlformats.org/officeDocument/2006/relationships/customXml" Target="../ink/ink178.xml"/><Relationship Id="rId74" Type="http://schemas.openxmlformats.org/officeDocument/2006/relationships/customXml" Target="../ink/ink186.xml"/><Relationship Id="rId79" Type="http://schemas.openxmlformats.org/officeDocument/2006/relationships/image" Target="../media/image216.png"/><Relationship Id="rId90" Type="http://schemas.openxmlformats.org/officeDocument/2006/relationships/customXml" Target="../ink/ink194.xml"/><Relationship Id="rId95" Type="http://schemas.openxmlformats.org/officeDocument/2006/relationships/image" Target="../media/image224.png"/><Relationship Id="rId22" Type="http://schemas.openxmlformats.org/officeDocument/2006/relationships/image" Target="../media/image188.png"/><Relationship Id="rId27" Type="http://schemas.openxmlformats.org/officeDocument/2006/relationships/customXml" Target="../ink/ink162.xml"/><Relationship Id="rId43" Type="http://schemas.openxmlformats.org/officeDocument/2006/relationships/customXml" Target="../ink/ink170.xml"/><Relationship Id="rId48" Type="http://schemas.openxmlformats.org/officeDocument/2006/relationships/image" Target="../media/image201.png"/><Relationship Id="rId64" Type="http://schemas.openxmlformats.org/officeDocument/2006/relationships/customXml" Target="../ink/ink181.xml"/><Relationship Id="rId69" Type="http://schemas.openxmlformats.org/officeDocument/2006/relationships/image" Target="../media/image211.png"/><Relationship Id="rId8" Type="http://schemas.openxmlformats.org/officeDocument/2006/relationships/image" Target="../media/image181.png"/><Relationship Id="rId51" Type="http://schemas.openxmlformats.org/officeDocument/2006/relationships/customXml" Target="../ink/ink174.xml"/><Relationship Id="rId72" Type="http://schemas.openxmlformats.org/officeDocument/2006/relationships/customXml" Target="../ink/ink185.xml"/><Relationship Id="rId80" Type="http://schemas.openxmlformats.org/officeDocument/2006/relationships/customXml" Target="../ink/ink189.xml"/><Relationship Id="rId85" Type="http://schemas.openxmlformats.org/officeDocument/2006/relationships/image" Target="../media/image219.png"/><Relationship Id="rId93" Type="http://schemas.openxmlformats.org/officeDocument/2006/relationships/image" Target="../media/image223.png"/><Relationship Id="rId3" Type="http://schemas.openxmlformats.org/officeDocument/2006/relationships/image" Target="../media/image119.png"/><Relationship Id="rId12" Type="http://schemas.openxmlformats.org/officeDocument/2006/relationships/image" Target="../media/image183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33" Type="http://schemas.openxmlformats.org/officeDocument/2006/relationships/customXml" Target="../ink/ink165.xml"/><Relationship Id="rId38" Type="http://schemas.openxmlformats.org/officeDocument/2006/relationships/image" Target="../media/image196.png"/><Relationship Id="rId46" Type="http://schemas.openxmlformats.org/officeDocument/2006/relationships/image" Target="../media/image200.png"/><Relationship Id="rId59" Type="http://schemas.openxmlformats.org/officeDocument/2006/relationships/image" Target="../media/image206.png"/><Relationship Id="rId67" Type="http://schemas.openxmlformats.org/officeDocument/2006/relationships/image" Target="../media/image210.png"/><Relationship Id="rId20" Type="http://schemas.openxmlformats.org/officeDocument/2006/relationships/image" Target="../media/image187.png"/><Relationship Id="rId41" Type="http://schemas.openxmlformats.org/officeDocument/2006/relationships/customXml" Target="../ink/ink169.xml"/><Relationship Id="rId54" Type="http://schemas.openxmlformats.org/officeDocument/2006/relationships/customXml" Target="../ink/ink176.xml"/><Relationship Id="rId62" Type="http://schemas.openxmlformats.org/officeDocument/2006/relationships/customXml" Target="../ink/ink180.xml"/><Relationship Id="rId70" Type="http://schemas.openxmlformats.org/officeDocument/2006/relationships/customXml" Target="../ink/ink184.xml"/><Relationship Id="rId75" Type="http://schemas.openxmlformats.org/officeDocument/2006/relationships/image" Target="../media/image214.png"/><Relationship Id="rId83" Type="http://schemas.openxmlformats.org/officeDocument/2006/relationships/image" Target="../media/image218.png"/><Relationship Id="rId88" Type="http://schemas.openxmlformats.org/officeDocument/2006/relationships/customXml" Target="../ink/ink193.xml"/><Relationship Id="rId91" Type="http://schemas.openxmlformats.org/officeDocument/2006/relationships/image" Target="../media/image222.png"/><Relationship Id="rId96" Type="http://schemas.openxmlformats.org/officeDocument/2006/relationships/customXml" Target="../ink/ink1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191.png"/><Relationship Id="rId36" Type="http://schemas.openxmlformats.org/officeDocument/2006/relationships/image" Target="../media/image195.png"/><Relationship Id="rId49" Type="http://schemas.openxmlformats.org/officeDocument/2006/relationships/customXml" Target="../ink/ink173.xml"/><Relationship Id="rId57" Type="http://schemas.openxmlformats.org/officeDocument/2006/relationships/image" Target="../media/image205.png"/><Relationship Id="rId10" Type="http://schemas.openxmlformats.org/officeDocument/2006/relationships/image" Target="../media/image182.png"/><Relationship Id="rId31" Type="http://schemas.openxmlformats.org/officeDocument/2006/relationships/customXml" Target="../ink/ink164.xml"/><Relationship Id="rId44" Type="http://schemas.openxmlformats.org/officeDocument/2006/relationships/image" Target="../media/image199.png"/><Relationship Id="rId52" Type="http://schemas.openxmlformats.org/officeDocument/2006/relationships/customXml" Target="../ink/ink175.xml"/><Relationship Id="rId60" Type="http://schemas.openxmlformats.org/officeDocument/2006/relationships/customXml" Target="../ink/ink179.xml"/><Relationship Id="rId65" Type="http://schemas.openxmlformats.org/officeDocument/2006/relationships/image" Target="../media/image209.png"/><Relationship Id="rId73" Type="http://schemas.openxmlformats.org/officeDocument/2006/relationships/image" Target="../media/image213.png"/><Relationship Id="rId78" Type="http://schemas.openxmlformats.org/officeDocument/2006/relationships/customXml" Target="../ink/ink188.xml"/><Relationship Id="rId81" Type="http://schemas.openxmlformats.org/officeDocument/2006/relationships/image" Target="../media/image217.png"/><Relationship Id="rId86" Type="http://schemas.openxmlformats.org/officeDocument/2006/relationships/customXml" Target="../ink/ink192.xml"/><Relationship Id="rId94" Type="http://schemas.openxmlformats.org/officeDocument/2006/relationships/customXml" Target="../ink/ink196.xml"/><Relationship Id="rId4" Type="http://schemas.openxmlformats.org/officeDocument/2006/relationships/customXml" Target="../ink/ink151.xml"/><Relationship Id="rId9" Type="http://schemas.openxmlformats.org/officeDocument/2006/relationships/customXml" Target="../ink/ink153.xml"/><Relationship Id="rId13" Type="http://schemas.openxmlformats.org/officeDocument/2006/relationships/customXml" Target="../ink/ink155.xml"/><Relationship Id="rId18" Type="http://schemas.openxmlformats.org/officeDocument/2006/relationships/image" Target="../media/image186.png"/><Relationship Id="rId39" Type="http://schemas.openxmlformats.org/officeDocument/2006/relationships/customXml" Target="../ink/ink168.xml"/><Relationship Id="rId34" Type="http://schemas.openxmlformats.org/officeDocument/2006/relationships/image" Target="../media/image194.png"/><Relationship Id="rId50" Type="http://schemas.openxmlformats.org/officeDocument/2006/relationships/image" Target="../media/image202.png"/><Relationship Id="rId55" Type="http://schemas.openxmlformats.org/officeDocument/2006/relationships/image" Target="../media/image204.png"/><Relationship Id="rId76" Type="http://schemas.openxmlformats.org/officeDocument/2006/relationships/customXml" Target="../ink/ink187.xml"/><Relationship Id="rId97" Type="http://schemas.openxmlformats.org/officeDocument/2006/relationships/image" Target="../media/image225.png"/><Relationship Id="rId7" Type="http://schemas.openxmlformats.org/officeDocument/2006/relationships/customXml" Target="../ink/ink152.xml"/><Relationship Id="rId71" Type="http://schemas.openxmlformats.org/officeDocument/2006/relationships/image" Target="../media/image212.png"/><Relationship Id="rId92" Type="http://schemas.openxmlformats.org/officeDocument/2006/relationships/customXml" Target="../ink/ink195.xml"/><Relationship Id="rId2" Type="http://schemas.openxmlformats.org/officeDocument/2006/relationships/image" Target="../media/image2.png"/><Relationship Id="rId29" Type="http://schemas.openxmlformats.org/officeDocument/2006/relationships/customXml" Target="../ink/ink163.xml"/><Relationship Id="rId24" Type="http://schemas.openxmlformats.org/officeDocument/2006/relationships/image" Target="../media/image189.png"/><Relationship Id="rId40" Type="http://schemas.openxmlformats.org/officeDocument/2006/relationships/image" Target="../media/image197.png"/><Relationship Id="rId45" Type="http://schemas.openxmlformats.org/officeDocument/2006/relationships/customXml" Target="../ink/ink171.xml"/><Relationship Id="rId66" Type="http://schemas.openxmlformats.org/officeDocument/2006/relationships/customXml" Target="../ink/ink182.xml"/><Relationship Id="rId87" Type="http://schemas.openxmlformats.org/officeDocument/2006/relationships/image" Target="../media/image220.png"/><Relationship Id="rId61" Type="http://schemas.openxmlformats.org/officeDocument/2006/relationships/image" Target="../media/image207.png"/><Relationship Id="rId82" Type="http://schemas.openxmlformats.org/officeDocument/2006/relationships/customXml" Target="../ink/ink190.xml"/><Relationship Id="rId19" Type="http://schemas.openxmlformats.org/officeDocument/2006/relationships/customXml" Target="../ink/ink158.xml"/><Relationship Id="rId14" Type="http://schemas.openxmlformats.org/officeDocument/2006/relationships/image" Target="../media/image184.png"/><Relationship Id="rId30" Type="http://schemas.openxmlformats.org/officeDocument/2006/relationships/image" Target="../media/image192.png"/><Relationship Id="rId35" Type="http://schemas.openxmlformats.org/officeDocument/2006/relationships/customXml" Target="../ink/ink166.xml"/><Relationship Id="rId56" Type="http://schemas.openxmlformats.org/officeDocument/2006/relationships/customXml" Target="../ink/ink177.xml"/><Relationship Id="rId77" Type="http://schemas.openxmlformats.org/officeDocument/2006/relationships/image" Target="../media/image2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79.png"/><Relationship Id="rId4" Type="http://schemas.openxmlformats.org/officeDocument/2006/relationships/customXml" Target="../ink/ink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EA69-EFFC-4493-A464-BE97EF695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" y="1122363"/>
            <a:ext cx="1105662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relic neutrino number density: </a:t>
            </a:r>
            <a:br>
              <a:rPr lang="en-GB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GB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Gravitational clustering with N-body simulations</a:t>
            </a:r>
            <a:endParaRPr lang="LID4096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6FDB4-99DD-4A7C-88F3-FD9F34F7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1</a:t>
            </a:fld>
            <a:endParaRPr lang="LID4096"/>
          </a:p>
        </p:txBody>
      </p:sp>
      <p:pic>
        <p:nvPicPr>
          <p:cNvPr id="9" name="Picture 8" descr="GRAPPA Centre (@GRAPPAinstitute) | Twitter">
            <a:extLst>
              <a:ext uri="{FF2B5EF4-FFF2-40B4-BE49-F238E27FC236}">
                <a16:creationId xmlns:a16="http://schemas.microsoft.com/office/drawing/2014/main" id="{1BAF9D6F-B067-44AB-8CAF-A0725CDD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39" y="4335915"/>
            <a:ext cx="612563" cy="61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91AEF-C4B8-4AEE-9CEE-251FB35D6D5A}"/>
              </a:ext>
            </a:extLst>
          </p:cNvPr>
          <p:cNvCxnSpPr>
            <a:cxnSpLocks/>
          </p:cNvCxnSpPr>
          <p:nvPr/>
        </p:nvCxnSpPr>
        <p:spPr>
          <a:xfrm>
            <a:off x="567690" y="3631883"/>
            <a:ext cx="11056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B">
            <a:extLst>
              <a:ext uri="{FF2B5EF4-FFF2-40B4-BE49-F238E27FC236}">
                <a16:creationId xmlns:a16="http://schemas.microsoft.com/office/drawing/2014/main" id="{BA805F8B-89AB-B15E-DC61-B55DB8B64583}"/>
              </a:ext>
            </a:extLst>
          </p:cNvPr>
          <p:cNvSpPr/>
          <p:nvPr/>
        </p:nvSpPr>
        <p:spPr>
          <a:xfrm>
            <a:off x="0" y="6705600"/>
            <a:ext cx="1354667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763EC-3EB0-4A73-1DAD-0213A1A0C399}"/>
              </a:ext>
            </a:extLst>
          </p:cNvPr>
          <p:cNvSpPr txBox="1"/>
          <p:nvPr/>
        </p:nvSpPr>
        <p:spPr>
          <a:xfrm>
            <a:off x="1828802" y="4319032"/>
            <a:ext cx="36982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Fabian Zimmer</a:t>
            </a:r>
            <a:b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University of Amsterdam, GRAPPA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03AC2-7646-180A-C9D4-A02D0FC3527B}"/>
              </a:ext>
            </a:extLst>
          </p:cNvPr>
          <p:cNvSpPr txBox="1"/>
          <p:nvPr/>
        </p:nvSpPr>
        <p:spPr>
          <a:xfrm>
            <a:off x="6214533" y="4319032"/>
            <a:ext cx="49411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Collaborators:</a:t>
            </a:r>
            <a:b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Camila Correa, Shin’ichiro Ando, Auke-Pieter Colijn</a:t>
            </a:r>
          </a:p>
        </p:txBody>
      </p:sp>
    </p:spTree>
    <p:extLst>
      <p:ext uri="{BB962C8B-B14F-4D97-AF65-F5344CB8AC3E}">
        <p14:creationId xmlns:p14="http://schemas.microsoft.com/office/powerpoint/2010/main" val="12911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2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The neutrino number density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954FEA-8ECF-2E9E-ECF0-4867FCCCB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1289" l="9359" r="90295">
                        <a14:foregroundMark x1="9532" y1="48457" x2="9532" y2="48457"/>
                        <a14:foregroundMark x1="90295" y1="49365" x2="90295" y2="49365"/>
                        <a14:foregroundMark x1="90121" y1="41742" x2="90121" y2="41742"/>
                        <a14:foregroundMark x1="43847" y1="91289" x2="43847" y2="91289"/>
                        <a14:foregroundMark x1="31023" y1="87296" x2="31023" y2="87296"/>
                        <a14:foregroundMark x1="29463" y1="86207" x2="29463" y2="86207"/>
                        <a14:foregroundMark x1="27903" y1="85118" x2="27903" y2="85118"/>
                        <a14:foregroundMark x1="88042" y1="66425" x2="88042" y2="66425"/>
                        <a14:foregroundMark x1="88042" y1="67151" x2="88042" y2="67151"/>
                        <a14:foregroundMark x1="88735" y1="65336" x2="88735" y2="65336"/>
                        <a14:foregroundMark x1="88042" y1="66062" x2="88042" y2="66062"/>
                        <a14:foregroundMark x1="89081" y1="64428" x2="89081" y2="64428"/>
                        <a14:foregroundMark x1="9359" y1="50817" x2="9359" y2="50817"/>
                        <a14:foregroundMark x1="88562" y1="66062" x2="88562" y2="66062"/>
                        <a14:foregroundMark x1="89081" y1="65154" x2="89081" y2="65154"/>
                        <a14:foregroundMark x1="89428" y1="64428" x2="89428" y2="64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02" y="2470878"/>
            <a:ext cx="2883395" cy="275346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6BEC940-093A-66B2-AF2B-B20D8D51462A}"/>
              </a:ext>
            </a:extLst>
          </p:cNvPr>
          <p:cNvGrpSpPr/>
          <p:nvPr/>
        </p:nvGrpSpPr>
        <p:grpSpPr>
          <a:xfrm>
            <a:off x="4216971" y="1177193"/>
            <a:ext cx="3640320" cy="1447427"/>
            <a:chOff x="4233749" y="705901"/>
            <a:chExt cx="3640320" cy="14474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E1B238-9798-B136-1806-6FBCAF53DE87}"/>
                    </a:ext>
                  </a:extLst>
                </p14:cNvPr>
                <p14:cNvContentPartPr/>
                <p14:nvPr/>
              </p14:nvContentPartPr>
              <p14:xfrm>
                <a:off x="4353798" y="1267368"/>
                <a:ext cx="1141920" cy="885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E1B238-9798-B136-1806-6FBCAF53DE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6236" y="1259808"/>
                  <a:ext cx="1157045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23F423-57A9-F1AF-805B-7EB60462F3DC}"/>
                    </a:ext>
                  </a:extLst>
                </p14:cNvPr>
                <p14:cNvContentPartPr/>
                <p14:nvPr/>
              </p14:nvContentPartPr>
              <p14:xfrm flipH="1">
                <a:off x="6587684" y="1267368"/>
                <a:ext cx="1141919" cy="885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23F423-57A9-F1AF-805B-7EB60462F3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6580122" y="1259808"/>
                  <a:ext cx="1157044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BF4009-614C-E6AB-D7F8-6E4630A5A9D4}"/>
                    </a:ext>
                  </a:extLst>
                </p14:cNvPr>
                <p14:cNvContentPartPr/>
                <p14:nvPr/>
              </p14:nvContentPartPr>
              <p14:xfrm>
                <a:off x="5449364" y="1911408"/>
                <a:ext cx="1176120" cy="14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BF4009-614C-E6AB-D7F8-6E4630A5A9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41804" y="1903848"/>
                  <a:ext cx="1191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4">
                  <a:extLst>
                    <a:ext uri="{FF2B5EF4-FFF2-40B4-BE49-F238E27FC236}">
                      <a16:creationId xmlns:a16="http://schemas.microsoft.com/office/drawing/2014/main" id="{CA6A887E-A31A-6AB4-99C1-6F98FED49461}"/>
                    </a:ext>
                  </a:extLst>
                </p14:cNvPr>
                <p14:cNvContentPartPr/>
                <p14:nvPr/>
              </p14:nvContentPartPr>
              <p14:xfrm>
                <a:off x="5098364" y="1460328"/>
                <a:ext cx="1852560" cy="358920"/>
              </p14:xfrm>
            </p:contentPart>
          </mc:Choice>
          <mc:Fallback xmlns="">
            <p:pic>
              <p:nvPicPr>
                <p:cNvPr id="14" name="Ink 14">
                  <a:extLst>
                    <a:ext uri="{FF2B5EF4-FFF2-40B4-BE49-F238E27FC236}">
                      <a16:creationId xmlns:a16="http://schemas.microsoft.com/office/drawing/2014/main" id="{CA6A887E-A31A-6AB4-99C1-6F98FED494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90804" y="1452768"/>
                  <a:ext cx="1867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7">
                  <a:extLst>
                    <a:ext uri="{FF2B5EF4-FFF2-40B4-BE49-F238E27FC236}">
                      <a16:creationId xmlns:a16="http://schemas.microsoft.com/office/drawing/2014/main" id="{87EB2612-36FA-461B-BE1B-D436E0E419C6}"/>
                    </a:ext>
                  </a:extLst>
                </p14:cNvPr>
                <p14:cNvContentPartPr/>
                <p14:nvPr/>
              </p14:nvContentPartPr>
              <p14:xfrm>
                <a:off x="4769324" y="1190328"/>
                <a:ext cx="2462760" cy="222120"/>
              </p14:xfrm>
            </p:contentPart>
          </mc:Choice>
          <mc:Fallback xmlns="">
            <p:pic>
              <p:nvPicPr>
                <p:cNvPr id="17" name="Ink 17">
                  <a:extLst>
                    <a:ext uri="{FF2B5EF4-FFF2-40B4-BE49-F238E27FC236}">
                      <a16:creationId xmlns:a16="http://schemas.microsoft.com/office/drawing/2014/main" id="{87EB2612-36FA-461B-BE1B-D436E0E419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1764" y="1182780"/>
                  <a:ext cx="2477880" cy="237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1">
                  <a:extLst>
                    <a:ext uri="{FF2B5EF4-FFF2-40B4-BE49-F238E27FC236}">
                      <a16:creationId xmlns:a16="http://schemas.microsoft.com/office/drawing/2014/main" id="{DA61F22B-70F0-17AE-9D95-229555389DAF}"/>
                    </a:ext>
                  </a:extLst>
                </p14:cNvPr>
                <p14:cNvContentPartPr/>
                <p14:nvPr/>
              </p14:nvContentPartPr>
              <p14:xfrm>
                <a:off x="5456924" y="1005288"/>
                <a:ext cx="1216800" cy="1124280"/>
              </p14:xfrm>
            </p:contentPart>
          </mc:Choice>
          <mc:Fallback xmlns="">
            <p:pic>
              <p:nvPicPr>
                <p:cNvPr id="21" name="Ink 21">
                  <a:extLst>
                    <a:ext uri="{FF2B5EF4-FFF2-40B4-BE49-F238E27FC236}">
                      <a16:creationId xmlns:a16="http://schemas.microsoft.com/office/drawing/2014/main" id="{DA61F22B-70F0-17AE-9D95-229555389D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49364" y="997728"/>
                  <a:ext cx="1231920" cy="11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4">
                  <a:extLst>
                    <a:ext uri="{FF2B5EF4-FFF2-40B4-BE49-F238E27FC236}">
                      <a16:creationId xmlns:a16="http://schemas.microsoft.com/office/drawing/2014/main" id="{E4306004-45AB-822F-243D-E5D673999E1D}"/>
                    </a:ext>
                  </a:extLst>
                </p14:cNvPr>
                <p14:cNvContentPartPr/>
                <p14:nvPr/>
              </p14:nvContentPartPr>
              <p14:xfrm>
                <a:off x="4843589" y="863221"/>
                <a:ext cx="340560" cy="266760"/>
              </p14:xfrm>
            </p:contentPart>
          </mc:Choice>
          <mc:Fallback xmlns="">
            <p:pic>
              <p:nvPicPr>
                <p:cNvPr id="24" name="Ink 24">
                  <a:extLst>
                    <a:ext uri="{FF2B5EF4-FFF2-40B4-BE49-F238E27FC236}">
                      <a16:creationId xmlns:a16="http://schemas.microsoft.com/office/drawing/2014/main" id="{E4306004-45AB-822F-243D-E5D673999E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36029" y="855661"/>
                  <a:ext cx="355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7">
                  <a:extLst>
                    <a:ext uri="{FF2B5EF4-FFF2-40B4-BE49-F238E27FC236}">
                      <a16:creationId xmlns:a16="http://schemas.microsoft.com/office/drawing/2014/main" id="{7D1FACB8-8C9D-50ED-34D1-52975A16CF50}"/>
                    </a:ext>
                  </a:extLst>
                </p14:cNvPr>
                <p14:cNvContentPartPr/>
                <p14:nvPr/>
              </p14:nvContentPartPr>
              <p14:xfrm>
                <a:off x="6801989" y="847741"/>
                <a:ext cx="388080" cy="259920"/>
              </p14:xfrm>
            </p:contentPart>
          </mc:Choice>
          <mc:Fallback xmlns="">
            <p:pic>
              <p:nvPicPr>
                <p:cNvPr id="27" name="Ink 27">
                  <a:extLst>
                    <a:ext uri="{FF2B5EF4-FFF2-40B4-BE49-F238E27FC236}">
                      <a16:creationId xmlns:a16="http://schemas.microsoft.com/office/drawing/2014/main" id="{7D1FACB8-8C9D-50ED-34D1-52975A16CF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94429" y="840181"/>
                  <a:ext cx="40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1">
                  <a:extLst>
                    <a:ext uri="{FF2B5EF4-FFF2-40B4-BE49-F238E27FC236}">
                      <a16:creationId xmlns:a16="http://schemas.microsoft.com/office/drawing/2014/main" id="{28AB50D9-E6FD-CFBC-17CB-36835AE483D1}"/>
                    </a:ext>
                  </a:extLst>
                </p14:cNvPr>
                <p14:cNvContentPartPr/>
                <p14:nvPr/>
              </p14:nvContentPartPr>
              <p14:xfrm>
                <a:off x="7205909" y="760621"/>
                <a:ext cx="668160" cy="135000"/>
              </p14:xfrm>
            </p:contentPart>
          </mc:Choice>
          <mc:Fallback xmlns="">
            <p:pic>
              <p:nvPicPr>
                <p:cNvPr id="31" name="Ink 31">
                  <a:extLst>
                    <a:ext uri="{FF2B5EF4-FFF2-40B4-BE49-F238E27FC236}">
                      <a16:creationId xmlns:a16="http://schemas.microsoft.com/office/drawing/2014/main" id="{28AB50D9-E6FD-CFBC-17CB-36835AE483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98345" y="753081"/>
                  <a:ext cx="683288" cy="1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4">
                  <a:extLst>
                    <a:ext uri="{FF2B5EF4-FFF2-40B4-BE49-F238E27FC236}">
                      <a16:creationId xmlns:a16="http://schemas.microsoft.com/office/drawing/2014/main" id="{69171BA1-7AFD-72DD-A34B-C25A30401C52}"/>
                    </a:ext>
                  </a:extLst>
                </p14:cNvPr>
                <p14:cNvContentPartPr/>
                <p14:nvPr/>
              </p14:nvContentPartPr>
              <p14:xfrm>
                <a:off x="4233749" y="705901"/>
                <a:ext cx="568440" cy="138240"/>
              </p14:xfrm>
            </p:contentPart>
          </mc:Choice>
          <mc:Fallback xmlns="">
            <p:pic>
              <p:nvPicPr>
                <p:cNvPr id="34" name="Ink 34">
                  <a:extLst>
                    <a:ext uri="{FF2B5EF4-FFF2-40B4-BE49-F238E27FC236}">
                      <a16:creationId xmlns:a16="http://schemas.microsoft.com/office/drawing/2014/main" id="{69171BA1-7AFD-72DD-A34B-C25A30401C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6189" y="698341"/>
                  <a:ext cx="583560" cy="153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4126B34-B21F-3B4A-E7D5-032DDEA6527D}"/>
              </a:ext>
            </a:extLst>
          </p:cNvPr>
          <p:cNvSpPr txBox="1"/>
          <p:nvPr/>
        </p:nvSpPr>
        <p:spPr>
          <a:xfrm>
            <a:off x="4826811" y="741095"/>
            <a:ext cx="25572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Gravitational Clustering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DFE55D-EBFC-2C3A-9C6B-69E94687CF9F}"/>
              </a:ext>
            </a:extLst>
          </p:cNvPr>
          <p:cNvSpPr txBox="1"/>
          <p:nvPr/>
        </p:nvSpPr>
        <p:spPr>
          <a:xfrm>
            <a:off x="8400909" y="2005074"/>
            <a:ext cx="174980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Neutrino Decay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4D484-7943-6698-758F-6CD5FB431F05}"/>
              </a:ext>
            </a:extLst>
          </p:cNvPr>
          <p:cNvSpPr txBox="1"/>
          <p:nvPr/>
        </p:nvSpPr>
        <p:spPr>
          <a:xfrm>
            <a:off x="8760589" y="3982088"/>
            <a:ext cx="174980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Alternative T</a:t>
            </a:r>
            <a:r>
              <a:rPr lang="el-GR" baseline="-25000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ν</a:t>
            </a:r>
            <a:r>
              <a:rPr lang="en-GB" baseline="-25000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,0</a:t>
            </a: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3D94C1-E443-AAA6-A075-3C1A79F70BE2}"/>
              </a:ext>
            </a:extLst>
          </p:cNvPr>
          <p:cNvSpPr txBox="1"/>
          <p:nvPr/>
        </p:nvSpPr>
        <p:spPr>
          <a:xfrm>
            <a:off x="7873702" y="5131203"/>
            <a:ext cx="20125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Lepton Asymmetry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DF2C4F-A437-5412-B557-951B191E989C}"/>
              </a:ext>
            </a:extLst>
          </p:cNvPr>
          <p:cNvSpPr txBox="1"/>
          <p:nvPr/>
        </p:nvSpPr>
        <p:spPr>
          <a:xfrm>
            <a:off x="4772622" y="5662075"/>
            <a:ext cx="20125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Secondary CNB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CC1ED0-BCFF-17DF-C4F5-D32127C33497}"/>
              </a:ext>
            </a:extLst>
          </p:cNvPr>
          <p:cNvSpPr txBox="1"/>
          <p:nvPr/>
        </p:nvSpPr>
        <p:spPr>
          <a:xfrm>
            <a:off x="1339816" y="4000019"/>
            <a:ext cx="28833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Temporary Enhancement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065A25-953A-772C-2FC2-D03E02D27F31}"/>
              </a:ext>
            </a:extLst>
          </p:cNvPr>
          <p:cNvSpPr txBox="1"/>
          <p:nvPr/>
        </p:nvSpPr>
        <p:spPr>
          <a:xfrm>
            <a:off x="1682081" y="1953024"/>
            <a:ext cx="27284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Gravitational Deflection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3D40938-8792-301C-70A0-B52D8622BD1A}"/>
              </a:ext>
            </a:extLst>
          </p:cNvPr>
          <p:cNvGrpSpPr/>
          <p:nvPr/>
        </p:nvGrpSpPr>
        <p:grpSpPr>
          <a:xfrm>
            <a:off x="7111723" y="2535595"/>
            <a:ext cx="2172960" cy="866160"/>
            <a:chOff x="7114276" y="2662375"/>
            <a:chExt cx="2172960" cy="86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5">
                  <a:extLst>
                    <a:ext uri="{FF2B5EF4-FFF2-40B4-BE49-F238E27FC236}">
                      <a16:creationId xmlns:a16="http://schemas.microsoft.com/office/drawing/2014/main" id="{6CBF3EB3-8AFD-1296-7025-965E2665C2A1}"/>
                    </a:ext>
                  </a:extLst>
                </p14:cNvPr>
                <p14:cNvContentPartPr/>
                <p14:nvPr/>
              </p14:nvContentPartPr>
              <p14:xfrm>
                <a:off x="7833060" y="2740800"/>
                <a:ext cx="305640" cy="240120"/>
              </p14:xfrm>
            </p:contentPart>
          </mc:Choice>
          <mc:Fallback xmlns="">
            <p:pic>
              <p:nvPicPr>
                <p:cNvPr id="15" name="Ink 15">
                  <a:extLst>
                    <a:ext uri="{FF2B5EF4-FFF2-40B4-BE49-F238E27FC236}">
                      <a16:creationId xmlns:a16="http://schemas.microsoft.com/office/drawing/2014/main" id="{6CBF3EB3-8AFD-1296-7025-965E2665C2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25500" y="2733240"/>
                  <a:ext cx="320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230B5B-1616-DC22-04DE-454D421D5B53}"/>
                    </a:ext>
                  </a:extLst>
                </p14:cNvPr>
                <p14:cNvContentPartPr/>
                <p14:nvPr/>
              </p14:nvContentPartPr>
              <p14:xfrm>
                <a:off x="7748820" y="2684640"/>
                <a:ext cx="470520" cy="36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230B5B-1616-DC22-04DE-454D421D5B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1260" y="2677080"/>
                  <a:ext cx="485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Ink 44">
                  <a:extLst>
                    <a:ext uri="{FF2B5EF4-FFF2-40B4-BE49-F238E27FC236}">
                      <a16:creationId xmlns:a16="http://schemas.microsoft.com/office/drawing/2014/main" id="{AB9E5F6D-9AD6-A6AE-84D2-76ABBD7D866B}"/>
                    </a:ext>
                  </a:extLst>
                </p14:cNvPr>
                <p14:cNvContentPartPr/>
                <p14:nvPr/>
              </p14:nvContentPartPr>
              <p14:xfrm>
                <a:off x="7435036" y="3331975"/>
                <a:ext cx="132120" cy="92880"/>
              </p14:xfrm>
            </p:contentPart>
          </mc:Choice>
          <mc:Fallback xmlns="">
            <p:pic>
              <p:nvPicPr>
                <p:cNvPr id="41" name="Ink 44">
                  <a:extLst>
                    <a:ext uri="{FF2B5EF4-FFF2-40B4-BE49-F238E27FC236}">
                      <a16:creationId xmlns:a16="http://schemas.microsoft.com/office/drawing/2014/main" id="{AB9E5F6D-9AD6-A6AE-84D2-76ABBD7D86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27455" y="3324415"/>
                  <a:ext cx="14728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Ink 48">
                  <a:extLst>
                    <a:ext uri="{FF2B5EF4-FFF2-40B4-BE49-F238E27FC236}">
                      <a16:creationId xmlns:a16="http://schemas.microsoft.com/office/drawing/2014/main" id="{83F17911-9073-8709-4E01-7EAC037B473B}"/>
                    </a:ext>
                  </a:extLst>
                </p14:cNvPr>
                <p14:cNvContentPartPr/>
                <p14:nvPr/>
              </p14:nvContentPartPr>
              <p14:xfrm>
                <a:off x="7400476" y="3283375"/>
                <a:ext cx="293760" cy="245160"/>
              </p14:xfrm>
            </p:contentPart>
          </mc:Choice>
          <mc:Fallback xmlns="">
            <p:pic>
              <p:nvPicPr>
                <p:cNvPr id="48" name="Ink 48">
                  <a:extLst>
                    <a:ext uri="{FF2B5EF4-FFF2-40B4-BE49-F238E27FC236}">
                      <a16:creationId xmlns:a16="http://schemas.microsoft.com/office/drawing/2014/main" id="{83F17911-9073-8709-4E01-7EAC037B47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92916" y="3275815"/>
                  <a:ext cx="308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25D34A-1F87-5736-0F0C-8D58299B66F4}"/>
                    </a:ext>
                  </a:extLst>
                </p14:cNvPr>
                <p14:cNvContentPartPr/>
                <p14:nvPr/>
              </p14:nvContentPartPr>
              <p14:xfrm>
                <a:off x="7645276" y="3013015"/>
                <a:ext cx="152640" cy="26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25D34A-1F87-5736-0F0C-8D58299B66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37734" y="3005455"/>
                  <a:ext cx="167724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0" name="Ink 60">
                  <a:extLst>
                    <a:ext uri="{FF2B5EF4-FFF2-40B4-BE49-F238E27FC236}">
                      <a16:creationId xmlns:a16="http://schemas.microsoft.com/office/drawing/2014/main" id="{06562220-E0D8-5A65-3B3D-9A80E87493BC}"/>
                    </a:ext>
                  </a:extLst>
                </p14:cNvPr>
                <p14:cNvContentPartPr/>
                <p14:nvPr/>
              </p14:nvContentPartPr>
              <p14:xfrm>
                <a:off x="7455916" y="2782255"/>
                <a:ext cx="228960" cy="65160"/>
              </p14:xfrm>
            </p:contentPart>
          </mc:Choice>
          <mc:Fallback xmlns="">
            <p:pic>
              <p:nvPicPr>
                <p:cNvPr id="60" name="Ink 60">
                  <a:extLst>
                    <a:ext uri="{FF2B5EF4-FFF2-40B4-BE49-F238E27FC236}">
                      <a16:creationId xmlns:a16="http://schemas.microsoft.com/office/drawing/2014/main" id="{06562220-E0D8-5A65-3B3D-9A80E87493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48356" y="2774653"/>
                  <a:ext cx="244080" cy="80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8" name="Ink 68">
                  <a:extLst>
                    <a:ext uri="{FF2B5EF4-FFF2-40B4-BE49-F238E27FC236}">
                      <a16:creationId xmlns:a16="http://schemas.microsoft.com/office/drawing/2014/main" id="{7764A2E1-5DAA-E069-302E-4478A1C66790}"/>
                    </a:ext>
                  </a:extLst>
                </p14:cNvPr>
                <p14:cNvContentPartPr/>
                <p14:nvPr/>
              </p14:nvContentPartPr>
              <p14:xfrm>
                <a:off x="7114276" y="2662375"/>
                <a:ext cx="240480" cy="238320"/>
              </p14:xfrm>
            </p:contentPart>
          </mc:Choice>
          <mc:Fallback xmlns="">
            <p:pic>
              <p:nvPicPr>
                <p:cNvPr id="68" name="Ink 68">
                  <a:extLst>
                    <a:ext uri="{FF2B5EF4-FFF2-40B4-BE49-F238E27FC236}">
                      <a16:creationId xmlns:a16="http://schemas.microsoft.com/office/drawing/2014/main" id="{7764A2E1-5DAA-E069-302E-4478A1C667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06716" y="2654815"/>
                  <a:ext cx="255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1" name="Ink 71">
                  <a:extLst>
                    <a:ext uri="{FF2B5EF4-FFF2-40B4-BE49-F238E27FC236}">
                      <a16:creationId xmlns:a16="http://schemas.microsoft.com/office/drawing/2014/main" id="{DD8D0FB3-7E31-4DE2-DA0F-EB1AEBCB47CF}"/>
                    </a:ext>
                  </a:extLst>
                </p14:cNvPr>
                <p14:cNvContentPartPr/>
                <p14:nvPr/>
              </p14:nvContentPartPr>
              <p14:xfrm>
                <a:off x="8430436" y="2858575"/>
                <a:ext cx="856800" cy="143640"/>
              </p14:xfrm>
            </p:contentPart>
          </mc:Choice>
          <mc:Fallback xmlns="">
            <p:pic>
              <p:nvPicPr>
                <p:cNvPr id="71" name="Ink 71">
                  <a:extLst>
                    <a:ext uri="{FF2B5EF4-FFF2-40B4-BE49-F238E27FC236}">
                      <a16:creationId xmlns:a16="http://schemas.microsoft.com/office/drawing/2014/main" id="{DD8D0FB3-7E31-4DE2-DA0F-EB1AEBCB47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2879" y="2851015"/>
                  <a:ext cx="871914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4" name="Ink 74">
                  <a:extLst>
                    <a:ext uri="{FF2B5EF4-FFF2-40B4-BE49-F238E27FC236}">
                      <a16:creationId xmlns:a16="http://schemas.microsoft.com/office/drawing/2014/main" id="{580F8BDC-24AA-8240-7F7A-72604445F935}"/>
                    </a:ext>
                  </a:extLst>
                </p14:cNvPr>
                <p14:cNvContentPartPr/>
                <p14:nvPr/>
              </p14:nvContentPartPr>
              <p14:xfrm>
                <a:off x="8645215" y="2870109"/>
                <a:ext cx="14040" cy="120600"/>
              </p14:xfrm>
            </p:contentPart>
          </mc:Choice>
          <mc:Fallback xmlns="">
            <p:pic>
              <p:nvPicPr>
                <p:cNvPr id="74" name="Ink 74">
                  <a:extLst>
                    <a:ext uri="{FF2B5EF4-FFF2-40B4-BE49-F238E27FC236}">
                      <a16:creationId xmlns:a16="http://schemas.microsoft.com/office/drawing/2014/main" id="{580F8BDC-24AA-8240-7F7A-72604445F9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7844" y="2862549"/>
                  <a:ext cx="28782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2" name="Ink 82">
                  <a:extLst>
                    <a:ext uri="{FF2B5EF4-FFF2-40B4-BE49-F238E27FC236}">
                      <a16:creationId xmlns:a16="http://schemas.microsoft.com/office/drawing/2014/main" id="{0683BF26-CC85-ED7F-A673-2B2965FF7D23}"/>
                    </a:ext>
                  </a:extLst>
                </p14:cNvPr>
                <p14:cNvContentPartPr/>
                <p14:nvPr/>
              </p14:nvContentPartPr>
              <p14:xfrm>
                <a:off x="8451175" y="2876949"/>
                <a:ext cx="198720" cy="110880"/>
              </p14:xfrm>
            </p:contentPart>
          </mc:Choice>
          <mc:Fallback xmlns="">
            <p:pic>
              <p:nvPicPr>
                <p:cNvPr id="82" name="Ink 82">
                  <a:extLst>
                    <a:ext uri="{FF2B5EF4-FFF2-40B4-BE49-F238E27FC236}">
                      <a16:creationId xmlns:a16="http://schemas.microsoft.com/office/drawing/2014/main" id="{0683BF26-CC85-ED7F-A673-2B2965FF7D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3629" y="2869413"/>
                  <a:ext cx="213813" cy="125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5" name="Ink 85">
                  <a:extLst>
                    <a:ext uri="{FF2B5EF4-FFF2-40B4-BE49-F238E27FC236}">
                      <a16:creationId xmlns:a16="http://schemas.microsoft.com/office/drawing/2014/main" id="{DA314F4E-3968-D72D-CA11-43DC2CED32F7}"/>
                    </a:ext>
                  </a:extLst>
                </p14:cNvPr>
                <p14:cNvContentPartPr/>
                <p14:nvPr/>
              </p14:nvContentPartPr>
              <p14:xfrm>
                <a:off x="8437135" y="2740869"/>
                <a:ext cx="180720" cy="99720"/>
              </p14:xfrm>
            </p:contentPart>
          </mc:Choice>
          <mc:Fallback xmlns="">
            <p:pic>
              <p:nvPicPr>
                <p:cNvPr id="85" name="Ink 85">
                  <a:extLst>
                    <a:ext uri="{FF2B5EF4-FFF2-40B4-BE49-F238E27FC236}">
                      <a16:creationId xmlns:a16="http://schemas.microsoft.com/office/drawing/2014/main" id="{DA314F4E-3968-D72D-CA11-43DC2CED32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29560" y="2733309"/>
                  <a:ext cx="19587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1F0EDA9-8358-A84E-6F77-8E8BC74B989E}"/>
                    </a:ext>
                  </a:extLst>
                </p14:cNvPr>
                <p14:cNvContentPartPr/>
                <p14:nvPr/>
              </p14:nvContentPartPr>
              <p14:xfrm>
                <a:off x="7850695" y="3322629"/>
                <a:ext cx="759960" cy="152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1F0EDA9-8358-A84E-6F77-8E8BC74B98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43135" y="3315087"/>
                  <a:ext cx="775080" cy="167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7" name="Ink 97">
                  <a:extLst>
                    <a:ext uri="{FF2B5EF4-FFF2-40B4-BE49-F238E27FC236}">
                      <a16:creationId xmlns:a16="http://schemas.microsoft.com/office/drawing/2014/main" id="{334B138B-B5C8-7318-3272-C5C0911BC76C}"/>
                    </a:ext>
                  </a:extLst>
                </p14:cNvPr>
                <p14:cNvContentPartPr/>
                <p14:nvPr/>
              </p14:nvContentPartPr>
              <p14:xfrm>
                <a:off x="7876255" y="3327309"/>
                <a:ext cx="515160" cy="136800"/>
              </p14:xfrm>
            </p:contentPart>
          </mc:Choice>
          <mc:Fallback xmlns="">
            <p:pic>
              <p:nvPicPr>
                <p:cNvPr id="97" name="Ink 97">
                  <a:extLst>
                    <a:ext uri="{FF2B5EF4-FFF2-40B4-BE49-F238E27FC236}">
                      <a16:creationId xmlns:a16="http://schemas.microsoft.com/office/drawing/2014/main" id="{334B138B-B5C8-7318-3272-C5C0911BC7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68700" y="3319749"/>
                  <a:ext cx="530269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1" name="Ink 101">
                  <a:extLst>
                    <a:ext uri="{FF2B5EF4-FFF2-40B4-BE49-F238E27FC236}">
                      <a16:creationId xmlns:a16="http://schemas.microsoft.com/office/drawing/2014/main" id="{D2E0EE54-8E55-6B91-9609-556223340588}"/>
                    </a:ext>
                  </a:extLst>
                </p14:cNvPr>
                <p14:cNvContentPartPr/>
                <p14:nvPr/>
              </p14:nvContentPartPr>
              <p14:xfrm>
                <a:off x="8000815" y="3172509"/>
                <a:ext cx="233640" cy="131760"/>
              </p14:xfrm>
            </p:contentPart>
          </mc:Choice>
          <mc:Fallback xmlns="">
            <p:pic>
              <p:nvPicPr>
                <p:cNvPr id="101" name="Ink 101">
                  <a:extLst>
                    <a:ext uri="{FF2B5EF4-FFF2-40B4-BE49-F238E27FC236}">
                      <a16:creationId xmlns:a16="http://schemas.microsoft.com/office/drawing/2014/main" id="{D2E0EE54-8E55-6B91-9609-5562233405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93243" y="3164949"/>
                  <a:ext cx="248783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488E72-3287-D3B6-A766-43747DC10DA1}"/>
              </a:ext>
            </a:extLst>
          </p:cNvPr>
          <p:cNvGrpSpPr/>
          <p:nvPr/>
        </p:nvGrpSpPr>
        <p:grpSpPr>
          <a:xfrm>
            <a:off x="7522566" y="3701440"/>
            <a:ext cx="1129320" cy="883080"/>
            <a:chOff x="7522566" y="3701440"/>
            <a:chExt cx="112932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EE0AE0-0468-2CE5-8276-48E56CF923EA}"/>
                    </a:ext>
                  </a:extLst>
                </p14:cNvPr>
                <p14:cNvContentPartPr/>
                <p14:nvPr/>
              </p14:nvContentPartPr>
              <p14:xfrm>
                <a:off x="7656486" y="3773800"/>
                <a:ext cx="177840" cy="137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EE0AE0-0468-2CE5-8276-48E56CF923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48911" y="3766240"/>
                  <a:ext cx="192991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993298-6BAB-63BA-7EA0-3D9B67DDAA93}"/>
                    </a:ext>
                  </a:extLst>
                </p14:cNvPr>
                <p14:cNvContentPartPr/>
                <p14:nvPr/>
              </p14:nvContentPartPr>
              <p14:xfrm>
                <a:off x="7584126" y="4287880"/>
                <a:ext cx="163080" cy="12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993298-6BAB-63BA-7EA0-3D9B67DDAA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6566" y="4280320"/>
                  <a:ext cx="178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0B9F38-F9DE-775D-3F7F-CC1CCE8F8242}"/>
                    </a:ext>
                  </a:extLst>
                </p14:cNvPr>
                <p14:cNvContentPartPr/>
                <p14:nvPr/>
              </p14:nvContentPartPr>
              <p14:xfrm>
                <a:off x="7522566" y="4215520"/>
                <a:ext cx="293400" cy="31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0B9F38-F9DE-775D-3F7F-CC1CCE8F82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5006" y="4207960"/>
                  <a:ext cx="308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2">
                  <a:extLst>
                    <a:ext uri="{FF2B5EF4-FFF2-40B4-BE49-F238E27FC236}">
                      <a16:creationId xmlns:a16="http://schemas.microsoft.com/office/drawing/2014/main" id="{ECA8DE4A-3432-913E-B9F2-137B1455E9B3}"/>
                    </a:ext>
                  </a:extLst>
                </p14:cNvPr>
                <p14:cNvContentPartPr/>
                <p14:nvPr/>
              </p14:nvContentPartPr>
              <p14:xfrm>
                <a:off x="7880766" y="4396240"/>
                <a:ext cx="771120" cy="188280"/>
              </p14:xfrm>
            </p:contentPart>
          </mc:Choice>
          <mc:Fallback xmlns="">
            <p:pic>
              <p:nvPicPr>
                <p:cNvPr id="32" name="Ink 32">
                  <a:extLst>
                    <a:ext uri="{FF2B5EF4-FFF2-40B4-BE49-F238E27FC236}">
                      <a16:creationId xmlns:a16="http://schemas.microsoft.com/office/drawing/2014/main" id="{ECA8DE4A-3432-913E-B9F2-137B1455E9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73206" y="4388680"/>
                  <a:ext cx="786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6">
                  <a:extLst>
                    <a:ext uri="{FF2B5EF4-FFF2-40B4-BE49-F238E27FC236}">
                      <a16:creationId xmlns:a16="http://schemas.microsoft.com/office/drawing/2014/main" id="{FB9FE890-4AD9-44BF-6A16-294C7A7EBB67}"/>
                    </a:ext>
                  </a:extLst>
                </p14:cNvPr>
                <p14:cNvContentPartPr/>
                <p14:nvPr/>
              </p14:nvContentPartPr>
              <p14:xfrm>
                <a:off x="7602126" y="3701440"/>
                <a:ext cx="702360" cy="293400"/>
              </p14:xfrm>
            </p:contentPart>
          </mc:Choice>
          <mc:Fallback xmlns="">
            <p:pic>
              <p:nvPicPr>
                <p:cNvPr id="45" name="Ink 46">
                  <a:extLst>
                    <a:ext uri="{FF2B5EF4-FFF2-40B4-BE49-F238E27FC236}">
                      <a16:creationId xmlns:a16="http://schemas.microsoft.com/office/drawing/2014/main" id="{FB9FE890-4AD9-44BF-6A16-294C7A7EBB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94566" y="3693880"/>
                  <a:ext cx="7174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9C61585-CC19-6341-88E1-148F27E4C1E6}"/>
              </a:ext>
            </a:extLst>
          </p:cNvPr>
          <p:cNvGrpSpPr/>
          <p:nvPr/>
        </p:nvGrpSpPr>
        <p:grpSpPr>
          <a:xfrm>
            <a:off x="7063687" y="4896309"/>
            <a:ext cx="656280" cy="628200"/>
            <a:chOff x="6925536" y="5097922"/>
            <a:chExt cx="6562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5">
                  <a:extLst>
                    <a:ext uri="{FF2B5EF4-FFF2-40B4-BE49-F238E27FC236}">
                      <a16:creationId xmlns:a16="http://schemas.microsoft.com/office/drawing/2014/main" id="{5414B221-75F2-4D25-3537-DB964B871B76}"/>
                    </a:ext>
                  </a:extLst>
                </p14:cNvPr>
                <p14:cNvContentPartPr/>
                <p14:nvPr/>
              </p14:nvContentPartPr>
              <p14:xfrm>
                <a:off x="6925536" y="5111962"/>
                <a:ext cx="277920" cy="224640"/>
              </p14:xfrm>
            </p:contentPart>
          </mc:Choice>
          <mc:Fallback xmlns="">
            <p:pic>
              <p:nvPicPr>
                <p:cNvPr id="33" name="Ink 35">
                  <a:extLst>
                    <a:ext uri="{FF2B5EF4-FFF2-40B4-BE49-F238E27FC236}">
                      <a16:creationId xmlns:a16="http://schemas.microsoft.com/office/drawing/2014/main" id="{5414B221-75F2-4D25-3537-DB964B871B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17976" y="5104402"/>
                  <a:ext cx="293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9">
                  <a:extLst>
                    <a:ext uri="{FF2B5EF4-FFF2-40B4-BE49-F238E27FC236}">
                      <a16:creationId xmlns:a16="http://schemas.microsoft.com/office/drawing/2014/main" id="{51DE5E9F-A35A-9245-23D1-1088F27D03FA}"/>
                    </a:ext>
                  </a:extLst>
                </p14:cNvPr>
                <p14:cNvContentPartPr/>
                <p14:nvPr/>
              </p14:nvContentPartPr>
              <p14:xfrm>
                <a:off x="7301016" y="5097922"/>
                <a:ext cx="280800" cy="241560"/>
              </p14:xfrm>
            </p:contentPart>
          </mc:Choice>
          <mc:Fallback xmlns="">
            <p:pic>
              <p:nvPicPr>
                <p:cNvPr id="47" name="Ink 49">
                  <a:extLst>
                    <a:ext uri="{FF2B5EF4-FFF2-40B4-BE49-F238E27FC236}">
                      <a16:creationId xmlns:a16="http://schemas.microsoft.com/office/drawing/2014/main" id="{51DE5E9F-A35A-9245-23D1-1088F27D03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93446" y="5090351"/>
                  <a:ext cx="295939" cy="256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6">
                  <a:extLst>
                    <a:ext uri="{FF2B5EF4-FFF2-40B4-BE49-F238E27FC236}">
                      <a16:creationId xmlns:a16="http://schemas.microsoft.com/office/drawing/2014/main" id="{6540CA29-E658-39AE-E786-AC92E6F059AA}"/>
                    </a:ext>
                  </a:extLst>
                </p14:cNvPr>
                <p14:cNvContentPartPr/>
                <p14:nvPr/>
              </p14:nvContentPartPr>
              <p14:xfrm>
                <a:off x="7203096" y="5501842"/>
                <a:ext cx="182160" cy="168120"/>
              </p14:xfrm>
            </p:contentPart>
          </mc:Choice>
          <mc:Fallback xmlns="">
            <p:pic>
              <p:nvPicPr>
                <p:cNvPr id="56" name="Ink 56">
                  <a:extLst>
                    <a:ext uri="{FF2B5EF4-FFF2-40B4-BE49-F238E27FC236}">
                      <a16:creationId xmlns:a16="http://schemas.microsoft.com/office/drawing/2014/main" id="{6540CA29-E658-39AE-E786-AC92E6F059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95536" y="5494298"/>
                  <a:ext cx="197280" cy="183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308F02E-F425-07D2-F51C-D191627ADC7E}"/>
                    </a:ext>
                  </a:extLst>
                </p14:cNvPr>
                <p14:cNvContentPartPr/>
                <p14:nvPr/>
              </p14:nvContentPartPr>
              <p14:xfrm>
                <a:off x="7121736" y="5428762"/>
                <a:ext cx="333720" cy="29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308F02E-F425-07D2-F51C-D191627ADC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14184" y="5421202"/>
                  <a:ext cx="348824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FE5928-225B-09D5-A04B-8866883122A7}"/>
              </a:ext>
            </a:extLst>
          </p:cNvPr>
          <p:cNvGrpSpPr/>
          <p:nvPr/>
        </p:nvGrpSpPr>
        <p:grpSpPr>
          <a:xfrm>
            <a:off x="5100607" y="5161501"/>
            <a:ext cx="1328040" cy="440634"/>
            <a:chOff x="5100607" y="5161501"/>
            <a:chExt cx="1328040" cy="440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Ink 18">
                  <a:extLst>
                    <a:ext uri="{FF2B5EF4-FFF2-40B4-BE49-F238E27FC236}">
                      <a16:creationId xmlns:a16="http://schemas.microsoft.com/office/drawing/2014/main" id="{D895032D-76FB-223C-B890-AF0A117A569E}"/>
                    </a:ext>
                  </a:extLst>
                </p14:cNvPr>
                <p14:cNvContentPartPr/>
                <p14:nvPr/>
              </p14:nvContentPartPr>
              <p14:xfrm>
                <a:off x="5838880" y="5241781"/>
                <a:ext cx="335160" cy="286920"/>
              </p14:xfrm>
            </p:contentPart>
          </mc:Choice>
          <mc:Fallback xmlns="">
            <p:pic>
              <p:nvPicPr>
                <p:cNvPr id="16" name="Ink 18">
                  <a:extLst>
                    <a:ext uri="{FF2B5EF4-FFF2-40B4-BE49-F238E27FC236}">
                      <a16:creationId xmlns:a16="http://schemas.microsoft.com/office/drawing/2014/main" id="{D895032D-76FB-223C-B890-AF0A117A56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31320" y="5234212"/>
                  <a:ext cx="350280" cy="302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6" name="Ink 27">
                  <a:extLst>
                    <a:ext uri="{FF2B5EF4-FFF2-40B4-BE49-F238E27FC236}">
                      <a16:creationId xmlns:a16="http://schemas.microsoft.com/office/drawing/2014/main" id="{ACCF9048-B308-F392-63F2-5118CA372D1B}"/>
                    </a:ext>
                  </a:extLst>
                </p14:cNvPr>
                <p14:cNvContentPartPr/>
                <p14:nvPr/>
              </p14:nvContentPartPr>
              <p14:xfrm>
                <a:off x="5225800" y="5161501"/>
                <a:ext cx="351000" cy="292320"/>
              </p14:xfrm>
            </p:contentPart>
          </mc:Choice>
          <mc:Fallback xmlns="">
            <p:pic>
              <p:nvPicPr>
                <p:cNvPr id="26" name="Ink 27">
                  <a:extLst>
                    <a:ext uri="{FF2B5EF4-FFF2-40B4-BE49-F238E27FC236}">
                      <a16:creationId xmlns:a16="http://schemas.microsoft.com/office/drawing/2014/main" id="{ACCF9048-B308-F392-63F2-5118CA372D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18248" y="5153932"/>
                  <a:ext cx="366105" cy="307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Ink 49">
                  <a:extLst>
                    <a:ext uri="{FF2B5EF4-FFF2-40B4-BE49-F238E27FC236}">
                      <a16:creationId xmlns:a16="http://schemas.microsoft.com/office/drawing/2014/main" id="{A3B8CA6D-ACE6-DE8F-287B-03DE0C04EB25}"/>
                    </a:ext>
                  </a:extLst>
                </p14:cNvPr>
                <p14:cNvContentPartPr/>
                <p14:nvPr/>
              </p14:nvContentPartPr>
              <p14:xfrm>
                <a:off x="5100607" y="5417095"/>
                <a:ext cx="156960" cy="142920"/>
              </p14:xfrm>
            </p:contentPart>
          </mc:Choice>
          <mc:Fallback xmlns="">
            <p:pic>
              <p:nvPicPr>
                <p:cNvPr id="37" name="Ink 49">
                  <a:extLst>
                    <a:ext uri="{FF2B5EF4-FFF2-40B4-BE49-F238E27FC236}">
                      <a16:creationId xmlns:a16="http://schemas.microsoft.com/office/drawing/2014/main" id="{A3B8CA6D-ACE6-DE8F-287B-03DE0C04EB2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3064" y="5409554"/>
                  <a:ext cx="172045" cy="158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3">
                  <a:extLst>
                    <a:ext uri="{FF2B5EF4-FFF2-40B4-BE49-F238E27FC236}">
                      <a16:creationId xmlns:a16="http://schemas.microsoft.com/office/drawing/2014/main" id="{62CA6478-3695-E4A4-E15A-BF2113506C16}"/>
                    </a:ext>
                  </a:extLst>
                </p14:cNvPr>
                <p14:cNvContentPartPr/>
                <p14:nvPr/>
              </p14:nvContentPartPr>
              <p14:xfrm>
                <a:off x="6209047" y="5414575"/>
                <a:ext cx="219600" cy="187560"/>
              </p14:xfrm>
            </p:contentPart>
          </mc:Choice>
          <mc:Fallback xmlns="">
            <p:pic>
              <p:nvPicPr>
                <p:cNvPr id="53" name="Ink 53">
                  <a:extLst>
                    <a:ext uri="{FF2B5EF4-FFF2-40B4-BE49-F238E27FC236}">
                      <a16:creationId xmlns:a16="http://schemas.microsoft.com/office/drawing/2014/main" id="{62CA6478-3695-E4A4-E15A-BF2113506C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01487" y="5407000"/>
                  <a:ext cx="234720" cy="2027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BBCF8A6-594B-5C4A-0091-B6532497E893}"/>
              </a:ext>
            </a:extLst>
          </p:cNvPr>
          <p:cNvGrpSpPr/>
          <p:nvPr/>
        </p:nvGrpSpPr>
        <p:grpSpPr>
          <a:xfrm>
            <a:off x="2974126" y="4338060"/>
            <a:ext cx="1928520" cy="1365120"/>
            <a:chOff x="2812473" y="4488742"/>
            <a:chExt cx="1928520" cy="13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3">
                  <a:extLst>
                    <a:ext uri="{FF2B5EF4-FFF2-40B4-BE49-F238E27FC236}">
                      <a16:creationId xmlns:a16="http://schemas.microsoft.com/office/drawing/2014/main" id="{73348179-0CE7-8CEC-1AF4-D8135A3E4927}"/>
                    </a:ext>
                  </a:extLst>
                </p14:cNvPr>
                <p14:cNvContentPartPr/>
                <p14:nvPr/>
              </p14:nvContentPartPr>
              <p14:xfrm>
                <a:off x="3022211" y="5202273"/>
                <a:ext cx="425160" cy="355680"/>
              </p14:xfrm>
            </p:contentPart>
          </mc:Choice>
          <mc:Fallback xmlns="">
            <p:pic>
              <p:nvPicPr>
                <p:cNvPr id="52" name="Ink 53">
                  <a:extLst>
                    <a:ext uri="{FF2B5EF4-FFF2-40B4-BE49-F238E27FC236}">
                      <a16:creationId xmlns:a16="http://schemas.microsoft.com/office/drawing/2014/main" id="{73348179-0CE7-8CEC-1AF4-D8135A3E49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14651" y="5194713"/>
                  <a:ext cx="440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5D4DC5-FD41-54D1-F500-59C8783D08B2}"/>
                    </a:ext>
                  </a:extLst>
                </p14:cNvPr>
                <p14:cNvContentPartPr/>
                <p14:nvPr/>
              </p14:nvContentPartPr>
              <p14:xfrm>
                <a:off x="3137411" y="5300553"/>
                <a:ext cx="203400" cy="158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5D4DC5-FD41-54D1-F500-59C8783D08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29838" y="5292993"/>
                  <a:ext cx="218547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DA84ED-FC60-443C-2335-2EC55E10D396}"/>
                    </a:ext>
                  </a:extLst>
                </p14:cNvPr>
                <p14:cNvContentPartPr/>
                <p14:nvPr/>
              </p14:nvContentPartPr>
              <p14:xfrm>
                <a:off x="3181208" y="4798255"/>
                <a:ext cx="1106280" cy="803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DA84ED-FC60-443C-2335-2EC55E10D3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3648" y="4790695"/>
                  <a:ext cx="112140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2">
                  <a:extLst>
                    <a:ext uri="{FF2B5EF4-FFF2-40B4-BE49-F238E27FC236}">
                      <a16:creationId xmlns:a16="http://schemas.microsoft.com/office/drawing/2014/main" id="{B2C481E1-A48A-8925-98F1-B770D15B70E2}"/>
                    </a:ext>
                  </a:extLst>
                </p14:cNvPr>
                <p14:cNvContentPartPr/>
                <p14:nvPr/>
              </p14:nvContentPartPr>
              <p14:xfrm>
                <a:off x="4271553" y="4488742"/>
                <a:ext cx="226800" cy="194400"/>
              </p14:xfrm>
            </p:contentPart>
          </mc:Choice>
          <mc:Fallback xmlns="">
            <p:pic>
              <p:nvPicPr>
                <p:cNvPr id="62" name="Ink 62">
                  <a:extLst>
                    <a:ext uri="{FF2B5EF4-FFF2-40B4-BE49-F238E27FC236}">
                      <a16:creationId xmlns:a16="http://schemas.microsoft.com/office/drawing/2014/main" id="{B2C481E1-A48A-8925-98F1-B770D15B70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63981" y="4481182"/>
                  <a:ext cx="241944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6">
                  <a:extLst>
                    <a:ext uri="{FF2B5EF4-FFF2-40B4-BE49-F238E27FC236}">
                      <a16:creationId xmlns:a16="http://schemas.microsoft.com/office/drawing/2014/main" id="{E4CDB34A-44CA-2C9B-30F3-46CEA2FC611B}"/>
                    </a:ext>
                  </a:extLst>
                </p14:cNvPr>
                <p14:cNvContentPartPr/>
                <p14:nvPr/>
              </p14:nvContentPartPr>
              <p14:xfrm>
                <a:off x="4541913" y="4809502"/>
                <a:ext cx="199080" cy="212760"/>
              </p14:xfrm>
            </p:contentPart>
          </mc:Choice>
          <mc:Fallback xmlns="">
            <p:pic>
              <p:nvPicPr>
                <p:cNvPr id="66" name="Ink 66">
                  <a:extLst>
                    <a:ext uri="{FF2B5EF4-FFF2-40B4-BE49-F238E27FC236}">
                      <a16:creationId xmlns:a16="http://schemas.microsoft.com/office/drawing/2014/main" id="{E4CDB34A-44CA-2C9B-30F3-46CEA2FC611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34353" y="4801942"/>
                  <a:ext cx="21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05D524E-F267-9853-30BE-3569A04108C7}"/>
                    </a:ext>
                  </a:extLst>
                </p14:cNvPr>
                <p14:cNvContentPartPr/>
                <p14:nvPr/>
              </p14:nvContentPartPr>
              <p14:xfrm>
                <a:off x="2812473" y="4611142"/>
                <a:ext cx="1365120" cy="538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05D524E-F267-9853-30BE-3569A04108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04913" y="4603587"/>
                  <a:ext cx="1380240" cy="553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CB9036-8265-DB26-3427-B8180517B5B1}"/>
                    </a:ext>
                  </a:extLst>
                </p14:cNvPr>
                <p14:cNvContentPartPr/>
                <p14:nvPr/>
              </p14:nvContentPartPr>
              <p14:xfrm>
                <a:off x="3237273" y="5096062"/>
                <a:ext cx="1311840" cy="757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CB9036-8265-DB26-3427-B8180517B5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29713" y="5088502"/>
                  <a:ext cx="1326960" cy="77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B2B7AF9-06E9-0EC5-E924-D6408F142C8D}"/>
              </a:ext>
            </a:extLst>
          </p:cNvPr>
          <p:cNvGrpSpPr/>
          <p:nvPr/>
        </p:nvGrpSpPr>
        <p:grpSpPr>
          <a:xfrm>
            <a:off x="1374331" y="2670045"/>
            <a:ext cx="3191455" cy="924546"/>
            <a:chOff x="1581167" y="2636741"/>
            <a:chExt cx="3191455" cy="92454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0BD150E-0B3A-9A91-6C00-C7B38E4E60DA}"/>
                </a:ext>
              </a:extLst>
            </p:cNvPr>
            <p:cNvGrpSpPr/>
            <p:nvPr/>
          </p:nvGrpSpPr>
          <p:grpSpPr>
            <a:xfrm rot="18617582">
              <a:off x="2560553" y="3111893"/>
              <a:ext cx="465696" cy="110146"/>
              <a:chOff x="1547073" y="3140033"/>
              <a:chExt cx="96804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0" name="Ink 80">
                    <a:extLst>
                      <a:ext uri="{FF2B5EF4-FFF2-40B4-BE49-F238E27FC236}">
                        <a16:creationId xmlns:a16="http://schemas.microsoft.com/office/drawing/2014/main" id="{54ACD012-9DCC-E233-E1D1-5C290A346532}"/>
                      </a:ext>
                    </a:extLst>
                  </p14:cNvPr>
                  <p14:cNvContentPartPr/>
                  <p14:nvPr/>
                </p14:nvContentPartPr>
                <p14:xfrm>
                  <a:off x="1773153" y="3140033"/>
                  <a:ext cx="510840" cy="134640"/>
                </p14:xfrm>
              </p:contentPart>
            </mc:Choice>
            <mc:Fallback xmlns="">
              <p:pic>
                <p:nvPicPr>
                  <p:cNvPr id="80" name="Ink 80">
                    <a:extLst>
                      <a:ext uri="{FF2B5EF4-FFF2-40B4-BE49-F238E27FC236}">
                        <a16:creationId xmlns:a16="http://schemas.microsoft.com/office/drawing/2014/main" id="{54ACD012-9DCC-E233-E1D1-5C290A34653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757446" y="3124325"/>
                    <a:ext cx="542253" cy="166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0" name="Ink 90">
                    <a:extLst>
                      <a:ext uri="{FF2B5EF4-FFF2-40B4-BE49-F238E27FC236}">
                        <a16:creationId xmlns:a16="http://schemas.microsoft.com/office/drawing/2014/main" id="{9F7CE593-8574-A5C9-9EF4-3CB4A28AEE92}"/>
                      </a:ext>
                    </a:extLst>
                  </p14:cNvPr>
                  <p14:cNvContentPartPr/>
                  <p14:nvPr/>
                </p14:nvContentPartPr>
                <p14:xfrm>
                  <a:off x="1817073" y="3170273"/>
                  <a:ext cx="421920" cy="76680"/>
                </p14:xfrm>
              </p:contentPart>
            </mc:Choice>
            <mc:Fallback xmlns="">
              <p:pic>
                <p:nvPicPr>
                  <p:cNvPr id="90" name="Ink 90">
                    <a:extLst>
                      <a:ext uri="{FF2B5EF4-FFF2-40B4-BE49-F238E27FC236}">
                        <a16:creationId xmlns:a16="http://schemas.microsoft.com/office/drawing/2014/main" id="{9F7CE593-8574-A5C9-9EF4-3CB4A28AEE92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801363" y="3154639"/>
                    <a:ext cx="453340" cy="107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B689EB0A-7A47-01E5-225B-BE178E734DDD}"/>
                      </a:ext>
                    </a:extLst>
                  </p14:cNvPr>
                  <p14:cNvContentPartPr/>
                  <p14:nvPr/>
                </p14:nvContentPartPr>
                <p14:xfrm>
                  <a:off x="1547073" y="3167753"/>
                  <a:ext cx="968040" cy="2012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B689EB0A-7A47-01E5-225B-BE178E734DDD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531363" y="3152043"/>
                    <a:ext cx="999460" cy="232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39B79584-86BA-EFC2-3111-02FB18456715}"/>
                      </a:ext>
                    </a:extLst>
                  </p14:cNvPr>
                  <p14:cNvContentPartPr/>
                  <p14:nvPr/>
                </p14:nvContentPartPr>
                <p14:xfrm>
                  <a:off x="1653273" y="3255593"/>
                  <a:ext cx="28080" cy="140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39B79584-86BA-EFC2-3111-02FB18456715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1637755" y="3240075"/>
                    <a:ext cx="59116" cy="45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54D5F61-F234-1A8E-8C2C-F81E51B28577}"/>
                      </a:ext>
                    </a:extLst>
                  </p14:cNvPr>
                  <p14:cNvContentPartPr/>
                  <p14:nvPr/>
                </p14:nvContentPartPr>
                <p14:xfrm>
                  <a:off x="2336553" y="3209513"/>
                  <a:ext cx="16560" cy="165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54D5F61-F234-1A8E-8C2C-F81E51B28577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2321433" y="3194393"/>
                    <a:ext cx="4680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A39616D9-B9A3-25F3-A4AE-AD1626C94846}"/>
                      </a:ext>
                    </a:extLst>
                  </p14:cNvPr>
                  <p14:cNvContentPartPr/>
                  <p14:nvPr/>
                </p14:nvContentPartPr>
                <p14:xfrm>
                  <a:off x="2287953" y="3294833"/>
                  <a:ext cx="21240" cy="280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A39616D9-B9A3-25F3-A4AE-AD1626C94846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2272572" y="3279315"/>
                    <a:ext cx="52001" cy="591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09" name="Ink 109">
                    <a:extLst>
                      <a:ext uri="{FF2B5EF4-FFF2-40B4-BE49-F238E27FC236}">
                        <a16:creationId xmlns:a16="http://schemas.microsoft.com/office/drawing/2014/main" id="{F4E5BD22-D2C0-77C5-D0E7-B74224736C29}"/>
                      </a:ext>
                    </a:extLst>
                  </p14:cNvPr>
                  <p14:cNvContentPartPr/>
                  <p14:nvPr/>
                </p14:nvContentPartPr>
                <p14:xfrm>
                  <a:off x="1720233" y="3311033"/>
                  <a:ext cx="356040" cy="11880"/>
                </p14:xfrm>
              </p:contentPart>
            </mc:Choice>
            <mc:Fallback xmlns="">
              <p:pic>
                <p:nvPicPr>
                  <p:cNvPr id="109" name="Ink 109">
                    <a:extLst>
                      <a:ext uri="{FF2B5EF4-FFF2-40B4-BE49-F238E27FC236}">
                        <a16:creationId xmlns:a16="http://schemas.microsoft.com/office/drawing/2014/main" id="{F4E5BD22-D2C0-77C5-D0E7-B74224736C29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704525" y="3295440"/>
                    <a:ext cx="387455" cy="430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19" name="Ink 122">
                    <a:extLst>
                      <a:ext uri="{FF2B5EF4-FFF2-40B4-BE49-F238E27FC236}">
                        <a16:creationId xmlns:a16="http://schemas.microsoft.com/office/drawing/2014/main" id="{6FEFFED6-A86A-711C-0FDF-A4B0487D011F}"/>
                      </a:ext>
                    </a:extLst>
                  </p14:cNvPr>
                  <p14:cNvContentPartPr/>
                  <p14:nvPr/>
                </p14:nvContentPartPr>
                <p14:xfrm>
                  <a:off x="2387313" y="3204833"/>
                  <a:ext cx="37440" cy="46440"/>
                </p14:xfrm>
              </p:contentPart>
            </mc:Choice>
            <mc:Fallback xmlns="">
              <p:pic>
                <p:nvPicPr>
                  <p:cNvPr id="119" name="Ink 122">
                    <a:extLst>
                      <a:ext uri="{FF2B5EF4-FFF2-40B4-BE49-F238E27FC236}">
                        <a16:creationId xmlns:a16="http://schemas.microsoft.com/office/drawing/2014/main" id="{6FEFFED6-A86A-711C-0FDF-A4B0487D011F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2371588" y="3189353"/>
                    <a:ext cx="6889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20" name="Ink 122">
                    <a:extLst>
                      <a:ext uri="{FF2B5EF4-FFF2-40B4-BE49-F238E27FC236}">
                        <a16:creationId xmlns:a16="http://schemas.microsoft.com/office/drawing/2014/main" id="{D0D9C2FA-0C45-286C-90A4-AC086E534BD8}"/>
                      </a:ext>
                    </a:extLst>
                  </p14:cNvPr>
                  <p14:cNvContentPartPr/>
                  <p14:nvPr/>
                </p14:nvContentPartPr>
                <p14:xfrm>
                  <a:off x="2188953" y="3287993"/>
                  <a:ext cx="37440" cy="48960"/>
                </p14:xfrm>
              </p:contentPart>
            </mc:Choice>
            <mc:Fallback xmlns="">
              <p:pic>
                <p:nvPicPr>
                  <p:cNvPr id="120" name="Ink 122">
                    <a:extLst>
                      <a:ext uri="{FF2B5EF4-FFF2-40B4-BE49-F238E27FC236}">
                        <a16:creationId xmlns:a16="http://schemas.microsoft.com/office/drawing/2014/main" id="{D0D9C2FA-0C45-286C-90A4-AC086E534BD8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2173537" y="3272415"/>
                    <a:ext cx="68273" cy="801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21" name="Ink 122">
                    <a:extLst>
                      <a:ext uri="{FF2B5EF4-FFF2-40B4-BE49-F238E27FC236}">
                        <a16:creationId xmlns:a16="http://schemas.microsoft.com/office/drawing/2014/main" id="{F5780F9D-5A2E-7364-BFD3-A0DE4CACC976}"/>
                      </a:ext>
                    </a:extLst>
                  </p14:cNvPr>
                  <p14:cNvContentPartPr/>
                  <p14:nvPr/>
                </p14:nvContentPartPr>
                <p14:xfrm>
                  <a:off x="1923273" y="3299513"/>
                  <a:ext cx="32760" cy="41760"/>
                </p14:xfrm>
              </p:contentPart>
            </mc:Choice>
            <mc:Fallback xmlns="">
              <p:pic>
                <p:nvPicPr>
                  <p:cNvPr id="121" name="Ink 122">
                    <a:extLst>
                      <a:ext uri="{FF2B5EF4-FFF2-40B4-BE49-F238E27FC236}">
                        <a16:creationId xmlns:a16="http://schemas.microsoft.com/office/drawing/2014/main" id="{F5780F9D-5A2E-7364-BFD3-A0DE4CACC97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907638" y="3284128"/>
                    <a:ext cx="64031" cy="72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22" name="Ink 122">
                    <a:extLst>
                      <a:ext uri="{FF2B5EF4-FFF2-40B4-BE49-F238E27FC236}">
                        <a16:creationId xmlns:a16="http://schemas.microsoft.com/office/drawing/2014/main" id="{A19989EB-CF5E-73A6-EE9A-8E9B3280357F}"/>
                      </a:ext>
                    </a:extLst>
                  </p14:cNvPr>
                  <p14:cNvContentPartPr/>
                  <p14:nvPr/>
                </p14:nvContentPartPr>
                <p14:xfrm>
                  <a:off x="1727073" y="3260273"/>
                  <a:ext cx="32760" cy="39600"/>
                </p14:xfrm>
              </p:contentPart>
            </mc:Choice>
            <mc:Fallback xmlns="">
              <p:pic>
                <p:nvPicPr>
                  <p:cNvPr id="122" name="Ink 122">
                    <a:extLst>
                      <a:ext uri="{FF2B5EF4-FFF2-40B4-BE49-F238E27FC236}">
                        <a16:creationId xmlns:a16="http://schemas.microsoft.com/office/drawing/2014/main" id="{A19989EB-CF5E-73A6-EE9A-8E9B3280357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711438" y="3244582"/>
                    <a:ext cx="64031" cy="70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AC75B483-591B-3ECB-83DC-392E8FC49AC2}"/>
                      </a:ext>
                    </a:extLst>
                  </p14:cNvPr>
                  <p14:cNvContentPartPr/>
                  <p14:nvPr/>
                </p14:nvContentPartPr>
                <p14:xfrm>
                  <a:off x="2188953" y="3308873"/>
                  <a:ext cx="39600" cy="972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AC75B483-591B-3ECB-83DC-392E8FC49AC2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173262" y="3294293"/>
                    <a:ext cx="70981" cy="3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1DE5A13-E610-5FA3-D45E-C90E0ADF346F}"/>
                </a:ext>
              </a:extLst>
            </p:cNvPr>
            <p:cNvGrpSpPr/>
            <p:nvPr/>
          </p:nvGrpSpPr>
          <p:grpSpPr>
            <a:xfrm rot="1625503">
              <a:off x="2855528" y="3351477"/>
              <a:ext cx="887072" cy="209810"/>
              <a:chOff x="1547073" y="3140033"/>
              <a:chExt cx="96804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26" name="Ink 80">
                    <a:extLst>
                      <a:ext uri="{FF2B5EF4-FFF2-40B4-BE49-F238E27FC236}">
                        <a16:creationId xmlns:a16="http://schemas.microsoft.com/office/drawing/2014/main" id="{8025CA0C-4A02-E4A7-7C62-AA23873D1688}"/>
                      </a:ext>
                    </a:extLst>
                  </p14:cNvPr>
                  <p14:cNvContentPartPr/>
                  <p14:nvPr/>
                </p14:nvContentPartPr>
                <p14:xfrm>
                  <a:off x="1773153" y="3140033"/>
                  <a:ext cx="510840" cy="134640"/>
                </p14:xfrm>
              </p:contentPart>
            </mc:Choice>
            <mc:Fallback xmlns="">
              <p:pic>
                <p:nvPicPr>
                  <p:cNvPr id="126" name="Ink 80">
                    <a:extLst>
                      <a:ext uri="{FF2B5EF4-FFF2-40B4-BE49-F238E27FC236}">
                        <a16:creationId xmlns:a16="http://schemas.microsoft.com/office/drawing/2014/main" id="{8025CA0C-4A02-E4A7-7C62-AA23873D1688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764895" y="3131766"/>
                    <a:ext cx="527357" cy="151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27" name="Ink 90">
                    <a:extLst>
                      <a:ext uri="{FF2B5EF4-FFF2-40B4-BE49-F238E27FC236}">
                        <a16:creationId xmlns:a16="http://schemas.microsoft.com/office/drawing/2014/main" id="{47BA0BAA-BE18-57DC-7AA3-C757D1E51412}"/>
                      </a:ext>
                    </a:extLst>
                  </p14:cNvPr>
                  <p14:cNvContentPartPr/>
                  <p14:nvPr/>
                </p14:nvContentPartPr>
                <p14:xfrm>
                  <a:off x="1817073" y="3170273"/>
                  <a:ext cx="421920" cy="76680"/>
                </p14:xfrm>
              </p:contentPart>
            </mc:Choice>
            <mc:Fallback xmlns="">
              <p:pic>
                <p:nvPicPr>
                  <p:cNvPr id="127" name="Ink 90">
                    <a:extLst>
                      <a:ext uri="{FF2B5EF4-FFF2-40B4-BE49-F238E27FC236}">
                        <a16:creationId xmlns:a16="http://schemas.microsoft.com/office/drawing/2014/main" id="{47BA0BAA-BE18-57DC-7AA3-C757D1E51412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808815" y="3162015"/>
                    <a:ext cx="438435" cy="931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D58B3A24-77B9-D838-2D26-972E5F4F4CAD}"/>
                      </a:ext>
                    </a:extLst>
                  </p14:cNvPr>
                  <p14:cNvContentPartPr/>
                  <p14:nvPr/>
                </p14:nvContentPartPr>
                <p14:xfrm>
                  <a:off x="1547073" y="3167753"/>
                  <a:ext cx="968040" cy="2012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D58B3A24-77B9-D838-2D26-972E5F4F4CAD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538823" y="3159499"/>
                    <a:ext cx="984541" cy="2177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77DFF7A1-59CB-28E2-FFA4-15C55C0AAF8B}"/>
                      </a:ext>
                    </a:extLst>
                  </p14:cNvPr>
                  <p14:cNvContentPartPr/>
                  <p14:nvPr/>
                </p14:nvContentPartPr>
                <p14:xfrm>
                  <a:off x="1653273" y="3255593"/>
                  <a:ext cx="28080" cy="140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77DFF7A1-59CB-28E2-FFA4-15C55C0AAF8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645083" y="3247403"/>
                    <a:ext cx="44460" cy="304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FDB1290-EB80-5737-18C3-902E13ED4D18}"/>
                      </a:ext>
                    </a:extLst>
                  </p14:cNvPr>
                  <p14:cNvContentPartPr/>
                  <p14:nvPr/>
                </p14:nvContentPartPr>
                <p14:xfrm>
                  <a:off x="2336553" y="3209513"/>
                  <a:ext cx="16560" cy="1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FDB1290-EB80-5737-18C3-902E13ED4D1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328273" y="3201233"/>
                    <a:ext cx="331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57286A67-CE5F-00C6-3F19-6BA268B78726}"/>
                      </a:ext>
                    </a:extLst>
                  </p14:cNvPr>
                  <p14:cNvContentPartPr/>
                  <p14:nvPr/>
                </p14:nvContentPartPr>
                <p14:xfrm>
                  <a:off x="2287953" y="3294833"/>
                  <a:ext cx="21240" cy="280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57286A67-CE5F-00C6-3F19-6BA268B7872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279693" y="3286643"/>
                    <a:ext cx="37760" cy="44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32" name="Ink 109">
                    <a:extLst>
                      <a:ext uri="{FF2B5EF4-FFF2-40B4-BE49-F238E27FC236}">
                        <a16:creationId xmlns:a16="http://schemas.microsoft.com/office/drawing/2014/main" id="{439CB825-20B6-E75B-C4F2-7E711F697E32}"/>
                      </a:ext>
                    </a:extLst>
                  </p14:cNvPr>
                  <p14:cNvContentPartPr/>
                  <p14:nvPr/>
                </p14:nvContentPartPr>
                <p14:xfrm>
                  <a:off x="1720233" y="3311033"/>
                  <a:ext cx="356040" cy="11880"/>
                </p14:xfrm>
              </p:contentPart>
            </mc:Choice>
            <mc:Fallback xmlns="">
              <p:pic>
                <p:nvPicPr>
                  <p:cNvPr id="132" name="Ink 109">
                    <a:extLst>
                      <a:ext uri="{FF2B5EF4-FFF2-40B4-BE49-F238E27FC236}">
                        <a16:creationId xmlns:a16="http://schemas.microsoft.com/office/drawing/2014/main" id="{439CB825-20B6-E75B-C4F2-7E711F697E32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711980" y="3302717"/>
                    <a:ext cx="372545" cy="285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33" name="Ink 122">
                    <a:extLst>
                      <a:ext uri="{FF2B5EF4-FFF2-40B4-BE49-F238E27FC236}">
                        <a16:creationId xmlns:a16="http://schemas.microsoft.com/office/drawing/2014/main" id="{E5E068C1-0485-4AD4-B7EA-F056157DD3CB}"/>
                      </a:ext>
                    </a:extLst>
                  </p14:cNvPr>
                  <p14:cNvContentPartPr/>
                  <p14:nvPr/>
                </p14:nvContentPartPr>
                <p14:xfrm>
                  <a:off x="2387313" y="3204833"/>
                  <a:ext cx="37440" cy="46440"/>
                </p14:xfrm>
              </p:contentPart>
            </mc:Choice>
            <mc:Fallback xmlns="">
              <p:pic>
                <p:nvPicPr>
                  <p:cNvPr id="133" name="Ink 122">
                    <a:extLst>
                      <a:ext uri="{FF2B5EF4-FFF2-40B4-BE49-F238E27FC236}">
                        <a16:creationId xmlns:a16="http://schemas.microsoft.com/office/drawing/2014/main" id="{E5E068C1-0485-4AD4-B7EA-F056157DD3CB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2378949" y="3196568"/>
                    <a:ext cx="54169" cy="62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34" name="Ink 122">
                    <a:extLst>
                      <a:ext uri="{FF2B5EF4-FFF2-40B4-BE49-F238E27FC236}">
                        <a16:creationId xmlns:a16="http://schemas.microsoft.com/office/drawing/2014/main" id="{4BCBEF70-54BE-3CED-76B9-A41A9D8F91EF}"/>
                      </a:ext>
                    </a:extLst>
                  </p14:cNvPr>
                  <p14:cNvContentPartPr/>
                  <p14:nvPr/>
                </p14:nvContentPartPr>
                <p14:xfrm>
                  <a:off x="2188953" y="3287993"/>
                  <a:ext cx="37440" cy="48960"/>
                </p14:xfrm>
              </p:contentPart>
            </mc:Choice>
            <mc:Fallback xmlns="">
              <p:pic>
                <p:nvPicPr>
                  <p:cNvPr id="134" name="Ink 122">
                    <a:extLst>
                      <a:ext uri="{FF2B5EF4-FFF2-40B4-BE49-F238E27FC236}">
                        <a16:creationId xmlns:a16="http://schemas.microsoft.com/office/drawing/2014/main" id="{4BCBEF70-54BE-3CED-76B9-A41A9D8F91EF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2180677" y="3279768"/>
                    <a:ext cx="53992" cy="65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35" name="Ink 122">
                    <a:extLst>
                      <a:ext uri="{FF2B5EF4-FFF2-40B4-BE49-F238E27FC236}">
                        <a16:creationId xmlns:a16="http://schemas.microsoft.com/office/drawing/2014/main" id="{EB9D3B5C-0B7D-725A-FEB9-92E4A4CFED1D}"/>
                      </a:ext>
                    </a:extLst>
                  </p14:cNvPr>
                  <p14:cNvContentPartPr/>
                  <p14:nvPr/>
                </p14:nvContentPartPr>
                <p14:xfrm>
                  <a:off x="1923273" y="3299513"/>
                  <a:ext cx="32760" cy="41760"/>
                </p14:xfrm>
              </p:contentPart>
            </mc:Choice>
            <mc:Fallback xmlns="">
              <p:pic>
                <p:nvPicPr>
                  <p:cNvPr id="135" name="Ink 122">
                    <a:extLst>
                      <a:ext uri="{FF2B5EF4-FFF2-40B4-BE49-F238E27FC236}">
                        <a16:creationId xmlns:a16="http://schemas.microsoft.com/office/drawing/2014/main" id="{EB9D3B5C-0B7D-725A-FEB9-92E4A4CFED1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914984" y="3291317"/>
                    <a:ext cx="49337" cy="581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36" name="Ink 122">
                    <a:extLst>
                      <a:ext uri="{FF2B5EF4-FFF2-40B4-BE49-F238E27FC236}">
                        <a16:creationId xmlns:a16="http://schemas.microsoft.com/office/drawing/2014/main" id="{DF022A2D-0529-E18C-9FEC-B78BC86BA063}"/>
                      </a:ext>
                    </a:extLst>
                  </p14:cNvPr>
                  <p14:cNvContentPartPr/>
                  <p14:nvPr/>
                </p14:nvContentPartPr>
                <p14:xfrm>
                  <a:off x="1727073" y="3260273"/>
                  <a:ext cx="32760" cy="39600"/>
                </p14:xfrm>
              </p:contentPart>
            </mc:Choice>
            <mc:Fallback xmlns="">
              <p:pic>
                <p:nvPicPr>
                  <p:cNvPr id="136" name="Ink 122">
                    <a:extLst>
                      <a:ext uri="{FF2B5EF4-FFF2-40B4-BE49-F238E27FC236}">
                        <a16:creationId xmlns:a16="http://schemas.microsoft.com/office/drawing/2014/main" id="{DF022A2D-0529-E18C-9FEC-B78BC86BA063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718784" y="3252039"/>
                    <a:ext cx="49337" cy="56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3B247620-F020-C0DE-7DEB-14EA02A6100F}"/>
                      </a:ext>
                    </a:extLst>
                  </p14:cNvPr>
                  <p14:cNvContentPartPr/>
                  <p14:nvPr/>
                </p14:nvContentPartPr>
                <p14:xfrm>
                  <a:off x="2188953" y="3308873"/>
                  <a:ext cx="39600" cy="97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3B247620-F020-C0DE-7DEB-14EA02A6100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2180719" y="3300708"/>
                    <a:ext cx="56067" cy="260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426859E-35C4-E0D4-D33E-8980615B0AE4}"/>
                </a:ext>
              </a:extLst>
            </p:cNvPr>
            <p:cNvGrpSpPr/>
            <p:nvPr/>
          </p:nvGrpSpPr>
          <p:grpSpPr>
            <a:xfrm rot="19838280">
              <a:off x="3112395" y="2974453"/>
              <a:ext cx="565722" cy="133804"/>
              <a:chOff x="1547073" y="3140033"/>
              <a:chExt cx="96804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39" name="Ink 80">
                    <a:extLst>
                      <a:ext uri="{FF2B5EF4-FFF2-40B4-BE49-F238E27FC236}">
                        <a16:creationId xmlns:a16="http://schemas.microsoft.com/office/drawing/2014/main" id="{14BCA9A0-6395-F1D4-5373-CFB9687C61A0}"/>
                      </a:ext>
                    </a:extLst>
                  </p14:cNvPr>
                  <p14:cNvContentPartPr/>
                  <p14:nvPr/>
                </p14:nvContentPartPr>
                <p14:xfrm>
                  <a:off x="1773153" y="3140033"/>
                  <a:ext cx="510840" cy="134640"/>
                </p14:xfrm>
              </p:contentPart>
            </mc:Choice>
            <mc:Fallback xmlns="">
              <p:pic>
                <p:nvPicPr>
                  <p:cNvPr id="139" name="Ink 80">
                    <a:extLst>
                      <a:ext uri="{FF2B5EF4-FFF2-40B4-BE49-F238E27FC236}">
                        <a16:creationId xmlns:a16="http://schemas.microsoft.com/office/drawing/2014/main" id="{14BCA9A0-6395-F1D4-5373-CFB9687C61A0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760213" y="3127063"/>
                    <a:ext cx="536721" cy="1605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40" name="Ink 90">
                    <a:extLst>
                      <a:ext uri="{FF2B5EF4-FFF2-40B4-BE49-F238E27FC236}">
                        <a16:creationId xmlns:a16="http://schemas.microsoft.com/office/drawing/2014/main" id="{52B6F0BE-0EAC-9448-593A-719005AB4C4C}"/>
                      </a:ext>
                    </a:extLst>
                  </p14:cNvPr>
                  <p14:cNvContentPartPr/>
                  <p14:nvPr/>
                </p14:nvContentPartPr>
                <p14:xfrm>
                  <a:off x="1817073" y="3170273"/>
                  <a:ext cx="421920" cy="76680"/>
                </p14:xfrm>
              </p:contentPart>
            </mc:Choice>
            <mc:Fallback xmlns="">
              <p:pic>
                <p:nvPicPr>
                  <p:cNvPr id="140" name="Ink 90">
                    <a:extLst>
                      <a:ext uri="{FF2B5EF4-FFF2-40B4-BE49-F238E27FC236}">
                        <a16:creationId xmlns:a16="http://schemas.microsoft.com/office/drawing/2014/main" id="{52B6F0BE-0EAC-9448-593A-719005AB4C4C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804138" y="3157391"/>
                    <a:ext cx="447790" cy="102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AC52F056-B1E4-86A9-68E9-FFB9550EDCC8}"/>
                      </a:ext>
                    </a:extLst>
                  </p14:cNvPr>
                  <p14:cNvContentPartPr/>
                  <p14:nvPr/>
                </p14:nvContentPartPr>
                <p14:xfrm>
                  <a:off x="1547073" y="3167753"/>
                  <a:ext cx="968040" cy="201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AC52F056-B1E4-86A9-68E9-FFB9550EDCC8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534141" y="3154829"/>
                    <a:ext cx="993904" cy="2270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A60454A-50A4-07C4-14E7-37075120C9DC}"/>
                      </a:ext>
                    </a:extLst>
                  </p14:cNvPr>
                  <p14:cNvContentPartPr/>
                  <p14:nvPr/>
                </p14:nvContentPartPr>
                <p14:xfrm>
                  <a:off x="1653273" y="3255593"/>
                  <a:ext cx="28080" cy="140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A60454A-50A4-07C4-14E7-37075120C9D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1640454" y="3242774"/>
                    <a:ext cx="53718" cy="39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1FB105E4-54DF-50F7-A9FF-11124E74B048}"/>
                      </a:ext>
                    </a:extLst>
                  </p14:cNvPr>
                  <p14:cNvContentPartPr/>
                  <p14:nvPr/>
                </p14:nvContentPartPr>
                <p14:xfrm>
                  <a:off x="2336553" y="3209513"/>
                  <a:ext cx="16560" cy="165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1FB105E4-54DF-50F7-A9FF-11124E74B048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323673" y="3196633"/>
                    <a:ext cx="42320" cy="4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419FA85F-F4E7-50EA-C824-FB09A1B42DC9}"/>
                      </a:ext>
                    </a:extLst>
                  </p14:cNvPr>
                  <p14:cNvContentPartPr/>
                  <p14:nvPr/>
                </p14:nvContentPartPr>
                <p14:xfrm>
                  <a:off x="2287953" y="3294833"/>
                  <a:ext cx="21240" cy="2808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419FA85F-F4E7-50EA-C824-FB09A1B42DC9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2275209" y="3282014"/>
                    <a:ext cx="46728" cy="53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5" name="Ink 109">
                    <a:extLst>
                      <a:ext uri="{FF2B5EF4-FFF2-40B4-BE49-F238E27FC236}">
                        <a16:creationId xmlns:a16="http://schemas.microsoft.com/office/drawing/2014/main" id="{D7123E76-283B-0E24-AF4A-275382B00C15}"/>
                      </a:ext>
                    </a:extLst>
                  </p14:cNvPr>
                  <p14:cNvContentPartPr/>
                  <p14:nvPr/>
                </p14:nvContentPartPr>
                <p14:xfrm>
                  <a:off x="1720233" y="3311033"/>
                  <a:ext cx="356040" cy="11880"/>
                </p14:xfrm>
              </p:contentPart>
            </mc:Choice>
            <mc:Fallback xmlns="">
              <p:pic>
                <p:nvPicPr>
                  <p:cNvPr id="145" name="Ink 109">
                    <a:extLst>
                      <a:ext uri="{FF2B5EF4-FFF2-40B4-BE49-F238E27FC236}">
                        <a16:creationId xmlns:a16="http://schemas.microsoft.com/office/drawing/2014/main" id="{D7123E76-283B-0E24-AF4A-275382B00C15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707297" y="3298559"/>
                    <a:ext cx="381911" cy="36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6" name="Ink 122">
                    <a:extLst>
                      <a:ext uri="{FF2B5EF4-FFF2-40B4-BE49-F238E27FC236}">
                        <a16:creationId xmlns:a16="http://schemas.microsoft.com/office/drawing/2014/main" id="{5BFC59CC-8CE7-3429-2F0B-FE15D73AB9D4}"/>
                      </a:ext>
                    </a:extLst>
                  </p14:cNvPr>
                  <p14:cNvContentPartPr/>
                  <p14:nvPr/>
                </p14:nvContentPartPr>
                <p14:xfrm>
                  <a:off x="2387313" y="3204833"/>
                  <a:ext cx="37440" cy="46440"/>
                </p14:xfrm>
              </p:contentPart>
            </mc:Choice>
            <mc:Fallback xmlns="">
              <p:pic>
                <p:nvPicPr>
                  <p:cNvPr id="146" name="Ink 122">
                    <a:extLst>
                      <a:ext uri="{FF2B5EF4-FFF2-40B4-BE49-F238E27FC236}">
                        <a16:creationId xmlns:a16="http://schemas.microsoft.com/office/drawing/2014/main" id="{5BFC59CC-8CE7-3429-2F0B-FE15D73AB9D4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374424" y="3192001"/>
                    <a:ext cx="63218" cy="72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7" name="Ink 122">
                    <a:extLst>
                      <a:ext uri="{FF2B5EF4-FFF2-40B4-BE49-F238E27FC236}">
                        <a16:creationId xmlns:a16="http://schemas.microsoft.com/office/drawing/2014/main" id="{72CAB156-9C32-B345-2BC5-ADF7DDFC820D}"/>
                      </a:ext>
                    </a:extLst>
                  </p14:cNvPr>
                  <p14:cNvContentPartPr/>
                  <p14:nvPr/>
                </p14:nvContentPartPr>
                <p14:xfrm>
                  <a:off x="2188953" y="3287993"/>
                  <a:ext cx="37440" cy="48960"/>
                </p14:xfrm>
              </p:contentPart>
            </mc:Choice>
            <mc:Fallback xmlns="">
              <p:pic>
                <p:nvPicPr>
                  <p:cNvPr id="147" name="Ink 122">
                    <a:extLst>
                      <a:ext uri="{FF2B5EF4-FFF2-40B4-BE49-F238E27FC236}">
                        <a16:creationId xmlns:a16="http://schemas.microsoft.com/office/drawing/2014/main" id="{72CAB156-9C32-B345-2BC5-ADF7DDFC820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176064" y="3275141"/>
                    <a:ext cx="63218" cy="7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8" name="Ink 122">
                    <a:extLst>
                      <a:ext uri="{FF2B5EF4-FFF2-40B4-BE49-F238E27FC236}">
                        <a16:creationId xmlns:a16="http://schemas.microsoft.com/office/drawing/2014/main" id="{AB935944-74E4-44B8-7BB4-33666BA00D5E}"/>
                      </a:ext>
                    </a:extLst>
                  </p14:cNvPr>
                  <p14:cNvContentPartPr/>
                  <p14:nvPr/>
                </p14:nvContentPartPr>
                <p14:xfrm>
                  <a:off x="1923273" y="3299513"/>
                  <a:ext cx="32760" cy="41760"/>
                </p14:xfrm>
              </p:contentPart>
            </mc:Choice>
            <mc:Fallback xmlns="">
              <p:pic>
                <p:nvPicPr>
                  <p:cNvPr id="148" name="Ink 122">
                    <a:extLst>
                      <a:ext uri="{FF2B5EF4-FFF2-40B4-BE49-F238E27FC236}">
                        <a16:creationId xmlns:a16="http://schemas.microsoft.com/office/drawing/2014/main" id="{AB935944-74E4-44B8-7BB4-33666BA00D5E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1910293" y="3286803"/>
                    <a:ext cx="58721" cy="67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9" name="Ink 122">
                    <a:extLst>
                      <a:ext uri="{FF2B5EF4-FFF2-40B4-BE49-F238E27FC236}">
                        <a16:creationId xmlns:a16="http://schemas.microsoft.com/office/drawing/2014/main" id="{937328AC-42AC-AC4B-D9FF-B0AD4F7D095E}"/>
                      </a:ext>
                    </a:extLst>
                  </p14:cNvPr>
                  <p14:cNvContentPartPr/>
                  <p14:nvPr/>
                </p14:nvContentPartPr>
                <p14:xfrm>
                  <a:off x="1727073" y="3260273"/>
                  <a:ext cx="32760" cy="39600"/>
                </p14:xfrm>
              </p:contentPart>
            </mc:Choice>
            <mc:Fallback xmlns="">
              <p:pic>
                <p:nvPicPr>
                  <p:cNvPr id="149" name="Ink 122">
                    <a:extLst>
                      <a:ext uri="{FF2B5EF4-FFF2-40B4-BE49-F238E27FC236}">
                        <a16:creationId xmlns:a16="http://schemas.microsoft.com/office/drawing/2014/main" id="{937328AC-42AC-AC4B-D9FF-B0AD4F7D095E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14333" y="3247479"/>
                    <a:ext cx="58240" cy="65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AC5A9C7C-FE7E-E0FC-02E0-BC21E5C59EEE}"/>
                      </a:ext>
                    </a:extLst>
                  </p14:cNvPr>
                  <p14:cNvContentPartPr/>
                  <p14:nvPr/>
                </p14:nvContentPartPr>
                <p14:xfrm>
                  <a:off x="2188953" y="3308873"/>
                  <a:ext cx="39600" cy="972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AC5A9C7C-FE7E-E0FC-02E0-BC21E5C59EEE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2176159" y="3296115"/>
                    <a:ext cx="65188" cy="352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42C3C48-1E1E-2978-8D65-5B7A7E73B49D}"/>
                </a:ext>
              </a:extLst>
            </p:cNvPr>
            <p:cNvGrpSpPr/>
            <p:nvPr/>
          </p:nvGrpSpPr>
          <p:grpSpPr>
            <a:xfrm>
              <a:off x="1581167" y="2992397"/>
              <a:ext cx="607320" cy="441720"/>
              <a:chOff x="1404906" y="2714205"/>
              <a:chExt cx="607320" cy="44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968C1265-52D4-8793-3421-11185900F56B}"/>
                      </a:ext>
                    </a:extLst>
                  </p14:cNvPr>
                  <p14:cNvContentPartPr/>
                  <p14:nvPr/>
                </p14:nvContentPartPr>
                <p14:xfrm>
                  <a:off x="1474746" y="2827965"/>
                  <a:ext cx="235800" cy="1623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968C1265-52D4-8793-3421-11185900F56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1467186" y="2820388"/>
                    <a:ext cx="250920" cy="17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18" name="Ink 150">
                    <a:extLst>
                      <a:ext uri="{FF2B5EF4-FFF2-40B4-BE49-F238E27FC236}">
                        <a16:creationId xmlns:a16="http://schemas.microsoft.com/office/drawing/2014/main" id="{80EBE70A-C8B8-2B76-2A9B-79C3206E7250}"/>
                      </a:ext>
                    </a:extLst>
                  </p14:cNvPr>
                  <p14:cNvContentPartPr/>
                  <p14:nvPr/>
                </p14:nvContentPartPr>
                <p14:xfrm>
                  <a:off x="1687866" y="2953245"/>
                  <a:ext cx="228600" cy="121320"/>
                </p14:xfrm>
              </p:contentPart>
            </mc:Choice>
            <mc:Fallback xmlns="">
              <p:pic>
                <p:nvPicPr>
                  <p:cNvPr id="118" name="Ink 150">
                    <a:extLst>
                      <a:ext uri="{FF2B5EF4-FFF2-40B4-BE49-F238E27FC236}">
                        <a16:creationId xmlns:a16="http://schemas.microsoft.com/office/drawing/2014/main" id="{80EBE70A-C8B8-2B76-2A9B-79C3206E7250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680294" y="2945685"/>
                    <a:ext cx="243744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5DF37AA6-22C4-33C7-7221-0BC820340AE8}"/>
                      </a:ext>
                    </a:extLst>
                  </p14:cNvPr>
                  <p14:cNvContentPartPr/>
                  <p14:nvPr/>
                </p14:nvContentPartPr>
                <p14:xfrm>
                  <a:off x="1404906" y="2714205"/>
                  <a:ext cx="607320" cy="44172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5DF37AA6-22C4-33C7-7221-0BC820340AE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397346" y="2706645"/>
                    <a:ext cx="622440" cy="456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196429D-D942-B0FC-B6DD-1D8AF8240241}"/>
                </a:ext>
              </a:extLst>
            </p:cNvPr>
            <p:cNvGrpSpPr/>
            <p:nvPr/>
          </p:nvGrpSpPr>
          <p:grpSpPr>
            <a:xfrm>
              <a:off x="4185822" y="2959655"/>
              <a:ext cx="586800" cy="459720"/>
              <a:chOff x="3950818" y="2833185"/>
              <a:chExt cx="586800" cy="45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8162B6B4-CDB7-17CF-447D-5CCE118B40BA}"/>
                      </a:ext>
                    </a:extLst>
                  </p14:cNvPr>
                  <p14:cNvContentPartPr/>
                  <p14:nvPr/>
                </p14:nvContentPartPr>
                <p14:xfrm>
                  <a:off x="4030746" y="2956845"/>
                  <a:ext cx="221040" cy="1436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8162B6B4-CDB7-17CF-447D-5CCE118B40BA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4023186" y="2949304"/>
                    <a:ext cx="236160" cy="158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7" name="Ink 157">
                    <a:extLst>
                      <a:ext uri="{FF2B5EF4-FFF2-40B4-BE49-F238E27FC236}">
                        <a16:creationId xmlns:a16="http://schemas.microsoft.com/office/drawing/2014/main" id="{7ABD20B1-519D-8903-7C92-39942B69F97E}"/>
                      </a:ext>
                    </a:extLst>
                  </p14:cNvPr>
                  <p14:cNvContentPartPr/>
                  <p14:nvPr/>
                </p14:nvContentPartPr>
                <p14:xfrm>
                  <a:off x="4247826" y="3078165"/>
                  <a:ext cx="114480" cy="99720"/>
                </p14:xfrm>
              </p:contentPart>
            </mc:Choice>
            <mc:Fallback xmlns="">
              <p:pic>
                <p:nvPicPr>
                  <p:cNvPr id="157" name="Ink 157">
                    <a:extLst>
                      <a:ext uri="{FF2B5EF4-FFF2-40B4-BE49-F238E27FC236}">
                        <a16:creationId xmlns:a16="http://schemas.microsoft.com/office/drawing/2014/main" id="{7ABD20B1-519D-8903-7C92-39942B69F97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4240266" y="3070578"/>
                    <a:ext cx="129600" cy="114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60" name="Ink 160">
                    <a:extLst>
                      <a:ext uri="{FF2B5EF4-FFF2-40B4-BE49-F238E27FC236}">
                        <a16:creationId xmlns:a16="http://schemas.microsoft.com/office/drawing/2014/main" id="{9574AE17-D8B0-BB8E-09A8-B82AC2475D38}"/>
                      </a:ext>
                    </a:extLst>
                  </p14:cNvPr>
                  <p14:cNvContentPartPr/>
                  <p14:nvPr/>
                </p14:nvContentPartPr>
                <p14:xfrm>
                  <a:off x="4368778" y="3075465"/>
                  <a:ext cx="69480" cy="101880"/>
                </p14:xfrm>
              </p:contentPart>
            </mc:Choice>
            <mc:Fallback xmlns="">
              <p:pic>
                <p:nvPicPr>
                  <p:cNvPr id="160" name="Ink 160">
                    <a:extLst>
                      <a:ext uri="{FF2B5EF4-FFF2-40B4-BE49-F238E27FC236}">
                        <a16:creationId xmlns:a16="http://schemas.microsoft.com/office/drawing/2014/main" id="{9574AE17-D8B0-BB8E-09A8-B82AC2475D38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4361218" y="3067905"/>
                    <a:ext cx="8460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7C682466-CE50-F950-C3FC-292E9AE5B974}"/>
                      </a:ext>
                    </a:extLst>
                  </p14:cNvPr>
                  <p14:cNvContentPartPr/>
                  <p14:nvPr/>
                </p14:nvContentPartPr>
                <p14:xfrm>
                  <a:off x="3950818" y="2833185"/>
                  <a:ext cx="586800" cy="45972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7C682466-CE50-F950-C3FC-292E9AE5B974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3943258" y="2825631"/>
                    <a:ext cx="601920" cy="4748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0A8294-C6AA-7EBC-A880-6C35AC7A3B5F}"/>
                    </a:ext>
                  </a:extLst>
                </p14:cNvPr>
                <p14:cNvContentPartPr/>
                <p14:nvPr/>
              </p14:nvContentPartPr>
              <p14:xfrm>
                <a:off x="2174639" y="2636741"/>
                <a:ext cx="1964880" cy="36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0A8294-C6AA-7EBC-A880-6C35AC7A3B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67079" y="2629181"/>
                  <a:ext cx="1980000" cy="38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524DEEF-1000-FBDD-CC0E-99000A0CE93C}"/>
              </a:ext>
            </a:extLst>
          </p:cNvPr>
          <p:cNvSpPr txBox="1"/>
          <p:nvPr/>
        </p:nvSpPr>
        <p:spPr>
          <a:xfrm>
            <a:off x="5776092" y="3438054"/>
            <a:ext cx="91307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D51DC3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cs typeface="Calibri" panose="020F0502020204030204"/>
              </a:rPr>
              <a:t>n</a:t>
            </a:r>
            <a:r>
              <a:rPr lang="el-GR" sz="3200" baseline="-2500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D51DC3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cs typeface="Calibri" panose="020F0502020204030204"/>
              </a:rPr>
              <a:t>ν</a:t>
            </a:r>
            <a:r>
              <a:rPr lang="en-GB" sz="3200" baseline="-2500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D51DC3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cs typeface="Calibri" panose="020F0502020204030204"/>
              </a:rPr>
              <a:t> </a:t>
            </a:r>
            <a:r>
              <a:rPr lang="en-GB" sz="320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D51DC3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cs typeface="Calibri" panose="020F0502020204030204"/>
              </a:rPr>
              <a:t>?</a:t>
            </a:r>
            <a:endParaRPr lang="en-US" sz="320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D51DC3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  <a:cs typeface="Calibri" panose="020F0502020204030204"/>
            </a:endParaRPr>
          </a:p>
        </p:txBody>
      </p:sp>
      <p:sp>
        <p:nvSpPr>
          <p:cNvPr id="12" name="PB">
            <a:extLst>
              <a:ext uri="{FF2B5EF4-FFF2-40B4-BE49-F238E27FC236}">
                <a16:creationId xmlns:a16="http://schemas.microsoft.com/office/drawing/2014/main" id="{899F5DA2-6825-1E94-6542-2922773A06C3}"/>
              </a:ext>
            </a:extLst>
          </p:cNvPr>
          <p:cNvSpPr/>
          <p:nvPr/>
        </p:nvSpPr>
        <p:spPr>
          <a:xfrm>
            <a:off x="0" y="6705600"/>
            <a:ext cx="2709333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2052C0F-287E-8523-CFAE-040534A0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5BA02-FE8B-D305-4E83-2433AA0379CA}"/>
              </a:ext>
            </a:extLst>
          </p:cNvPr>
          <p:cNvSpPr txBox="1"/>
          <p:nvPr/>
        </p:nvSpPr>
        <p:spPr>
          <a:xfrm>
            <a:off x="9167441" y="2340119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Akita+ 2109.02900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FDE06-7A50-CD12-3248-F65276AF8DD9}"/>
              </a:ext>
            </a:extLst>
          </p:cNvPr>
          <p:cNvSpPr txBox="1"/>
          <p:nvPr/>
        </p:nvSpPr>
        <p:spPr>
          <a:xfrm>
            <a:off x="9230863" y="4330013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Alvey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+ 2111.12726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3E2D29-CCD3-03FA-A735-9D0ED4F67284}"/>
              </a:ext>
            </a:extLst>
          </p:cNvPr>
          <p:cNvSpPr txBox="1"/>
          <p:nvPr/>
        </p:nvSpPr>
        <p:spPr>
          <a:xfrm>
            <a:off x="8638576" y="5458073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Long+ 1405.7654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B55BF4-3501-EF33-3301-CD351F23F2CE}"/>
              </a:ext>
            </a:extLst>
          </p:cNvPr>
          <p:cNvSpPr txBox="1"/>
          <p:nvPr/>
        </p:nvSpPr>
        <p:spPr>
          <a:xfrm>
            <a:off x="4646020" y="5979022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McKeen 1812.08178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63EAF7-C457-523C-F0B8-E8D821F317AC}"/>
              </a:ext>
            </a:extLst>
          </p:cNvPr>
          <p:cNvSpPr txBox="1"/>
          <p:nvPr/>
        </p:nvSpPr>
        <p:spPr>
          <a:xfrm>
            <a:off x="742649" y="4379429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Safdi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+ 1404.0680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52E02C-0E5E-5E9D-1800-46F846D2B833}"/>
              </a:ext>
            </a:extLst>
          </p:cNvPr>
          <p:cNvSpPr txBox="1"/>
          <p:nvPr/>
        </p:nvSpPr>
        <p:spPr>
          <a:xfrm>
            <a:off x="572866" y="2270738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Hernandez+ 2205.00808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61" grpId="0"/>
      <p:bldP spid="10" grpId="0"/>
      <p:bldP spid="19" grpId="0"/>
      <p:bldP spid="25" grpId="0"/>
      <p:bldP spid="28" grpId="0"/>
      <p:bldP spid="30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3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Neutrino clustering: What has been done so far?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D892CA-EF42-CECE-9B07-BADC7E585080}"/>
              </a:ext>
            </a:extLst>
          </p:cNvPr>
          <p:cNvGrpSpPr/>
          <p:nvPr/>
        </p:nvGrpSpPr>
        <p:grpSpPr>
          <a:xfrm>
            <a:off x="452010" y="936082"/>
            <a:ext cx="5163083" cy="2513091"/>
            <a:chOff x="452010" y="936082"/>
            <a:chExt cx="7028720" cy="32871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D0FF64-3B0C-6564-4728-7274B9709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73" t="7287" r="4837" b="3706"/>
            <a:stretch/>
          </p:blipFill>
          <p:spPr>
            <a:xfrm>
              <a:off x="1196181" y="936082"/>
              <a:ext cx="6284549" cy="3287177"/>
            </a:xfrm>
            <a:prstGeom prst="ellipse">
              <a:avLst/>
            </a:prstGeom>
          </p:spPr>
        </p:pic>
        <p:pic>
          <p:nvPicPr>
            <p:cNvPr id="18" name="Picture 17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09D0553A-69A3-51B0-D166-C9C34F44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2" b="91289" l="9359" r="90295">
                          <a14:foregroundMark x1="9532" y1="48457" x2="9532" y2="48457"/>
                          <a14:foregroundMark x1="90295" y1="49365" x2="90295" y2="49365"/>
                          <a14:foregroundMark x1="90121" y1="41742" x2="90121" y2="41742"/>
                          <a14:foregroundMark x1="43847" y1="91289" x2="43847" y2="91289"/>
                          <a14:foregroundMark x1="31023" y1="87296" x2="31023" y2="87296"/>
                          <a14:foregroundMark x1="29463" y1="86207" x2="29463" y2="86207"/>
                          <a14:foregroundMark x1="27903" y1="85118" x2="27903" y2="85118"/>
                          <a14:foregroundMark x1="88042" y1="66425" x2="88042" y2="66425"/>
                          <a14:foregroundMark x1="88042" y1="67151" x2="88042" y2="67151"/>
                          <a14:foregroundMark x1="88735" y1="65336" x2="88735" y2="65336"/>
                          <a14:foregroundMark x1="88042" y1="66062" x2="88042" y2="66062"/>
                          <a14:foregroundMark x1="89081" y1="64428" x2="89081" y2="64428"/>
                          <a14:foregroundMark x1="9359" y1="50817" x2="9359" y2="50817"/>
                          <a14:foregroundMark x1="88562" y1="66062" x2="88562" y2="66062"/>
                          <a14:foregroundMark x1="89081" y1="65154" x2="89081" y2="65154"/>
                          <a14:foregroundMark x1="89428" y1="64428" x2="89428" y2="644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80" y="2113290"/>
              <a:ext cx="669537" cy="63936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3">
                  <a:extLst>
                    <a:ext uri="{FF2B5EF4-FFF2-40B4-BE49-F238E27FC236}">
                      <a16:creationId xmlns:a16="http://schemas.microsoft.com/office/drawing/2014/main" id="{08C2EC61-D338-495A-589F-C83231EE5E3D}"/>
                    </a:ext>
                  </a:extLst>
                </p14:cNvPr>
                <p14:cNvContentPartPr/>
                <p14:nvPr/>
              </p14:nvContentPartPr>
              <p14:xfrm>
                <a:off x="5636010" y="1932165"/>
                <a:ext cx="216720" cy="187560"/>
              </p14:xfrm>
            </p:contentPart>
          </mc:Choice>
          <mc:Fallback xmlns="">
            <p:pic>
              <p:nvPicPr>
                <p:cNvPr id="12" name="Ink 13">
                  <a:extLst>
                    <a:ext uri="{FF2B5EF4-FFF2-40B4-BE49-F238E27FC236}">
                      <a16:creationId xmlns:a16="http://schemas.microsoft.com/office/drawing/2014/main" id="{08C2EC61-D338-495A-589F-C83231EE5E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25713" y="1922293"/>
                  <a:ext cx="237313" cy="20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9">
                  <a:extLst>
                    <a:ext uri="{FF2B5EF4-FFF2-40B4-BE49-F238E27FC236}">
                      <a16:creationId xmlns:a16="http://schemas.microsoft.com/office/drawing/2014/main" id="{5AC0EBA3-D109-55A1-30BD-7197E72BA518}"/>
                    </a:ext>
                  </a:extLst>
                </p14:cNvPr>
                <p14:cNvContentPartPr/>
                <p14:nvPr/>
              </p14:nvContentPartPr>
              <p14:xfrm>
                <a:off x="2498610" y="1062405"/>
                <a:ext cx="3051360" cy="845640"/>
              </p14:xfrm>
            </p:contentPart>
          </mc:Choice>
          <mc:Fallback xmlns="">
            <p:pic>
              <p:nvPicPr>
                <p:cNvPr id="19" name="Ink 19">
                  <a:extLst>
                    <a:ext uri="{FF2B5EF4-FFF2-40B4-BE49-F238E27FC236}">
                      <a16:creationId xmlns:a16="http://schemas.microsoft.com/office/drawing/2014/main" id="{5AC0EBA3-D109-55A1-30BD-7197E72BA5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8318" y="1052517"/>
                  <a:ext cx="3071944" cy="865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5">
                  <a:extLst>
                    <a:ext uri="{FF2B5EF4-FFF2-40B4-BE49-F238E27FC236}">
                      <a16:creationId xmlns:a16="http://schemas.microsoft.com/office/drawing/2014/main" id="{6E8FCF41-C97A-B0DD-7F72-8FB4A70CE850}"/>
                    </a:ext>
                  </a:extLst>
                </p14:cNvPr>
                <p14:cNvContentPartPr/>
                <p14:nvPr/>
              </p14:nvContentPartPr>
              <p14:xfrm>
                <a:off x="6111570" y="1922445"/>
                <a:ext cx="168480" cy="135000"/>
              </p14:xfrm>
            </p:contentPart>
          </mc:Choice>
          <mc:Fallback xmlns="">
            <p:pic>
              <p:nvPicPr>
                <p:cNvPr id="25" name="Ink 25">
                  <a:extLst>
                    <a:ext uri="{FF2B5EF4-FFF2-40B4-BE49-F238E27FC236}">
                      <a16:creationId xmlns:a16="http://schemas.microsoft.com/office/drawing/2014/main" id="{6E8FCF41-C97A-B0DD-7F72-8FB4A70CE8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1285" y="1912567"/>
                  <a:ext cx="189050" cy="154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8">
                  <a:extLst>
                    <a:ext uri="{FF2B5EF4-FFF2-40B4-BE49-F238E27FC236}">
                      <a16:creationId xmlns:a16="http://schemas.microsoft.com/office/drawing/2014/main" id="{3456FDAF-BF0C-5887-3942-636D6E51B05D}"/>
                    </a:ext>
                  </a:extLst>
                </p14:cNvPr>
                <p14:cNvContentPartPr/>
                <p14:nvPr/>
              </p14:nvContentPartPr>
              <p14:xfrm>
                <a:off x="6068370" y="1033605"/>
                <a:ext cx="1047600" cy="802800"/>
              </p14:xfrm>
            </p:contentPart>
          </mc:Choice>
          <mc:Fallback xmlns="">
            <p:pic>
              <p:nvPicPr>
                <p:cNvPr id="28" name="Ink 28">
                  <a:extLst>
                    <a:ext uri="{FF2B5EF4-FFF2-40B4-BE49-F238E27FC236}">
                      <a16:creationId xmlns:a16="http://schemas.microsoft.com/office/drawing/2014/main" id="{3456FDAF-BF0C-5887-3942-636D6E51B0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58085" y="1023711"/>
                  <a:ext cx="1068170" cy="822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2">
                  <a:extLst>
                    <a:ext uri="{FF2B5EF4-FFF2-40B4-BE49-F238E27FC236}">
                      <a16:creationId xmlns:a16="http://schemas.microsoft.com/office/drawing/2014/main" id="{3AFAB0C0-5573-A1AC-B630-1DDD957CD33B}"/>
                    </a:ext>
                  </a:extLst>
                </p14:cNvPr>
                <p14:cNvContentPartPr/>
                <p14:nvPr/>
              </p14:nvContentPartPr>
              <p14:xfrm>
                <a:off x="2878410" y="2710485"/>
                <a:ext cx="3142080" cy="845640"/>
              </p14:xfrm>
            </p:contentPart>
          </mc:Choice>
          <mc:Fallback xmlns="">
            <p:pic>
              <p:nvPicPr>
                <p:cNvPr id="32" name="Ink 32">
                  <a:extLst>
                    <a:ext uri="{FF2B5EF4-FFF2-40B4-BE49-F238E27FC236}">
                      <a16:creationId xmlns:a16="http://schemas.microsoft.com/office/drawing/2014/main" id="{3AFAB0C0-5573-A1AC-B630-1DDD957CD3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8119" y="2700603"/>
                  <a:ext cx="3162661" cy="86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Ink 35">
                  <a:extLst>
                    <a:ext uri="{FF2B5EF4-FFF2-40B4-BE49-F238E27FC236}">
                      <a16:creationId xmlns:a16="http://schemas.microsoft.com/office/drawing/2014/main" id="{8F36DED7-E906-2E06-BD26-6FF99784F0BA}"/>
                    </a:ext>
                  </a:extLst>
                </p14:cNvPr>
                <p14:cNvContentPartPr/>
                <p14:nvPr/>
              </p14:nvContentPartPr>
              <p14:xfrm>
                <a:off x="452010" y="1706085"/>
                <a:ext cx="514440" cy="1441800"/>
              </p14:xfrm>
            </p:contentPart>
          </mc:Choice>
          <mc:Fallback xmlns="">
            <p:pic>
              <p:nvPicPr>
                <p:cNvPr id="35" name="Ink 35">
                  <a:extLst>
                    <a:ext uri="{FF2B5EF4-FFF2-40B4-BE49-F238E27FC236}">
                      <a16:creationId xmlns:a16="http://schemas.microsoft.com/office/drawing/2014/main" id="{8F36DED7-E906-2E06-BD26-6FF99784F0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1721" y="1696197"/>
                  <a:ext cx="535018" cy="1461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14A42-A718-3E13-7FCA-4EA9B1860A46}"/>
                    </a:ext>
                  </a:extLst>
                </p14:cNvPr>
                <p14:cNvContentPartPr/>
                <p14:nvPr/>
              </p14:nvContentPartPr>
              <p14:xfrm>
                <a:off x="903810" y="3080205"/>
                <a:ext cx="86760" cy="7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14A42-A718-3E13-7FCA-4EA9B1860A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3516" y="3070338"/>
                  <a:ext cx="107347" cy="92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9">
                  <a:extLst>
                    <a:ext uri="{FF2B5EF4-FFF2-40B4-BE49-F238E27FC236}">
                      <a16:creationId xmlns:a16="http://schemas.microsoft.com/office/drawing/2014/main" id="{94D3B922-4C2F-39C1-D406-9CD043C1FF43}"/>
                    </a:ext>
                  </a:extLst>
                </p14:cNvPr>
                <p14:cNvContentPartPr/>
                <p14:nvPr/>
              </p14:nvContentPartPr>
              <p14:xfrm>
                <a:off x="889410" y="3320325"/>
                <a:ext cx="221400" cy="192600"/>
              </p14:xfrm>
            </p:contentPart>
          </mc:Choice>
          <mc:Fallback xmlns="">
            <p:pic>
              <p:nvPicPr>
                <p:cNvPr id="39" name="Ink 39">
                  <a:extLst>
                    <a:ext uri="{FF2B5EF4-FFF2-40B4-BE49-F238E27FC236}">
                      <a16:creationId xmlns:a16="http://schemas.microsoft.com/office/drawing/2014/main" id="{94D3B922-4C2F-39C1-D406-9CD043C1FF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124" y="3310436"/>
                  <a:ext cx="241973" cy="2123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19EBCA-D945-CEBA-6141-AD6DAD2033D4}"/>
              </a:ext>
            </a:extLst>
          </p:cNvPr>
          <p:cNvGrpSpPr/>
          <p:nvPr/>
        </p:nvGrpSpPr>
        <p:grpSpPr>
          <a:xfrm>
            <a:off x="3919631" y="3660855"/>
            <a:ext cx="3021344" cy="1058660"/>
            <a:chOff x="4019773" y="3681007"/>
            <a:chExt cx="3021344" cy="1058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F93E62-8391-295D-9C04-EA53E7325845}"/>
                </a:ext>
              </a:extLst>
            </p:cNvPr>
            <p:cNvSpPr txBox="1"/>
            <p:nvPr/>
          </p:nvSpPr>
          <p:spPr>
            <a:xfrm>
              <a:off x="4447532" y="4082382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Brandbyge</a:t>
              </a:r>
              <a:r>
                <a:rPr lang="en-GB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+ 1004.4105</a:t>
              </a:r>
              <a:endParaRPr lang="LID4096" sz="16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627044-BF82-9FAE-4CED-C86CAB282C1E}"/>
                </a:ext>
              </a:extLst>
            </p:cNvPr>
            <p:cNvSpPr txBox="1"/>
            <p:nvPr/>
          </p:nvSpPr>
          <p:spPr>
            <a:xfrm>
              <a:off x="4019773" y="4401113"/>
              <a:ext cx="302134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Villaescusa</a:t>
              </a:r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-Navarro+ 1212.4855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5F2D7F-5E3A-8B97-B939-C3783E89187F}"/>
                </a:ext>
              </a:extLst>
            </p:cNvPr>
            <p:cNvSpPr txBox="1"/>
            <p:nvPr/>
          </p:nvSpPr>
          <p:spPr>
            <a:xfrm>
              <a:off x="4464257" y="3681007"/>
              <a:ext cx="222088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N-body simulations</a:t>
              </a:r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59CEBE-8EDD-589C-F7D2-BA65FB10E374}"/>
              </a:ext>
            </a:extLst>
          </p:cNvPr>
          <p:cNvGrpSpPr/>
          <p:nvPr/>
        </p:nvGrpSpPr>
        <p:grpSpPr>
          <a:xfrm>
            <a:off x="7730685" y="4324345"/>
            <a:ext cx="2491766" cy="1411212"/>
            <a:chOff x="6118834" y="840311"/>
            <a:chExt cx="2491766" cy="141121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806750-B89D-2F73-E85C-A6CF7F1F4BB6}"/>
                </a:ext>
              </a:extLst>
            </p:cNvPr>
            <p:cNvSpPr txBox="1"/>
            <p:nvPr/>
          </p:nvSpPr>
          <p:spPr>
            <a:xfrm>
              <a:off x="6118834" y="840311"/>
              <a:ext cx="249176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“N-1-body” simulations</a:t>
              </a:r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59BFC3-8A1D-55C9-0488-344B71AA4512}"/>
                </a:ext>
              </a:extLst>
            </p:cNvPr>
            <p:cNvSpPr txBox="1"/>
            <p:nvPr/>
          </p:nvSpPr>
          <p:spPr>
            <a:xfrm>
              <a:off x="6240973" y="1245513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De Salas+ 1706.09850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373D73-3A56-C70F-317B-BC55020D4FBC}"/>
                </a:ext>
              </a:extLst>
            </p:cNvPr>
            <p:cNvSpPr txBox="1"/>
            <p:nvPr/>
          </p:nvSpPr>
          <p:spPr>
            <a:xfrm>
              <a:off x="6240973" y="1588193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Zhang+ 1712.01153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D6AA48-4C1E-6F25-3E15-B4A515B63D16}"/>
                </a:ext>
              </a:extLst>
            </p:cNvPr>
            <p:cNvSpPr txBox="1"/>
            <p:nvPr/>
          </p:nvSpPr>
          <p:spPr>
            <a:xfrm>
              <a:off x="6240973" y="1912969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Mertsch</a:t>
              </a:r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+ 1910.13388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EE6241-D0A7-CFF0-0400-55F653DFF8B6}"/>
              </a:ext>
            </a:extLst>
          </p:cNvPr>
          <p:cNvGrpSpPr/>
          <p:nvPr/>
        </p:nvGrpSpPr>
        <p:grpSpPr>
          <a:xfrm>
            <a:off x="1084716" y="4263199"/>
            <a:ext cx="2603138" cy="1144706"/>
            <a:chOff x="1085540" y="4104827"/>
            <a:chExt cx="2603138" cy="11447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39DA1D-A35A-E8EF-EC99-09BEDB6E0438}"/>
                </a:ext>
              </a:extLst>
            </p:cNvPr>
            <p:cNvSpPr txBox="1"/>
            <p:nvPr/>
          </p:nvSpPr>
          <p:spPr>
            <a:xfrm>
              <a:off x="1085540" y="4548615"/>
              <a:ext cx="26031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Kofman</a:t>
              </a:r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+ </a:t>
              </a:r>
              <a:r>
                <a:rPr lang="en-GB" sz="160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astro-ph</a:t>
              </a:r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/9509145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525B69-A26A-A30A-D755-92DCFED40ECA}"/>
                </a:ext>
              </a:extLst>
            </p:cNvPr>
            <p:cNvSpPr txBox="1"/>
            <p:nvPr/>
          </p:nvSpPr>
          <p:spPr>
            <a:xfrm>
              <a:off x="1085540" y="4910979"/>
              <a:ext cx="2603137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Ringwald+ hep-</a:t>
              </a:r>
              <a:r>
                <a:rPr lang="en-GB" sz="16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ph</a:t>
              </a:r>
              <a:r>
                <a:rPr lang="en-GB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/0408241</a:t>
              </a:r>
              <a:endParaRPr lang="LID4096" sz="16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FED4C6-D1A8-8EE1-4C98-FB1C5BDF2226}"/>
                </a:ext>
              </a:extLst>
            </p:cNvPr>
            <p:cNvSpPr txBox="1"/>
            <p:nvPr/>
          </p:nvSpPr>
          <p:spPr>
            <a:xfrm>
              <a:off x="1236432" y="4104827"/>
              <a:ext cx="21289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chemeClr val="accent5">
                      <a:lumMod val="40000"/>
                      <a:lumOff val="60000"/>
                    </a:schemeClr>
                  </a:solidFill>
                  <a:cs typeface="Calibri" panose="020F0502020204030204"/>
                </a:rPr>
                <a:t>Early works</a:t>
              </a:r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3F95A6-82C9-D75A-8C50-BA5278A496E2}"/>
              </a:ext>
            </a:extLst>
          </p:cNvPr>
          <p:cNvGrpSpPr/>
          <p:nvPr/>
        </p:nvGrpSpPr>
        <p:grpSpPr>
          <a:xfrm>
            <a:off x="6280540" y="1386887"/>
            <a:ext cx="2491766" cy="1725113"/>
            <a:chOff x="9114341" y="1040605"/>
            <a:chExt cx="2491766" cy="17251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2023FE-52F3-298F-1BBB-14FD57749343}"/>
                </a:ext>
              </a:extLst>
            </p:cNvPr>
            <p:cNvSpPr txBox="1"/>
            <p:nvPr/>
          </p:nvSpPr>
          <p:spPr>
            <a:xfrm>
              <a:off x="9236480" y="2427164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Chen+2011.12503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28EF1-9C0E-3EE1-5595-16F64B3192CD}"/>
                </a:ext>
              </a:extLst>
            </p:cNvPr>
            <p:cNvSpPr txBox="1"/>
            <p:nvPr/>
          </p:nvSpPr>
          <p:spPr>
            <a:xfrm>
              <a:off x="9236480" y="2102388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Yoshikawa+ 2010.00248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C816D7-E589-B6B0-7BF9-F2EFE5166A8A}"/>
                </a:ext>
              </a:extLst>
            </p:cNvPr>
            <p:cNvSpPr txBox="1"/>
            <p:nvPr/>
          </p:nvSpPr>
          <p:spPr>
            <a:xfrm>
              <a:off x="9236480" y="1766915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Bird+ 1803.09854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D38097-73E0-50A4-BF43-BB3F8456C368}"/>
                </a:ext>
              </a:extLst>
            </p:cNvPr>
            <p:cNvSpPr txBox="1"/>
            <p:nvPr/>
          </p:nvSpPr>
          <p:spPr>
            <a:xfrm>
              <a:off x="9236480" y="1429998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Banerjee+ 1606.06167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CA084B-577D-A0AF-10C2-089627E31DC2}"/>
                </a:ext>
              </a:extLst>
            </p:cNvPr>
            <p:cNvSpPr txBox="1"/>
            <p:nvPr/>
          </p:nvSpPr>
          <p:spPr>
            <a:xfrm>
              <a:off x="9114341" y="1040605"/>
              <a:ext cx="249176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“Hybrid” simulations</a:t>
              </a:r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08DB48-D990-D400-80E5-AC008C6F9275}"/>
              </a:ext>
            </a:extLst>
          </p:cNvPr>
          <p:cNvGrpSpPr/>
          <p:nvPr/>
        </p:nvGrpSpPr>
        <p:grpSpPr>
          <a:xfrm>
            <a:off x="9026213" y="2347443"/>
            <a:ext cx="2392476" cy="1050658"/>
            <a:chOff x="7902991" y="4202621"/>
            <a:chExt cx="2392476" cy="10506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F7F560-CD86-6006-7AA0-72D04A6567B0}"/>
                </a:ext>
              </a:extLst>
            </p:cNvPr>
            <p:cNvSpPr txBox="1"/>
            <p:nvPr/>
          </p:nvSpPr>
          <p:spPr>
            <a:xfrm>
              <a:off x="7975485" y="4914725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Chen+ 2011.12504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8B835F-90DE-2287-3B0F-0B566669215B}"/>
                </a:ext>
              </a:extLst>
            </p:cNvPr>
            <p:cNvSpPr txBox="1"/>
            <p:nvPr/>
          </p:nvSpPr>
          <p:spPr>
            <a:xfrm>
              <a:off x="8047979" y="4609993"/>
              <a:ext cx="22474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Zennaro+1905.08696</a:t>
              </a:r>
              <a:endParaRPr lang="LID4096" sz="160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099BA-AA06-9507-A069-1D630014DA28}"/>
                </a:ext>
              </a:extLst>
            </p:cNvPr>
            <p:cNvSpPr txBox="1"/>
            <p:nvPr/>
          </p:nvSpPr>
          <p:spPr>
            <a:xfrm>
              <a:off x="7902991" y="4202621"/>
              <a:ext cx="23924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chemeClr val="accent5">
                      <a:lumMod val="40000"/>
                      <a:lumOff val="60000"/>
                    </a:schemeClr>
                  </a:solidFill>
                  <a:cs typeface="Calibri" panose="020F0502020204030204"/>
                </a:rPr>
                <a:t>“Recycle” simulations</a:t>
              </a:r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8D269AE-A5E3-9509-7441-113BAAA3CF4A}"/>
                  </a:ext>
                </a:extLst>
              </p14:cNvPr>
              <p14:cNvContentPartPr/>
              <p14:nvPr/>
            </p14:nvContentPartPr>
            <p14:xfrm>
              <a:off x="3660974" y="3859643"/>
              <a:ext cx="520920" cy="972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8D269AE-A5E3-9509-7441-113BAAA3CF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53414" y="3852080"/>
                <a:ext cx="536040" cy="98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F67D500-65A8-F227-F158-120881A14466}"/>
                  </a:ext>
                </a:extLst>
              </p14:cNvPr>
              <p14:cNvContentPartPr/>
              <p14:nvPr/>
            </p14:nvContentPartPr>
            <p14:xfrm>
              <a:off x="3657252" y="4626083"/>
              <a:ext cx="4102560" cy="828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F67D500-65A8-F227-F158-120881A144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49691" y="4618523"/>
                <a:ext cx="4117681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80F57F-4E4F-5E84-AF68-428884885CE2}"/>
                  </a:ext>
                </a:extLst>
              </p14:cNvPr>
              <p14:cNvContentPartPr/>
              <p14:nvPr/>
            </p14:nvContentPartPr>
            <p14:xfrm>
              <a:off x="5869176" y="1640668"/>
              <a:ext cx="459360" cy="1955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80F57F-4E4F-5E84-AF68-428884885C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61616" y="1633109"/>
                <a:ext cx="474480" cy="1970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DB8CC67-FEDA-346A-5FF9-F63EF4B08475}"/>
                  </a:ext>
                </a:extLst>
              </p14:cNvPr>
              <p14:cNvContentPartPr/>
              <p14:nvPr/>
            </p14:nvContentPartPr>
            <p14:xfrm>
              <a:off x="5966736" y="2714188"/>
              <a:ext cx="3213360" cy="914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DB8CC67-FEDA-346A-5FF9-F63EF4B0847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59176" y="2706628"/>
                <a:ext cx="3228480" cy="92988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AF666766-6D2F-D0A4-B645-6C8F36845C77}"/>
              </a:ext>
            </a:extLst>
          </p:cNvPr>
          <p:cNvSpPr/>
          <p:nvPr/>
        </p:nvSpPr>
        <p:spPr>
          <a:xfrm>
            <a:off x="7960242" y="5401750"/>
            <a:ext cx="2027504" cy="3582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PB">
            <a:extLst>
              <a:ext uri="{FF2B5EF4-FFF2-40B4-BE49-F238E27FC236}">
                <a16:creationId xmlns:a16="http://schemas.microsoft.com/office/drawing/2014/main" id="{FD94677F-231C-2E85-FD59-A8675553CA32}"/>
              </a:ext>
            </a:extLst>
          </p:cNvPr>
          <p:cNvSpPr/>
          <p:nvPr/>
        </p:nvSpPr>
        <p:spPr>
          <a:xfrm>
            <a:off x="0" y="6705600"/>
            <a:ext cx="4064000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09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4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Mathematical Framework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F66C83E-8A76-48EB-C1AB-8725944F7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3" y="4344683"/>
            <a:ext cx="3333925" cy="64114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7718FAD-0972-CA7F-66ED-49D7533B3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4" y="1983734"/>
            <a:ext cx="4809067" cy="644852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37EACFE9-050A-5135-E57D-A8AED118D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84" y="3166804"/>
            <a:ext cx="3586268" cy="641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4B77AA-C9F3-4054-DBA4-05879B1BE7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04" y="5473045"/>
            <a:ext cx="5697486" cy="280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D5EE6-800A-F354-FE0F-CC0AC161005C}"/>
              </a:ext>
            </a:extLst>
          </p:cNvPr>
          <p:cNvSpPr txBox="1"/>
          <p:nvPr/>
        </p:nvSpPr>
        <p:spPr>
          <a:xfrm>
            <a:off x="1196621" y="2121580"/>
            <a:ext cx="34184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Hamilton’s equations (momentum)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48639-7BBD-B26E-C42B-C8A5ACBF3840}"/>
              </a:ext>
            </a:extLst>
          </p:cNvPr>
          <p:cNvSpPr txBox="1"/>
          <p:nvPr/>
        </p:nvSpPr>
        <p:spPr>
          <a:xfrm>
            <a:off x="1393570" y="3220713"/>
            <a:ext cx="30245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Hamilton’s equations (velocity)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CEACE-5C04-3FAA-D51E-21C633960F3C}"/>
              </a:ext>
            </a:extLst>
          </p:cNvPr>
          <p:cNvSpPr txBox="1"/>
          <p:nvPr/>
        </p:nvSpPr>
        <p:spPr>
          <a:xfrm>
            <a:off x="1626192" y="4324549"/>
            <a:ext cx="25421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Number density with initial momentum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27CD6-8617-562C-35CD-CB0B34BBC343}"/>
              </a:ext>
            </a:extLst>
          </p:cNvPr>
          <p:cNvSpPr txBox="1"/>
          <p:nvPr/>
        </p:nvSpPr>
        <p:spPr>
          <a:xfrm>
            <a:off x="1307845" y="5407718"/>
            <a:ext cx="30245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Liouville’s Theorem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88F5547-27F3-3DE1-B8E6-F5F98FAA6CFA}"/>
              </a:ext>
            </a:extLst>
          </p:cNvPr>
          <p:cNvGrpSpPr/>
          <p:nvPr/>
        </p:nvGrpSpPr>
        <p:grpSpPr>
          <a:xfrm>
            <a:off x="3050987" y="838836"/>
            <a:ext cx="5401594" cy="1107346"/>
            <a:chOff x="2759170" y="839127"/>
            <a:chExt cx="5401594" cy="110734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154798A-D65F-CF89-10E4-8C4E7C986521}"/>
                </a:ext>
              </a:extLst>
            </p:cNvPr>
            <p:cNvGrpSpPr/>
            <p:nvPr/>
          </p:nvGrpSpPr>
          <p:grpSpPr>
            <a:xfrm>
              <a:off x="2759170" y="860200"/>
              <a:ext cx="1192680" cy="882360"/>
              <a:chOff x="6853686" y="800174"/>
              <a:chExt cx="1192680" cy="88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4">
                    <a:extLst>
                      <a:ext uri="{FF2B5EF4-FFF2-40B4-BE49-F238E27FC236}">
                        <a16:creationId xmlns:a16="http://schemas.microsoft.com/office/drawing/2014/main" id="{7A5EFBEE-F086-FD42-5821-2ACC10E8E829}"/>
                      </a:ext>
                    </a:extLst>
                  </p14:cNvPr>
                  <p14:cNvContentPartPr/>
                  <p14:nvPr/>
                </p14:nvContentPartPr>
                <p14:xfrm>
                  <a:off x="6853686" y="1019054"/>
                  <a:ext cx="885600" cy="663480"/>
                </p14:xfrm>
              </p:contentPart>
            </mc:Choice>
            <mc:Fallback xmlns="">
              <p:pic>
                <p:nvPicPr>
                  <p:cNvPr id="34" name="Ink 34">
                    <a:extLst>
                      <a:ext uri="{FF2B5EF4-FFF2-40B4-BE49-F238E27FC236}">
                        <a16:creationId xmlns:a16="http://schemas.microsoft.com/office/drawing/2014/main" id="{7A5EFBEE-F086-FD42-5821-2ACC10E8E82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846126" y="1011494"/>
                    <a:ext cx="900720" cy="67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D05D4670-57BA-BE53-F298-C66D352AC4C8}"/>
                      </a:ext>
                    </a:extLst>
                  </p14:cNvPr>
                  <p14:cNvContentPartPr/>
                  <p14:nvPr/>
                </p14:nvContentPartPr>
                <p14:xfrm>
                  <a:off x="6869886" y="809894"/>
                  <a:ext cx="428400" cy="2386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D05D4670-57BA-BE53-F298-C66D352AC4C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862326" y="802334"/>
                    <a:ext cx="44352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8" name="Ink 48">
                    <a:extLst>
                      <a:ext uri="{FF2B5EF4-FFF2-40B4-BE49-F238E27FC236}">
                        <a16:creationId xmlns:a16="http://schemas.microsoft.com/office/drawing/2014/main" id="{B74686AE-3024-30FB-3C52-6628031122D3}"/>
                      </a:ext>
                    </a:extLst>
                  </p14:cNvPr>
                  <p14:cNvContentPartPr/>
                  <p14:nvPr/>
                </p14:nvContentPartPr>
                <p14:xfrm>
                  <a:off x="7712646" y="819614"/>
                  <a:ext cx="333720" cy="859680"/>
                </p14:xfrm>
              </p:contentPart>
            </mc:Choice>
            <mc:Fallback xmlns="">
              <p:pic>
                <p:nvPicPr>
                  <p:cNvPr id="48" name="Ink 48">
                    <a:extLst>
                      <a:ext uri="{FF2B5EF4-FFF2-40B4-BE49-F238E27FC236}">
                        <a16:creationId xmlns:a16="http://schemas.microsoft.com/office/drawing/2014/main" id="{B74686AE-3024-30FB-3C52-6628031122D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705078" y="812054"/>
                    <a:ext cx="348856" cy="87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C455B5D-84EA-3E38-A1A2-5BCBF286266A}"/>
                      </a:ext>
                    </a:extLst>
                  </p14:cNvPr>
                  <p14:cNvContentPartPr/>
                  <p14:nvPr/>
                </p14:nvContentPartPr>
                <p14:xfrm>
                  <a:off x="7297926" y="800174"/>
                  <a:ext cx="729000" cy="198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C455B5D-84EA-3E38-A1A2-5BCBF286266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290366" y="792614"/>
                    <a:ext cx="744120" cy="3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3470825-F413-2AE0-7123-BE9FF8DD961B}"/>
                </a:ext>
              </a:extLst>
            </p:cNvPr>
            <p:cNvGrpSpPr/>
            <p:nvPr/>
          </p:nvGrpSpPr>
          <p:grpSpPr>
            <a:xfrm>
              <a:off x="4716373" y="839127"/>
              <a:ext cx="1192680" cy="882360"/>
              <a:chOff x="6853686" y="800174"/>
              <a:chExt cx="1192680" cy="88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74" name="Ink 34">
                    <a:extLst>
                      <a:ext uri="{FF2B5EF4-FFF2-40B4-BE49-F238E27FC236}">
                        <a16:creationId xmlns:a16="http://schemas.microsoft.com/office/drawing/2014/main" id="{51618763-40E9-349F-8EEA-8639C91DD208}"/>
                      </a:ext>
                    </a:extLst>
                  </p14:cNvPr>
                  <p14:cNvContentPartPr/>
                  <p14:nvPr/>
                </p14:nvContentPartPr>
                <p14:xfrm>
                  <a:off x="6853686" y="1019054"/>
                  <a:ext cx="885600" cy="663480"/>
                </p14:xfrm>
              </p:contentPart>
            </mc:Choice>
            <mc:Fallback xmlns="">
              <p:pic>
                <p:nvPicPr>
                  <p:cNvPr id="74" name="Ink 34">
                    <a:extLst>
                      <a:ext uri="{FF2B5EF4-FFF2-40B4-BE49-F238E27FC236}">
                        <a16:creationId xmlns:a16="http://schemas.microsoft.com/office/drawing/2014/main" id="{51618763-40E9-349F-8EEA-8639C91DD20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846126" y="1011494"/>
                    <a:ext cx="900720" cy="67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662BD371-F642-3A03-7779-DB77F4744A66}"/>
                      </a:ext>
                    </a:extLst>
                  </p14:cNvPr>
                  <p14:cNvContentPartPr/>
                  <p14:nvPr/>
                </p14:nvContentPartPr>
                <p14:xfrm>
                  <a:off x="6869886" y="809894"/>
                  <a:ext cx="428400" cy="2386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662BD371-F642-3A03-7779-DB77F4744A6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862326" y="802334"/>
                    <a:ext cx="44352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6" name="Ink 48">
                    <a:extLst>
                      <a:ext uri="{FF2B5EF4-FFF2-40B4-BE49-F238E27FC236}">
                        <a16:creationId xmlns:a16="http://schemas.microsoft.com/office/drawing/2014/main" id="{4F86921A-EC19-7D6D-40BE-3F20251E5F2F}"/>
                      </a:ext>
                    </a:extLst>
                  </p14:cNvPr>
                  <p14:cNvContentPartPr/>
                  <p14:nvPr/>
                </p14:nvContentPartPr>
                <p14:xfrm>
                  <a:off x="7712646" y="819614"/>
                  <a:ext cx="333720" cy="859680"/>
                </p14:xfrm>
              </p:contentPart>
            </mc:Choice>
            <mc:Fallback xmlns="">
              <p:pic>
                <p:nvPicPr>
                  <p:cNvPr id="76" name="Ink 48">
                    <a:extLst>
                      <a:ext uri="{FF2B5EF4-FFF2-40B4-BE49-F238E27FC236}">
                        <a16:creationId xmlns:a16="http://schemas.microsoft.com/office/drawing/2014/main" id="{4F86921A-EC19-7D6D-40BE-3F20251E5F2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705078" y="812054"/>
                    <a:ext cx="348856" cy="87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0F6E8AD2-CCAD-23FB-6736-D78A4325CFF0}"/>
                      </a:ext>
                    </a:extLst>
                  </p14:cNvPr>
                  <p14:cNvContentPartPr/>
                  <p14:nvPr/>
                </p14:nvContentPartPr>
                <p14:xfrm>
                  <a:off x="7297926" y="800174"/>
                  <a:ext cx="729000" cy="198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0F6E8AD2-CCAD-23FB-6736-D78A4325CFF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290366" y="792614"/>
                    <a:ext cx="744120" cy="3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1A577DE-922C-46A6-E0DB-C5F357B2176F}"/>
                </a:ext>
              </a:extLst>
            </p:cNvPr>
            <p:cNvGrpSpPr/>
            <p:nvPr/>
          </p:nvGrpSpPr>
          <p:grpSpPr>
            <a:xfrm>
              <a:off x="2906825" y="1022775"/>
              <a:ext cx="5253939" cy="923698"/>
              <a:chOff x="2906825" y="1022775"/>
              <a:chExt cx="5253939" cy="9236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2" name="Ink 32">
                    <a:extLst>
                      <a:ext uri="{FF2B5EF4-FFF2-40B4-BE49-F238E27FC236}">
                        <a16:creationId xmlns:a16="http://schemas.microsoft.com/office/drawing/2014/main" id="{08D190E9-2613-F6D7-4042-57716DD341B1}"/>
                      </a:ext>
                    </a:extLst>
                  </p14:cNvPr>
                  <p14:cNvContentPartPr/>
                  <p14:nvPr/>
                </p14:nvContentPartPr>
                <p14:xfrm>
                  <a:off x="2906825" y="1491618"/>
                  <a:ext cx="108720" cy="104400"/>
                </p14:xfrm>
              </p:contentPart>
            </mc:Choice>
            <mc:Fallback xmlns="">
              <p:pic>
                <p:nvPicPr>
                  <p:cNvPr id="32" name="Ink 32">
                    <a:extLst>
                      <a:ext uri="{FF2B5EF4-FFF2-40B4-BE49-F238E27FC236}">
                        <a16:creationId xmlns:a16="http://schemas.microsoft.com/office/drawing/2014/main" id="{08D190E9-2613-F6D7-4042-57716DD341B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899265" y="1484058"/>
                    <a:ext cx="12384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5" name="Ink 49">
                    <a:extLst>
                      <a:ext uri="{FF2B5EF4-FFF2-40B4-BE49-F238E27FC236}">
                        <a16:creationId xmlns:a16="http://schemas.microsoft.com/office/drawing/2014/main" id="{7BDCE6F1-A710-E126-4355-7803081E4484}"/>
                      </a:ext>
                    </a:extLst>
                  </p14:cNvPr>
                  <p14:cNvContentPartPr/>
                  <p14:nvPr/>
                </p14:nvContentPartPr>
                <p14:xfrm>
                  <a:off x="2976305" y="1221258"/>
                  <a:ext cx="152640" cy="120600"/>
                </p14:xfrm>
              </p:contentPart>
            </mc:Choice>
            <mc:Fallback xmlns="">
              <p:pic>
                <p:nvPicPr>
                  <p:cNvPr id="45" name="Ink 49">
                    <a:extLst>
                      <a:ext uri="{FF2B5EF4-FFF2-40B4-BE49-F238E27FC236}">
                        <a16:creationId xmlns:a16="http://schemas.microsoft.com/office/drawing/2014/main" id="{7BDCE6F1-A710-E126-4355-7803081E448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68763" y="1213675"/>
                    <a:ext cx="167724" cy="135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7" name="Ink 57">
                    <a:extLst>
                      <a:ext uri="{FF2B5EF4-FFF2-40B4-BE49-F238E27FC236}">
                        <a16:creationId xmlns:a16="http://schemas.microsoft.com/office/drawing/2014/main" id="{B1AB6A76-BE74-6E2F-BBB3-355ECE169DE1}"/>
                      </a:ext>
                    </a:extLst>
                  </p14:cNvPr>
                  <p14:cNvContentPartPr/>
                  <p14:nvPr/>
                </p14:nvContentPartPr>
                <p14:xfrm>
                  <a:off x="3158825" y="1322778"/>
                  <a:ext cx="92880" cy="69840"/>
                </p14:xfrm>
              </p:contentPart>
            </mc:Choice>
            <mc:Fallback xmlns="">
              <p:pic>
                <p:nvPicPr>
                  <p:cNvPr id="57" name="Ink 57">
                    <a:extLst>
                      <a:ext uri="{FF2B5EF4-FFF2-40B4-BE49-F238E27FC236}">
                        <a16:creationId xmlns:a16="http://schemas.microsoft.com/office/drawing/2014/main" id="{B1AB6A76-BE74-6E2F-BBB3-355ECE169DE1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51265" y="1315179"/>
                    <a:ext cx="108000" cy="85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26799370-BDCC-2C91-5A8F-35A42E44B5D2}"/>
                      </a:ext>
                    </a:extLst>
                  </p14:cNvPr>
                  <p14:cNvContentPartPr/>
                  <p14:nvPr/>
                </p14:nvContentPartPr>
                <p14:xfrm>
                  <a:off x="3061625" y="1480098"/>
                  <a:ext cx="120600" cy="6048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26799370-BDCC-2C91-5A8F-35A42E44B5D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054042" y="1472538"/>
                    <a:ext cx="135765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0339CBAB-4A5D-6D0C-7052-5E2DA60EC770}"/>
                      </a:ext>
                    </a:extLst>
                  </p14:cNvPr>
                  <p14:cNvContentPartPr/>
                  <p14:nvPr/>
                </p14:nvContentPartPr>
                <p14:xfrm>
                  <a:off x="4026855" y="1329909"/>
                  <a:ext cx="577800" cy="51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0339CBAB-4A5D-6D0C-7052-5E2DA60EC77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019290" y="1322349"/>
                    <a:ext cx="592929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0" name="Ink 77">
                    <a:extLst>
                      <a:ext uri="{FF2B5EF4-FFF2-40B4-BE49-F238E27FC236}">
                        <a16:creationId xmlns:a16="http://schemas.microsoft.com/office/drawing/2014/main" id="{EAD497ED-BEAB-FC65-26E7-85648D4AFB7C}"/>
                      </a:ext>
                    </a:extLst>
                  </p14:cNvPr>
                  <p14:cNvContentPartPr/>
                  <p14:nvPr/>
                </p14:nvContentPartPr>
                <p14:xfrm>
                  <a:off x="4063935" y="1491549"/>
                  <a:ext cx="383400" cy="83520"/>
                </p14:xfrm>
              </p:contentPart>
            </mc:Choice>
            <mc:Fallback xmlns="">
              <p:pic>
                <p:nvPicPr>
                  <p:cNvPr id="70" name="Ink 77">
                    <a:extLst>
                      <a:ext uri="{FF2B5EF4-FFF2-40B4-BE49-F238E27FC236}">
                        <a16:creationId xmlns:a16="http://schemas.microsoft.com/office/drawing/2014/main" id="{EAD497ED-BEAB-FC65-26E7-85648D4AFB7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056382" y="1483989"/>
                    <a:ext cx="398506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82" name="Ink 83">
                    <a:extLst>
                      <a:ext uri="{FF2B5EF4-FFF2-40B4-BE49-F238E27FC236}">
                        <a16:creationId xmlns:a16="http://schemas.microsoft.com/office/drawing/2014/main" id="{75FF1DFC-BB44-1CCF-2DF6-25F071962F31}"/>
                      </a:ext>
                    </a:extLst>
                  </p14:cNvPr>
                  <p14:cNvContentPartPr/>
                  <p14:nvPr/>
                </p14:nvContentPartPr>
                <p14:xfrm>
                  <a:off x="4458855" y="1456989"/>
                  <a:ext cx="32760" cy="37080"/>
                </p14:xfrm>
              </p:contentPart>
            </mc:Choice>
            <mc:Fallback xmlns="">
              <p:pic>
                <p:nvPicPr>
                  <p:cNvPr id="82" name="Ink 83">
                    <a:extLst>
                      <a:ext uri="{FF2B5EF4-FFF2-40B4-BE49-F238E27FC236}">
                        <a16:creationId xmlns:a16="http://schemas.microsoft.com/office/drawing/2014/main" id="{75FF1DFC-BB44-1CCF-2DF6-25F071962F3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451295" y="1449502"/>
                    <a:ext cx="47880" cy="52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83" name="Ink 83">
                    <a:extLst>
                      <a:ext uri="{FF2B5EF4-FFF2-40B4-BE49-F238E27FC236}">
                        <a16:creationId xmlns:a16="http://schemas.microsoft.com/office/drawing/2014/main" id="{70547F41-750B-94CE-9A29-83FACC7730A1}"/>
                      </a:ext>
                    </a:extLst>
                  </p14:cNvPr>
                  <p14:cNvContentPartPr/>
                  <p14:nvPr/>
                </p14:nvContentPartPr>
                <p14:xfrm>
                  <a:off x="4013175" y="1473189"/>
                  <a:ext cx="30240" cy="20880"/>
                </p14:xfrm>
              </p:contentPart>
            </mc:Choice>
            <mc:Fallback xmlns="">
              <p:pic>
                <p:nvPicPr>
                  <p:cNvPr id="83" name="Ink 83">
                    <a:extLst>
                      <a:ext uri="{FF2B5EF4-FFF2-40B4-BE49-F238E27FC236}">
                        <a16:creationId xmlns:a16="http://schemas.microsoft.com/office/drawing/2014/main" id="{70547F41-750B-94CE-9A29-83FACC7730A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005615" y="1465757"/>
                    <a:ext cx="45360" cy="357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86" name="Ink 86">
                    <a:extLst>
                      <a:ext uri="{FF2B5EF4-FFF2-40B4-BE49-F238E27FC236}">
                        <a16:creationId xmlns:a16="http://schemas.microsoft.com/office/drawing/2014/main" id="{7298B4C0-1A5B-DBAE-43F3-246FBAB55C2E}"/>
                      </a:ext>
                    </a:extLst>
                  </p14:cNvPr>
                  <p14:cNvContentPartPr/>
                  <p14:nvPr/>
                </p14:nvContentPartPr>
                <p14:xfrm>
                  <a:off x="5347695" y="1165749"/>
                  <a:ext cx="127440" cy="120600"/>
                </p14:xfrm>
              </p:contentPart>
            </mc:Choice>
            <mc:Fallback xmlns="">
              <p:pic>
                <p:nvPicPr>
                  <p:cNvPr id="86" name="Ink 86">
                    <a:extLst>
                      <a:ext uri="{FF2B5EF4-FFF2-40B4-BE49-F238E27FC236}">
                        <a16:creationId xmlns:a16="http://schemas.microsoft.com/office/drawing/2014/main" id="{7298B4C0-1A5B-DBAE-43F3-246FBAB55C2E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340135" y="1158166"/>
                    <a:ext cx="142560" cy="135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89" name="Ink 89">
                    <a:extLst>
                      <a:ext uri="{FF2B5EF4-FFF2-40B4-BE49-F238E27FC236}">
                        <a16:creationId xmlns:a16="http://schemas.microsoft.com/office/drawing/2014/main" id="{CBDF83FC-14E0-FE49-BBFF-85B1469FCCF5}"/>
                      </a:ext>
                    </a:extLst>
                  </p14:cNvPr>
                  <p14:cNvContentPartPr/>
                  <p14:nvPr/>
                </p14:nvContentPartPr>
                <p14:xfrm>
                  <a:off x="5227455" y="1482189"/>
                  <a:ext cx="150480" cy="120600"/>
                </p14:xfrm>
              </p:contentPart>
            </mc:Choice>
            <mc:Fallback xmlns="">
              <p:pic>
                <p:nvPicPr>
                  <p:cNvPr id="89" name="Ink 89">
                    <a:extLst>
                      <a:ext uri="{FF2B5EF4-FFF2-40B4-BE49-F238E27FC236}">
                        <a16:creationId xmlns:a16="http://schemas.microsoft.com/office/drawing/2014/main" id="{CBDF83FC-14E0-FE49-BBFF-85B1469FCC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219895" y="1474606"/>
                    <a:ext cx="165600" cy="135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93" name="Ink 93">
                    <a:extLst>
                      <a:ext uri="{FF2B5EF4-FFF2-40B4-BE49-F238E27FC236}">
                        <a16:creationId xmlns:a16="http://schemas.microsoft.com/office/drawing/2014/main" id="{175D9448-AF52-E3B0-BCE9-2F1C50FED023}"/>
                      </a:ext>
                    </a:extLst>
                  </p14:cNvPr>
                  <p14:cNvContentPartPr/>
                  <p14:nvPr/>
                </p14:nvContentPartPr>
                <p14:xfrm>
                  <a:off x="3105705" y="1805353"/>
                  <a:ext cx="147960" cy="141120"/>
                </p14:xfrm>
              </p:contentPart>
            </mc:Choice>
            <mc:Fallback xmlns="">
              <p:pic>
                <p:nvPicPr>
                  <p:cNvPr id="93" name="Ink 93">
                    <a:extLst>
                      <a:ext uri="{FF2B5EF4-FFF2-40B4-BE49-F238E27FC236}">
                        <a16:creationId xmlns:a16="http://schemas.microsoft.com/office/drawing/2014/main" id="{175D9448-AF52-E3B0-BCE9-2F1C50FED02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098163" y="1797793"/>
                    <a:ext cx="163043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97" name="Ink 97">
                    <a:extLst>
                      <a:ext uri="{FF2B5EF4-FFF2-40B4-BE49-F238E27FC236}">
                        <a16:creationId xmlns:a16="http://schemas.microsoft.com/office/drawing/2014/main" id="{6BA4B846-42C2-033D-31CE-0280B0031EF8}"/>
                      </a:ext>
                    </a:extLst>
                  </p14:cNvPr>
                  <p14:cNvContentPartPr/>
                  <p14:nvPr/>
                </p14:nvContentPartPr>
                <p14:xfrm>
                  <a:off x="5045025" y="1789513"/>
                  <a:ext cx="203760" cy="129600"/>
                </p14:xfrm>
              </p:contentPart>
            </mc:Choice>
            <mc:Fallback xmlns="">
              <p:pic>
                <p:nvPicPr>
                  <p:cNvPr id="97" name="Ink 97">
                    <a:extLst>
                      <a:ext uri="{FF2B5EF4-FFF2-40B4-BE49-F238E27FC236}">
                        <a16:creationId xmlns:a16="http://schemas.microsoft.com/office/drawing/2014/main" id="{6BA4B846-42C2-033D-31CE-0280B0031EF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037452" y="1781953"/>
                    <a:ext cx="218907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01" name="Ink 101">
                    <a:extLst>
                      <a:ext uri="{FF2B5EF4-FFF2-40B4-BE49-F238E27FC236}">
                        <a16:creationId xmlns:a16="http://schemas.microsoft.com/office/drawing/2014/main" id="{BF5FD3B3-6EEE-974F-10D7-7D415C91BD3C}"/>
                      </a:ext>
                    </a:extLst>
                  </p14:cNvPr>
                  <p14:cNvContentPartPr/>
                  <p14:nvPr/>
                </p14:nvContentPartPr>
                <p14:xfrm>
                  <a:off x="6033567" y="1272255"/>
                  <a:ext cx="321480" cy="20880"/>
                </p14:xfrm>
              </p:contentPart>
            </mc:Choice>
            <mc:Fallback xmlns="">
              <p:pic>
                <p:nvPicPr>
                  <p:cNvPr id="101" name="Ink 101">
                    <a:extLst>
                      <a:ext uri="{FF2B5EF4-FFF2-40B4-BE49-F238E27FC236}">
                        <a16:creationId xmlns:a16="http://schemas.microsoft.com/office/drawing/2014/main" id="{BF5FD3B3-6EEE-974F-10D7-7D415C91BD3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026007" y="1264823"/>
                    <a:ext cx="336600" cy="357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07" name="Ink 107">
                    <a:extLst>
                      <a:ext uri="{FF2B5EF4-FFF2-40B4-BE49-F238E27FC236}">
                        <a16:creationId xmlns:a16="http://schemas.microsoft.com/office/drawing/2014/main" id="{9E86A275-94DC-A2A6-E4AD-06BBE50BDA51}"/>
                      </a:ext>
                    </a:extLst>
                  </p14:cNvPr>
                  <p14:cNvContentPartPr/>
                  <p14:nvPr/>
                </p14:nvContentPartPr>
                <p14:xfrm>
                  <a:off x="6657087" y="1202775"/>
                  <a:ext cx="493920" cy="122760"/>
                </p14:xfrm>
              </p:contentPart>
            </mc:Choice>
            <mc:Fallback xmlns="">
              <p:pic>
                <p:nvPicPr>
                  <p:cNvPr id="107" name="Ink 107">
                    <a:extLst>
                      <a:ext uri="{FF2B5EF4-FFF2-40B4-BE49-F238E27FC236}">
                        <a16:creationId xmlns:a16="http://schemas.microsoft.com/office/drawing/2014/main" id="{9E86A275-94DC-A2A6-E4AD-06BBE50BDA51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649533" y="1195215"/>
                    <a:ext cx="509029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10" name="Ink 110">
                    <a:extLst>
                      <a:ext uri="{FF2B5EF4-FFF2-40B4-BE49-F238E27FC236}">
                        <a16:creationId xmlns:a16="http://schemas.microsoft.com/office/drawing/2014/main" id="{B0191F03-7535-ECBA-0B39-5985B4698DEA}"/>
                      </a:ext>
                    </a:extLst>
                  </p14:cNvPr>
                  <p14:cNvContentPartPr/>
                  <p14:nvPr/>
                </p14:nvContentPartPr>
                <p14:xfrm>
                  <a:off x="6511287" y="1022775"/>
                  <a:ext cx="788040" cy="469080"/>
                </p14:xfrm>
              </p:contentPart>
            </mc:Choice>
            <mc:Fallback xmlns="">
              <p:pic>
                <p:nvPicPr>
                  <p:cNvPr id="110" name="Ink 110">
                    <a:extLst>
                      <a:ext uri="{FF2B5EF4-FFF2-40B4-BE49-F238E27FC236}">
                        <a16:creationId xmlns:a16="http://schemas.microsoft.com/office/drawing/2014/main" id="{B0191F03-7535-ECBA-0B39-5985B4698DE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503724" y="1015215"/>
                    <a:ext cx="803167" cy="48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14" name="Ink 114">
                    <a:extLst>
                      <a:ext uri="{FF2B5EF4-FFF2-40B4-BE49-F238E27FC236}">
                        <a16:creationId xmlns:a16="http://schemas.microsoft.com/office/drawing/2014/main" id="{8F20A682-43B1-3783-6CAC-EB2586DCAB3B}"/>
                      </a:ext>
                    </a:extLst>
                  </p14:cNvPr>
                  <p14:cNvContentPartPr/>
                  <p14:nvPr/>
                </p14:nvContentPartPr>
                <p14:xfrm>
                  <a:off x="7398327" y="1281255"/>
                  <a:ext cx="249840" cy="23400"/>
                </p14:xfrm>
              </p:contentPart>
            </mc:Choice>
            <mc:Fallback xmlns="">
              <p:pic>
                <p:nvPicPr>
                  <p:cNvPr id="114" name="Ink 114">
                    <a:extLst>
                      <a:ext uri="{FF2B5EF4-FFF2-40B4-BE49-F238E27FC236}">
                        <a16:creationId xmlns:a16="http://schemas.microsoft.com/office/drawing/2014/main" id="{8F20A682-43B1-3783-6CAC-EB2586DCAB3B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90767" y="1273695"/>
                    <a:ext cx="2649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17" name="Ink 117">
                    <a:extLst>
                      <a:ext uri="{FF2B5EF4-FFF2-40B4-BE49-F238E27FC236}">
                        <a16:creationId xmlns:a16="http://schemas.microsoft.com/office/drawing/2014/main" id="{B79DC1AC-9968-9094-05E3-9EFF758366DD}"/>
                      </a:ext>
                    </a:extLst>
                  </p14:cNvPr>
                  <p14:cNvContentPartPr/>
                  <p14:nvPr/>
                </p14:nvContentPartPr>
                <p14:xfrm>
                  <a:off x="7852964" y="1186545"/>
                  <a:ext cx="249480" cy="136800"/>
                </p14:xfrm>
              </p:contentPart>
            </mc:Choice>
            <mc:Fallback xmlns="">
              <p:pic>
                <p:nvPicPr>
                  <p:cNvPr id="117" name="Ink 117">
                    <a:extLst>
                      <a:ext uri="{FF2B5EF4-FFF2-40B4-BE49-F238E27FC236}">
                        <a16:creationId xmlns:a16="http://schemas.microsoft.com/office/drawing/2014/main" id="{B79DC1AC-9968-9094-05E3-9EFF758366D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845404" y="1178965"/>
                    <a:ext cx="264600" cy="15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79238F82-53EF-CDDC-CEE5-A0903D30BF31}"/>
                      </a:ext>
                    </a:extLst>
                  </p14:cNvPr>
                  <p14:cNvContentPartPr/>
                  <p14:nvPr/>
                </p14:nvContentPartPr>
                <p14:xfrm>
                  <a:off x="7800044" y="1112745"/>
                  <a:ext cx="360720" cy="2703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79238F82-53EF-CDDC-CEE5-A0903D30BF31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792484" y="1105185"/>
                    <a:ext cx="375840" cy="285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2" name="PB">
            <a:extLst>
              <a:ext uri="{FF2B5EF4-FFF2-40B4-BE49-F238E27FC236}">
                <a16:creationId xmlns:a16="http://schemas.microsoft.com/office/drawing/2014/main" id="{FFCA034E-C79F-61E2-9A87-08DDC694DA99}"/>
              </a:ext>
            </a:extLst>
          </p:cNvPr>
          <p:cNvSpPr/>
          <p:nvPr/>
        </p:nvSpPr>
        <p:spPr>
          <a:xfrm>
            <a:off x="0" y="6705600"/>
            <a:ext cx="5418667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63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BDFE054C-AE89-0BF7-A30D-A91F5CCED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65" y="1267601"/>
            <a:ext cx="4176000" cy="417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5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Project </a:t>
            </a:r>
            <a:r>
              <a:rPr lang="en-GB" sz="220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CubeSpace</a:t>
            </a:r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CDM simulation as external input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3426182-213E-8EBA-ACDF-43A2C1029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0" y="772378"/>
            <a:ext cx="3943525" cy="3943525"/>
          </a:xfrm>
          <a:prstGeom prst="rect">
            <a:avLst/>
          </a:prstGeom>
        </p:spPr>
      </p:pic>
      <p:pic>
        <p:nvPicPr>
          <p:cNvPr id="6" name="Picture 5" descr="A picture containing invertebrate, worm, outdoor object&#10;&#10;Description automatically generated">
            <a:extLst>
              <a:ext uri="{FF2B5EF4-FFF2-40B4-BE49-F238E27FC236}">
                <a16:creationId xmlns:a16="http://schemas.microsoft.com/office/drawing/2014/main" id="{306B0B7E-FBAB-6626-31AD-3A51481EB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" y="1008848"/>
            <a:ext cx="3943525" cy="3943525"/>
          </a:xfrm>
          <a:prstGeom prst="rect">
            <a:avLst/>
          </a:prstGeom>
        </p:spPr>
      </p:pic>
      <p:pic>
        <p:nvPicPr>
          <p:cNvPr id="12" name="Picture 11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0C53C6F5-9098-2519-A387-1B39FD7FC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1" y="1337114"/>
            <a:ext cx="3943525" cy="3943525"/>
          </a:xfrm>
          <a:prstGeom prst="rect">
            <a:avLst/>
          </a:prstGeom>
        </p:spPr>
      </p:pic>
      <p:pic>
        <p:nvPicPr>
          <p:cNvPr id="15" name="Picture 14" descr="A picture containing invertebrate, outdoor object, colorful&#10;&#10;Description automatically generated">
            <a:extLst>
              <a:ext uri="{FF2B5EF4-FFF2-40B4-BE49-F238E27FC236}">
                <a16:creationId xmlns:a16="http://schemas.microsoft.com/office/drawing/2014/main" id="{4911950F-8AEF-1969-04C6-894B633FE2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94" y="1714806"/>
            <a:ext cx="3943525" cy="3943525"/>
          </a:xfrm>
          <a:prstGeom prst="rect">
            <a:avLst/>
          </a:prstGeom>
        </p:spPr>
      </p:pic>
      <p:pic>
        <p:nvPicPr>
          <p:cNvPr id="17" name="Picture 16" descr="A picture containing outdoor object, yellow, colorful&#10;&#10;Description automatically generated">
            <a:extLst>
              <a:ext uri="{FF2B5EF4-FFF2-40B4-BE49-F238E27FC236}">
                <a16:creationId xmlns:a16="http://schemas.microsoft.com/office/drawing/2014/main" id="{1AE645D1-164A-E6B6-2357-2829EA6B98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97" y="2043073"/>
            <a:ext cx="3943525" cy="3943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828674-0AF5-CA6B-9040-5A86B47E36D0}"/>
              </a:ext>
            </a:extLst>
          </p:cNvPr>
          <p:cNvSpPr/>
          <p:nvPr/>
        </p:nvSpPr>
        <p:spPr>
          <a:xfrm>
            <a:off x="4045256" y="4413356"/>
            <a:ext cx="404826" cy="33841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771B6-BB64-DC0E-8334-F74471C7ACAA}"/>
              </a:ext>
            </a:extLst>
          </p:cNvPr>
          <p:cNvSpPr/>
          <p:nvPr/>
        </p:nvSpPr>
        <p:spPr>
          <a:xfrm>
            <a:off x="6576181" y="1252999"/>
            <a:ext cx="4194000" cy="4194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75C045-E208-B902-468A-BDD28AFBC38A}"/>
              </a:ext>
            </a:extLst>
          </p:cNvPr>
          <p:cNvCxnSpPr>
            <a:cxnSpLocks/>
          </p:cNvCxnSpPr>
          <p:nvPr/>
        </p:nvCxnSpPr>
        <p:spPr>
          <a:xfrm flipV="1">
            <a:off x="4045256" y="1245041"/>
            <a:ext cx="2530925" cy="3162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BB0909-DC06-DF11-DF8F-8BBC92D4A99F}"/>
              </a:ext>
            </a:extLst>
          </p:cNvPr>
          <p:cNvCxnSpPr>
            <a:cxnSpLocks/>
          </p:cNvCxnSpPr>
          <p:nvPr/>
        </p:nvCxnSpPr>
        <p:spPr>
          <a:xfrm>
            <a:off x="4045255" y="4757085"/>
            <a:ext cx="2518525" cy="6865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12E0B0-FDCC-4078-98A4-60D2B3DBC017}"/>
              </a:ext>
            </a:extLst>
          </p:cNvPr>
          <p:cNvSpPr/>
          <p:nvPr/>
        </p:nvSpPr>
        <p:spPr>
          <a:xfrm rot="2508224">
            <a:off x="284744" y="5403955"/>
            <a:ext cx="1206558" cy="299888"/>
          </a:xfrm>
          <a:prstGeom prst="rightArrow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73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12651B9F-8063-9848-5D85-C2A3EB6FD611}"/>
              </a:ext>
            </a:extLst>
          </p:cNvPr>
          <p:cNvSpPr txBox="1"/>
          <p:nvPr/>
        </p:nvSpPr>
        <p:spPr>
          <a:xfrm>
            <a:off x="504655" y="5529114"/>
            <a:ext cx="38186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>
                <a:solidFill>
                  <a:schemeClr val="tx1">
                    <a:lumMod val="85000"/>
                  </a:schemeClr>
                </a:solidFill>
                <a:cs typeface="Calibri"/>
              </a:rPr>
              <a:t>z</a:t>
            </a:r>
            <a:endParaRPr lang="en-US" sz="2200">
              <a:cs typeface="Calibri" panose="020F0502020204030204"/>
            </a:endParaRPr>
          </a:p>
        </p:txBody>
      </p:sp>
      <p:sp>
        <p:nvSpPr>
          <p:cNvPr id="16" name="PB">
            <a:extLst>
              <a:ext uri="{FF2B5EF4-FFF2-40B4-BE49-F238E27FC236}">
                <a16:creationId xmlns:a16="http://schemas.microsoft.com/office/drawing/2014/main" id="{DD85C387-FE2F-50F8-3EAF-E9C2BAD9483D}"/>
              </a:ext>
            </a:extLst>
          </p:cNvPr>
          <p:cNvSpPr/>
          <p:nvPr/>
        </p:nvSpPr>
        <p:spPr>
          <a:xfrm>
            <a:off x="0" y="6705600"/>
            <a:ext cx="6773333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72A91CF-5342-38B2-2F2F-565FF357F0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93" y="1287102"/>
            <a:ext cx="4125793" cy="41257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C2806B-3023-1210-4C55-421055E8814A}"/>
              </a:ext>
            </a:extLst>
          </p:cNvPr>
          <p:cNvSpPr txBox="1"/>
          <p:nvPr/>
        </p:nvSpPr>
        <p:spPr>
          <a:xfrm>
            <a:off x="7575145" y="158982"/>
            <a:ext cx="22474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Correa+ 2206.11298</a:t>
            </a:r>
            <a:endParaRPr lang="LID4096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6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Project </a:t>
            </a:r>
            <a:r>
              <a:rPr lang="en-GB" sz="220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CubeSpace</a:t>
            </a:r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Capturing gravity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299A52B-C939-3058-D3F1-A7502DF607D1}"/>
              </a:ext>
            </a:extLst>
          </p:cNvPr>
          <p:cNvGrpSpPr/>
          <p:nvPr/>
        </p:nvGrpSpPr>
        <p:grpSpPr>
          <a:xfrm>
            <a:off x="5124299" y="2374183"/>
            <a:ext cx="2192077" cy="1917569"/>
            <a:chOff x="4211426" y="2794085"/>
            <a:chExt cx="1694921" cy="1370891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755A0884-4507-5E79-703E-8B6229348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1"/>
            <a:stretch/>
          </p:blipFill>
          <p:spPr>
            <a:xfrm>
              <a:off x="4211426" y="2794085"/>
              <a:ext cx="1694921" cy="1370891"/>
            </a:xfrm>
            <a:prstGeom prst="round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8">
                  <a:extLst>
                    <a:ext uri="{FF2B5EF4-FFF2-40B4-BE49-F238E27FC236}">
                      <a16:creationId xmlns:a16="http://schemas.microsoft.com/office/drawing/2014/main" id="{9BE4ED37-1D53-E3F1-5942-282D99ACE961}"/>
                    </a:ext>
                  </a:extLst>
                </p14:cNvPr>
                <p14:cNvContentPartPr/>
                <p14:nvPr/>
              </p14:nvContentPartPr>
              <p14:xfrm>
                <a:off x="5125924" y="3486458"/>
                <a:ext cx="48960" cy="41760"/>
              </p14:xfrm>
            </p:contentPart>
          </mc:Choice>
          <mc:Fallback xmlns="">
            <p:pic>
              <p:nvPicPr>
                <p:cNvPr id="28" name="Ink 28">
                  <a:extLst>
                    <a:ext uri="{FF2B5EF4-FFF2-40B4-BE49-F238E27FC236}">
                      <a16:creationId xmlns:a16="http://schemas.microsoft.com/office/drawing/2014/main" id="{9BE4ED37-1D53-E3F1-5942-282D99ACE9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20015" y="3481045"/>
                  <a:ext cx="60778" cy="52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1">
                  <a:extLst>
                    <a:ext uri="{FF2B5EF4-FFF2-40B4-BE49-F238E27FC236}">
                      <a16:creationId xmlns:a16="http://schemas.microsoft.com/office/drawing/2014/main" id="{2D16D3BF-7A1B-2D0C-1058-AC19A6BF517D}"/>
                    </a:ext>
                  </a:extLst>
                </p14:cNvPr>
                <p14:cNvContentPartPr/>
                <p14:nvPr/>
              </p14:nvContentPartPr>
              <p14:xfrm>
                <a:off x="5264524" y="3352538"/>
                <a:ext cx="46800" cy="37440"/>
              </p14:xfrm>
            </p:contentPart>
          </mc:Choice>
          <mc:Fallback xmlns="">
            <p:pic>
              <p:nvPicPr>
                <p:cNvPr id="41" name="Ink 41">
                  <a:extLst>
                    <a:ext uri="{FF2B5EF4-FFF2-40B4-BE49-F238E27FC236}">
                      <a16:creationId xmlns:a16="http://schemas.microsoft.com/office/drawing/2014/main" id="{2D16D3BF-7A1B-2D0C-1058-AC19A6BF51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58639" y="3347078"/>
                  <a:ext cx="58570" cy="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Ink 47">
                  <a:extLst>
                    <a:ext uri="{FF2B5EF4-FFF2-40B4-BE49-F238E27FC236}">
                      <a16:creationId xmlns:a16="http://schemas.microsoft.com/office/drawing/2014/main" id="{F6CCB549-CF25-1B59-0EA6-CD60CBD0D12D}"/>
                    </a:ext>
                  </a:extLst>
                </p14:cNvPr>
                <p14:cNvContentPartPr/>
                <p14:nvPr/>
              </p14:nvContentPartPr>
              <p14:xfrm>
                <a:off x="4807324" y="3361898"/>
                <a:ext cx="44280" cy="44280"/>
              </p14:xfrm>
            </p:contentPart>
          </mc:Choice>
          <mc:Fallback xmlns="">
            <p:pic>
              <p:nvPicPr>
                <p:cNvPr id="47" name="Ink 47">
                  <a:extLst>
                    <a:ext uri="{FF2B5EF4-FFF2-40B4-BE49-F238E27FC236}">
                      <a16:creationId xmlns:a16="http://schemas.microsoft.com/office/drawing/2014/main" id="{F6CCB549-CF25-1B59-0EA6-CD60CBD0D1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01401" y="3356492"/>
                  <a:ext cx="56126" cy="55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Ink 54">
                  <a:extLst>
                    <a:ext uri="{FF2B5EF4-FFF2-40B4-BE49-F238E27FC236}">
                      <a16:creationId xmlns:a16="http://schemas.microsoft.com/office/drawing/2014/main" id="{1410C69A-5405-34BD-9C06-66C79B39AAF0}"/>
                    </a:ext>
                  </a:extLst>
                </p14:cNvPr>
                <p14:cNvContentPartPr/>
                <p14:nvPr/>
              </p14:nvContentPartPr>
              <p14:xfrm>
                <a:off x="4818844" y="3763658"/>
                <a:ext cx="51120" cy="57960"/>
              </p14:xfrm>
            </p:contentPart>
          </mc:Choice>
          <mc:Fallback xmlns="">
            <p:pic>
              <p:nvPicPr>
                <p:cNvPr id="54" name="Ink 54">
                  <a:extLst>
                    <a:ext uri="{FF2B5EF4-FFF2-40B4-BE49-F238E27FC236}">
                      <a16:creationId xmlns:a16="http://schemas.microsoft.com/office/drawing/2014/main" id="{1410C69A-5405-34BD-9C06-66C79B39AA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2978" y="3758272"/>
                  <a:ext cx="62852" cy="68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7">
                  <a:extLst>
                    <a:ext uri="{FF2B5EF4-FFF2-40B4-BE49-F238E27FC236}">
                      <a16:creationId xmlns:a16="http://schemas.microsoft.com/office/drawing/2014/main" id="{DB90725D-077B-F435-3C35-18F915843429}"/>
                    </a:ext>
                  </a:extLst>
                </p14:cNvPr>
                <p14:cNvContentPartPr/>
                <p14:nvPr/>
              </p14:nvContentPartPr>
              <p14:xfrm>
                <a:off x="5271364" y="3761498"/>
                <a:ext cx="42120" cy="50760"/>
              </p14:xfrm>
            </p:contentPart>
          </mc:Choice>
          <mc:Fallback xmlns="">
            <p:pic>
              <p:nvPicPr>
                <p:cNvPr id="57" name="Ink 57">
                  <a:extLst>
                    <a:ext uri="{FF2B5EF4-FFF2-40B4-BE49-F238E27FC236}">
                      <a16:creationId xmlns:a16="http://schemas.microsoft.com/office/drawing/2014/main" id="{DB90725D-077B-F435-3C35-18F9158434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65467" y="3756087"/>
                  <a:ext cx="53914" cy="61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4" name="Ink 64">
                  <a:extLst>
                    <a:ext uri="{FF2B5EF4-FFF2-40B4-BE49-F238E27FC236}">
                      <a16:creationId xmlns:a16="http://schemas.microsoft.com/office/drawing/2014/main" id="{2395DE3E-DF3A-6CC3-C325-01A7588E7891}"/>
                    </a:ext>
                  </a:extLst>
                </p14:cNvPr>
                <p14:cNvContentPartPr/>
                <p14:nvPr/>
              </p14:nvContentPartPr>
              <p14:xfrm>
                <a:off x="5125924" y="3278738"/>
                <a:ext cx="39600" cy="37440"/>
              </p14:xfrm>
            </p:contentPart>
          </mc:Choice>
          <mc:Fallback xmlns="">
            <p:pic>
              <p:nvPicPr>
                <p:cNvPr id="64" name="Ink 64">
                  <a:extLst>
                    <a:ext uri="{FF2B5EF4-FFF2-40B4-BE49-F238E27FC236}">
                      <a16:creationId xmlns:a16="http://schemas.microsoft.com/office/drawing/2014/main" id="{2395DE3E-DF3A-6CC3-C325-01A7588E78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20068" y="3273316"/>
                  <a:ext cx="51313" cy="48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6" name="Ink 76">
                  <a:extLst>
                    <a:ext uri="{FF2B5EF4-FFF2-40B4-BE49-F238E27FC236}">
                      <a16:creationId xmlns:a16="http://schemas.microsoft.com/office/drawing/2014/main" id="{B3D29ACB-94D4-8C2A-C1D1-DA6707DE8893}"/>
                    </a:ext>
                  </a:extLst>
                </p14:cNvPr>
                <p14:cNvContentPartPr/>
                <p14:nvPr/>
              </p14:nvContentPartPr>
              <p14:xfrm>
                <a:off x="5130698" y="3539818"/>
                <a:ext cx="44280" cy="37440"/>
              </p14:xfrm>
            </p:contentPart>
          </mc:Choice>
          <mc:Fallback xmlns="">
            <p:pic>
              <p:nvPicPr>
                <p:cNvPr id="76" name="Ink 76">
                  <a:extLst>
                    <a:ext uri="{FF2B5EF4-FFF2-40B4-BE49-F238E27FC236}">
                      <a16:creationId xmlns:a16="http://schemas.microsoft.com/office/drawing/2014/main" id="{B3D29ACB-94D4-8C2A-C1D1-DA6707DE88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24850" y="3534396"/>
                  <a:ext cx="55977" cy="48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9" name="Ink 79">
                  <a:extLst>
                    <a:ext uri="{FF2B5EF4-FFF2-40B4-BE49-F238E27FC236}">
                      <a16:creationId xmlns:a16="http://schemas.microsoft.com/office/drawing/2014/main" id="{22E1A36A-9826-5342-BD67-5576D92C15F5}"/>
                    </a:ext>
                  </a:extLst>
                </p14:cNvPr>
                <p14:cNvContentPartPr/>
                <p14:nvPr/>
              </p14:nvContentPartPr>
              <p14:xfrm>
                <a:off x="5329058" y="3541978"/>
                <a:ext cx="53640" cy="46440"/>
              </p14:xfrm>
            </p:contentPart>
          </mc:Choice>
          <mc:Fallback xmlns="">
            <p:pic>
              <p:nvPicPr>
                <p:cNvPr id="79" name="Ink 79">
                  <a:extLst>
                    <a:ext uri="{FF2B5EF4-FFF2-40B4-BE49-F238E27FC236}">
                      <a16:creationId xmlns:a16="http://schemas.microsoft.com/office/drawing/2014/main" id="{22E1A36A-9826-5342-BD67-5576D92C15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3160" y="3536590"/>
                  <a:ext cx="65435" cy="57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2" name="Ink 82">
                  <a:extLst>
                    <a:ext uri="{FF2B5EF4-FFF2-40B4-BE49-F238E27FC236}">
                      <a16:creationId xmlns:a16="http://schemas.microsoft.com/office/drawing/2014/main" id="{A5E8FC11-C903-7573-0609-4376C51CBF2D}"/>
                    </a:ext>
                  </a:extLst>
                </p14:cNvPr>
                <p14:cNvContentPartPr/>
                <p14:nvPr/>
              </p14:nvContentPartPr>
              <p14:xfrm>
                <a:off x="5340578" y="3285658"/>
                <a:ext cx="48960" cy="46440"/>
              </p14:xfrm>
            </p:contentPart>
          </mc:Choice>
          <mc:Fallback xmlns="">
            <p:pic>
              <p:nvPicPr>
                <p:cNvPr id="82" name="Ink 82">
                  <a:extLst>
                    <a:ext uri="{FF2B5EF4-FFF2-40B4-BE49-F238E27FC236}">
                      <a16:creationId xmlns:a16="http://schemas.microsoft.com/office/drawing/2014/main" id="{A5E8FC11-C903-7573-0609-4376C51CBF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34736" y="3280270"/>
                  <a:ext cx="60644" cy="5721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2A92B75-90E4-C120-0DC5-9C9B2AA16F79}"/>
              </a:ext>
            </a:extLst>
          </p:cNvPr>
          <p:cNvSpPr txBox="1"/>
          <p:nvPr/>
        </p:nvSpPr>
        <p:spPr>
          <a:xfrm>
            <a:off x="5196847" y="1371478"/>
            <a:ext cx="20341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2. Cell division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F2FB3C-7F04-AD87-8545-B0655C3C4CF2}"/>
              </a:ext>
            </a:extLst>
          </p:cNvPr>
          <p:cNvGrpSpPr/>
          <p:nvPr/>
        </p:nvGrpSpPr>
        <p:grpSpPr>
          <a:xfrm>
            <a:off x="4681254" y="1945172"/>
            <a:ext cx="1665360" cy="296280"/>
            <a:chOff x="4328990" y="1662732"/>
            <a:chExt cx="166536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8">
                  <a:extLst>
                    <a:ext uri="{FF2B5EF4-FFF2-40B4-BE49-F238E27FC236}">
                      <a16:creationId xmlns:a16="http://schemas.microsoft.com/office/drawing/2014/main" id="{B8BFAF73-D682-C47A-C68A-A0139EE373A0}"/>
                    </a:ext>
                  </a:extLst>
                </p14:cNvPr>
                <p14:cNvContentPartPr/>
                <p14:nvPr/>
              </p14:nvContentPartPr>
              <p14:xfrm>
                <a:off x="4599063" y="1666755"/>
                <a:ext cx="491040" cy="249840"/>
              </p14:xfrm>
            </p:contentPart>
          </mc:Choice>
          <mc:Fallback xmlns="">
            <p:pic>
              <p:nvPicPr>
                <p:cNvPr id="18" name="Ink 18">
                  <a:extLst>
                    <a:ext uri="{FF2B5EF4-FFF2-40B4-BE49-F238E27FC236}">
                      <a16:creationId xmlns:a16="http://schemas.microsoft.com/office/drawing/2014/main" id="{B8BFAF73-D682-C47A-C68A-A0139EE373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1509" y="1659195"/>
                  <a:ext cx="506149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1">
                  <a:extLst>
                    <a:ext uri="{FF2B5EF4-FFF2-40B4-BE49-F238E27FC236}">
                      <a16:creationId xmlns:a16="http://schemas.microsoft.com/office/drawing/2014/main" id="{E239198D-A117-A687-775D-85FD76711374}"/>
                    </a:ext>
                  </a:extLst>
                </p14:cNvPr>
                <p14:cNvContentPartPr/>
                <p14:nvPr/>
              </p14:nvContentPartPr>
              <p14:xfrm>
                <a:off x="5203143" y="1710675"/>
                <a:ext cx="184680" cy="151560"/>
              </p14:xfrm>
            </p:contentPart>
          </mc:Choice>
          <mc:Fallback xmlns="">
            <p:pic>
              <p:nvPicPr>
                <p:cNvPr id="21" name="Ink 21">
                  <a:extLst>
                    <a:ext uri="{FF2B5EF4-FFF2-40B4-BE49-F238E27FC236}">
                      <a16:creationId xmlns:a16="http://schemas.microsoft.com/office/drawing/2014/main" id="{E239198D-A117-A687-775D-85FD76711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95598" y="1703097"/>
                  <a:ext cx="199771" cy="166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4">
                  <a:extLst>
                    <a:ext uri="{FF2B5EF4-FFF2-40B4-BE49-F238E27FC236}">
                      <a16:creationId xmlns:a16="http://schemas.microsoft.com/office/drawing/2014/main" id="{D748FD21-3432-3776-B86C-CB0EA9F72F87}"/>
                    </a:ext>
                  </a:extLst>
                </p14:cNvPr>
                <p14:cNvContentPartPr/>
                <p14:nvPr/>
              </p14:nvContentPartPr>
              <p14:xfrm>
                <a:off x="4328990" y="1669932"/>
                <a:ext cx="163800" cy="289080"/>
              </p14:xfrm>
            </p:contentPart>
          </mc:Choice>
          <mc:Fallback xmlns="">
            <p:pic>
              <p:nvPicPr>
                <p:cNvPr id="34" name="Ink 34">
                  <a:extLst>
                    <a:ext uri="{FF2B5EF4-FFF2-40B4-BE49-F238E27FC236}">
                      <a16:creationId xmlns:a16="http://schemas.microsoft.com/office/drawing/2014/main" id="{D748FD21-3432-3776-B86C-CB0EA9F72F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1430" y="1662381"/>
                  <a:ext cx="178920" cy="304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4">
                  <a:extLst>
                    <a:ext uri="{FF2B5EF4-FFF2-40B4-BE49-F238E27FC236}">
                      <a16:creationId xmlns:a16="http://schemas.microsoft.com/office/drawing/2014/main" id="{DDF7B88B-DFF0-C88F-192A-CA6F2561EE7B}"/>
                    </a:ext>
                  </a:extLst>
                </p14:cNvPr>
                <p14:cNvContentPartPr/>
                <p14:nvPr/>
              </p14:nvContentPartPr>
              <p14:xfrm>
                <a:off x="5537150" y="1662732"/>
                <a:ext cx="457200" cy="225000"/>
              </p14:xfrm>
            </p:contentPart>
          </mc:Choice>
          <mc:Fallback xmlns="">
            <p:pic>
              <p:nvPicPr>
                <p:cNvPr id="44" name="Ink 44">
                  <a:extLst>
                    <a:ext uri="{FF2B5EF4-FFF2-40B4-BE49-F238E27FC236}">
                      <a16:creationId xmlns:a16="http://schemas.microsoft.com/office/drawing/2014/main" id="{DDF7B88B-DFF0-C88F-192A-CA6F2561EE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29590" y="1655172"/>
                  <a:ext cx="47232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11">
                <a:extLst>
                  <a:ext uri="{FF2B5EF4-FFF2-40B4-BE49-F238E27FC236}">
                    <a16:creationId xmlns:a16="http://schemas.microsoft.com/office/drawing/2014/main" id="{E73C89D8-25CF-6F5E-A1D7-4FF555F400A6}"/>
                  </a:ext>
                </a:extLst>
              </p14:cNvPr>
              <p14:cNvContentPartPr/>
              <p14:nvPr/>
            </p14:nvContentPartPr>
            <p14:xfrm>
              <a:off x="6430050" y="2038122"/>
              <a:ext cx="42840" cy="100080"/>
            </p14:xfrm>
          </p:contentPart>
        </mc:Choice>
        <mc:Fallback xmlns="">
          <p:pic>
            <p:nvPicPr>
              <p:cNvPr id="10" name="Ink 11">
                <a:extLst>
                  <a:ext uri="{FF2B5EF4-FFF2-40B4-BE49-F238E27FC236}">
                    <a16:creationId xmlns:a16="http://schemas.microsoft.com/office/drawing/2014/main" id="{E73C89D8-25CF-6F5E-A1D7-4FF555F400A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22426" y="2030562"/>
                <a:ext cx="58088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0651FD54-D565-F84F-AE00-D525CC26D9D4}"/>
                  </a:ext>
                </a:extLst>
              </p14:cNvPr>
              <p14:cNvContentPartPr/>
              <p14:nvPr/>
            </p14:nvContentPartPr>
            <p14:xfrm>
              <a:off x="4636420" y="4481159"/>
              <a:ext cx="568080" cy="1875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0651FD54-D565-F84F-AE00-D525CC26D9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28855" y="4473599"/>
                <a:ext cx="583210" cy="20268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FF56BB13-7084-1B08-E4ED-B904796B25F4}"/>
              </a:ext>
            </a:extLst>
          </p:cNvPr>
          <p:cNvSpPr txBox="1"/>
          <p:nvPr/>
        </p:nvSpPr>
        <p:spPr>
          <a:xfrm>
            <a:off x="1254857" y="1371478"/>
            <a:ext cx="20341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1. Discretize space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E57677-D498-5C45-8855-26D06240CC1E}"/>
              </a:ext>
            </a:extLst>
          </p:cNvPr>
          <p:cNvSpPr txBox="1"/>
          <p:nvPr/>
        </p:nvSpPr>
        <p:spPr>
          <a:xfrm>
            <a:off x="8820093" y="1365848"/>
            <a:ext cx="219445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3. Fine-tuned gravity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6DB0340E-16D0-6927-1D86-4F236C04CD66}"/>
                  </a:ext>
                </a:extLst>
              </p14:cNvPr>
              <p14:cNvContentPartPr/>
              <p14:nvPr/>
            </p14:nvContentPartPr>
            <p14:xfrm>
              <a:off x="5093753" y="4954295"/>
              <a:ext cx="642960" cy="1728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6DB0340E-16D0-6927-1D86-4F236C04CD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6193" y="4946735"/>
                <a:ext cx="658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D2957EFD-CD61-5A97-0EC5-5B457999D68B}"/>
                  </a:ext>
                </a:extLst>
              </p14:cNvPr>
              <p14:cNvContentPartPr/>
              <p14:nvPr/>
            </p14:nvContentPartPr>
            <p14:xfrm>
              <a:off x="5321993" y="4778975"/>
              <a:ext cx="584280" cy="18396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D2957EFD-CD61-5A97-0EC5-5B457999D6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4433" y="4771415"/>
                <a:ext cx="599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F0836D05-41FF-69C1-700D-D8C295B67D3C}"/>
                  </a:ext>
                </a:extLst>
              </p14:cNvPr>
              <p14:cNvContentPartPr/>
              <p14:nvPr/>
            </p14:nvContentPartPr>
            <p14:xfrm>
              <a:off x="5722313" y="4781855"/>
              <a:ext cx="189360" cy="70992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F0836D05-41FF-69C1-700D-D8C295B67D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14767" y="4774295"/>
                <a:ext cx="204451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7" name="Ink 87">
                <a:extLst>
                  <a:ext uri="{FF2B5EF4-FFF2-40B4-BE49-F238E27FC236}">
                    <a16:creationId xmlns:a16="http://schemas.microsoft.com/office/drawing/2014/main" id="{CB3BD8E4-210A-E75B-2862-3AF81AD8B52D}"/>
                  </a:ext>
                </a:extLst>
              </p14:cNvPr>
              <p14:cNvContentPartPr/>
              <p14:nvPr/>
            </p14:nvContentPartPr>
            <p14:xfrm>
              <a:off x="5299313" y="5065535"/>
              <a:ext cx="300960" cy="286560"/>
            </p14:xfrm>
          </p:contentPart>
        </mc:Choice>
        <mc:Fallback xmlns="">
          <p:pic>
            <p:nvPicPr>
              <p:cNvPr id="87" name="Ink 87">
                <a:extLst>
                  <a:ext uri="{FF2B5EF4-FFF2-40B4-BE49-F238E27FC236}">
                    <a16:creationId xmlns:a16="http://schemas.microsoft.com/office/drawing/2014/main" id="{CB3BD8E4-210A-E75B-2862-3AF81AD8B52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744" y="5057984"/>
                <a:ext cx="316098" cy="301661"/>
              </a:xfrm>
              <a:prstGeom prst="rect">
                <a:avLst/>
              </a:prstGeom>
            </p:spPr>
          </p:pic>
        </mc:Fallback>
      </mc:AlternateContent>
      <p:pic>
        <p:nvPicPr>
          <p:cNvPr id="90" name="Graphic 89" descr="Checkmark with solid fill">
            <a:extLst>
              <a:ext uri="{FF2B5EF4-FFF2-40B4-BE49-F238E27FC236}">
                <a16:creationId xmlns:a16="http://schemas.microsoft.com/office/drawing/2014/main" id="{402C85D5-552A-39AC-BD11-353F0F20D09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999645" y="4913028"/>
            <a:ext cx="441384" cy="441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F2CB62-9805-A69F-3B6E-ADA17CF3F0EB}"/>
                  </a:ext>
                </a:extLst>
              </p14:cNvPr>
              <p14:cNvContentPartPr/>
              <p14:nvPr/>
            </p14:nvContentPartPr>
            <p14:xfrm>
              <a:off x="5720672" y="4959191"/>
              <a:ext cx="7200" cy="5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F2CB62-9805-A69F-3B6E-ADA17CF3F0E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13472" y="4951631"/>
                <a:ext cx="216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EF66A4-6326-9D9E-CFEB-CAA4A859241E}"/>
                  </a:ext>
                </a:extLst>
              </p14:cNvPr>
              <p14:cNvContentPartPr/>
              <p14:nvPr/>
            </p14:nvContentPartPr>
            <p14:xfrm>
              <a:off x="5088152" y="4966031"/>
              <a:ext cx="11880" cy="519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EF66A4-6326-9D9E-CFEB-CAA4A85924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80592" y="4958471"/>
                <a:ext cx="27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695CDF-3D15-F0A5-1937-88C9944A64E9}"/>
                  </a:ext>
                </a:extLst>
              </p14:cNvPr>
              <p14:cNvContentPartPr/>
              <p14:nvPr/>
            </p14:nvContentPartPr>
            <p14:xfrm>
              <a:off x="5097152" y="5488031"/>
              <a:ext cx="630720" cy="7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695CDF-3D15-F0A5-1937-88C9944A64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89592" y="5480831"/>
                <a:ext cx="645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EC9F03-1B1D-C8BD-0FE9-E12B3E10380D}"/>
                  </a:ext>
                </a:extLst>
              </p14:cNvPr>
              <p14:cNvContentPartPr/>
              <p14:nvPr/>
            </p14:nvContentPartPr>
            <p14:xfrm>
              <a:off x="5868632" y="4790711"/>
              <a:ext cx="23400" cy="3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EC9F03-1B1D-C8BD-0FE9-E12B3E1038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61072" y="4783240"/>
                <a:ext cx="38520" cy="45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89943A-5A30-A67B-671A-436ED341E5F9}"/>
                  </a:ext>
                </a:extLst>
              </p14:cNvPr>
              <p14:cNvContentPartPr/>
              <p14:nvPr/>
            </p14:nvContentPartPr>
            <p14:xfrm>
              <a:off x="5090312" y="4786031"/>
              <a:ext cx="231120" cy="18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89943A-5A30-A67B-671A-436ED341E5F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82764" y="4778456"/>
                <a:ext cx="246216" cy="2027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PB">
            <a:extLst>
              <a:ext uri="{FF2B5EF4-FFF2-40B4-BE49-F238E27FC236}">
                <a16:creationId xmlns:a16="http://schemas.microsoft.com/office/drawing/2014/main" id="{69AD2391-B6EE-7802-4016-B9DD4901AE32}"/>
              </a:ext>
            </a:extLst>
          </p:cNvPr>
          <p:cNvSpPr/>
          <p:nvPr/>
        </p:nvSpPr>
        <p:spPr>
          <a:xfrm>
            <a:off x="0" y="6705600"/>
            <a:ext cx="8128000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E53A17A-8732-73A4-0001-0A6A609809F3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4" y="1888659"/>
            <a:ext cx="3497301" cy="3497301"/>
          </a:xfrm>
          <a:prstGeom prst="rect">
            <a:avLst/>
          </a:prstGeom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9B9337C1-4AD0-9177-B1BE-00AEE897CE05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57" y="1894166"/>
            <a:ext cx="3486285" cy="34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7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Project </a:t>
            </a:r>
            <a:r>
              <a:rPr lang="en-GB" sz="220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CubeSpace</a:t>
            </a:r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Preliminary results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07150-00E5-4E34-0E62-9F00C72A623C}"/>
              </a:ext>
            </a:extLst>
          </p:cNvPr>
          <p:cNvSpPr txBox="1"/>
          <p:nvPr/>
        </p:nvSpPr>
        <p:spPr>
          <a:xfrm>
            <a:off x="6206163" y="1446031"/>
            <a:ext cx="5384923" cy="46628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Current status: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Simulation through any complex environment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Exploiting the DM distributions of different halos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Agreement with complementary approaches</a:t>
            </a:r>
            <a:endParaRPr lang="en-GB" dirty="0">
              <a:solidFill>
                <a:schemeClr val="tx1">
                  <a:lumMod val="85000"/>
                </a:schemeClr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Results for a spectrum of neutrino masses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Comparable computing time to previous works</a:t>
            </a:r>
            <a: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,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 </a:t>
            </a:r>
            <a: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between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 1</a:t>
            </a:r>
            <a: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 and 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8 hours on 16 CPU’s &amp; 16GB RAM</a:t>
            </a:r>
            <a: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 </a:t>
            </a:r>
            <a:b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</a:br>
            <a:r>
              <a:rPr lang="de-CH" dirty="0">
                <a:solidFill>
                  <a:schemeClr val="tx1">
                    <a:lumMod val="85000"/>
                  </a:schemeClr>
                </a:solidFill>
                <a:cs typeface="Calibri" panose="020F0502020204030204"/>
              </a:rPr>
              <a:t>(2 hours for this plot)</a:t>
            </a:r>
            <a:endParaRPr lang="en-US" dirty="0" err="1">
              <a:solidFill>
                <a:schemeClr val="tx1">
                  <a:lumMod val="85000"/>
                </a:schemeClr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</a:schemeClr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</a:schemeClr>
              </a:solidFill>
              <a:cs typeface="Calibri" panose="020F0502020204030204"/>
            </a:endParaRP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19F6585D-779F-4935-0F53-43AE8672B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1155746"/>
            <a:ext cx="4718675" cy="4546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2ACE1-A8A9-4930-CA66-192D9F90CB91}"/>
              </a:ext>
            </a:extLst>
          </p:cNvPr>
          <p:cNvSpPr txBox="1"/>
          <p:nvPr/>
        </p:nvSpPr>
        <p:spPr>
          <a:xfrm rot="20829654">
            <a:off x="2339564" y="1841159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D51DC3"/>
                </a:solidFill>
              </a:rPr>
              <a:t>Preliminary</a:t>
            </a:r>
            <a:endParaRPr lang="LID4096">
              <a:solidFill>
                <a:srgbClr val="D51DC3"/>
              </a:solidFill>
            </a:endParaRPr>
          </a:p>
        </p:txBody>
      </p:sp>
      <p:sp>
        <p:nvSpPr>
          <p:cNvPr id="17" name="PB">
            <a:extLst>
              <a:ext uri="{FF2B5EF4-FFF2-40B4-BE49-F238E27FC236}">
                <a16:creationId xmlns:a16="http://schemas.microsoft.com/office/drawing/2014/main" id="{4E4DE1F6-F56A-EDD1-EB30-0B2CD1E7C464}"/>
              </a:ext>
            </a:extLst>
          </p:cNvPr>
          <p:cNvSpPr/>
          <p:nvPr/>
        </p:nvSpPr>
        <p:spPr>
          <a:xfrm>
            <a:off x="0" y="6705600"/>
            <a:ext cx="9482667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914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CB83-29A8-45C4-A256-E890D71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6A31-8F28-4E60-A9BF-4EB9C686E616}" type="slidenum">
              <a:rPr lang="LID4096" smtClean="0"/>
              <a:t>8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452010" y="130755"/>
            <a:ext cx="1128831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Project </a:t>
            </a:r>
            <a:r>
              <a:rPr lang="en-GB" sz="220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CubeSpace</a:t>
            </a:r>
            <a:r>
              <a:rPr lang="en-GB" sz="22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Goals and future outlook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CEF08-9FEC-4EEF-8E42-DCF31C3C9000}"/>
              </a:ext>
            </a:extLst>
          </p:cNvPr>
          <p:cNvCxnSpPr>
            <a:cxnSpLocks/>
          </p:cNvCxnSpPr>
          <p:nvPr/>
        </p:nvCxnSpPr>
        <p:spPr>
          <a:xfrm>
            <a:off x="293867" y="589251"/>
            <a:ext cx="11608793" cy="5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6DE9D2-E0B9-4B55-BC4D-F7794F4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290"/>
            <a:ext cx="8221980" cy="349244"/>
          </a:xfrm>
        </p:spPr>
        <p:txBody>
          <a:bodyPr/>
          <a:lstStyle/>
          <a:p>
            <a:r>
              <a:rPr lang="en-GB">
                <a:solidFill>
                  <a:schemeClr val="accent5">
                    <a:lumMod val="40000"/>
                    <a:lumOff val="60000"/>
                  </a:schemeClr>
                </a:solidFill>
              </a:rPr>
              <a:t>GRAPPA                                                                                             Neutrino Clustering - Fabian Zimmer</a:t>
            </a:r>
            <a:endParaRPr lang="LID409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GRAPPA Centre (@GRAPPAinstitute) | Twitter">
            <a:extLst>
              <a:ext uri="{FF2B5EF4-FFF2-40B4-BE49-F238E27FC236}">
                <a16:creationId xmlns:a16="http://schemas.microsoft.com/office/drawing/2014/main" id="{913EBC08-7117-4341-8F5D-465A5EC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388100"/>
            <a:ext cx="281630" cy="2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CD245D-FD6E-0BE4-854B-EFFDFF9C28E1}"/>
              </a:ext>
            </a:extLst>
          </p:cNvPr>
          <p:cNvSpPr txBox="1"/>
          <p:nvPr/>
        </p:nvSpPr>
        <p:spPr>
          <a:xfrm>
            <a:off x="5004917" y="1266473"/>
            <a:ext cx="212892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Sphere of Influence in simulation?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4DB7B-1BB1-C8CF-8C27-5F09769BF772}"/>
              </a:ext>
            </a:extLst>
          </p:cNvPr>
          <p:cNvSpPr txBox="1"/>
          <p:nvPr/>
        </p:nvSpPr>
        <p:spPr>
          <a:xfrm>
            <a:off x="1471042" y="5478106"/>
            <a:ext cx="22474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Dodelson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+ 0907.2887</a:t>
            </a:r>
            <a:endParaRPr lang="LID4096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A57A3-5A29-8D58-EE0A-7F388147A335}"/>
              </a:ext>
            </a:extLst>
          </p:cNvPr>
          <p:cNvSpPr txBox="1"/>
          <p:nvPr/>
        </p:nvSpPr>
        <p:spPr>
          <a:xfrm>
            <a:off x="1383482" y="1067746"/>
            <a:ext cx="24226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Last Scattering Surface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24A5E3-C657-DAE4-B40E-86C1A40E7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4" b="3896"/>
          <a:stretch/>
        </p:blipFill>
        <p:spPr>
          <a:xfrm>
            <a:off x="482785" y="1615376"/>
            <a:ext cx="4224002" cy="3730322"/>
          </a:xfrm>
          <a:prstGeom prst="round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E6FA57-5D22-34AB-8D4D-0EAE2974E765}"/>
              </a:ext>
            </a:extLst>
          </p:cNvPr>
          <p:cNvGrpSpPr/>
          <p:nvPr/>
        </p:nvGrpSpPr>
        <p:grpSpPr>
          <a:xfrm>
            <a:off x="6008259" y="1525769"/>
            <a:ext cx="5567299" cy="2775186"/>
            <a:chOff x="4938072" y="1043635"/>
            <a:chExt cx="5567299" cy="277518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65E07A1-DF6F-3160-2F51-3ABDAFD2451F}"/>
                </a:ext>
              </a:extLst>
            </p:cNvPr>
            <p:cNvGrpSpPr/>
            <p:nvPr/>
          </p:nvGrpSpPr>
          <p:grpSpPr>
            <a:xfrm>
              <a:off x="4938072" y="1832535"/>
              <a:ext cx="766655" cy="748491"/>
              <a:chOff x="6066803" y="2766011"/>
              <a:chExt cx="766655" cy="74849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6E8C370-BCEB-260E-3E7A-21CD6F2E2907}"/>
                  </a:ext>
                </a:extLst>
              </p:cNvPr>
              <p:cNvGrpSpPr/>
              <p:nvPr/>
            </p:nvGrpSpPr>
            <p:grpSpPr>
              <a:xfrm>
                <a:off x="6066803" y="2766011"/>
                <a:ext cx="766655" cy="748491"/>
                <a:chOff x="6066803" y="2766011"/>
                <a:chExt cx="1170000" cy="114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A80A9660-52BD-C944-C7B4-6BF36E85D1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66803" y="2766011"/>
                    <a:ext cx="1166760" cy="114228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A80A9660-52BD-C944-C7B4-6BF36E85D14B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6055267" y="2754473"/>
                      <a:ext cx="1189832" cy="11653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5D1D1C2E-45DF-A769-E312-6C85C5D148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1283" y="3358571"/>
                    <a:ext cx="1145520" cy="1134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5D1D1C2E-45DF-A769-E312-6C85C5D1489E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079745" y="3347067"/>
                      <a:ext cx="1168595" cy="1364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39B68344-1576-6DBC-10AC-1798017BDD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6163" y="3355331"/>
                    <a:ext cx="21600" cy="2484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39B68344-1576-6DBC-10AC-1798017BDD49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064823" y="3343991"/>
                      <a:ext cx="44280" cy="4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E9286330-FA7D-C856-D7D8-BFD0666F2A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9043" y="3315731"/>
                    <a:ext cx="33840" cy="3996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E9286330-FA7D-C856-D7D8-BFD0666F2AF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6067763" y="3304236"/>
                      <a:ext cx="56400" cy="629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4830B08F-3904-56B6-73B6-15885A2CF2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14123" y="3248411"/>
                    <a:ext cx="82800" cy="1260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4830B08F-3904-56B6-73B6-15885A2CF2B0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6302608" y="3236907"/>
                      <a:ext cx="105830" cy="356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95537F80-D788-0E6D-C70D-CACF0FBB3F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12483" y="3236531"/>
                    <a:ext cx="85680" cy="324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95537F80-D788-0E6D-C70D-CACF0FBB3FF3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500949" y="3226811"/>
                      <a:ext cx="108748" cy="2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B710AFC3-39BE-C6B5-4839-EA660BFDA7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68363" y="3230411"/>
                    <a:ext cx="67680" cy="3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B710AFC3-39BE-C6B5-4839-EA660BFDA771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6656901" y="3222851"/>
                      <a:ext cx="90604" cy="1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33" name="Ink 33">
                      <a:extLst>
                        <a:ext uri="{FF2B5EF4-FFF2-40B4-BE49-F238E27FC236}">
                          <a16:creationId xmlns:a16="http://schemas.microsoft.com/office/drawing/2014/main" id="{DDD1ADFB-CAF5-A5AF-C23E-C36137CEE5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12003" y="3236531"/>
                    <a:ext cx="397440" cy="107280"/>
                  </p14:xfrm>
                </p:contentPart>
              </mc:Choice>
              <mc:Fallback xmlns="">
                <p:pic>
                  <p:nvPicPr>
                    <p:cNvPr id="33" name="Ink 33">
                      <a:extLst>
                        <a:ext uri="{FF2B5EF4-FFF2-40B4-BE49-F238E27FC236}">
                          <a16:creationId xmlns:a16="http://schemas.microsoft.com/office/drawing/2014/main" id="{DDD1ADFB-CAF5-A5AF-C23E-C36137CEE5F9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6800475" y="3225037"/>
                      <a:ext cx="420496" cy="1302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36" name="Ink 36">
                      <a:extLst>
                        <a:ext uri="{FF2B5EF4-FFF2-40B4-BE49-F238E27FC236}">
                          <a16:creationId xmlns:a16="http://schemas.microsoft.com/office/drawing/2014/main" id="{2AE7630A-6CAF-F344-3962-32F02CB523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8563" y="3242651"/>
                    <a:ext cx="201600" cy="61200"/>
                  </p14:xfrm>
                </p:contentPart>
              </mc:Choice>
              <mc:Fallback xmlns="">
                <p:pic>
                  <p:nvPicPr>
                    <p:cNvPr id="36" name="Ink 36">
                      <a:extLst>
                        <a:ext uri="{FF2B5EF4-FFF2-40B4-BE49-F238E27FC236}">
                          <a16:creationId xmlns:a16="http://schemas.microsoft.com/office/drawing/2014/main" id="{2AE7630A-6CAF-F344-3962-32F02CB5237B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6907027" y="3231176"/>
                      <a:ext cx="224671" cy="841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8B1793FB-2F09-1349-818A-F76C17236D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2083" y="3279011"/>
                    <a:ext cx="58320" cy="1872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8B1793FB-2F09-1349-818A-F76C17236DCA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6180529" y="3267449"/>
                      <a:ext cx="81428" cy="4184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8" name="Ink 74">
                    <a:extLst>
                      <a:ext uri="{FF2B5EF4-FFF2-40B4-BE49-F238E27FC236}">
                        <a16:creationId xmlns:a16="http://schemas.microsoft.com/office/drawing/2014/main" id="{8325E49A-E12D-A12B-CE1E-4AB1FB586D86}"/>
                      </a:ext>
                    </a:extLst>
                  </p14:cNvPr>
                  <p14:cNvContentPartPr/>
                  <p14:nvPr/>
                </p14:nvContentPartPr>
                <p14:xfrm>
                  <a:off x="6171606" y="2949681"/>
                  <a:ext cx="527220" cy="404975"/>
                </p14:xfrm>
              </p:contentPart>
            </mc:Choice>
            <mc:Fallback xmlns="">
              <p:pic>
                <p:nvPicPr>
                  <p:cNvPr id="78" name="Ink 74">
                    <a:extLst>
                      <a:ext uri="{FF2B5EF4-FFF2-40B4-BE49-F238E27FC236}">
                        <a16:creationId xmlns:a16="http://schemas.microsoft.com/office/drawing/2014/main" id="{8325E49A-E12D-A12B-CE1E-4AB1FB586D86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164043" y="2942115"/>
                    <a:ext cx="542345" cy="4201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32A4DF9-905C-7A47-4A14-2ED833124BF9}"/>
                </a:ext>
              </a:extLst>
            </p:cNvPr>
            <p:cNvGrpSpPr/>
            <p:nvPr/>
          </p:nvGrpSpPr>
          <p:grpSpPr>
            <a:xfrm>
              <a:off x="6279404" y="1678668"/>
              <a:ext cx="1170000" cy="1142280"/>
              <a:chOff x="6831726" y="3579551"/>
              <a:chExt cx="1170000" cy="114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4" name="Ink 74">
                    <a:extLst>
                      <a:ext uri="{FF2B5EF4-FFF2-40B4-BE49-F238E27FC236}">
                        <a16:creationId xmlns:a16="http://schemas.microsoft.com/office/drawing/2014/main" id="{97E78235-5013-97EA-85EE-9471632037FE}"/>
                      </a:ext>
                    </a:extLst>
                  </p14:cNvPr>
                  <p14:cNvContentPartPr/>
                  <p14:nvPr/>
                </p14:nvContentPartPr>
                <p14:xfrm>
                  <a:off x="7154076" y="3988770"/>
                  <a:ext cx="468930" cy="360201"/>
                </p14:xfrm>
              </p:contentPart>
            </mc:Choice>
            <mc:Fallback xmlns="">
              <p:pic>
                <p:nvPicPr>
                  <p:cNvPr id="74" name="Ink 74">
                    <a:extLst>
                      <a:ext uri="{FF2B5EF4-FFF2-40B4-BE49-F238E27FC236}">
                        <a16:creationId xmlns:a16="http://schemas.microsoft.com/office/drawing/2014/main" id="{97E78235-5013-97EA-85EE-9471632037F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146513" y="3981206"/>
                    <a:ext cx="484057" cy="3753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C5A0759-AAC3-4F31-376C-E186D066B96D}"/>
                  </a:ext>
                </a:extLst>
              </p:cNvPr>
              <p:cNvGrpSpPr/>
              <p:nvPr/>
            </p:nvGrpSpPr>
            <p:grpSpPr>
              <a:xfrm>
                <a:off x="6831726" y="3579551"/>
                <a:ext cx="1170000" cy="1142280"/>
                <a:chOff x="6066803" y="2766011"/>
                <a:chExt cx="1170000" cy="114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DBD69AA6-D037-3CA7-8CEA-302EEEF21E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66803" y="2766011"/>
                    <a:ext cx="1166760" cy="114228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DBD69AA6-D037-3CA7-8CEA-302EEEF21E49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6059243" y="2758451"/>
                      <a:ext cx="1181880" cy="115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03A49C1B-A7AA-A000-C68D-A52F9E719C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1283" y="3358571"/>
                    <a:ext cx="1145520" cy="1134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03A49C1B-A7AA-A000-C68D-A52F9E719CBB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6083723" y="3351011"/>
                      <a:ext cx="1160640" cy="12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128934A1-E780-827F-BFA3-66AC78106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6163" y="3355331"/>
                    <a:ext cx="21600" cy="2484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128934A1-E780-827F-BFA3-66AC781067B4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6068603" y="3347771"/>
                      <a:ext cx="36720" cy="3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481034-14DF-8C63-B280-13EE389C77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9043" y="3315731"/>
                    <a:ext cx="33840" cy="399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481034-14DF-8C63-B280-13EE389C777D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6071563" y="3308171"/>
                      <a:ext cx="48801" cy="5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B184705-5B9A-E240-AF28-D8094BA3A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14123" y="3248411"/>
                    <a:ext cx="82800" cy="12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B184705-5B9A-E240-AF28-D8094BA3A0AB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6306563" y="3240851"/>
                      <a:ext cx="97920" cy="2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240CD5C9-48C1-938D-9B0A-E526A382A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12483" y="3236531"/>
                    <a:ext cx="85680" cy="324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240CD5C9-48C1-938D-9B0A-E526A382A4E9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6504923" y="3229727"/>
                      <a:ext cx="100800" cy="168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1A81746-ED22-C410-A10D-9265F7C66D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68363" y="3230411"/>
                    <a:ext cx="6768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1A81746-ED22-C410-A10D-9265F7C66DF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6660803" y="3222851"/>
                      <a:ext cx="82800" cy="1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99" name="Ink 33">
                      <a:extLst>
                        <a:ext uri="{FF2B5EF4-FFF2-40B4-BE49-F238E27FC236}">
                          <a16:creationId xmlns:a16="http://schemas.microsoft.com/office/drawing/2014/main" id="{F1181F73-E505-EC7E-11B2-DD81FB675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12003" y="3236531"/>
                    <a:ext cx="397440" cy="107280"/>
                  </p14:xfrm>
                </p:contentPart>
              </mc:Choice>
              <mc:Fallback xmlns="">
                <p:pic>
                  <p:nvPicPr>
                    <p:cNvPr id="99" name="Ink 33">
                      <a:extLst>
                        <a:ext uri="{FF2B5EF4-FFF2-40B4-BE49-F238E27FC236}">
                          <a16:creationId xmlns:a16="http://schemas.microsoft.com/office/drawing/2014/main" id="{F1181F73-E505-EC7E-11B2-DD81FB6759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6804443" y="3228971"/>
                      <a:ext cx="412560" cy="12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100" name="Ink 36">
                      <a:extLst>
                        <a:ext uri="{FF2B5EF4-FFF2-40B4-BE49-F238E27FC236}">
                          <a16:creationId xmlns:a16="http://schemas.microsoft.com/office/drawing/2014/main" id="{70DC8C2A-42C5-14CB-088A-A802F3F3D5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8563" y="3242651"/>
                    <a:ext cx="201600" cy="61200"/>
                  </p14:xfrm>
                </p:contentPart>
              </mc:Choice>
              <mc:Fallback xmlns="">
                <p:pic>
                  <p:nvPicPr>
                    <p:cNvPr id="100" name="Ink 36">
                      <a:extLst>
                        <a:ext uri="{FF2B5EF4-FFF2-40B4-BE49-F238E27FC236}">
                          <a16:creationId xmlns:a16="http://schemas.microsoft.com/office/drawing/2014/main" id="{70DC8C2A-42C5-14CB-088A-A802F3F3D51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6911003" y="3235135"/>
                      <a:ext cx="216720" cy="762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41B0F0E-623F-D6DE-C556-5D70932236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2083" y="3279011"/>
                    <a:ext cx="58320" cy="1872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41B0F0E-623F-D6DE-C556-5D70932236B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6184523" y="3271451"/>
                      <a:ext cx="73440" cy="33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9593507F-F913-F8ED-A068-0C7FF18EBE9A}"/>
                      </a:ext>
                    </a:extLst>
                  </p14:cNvPr>
                  <p14:cNvContentPartPr/>
                  <p14:nvPr/>
                </p14:nvContentPartPr>
                <p14:xfrm>
                  <a:off x="6918589" y="3708705"/>
                  <a:ext cx="251899" cy="193492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9593507F-F913-F8ED-A068-0C7FF18EBE9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911032" y="3701152"/>
                    <a:ext cx="267013" cy="2085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4EB84C8-F863-3A4A-1E5F-A3E53772975C}"/>
                      </a:ext>
                    </a:extLst>
                  </p14:cNvPr>
                  <p14:cNvContentPartPr/>
                  <p14:nvPr/>
                </p14:nvContentPartPr>
                <p14:xfrm>
                  <a:off x="7262591" y="4505904"/>
                  <a:ext cx="251899" cy="193492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14EB84C8-F863-3A4A-1E5F-A3E53772975C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255034" y="4498351"/>
                    <a:ext cx="267013" cy="2085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3BB62AF-7D01-9E31-B55C-BE645B641CED}"/>
                      </a:ext>
                    </a:extLst>
                  </p14:cNvPr>
                  <p14:cNvContentPartPr/>
                  <p14:nvPr/>
                </p14:nvContentPartPr>
                <p14:xfrm>
                  <a:off x="6949419" y="4359774"/>
                  <a:ext cx="190240" cy="14613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F3BB62AF-7D01-9E31-B55C-BE645B641CE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41867" y="4352216"/>
                    <a:ext cx="205344" cy="161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BFC6448-C2C9-3D33-DF04-740A35BBF273}"/>
                      </a:ext>
                    </a:extLst>
                  </p14:cNvPr>
                  <p14:cNvContentPartPr/>
                  <p14:nvPr/>
                </p14:nvContentPartPr>
                <p14:xfrm>
                  <a:off x="7665604" y="3736201"/>
                  <a:ext cx="237364" cy="182327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BFC6448-C2C9-3D33-DF04-740A35BBF27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658052" y="3728649"/>
                    <a:ext cx="252469" cy="19743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57BDF63-50EC-EA3B-3D94-B32AB6C1C9EC}"/>
                </a:ext>
              </a:extLst>
            </p:cNvPr>
            <p:cNvGrpSpPr/>
            <p:nvPr/>
          </p:nvGrpSpPr>
          <p:grpSpPr>
            <a:xfrm>
              <a:off x="8020841" y="1043635"/>
              <a:ext cx="2484530" cy="2425666"/>
              <a:chOff x="8673486" y="4059541"/>
              <a:chExt cx="2484530" cy="242566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76" name="Ink 74">
                    <a:extLst>
                      <a:ext uri="{FF2B5EF4-FFF2-40B4-BE49-F238E27FC236}">
                        <a16:creationId xmlns:a16="http://schemas.microsoft.com/office/drawing/2014/main" id="{CD9F390A-C9D6-EC0B-9E5A-C8658EAE7699}"/>
                      </a:ext>
                    </a:extLst>
                  </p14:cNvPr>
                  <p14:cNvContentPartPr/>
                  <p14:nvPr/>
                </p14:nvContentPartPr>
                <p14:xfrm>
                  <a:off x="9746127" y="5873963"/>
                  <a:ext cx="653042" cy="501623"/>
                </p14:xfrm>
              </p:contentPart>
            </mc:Choice>
            <mc:Fallback xmlns="">
              <p:pic>
                <p:nvPicPr>
                  <p:cNvPr id="76" name="Ink 74">
                    <a:extLst>
                      <a:ext uri="{FF2B5EF4-FFF2-40B4-BE49-F238E27FC236}">
                        <a16:creationId xmlns:a16="http://schemas.microsoft.com/office/drawing/2014/main" id="{CD9F390A-C9D6-EC0B-9E5A-C8658EAE769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9738563" y="5866395"/>
                    <a:ext cx="668170" cy="5167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7" name="Ink 74">
                    <a:extLst>
                      <a:ext uri="{FF2B5EF4-FFF2-40B4-BE49-F238E27FC236}">
                        <a16:creationId xmlns:a16="http://schemas.microsoft.com/office/drawing/2014/main" id="{7C090558-5A1C-912F-122B-91D5847AB6EE}"/>
                      </a:ext>
                    </a:extLst>
                  </p14:cNvPr>
                  <p14:cNvContentPartPr/>
                  <p14:nvPr/>
                </p14:nvContentPartPr>
                <p14:xfrm>
                  <a:off x="9001444" y="4208209"/>
                  <a:ext cx="679413" cy="521880"/>
                </p14:xfrm>
              </p:contentPart>
            </mc:Choice>
            <mc:Fallback xmlns="">
              <p:pic>
                <p:nvPicPr>
                  <p:cNvPr id="77" name="Ink 74">
                    <a:extLst>
                      <a:ext uri="{FF2B5EF4-FFF2-40B4-BE49-F238E27FC236}">
                        <a16:creationId xmlns:a16="http://schemas.microsoft.com/office/drawing/2014/main" id="{7C090558-5A1C-912F-122B-91D5847AB6E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93879" y="4200640"/>
                    <a:ext cx="694543" cy="53701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45CC5EC-24D4-9762-024B-90337BAC8063}"/>
                  </a:ext>
                </a:extLst>
              </p:cNvPr>
              <p:cNvGrpSpPr/>
              <p:nvPr/>
            </p:nvGrpSpPr>
            <p:grpSpPr>
              <a:xfrm>
                <a:off x="8673486" y="4059541"/>
                <a:ext cx="2484530" cy="2425666"/>
                <a:chOff x="6066803" y="2766011"/>
                <a:chExt cx="1170000" cy="114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03D9066F-FB94-61D5-3A9A-EBEEA4B1A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66803" y="2766011"/>
                    <a:ext cx="1166760" cy="114228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3D9066F-FB94-61D5-3A9A-EBEEA4B1AF1A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6063242" y="2762450"/>
                      <a:ext cx="1173882" cy="114940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5FD311F-19E3-9A6B-C304-30E6BE45C9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1283" y="3358571"/>
                    <a:ext cx="1145520" cy="113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5FD311F-19E3-9A6B-C304-30E6BE45C9C3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6087722" y="3355006"/>
                      <a:ext cx="1152641" cy="1205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4FCED93-A434-C4C8-0C33-A1D0082695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6163" y="3355331"/>
                    <a:ext cx="21600" cy="248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4FCED93-A434-C4C8-0C33-A1D0082695A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6072563" y="3351733"/>
                      <a:ext cx="28800" cy="3203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39C8D23-010B-EEDE-B5B9-CD95166F08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9043" y="3315731"/>
                    <a:ext cx="33840" cy="399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39C8D23-010B-EEDE-B5B9-CD95166F0828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6075507" y="3312160"/>
                      <a:ext cx="40911" cy="471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73BA915-2DBC-D5FD-0295-7A05D9540B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14123" y="3248411"/>
                    <a:ext cx="82800" cy="1260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73BA915-2DBC-D5FD-0295-7A05D9540B8C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6310553" y="3244786"/>
                      <a:ext cx="89941" cy="198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11A116A-39F1-56FB-8AAF-B3D22EF67D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12483" y="3236531"/>
                    <a:ext cx="85680" cy="324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11A116A-39F1-56FB-8AAF-B3D22EF67D6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6508913" y="3233129"/>
                      <a:ext cx="92820" cy="100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26EF86A-11C6-323A-EDFA-4F486B6AE4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68363" y="3230411"/>
                    <a:ext cx="67680" cy="3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26EF86A-11C6-323A-EDFA-4F486B6AE4C6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6664792" y="3222851"/>
                      <a:ext cx="74822" cy="1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88" name="Ink 33">
                      <a:extLst>
                        <a:ext uri="{FF2B5EF4-FFF2-40B4-BE49-F238E27FC236}">
                          <a16:creationId xmlns:a16="http://schemas.microsoft.com/office/drawing/2014/main" id="{077CBDBD-FBB9-80A8-D55D-F6F06AFB5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12003" y="3236531"/>
                    <a:ext cx="397440" cy="107280"/>
                  </p14:xfrm>
                </p:contentPart>
              </mc:Choice>
              <mc:Fallback xmlns="">
                <p:pic>
                  <p:nvPicPr>
                    <p:cNvPr id="88" name="Ink 33">
                      <a:extLst>
                        <a:ext uri="{FF2B5EF4-FFF2-40B4-BE49-F238E27FC236}">
                          <a16:creationId xmlns:a16="http://schemas.microsoft.com/office/drawing/2014/main" id="{077CBDBD-FBB9-80A8-D55D-F6F06AFB5EA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6808441" y="3232966"/>
                      <a:ext cx="404564" cy="1144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89" name="Ink 36">
                      <a:extLst>
                        <a:ext uri="{FF2B5EF4-FFF2-40B4-BE49-F238E27FC236}">
                          <a16:creationId xmlns:a16="http://schemas.microsoft.com/office/drawing/2014/main" id="{C1296195-9D62-3744-07BD-FED986D5AB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8563" y="3242651"/>
                    <a:ext cx="201600" cy="61200"/>
                  </p14:xfrm>
                </p:contentPart>
              </mc:Choice>
              <mc:Fallback xmlns="">
                <p:pic>
                  <p:nvPicPr>
                    <p:cNvPr id="89" name="Ink 36">
                      <a:extLst>
                        <a:ext uri="{FF2B5EF4-FFF2-40B4-BE49-F238E27FC236}">
                          <a16:creationId xmlns:a16="http://schemas.microsoft.com/office/drawing/2014/main" id="{C1296195-9D62-3744-07BD-FED986D5ABCA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6914999" y="3239101"/>
                      <a:ext cx="208727" cy="6830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F166570-11C0-910F-99A6-8A33C44AC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2083" y="3279011"/>
                    <a:ext cx="58320" cy="1872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F166570-11C0-910F-99A6-8A33C44AC9F9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6188512" y="3275404"/>
                      <a:ext cx="65461" cy="2593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08" name="Ink 74">
                    <a:extLst>
                      <a:ext uri="{FF2B5EF4-FFF2-40B4-BE49-F238E27FC236}">
                        <a16:creationId xmlns:a16="http://schemas.microsoft.com/office/drawing/2014/main" id="{CE7800A4-E4EC-9A32-75E9-7FD8FF3E7E73}"/>
                      </a:ext>
                    </a:extLst>
                  </p14:cNvPr>
                  <p14:cNvContentPartPr/>
                  <p14:nvPr/>
                </p14:nvContentPartPr>
                <p14:xfrm>
                  <a:off x="9751337" y="5201660"/>
                  <a:ext cx="321311" cy="246810"/>
                </p14:xfrm>
              </p:contentPart>
            </mc:Choice>
            <mc:Fallback xmlns="">
              <p:pic>
                <p:nvPicPr>
                  <p:cNvPr id="108" name="Ink 74">
                    <a:extLst>
                      <a:ext uri="{FF2B5EF4-FFF2-40B4-BE49-F238E27FC236}">
                        <a16:creationId xmlns:a16="http://schemas.microsoft.com/office/drawing/2014/main" id="{CE7800A4-E4EC-9A32-75E9-7FD8FF3E7E73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9743773" y="5194105"/>
                    <a:ext cx="336440" cy="26192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3C2237C-17F2-BFFF-42A5-1F04BB66A208}"/>
                </a:ext>
              </a:extLst>
            </p:cNvPr>
            <p:cNvGrpSpPr/>
            <p:nvPr/>
          </p:nvGrpSpPr>
          <p:grpSpPr>
            <a:xfrm>
              <a:off x="6347539" y="2879792"/>
              <a:ext cx="1045800" cy="174960"/>
              <a:chOff x="7227110" y="3334547"/>
              <a:chExt cx="1045800" cy="17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45" name="Ink 45">
                    <a:extLst>
                      <a:ext uri="{FF2B5EF4-FFF2-40B4-BE49-F238E27FC236}">
                        <a16:creationId xmlns:a16="http://schemas.microsoft.com/office/drawing/2014/main" id="{B81F43C7-41E5-24E9-0B98-DF3EC8E50AD9}"/>
                      </a:ext>
                    </a:extLst>
                  </p14:cNvPr>
                  <p14:cNvContentPartPr/>
                  <p14:nvPr/>
                </p14:nvContentPartPr>
                <p14:xfrm>
                  <a:off x="7321070" y="3397187"/>
                  <a:ext cx="310680" cy="83880"/>
                </p14:xfrm>
              </p:contentPart>
            </mc:Choice>
            <mc:Fallback xmlns="">
              <p:pic>
                <p:nvPicPr>
                  <p:cNvPr id="45" name="Ink 45">
                    <a:extLst>
                      <a:ext uri="{FF2B5EF4-FFF2-40B4-BE49-F238E27FC236}">
                        <a16:creationId xmlns:a16="http://schemas.microsoft.com/office/drawing/2014/main" id="{B81F43C7-41E5-24E9-0B98-DF3EC8E50AD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313501" y="3389627"/>
                    <a:ext cx="325818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7" name="Ink 58">
                    <a:extLst>
                      <a:ext uri="{FF2B5EF4-FFF2-40B4-BE49-F238E27FC236}">
                        <a16:creationId xmlns:a16="http://schemas.microsoft.com/office/drawing/2014/main" id="{7791597A-FD95-A108-0CDB-F52738B8F1E9}"/>
                      </a:ext>
                    </a:extLst>
                  </p14:cNvPr>
                  <p14:cNvContentPartPr/>
                  <p14:nvPr/>
                </p14:nvContentPartPr>
                <p14:xfrm>
                  <a:off x="7227110" y="3370907"/>
                  <a:ext cx="52560" cy="34200"/>
                </p14:xfrm>
              </p:contentPart>
            </mc:Choice>
            <mc:Fallback xmlns="">
              <p:pic>
                <p:nvPicPr>
                  <p:cNvPr id="57" name="Ink 58">
                    <a:extLst>
                      <a:ext uri="{FF2B5EF4-FFF2-40B4-BE49-F238E27FC236}">
                        <a16:creationId xmlns:a16="http://schemas.microsoft.com/office/drawing/2014/main" id="{7791597A-FD95-A108-0CDB-F52738B8F1E9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219550" y="3363347"/>
                    <a:ext cx="6768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8" name="Ink 58">
                    <a:extLst>
                      <a:ext uri="{FF2B5EF4-FFF2-40B4-BE49-F238E27FC236}">
                        <a16:creationId xmlns:a16="http://schemas.microsoft.com/office/drawing/2014/main" id="{C1A7DB55-C70F-D4BB-A29A-809AECD8705C}"/>
                      </a:ext>
                    </a:extLst>
                  </p14:cNvPr>
                  <p14:cNvContentPartPr/>
                  <p14:nvPr/>
                </p14:nvContentPartPr>
                <p14:xfrm>
                  <a:off x="7701950" y="3334547"/>
                  <a:ext cx="570960" cy="174960"/>
                </p14:xfrm>
              </p:contentPart>
            </mc:Choice>
            <mc:Fallback xmlns="">
              <p:pic>
                <p:nvPicPr>
                  <p:cNvPr id="58" name="Ink 58">
                    <a:extLst>
                      <a:ext uri="{FF2B5EF4-FFF2-40B4-BE49-F238E27FC236}">
                        <a16:creationId xmlns:a16="http://schemas.microsoft.com/office/drawing/2014/main" id="{C1A7DB55-C70F-D4BB-A29A-809AECD8705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694395" y="3326971"/>
                    <a:ext cx="586070" cy="1901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443F0F0-8C1B-AC4F-7729-766ACCBF2243}"/>
                </a:ext>
              </a:extLst>
            </p:cNvPr>
            <p:cNvGrpSpPr/>
            <p:nvPr/>
          </p:nvGrpSpPr>
          <p:grpSpPr>
            <a:xfrm>
              <a:off x="5065696" y="2675831"/>
              <a:ext cx="480240" cy="135773"/>
              <a:chOff x="5884310" y="3110267"/>
              <a:chExt cx="480240" cy="1357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40" name="Ink 40">
                    <a:extLst>
                      <a:ext uri="{FF2B5EF4-FFF2-40B4-BE49-F238E27FC236}">
                        <a16:creationId xmlns:a16="http://schemas.microsoft.com/office/drawing/2014/main" id="{B125B3FB-F699-D0FA-94BA-EA161F778202}"/>
                      </a:ext>
                    </a:extLst>
                  </p14:cNvPr>
                  <p14:cNvContentPartPr/>
                  <p14:nvPr/>
                </p14:nvContentPartPr>
                <p14:xfrm>
                  <a:off x="5996570" y="3162520"/>
                  <a:ext cx="245160" cy="83520"/>
                </p14:xfrm>
              </p:contentPart>
            </mc:Choice>
            <mc:Fallback xmlns="">
              <p:pic>
                <p:nvPicPr>
                  <p:cNvPr id="40" name="Ink 40">
                    <a:extLst>
                      <a:ext uri="{FF2B5EF4-FFF2-40B4-BE49-F238E27FC236}">
                        <a16:creationId xmlns:a16="http://schemas.microsoft.com/office/drawing/2014/main" id="{B125B3FB-F699-D0FA-94BA-EA161F77820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989010" y="3154960"/>
                    <a:ext cx="260280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3" name="Ink 64">
                    <a:extLst>
                      <a:ext uri="{FF2B5EF4-FFF2-40B4-BE49-F238E27FC236}">
                        <a16:creationId xmlns:a16="http://schemas.microsoft.com/office/drawing/2014/main" id="{9D3421B2-344C-EDE5-9BD4-5552F3086C5B}"/>
                      </a:ext>
                    </a:extLst>
                  </p14:cNvPr>
                  <p14:cNvContentPartPr/>
                  <p14:nvPr/>
                </p14:nvContentPartPr>
                <p14:xfrm>
                  <a:off x="6306950" y="3118187"/>
                  <a:ext cx="57600" cy="47160"/>
                </p14:xfrm>
              </p:contentPart>
            </mc:Choice>
            <mc:Fallback xmlns="">
              <p:pic>
                <p:nvPicPr>
                  <p:cNvPr id="63" name="Ink 64">
                    <a:extLst>
                      <a:ext uri="{FF2B5EF4-FFF2-40B4-BE49-F238E27FC236}">
                        <a16:creationId xmlns:a16="http://schemas.microsoft.com/office/drawing/2014/main" id="{9D3421B2-344C-EDE5-9BD4-5552F3086C5B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299437" y="3110684"/>
                    <a:ext cx="72626" cy="6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4" name="Ink 64">
                    <a:extLst>
                      <a:ext uri="{FF2B5EF4-FFF2-40B4-BE49-F238E27FC236}">
                        <a16:creationId xmlns:a16="http://schemas.microsoft.com/office/drawing/2014/main" id="{AB356CED-CBB8-8FA4-3289-46633D0D7EA1}"/>
                      </a:ext>
                    </a:extLst>
                  </p14:cNvPr>
                  <p14:cNvContentPartPr/>
                  <p14:nvPr/>
                </p14:nvContentPartPr>
                <p14:xfrm>
                  <a:off x="5884310" y="3110267"/>
                  <a:ext cx="55080" cy="34200"/>
                </p14:xfrm>
              </p:contentPart>
            </mc:Choice>
            <mc:Fallback xmlns="">
              <p:pic>
                <p:nvPicPr>
                  <p:cNvPr id="64" name="Ink 64">
                    <a:extLst>
                      <a:ext uri="{FF2B5EF4-FFF2-40B4-BE49-F238E27FC236}">
                        <a16:creationId xmlns:a16="http://schemas.microsoft.com/office/drawing/2014/main" id="{AB356CED-CBB8-8FA4-3289-46633D0D7EA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876750" y="3102707"/>
                    <a:ext cx="70200" cy="4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4E8F723-B673-BF3E-C345-61BCA4B41FC5}"/>
                </a:ext>
              </a:extLst>
            </p:cNvPr>
            <p:cNvGrpSpPr/>
            <p:nvPr/>
          </p:nvGrpSpPr>
          <p:grpSpPr>
            <a:xfrm>
              <a:off x="8571829" y="3583741"/>
              <a:ext cx="1465560" cy="235080"/>
              <a:chOff x="9451400" y="4038496"/>
              <a:chExt cx="1465560" cy="23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23" name="Ink 123">
                    <a:extLst>
                      <a:ext uri="{FF2B5EF4-FFF2-40B4-BE49-F238E27FC236}">
                        <a16:creationId xmlns:a16="http://schemas.microsoft.com/office/drawing/2014/main" id="{8C1DE654-E9FC-97D9-8C4E-A9007295078E}"/>
                      </a:ext>
                    </a:extLst>
                  </p14:cNvPr>
                  <p14:cNvContentPartPr/>
                  <p14:nvPr/>
                </p14:nvContentPartPr>
                <p14:xfrm>
                  <a:off x="9550400" y="4038496"/>
                  <a:ext cx="1366560" cy="235080"/>
                </p14:xfrm>
              </p:contentPart>
            </mc:Choice>
            <mc:Fallback xmlns="">
              <p:pic>
                <p:nvPicPr>
                  <p:cNvPr id="123" name="Ink 123">
                    <a:extLst>
                      <a:ext uri="{FF2B5EF4-FFF2-40B4-BE49-F238E27FC236}">
                        <a16:creationId xmlns:a16="http://schemas.microsoft.com/office/drawing/2014/main" id="{8C1DE654-E9FC-97D9-8C4E-A9007295078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9542840" y="4030924"/>
                    <a:ext cx="1381680" cy="2502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6" name="Ink 126">
                    <a:extLst>
                      <a:ext uri="{FF2B5EF4-FFF2-40B4-BE49-F238E27FC236}">
                        <a16:creationId xmlns:a16="http://schemas.microsoft.com/office/drawing/2014/main" id="{2A9A82BF-A024-FDBF-E367-84464985C1A6}"/>
                      </a:ext>
                    </a:extLst>
                  </p14:cNvPr>
                  <p14:cNvContentPartPr/>
                  <p14:nvPr/>
                </p14:nvContentPartPr>
                <p14:xfrm>
                  <a:off x="9451400" y="4077736"/>
                  <a:ext cx="49680" cy="50040"/>
                </p14:xfrm>
              </p:contentPart>
            </mc:Choice>
            <mc:Fallback xmlns="">
              <p:pic>
                <p:nvPicPr>
                  <p:cNvPr id="126" name="Ink 126">
                    <a:extLst>
                      <a:ext uri="{FF2B5EF4-FFF2-40B4-BE49-F238E27FC236}">
                        <a16:creationId xmlns:a16="http://schemas.microsoft.com/office/drawing/2014/main" id="{2A9A82BF-A024-FDBF-E367-84464985C1A6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9443894" y="4070176"/>
                    <a:ext cx="64691" cy="65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37EB55-D9A9-843E-F01B-A54C12AF0DF1}"/>
              </a:ext>
            </a:extLst>
          </p:cNvPr>
          <p:cNvSpPr txBox="1"/>
          <p:nvPr/>
        </p:nvSpPr>
        <p:spPr>
          <a:xfrm>
            <a:off x="7780456" y="5041865"/>
            <a:ext cx="19972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Predictions for capture rates?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20" name="PB">
            <a:extLst>
              <a:ext uri="{FF2B5EF4-FFF2-40B4-BE49-F238E27FC236}">
                <a16:creationId xmlns:a16="http://schemas.microsoft.com/office/drawing/2014/main" id="{9C121024-5897-1A14-2F48-8C73C5F34A20}"/>
              </a:ext>
            </a:extLst>
          </p:cNvPr>
          <p:cNvSpPr/>
          <p:nvPr/>
        </p:nvSpPr>
        <p:spPr>
          <a:xfrm>
            <a:off x="0" y="6705600"/>
            <a:ext cx="10837333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84F7B-6695-79AF-F07E-2DCC045E911E}"/>
              </a:ext>
            </a:extLst>
          </p:cNvPr>
          <p:cNvSpPr txBox="1"/>
          <p:nvPr/>
        </p:nvSpPr>
        <p:spPr>
          <a:xfrm>
            <a:off x="5385003" y="4345476"/>
            <a:ext cx="19972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 panose="020F0502020204030204"/>
              </a:rPr>
              <a:t>Effects of including baryonic physics?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63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B890CE-8BEE-4B56-87F9-9BF73071C246}"/>
              </a:ext>
            </a:extLst>
          </p:cNvPr>
          <p:cNvSpPr txBox="1"/>
          <p:nvPr/>
        </p:nvSpPr>
        <p:spPr>
          <a:xfrm>
            <a:off x="3992940" y="902805"/>
            <a:ext cx="420612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60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Thank you for your attention!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B51438-5429-DBE9-0D26-2791C09AD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91289" l="9359" r="90295">
                        <a14:foregroundMark x1="9532" y1="48457" x2="9532" y2="48457"/>
                        <a14:foregroundMark x1="90295" y1="49365" x2="90295" y2="49365"/>
                        <a14:foregroundMark x1="90121" y1="41742" x2="90121" y2="41742"/>
                        <a14:foregroundMark x1="43847" y1="91289" x2="43847" y2="91289"/>
                        <a14:foregroundMark x1="31023" y1="87296" x2="31023" y2="87296"/>
                        <a14:foregroundMark x1="29463" y1="86207" x2="29463" y2="86207"/>
                        <a14:foregroundMark x1="27903" y1="85118" x2="27903" y2="85118"/>
                        <a14:foregroundMark x1="88042" y1="66425" x2="88042" y2="66425"/>
                        <a14:foregroundMark x1="88042" y1="67151" x2="88042" y2="67151"/>
                        <a14:foregroundMark x1="88735" y1="65336" x2="88735" y2="65336"/>
                        <a14:foregroundMark x1="88042" y1="66062" x2="88042" y2="66062"/>
                        <a14:foregroundMark x1="89081" y1="64428" x2="89081" y2="64428"/>
                        <a14:foregroundMark x1="9359" y1="50817" x2="9359" y2="50817"/>
                        <a14:foregroundMark x1="88562" y1="66062" x2="88562" y2="66062"/>
                        <a14:foregroundMark x1="89081" y1="65154" x2="89081" y2="65154"/>
                        <a14:foregroundMark x1="89428" y1="64428" x2="89428" y2="64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5" y="2658854"/>
            <a:ext cx="3368467" cy="32166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06D45F7-D61F-C525-6774-13CB6EAECBD3}"/>
              </a:ext>
            </a:extLst>
          </p:cNvPr>
          <p:cNvGrpSpPr/>
          <p:nvPr/>
        </p:nvGrpSpPr>
        <p:grpSpPr>
          <a:xfrm>
            <a:off x="7633784" y="3344810"/>
            <a:ext cx="810854" cy="683151"/>
            <a:chOff x="6868398" y="3046866"/>
            <a:chExt cx="810854" cy="6831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62EEEE-4D95-4E55-76C5-A025531E1D00}"/>
                </a:ext>
              </a:extLst>
            </p:cNvPr>
            <p:cNvSpPr txBox="1"/>
            <p:nvPr/>
          </p:nvSpPr>
          <p:spPr>
            <a:xfrm>
              <a:off x="6868398" y="3046866"/>
              <a:ext cx="810854" cy="6831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  <a:solidFill>
                    <a:srgbClr val="D51DC3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</a:effectLst>
                  <a:cs typeface="Calibri" panose="020F0502020204030204"/>
                </a:rPr>
                <a:t>n</a:t>
              </a:r>
              <a:r>
                <a:rPr lang="el-GR" sz="3200" baseline="-25000"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  <a:solidFill>
                    <a:srgbClr val="D51DC3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</a:effectLst>
                  <a:cs typeface="Calibri" panose="020F0502020204030204"/>
                </a:rPr>
                <a:t>ν</a:t>
              </a:r>
              <a:endParaRPr lang="en-US" sz="320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D51DC3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cs typeface="Calibri" panose="020F0502020204030204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7">
                  <a:extLst>
                    <a:ext uri="{FF2B5EF4-FFF2-40B4-BE49-F238E27FC236}">
                      <a16:creationId xmlns:a16="http://schemas.microsoft.com/office/drawing/2014/main" id="{3C061343-2765-3310-F2D4-204AD42AEABE}"/>
                    </a:ext>
                  </a:extLst>
                </p14:cNvPr>
                <p14:cNvContentPartPr/>
                <p14:nvPr/>
              </p14:nvContentPartPr>
              <p14:xfrm>
                <a:off x="7480404" y="3290201"/>
                <a:ext cx="197980" cy="379347"/>
              </p14:xfrm>
            </p:contentPart>
          </mc:Choice>
          <mc:Fallback xmlns="">
            <p:pic>
              <p:nvPicPr>
                <p:cNvPr id="17" name="Ink 17">
                  <a:extLst>
                    <a:ext uri="{FF2B5EF4-FFF2-40B4-BE49-F238E27FC236}">
                      <a16:creationId xmlns:a16="http://schemas.microsoft.com/office/drawing/2014/main" id="{3C061343-2765-3310-F2D4-204AD42AEA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64954" y="3274725"/>
                  <a:ext cx="228521" cy="4099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Picture 3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282FCD-F520-E47B-EEF7-5AF303E5D0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5772" r="11102" b="27553"/>
          <a:stretch/>
        </p:blipFill>
        <p:spPr>
          <a:xfrm>
            <a:off x="1928283" y="1588759"/>
            <a:ext cx="8118538" cy="4195251"/>
          </a:xfrm>
          <a:prstGeom prst="rect">
            <a:avLst/>
          </a:prstGeom>
        </p:spPr>
      </p:pic>
      <p:sp>
        <p:nvSpPr>
          <p:cNvPr id="35" name="PB">
            <a:extLst>
              <a:ext uri="{FF2B5EF4-FFF2-40B4-BE49-F238E27FC236}">
                <a16:creationId xmlns:a16="http://schemas.microsoft.com/office/drawing/2014/main" id="{6402F530-5B83-A633-C5C3-DE42EEB4B2AC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446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462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The relic neutrino number density:  Gravitational clustering with N-body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Zimmer</dc:creator>
  <cp:lastModifiedBy>Fabian Zimmer</cp:lastModifiedBy>
  <cp:revision>2</cp:revision>
  <dcterms:created xsi:type="dcterms:W3CDTF">2022-09-28T13:37:34Z</dcterms:created>
  <dcterms:modified xsi:type="dcterms:W3CDTF">2022-10-06T12:35:16Z</dcterms:modified>
</cp:coreProperties>
</file>