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61" r:id="rId4"/>
    <p:sldId id="266" r:id="rId5"/>
    <p:sldId id="272" r:id="rId6"/>
    <p:sldId id="274" r:id="rId7"/>
    <p:sldId id="27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>
      <p:cViewPr varScale="1">
        <p:scale>
          <a:sx n="75" d="100"/>
          <a:sy n="75" d="100"/>
        </p:scale>
        <p:origin x="204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8201F-1A73-4492-BF25-A91C82CADB2C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5E2C5-6477-4E64-9897-86E98B05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8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7700" y="1412777"/>
            <a:ext cx="8136919" cy="2187674"/>
          </a:xfrm>
        </p:spPr>
        <p:txBody>
          <a:bodyPr anchor="t">
            <a:normAutofit/>
          </a:bodyPr>
          <a:lstStyle>
            <a:lvl1pPr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7700" y="3886200"/>
            <a:ext cx="8136919" cy="17526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7700" y="6324069"/>
            <a:ext cx="1735876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62272" y="3426522"/>
            <a:ext cx="652534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:\Home\davidg\EUGridPMA\IGTF\IGTF-logos\IGTF_logo-interop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333" y="175548"/>
            <a:ext cx="2675768" cy="123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04403" y="5105400"/>
            <a:ext cx="2568698" cy="533400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90000" contrast="-89000"/>
          </a:blip>
          <a:stretch>
            <a:fillRect/>
          </a:stretch>
        </p:blipFill>
        <p:spPr bwMode="auto">
          <a:xfrm>
            <a:off x="0" y="0"/>
            <a:ext cx="650535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1"/>
            <a:ext cx="1255779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351"/>
            <a:ext cx="7520880" cy="365125"/>
          </a:xfrm>
        </p:spPr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09599" y="6356351"/>
            <a:ext cx="791685" cy="417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1"/>
            <a:ext cx="1255779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351"/>
            <a:ext cx="7520880" cy="365125"/>
          </a:xfrm>
        </p:spPr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09599" y="6356351"/>
            <a:ext cx="791685" cy="4179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243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lIns="0" r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lIns="0" rIns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3085" y="6356351"/>
            <a:ext cx="7876115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33205" y="6356351"/>
            <a:ext cx="973899" cy="365125"/>
          </a:xfrm>
        </p:spPr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968107" y="2123620"/>
            <a:ext cx="1317893" cy="695779"/>
          </a:xfrm>
          <a:prstGeom prst="rect">
            <a:avLst/>
          </a:prstGeom>
          <a:noFill/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58313" y="6356351"/>
            <a:ext cx="1255779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90000" contrast="-89000"/>
          </a:blip>
          <a:stretch>
            <a:fillRect/>
          </a:stretch>
        </p:blipFill>
        <p:spPr bwMode="auto">
          <a:xfrm>
            <a:off x="0" y="0"/>
            <a:ext cx="650535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1"/>
            <a:ext cx="1255779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351"/>
            <a:ext cx="7520880" cy="365125"/>
          </a:xfrm>
        </p:spPr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501" y="6356351"/>
            <a:ext cx="973899" cy="365125"/>
          </a:xfrm>
        </p:spPr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pic>
        <p:nvPicPr>
          <p:cNvPr id="18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09599" y="6356351"/>
            <a:ext cx="791685" cy="417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1"/>
            <a:ext cx="1255779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351"/>
            <a:ext cx="7520880" cy="365125"/>
          </a:xfrm>
        </p:spPr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501" y="6356351"/>
            <a:ext cx="973899" cy="365125"/>
          </a:xfrm>
        </p:spPr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09599" y="6356351"/>
            <a:ext cx="791685" cy="417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1"/>
            <a:ext cx="1255779" cy="365125"/>
          </a:xfrm>
        </p:spPr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351"/>
            <a:ext cx="7520880" cy="365125"/>
          </a:xfrm>
        </p:spPr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501" y="6356351"/>
            <a:ext cx="973899" cy="365125"/>
          </a:xfrm>
        </p:spPr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09599" y="6356351"/>
            <a:ext cx="791685" cy="417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09364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1549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13-15 May,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9563" y="6356351"/>
            <a:ext cx="825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08501" y="6356351"/>
            <a:ext cx="9738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gridpma.org/z/55" TargetMode="External"/><Relationship Id="rId2" Type="http://schemas.openxmlformats.org/officeDocument/2006/relationships/hyperlink" Target="https://eugridpma.org/agenda/5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400" dirty="0" smtClean="0"/>
              <a:t>55</a:t>
            </a:r>
            <a:r>
              <a:rPr lang="en-GB" sz="5400" baseline="30000" dirty="0" smtClean="0"/>
              <a:t>th</a:t>
            </a:r>
            <a:r>
              <a:rPr lang="en-GB" sz="5400" dirty="0" smtClean="0"/>
              <a:t> </a:t>
            </a:r>
            <a:r>
              <a:rPr lang="en-GB" sz="5400" dirty="0" err="1" smtClean="0"/>
              <a:t>EUGridPMA</a:t>
            </a:r>
            <a:r>
              <a:rPr lang="en-GB" sz="5400" dirty="0" smtClean="0"/>
              <a:t>, IGTF,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GN4 </a:t>
            </a:r>
            <a:r>
              <a:rPr lang="en-GB" sz="5400" dirty="0" err="1" smtClean="0"/>
              <a:t>EnCo</a:t>
            </a:r>
            <a:r>
              <a:rPr lang="en-GB" sz="5400" dirty="0"/>
              <a:t> </a:t>
            </a:r>
            <a:r>
              <a:rPr lang="en-GB" sz="5400" dirty="0" smtClean="0"/>
              <a:t>and EOSChub ISM</a:t>
            </a:r>
            <a:br>
              <a:rPr lang="en-GB" sz="5400" dirty="0" smtClean="0"/>
            </a:br>
            <a:r>
              <a:rPr lang="en-GB" sz="5400" dirty="0" smtClean="0"/>
              <a:t>Amsterdam meeting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4172" y="3886200"/>
            <a:ext cx="8136919" cy="1752600"/>
          </a:xfrm>
        </p:spPr>
        <p:txBody>
          <a:bodyPr/>
          <a:lstStyle/>
          <a:p>
            <a:r>
              <a:rPr lang="en-GB" i="1" dirty="0" smtClean="0"/>
              <a:t>enabling communities through trust … </a:t>
            </a:r>
            <a:br>
              <a:rPr lang="en-GB" i="1" dirty="0" smtClean="0"/>
            </a:br>
            <a:r>
              <a:rPr lang="en-GB" i="1" dirty="0" smtClean="0"/>
              <a:t>… close by </a:t>
            </a:r>
            <a:r>
              <a:rPr lang="en-GB" i="1" dirty="0" smtClean="0"/>
              <a:t>again … </a:t>
            </a:r>
            <a:r>
              <a:rPr lang="en-GB" i="1" dirty="0" smtClean="0"/>
              <a:t>and </a:t>
            </a:r>
            <a:r>
              <a:rPr lang="en-GB" i="1" dirty="0" smtClean="0"/>
              <a:t>at a distance</a:t>
            </a:r>
            <a:endParaRPr lang="en-GB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403" y="4038600"/>
            <a:ext cx="2568698" cy="1219200"/>
          </a:xfrm>
        </p:spPr>
        <p:txBody>
          <a:bodyPr anchor="t">
            <a:normAutofit/>
          </a:bodyPr>
          <a:lstStyle/>
          <a:p>
            <a:r>
              <a:rPr lang="en-GB" dirty="0" smtClean="0"/>
              <a:t>May 2022</a:t>
            </a:r>
          </a:p>
          <a:p>
            <a:endParaRPr lang="en-GB" dirty="0" smtClean="0"/>
          </a:p>
          <a:p>
            <a:r>
              <a:rPr lang="en-GB" dirty="0" smtClean="0"/>
              <a:t>David Groep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917" y="5136193"/>
            <a:ext cx="1143000" cy="4437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36081"/>
            <a:ext cx="2665837" cy="11432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513" y="5638800"/>
            <a:ext cx="1615807" cy="335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Great to be in person again!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52999"/>
          </a:xfrm>
        </p:spPr>
        <p:txBody>
          <a:bodyPr>
            <a:normAutofit/>
          </a:bodyPr>
          <a:lstStyle/>
          <a:p>
            <a:r>
              <a:rPr lang="en-GB" dirty="0" smtClean="0"/>
              <a:t>Thanks to </a:t>
            </a:r>
            <a:r>
              <a:rPr lang="en-GB" dirty="0" err="1" smtClean="0"/>
              <a:t>Jule</a:t>
            </a:r>
            <a:r>
              <a:rPr lang="en-GB" dirty="0" smtClean="0"/>
              <a:t> Ziegler and LRZ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but … it can also get very heated (next door) …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521367"/>
            <a:ext cx="3845235" cy="25624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27819"/>
            <a:ext cx="5943600" cy="334327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15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Shorter, yet stronger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While we appreciate the perseverance of all who habitually join remotely:</a:t>
            </a:r>
          </a:p>
          <a:p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this </a:t>
            </a:r>
            <a:r>
              <a:rPr lang="en-GB" dirty="0" smtClean="0">
                <a:solidFill>
                  <a:srgbClr val="C00000"/>
                </a:solidFill>
              </a:rPr>
              <a:t>meeting will be both talks and work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i="1" dirty="0" smtClean="0"/>
              <a:t>the coffee and lunch breaks here allow to you process email at home …</a:t>
            </a:r>
            <a:endParaRPr lang="en-GB" dirty="0" smtClean="0"/>
          </a:p>
          <a:p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although many </a:t>
            </a:r>
            <a:r>
              <a:rPr lang="en-GB" dirty="0" smtClean="0">
                <a:solidFill>
                  <a:srgbClr val="C00000"/>
                </a:solidFill>
              </a:rPr>
              <a:t>of you are </a:t>
            </a:r>
            <a:r>
              <a:rPr lang="en-GB" dirty="0" smtClean="0">
                <a:solidFill>
                  <a:srgbClr val="C00000"/>
                </a:solidFill>
              </a:rPr>
              <a:t>still remote </a:t>
            </a:r>
            <a:r>
              <a:rPr lang="en-GB" dirty="0" smtClean="0">
                <a:solidFill>
                  <a:srgbClr val="C00000"/>
                </a:solidFill>
              </a:rPr>
              <a:t>…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i="1" dirty="0" smtClean="0"/>
              <a:t>let it not be a series of presentations, but raise your (virtual) hand, engage, comment, engage in violent agreement, add or shorten, &amp;</a:t>
            </a:r>
            <a:r>
              <a:rPr lang="en-GB" i="1" dirty="0" smtClean="0"/>
              <a:t>c</a:t>
            </a:r>
            <a:br>
              <a:rPr lang="en-GB" i="1" dirty="0" smtClean="0"/>
            </a:br>
            <a:r>
              <a:rPr lang="en-GB" i="1" dirty="0" smtClean="0"/>
              <a:t>but: you will miss the tour!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1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56150"/>
          </a:xfrm>
        </p:spPr>
        <p:txBody>
          <a:bodyPr>
            <a:normAutofit/>
          </a:bodyPr>
          <a:lstStyle/>
          <a:p>
            <a:r>
              <a:rPr lang="en-GB" dirty="0" smtClean="0"/>
              <a:t>Upload presentations to the agenda page</a:t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eugridpma.org/agenda/55</a:t>
            </a:r>
            <a:r>
              <a:rPr lang="en-GB" dirty="0" smtClean="0"/>
              <a:t> </a:t>
            </a:r>
            <a:r>
              <a:rPr lang="en-GB" dirty="0" smtClean="0"/>
              <a:t>	</a:t>
            </a:r>
          </a:p>
          <a:p>
            <a:endParaRPr lang="en-GB" dirty="0" smtClean="0"/>
          </a:p>
          <a:p>
            <a:r>
              <a:rPr lang="en-GB" dirty="0" smtClean="0"/>
              <a:t>you should have a login, or invite email</a:t>
            </a:r>
          </a:p>
          <a:p>
            <a:endParaRPr lang="en-GB" dirty="0"/>
          </a:p>
          <a:p>
            <a:r>
              <a:rPr lang="en-GB" dirty="0" smtClean="0"/>
              <a:t>For the benefit of those on-line-only, also connect to zoom (</a:t>
            </a:r>
            <a:r>
              <a:rPr lang="en-GB" i="1" dirty="0" smtClean="0"/>
              <a:t>without </a:t>
            </a:r>
            <a:r>
              <a:rPr lang="en-GB" dirty="0" smtClean="0"/>
              <a:t>audio please!), and share your screen when presenting/editing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smtClean="0">
                <a:hlinkClick r:id="rId3"/>
              </a:rPr>
              <a:t>https://eugridpma.org/z/55</a:t>
            </a:r>
            <a:r>
              <a:rPr lang="en-GB" dirty="0"/>
              <a:t/>
            </a:r>
            <a:br>
              <a:rPr lang="en-GB" dirty="0"/>
            </a:br>
            <a:endParaRPr lang="en-GB" i="1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961" y="1"/>
            <a:ext cx="9678890" cy="68961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870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6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690" y="81679"/>
            <a:ext cx="10564699" cy="62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97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bashing may commence now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7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1587501"/>
            <a:ext cx="10631384" cy="374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3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global trust fabric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55th Garching EUGridPMA+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GTF-template-davidg-9x16.potx" id="{F88861DC-B770-4CDE-955A-243752A50076}" vid="{E3E9ED40-0286-43CB-860C-09554CE4D4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IGTF-template-davidg-9x16</Template>
  <TotalTime>1341</TotalTime>
  <Words>253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55th EUGridPMA, IGTF, GN4 EnCo and EOSChub ISM Amsterdam meeting</vt:lpstr>
      <vt:lpstr>Great to be in person again!</vt:lpstr>
      <vt:lpstr>Shorter, yet stronger</vt:lpstr>
      <vt:lpstr>Logistics</vt:lpstr>
      <vt:lpstr>PowerPoint Presentation</vt:lpstr>
      <vt:lpstr>PowerPoint Presentation</vt:lpstr>
      <vt:lpstr>Agenda bashing may commence now …</vt:lpstr>
      <vt:lpstr>Building a global trust fabric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49th EUGridPMA GN4 EnCo and EOSChub ISM virtual meeting</dc:title>
  <dc:creator>davidg</dc:creator>
  <cp:lastModifiedBy>davidg</cp:lastModifiedBy>
  <cp:revision>41</cp:revision>
  <dcterms:created xsi:type="dcterms:W3CDTF">2020-05-09T17:01:03Z</dcterms:created>
  <dcterms:modified xsi:type="dcterms:W3CDTF">2022-05-22T15:42:01Z</dcterms:modified>
</cp:coreProperties>
</file>