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9" r:id="rId4"/>
    <p:sldId id="272" r:id="rId5"/>
    <p:sldId id="280" r:id="rId6"/>
    <p:sldId id="281" r:id="rId7"/>
    <p:sldId id="282" r:id="rId8"/>
    <p:sldId id="273" r:id="rId9"/>
    <p:sldId id="265" r:id="rId10"/>
    <p:sldId id="275" r:id="rId11"/>
    <p:sldId id="276" r:id="rId12"/>
    <p:sldId id="263" r:id="rId13"/>
    <p:sldId id="278" r:id="rId14"/>
    <p:sldId id="284" r:id="rId15"/>
    <p:sldId id="264" r:id="rId16"/>
    <p:sldId id="277" r:id="rId17"/>
    <p:sldId id="266" r:id="rId18"/>
    <p:sldId id="267" r:id="rId19"/>
    <p:sldId id="268" r:id="rId20"/>
    <p:sldId id="269" r:id="rId21"/>
    <p:sldId id="283" r:id="rId22"/>
    <p:sldId id="271" r:id="rId23"/>
    <p:sldId id="270" r:id="rId2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.science.uu.nl\project\SI\Projecten\W0001192_ITSupgrade\test\firefly\SDD21\Meas_Data_Forward_S21\N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72858705161855"/>
          <c:y val="0.0264613991838745"/>
          <c:w val="0.816706802274716"/>
          <c:h val="0.86604266192645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Firefly_Cable!$C$1</c:f>
              <c:strCache>
                <c:ptCount val="1"/>
                <c:pt idx="0">
                  <c:v>firefly</c:v>
                </c:pt>
              </c:strCache>
            </c:strRef>
          </c:tx>
          <c:marker>
            <c:symbol val="none"/>
          </c:marker>
          <c:xVal>
            <c:numRef>
              <c:f>Firefly_Cable!$B$2:$B$6002</c:f>
              <c:numCache>
                <c:formatCode>0</c:formatCode>
                <c:ptCount val="6001"/>
                <c:pt idx="0">
                  <c:v>1.0</c:v>
                </c:pt>
                <c:pt idx="1">
                  <c:v>1.99983333333333</c:v>
                </c:pt>
                <c:pt idx="2">
                  <c:v>2.99966666666666</c:v>
                </c:pt>
                <c:pt idx="3">
                  <c:v>3.999499999999998</c:v>
                </c:pt>
                <c:pt idx="4">
                  <c:v>4.99933333333333</c:v>
                </c:pt>
                <c:pt idx="5">
                  <c:v>5.99916666666666</c:v>
                </c:pt>
                <c:pt idx="6">
                  <c:v>6.99899999999999</c:v>
                </c:pt>
                <c:pt idx="7">
                  <c:v>7.99883333333333</c:v>
                </c:pt>
                <c:pt idx="8">
                  <c:v>8.99866666666666</c:v>
                </c:pt>
                <c:pt idx="9">
                  <c:v>9.998500000000001</c:v>
                </c:pt>
                <c:pt idx="10">
                  <c:v>10.9983333333333</c:v>
                </c:pt>
                <c:pt idx="11">
                  <c:v>11.9981666666666</c:v>
                </c:pt>
                <c:pt idx="12">
                  <c:v>12.998</c:v>
                </c:pt>
                <c:pt idx="13">
                  <c:v>13.9978333333333</c:v>
                </c:pt>
                <c:pt idx="14">
                  <c:v>14.9976666666666</c:v>
                </c:pt>
                <c:pt idx="15">
                  <c:v>15.9975</c:v>
                </c:pt>
                <c:pt idx="16">
                  <c:v>16.99733333333321</c:v>
                </c:pt>
                <c:pt idx="17">
                  <c:v>17.9971666666666</c:v>
                </c:pt>
                <c:pt idx="18">
                  <c:v>18.9969999999999</c:v>
                </c:pt>
                <c:pt idx="19">
                  <c:v>19.99683333333321</c:v>
                </c:pt>
                <c:pt idx="20">
                  <c:v>20.9966666666666</c:v>
                </c:pt>
                <c:pt idx="21">
                  <c:v>21.99649999999988</c:v>
                </c:pt>
                <c:pt idx="22">
                  <c:v>22.99633333333321</c:v>
                </c:pt>
                <c:pt idx="23">
                  <c:v>23.9961666666666</c:v>
                </c:pt>
                <c:pt idx="24">
                  <c:v>24.9959999999999</c:v>
                </c:pt>
                <c:pt idx="25">
                  <c:v>25.99583333333321</c:v>
                </c:pt>
                <c:pt idx="26">
                  <c:v>26.9956666666666</c:v>
                </c:pt>
                <c:pt idx="27">
                  <c:v>27.99549999999988</c:v>
                </c:pt>
                <c:pt idx="28">
                  <c:v>28.99533333333321</c:v>
                </c:pt>
                <c:pt idx="29">
                  <c:v>29.9951666666666</c:v>
                </c:pt>
                <c:pt idx="30">
                  <c:v>30.99499999999989</c:v>
                </c:pt>
                <c:pt idx="31">
                  <c:v>31.99483333333328</c:v>
                </c:pt>
                <c:pt idx="32">
                  <c:v>32.99466666666644</c:v>
                </c:pt>
                <c:pt idx="33">
                  <c:v>33.9944999999999</c:v>
                </c:pt>
                <c:pt idx="34">
                  <c:v>34.9943333333333</c:v>
                </c:pt>
                <c:pt idx="35">
                  <c:v>35.99416666666649</c:v>
                </c:pt>
                <c:pt idx="36">
                  <c:v>36.9939999999999</c:v>
                </c:pt>
                <c:pt idx="37">
                  <c:v>37.9938333333333</c:v>
                </c:pt>
                <c:pt idx="38">
                  <c:v>38.99366666666644</c:v>
                </c:pt>
                <c:pt idx="39">
                  <c:v>39.99349999999991</c:v>
                </c:pt>
                <c:pt idx="40">
                  <c:v>40.9933333333333</c:v>
                </c:pt>
                <c:pt idx="41">
                  <c:v>41.99316666666651</c:v>
                </c:pt>
                <c:pt idx="42">
                  <c:v>42.993</c:v>
                </c:pt>
                <c:pt idx="43">
                  <c:v>43.9928333333333</c:v>
                </c:pt>
                <c:pt idx="44">
                  <c:v>44.99266666666649</c:v>
                </c:pt>
                <c:pt idx="45">
                  <c:v>45.9925</c:v>
                </c:pt>
                <c:pt idx="46">
                  <c:v>46.9923333333333</c:v>
                </c:pt>
                <c:pt idx="47">
                  <c:v>47.99216666666651</c:v>
                </c:pt>
                <c:pt idx="48">
                  <c:v>48.992</c:v>
                </c:pt>
                <c:pt idx="49">
                  <c:v>49.9918333333333</c:v>
                </c:pt>
                <c:pt idx="50">
                  <c:v>50.99166666666643</c:v>
                </c:pt>
                <c:pt idx="51">
                  <c:v>51.9915</c:v>
                </c:pt>
                <c:pt idx="52">
                  <c:v>52.9913333333333</c:v>
                </c:pt>
                <c:pt idx="53">
                  <c:v>53.99116666666657</c:v>
                </c:pt>
                <c:pt idx="54">
                  <c:v>54.991</c:v>
                </c:pt>
                <c:pt idx="55">
                  <c:v>55.9908333333333</c:v>
                </c:pt>
                <c:pt idx="56">
                  <c:v>56.99066666666654</c:v>
                </c:pt>
                <c:pt idx="57">
                  <c:v>57.9905</c:v>
                </c:pt>
                <c:pt idx="58">
                  <c:v>58.9903333333333</c:v>
                </c:pt>
                <c:pt idx="59">
                  <c:v>59.9901666666667</c:v>
                </c:pt>
                <c:pt idx="60">
                  <c:v>60.99</c:v>
                </c:pt>
                <c:pt idx="61">
                  <c:v>61.98983333333329</c:v>
                </c:pt>
                <c:pt idx="62">
                  <c:v>62.98966666666653</c:v>
                </c:pt>
                <c:pt idx="63">
                  <c:v>63.9895</c:v>
                </c:pt>
                <c:pt idx="64">
                  <c:v>64.98933333333338</c:v>
                </c:pt>
                <c:pt idx="65">
                  <c:v>65.9891666666667</c:v>
                </c:pt>
                <c:pt idx="66">
                  <c:v>66.989</c:v>
                </c:pt>
                <c:pt idx="67">
                  <c:v>67.98883333333335</c:v>
                </c:pt>
                <c:pt idx="68">
                  <c:v>68.9886666666667</c:v>
                </c:pt>
                <c:pt idx="69">
                  <c:v>69.9885</c:v>
                </c:pt>
                <c:pt idx="70">
                  <c:v>70.98833333333317</c:v>
                </c:pt>
                <c:pt idx="71">
                  <c:v>71.9881666666667</c:v>
                </c:pt>
                <c:pt idx="72">
                  <c:v>72.988</c:v>
                </c:pt>
                <c:pt idx="73">
                  <c:v>73.9878333333333</c:v>
                </c:pt>
                <c:pt idx="74">
                  <c:v>74.9876666666667</c:v>
                </c:pt>
                <c:pt idx="75">
                  <c:v>75.9875</c:v>
                </c:pt>
                <c:pt idx="76">
                  <c:v>76.98733333333328</c:v>
                </c:pt>
                <c:pt idx="77">
                  <c:v>77.9871666666666</c:v>
                </c:pt>
                <c:pt idx="78">
                  <c:v>78.987</c:v>
                </c:pt>
                <c:pt idx="79">
                  <c:v>79.98683333333328</c:v>
                </c:pt>
                <c:pt idx="80">
                  <c:v>80.9866666666666</c:v>
                </c:pt>
                <c:pt idx="81">
                  <c:v>81.9865</c:v>
                </c:pt>
                <c:pt idx="82">
                  <c:v>82.98633333333328</c:v>
                </c:pt>
                <c:pt idx="83">
                  <c:v>83.9861666666666</c:v>
                </c:pt>
                <c:pt idx="84">
                  <c:v>84.9859999999999</c:v>
                </c:pt>
                <c:pt idx="85">
                  <c:v>85.98583333333328</c:v>
                </c:pt>
                <c:pt idx="86">
                  <c:v>86.9856666666666</c:v>
                </c:pt>
                <c:pt idx="87">
                  <c:v>87.9854999999999</c:v>
                </c:pt>
                <c:pt idx="88">
                  <c:v>88.98533333333307</c:v>
                </c:pt>
                <c:pt idx="89">
                  <c:v>89.9851666666666</c:v>
                </c:pt>
                <c:pt idx="90">
                  <c:v>90.9849999999999</c:v>
                </c:pt>
                <c:pt idx="91">
                  <c:v>91.9848333333332</c:v>
                </c:pt>
                <c:pt idx="92">
                  <c:v>92.9846666666665</c:v>
                </c:pt>
                <c:pt idx="93">
                  <c:v>93.9844999999999</c:v>
                </c:pt>
                <c:pt idx="94">
                  <c:v>94.98433333333318</c:v>
                </c:pt>
                <c:pt idx="95">
                  <c:v>95.9841666666665</c:v>
                </c:pt>
                <c:pt idx="96">
                  <c:v>96.9839999999999</c:v>
                </c:pt>
                <c:pt idx="97">
                  <c:v>97.98383333333318</c:v>
                </c:pt>
                <c:pt idx="98">
                  <c:v>98.9836666666665</c:v>
                </c:pt>
                <c:pt idx="99">
                  <c:v>99.9834999999999</c:v>
                </c:pt>
                <c:pt idx="100">
                  <c:v>100.983333333333</c:v>
                </c:pt>
                <c:pt idx="101">
                  <c:v>101.983166666666</c:v>
                </c:pt>
                <c:pt idx="102">
                  <c:v>102.982999999999</c:v>
                </c:pt>
                <c:pt idx="103">
                  <c:v>103.982833333333</c:v>
                </c:pt>
                <c:pt idx="104">
                  <c:v>104.982666666666</c:v>
                </c:pt>
                <c:pt idx="105">
                  <c:v>105.982499999999</c:v>
                </c:pt>
                <c:pt idx="106">
                  <c:v>106.982333333333</c:v>
                </c:pt>
                <c:pt idx="107">
                  <c:v>107.982166666666</c:v>
                </c:pt>
                <c:pt idx="108">
                  <c:v>108.981999999999</c:v>
                </c:pt>
                <c:pt idx="109">
                  <c:v>109.981833333333</c:v>
                </c:pt>
                <c:pt idx="110">
                  <c:v>110.981666666666</c:v>
                </c:pt>
                <c:pt idx="111">
                  <c:v>111.981499999999</c:v>
                </c:pt>
                <c:pt idx="112">
                  <c:v>112.981333333333</c:v>
                </c:pt>
                <c:pt idx="113">
                  <c:v>113.981166666666</c:v>
                </c:pt>
                <c:pt idx="114">
                  <c:v>114.980999999999</c:v>
                </c:pt>
                <c:pt idx="115">
                  <c:v>115.980833333333</c:v>
                </c:pt>
                <c:pt idx="116">
                  <c:v>116.980666666666</c:v>
                </c:pt>
                <c:pt idx="117">
                  <c:v>117.980499999999</c:v>
                </c:pt>
                <c:pt idx="118">
                  <c:v>118.980333333333</c:v>
                </c:pt>
                <c:pt idx="119">
                  <c:v>119.980166666666</c:v>
                </c:pt>
                <c:pt idx="120">
                  <c:v>120.979999999999</c:v>
                </c:pt>
                <c:pt idx="121">
                  <c:v>121.979833333333</c:v>
                </c:pt>
                <c:pt idx="122">
                  <c:v>122.979666666666</c:v>
                </c:pt>
                <c:pt idx="123">
                  <c:v>123.979499999999</c:v>
                </c:pt>
                <c:pt idx="124">
                  <c:v>124.979333333333</c:v>
                </c:pt>
                <c:pt idx="125">
                  <c:v>125.979166666666</c:v>
                </c:pt>
                <c:pt idx="126">
                  <c:v>126.978999999999</c:v>
                </c:pt>
                <c:pt idx="127">
                  <c:v>127.978833333333</c:v>
                </c:pt>
                <c:pt idx="128">
                  <c:v>128.978666666666</c:v>
                </c:pt>
                <c:pt idx="129">
                  <c:v>129.978499999999</c:v>
                </c:pt>
                <c:pt idx="130">
                  <c:v>130.978333333333</c:v>
                </c:pt>
                <c:pt idx="131">
                  <c:v>131.978166666666</c:v>
                </c:pt>
                <c:pt idx="132">
                  <c:v>132.977999999999</c:v>
                </c:pt>
                <c:pt idx="133">
                  <c:v>133.977833333333</c:v>
                </c:pt>
                <c:pt idx="134">
                  <c:v>134.977666666666</c:v>
                </c:pt>
                <c:pt idx="135">
                  <c:v>135.977499999999</c:v>
                </c:pt>
                <c:pt idx="136">
                  <c:v>136.977333333333</c:v>
                </c:pt>
                <c:pt idx="137">
                  <c:v>137.977166666666</c:v>
                </c:pt>
                <c:pt idx="138">
                  <c:v>138.976999999999</c:v>
                </c:pt>
                <c:pt idx="139">
                  <c:v>139.976833333333</c:v>
                </c:pt>
                <c:pt idx="140">
                  <c:v>140.976666666666</c:v>
                </c:pt>
                <c:pt idx="141">
                  <c:v>141.976499999999</c:v>
                </c:pt>
                <c:pt idx="142">
                  <c:v>142.976333333333</c:v>
                </c:pt>
                <c:pt idx="143">
                  <c:v>143.976166666666</c:v>
                </c:pt>
                <c:pt idx="144">
                  <c:v>144.975999999999</c:v>
                </c:pt>
                <c:pt idx="145">
                  <c:v>145.975833333333</c:v>
                </c:pt>
                <c:pt idx="146">
                  <c:v>146.975666666666</c:v>
                </c:pt>
                <c:pt idx="147">
                  <c:v>147.975499999999</c:v>
                </c:pt>
                <c:pt idx="148">
                  <c:v>148.975333333333</c:v>
                </c:pt>
                <c:pt idx="149">
                  <c:v>149.975166666666</c:v>
                </c:pt>
                <c:pt idx="150">
                  <c:v>150.974999999999</c:v>
                </c:pt>
                <c:pt idx="151">
                  <c:v>151.974833333333</c:v>
                </c:pt>
                <c:pt idx="152">
                  <c:v>152.974666666666</c:v>
                </c:pt>
                <c:pt idx="153">
                  <c:v>153.974499999999</c:v>
                </c:pt>
                <c:pt idx="154">
                  <c:v>154.974333333333</c:v>
                </c:pt>
                <c:pt idx="155">
                  <c:v>155.974166666666</c:v>
                </c:pt>
                <c:pt idx="156">
                  <c:v>156.973999999999</c:v>
                </c:pt>
                <c:pt idx="157">
                  <c:v>157.973833333333</c:v>
                </c:pt>
                <c:pt idx="158">
                  <c:v>158.973666666666</c:v>
                </c:pt>
                <c:pt idx="159">
                  <c:v>159.9735</c:v>
                </c:pt>
                <c:pt idx="160">
                  <c:v>160.973333333333</c:v>
                </c:pt>
                <c:pt idx="161">
                  <c:v>161.973166666666</c:v>
                </c:pt>
                <c:pt idx="162">
                  <c:v>162.973</c:v>
                </c:pt>
                <c:pt idx="163">
                  <c:v>163.972833333333</c:v>
                </c:pt>
                <c:pt idx="164">
                  <c:v>164.972666666666</c:v>
                </c:pt>
                <c:pt idx="165">
                  <c:v>165.9725</c:v>
                </c:pt>
                <c:pt idx="166">
                  <c:v>166.972333333333</c:v>
                </c:pt>
                <c:pt idx="167">
                  <c:v>167.972166666666</c:v>
                </c:pt>
                <c:pt idx="168">
                  <c:v>168.972</c:v>
                </c:pt>
                <c:pt idx="169">
                  <c:v>169.971833333333</c:v>
                </c:pt>
                <c:pt idx="170">
                  <c:v>170.971666666666</c:v>
                </c:pt>
                <c:pt idx="171">
                  <c:v>171.9715</c:v>
                </c:pt>
                <c:pt idx="172">
                  <c:v>172.971333333333</c:v>
                </c:pt>
                <c:pt idx="173">
                  <c:v>173.971166666666</c:v>
                </c:pt>
                <c:pt idx="174">
                  <c:v>174.971</c:v>
                </c:pt>
                <c:pt idx="175">
                  <c:v>175.970833333333</c:v>
                </c:pt>
                <c:pt idx="176">
                  <c:v>176.970666666666</c:v>
                </c:pt>
                <c:pt idx="177">
                  <c:v>177.9705</c:v>
                </c:pt>
                <c:pt idx="178">
                  <c:v>178.970333333333</c:v>
                </c:pt>
                <c:pt idx="179">
                  <c:v>179.970166666666</c:v>
                </c:pt>
                <c:pt idx="180">
                  <c:v>180.97</c:v>
                </c:pt>
                <c:pt idx="181">
                  <c:v>181.969833333333</c:v>
                </c:pt>
                <c:pt idx="182">
                  <c:v>182.969666666666</c:v>
                </c:pt>
                <c:pt idx="183">
                  <c:v>183.9695</c:v>
                </c:pt>
                <c:pt idx="184">
                  <c:v>184.969333333333</c:v>
                </c:pt>
                <c:pt idx="185">
                  <c:v>185.969166666666</c:v>
                </c:pt>
                <c:pt idx="186">
                  <c:v>186.969</c:v>
                </c:pt>
                <c:pt idx="187">
                  <c:v>187.968833333333</c:v>
                </c:pt>
                <c:pt idx="188">
                  <c:v>188.968666666666</c:v>
                </c:pt>
                <c:pt idx="189">
                  <c:v>189.9685</c:v>
                </c:pt>
                <c:pt idx="190">
                  <c:v>190.968333333333</c:v>
                </c:pt>
                <c:pt idx="191">
                  <c:v>191.968166666666</c:v>
                </c:pt>
                <c:pt idx="192">
                  <c:v>192.968</c:v>
                </c:pt>
                <c:pt idx="193">
                  <c:v>193.967833333333</c:v>
                </c:pt>
                <c:pt idx="194">
                  <c:v>194.967666666667</c:v>
                </c:pt>
                <c:pt idx="195">
                  <c:v>195.9675</c:v>
                </c:pt>
                <c:pt idx="196">
                  <c:v>196.967333333333</c:v>
                </c:pt>
                <c:pt idx="197">
                  <c:v>197.967166666667</c:v>
                </c:pt>
                <c:pt idx="198">
                  <c:v>198.967</c:v>
                </c:pt>
                <c:pt idx="199">
                  <c:v>199.966833333333</c:v>
                </c:pt>
                <c:pt idx="200">
                  <c:v>200.966666666667</c:v>
                </c:pt>
                <c:pt idx="201">
                  <c:v>201.9665</c:v>
                </c:pt>
                <c:pt idx="202">
                  <c:v>202.966333333333</c:v>
                </c:pt>
                <c:pt idx="203">
                  <c:v>203.966166666667</c:v>
                </c:pt>
                <c:pt idx="204">
                  <c:v>204.966</c:v>
                </c:pt>
                <c:pt idx="205">
                  <c:v>205.965833333333</c:v>
                </c:pt>
                <c:pt idx="206">
                  <c:v>206.965666666667</c:v>
                </c:pt>
                <c:pt idx="207">
                  <c:v>207.9655</c:v>
                </c:pt>
                <c:pt idx="208">
                  <c:v>208.965333333333</c:v>
                </c:pt>
                <c:pt idx="209">
                  <c:v>209.965166666667</c:v>
                </c:pt>
                <c:pt idx="210">
                  <c:v>210.965</c:v>
                </c:pt>
                <c:pt idx="211">
                  <c:v>211.964833333333</c:v>
                </c:pt>
                <c:pt idx="212">
                  <c:v>212.964666666667</c:v>
                </c:pt>
                <c:pt idx="213">
                  <c:v>213.9645</c:v>
                </c:pt>
                <c:pt idx="214">
                  <c:v>214.964333333333</c:v>
                </c:pt>
                <c:pt idx="215">
                  <c:v>215.964166666667</c:v>
                </c:pt>
                <c:pt idx="216">
                  <c:v>216.964</c:v>
                </c:pt>
                <c:pt idx="217">
                  <c:v>217.963833333333</c:v>
                </c:pt>
                <c:pt idx="218">
                  <c:v>218.963666666667</c:v>
                </c:pt>
                <c:pt idx="219">
                  <c:v>219.9635</c:v>
                </c:pt>
                <c:pt idx="220">
                  <c:v>220.963333333333</c:v>
                </c:pt>
                <c:pt idx="221">
                  <c:v>221.963166666667</c:v>
                </c:pt>
                <c:pt idx="222">
                  <c:v>222.963</c:v>
                </c:pt>
                <c:pt idx="223">
                  <c:v>223.962833333333</c:v>
                </c:pt>
                <c:pt idx="224">
                  <c:v>224.962666666667</c:v>
                </c:pt>
                <c:pt idx="225">
                  <c:v>225.9625</c:v>
                </c:pt>
                <c:pt idx="226">
                  <c:v>226.962333333334</c:v>
                </c:pt>
                <c:pt idx="227">
                  <c:v>227.962166666667</c:v>
                </c:pt>
                <c:pt idx="228">
                  <c:v>228.962</c:v>
                </c:pt>
                <c:pt idx="229">
                  <c:v>229.961833333334</c:v>
                </c:pt>
                <c:pt idx="230">
                  <c:v>230.961666666667</c:v>
                </c:pt>
                <c:pt idx="231">
                  <c:v>231.9615</c:v>
                </c:pt>
                <c:pt idx="232">
                  <c:v>232.961333333334</c:v>
                </c:pt>
                <c:pt idx="233">
                  <c:v>233.961166666667</c:v>
                </c:pt>
                <c:pt idx="234">
                  <c:v>234.961</c:v>
                </c:pt>
                <c:pt idx="235">
                  <c:v>235.960833333334</c:v>
                </c:pt>
                <c:pt idx="236">
                  <c:v>236.960666666667</c:v>
                </c:pt>
                <c:pt idx="237">
                  <c:v>237.9605</c:v>
                </c:pt>
                <c:pt idx="238">
                  <c:v>238.960333333334</c:v>
                </c:pt>
                <c:pt idx="239">
                  <c:v>239.960166666667</c:v>
                </c:pt>
                <c:pt idx="240">
                  <c:v>240.96</c:v>
                </c:pt>
                <c:pt idx="241">
                  <c:v>241.959833333334</c:v>
                </c:pt>
                <c:pt idx="242">
                  <c:v>242.959666666667</c:v>
                </c:pt>
                <c:pt idx="243">
                  <c:v>243.9595</c:v>
                </c:pt>
                <c:pt idx="244">
                  <c:v>244.959333333334</c:v>
                </c:pt>
                <c:pt idx="245">
                  <c:v>245.959166666667</c:v>
                </c:pt>
                <c:pt idx="246">
                  <c:v>246.959</c:v>
                </c:pt>
                <c:pt idx="247">
                  <c:v>247.958833333334</c:v>
                </c:pt>
                <c:pt idx="248">
                  <c:v>248.958666666667</c:v>
                </c:pt>
                <c:pt idx="249">
                  <c:v>249.9585</c:v>
                </c:pt>
                <c:pt idx="250">
                  <c:v>250.958333333334</c:v>
                </c:pt>
                <c:pt idx="251">
                  <c:v>251.958166666667</c:v>
                </c:pt>
                <c:pt idx="252">
                  <c:v>252.958</c:v>
                </c:pt>
                <c:pt idx="253">
                  <c:v>253.957833333334</c:v>
                </c:pt>
                <c:pt idx="254">
                  <c:v>254.957666666667</c:v>
                </c:pt>
                <c:pt idx="255">
                  <c:v>255.9575</c:v>
                </c:pt>
                <c:pt idx="256">
                  <c:v>256.957333333334</c:v>
                </c:pt>
                <c:pt idx="257">
                  <c:v>257.957166666667</c:v>
                </c:pt>
                <c:pt idx="258">
                  <c:v>258.9569999999991</c:v>
                </c:pt>
                <c:pt idx="259">
                  <c:v>259.956833333334</c:v>
                </c:pt>
                <c:pt idx="260">
                  <c:v>260.956666666667</c:v>
                </c:pt>
                <c:pt idx="261">
                  <c:v>261.956500000001</c:v>
                </c:pt>
                <c:pt idx="262">
                  <c:v>262.956333333334</c:v>
                </c:pt>
                <c:pt idx="263">
                  <c:v>263.9561666666669</c:v>
                </c:pt>
                <c:pt idx="264">
                  <c:v>264.956000000001</c:v>
                </c:pt>
                <c:pt idx="265">
                  <c:v>265.955833333334</c:v>
                </c:pt>
                <c:pt idx="266">
                  <c:v>266.955666666667</c:v>
                </c:pt>
                <c:pt idx="267">
                  <c:v>267.955500000001</c:v>
                </c:pt>
                <c:pt idx="268">
                  <c:v>268.955333333334</c:v>
                </c:pt>
                <c:pt idx="269">
                  <c:v>269.955166666667</c:v>
                </c:pt>
                <c:pt idx="270">
                  <c:v>270.955000000001</c:v>
                </c:pt>
                <c:pt idx="271">
                  <c:v>271.954833333334</c:v>
                </c:pt>
                <c:pt idx="272">
                  <c:v>272.954666666667</c:v>
                </c:pt>
                <c:pt idx="273">
                  <c:v>273.954500000001</c:v>
                </c:pt>
                <c:pt idx="274">
                  <c:v>274.9543333333341</c:v>
                </c:pt>
                <c:pt idx="275">
                  <c:v>275.954166666667</c:v>
                </c:pt>
                <c:pt idx="276">
                  <c:v>276.954</c:v>
                </c:pt>
                <c:pt idx="277">
                  <c:v>277.9538333333341</c:v>
                </c:pt>
                <c:pt idx="278">
                  <c:v>278.953666666667</c:v>
                </c:pt>
                <c:pt idx="279">
                  <c:v>279.9535</c:v>
                </c:pt>
                <c:pt idx="280">
                  <c:v>280.953333333334</c:v>
                </c:pt>
                <c:pt idx="281">
                  <c:v>281.953166666667</c:v>
                </c:pt>
                <c:pt idx="282">
                  <c:v>282.9529999999999</c:v>
                </c:pt>
                <c:pt idx="283">
                  <c:v>283.952833333334</c:v>
                </c:pt>
                <c:pt idx="284">
                  <c:v>284.952666666667</c:v>
                </c:pt>
                <c:pt idx="285">
                  <c:v>285.9525</c:v>
                </c:pt>
                <c:pt idx="286">
                  <c:v>286.952333333334</c:v>
                </c:pt>
                <c:pt idx="287">
                  <c:v>287.952166666667</c:v>
                </c:pt>
                <c:pt idx="288">
                  <c:v>288.952</c:v>
                </c:pt>
                <c:pt idx="289">
                  <c:v>289.951833333333</c:v>
                </c:pt>
                <c:pt idx="290">
                  <c:v>290.9516666666671</c:v>
                </c:pt>
                <c:pt idx="291">
                  <c:v>291.9515</c:v>
                </c:pt>
                <c:pt idx="292">
                  <c:v>292.9513333333331</c:v>
                </c:pt>
                <c:pt idx="293">
                  <c:v>293.9511666666669</c:v>
                </c:pt>
                <c:pt idx="294">
                  <c:v>294.951</c:v>
                </c:pt>
                <c:pt idx="295">
                  <c:v>295.9508333333333</c:v>
                </c:pt>
                <c:pt idx="296">
                  <c:v>296.950666666667</c:v>
                </c:pt>
                <c:pt idx="297">
                  <c:v>297.9504999999999</c:v>
                </c:pt>
                <c:pt idx="298">
                  <c:v>298.950333333333</c:v>
                </c:pt>
                <c:pt idx="299">
                  <c:v>299.950166666667</c:v>
                </c:pt>
                <c:pt idx="300">
                  <c:v>300.95</c:v>
                </c:pt>
                <c:pt idx="301">
                  <c:v>301.949833333333</c:v>
                </c:pt>
                <c:pt idx="302">
                  <c:v>302.9496666666671</c:v>
                </c:pt>
                <c:pt idx="303">
                  <c:v>303.9495</c:v>
                </c:pt>
                <c:pt idx="304">
                  <c:v>304.949333333333</c:v>
                </c:pt>
                <c:pt idx="305">
                  <c:v>305.949166666666</c:v>
                </c:pt>
                <c:pt idx="306">
                  <c:v>306.949</c:v>
                </c:pt>
                <c:pt idx="307">
                  <c:v>307.9488333333331</c:v>
                </c:pt>
                <c:pt idx="308">
                  <c:v>308.948666666666</c:v>
                </c:pt>
                <c:pt idx="309">
                  <c:v>309.9485</c:v>
                </c:pt>
                <c:pt idx="310">
                  <c:v>310.9483333333331</c:v>
                </c:pt>
                <c:pt idx="311">
                  <c:v>311.948166666666</c:v>
                </c:pt>
                <c:pt idx="312">
                  <c:v>312.9479999999999</c:v>
                </c:pt>
                <c:pt idx="313">
                  <c:v>313.947833333333</c:v>
                </c:pt>
                <c:pt idx="314">
                  <c:v>314.947666666666</c:v>
                </c:pt>
                <c:pt idx="315">
                  <c:v>315.9475</c:v>
                </c:pt>
                <c:pt idx="316">
                  <c:v>316.947333333333</c:v>
                </c:pt>
                <c:pt idx="317">
                  <c:v>317.947166666666</c:v>
                </c:pt>
                <c:pt idx="318">
                  <c:v>318.947</c:v>
                </c:pt>
                <c:pt idx="319">
                  <c:v>319.946833333333</c:v>
                </c:pt>
                <c:pt idx="320">
                  <c:v>320.946666666666</c:v>
                </c:pt>
                <c:pt idx="321">
                  <c:v>321.9465</c:v>
                </c:pt>
                <c:pt idx="322">
                  <c:v>322.9463333333331</c:v>
                </c:pt>
                <c:pt idx="323">
                  <c:v>323.946166666666</c:v>
                </c:pt>
                <c:pt idx="324">
                  <c:v>324.9459999999989</c:v>
                </c:pt>
                <c:pt idx="325">
                  <c:v>325.9458333333333</c:v>
                </c:pt>
                <c:pt idx="326">
                  <c:v>326.945666666666</c:v>
                </c:pt>
                <c:pt idx="327">
                  <c:v>327.945499999999</c:v>
                </c:pt>
                <c:pt idx="328">
                  <c:v>328.945333333333</c:v>
                </c:pt>
                <c:pt idx="329">
                  <c:v>329.945166666666</c:v>
                </c:pt>
                <c:pt idx="330">
                  <c:v>330.944999999999</c:v>
                </c:pt>
                <c:pt idx="331">
                  <c:v>331.944833333333</c:v>
                </c:pt>
                <c:pt idx="332">
                  <c:v>332.944666666666</c:v>
                </c:pt>
                <c:pt idx="333">
                  <c:v>333.944499999999</c:v>
                </c:pt>
                <c:pt idx="334">
                  <c:v>334.944333333333</c:v>
                </c:pt>
                <c:pt idx="335">
                  <c:v>335.944166666666</c:v>
                </c:pt>
                <c:pt idx="336">
                  <c:v>336.9439999999989</c:v>
                </c:pt>
                <c:pt idx="337">
                  <c:v>337.943833333332</c:v>
                </c:pt>
                <c:pt idx="338">
                  <c:v>338.943666666666</c:v>
                </c:pt>
                <c:pt idx="339">
                  <c:v>339.9434999999989</c:v>
                </c:pt>
                <c:pt idx="340">
                  <c:v>340.943333333332</c:v>
                </c:pt>
                <c:pt idx="341">
                  <c:v>341.9431666666659</c:v>
                </c:pt>
                <c:pt idx="342">
                  <c:v>342.942999999999</c:v>
                </c:pt>
                <c:pt idx="343">
                  <c:v>343.942833333332</c:v>
                </c:pt>
                <c:pt idx="344">
                  <c:v>344.942666666666</c:v>
                </c:pt>
                <c:pt idx="345">
                  <c:v>345.942499999999</c:v>
                </c:pt>
                <c:pt idx="346">
                  <c:v>346.9423333333321</c:v>
                </c:pt>
                <c:pt idx="347">
                  <c:v>347.942166666666</c:v>
                </c:pt>
                <c:pt idx="348">
                  <c:v>348.9419999999989</c:v>
                </c:pt>
                <c:pt idx="349">
                  <c:v>349.941833333332</c:v>
                </c:pt>
                <c:pt idx="350">
                  <c:v>350.941666666666</c:v>
                </c:pt>
                <c:pt idx="351">
                  <c:v>351.9414999999989</c:v>
                </c:pt>
                <c:pt idx="352">
                  <c:v>352.941333333332</c:v>
                </c:pt>
                <c:pt idx="353">
                  <c:v>353.941166666666</c:v>
                </c:pt>
                <c:pt idx="354">
                  <c:v>354.940999999999</c:v>
                </c:pt>
                <c:pt idx="355">
                  <c:v>355.940833333332</c:v>
                </c:pt>
                <c:pt idx="356">
                  <c:v>356.9406666666651</c:v>
                </c:pt>
                <c:pt idx="357">
                  <c:v>357.940499999999</c:v>
                </c:pt>
                <c:pt idx="358">
                  <c:v>358.940333333332</c:v>
                </c:pt>
                <c:pt idx="359">
                  <c:v>359.940166666665</c:v>
                </c:pt>
                <c:pt idx="360">
                  <c:v>360.9399999999989</c:v>
                </c:pt>
                <c:pt idx="361">
                  <c:v>361.9398333333321</c:v>
                </c:pt>
                <c:pt idx="362">
                  <c:v>362.939666666665</c:v>
                </c:pt>
                <c:pt idx="363">
                  <c:v>363.9394999999989</c:v>
                </c:pt>
                <c:pt idx="364">
                  <c:v>364.939333333332</c:v>
                </c:pt>
                <c:pt idx="365">
                  <c:v>365.939166666665</c:v>
                </c:pt>
                <c:pt idx="366">
                  <c:v>366.9389999999981</c:v>
                </c:pt>
                <c:pt idx="367">
                  <c:v>367.938833333332</c:v>
                </c:pt>
                <c:pt idx="368">
                  <c:v>368.938666666665</c:v>
                </c:pt>
                <c:pt idx="369">
                  <c:v>369.9384999999986</c:v>
                </c:pt>
                <c:pt idx="370">
                  <c:v>370.938333333332</c:v>
                </c:pt>
                <c:pt idx="371">
                  <c:v>371.9381666666642</c:v>
                </c:pt>
                <c:pt idx="372">
                  <c:v>372.9379999999971</c:v>
                </c:pt>
                <c:pt idx="373">
                  <c:v>373.937833333332</c:v>
                </c:pt>
                <c:pt idx="374">
                  <c:v>374.937666666665</c:v>
                </c:pt>
                <c:pt idx="375">
                  <c:v>375.9374999999989</c:v>
                </c:pt>
                <c:pt idx="376">
                  <c:v>376.937333333332</c:v>
                </c:pt>
                <c:pt idx="377">
                  <c:v>377.937166666665</c:v>
                </c:pt>
                <c:pt idx="378">
                  <c:v>378.9369999999971</c:v>
                </c:pt>
                <c:pt idx="379">
                  <c:v>379.936833333332</c:v>
                </c:pt>
                <c:pt idx="380">
                  <c:v>380.936666666665</c:v>
                </c:pt>
                <c:pt idx="381">
                  <c:v>381.9364999999971</c:v>
                </c:pt>
                <c:pt idx="382">
                  <c:v>382.936333333332</c:v>
                </c:pt>
                <c:pt idx="383">
                  <c:v>383.9361666666642</c:v>
                </c:pt>
                <c:pt idx="384">
                  <c:v>384.9359999999971</c:v>
                </c:pt>
                <c:pt idx="385">
                  <c:v>385.9358333333321</c:v>
                </c:pt>
                <c:pt idx="386">
                  <c:v>386.935666666665</c:v>
                </c:pt>
                <c:pt idx="387">
                  <c:v>387.9354999999971</c:v>
                </c:pt>
                <c:pt idx="388">
                  <c:v>388.935333333331</c:v>
                </c:pt>
                <c:pt idx="389">
                  <c:v>389.9351666666641</c:v>
                </c:pt>
                <c:pt idx="390">
                  <c:v>390.9349999999976</c:v>
                </c:pt>
                <c:pt idx="391">
                  <c:v>391.934833333331</c:v>
                </c:pt>
                <c:pt idx="392">
                  <c:v>392.934666666665</c:v>
                </c:pt>
                <c:pt idx="393">
                  <c:v>393.9344999999979</c:v>
                </c:pt>
                <c:pt idx="394">
                  <c:v>394.934333333331</c:v>
                </c:pt>
                <c:pt idx="395">
                  <c:v>395.934166666665</c:v>
                </c:pt>
                <c:pt idx="396">
                  <c:v>396.9339999999971</c:v>
                </c:pt>
                <c:pt idx="397">
                  <c:v>397.933833333331</c:v>
                </c:pt>
                <c:pt idx="398">
                  <c:v>398.933666666665</c:v>
                </c:pt>
                <c:pt idx="399">
                  <c:v>399.9334999999971</c:v>
                </c:pt>
                <c:pt idx="400">
                  <c:v>400.933333333331</c:v>
                </c:pt>
                <c:pt idx="401">
                  <c:v>401.9331666666642</c:v>
                </c:pt>
                <c:pt idx="402">
                  <c:v>402.9329999999972</c:v>
                </c:pt>
                <c:pt idx="403">
                  <c:v>403.932833333331</c:v>
                </c:pt>
                <c:pt idx="404">
                  <c:v>404.932666666665</c:v>
                </c:pt>
                <c:pt idx="405">
                  <c:v>405.9324999999976</c:v>
                </c:pt>
                <c:pt idx="406">
                  <c:v>406.932333333331</c:v>
                </c:pt>
                <c:pt idx="407">
                  <c:v>407.9321666666639</c:v>
                </c:pt>
                <c:pt idx="408">
                  <c:v>408.9319999999971</c:v>
                </c:pt>
                <c:pt idx="409">
                  <c:v>409.931833333331</c:v>
                </c:pt>
                <c:pt idx="410">
                  <c:v>410.9316666666639</c:v>
                </c:pt>
                <c:pt idx="411">
                  <c:v>411.9314999999971</c:v>
                </c:pt>
                <c:pt idx="412">
                  <c:v>412.931333333331</c:v>
                </c:pt>
                <c:pt idx="413">
                  <c:v>413.9311666666636</c:v>
                </c:pt>
                <c:pt idx="414">
                  <c:v>414.9309999999971</c:v>
                </c:pt>
                <c:pt idx="415">
                  <c:v>415.930833333331</c:v>
                </c:pt>
                <c:pt idx="416">
                  <c:v>416.930666666664</c:v>
                </c:pt>
                <c:pt idx="417">
                  <c:v>417.9304999999969</c:v>
                </c:pt>
                <c:pt idx="418">
                  <c:v>418.930333333331</c:v>
                </c:pt>
                <c:pt idx="419">
                  <c:v>419.9301666666639</c:v>
                </c:pt>
                <c:pt idx="420">
                  <c:v>420.9299999999976</c:v>
                </c:pt>
                <c:pt idx="421">
                  <c:v>421.929833333331</c:v>
                </c:pt>
                <c:pt idx="422">
                  <c:v>422.929666666664</c:v>
                </c:pt>
                <c:pt idx="423">
                  <c:v>423.9294999999969</c:v>
                </c:pt>
                <c:pt idx="424">
                  <c:v>424.929333333331</c:v>
                </c:pt>
                <c:pt idx="425">
                  <c:v>425.9291666666639</c:v>
                </c:pt>
                <c:pt idx="426">
                  <c:v>426.9289999999966</c:v>
                </c:pt>
                <c:pt idx="427">
                  <c:v>427.928833333331</c:v>
                </c:pt>
                <c:pt idx="428">
                  <c:v>428.928666666664</c:v>
                </c:pt>
                <c:pt idx="429">
                  <c:v>429.9284999999969</c:v>
                </c:pt>
                <c:pt idx="430">
                  <c:v>430.928333333331</c:v>
                </c:pt>
                <c:pt idx="431">
                  <c:v>431.9281666666639</c:v>
                </c:pt>
                <c:pt idx="432">
                  <c:v>432.9279999999969</c:v>
                </c:pt>
                <c:pt idx="433">
                  <c:v>433.927833333331</c:v>
                </c:pt>
                <c:pt idx="434">
                  <c:v>434.927666666664</c:v>
                </c:pt>
                <c:pt idx="435">
                  <c:v>435.9274999999969</c:v>
                </c:pt>
                <c:pt idx="436">
                  <c:v>436.927333333331</c:v>
                </c:pt>
                <c:pt idx="437">
                  <c:v>437.9271666666639</c:v>
                </c:pt>
                <c:pt idx="438">
                  <c:v>438.9269999999966</c:v>
                </c:pt>
                <c:pt idx="439">
                  <c:v>439.92683333333</c:v>
                </c:pt>
                <c:pt idx="440">
                  <c:v>440.9266666666639</c:v>
                </c:pt>
                <c:pt idx="441">
                  <c:v>441.9264999999966</c:v>
                </c:pt>
                <c:pt idx="442">
                  <c:v>442.9263333333299</c:v>
                </c:pt>
                <c:pt idx="443">
                  <c:v>443.9261666666636</c:v>
                </c:pt>
                <c:pt idx="444">
                  <c:v>444.9259999999969</c:v>
                </c:pt>
                <c:pt idx="445">
                  <c:v>445.92583333333</c:v>
                </c:pt>
                <c:pt idx="446">
                  <c:v>446.925666666664</c:v>
                </c:pt>
                <c:pt idx="447">
                  <c:v>447.9254999999969</c:v>
                </c:pt>
                <c:pt idx="448">
                  <c:v>448.92533333333</c:v>
                </c:pt>
                <c:pt idx="449">
                  <c:v>449.9251666666639</c:v>
                </c:pt>
                <c:pt idx="450">
                  <c:v>450.9249999999969</c:v>
                </c:pt>
                <c:pt idx="451">
                  <c:v>451.92483333333</c:v>
                </c:pt>
                <c:pt idx="452">
                  <c:v>452.924666666663</c:v>
                </c:pt>
                <c:pt idx="453">
                  <c:v>453.924499999997</c:v>
                </c:pt>
                <c:pt idx="454">
                  <c:v>454.92433333333</c:v>
                </c:pt>
                <c:pt idx="455">
                  <c:v>455.924166666664</c:v>
                </c:pt>
                <c:pt idx="456">
                  <c:v>456.9239999999969</c:v>
                </c:pt>
                <c:pt idx="457">
                  <c:v>457.92383333333</c:v>
                </c:pt>
                <c:pt idx="458">
                  <c:v>458.923666666664</c:v>
                </c:pt>
                <c:pt idx="459">
                  <c:v>459.9234999999969</c:v>
                </c:pt>
                <c:pt idx="460">
                  <c:v>460.92333333333</c:v>
                </c:pt>
                <c:pt idx="461">
                  <c:v>461.923166666663</c:v>
                </c:pt>
                <c:pt idx="462">
                  <c:v>462.9229999999969</c:v>
                </c:pt>
                <c:pt idx="463">
                  <c:v>463.92283333333</c:v>
                </c:pt>
                <c:pt idx="464">
                  <c:v>464.922666666663</c:v>
                </c:pt>
                <c:pt idx="465">
                  <c:v>465.9224999999969</c:v>
                </c:pt>
                <c:pt idx="466">
                  <c:v>466.92233333333</c:v>
                </c:pt>
                <c:pt idx="467">
                  <c:v>467.9221666666629</c:v>
                </c:pt>
                <c:pt idx="468">
                  <c:v>468.9219999999966</c:v>
                </c:pt>
                <c:pt idx="469">
                  <c:v>469.92183333333</c:v>
                </c:pt>
                <c:pt idx="470">
                  <c:v>470.921666666663</c:v>
                </c:pt>
                <c:pt idx="471">
                  <c:v>471.9214999999969</c:v>
                </c:pt>
                <c:pt idx="472">
                  <c:v>472.9213333333299</c:v>
                </c:pt>
                <c:pt idx="473">
                  <c:v>473.9211666666621</c:v>
                </c:pt>
                <c:pt idx="474">
                  <c:v>474.920999999996</c:v>
                </c:pt>
                <c:pt idx="475">
                  <c:v>475.92083333333</c:v>
                </c:pt>
                <c:pt idx="476">
                  <c:v>476.920666666663</c:v>
                </c:pt>
                <c:pt idx="477">
                  <c:v>477.920499999996</c:v>
                </c:pt>
                <c:pt idx="478">
                  <c:v>478.9203333333299</c:v>
                </c:pt>
                <c:pt idx="479">
                  <c:v>479.9201666666629</c:v>
                </c:pt>
                <c:pt idx="480">
                  <c:v>480.9199999999959</c:v>
                </c:pt>
                <c:pt idx="481">
                  <c:v>481.91983333333</c:v>
                </c:pt>
                <c:pt idx="482">
                  <c:v>482.919666666663</c:v>
                </c:pt>
                <c:pt idx="483">
                  <c:v>483.919499999996</c:v>
                </c:pt>
                <c:pt idx="484">
                  <c:v>484.91933333333</c:v>
                </c:pt>
                <c:pt idx="485">
                  <c:v>485.919166666663</c:v>
                </c:pt>
                <c:pt idx="486">
                  <c:v>486.9189999999952</c:v>
                </c:pt>
                <c:pt idx="487">
                  <c:v>487.91883333333</c:v>
                </c:pt>
                <c:pt idx="488">
                  <c:v>488.918666666663</c:v>
                </c:pt>
                <c:pt idx="489">
                  <c:v>489.918499999996</c:v>
                </c:pt>
                <c:pt idx="490">
                  <c:v>490.91833333333</c:v>
                </c:pt>
                <c:pt idx="491">
                  <c:v>491.918166666663</c:v>
                </c:pt>
                <c:pt idx="492">
                  <c:v>492.917999999996</c:v>
                </c:pt>
                <c:pt idx="493">
                  <c:v>493.9178333333291</c:v>
                </c:pt>
                <c:pt idx="494">
                  <c:v>494.917666666663</c:v>
                </c:pt>
                <c:pt idx="495">
                  <c:v>495.9174999999959</c:v>
                </c:pt>
                <c:pt idx="496">
                  <c:v>496.917333333329</c:v>
                </c:pt>
                <c:pt idx="497">
                  <c:v>497.9171666666629</c:v>
                </c:pt>
                <c:pt idx="498">
                  <c:v>498.9169999999951</c:v>
                </c:pt>
                <c:pt idx="499">
                  <c:v>499.916833333329</c:v>
                </c:pt>
                <c:pt idx="500">
                  <c:v>500.916666666663</c:v>
                </c:pt>
                <c:pt idx="501">
                  <c:v>501.9164999999956</c:v>
                </c:pt>
                <c:pt idx="502">
                  <c:v>502.916333333329</c:v>
                </c:pt>
                <c:pt idx="503">
                  <c:v>503.9161666666621</c:v>
                </c:pt>
                <c:pt idx="504">
                  <c:v>504.915999999996</c:v>
                </c:pt>
                <c:pt idx="505">
                  <c:v>505.9158333333291</c:v>
                </c:pt>
                <c:pt idx="506">
                  <c:v>506.915666666662</c:v>
                </c:pt>
                <c:pt idx="507">
                  <c:v>507.915499999996</c:v>
                </c:pt>
                <c:pt idx="508">
                  <c:v>508.915333333329</c:v>
                </c:pt>
                <c:pt idx="509">
                  <c:v>509.9151666666619</c:v>
                </c:pt>
                <c:pt idx="510">
                  <c:v>510.9149999999959</c:v>
                </c:pt>
                <c:pt idx="511">
                  <c:v>511.914833333329</c:v>
                </c:pt>
                <c:pt idx="512">
                  <c:v>512.914666666662</c:v>
                </c:pt>
                <c:pt idx="513">
                  <c:v>513.914499999996</c:v>
                </c:pt>
                <c:pt idx="514">
                  <c:v>514.9143333333291</c:v>
                </c:pt>
                <c:pt idx="515">
                  <c:v>515.914166666662</c:v>
                </c:pt>
                <c:pt idx="516">
                  <c:v>516.913999999996</c:v>
                </c:pt>
                <c:pt idx="517">
                  <c:v>517.913833333329</c:v>
                </c:pt>
                <c:pt idx="518">
                  <c:v>518.913666666662</c:v>
                </c:pt>
                <c:pt idx="519">
                  <c:v>519.913499999996</c:v>
                </c:pt>
                <c:pt idx="520">
                  <c:v>520.913333333329</c:v>
                </c:pt>
                <c:pt idx="521">
                  <c:v>521.913166666662</c:v>
                </c:pt>
                <c:pt idx="522">
                  <c:v>522.912999999994</c:v>
                </c:pt>
                <c:pt idx="523">
                  <c:v>523.912833333329</c:v>
                </c:pt>
                <c:pt idx="524">
                  <c:v>524.912666666662</c:v>
                </c:pt>
                <c:pt idx="525">
                  <c:v>525.9124999999954</c:v>
                </c:pt>
                <c:pt idx="526">
                  <c:v>526.912333333329</c:v>
                </c:pt>
                <c:pt idx="527">
                  <c:v>527.912166666662</c:v>
                </c:pt>
                <c:pt idx="528">
                  <c:v>528.9119999999944</c:v>
                </c:pt>
                <c:pt idx="529">
                  <c:v>529.911833333329</c:v>
                </c:pt>
                <c:pt idx="530">
                  <c:v>530.911666666662</c:v>
                </c:pt>
                <c:pt idx="531">
                  <c:v>531.9114999999944</c:v>
                </c:pt>
                <c:pt idx="532">
                  <c:v>532.911333333329</c:v>
                </c:pt>
                <c:pt idx="533">
                  <c:v>533.911166666662</c:v>
                </c:pt>
                <c:pt idx="534">
                  <c:v>534.9109999999944</c:v>
                </c:pt>
                <c:pt idx="535">
                  <c:v>535.910833333329</c:v>
                </c:pt>
                <c:pt idx="536">
                  <c:v>536.910666666662</c:v>
                </c:pt>
                <c:pt idx="537">
                  <c:v>537.9104999999944</c:v>
                </c:pt>
                <c:pt idx="538">
                  <c:v>538.910333333329</c:v>
                </c:pt>
                <c:pt idx="539">
                  <c:v>539.910166666662</c:v>
                </c:pt>
                <c:pt idx="540">
                  <c:v>540.909999999995</c:v>
                </c:pt>
                <c:pt idx="541">
                  <c:v>541.909833333329</c:v>
                </c:pt>
                <c:pt idx="542">
                  <c:v>542.909666666662</c:v>
                </c:pt>
                <c:pt idx="543">
                  <c:v>543.909499999996</c:v>
                </c:pt>
                <c:pt idx="544">
                  <c:v>544.909333333329</c:v>
                </c:pt>
                <c:pt idx="545">
                  <c:v>545.909166666662</c:v>
                </c:pt>
                <c:pt idx="546">
                  <c:v>546.9089999999959</c:v>
                </c:pt>
                <c:pt idx="547">
                  <c:v>547.908833333329</c:v>
                </c:pt>
                <c:pt idx="548">
                  <c:v>548.908666666662</c:v>
                </c:pt>
                <c:pt idx="549">
                  <c:v>549.908499999996</c:v>
                </c:pt>
                <c:pt idx="550">
                  <c:v>550.908333333329</c:v>
                </c:pt>
                <c:pt idx="551">
                  <c:v>551.9081666666631</c:v>
                </c:pt>
                <c:pt idx="552">
                  <c:v>552.9079999999954</c:v>
                </c:pt>
                <c:pt idx="553">
                  <c:v>553.907833333329</c:v>
                </c:pt>
                <c:pt idx="554">
                  <c:v>554.9076666666631</c:v>
                </c:pt>
                <c:pt idx="555">
                  <c:v>555.9074999999954</c:v>
                </c:pt>
                <c:pt idx="556">
                  <c:v>556.90733333333</c:v>
                </c:pt>
                <c:pt idx="557">
                  <c:v>557.9071666666631</c:v>
                </c:pt>
                <c:pt idx="558">
                  <c:v>558.9069999999954</c:v>
                </c:pt>
                <c:pt idx="559">
                  <c:v>559.90683333333</c:v>
                </c:pt>
                <c:pt idx="560">
                  <c:v>560.906666666663</c:v>
                </c:pt>
                <c:pt idx="561">
                  <c:v>561.906499999996</c:v>
                </c:pt>
                <c:pt idx="562">
                  <c:v>562.90633333333</c:v>
                </c:pt>
                <c:pt idx="563">
                  <c:v>563.906166666663</c:v>
                </c:pt>
                <c:pt idx="564">
                  <c:v>564.905999999996</c:v>
                </c:pt>
                <c:pt idx="565">
                  <c:v>565.9058333333301</c:v>
                </c:pt>
                <c:pt idx="566">
                  <c:v>566.905666666663</c:v>
                </c:pt>
                <c:pt idx="567">
                  <c:v>567.905499999996</c:v>
                </c:pt>
                <c:pt idx="568">
                  <c:v>568.9053333333301</c:v>
                </c:pt>
                <c:pt idx="569">
                  <c:v>569.905166666663</c:v>
                </c:pt>
                <c:pt idx="570">
                  <c:v>570.904999999997</c:v>
                </c:pt>
                <c:pt idx="571">
                  <c:v>571.9048333333305</c:v>
                </c:pt>
                <c:pt idx="572">
                  <c:v>572.904666666663</c:v>
                </c:pt>
                <c:pt idx="573">
                  <c:v>573.904499999997</c:v>
                </c:pt>
                <c:pt idx="574">
                  <c:v>574.90433333333</c:v>
                </c:pt>
                <c:pt idx="575">
                  <c:v>575.904166666664</c:v>
                </c:pt>
                <c:pt idx="576">
                  <c:v>576.903999999997</c:v>
                </c:pt>
                <c:pt idx="577">
                  <c:v>577.90383333333</c:v>
                </c:pt>
                <c:pt idx="578">
                  <c:v>578.903666666664</c:v>
                </c:pt>
                <c:pt idx="579">
                  <c:v>579.903499999997</c:v>
                </c:pt>
                <c:pt idx="580">
                  <c:v>580.90333333333</c:v>
                </c:pt>
                <c:pt idx="581">
                  <c:v>581.903166666664</c:v>
                </c:pt>
                <c:pt idx="582">
                  <c:v>582.9029999999971</c:v>
                </c:pt>
                <c:pt idx="583">
                  <c:v>583.90283333333</c:v>
                </c:pt>
                <c:pt idx="584">
                  <c:v>584.902666666664</c:v>
                </c:pt>
                <c:pt idx="585">
                  <c:v>585.9024999999971</c:v>
                </c:pt>
                <c:pt idx="586">
                  <c:v>586.902333333331</c:v>
                </c:pt>
                <c:pt idx="587">
                  <c:v>587.902166666664</c:v>
                </c:pt>
                <c:pt idx="588">
                  <c:v>588.901999999997</c:v>
                </c:pt>
                <c:pt idx="589">
                  <c:v>589.901833333331</c:v>
                </c:pt>
                <c:pt idx="590">
                  <c:v>590.901666666664</c:v>
                </c:pt>
                <c:pt idx="591">
                  <c:v>591.901499999997</c:v>
                </c:pt>
                <c:pt idx="592">
                  <c:v>592.901333333331</c:v>
                </c:pt>
                <c:pt idx="593">
                  <c:v>593.901166666664</c:v>
                </c:pt>
                <c:pt idx="594">
                  <c:v>594.900999999997</c:v>
                </c:pt>
                <c:pt idx="595">
                  <c:v>595.900833333331</c:v>
                </c:pt>
                <c:pt idx="596">
                  <c:v>596.900666666664</c:v>
                </c:pt>
                <c:pt idx="597">
                  <c:v>597.900499999998</c:v>
                </c:pt>
                <c:pt idx="598">
                  <c:v>598.900333333331</c:v>
                </c:pt>
                <c:pt idx="599">
                  <c:v>599.900166666664</c:v>
                </c:pt>
                <c:pt idx="600">
                  <c:v>600.899999999998</c:v>
                </c:pt>
                <c:pt idx="601">
                  <c:v>601.899833333331</c:v>
                </c:pt>
                <c:pt idx="602">
                  <c:v>602.899666666665</c:v>
                </c:pt>
                <c:pt idx="603">
                  <c:v>603.899499999998</c:v>
                </c:pt>
                <c:pt idx="604">
                  <c:v>604.899333333331</c:v>
                </c:pt>
                <c:pt idx="605">
                  <c:v>605.899166666665</c:v>
                </c:pt>
                <c:pt idx="606">
                  <c:v>606.898999999998</c:v>
                </c:pt>
                <c:pt idx="607">
                  <c:v>607.898833333331</c:v>
                </c:pt>
                <c:pt idx="608">
                  <c:v>608.898666666665</c:v>
                </c:pt>
                <c:pt idx="609">
                  <c:v>609.8984999999981</c:v>
                </c:pt>
                <c:pt idx="610">
                  <c:v>610.898333333332</c:v>
                </c:pt>
                <c:pt idx="611">
                  <c:v>611.898166666665</c:v>
                </c:pt>
                <c:pt idx="612">
                  <c:v>612.8979999999979</c:v>
                </c:pt>
                <c:pt idx="613">
                  <c:v>613.897833333332</c:v>
                </c:pt>
                <c:pt idx="614">
                  <c:v>614.897666666665</c:v>
                </c:pt>
                <c:pt idx="615">
                  <c:v>615.8974999999979</c:v>
                </c:pt>
                <c:pt idx="616">
                  <c:v>616.897333333332</c:v>
                </c:pt>
                <c:pt idx="617">
                  <c:v>617.897166666665</c:v>
                </c:pt>
                <c:pt idx="618">
                  <c:v>618.896999999998</c:v>
                </c:pt>
                <c:pt idx="619">
                  <c:v>619.896833333332</c:v>
                </c:pt>
                <c:pt idx="620">
                  <c:v>620.896666666665</c:v>
                </c:pt>
                <c:pt idx="621">
                  <c:v>621.8964999999984</c:v>
                </c:pt>
                <c:pt idx="622">
                  <c:v>622.896333333332</c:v>
                </c:pt>
                <c:pt idx="623">
                  <c:v>623.896166666665</c:v>
                </c:pt>
                <c:pt idx="624">
                  <c:v>624.8959999999984</c:v>
                </c:pt>
                <c:pt idx="625">
                  <c:v>625.895833333332</c:v>
                </c:pt>
                <c:pt idx="626">
                  <c:v>626.895666666666</c:v>
                </c:pt>
                <c:pt idx="627">
                  <c:v>627.8954999999991</c:v>
                </c:pt>
                <c:pt idx="628">
                  <c:v>628.895333333332</c:v>
                </c:pt>
                <c:pt idx="629">
                  <c:v>629.895166666666</c:v>
                </c:pt>
                <c:pt idx="630">
                  <c:v>630.8949999999991</c:v>
                </c:pt>
                <c:pt idx="631">
                  <c:v>631.894833333332</c:v>
                </c:pt>
                <c:pt idx="632">
                  <c:v>632.894666666666</c:v>
                </c:pt>
                <c:pt idx="633">
                  <c:v>633.8944999999991</c:v>
                </c:pt>
                <c:pt idx="634">
                  <c:v>634.8943333333331</c:v>
                </c:pt>
                <c:pt idx="635">
                  <c:v>635.894166666666</c:v>
                </c:pt>
                <c:pt idx="636">
                  <c:v>636.8939999999991</c:v>
                </c:pt>
                <c:pt idx="637">
                  <c:v>637.8938333333331</c:v>
                </c:pt>
                <c:pt idx="638">
                  <c:v>638.893666666666</c:v>
                </c:pt>
                <c:pt idx="639">
                  <c:v>639.893499999999</c:v>
                </c:pt>
                <c:pt idx="640">
                  <c:v>640.8933333333335</c:v>
                </c:pt>
                <c:pt idx="641">
                  <c:v>641.893166666666</c:v>
                </c:pt>
                <c:pt idx="642">
                  <c:v>642.892999999998</c:v>
                </c:pt>
                <c:pt idx="643">
                  <c:v>643.8928333333331</c:v>
                </c:pt>
                <c:pt idx="644">
                  <c:v>644.8926666666661</c:v>
                </c:pt>
                <c:pt idx="645">
                  <c:v>645.8924999999994</c:v>
                </c:pt>
                <c:pt idx="646">
                  <c:v>646.892333333333</c:v>
                </c:pt>
                <c:pt idx="647">
                  <c:v>647.8921666666661</c:v>
                </c:pt>
                <c:pt idx="648">
                  <c:v>648.8919999999994</c:v>
                </c:pt>
                <c:pt idx="649">
                  <c:v>649.891833333333</c:v>
                </c:pt>
                <c:pt idx="650">
                  <c:v>650.8916666666661</c:v>
                </c:pt>
                <c:pt idx="651">
                  <c:v>651.8914999999994</c:v>
                </c:pt>
                <c:pt idx="652">
                  <c:v>652.891333333333</c:v>
                </c:pt>
                <c:pt idx="653">
                  <c:v>653.891166666667</c:v>
                </c:pt>
                <c:pt idx="654">
                  <c:v>654.891</c:v>
                </c:pt>
                <c:pt idx="655">
                  <c:v>655.890833333333</c:v>
                </c:pt>
                <c:pt idx="656">
                  <c:v>656.890666666667</c:v>
                </c:pt>
                <c:pt idx="657">
                  <c:v>657.8905</c:v>
                </c:pt>
                <c:pt idx="658">
                  <c:v>658.890333333333</c:v>
                </c:pt>
                <c:pt idx="659">
                  <c:v>659.890166666667</c:v>
                </c:pt>
                <c:pt idx="660">
                  <c:v>660.89</c:v>
                </c:pt>
                <c:pt idx="661">
                  <c:v>661.889833333334</c:v>
                </c:pt>
                <c:pt idx="662">
                  <c:v>662.889666666667</c:v>
                </c:pt>
                <c:pt idx="663">
                  <c:v>663.8895</c:v>
                </c:pt>
                <c:pt idx="664">
                  <c:v>664.889333333334</c:v>
                </c:pt>
                <c:pt idx="665">
                  <c:v>665.889166666667</c:v>
                </c:pt>
                <c:pt idx="666">
                  <c:v>666.889</c:v>
                </c:pt>
                <c:pt idx="667">
                  <c:v>667.888833333334</c:v>
                </c:pt>
                <c:pt idx="668">
                  <c:v>668.888666666667</c:v>
                </c:pt>
                <c:pt idx="669">
                  <c:v>669.888500000001</c:v>
                </c:pt>
                <c:pt idx="670">
                  <c:v>670.888333333334</c:v>
                </c:pt>
                <c:pt idx="671">
                  <c:v>671.888166666667</c:v>
                </c:pt>
                <c:pt idx="672">
                  <c:v>672.888000000001</c:v>
                </c:pt>
                <c:pt idx="673">
                  <c:v>673.887833333334</c:v>
                </c:pt>
                <c:pt idx="674">
                  <c:v>674.8876666666681</c:v>
                </c:pt>
                <c:pt idx="675">
                  <c:v>675.8875000000004</c:v>
                </c:pt>
                <c:pt idx="676">
                  <c:v>676.887333333334</c:v>
                </c:pt>
                <c:pt idx="677">
                  <c:v>677.887166666668</c:v>
                </c:pt>
                <c:pt idx="678">
                  <c:v>678.887000000001</c:v>
                </c:pt>
                <c:pt idx="679">
                  <c:v>679.886833333334</c:v>
                </c:pt>
                <c:pt idx="680">
                  <c:v>680.886666666668</c:v>
                </c:pt>
                <c:pt idx="681">
                  <c:v>681.886500000001</c:v>
                </c:pt>
                <c:pt idx="682">
                  <c:v>682.886333333334</c:v>
                </c:pt>
                <c:pt idx="683">
                  <c:v>683.886166666668</c:v>
                </c:pt>
                <c:pt idx="684">
                  <c:v>684.886000000001</c:v>
                </c:pt>
                <c:pt idx="685">
                  <c:v>685.8858333333351</c:v>
                </c:pt>
                <c:pt idx="686">
                  <c:v>686.885666666668</c:v>
                </c:pt>
                <c:pt idx="687">
                  <c:v>687.885500000001</c:v>
                </c:pt>
                <c:pt idx="688">
                  <c:v>688.8853333333355</c:v>
                </c:pt>
                <c:pt idx="689">
                  <c:v>689.8851666666681</c:v>
                </c:pt>
                <c:pt idx="690">
                  <c:v>690.885000000002</c:v>
                </c:pt>
                <c:pt idx="691">
                  <c:v>691.884833333335</c:v>
                </c:pt>
                <c:pt idx="692">
                  <c:v>692.8846666666681</c:v>
                </c:pt>
                <c:pt idx="693">
                  <c:v>693.884500000002</c:v>
                </c:pt>
                <c:pt idx="694">
                  <c:v>694.884333333335</c:v>
                </c:pt>
                <c:pt idx="695">
                  <c:v>695.8841666666681</c:v>
                </c:pt>
                <c:pt idx="696">
                  <c:v>696.884000000001</c:v>
                </c:pt>
                <c:pt idx="697">
                  <c:v>697.883833333335</c:v>
                </c:pt>
                <c:pt idx="698">
                  <c:v>698.8836666666685</c:v>
                </c:pt>
                <c:pt idx="699">
                  <c:v>699.8835000000021</c:v>
                </c:pt>
                <c:pt idx="700">
                  <c:v>700.883333333335</c:v>
                </c:pt>
                <c:pt idx="701">
                  <c:v>701.883166666669</c:v>
                </c:pt>
                <c:pt idx="702">
                  <c:v>702.883000000002</c:v>
                </c:pt>
                <c:pt idx="703">
                  <c:v>703.882833333335</c:v>
                </c:pt>
                <c:pt idx="704">
                  <c:v>704.882666666669</c:v>
                </c:pt>
                <c:pt idx="705">
                  <c:v>705.882500000002</c:v>
                </c:pt>
                <c:pt idx="706">
                  <c:v>706.882333333335</c:v>
                </c:pt>
                <c:pt idx="707">
                  <c:v>707.882166666669</c:v>
                </c:pt>
                <c:pt idx="708">
                  <c:v>708.882000000002</c:v>
                </c:pt>
                <c:pt idx="709">
                  <c:v>709.881833333336</c:v>
                </c:pt>
                <c:pt idx="710">
                  <c:v>710.881666666669</c:v>
                </c:pt>
                <c:pt idx="711">
                  <c:v>711.881500000002</c:v>
                </c:pt>
                <c:pt idx="712">
                  <c:v>712.881333333336</c:v>
                </c:pt>
                <c:pt idx="713">
                  <c:v>713.8811666666691</c:v>
                </c:pt>
                <c:pt idx="714">
                  <c:v>714.881000000002</c:v>
                </c:pt>
                <c:pt idx="715">
                  <c:v>715.880833333336</c:v>
                </c:pt>
                <c:pt idx="716">
                  <c:v>716.880666666669</c:v>
                </c:pt>
                <c:pt idx="717">
                  <c:v>717.880500000003</c:v>
                </c:pt>
                <c:pt idx="718">
                  <c:v>718.880333333336</c:v>
                </c:pt>
                <c:pt idx="719">
                  <c:v>719.880166666669</c:v>
                </c:pt>
                <c:pt idx="720">
                  <c:v>720.880000000003</c:v>
                </c:pt>
                <c:pt idx="721">
                  <c:v>721.879833333336</c:v>
                </c:pt>
                <c:pt idx="722">
                  <c:v>722.87966666667</c:v>
                </c:pt>
                <c:pt idx="723">
                  <c:v>723.8795000000031</c:v>
                </c:pt>
                <c:pt idx="724">
                  <c:v>724.879333333336</c:v>
                </c:pt>
                <c:pt idx="725">
                  <c:v>725.87916666667</c:v>
                </c:pt>
                <c:pt idx="726">
                  <c:v>726.8790000000031</c:v>
                </c:pt>
                <c:pt idx="727">
                  <c:v>727.878833333336</c:v>
                </c:pt>
                <c:pt idx="728">
                  <c:v>728.87866666667</c:v>
                </c:pt>
                <c:pt idx="729">
                  <c:v>729.8785000000031</c:v>
                </c:pt>
                <c:pt idx="730">
                  <c:v>730.878333333336</c:v>
                </c:pt>
                <c:pt idx="731">
                  <c:v>731.87816666667</c:v>
                </c:pt>
                <c:pt idx="732">
                  <c:v>732.878000000003</c:v>
                </c:pt>
                <c:pt idx="733">
                  <c:v>733.877833333337</c:v>
                </c:pt>
                <c:pt idx="734">
                  <c:v>734.87766666667</c:v>
                </c:pt>
                <c:pt idx="735">
                  <c:v>735.8775000000029</c:v>
                </c:pt>
                <c:pt idx="736">
                  <c:v>736.877333333336</c:v>
                </c:pt>
                <c:pt idx="737">
                  <c:v>737.87716666667</c:v>
                </c:pt>
                <c:pt idx="738">
                  <c:v>738.877000000003</c:v>
                </c:pt>
                <c:pt idx="739">
                  <c:v>739.876833333337</c:v>
                </c:pt>
                <c:pt idx="740">
                  <c:v>740.87666666667</c:v>
                </c:pt>
                <c:pt idx="741">
                  <c:v>741.8765000000041</c:v>
                </c:pt>
                <c:pt idx="742">
                  <c:v>742.876333333337</c:v>
                </c:pt>
                <c:pt idx="743">
                  <c:v>743.87616666667</c:v>
                </c:pt>
                <c:pt idx="744">
                  <c:v>744.8760000000041</c:v>
                </c:pt>
                <c:pt idx="745">
                  <c:v>745.875833333337</c:v>
                </c:pt>
                <c:pt idx="746">
                  <c:v>746.87566666667</c:v>
                </c:pt>
                <c:pt idx="747">
                  <c:v>747.8755000000041</c:v>
                </c:pt>
                <c:pt idx="748">
                  <c:v>748.875333333337</c:v>
                </c:pt>
                <c:pt idx="749">
                  <c:v>749.875166666671</c:v>
                </c:pt>
                <c:pt idx="750">
                  <c:v>750.8750000000041</c:v>
                </c:pt>
                <c:pt idx="751">
                  <c:v>751.874833333337</c:v>
                </c:pt>
                <c:pt idx="752">
                  <c:v>752.874666666671</c:v>
                </c:pt>
                <c:pt idx="753">
                  <c:v>753.8745000000041</c:v>
                </c:pt>
                <c:pt idx="754">
                  <c:v>754.874333333337</c:v>
                </c:pt>
                <c:pt idx="755">
                  <c:v>755.874166666671</c:v>
                </c:pt>
                <c:pt idx="756">
                  <c:v>756.874000000004</c:v>
                </c:pt>
                <c:pt idx="757">
                  <c:v>757.873833333337</c:v>
                </c:pt>
                <c:pt idx="758">
                  <c:v>758.873666666672</c:v>
                </c:pt>
                <c:pt idx="759">
                  <c:v>759.873500000004</c:v>
                </c:pt>
                <c:pt idx="760">
                  <c:v>760.873333333338</c:v>
                </c:pt>
                <c:pt idx="761">
                  <c:v>761.873166666672</c:v>
                </c:pt>
                <c:pt idx="762">
                  <c:v>762.873000000004</c:v>
                </c:pt>
                <c:pt idx="763">
                  <c:v>763.872833333338</c:v>
                </c:pt>
                <c:pt idx="764">
                  <c:v>764.8726666666711</c:v>
                </c:pt>
                <c:pt idx="765">
                  <c:v>765.8725000000034</c:v>
                </c:pt>
                <c:pt idx="766">
                  <c:v>766.872333333338</c:v>
                </c:pt>
                <c:pt idx="767">
                  <c:v>767.8721666666715</c:v>
                </c:pt>
                <c:pt idx="768">
                  <c:v>768.872000000005</c:v>
                </c:pt>
                <c:pt idx="769">
                  <c:v>769.871833333338</c:v>
                </c:pt>
                <c:pt idx="770">
                  <c:v>770.871666666671</c:v>
                </c:pt>
                <c:pt idx="771">
                  <c:v>771.871500000005</c:v>
                </c:pt>
                <c:pt idx="772">
                  <c:v>772.871333333338</c:v>
                </c:pt>
                <c:pt idx="773">
                  <c:v>773.871166666671</c:v>
                </c:pt>
                <c:pt idx="774">
                  <c:v>774.871000000005</c:v>
                </c:pt>
                <c:pt idx="775">
                  <c:v>775.8708333333381</c:v>
                </c:pt>
                <c:pt idx="776">
                  <c:v>776.870666666671</c:v>
                </c:pt>
                <c:pt idx="777">
                  <c:v>777.870500000005</c:v>
                </c:pt>
                <c:pt idx="778">
                  <c:v>778.8703333333381</c:v>
                </c:pt>
                <c:pt idx="779">
                  <c:v>779.870166666672</c:v>
                </c:pt>
                <c:pt idx="780">
                  <c:v>780.870000000005</c:v>
                </c:pt>
                <c:pt idx="781">
                  <c:v>781.8698333333381</c:v>
                </c:pt>
                <c:pt idx="782">
                  <c:v>782.869666666672</c:v>
                </c:pt>
                <c:pt idx="783">
                  <c:v>783.869500000004</c:v>
                </c:pt>
                <c:pt idx="784">
                  <c:v>784.8693333333381</c:v>
                </c:pt>
                <c:pt idx="785">
                  <c:v>785.869166666672</c:v>
                </c:pt>
                <c:pt idx="786">
                  <c:v>786.869000000004</c:v>
                </c:pt>
                <c:pt idx="787">
                  <c:v>787.868833333339</c:v>
                </c:pt>
                <c:pt idx="788">
                  <c:v>788.868666666672</c:v>
                </c:pt>
                <c:pt idx="789">
                  <c:v>789.8685000000044</c:v>
                </c:pt>
                <c:pt idx="790">
                  <c:v>790.868333333339</c:v>
                </c:pt>
                <c:pt idx="791">
                  <c:v>791.868166666672</c:v>
                </c:pt>
                <c:pt idx="792">
                  <c:v>792.868000000006</c:v>
                </c:pt>
                <c:pt idx="793">
                  <c:v>793.8678333333384</c:v>
                </c:pt>
                <c:pt idx="794">
                  <c:v>794.867666666672</c:v>
                </c:pt>
                <c:pt idx="795">
                  <c:v>795.8675000000046</c:v>
                </c:pt>
                <c:pt idx="796">
                  <c:v>796.8673333333384</c:v>
                </c:pt>
                <c:pt idx="797">
                  <c:v>797.867166666672</c:v>
                </c:pt>
                <c:pt idx="798">
                  <c:v>798.8670000000049</c:v>
                </c:pt>
                <c:pt idx="799">
                  <c:v>799.8668333333384</c:v>
                </c:pt>
                <c:pt idx="800">
                  <c:v>800.866666666673</c:v>
                </c:pt>
                <c:pt idx="801">
                  <c:v>801.8665000000049</c:v>
                </c:pt>
                <c:pt idx="802">
                  <c:v>802.866333333339</c:v>
                </c:pt>
                <c:pt idx="803">
                  <c:v>803.866166666673</c:v>
                </c:pt>
                <c:pt idx="804">
                  <c:v>804.866000000005</c:v>
                </c:pt>
                <c:pt idx="805">
                  <c:v>805.865833333339</c:v>
                </c:pt>
                <c:pt idx="806">
                  <c:v>806.865666666673</c:v>
                </c:pt>
                <c:pt idx="807">
                  <c:v>807.8655000000049</c:v>
                </c:pt>
                <c:pt idx="808">
                  <c:v>808.865333333339</c:v>
                </c:pt>
                <c:pt idx="809">
                  <c:v>809.8651666666731</c:v>
                </c:pt>
                <c:pt idx="810">
                  <c:v>810.8650000000054</c:v>
                </c:pt>
                <c:pt idx="811">
                  <c:v>811.86483333334</c:v>
                </c:pt>
                <c:pt idx="812">
                  <c:v>812.8646666666731</c:v>
                </c:pt>
                <c:pt idx="813">
                  <c:v>813.8645000000054</c:v>
                </c:pt>
                <c:pt idx="814">
                  <c:v>814.86433333334</c:v>
                </c:pt>
                <c:pt idx="815">
                  <c:v>815.8641666666731</c:v>
                </c:pt>
                <c:pt idx="816">
                  <c:v>816.8640000000071</c:v>
                </c:pt>
                <c:pt idx="817">
                  <c:v>817.86383333334</c:v>
                </c:pt>
                <c:pt idx="818">
                  <c:v>818.863666666673</c:v>
                </c:pt>
                <c:pt idx="819">
                  <c:v>819.863500000007</c:v>
                </c:pt>
                <c:pt idx="820">
                  <c:v>820.86333333334</c:v>
                </c:pt>
                <c:pt idx="821">
                  <c:v>821.863166666673</c:v>
                </c:pt>
                <c:pt idx="822">
                  <c:v>822.863000000007</c:v>
                </c:pt>
                <c:pt idx="823">
                  <c:v>823.8628333333401</c:v>
                </c:pt>
                <c:pt idx="824">
                  <c:v>824.862666666673</c:v>
                </c:pt>
                <c:pt idx="825">
                  <c:v>825.8625000000059</c:v>
                </c:pt>
                <c:pt idx="826">
                  <c:v>826.8623333333401</c:v>
                </c:pt>
                <c:pt idx="827">
                  <c:v>827.8621666666741</c:v>
                </c:pt>
                <c:pt idx="828">
                  <c:v>828.862000000006</c:v>
                </c:pt>
                <c:pt idx="829">
                  <c:v>829.8618333333401</c:v>
                </c:pt>
                <c:pt idx="830">
                  <c:v>830.8616666666741</c:v>
                </c:pt>
                <c:pt idx="831">
                  <c:v>831.861500000006</c:v>
                </c:pt>
                <c:pt idx="832">
                  <c:v>832.8613333333401</c:v>
                </c:pt>
                <c:pt idx="833">
                  <c:v>833.861166666674</c:v>
                </c:pt>
                <c:pt idx="834">
                  <c:v>834.8610000000064</c:v>
                </c:pt>
                <c:pt idx="835">
                  <c:v>835.860833333341</c:v>
                </c:pt>
                <c:pt idx="836">
                  <c:v>836.860666666674</c:v>
                </c:pt>
                <c:pt idx="837">
                  <c:v>837.8605000000064</c:v>
                </c:pt>
                <c:pt idx="838">
                  <c:v>838.860333333341</c:v>
                </c:pt>
                <c:pt idx="839">
                  <c:v>839.860166666674</c:v>
                </c:pt>
                <c:pt idx="840">
                  <c:v>840.8600000000071</c:v>
                </c:pt>
                <c:pt idx="841">
                  <c:v>841.859833333341</c:v>
                </c:pt>
                <c:pt idx="842">
                  <c:v>842.859666666674</c:v>
                </c:pt>
                <c:pt idx="843">
                  <c:v>843.8595000000079</c:v>
                </c:pt>
                <c:pt idx="844">
                  <c:v>844.8593333333411</c:v>
                </c:pt>
                <c:pt idx="845">
                  <c:v>845.859166666674</c:v>
                </c:pt>
                <c:pt idx="846">
                  <c:v>846.8590000000079</c:v>
                </c:pt>
                <c:pt idx="847">
                  <c:v>847.858833333341</c:v>
                </c:pt>
                <c:pt idx="848">
                  <c:v>848.858666666675</c:v>
                </c:pt>
                <c:pt idx="849">
                  <c:v>849.8585000000079</c:v>
                </c:pt>
                <c:pt idx="850">
                  <c:v>850.858333333341</c:v>
                </c:pt>
                <c:pt idx="851">
                  <c:v>851.858166666674</c:v>
                </c:pt>
                <c:pt idx="852">
                  <c:v>852.858000000008</c:v>
                </c:pt>
                <c:pt idx="853">
                  <c:v>853.857833333341</c:v>
                </c:pt>
                <c:pt idx="854">
                  <c:v>854.857666666675</c:v>
                </c:pt>
                <c:pt idx="855">
                  <c:v>855.8575000000069</c:v>
                </c:pt>
                <c:pt idx="856">
                  <c:v>856.857333333341</c:v>
                </c:pt>
                <c:pt idx="857">
                  <c:v>857.857166666675</c:v>
                </c:pt>
                <c:pt idx="858">
                  <c:v>858.8570000000074</c:v>
                </c:pt>
                <c:pt idx="859">
                  <c:v>859.856833333342</c:v>
                </c:pt>
                <c:pt idx="860">
                  <c:v>860.856666666675</c:v>
                </c:pt>
                <c:pt idx="861">
                  <c:v>861.8565000000074</c:v>
                </c:pt>
                <c:pt idx="862">
                  <c:v>862.856333333342</c:v>
                </c:pt>
                <c:pt idx="863">
                  <c:v>863.856166666675</c:v>
                </c:pt>
                <c:pt idx="864">
                  <c:v>864.8560000000074</c:v>
                </c:pt>
                <c:pt idx="865">
                  <c:v>865.855833333342</c:v>
                </c:pt>
                <c:pt idx="866">
                  <c:v>866.855666666675</c:v>
                </c:pt>
                <c:pt idx="867">
                  <c:v>867.8555000000079</c:v>
                </c:pt>
                <c:pt idx="868">
                  <c:v>868.855333333342</c:v>
                </c:pt>
                <c:pt idx="869">
                  <c:v>869.855166666675</c:v>
                </c:pt>
                <c:pt idx="870">
                  <c:v>870.8550000000079</c:v>
                </c:pt>
                <c:pt idx="871">
                  <c:v>871.854833333342</c:v>
                </c:pt>
                <c:pt idx="872">
                  <c:v>872.854666666675</c:v>
                </c:pt>
                <c:pt idx="873">
                  <c:v>873.8545000000079</c:v>
                </c:pt>
                <c:pt idx="874">
                  <c:v>874.854333333342</c:v>
                </c:pt>
                <c:pt idx="875">
                  <c:v>875.854166666675</c:v>
                </c:pt>
                <c:pt idx="876">
                  <c:v>876.8540000000079</c:v>
                </c:pt>
                <c:pt idx="877">
                  <c:v>877.853833333342</c:v>
                </c:pt>
                <c:pt idx="878">
                  <c:v>878.853666666675</c:v>
                </c:pt>
                <c:pt idx="879">
                  <c:v>879.8535000000084</c:v>
                </c:pt>
                <c:pt idx="880">
                  <c:v>880.853333333342</c:v>
                </c:pt>
                <c:pt idx="881">
                  <c:v>881.8531666666765</c:v>
                </c:pt>
                <c:pt idx="882">
                  <c:v>882.8530000000084</c:v>
                </c:pt>
                <c:pt idx="883">
                  <c:v>883.852833333342</c:v>
                </c:pt>
                <c:pt idx="884">
                  <c:v>884.8526666666761</c:v>
                </c:pt>
                <c:pt idx="885">
                  <c:v>885.8525000000075</c:v>
                </c:pt>
                <c:pt idx="886">
                  <c:v>886.852333333342</c:v>
                </c:pt>
                <c:pt idx="887">
                  <c:v>887.852166666676</c:v>
                </c:pt>
                <c:pt idx="888">
                  <c:v>888.8520000000076</c:v>
                </c:pt>
                <c:pt idx="889">
                  <c:v>889.851833333343</c:v>
                </c:pt>
                <c:pt idx="890">
                  <c:v>890.851666666676</c:v>
                </c:pt>
                <c:pt idx="891">
                  <c:v>891.8515000000077</c:v>
                </c:pt>
                <c:pt idx="892">
                  <c:v>892.8513333333431</c:v>
                </c:pt>
                <c:pt idx="893">
                  <c:v>893.851166666676</c:v>
                </c:pt>
                <c:pt idx="894">
                  <c:v>894.8510000000089</c:v>
                </c:pt>
                <c:pt idx="895">
                  <c:v>895.8508333333431</c:v>
                </c:pt>
                <c:pt idx="896">
                  <c:v>896.850666666676</c:v>
                </c:pt>
                <c:pt idx="897">
                  <c:v>897.850500000009</c:v>
                </c:pt>
                <c:pt idx="898">
                  <c:v>898.8503333333431</c:v>
                </c:pt>
                <c:pt idx="899">
                  <c:v>899.850166666676</c:v>
                </c:pt>
                <c:pt idx="900">
                  <c:v>900.850000000009</c:v>
                </c:pt>
                <c:pt idx="901">
                  <c:v>901.8498333333431</c:v>
                </c:pt>
                <c:pt idx="902">
                  <c:v>902.849666666677</c:v>
                </c:pt>
                <c:pt idx="903">
                  <c:v>903.8495000000094</c:v>
                </c:pt>
                <c:pt idx="904">
                  <c:v>904.849333333343</c:v>
                </c:pt>
                <c:pt idx="905">
                  <c:v>905.849166666677</c:v>
                </c:pt>
                <c:pt idx="906">
                  <c:v>906.8490000000094</c:v>
                </c:pt>
                <c:pt idx="907">
                  <c:v>907.848833333343</c:v>
                </c:pt>
                <c:pt idx="908">
                  <c:v>908.848666666677</c:v>
                </c:pt>
                <c:pt idx="909">
                  <c:v>909.8485000000101</c:v>
                </c:pt>
                <c:pt idx="910">
                  <c:v>910.848333333343</c:v>
                </c:pt>
                <c:pt idx="911">
                  <c:v>911.848166666677</c:v>
                </c:pt>
                <c:pt idx="912">
                  <c:v>912.84800000001</c:v>
                </c:pt>
                <c:pt idx="913">
                  <c:v>913.8478333333434</c:v>
                </c:pt>
                <c:pt idx="914">
                  <c:v>914.847666666677</c:v>
                </c:pt>
                <c:pt idx="915">
                  <c:v>915.8475000000085</c:v>
                </c:pt>
                <c:pt idx="916">
                  <c:v>916.8473333333434</c:v>
                </c:pt>
                <c:pt idx="917">
                  <c:v>917.847166666677</c:v>
                </c:pt>
                <c:pt idx="918">
                  <c:v>918.8470000000088</c:v>
                </c:pt>
                <c:pt idx="919">
                  <c:v>919.846833333344</c:v>
                </c:pt>
                <c:pt idx="920">
                  <c:v>920.846666666677</c:v>
                </c:pt>
                <c:pt idx="921">
                  <c:v>921.8465000000089</c:v>
                </c:pt>
                <c:pt idx="922">
                  <c:v>922.846333333344</c:v>
                </c:pt>
                <c:pt idx="923">
                  <c:v>923.846166666677</c:v>
                </c:pt>
                <c:pt idx="924">
                  <c:v>924.8460000000099</c:v>
                </c:pt>
                <c:pt idx="925">
                  <c:v>925.845833333344</c:v>
                </c:pt>
                <c:pt idx="926">
                  <c:v>926.845666666677</c:v>
                </c:pt>
                <c:pt idx="927">
                  <c:v>927.8455000000104</c:v>
                </c:pt>
                <c:pt idx="928">
                  <c:v>928.845333333344</c:v>
                </c:pt>
                <c:pt idx="929">
                  <c:v>929.8451666666781</c:v>
                </c:pt>
                <c:pt idx="930">
                  <c:v>930.8450000000104</c:v>
                </c:pt>
                <c:pt idx="931">
                  <c:v>931.844833333344</c:v>
                </c:pt>
                <c:pt idx="932">
                  <c:v>932.8446666666781</c:v>
                </c:pt>
                <c:pt idx="933">
                  <c:v>933.8445000000104</c:v>
                </c:pt>
                <c:pt idx="934">
                  <c:v>934.844333333344</c:v>
                </c:pt>
                <c:pt idx="935">
                  <c:v>935.844166666678</c:v>
                </c:pt>
                <c:pt idx="936">
                  <c:v>936.844000000011</c:v>
                </c:pt>
                <c:pt idx="937">
                  <c:v>937.8438333333451</c:v>
                </c:pt>
                <c:pt idx="938">
                  <c:v>938.843666666678</c:v>
                </c:pt>
                <c:pt idx="939">
                  <c:v>939.843500000011</c:v>
                </c:pt>
                <c:pt idx="940">
                  <c:v>940.8433333333451</c:v>
                </c:pt>
                <c:pt idx="941">
                  <c:v>941.843166666678</c:v>
                </c:pt>
                <c:pt idx="942">
                  <c:v>942.843000000011</c:v>
                </c:pt>
                <c:pt idx="943">
                  <c:v>943.8428333333451</c:v>
                </c:pt>
                <c:pt idx="944">
                  <c:v>944.842666666678</c:v>
                </c:pt>
                <c:pt idx="945">
                  <c:v>945.842500000011</c:v>
                </c:pt>
                <c:pt idx="946">
                  <c:v>946.8423333333451</c:v>
                </c:pt>
                <c:pt idx="947">
                  <c:v>947.842166666678</c:v>
                </c:pt>
                <c:pt idx="948">
                  <c:v>948.8420000000114</c:v>
                </c:pt>
                <c:pt idx="949">
                  <c:v>949.8418333333451</c:v>
                </c:pt>
                <c:pt idx="950">
                  <c:v>950.841666666678</c:v>
                </c:pt>
                <c:pt idx="951">
                  <c:v>951.8415000000114</c:v>
                </c:pt>
                <c:pt idx="952">
                  <c:v>952.841333333345</c:v>
                </c:pt>
                <c:pt idx="953">
                  <c:v>953.841166666679</c:v>
                </c:pt>
                <c:pt idx="954">
                  <c:v>954.8410000000121</c:v>
                </c:pt>
                <c:pt idx="955">
                  <c:v>955.840833333345</c:v>
                </c:pt>
                <c:pt idx="956">
                  <c:v>956.840666666679</c:v>
                </c:pt>
                <c:pt idx="957">
                  <c:v>957.8405000000121</c:v>
                </c:pt>
                <c:pt idx="958">
                  <c:v>958.840333333345</c:v>
                </c:pt>
                <c:pt idx="959">
                  <c:v>959.840166666679</c:v>
                </c:pt>
                <c:pt idx="960">
                  <c:v>960.8400000000121</c:v>
                </c:pt>
                <c:pt idx="961">
                  <c:v>961.839833333345</c:v>
                </c:pt>
                <c:pt idx="962">
                  <c:v>962.839666666679</c:v>
                </c:pt>
                <c:pt idx="963">
                  <c:v>963.8395000000121</c:v>
                </c:pt>
                <c:pt idx="964">
                  <c:v>964.839333333346</c:v>
                </c:pt>
                <c:pt idx="965">
                  <c:v>965.839166666679</c:v>
                </c:pt>
                <c:pt idx="966">
                  <c:v>966.839000000012</c:v>
                </c:pt>
                <c:pt idx="967">
                  <c:v>967.838833333346</c:v>
                </c:pt>
                <c:pt idx="968">
                  <c:v>968.838666666679</c:v>
                </c:pt>
                <c:pt idx="969">
                  <c:v>969.838500000012</c:v>
                </c:pt>
                <c:pt idx="970">
                  <c:v>970.838333333346</c:v>
                </c:pt>
                <c:pt idx="971">
                  <c:v>971.8381666666791</c:v>
                </c:pt>
                <c:pt idx="972">
                  <c:v>972.838000000013</c:v>
                </c:pt>
                <c:pt idx="973">
                  <c:v>973.837833333346</c:v>
                </c:pt>
                <c:pt idx="974">
                  <c:v>974.8376666666791</c:v>
                </c:pt>
                <c:pt idx="975">
                  <c:v>975.8375000000124</c:v>
                </c:pt>
                <c:pt idx="976">
                  <c:v>976.837333333346</c:v>
                </c:pt>
                <c:pt idx="977">
                  <c:v>977.83716666668</c:v>
                </c:pt>
                <c:pt idx="978">
                  <c:v>978.8370000000124</c:v>
                </c:pt>
                <c:pt idx="979">
                  <c:v>979.836833333346</c:v>
                </c:pt>
                <c:pt idx="980">
                  <c:v>980.83666666668</c:v>
                </c:pt>
                <c:pt idx="981">
                  <c:v>981.8365000000124</c:v>
                </c:pt>
                <c:pt idx="982">
                  <c:v>982.836333333346</c:v>
                </c:pt>
                <c:pt idx="983">
                  <c:v>983.83616666668</c:v>
                </c:pt>
                <c:pt idx="984">
                  <c:v>984.8360000000129</c:v>
                </c:pt>
                <c:pt idx="985">
                  <c:v>985.835833333347</c:v>
                </c:pt>
                <c:pt idx="986">
                  <c:v>986.83566666668</c:v>
                </c:pt>
                <c:pt idx="987">
                  <c:v>987.8355000000129</c:v>
                </c:pt>
                <c:pt idx="988">
                  <c:v>988.835333333347</c:v>
                </c:pt>
                <c:pt idx="989">
                  <c:v>989.83516666668</c:v>
                </c:pt>
                <c:pt idx="990">
                  <c:v>990.8350000000129</c:v>
                </c:pt>
                <c:pt idx="991">
                  <c:v>991.834833333347</c:v>
                </c:pt>
                <c:pt idx="992">
                  <c:v>992.83466666668</c:v>
                </c:pt>
                <c:pt idx="993">
                  <c:v>993.8345000000129</c:v>
                </c:pt>
                <c:pt idx="994">
                  <c:v>994.834333333347</c:v>
                </c:pt>
                <c:pt idx="995">
                  <c:v>995.83416666668</c:v>
                </c:pt>
                <c:pt idx="996">
                  <c:v>996.834000000013</c:v>
                </c:pt>
                <c:pt idx="997">
                  <c:v>997.833833333347</c:v>
                </c:pt>
                <c:pt idx="998">
                  <c:v>998.83366666668</c:v>
                </c:pt>
                <c:pt idx="999">
                  <c:v>999.8335000000134</c:v>
                </c:pt>
                <c:pt idx="1000">
                  <c:v>1000.83333333334</c:v>
                </c:pt>
                <c:pt idx="1001">
                  <c:v>1001.83316666668</c:v>
                </c:pt>
                <c:pt idx="1002">
                  <c:v>1002.83300000001</c:v>
                </c:pt>
                <c:pt idx="1003">
                  <c:v>1003.83283333334</c:v>
                </c:pt>
                <c:pt idx="1004">
                  <c:v>1004.83266666668</c:v>
                </c:pt>
                <c:pt idx="1005">
                  <c:v>1005.83250000001</c:v>
                </c:pt>
                <c:pt idx="1006">
                  <c:v>1006.83233333334</c:v>
                </c:pt>
                <c:pt idx="1007">
                  <c:v>1007.83216666668</c:v>
                </c:pt>
                <c:pt idx="1008">
                  <c:v>1008.83200000001</c:v>
                </c:pt>
                <c:pt idx="1009">
                  <c:v>1009.83183333334</c:v>
                </c:pt>
                <c:pt idx="1010">
                  <c:v>1010.83166666668</c:v>
                </c:pt>
                <c:pt idx="1011">
                  <c:v>1011.83150000001</c:v>
                </c:pt>
                <c:pt idx="1012">
                  <c:v>1012.83133333334</c:v>
                </c:pt>
                <c:pt idx="1013">
                  <c:v>1013.83116666668</c:v>
                </c:pt>
                <c:pt idx="1014">
                  <c:v>1014.83100000001</c:v>
                </c:pt>
                <c:pt idx="1015">
                  <c:v>1015.83083333334</c:v>
                </c:pt>
                <c:pt idx="1016">
                  <c:v>1016.83066666668</c:v>
                </c:pt>
                <c:pt idx="1017">
                  <c:v>1017.83050000001</c:v>
                </c:pt>
                <c:pt idx="1018">
                  <c:v>1018.83033333334</c:v>
                </c:pt>
                <c:pt idx="1019">
                  <c:v>1019.83016666668</c:v>
                </c:pt>
                <c:pt idx="1020">
                  <c:v>1020.83000000001</c:v>
                </c:pt>
                <c:pt idx="1021">
                  <c:v>1021.82983333334</c:v>
                </c:pt>
                <c:pt idx="1022">
                  <c:v>1022.82966666668</c:v>
                </c:pt>
                <c:pt idx="1023">
                  <c:v>1023.82950000001</c:v>
                </c:pt>
                <c:pt idx="1024">
                  <c:v>1024.82933333334</c:v>
                </c:pt>
                <c:pt idx="1025">
                  <c:v>1025.82916666668</c:v>
                </c:pt>
                <c:pt idx="1026">
                  <c:v>1026.82900000001</c:v>
                </c:pt>
                <c:pt idx="1027">
                  <c:v>1027.82883333334</c:v>
                </c:pt>
                <c:pt idx="1028">
                  <c:v>1028.82866666668</c:v>
                </c:pt>
                <c:pt idx="1029">
                  <c:v>1029.82850000001</c:v>
                </c:pt>
                <c:pt idx="1030">
                  <c:v>1030.82833333334</c:v>
                </c:pt>
                <c:pt idx="1031">
                  <c:v>1031.82816666668</c:v>
                </c:pt>
                <c:pt idx="1032">
                  <c:v>1032.82800000001</c:v>
                </c:pt>
                <c:pt idx="1033">
                  <c:v>1033.82783333334</c:v>
                </c:pt>
                <c:pt idx="1034">
                  <c:v>1034.82766666668</c:v>
                </c:pt>
                <c:pt idx="1035">
                  <c:v>1035.82750000001</c:v>
                </c:pt>
                <c:pt idx="1036">
                  <c:v>1036.82733333334</c:v>
                </c:pt>
                <c:pt idx="1037">
                  <c:v>1037.82716666668</c:v>
                </c:pt>
                <c:pt idx="1038">
                  <c:v>1038.82700000001</c:v>
                </c:pt>
                <c:pt idx="1039">
                  <c:v>1039.82683333334</c:v>
                </c:pt>
                <c:pt idx="1040">
                  <c:v>1040.82666666668</c:v>
                </c:pt>
                <c:pt idx="1041">
                  <c:v>1041.82650000001</c:v>
                </c:pt>
                <c:pt idx="1042">
                  <c:v>1042.82633333334</c:v>
                </c:pt>
                <c:pt idx="1043">
                  <c:v>1043.82616666668</c:v>
                </c:pt>
                <c:pt idx="1044">
                  <c:v>1044.82600000001</c:v>
                </c:pt>
                <c:pt idx="1045">
                  <c:v>1045.82583333334</c:v>
                </c:pt>
                <c:pt idx="1046">
                  <c:v>1046.82566666668</c:v>
                </c:pt>
                <c:pt idx="1047">
                  <c:v>1047.82550000001</c:v>
                </c:pt>
                <c:pt idx="1048">
                  <c:v>1048.82533333334</c:v>
                </c:pt>
                <c:pt idx="1049">
                  <c:v>1049.82516666668</c:v>
                </c:pt>
                <c:pt idx="1050">
                  <c:v>1050.82500000001</c:v>
                </c:pt>
                <c:pt idx="1051">
                  <c:v>1051.82483333334</c:v>
                </c:pt>
                <c:pt idx="1052">
                  <c:v>1052.82466666668</c:v>
                </c:pt>
                <c:pt idx="1053">
                  <c:v>1053.82450000001</c:v>
                </c:pt>
                <c:pt idx="1054">
                  <c:v>1054.82433333334</c:v>
                </c:pt>
                <c:pt idx="1055">
                  <c:v>1055.82416666668</c:v>
                </c:pt>
                <c:pt idx="1056">
                  <c:v>1056.82400000001</c:v>
                </c:pt>
                <c:pt idx="1057">
                  <c:v>1057.82383333334</c:v>
                </c:pt>
                <c:pt idx="1058">
                  <c:v>1058.82366666668</c:v>
                </c:pt>
                <c:pt idx="1059">
                  <c:v>1059.82350000001</c:v>
                </c:pt>
                <c:pt idx="1060">
                  <c:v>1060.82333333335</c:v>
                </c:pt>
                <c:pt idx="1061">
                  <c:v>1061.82316666668</c:v>
                </c:pt>
                <c:pt idx="1062">
                  <c:v>1062.82300000001</c:v>
                </c:pt>
                <c:pt idx="1063">
                  <c:v>1063.82283333335</c:v>
                </c:pt>
                <c:pt idx="1064">
                  <c:v>1064.82266666668</c:v>
                </c:pt>
                <c:pt idx="1065">
                  <c:v>1065.82250000001</c:v>
                </c:pt>
                <c:pt idx="1066">
                  <c:v>1066.82233333335</c:v>
                </c:pt>
                <c:pt idx="1067">
                  <c:v>1067.82216666668</c:v>
                </c:pt>
                <c:pt idx="1068">
                  <c:v>1068.82200000001</c:v>
                </c:pt>
                <c:pt idx="1069">
                  <c:v>1069.82183333335</c:v>
                </c:pt>
                <c:pt idx="1070">
                  <c:v>1070.82166666668</c:v>
                </c:pt>
                <c:pt idx="1071">
                  <c:v>1071.82150000001</c:v>
                </c:pt>
                <c:pt idx="1072">
                  <c:v>1072.82133333335</c:v>
                </c:pt>
                <c:pt idx="1073">
                  <c:v>1073.82116666668</c:v>
                </c:pt>
                <c:pt idx="1074">
                  <c:v>1074.82100000001</c:v>
                </c:pt>
                <c:pt idx="1075">
                  <c:v>1075.82083333335</c:v>
                </c:pt>
                <c:pt idx="1076">
                  <c:v>1076.82066666668</c:v>
                </c:pt>
                <c:pt idx="1077">
                  <c:v>1077.82050000001</c:v>
                </c:pt>
                <c:pt idx="1078">
                  <c:v>1078.82033333334</c:v>
                </c:pt>
                <c:pt idx="1079">
                  <c:v>1079.82016666668</c:v>
                </c:pt>
                <c:pt idx="1080">
                  <c:v>1080.82000000001</c:v>
                </c:pt>
                <c:pt idx="1081">
                  <c:v>1081.81983333334</c:v>
                </c:pt>
                <c:pt idx="1082">
                  <c:v>1082.81966666668</c:v>
                </c:pt>
                <c:pt idx="1083">
                  <c:v>1083.81950000001</c:v>
                </c:pt>
                <c:pt idx="1084">
                  <c:v>1084.81933333334</c:v>
                </c:pt>
                <c:pt idx="1085">
                  <c:v>1085.81916666668</c:v>
                </c:pt>
                <c:pt idx="1086">
                  <c:v>1086.81900000001</c:v>
                </c:pt>
                <c:pt idx="1087">
                  <c:v>1087.81883333334</c:v>
                </c:pt>
                <c:pt idx="1088">
                  <c:v>1088.81866666668</c:v>
                </c:pt>
                <c:pt idx="1089">
                  <c:v>1089.81850000001</c:v>
                </c:pt>
                <c:pt idx="1090">
                  <c:v>1090.81833333334</c:v>
                </c:pt>
                <c:pt idx="1091">
                  <c:v>1091.81816666668</c:v>
                </c:pt>
                <c:pt idx="1092">
                  <c:v>1092.81800000001</c:v>
                </c:pt>
                <c:pt idx="1093">
                  <c:v>1093.81783333334</c:v>
                </c:pt>
                <c:pt idx="1094">
                  <c:v>1094.81766666668</c:v>
                </c:pt>
                <c:pt idx="1095">
                  <c:v>1095.81750000001</c:v>
                </c:pt>
                <c:pt idx="1096">
                  <c:v>1096.81733333334</c:v>
                </c:pt>
                <c:pt idx="1097">
                  <c:v>1097.81716666668</c:v>
                </c:pt>
                <c:pt idx="1098">
                  <c:v>1098.81700000001</c:v>
                </c:pt>
                <c:pt idx="1099">
                  <c:v>1099.81683333334</c:v>
                </c:pt>
                <c:pt idx="1100">
                  <c:v>1100.81666666668</c:v>
                </c:pt>
                <c:pt idx="1101">
                  <c:v>1101.81650000001</c:v>
                </c:pt>
                <c:pt idx="1102">
                  <c:v>1102.81633333334</c:v>
                </c:pt>
                <c:pt idx="1103">
                  <c:v>1103.81616666668</c:v>
                </c:pt>
                <c:pt idx="1104">
                  <c:v>1104.81600000001</c:v>
                </c:pt>
                <c:pt idx="1105">
                  <c:v>1105.81583333334</c:v>
                </c:pt>
                <c:pt idx="1106">
                  <c:v>1106.81566666668</c:v>
                </c:pt>
                <c:pt idx="1107">
                  <c:v>1107.81550000001</c:v>
                </c:pt>
                <c:pt idx="1108">
                  <c:v>1108.81533333334</c:v>
                </c:pt>
                <c:pt idx="1109">
                  <c:v>1109.81516666668</c:v>
                </c:pt>
                <c:pt idx="1110">
                  <c:v>1110.81500000001</c:v>
                </c:pt>
                <c:pt idx="1111">
                  <c:v>1111.81483333334</c:v>
                </c:pt>
                <c:pt idx="1112">
                  <c:v>1112.81466666668</c:v>
                </c:pt>
                <c:pt idx="1113">
                  <c:v>1113.81450000001</c:v>
                </c:pt>
                <c:pt idx="1114">
                  <c:v>1114.81433333334</c:v>
                </c:pt>
                <c:pt idx="1115">
                  <c:v>1115.81416666668</c:v>
                </c:pt>
                <c:pt idx="1116">
                  <c:v>1116.81400000001</c:v>
                </c:pt>
                <c:pt idx="1117">
                  <c:v>1117.81383333334</c:v>
                </c:pt>
                <c:pt idx="1118">
                  <c:v>1118.81366666668</c:v>
                </c:pt>
                <c:pt idx="1119">
                  <c:v>1119.81350000001</c:v>
                </c:pt>
                <c:pt idx="1120">
                  <c:v>1120.81333333334</c:v>
                </c:pt>
                <c:pt idx="1121">
                  <c:v>1121.81316666667</c:v>
                </c:pt>
                <c:pt idx="1122">
                  <c:v>1122.81300000001</c:v>
                </c:pt>
                <c:pt idx="1123">
                  <c:v>1123.81283333334</c:v>
                </c:pt>
                <c:pt idx="1124">
                  <c:v>1124.81266666667</c:v>
                </c:pt>
                <c:pt idx="1125">
                  <c:v>1125.81250000001</c:v>
                </c:pt>
                <c:pt idx="1126">
                  <c:v>1126.81233333334</c:v>
                </c:pt>
                <c:pt idx="1127">
                  <c:v>1127.81216666667</c:v>
                </c:pt>
                <c:pt idx="1128">
                  <c:v>1128.81200000001</c:v>
                </c:pt>
                <c:pt idx="1129">
                  <c:v>1129.81183333334</c:v>
                </c:pt>
                <c:pt idx="1130">
                  <c:v>1130.81166666667</c:v>
                </c:pt>
                <c:pt idx="1131">
                  <c:v>1131.81150000001</c:v>
                </c:pt>
                <c:pt idx="1132">
                  <c:v>1132.81133333334</c:v>
                </c:pt>
                <c:pt idx="1133">
                  <c:v>1133.81116666667</c:v>
                </c:pt>
                <c:pt idx="1134">
                  <c:v>1134.81100000001</c:v>
                </c:pt>
                <c:pt idx="1135">
                  <c:v>1135.81083333334</c:v>
                </c:pt>
                <c:pt idx="1136">
                  <c:v>1136.81066666667</c:v>
                </c:pt>
                <c:pt idx="1137">
                  <c:v>1137.81050000001</c:v>
                </c:pt>
                <c:pt idx="1138">
                  <c:v>1138.81033333334</c:v>
                </c:pt>
                <c:pt idx="1139">
                  <c:v>1139.81016666667</c:v>
                </c:pt>
                <c:pt idx="1140">
                  <c:v>1140.81000000001</c:v>
                </c:pt>
                <c:pt idx="1141">
                  <c:v>1141.80983333334</c:v>
                </c:pt>
                <c:pt idx="1142">
                  <c:v>1142.80966666667</c:v>
                </c:pt>
                <c:pt idx="1143">
                  <c:v>1143.80950000001</c:v>
                </c:pt>
                <c:pt idx="1144">
                  <c:v>1144.80933333334</c:v>
                </c:pt>
                <c:pt idx="1145">
                  <c:v>1145.80916666667</c:v>
                </c:pt>
                <c:pt idx="1146">
                  <c:v>1146.80900000001</c:v>
                </c:pt>
                <c:pt idx="1147">
                  <c:v>1147.80883333334</c:v>
                </c:pt>
                <c:pt idx="1148">
                  <c:v>1148.80866666667</c:v>
                </c:pt>
                <c:pt idx="1149">
                  <c:v>1149.80850000001</c:v>
                </c:pt>
                <c:pt idx="1150">
                  <c:v>1150.80833333334</c:v>
                </c:pt>
                <c:pt idx="1151">
                  <c:v>1151.80816666667</c:v>
                </c:pt>
                <c:pt idx="1152">
                  <c:v>1152.80800000001</c:v>
                </c:pt>
                <c:pt idx="1153">
                  <c:v>1153.80783333334</c:v>
                </c:pt>
                <c:pt idx="1154">
                  <c:v>1154.80766666667</c:v>
                </c:pt>
                <c:pt idx="1155">
                  <c:v>1155.80750000001</c:v>
                </c:pt>
                <c:pt idx="1156">
                  <c:v>1156.80733333334</c:v>
                </c:pt>
                <c:pt idx="1157">
                  <c:v>1157.80716666667</c:v>
                </c:pt>
                <c:pt idx="1158">
                  <c:v>1158.80700000001</c:v>
                </c:pt>
                <c:pt idx="1159">
                  <c:v>1159.80683333334</c:v>
                </c:pt>
                <c:pt idx="1160">
                  <c:v>1160.80666666667</c:v>
                </c:pt>
                <c:pt idx="1161">
                  <c:v>1161.80650000001</c:v>
                </c:pt>
                <c:pt idx="1162">
                  <c:v>1162.80633333334</c:v>
                </c:pt>
                <c:pt idx="1163">
                  <c:v>1163.80616666667</c:v>
                </c:pt>
                <c:pt idx="1164">
                  <c:v>1164.806</c:v>
                </c:pt>
                <c:pt idx="1165">
                  <c:v>1165.80583333334</c:v>
                </c:pt>
                <c:pt idx="1166">
                  <c:v>1166.80566666667</c:v>
                </c:pt>
                <c:pt idx="1167">
                  <c:v>1167.8055</c:v>
                </c:pt>
                <c:pt idx="1168">
                  <c:v>1168.80533333334</c:v>
                </c:pt>
                <c:pt idx="1169">
                  <c:v>1169.80516666667</c:v>
                </c:pt>
                <c:pt idx="1170">
                  <c:v>1170.805</c:v>
                </c:pt>
                <c:pt idx="1171">
                  <c:v>1171.80483333334</c:v>
                </c:pt>
                <c:pt idx="1172">
                  <c:v>1172.80466666667</c:v>
                </c:pt>
                <c:pt idx="1173">
                  <c:v>1173.8045</c:v>
                </c:pt>
                <c:pt idx="1174">
                  <c:v>1174.80433333334</c:v>
                </c:pt>
                <c:pt idx="1175">
                  <c:v>1175.80416666667</c:v>
                </c:pt>
                <c:pt idx="1176">
                  <c:v>1176.804</c:v>
                </c:pt>
                <c:pt idx="1177">
                  <c:v>1177.80383333334</c:v>
                </c:pt>
                <c:pt idx="1178">
                  <c:v>1178.80366666667</c:v>
                </c:pt>
                <c:pt idx="1179">
                  <c:v>1179.8035</c:v>
                </c:pt>
                <c:pt idx="1180">
                  <c:v>1180.80333333334</c:v>
                </c:pt>
                <c:pt idx="1181">
                  <c:v>1181.80316666667</c:v>
                </c:pt>
                <c:pt idx="1182">
                  <c:v>1182.803</c:v>
                </c:pt>
                <c:pt idx="1183">
                  <c:v>1183.80283333334</c:v>
                </c:pt>
                <c:pt idx="1184">
                  <c:v>1184.80266666667</c:v>
                </c:pt>
                <c:pt idx="1185">
                  <c:v>1185.8025</c:v>
                </c:pt>
                <c:pt idx="1186">
                  <c:v>1186.80233333334</c:v>
                </c:pt>
                <c:pt idx="1187">
                  <c:v>1187.80216666667</c:v>
                </c:pt>
                <c:pt idx="1188">
                  <c:v>1188.802</c:v>
                </c:pt>
                <c:pt idx="1189">
                  <c:v>1189.80183333334</c:v>
                </c:pt>
                <c:pt idx="1190">
                  <c:v>1190.80166666667</c:v>
                </c:pt>
                <c:pt idx="1191">
                  <c:v>1191.8015</c:v>
                </c:pt>
                <c:pt idx="1192">
                  <c:v>1192.80133333334</c:v>
                </c:pt>
                <c:pt idx="1193">
                  <c:v>1193.80116666667</c:v>
                </c:pt>
                <c:pt idx="1194">
                  <c:v>1194.801</c:v>
                </c:pt>
                <c:pt idx="1195">
                  <c:v>1195.80083333334</c:v>
                </c:pt>
                <c:pt idx="1196">
                  <c:v>1196.80066666667</c:v>
                </c:pt>
                <c:pt idx="1197">
                  <c:v>1197.8005</c:v>
                </c:pt>
                <c:pt idx="1198">
                  <c:v>1198.80033333334</c:v>
                </c:pt>
                <c:pt idx="1199">
                  <c:v>1199.80016666667</c:v>
                </c:pt>
                <c:pt idx="1200">
                  <c:v>1200.8</c:v>
                </c:pt>
                <c:pt idx="1201">
                  <c:v>1201.79983333334</c:v>
                </c:pt>
                <c:pt idx="1202">
                  <c:v>1202.79966666667</c:v>
                </c:pt>
                <c:pt idx="1203">
                  <c:v>1203.7995</c:v>
                </c:pt>
                <c:pt idx="1204">
                  <c:v>1204.79933333334</c:v>
                </c:pt>
                <c:pt idx="1205">
                  <c:v>1205.79916666667</c:v>
                </c:pt>
                <c:pt idx="1206">
                  <c:v>1206.799</c:v>
                </c:pt>
                <c:pt idx="1207">
                  <c:v>1207.79883333333</c:v>
                </c:pt>
                <c:pt idx="1208">
                  <c:v>1208.79866666667</c:v>
                </c:pt>
                <c:pt idx="1209">
                  <c:v>1209.7985</c:v>
                </c:pt>
                <c:pt idx="1210">
                  <c:v>1210.79833333333</c:v>
                </c:pt>
                <c:pt idx="1211">
                  <c:v>1211.79816666667</c:v>
                </c:pt>
                <c:pt idx="1212">
                  <c:v>1212.798</c:v>
                </c:pt>
                <c:pt idx="1213">
                  <c:v>1213.79783333333</c:v>
                </c:pt>
                <c:pt idx="1214">
                  <c:v>1214.79766666667</c:v>
                </c:pt>
                <c:pt idx="1215">
                  <c:v>1215.7975</c:v>
                </c:pt>
                <c:pt idx="1216">
                  <c:v>1216.79733333333</c:v>
                </c:pt>
                <c:pt idx="1217">
                  <c:v>1217.79716666667</c:v>
                </c:pt>
                <c:pt idx="1218">
                  <c:v>1218.797</c:v>
                </c:pt>
                <c:pt idx="1219">
                  <c:v>1219.79683333333</c:v>
                </c:pt>
                <c:pt idx="1220">
                  <c:v>1220.79666666667</c:v>
                </c:pt>
                <c:pt idx="1221">
                  <c:v>1221.7965</c:v>
                </c:pt>
                <c:pt idx="1222">
                  <c:v>1222.79633333333</c:v>
                </c:pt>
                <c:pt idx="1223">
                  <c:v>1223.79616666667</c:v>
                </c:pt>
                <c:pt idx="1224">
                  <c:v>1224.796</c:v>
                </c:pt>
                <c:pt idx="1225">
                  <c:v>1225.79583333333</c:v>
                </c:pt>
                <c:pt idx="1226">
                  <c:v>1226.79566666667</c:v>
                </c:pt>
                <c:pt idx="1227">
                  <c:v>1227.7955</c:v>
                </c:pt>
                <c:pt idx="1228">
                  <c:v>1228.79533333333</c:v>
                </c:pt>
                <c:pt idx="1229">
                  <c:v>1229.79516666667</c:v>
                </c:pt>
                <c:pt idx="1230">
                  <c:v>1230.795</c:v>
                </c:pt>
                <c:pt idx="1231">
                  <c:v>1231.79483333333</c:v>
                </c:pt>
                <c:pt idx="1232">
                  <c:v>1232.79466666667</c:v>
                </c:pt>
                <c:pt idx="1233">
                  <c:v>1233.7945</c:v>
                </c:pt>
                <c:pt idx="1234">
                  <c:v>1234.79433333333</c:v>
                </c:pt>
                <c:pt idx="1235">
                  <c:v>1235.79416666667</c:v>
                </c:pt>
                <c:pt idx="1236">
                  <c:v>1236.794</c:v>
                </c:pt>
                <c:pt idx="1237">
                  <c:v>1237.79383333333</c:v>
                </c:pt>
                <c:pt idx="1238">
                  <c:v>1238.79366666667</c:v>
                </c:pt>
                <c:pt idx="1239">
                  <c:v>1239.7935</c:v>
                </c:pt>
                <c:pt idx="1240">
                  <c:v>1240.79333333333</c:v>
                </c:pt>
                <c:pt idx="1241">
                  <c:v>1241.79316666667</c:v>
                </c:pt>
                <c:pt idx="1242">
                  <c:v>1242.793</c:v>
                </c:pt>
                <c:pt idx="1243">
                  <c:v>1243.79283333333</c:v>
                </c:pt>
                <c:pt idx="1244">
                  <c:v>1244.79266666667</c:v>
                </c:pt>
                <c:pt idx="1245">
                  <c:v>1245.7925</c:v>
                </c:pt>
                <c:pt idx="1246">
                  <c:v>1246.79233333333</c:v>
                </c:pt>
                <c:pt idx="1247">
                  <c:v>1247.79216666666</c:v>
                </c:pt>
                <c:pt idx="1248">
                  <c:v>1248.792</c:v>
                </c:pt>
                <c:pt idx="1249">
                  <c:v>1249.79183333333</c:v>
                </c:pt>
                <c:pt idx="1250">
                  <c:v>1250.79166666666</c:v>
                </c:pt>
                <c:pt idx="1251">
                  <c:v>1251.7915</c:v>
                </c:pt>
                <c:pt idx="1252">
                  <c:v>1252.79133333333</c:v>
                </c:pt>
                <c:pt idx="1253">
                  <c:v>1253.79116666666</c:v>
                </c:pt>
                <c:pt idx="1254">
                  <c:v>1254.791</c:v>
                </c:pt>
                <c:pt idx="1255">
                  <c:v>1255.79083333333</c:v>
                </c:pt>
                <c:pt idx="1256">
                  <c:v>1256.79066666666</c:v>
                </c:pt>
                <c:pt idx="1257">
                  <c:v>1257.7905</c:v>
                </c:pt>
                <c:pt idx="1258">
                  <c:v>1258.79033333333</c:v>
                </c:pt>
                <c:pt idx="1259">
                  <c:v>1259.79016666666</c:v>
                </c:pt>
                <c:pt idx="1260">
                  <c:v>1260.79</c:v>
                </c:pt>
                <c:pt idx="1261">
                  <c:v>1261.78983333333</c:v>
                </c:pt>
                <c:pt idx="1262">
                  <c:v>1262.78966666666</c:v>
                </c:pt>
                <c:pt idx="1263">
                  <c:v>1263.7895</c:v>
                </c:pt>
                <c:pt idx="1264">
                  <c:v>1264.78933333333</c:v>
                </c:pt>
                <c:pt idx="1265">
                  <c:v>1265.78916666666</c:v>
                </c:pt>
                <c:pt idx="1266">
                  <c:v>1266.789</c:v>
                </c:pt>
                <c:pt idx="1267">
                  <c:v>1267.78883333333</c:v>
                </c:pt>
                <c:pt idx="1268">
                  <c:v>1268.78866666666</c:v>
                </c:pt>
                <c:pt idx="1269">
                  <c:v>1269.7885</c:v>
                </c:pt>
                <c:pt idx="1270">
                  <c:v>1270.78833333333</c:v>
                </c:pt>
                <c:pt idx="1271">
                  <c:v>1271.78816666666</c:v>
                </c:pt>
                <c:pt idx="1272">
                  <c:v>1272.788</c:v>
                </c:pt>
                <c:pt idx="1273">
                  <c:v>1273.78783333333</c:v>
                </c:pt>
                <c:pt idx="1274">
                  <c:v>1274.78766666666</c:v>
                </c:pt>
                <c:pt idx="1275">
                  <c:v>1275.7875</c:v>
                </c:pt>
                <c:pt idx="1276">
                  <c:v>1276.78733333333</c:v>
                </c:pt>
                <c:pt idx="1277">
                  <c:v>1277.78716666666</c:v>
                </c:pt>
                <c:pt idx="1278">
                  <c:v>1278.787</c:v>
                </c:pt>
                <c:pt idx="1279">
                  <c:v>1279.78683333333</c:v>
                </c:pt>
                <c:pt idx="1280">
                  <c:v>1280.78666666666</c:v>
                </c:pt>
                <c:pt idx="1281">
                  <c:v>1281.7865</c:v>
                </c:pt>
                <c:pt idx="1282">
                  <c:v>1282.78633333333</c:v>
                </c:pt>
                <c:pt idx="1283">
                  <c:v>1283.78616666666</c:v>
                </c:pt>
                <c:pt idx="1284">
                  <c:v>1284.786</c:v>
                </c:pt>
                <c:pt idx="1285">
                  <c:v>1285.78583333333</c:v>
                </c:pt>
                <c:pt idx="1286">
                  <c:v>1286.78566666666</c:v>
                </c:pt>
                <c:pt idx="1287">
                  <c:v>1287.7855</c:v>
                </c:pt>
                <c:pt idx="1288">
                  <c:v>1288.78533333333</c:v>
                </c:pt>
                <c:pt idx="1289">
                  <c:v>1289.78516666666</c:v>
                </c:pt>
                <c:pt idx="1290">
                  <c:v>1290.78499999999</c:v>
                </c:pt>
                <c:pt idx="1291">
                  <c:v>1291.78483333333</c:v>
                </c:pt>
                <c:pt idx="1292">
                  <c:v>1292.78466666666</c:v>
                </c:pt>
                <c:pt idx="1293">
                  <c:v>1293.78449999999</c:v>
                </c:pt>
                <c:pt idx="1294">
                  <c:v>1294.78433333333</c:v>
                </c:pt>
                <c:pt idx="1295">
                  <c:v>1295.78416666666</c:v>
                </c:pt>
                <c:pt idx="1296">
                  <c:v>1296.78399999999</c:v>
                </c:pt>
                <c:pt idx="1297">
                  <c:v>1297.78383333333</c:v>
                </c:pt>
                <c:pt idx="1298">
                  <c:v>1298.78366666666</c:v>
                </c:pt>
                <c:pt idx="1299">
                  <c:v>1299.78349999999</c:v>
                </c:pt>
                <c:pt idx="1300">
                  <c:v>1300.78333333333</c:v>
                </c:pt>
                <c:pt idx="1301">
                  <c:v>1301.78316666666</c:v>
                </c:pt>
                <c:pt idx="1302">
                  <c:v>1302.78299999999</c:v>
                </c:pt>
                <c:pt idx="1303">
                  <c:v>1303.78283333333</c:v>
                </c:pt>
                <c:pt idx="1304">
                  <c:v>1304.78266666666</c:v>
                </c:pt>
                <c:pt idx="1305">
                  <c:v>1305.78249999999</c:v>
                </c:pt>
                <c:pt idx="1306">
                  <c:v>1306.78233333333</c:v>
                </c:pt>
                <c:pt idx="1307">
                  <c:v>1307.78216666666</c:v>
                </c:pt>
                <c:pt idx="1308">
                  <c:v>1308.78199999999</c:v>
                </c:pt>
                <c:pt idx="1309">
                  <c:v>1309.78183333333</c:v>
                </c:pt>
                <c:pt idx="1310">
                  <c:v>1310.78166666666</c:v>
                </c:pt>
                <c:pt idx="1311">
                  <c:v>1311.78149999999</c:v>
                </c:pt>
                <c:pt idx="1312">
                  <c:v>1312.78133333333</c:v>
                </c:pt>
                <c:pt idx="1313">
                  <c:v>1313.78116666666</c:v>
                </c:pt>
                <c:pt idx="1314">
                  <c:v>1314.78099999999</c:v>
                </c:pt>
                <c:pt idx="1315">
                  <c:v>1315.78083333333</c:v>
                </c:pt>
                <c:pt idx="1316">
                  <c:v>1316.78066666666</c:v>
                </c:pt>
                <c:pt idx="1317">
                  <c:v>1317.78049999999</c:v>
                </c:pt>
                <c:pt idx="1318">
                  <c:v>1318.78033333333</c:v>
                </c:pt>
                <c:pt idx="1319">
                  <c:v>1319.78016666666</c:v>
                </c:pt>
                <c:pt idx="1320">
                  <c:v>1320.77999999999</c:v>
                </c:pt>
                <c:pt idx="1321">
                  <c:v>1321.77983333333</c:v>
                </c:pt>
                <c:pt idx="1322">
                  <c:v>1322.77966666666</c:v>
                </c:pt>
                <c:pt idx="1323">
                  <c:v>1323.77949999999</c:v>
                </c:pt>
                <c:pt idx="1324">
                  <c:v>1324.77933333333</c:v>
                </c:pt>
                <c:pt idx="1325">
                  <c:v>1325.77916666666</c:v>
                </c:pt>
                <c:pt idx="1326">
                  <c:v>1326.77899999999</c:v>
                </c:pt>
                <c:pt idx="1327">
                  <c:v>1327.77883333333</c:v>
                </c:pt>
                <c:pt idx="1328">
                  <c:v>1328.77866666666</c:v>
                </c:pt>
                <c:pt idx="1329">
                  <c:v>1329.77849999999</c:v>
                </c:pt>
                <c:pt idx="1330">
                  <c:v>1330.77833333332</c:v>
                </c:pt>
                <c:pt idx="1331">
                  <c:v>1331.77816666666</c:v>
                </c:pt>
                <c:pt idx="1332">
                  <c:v>1332.77799999999</c:v>
                </c:pt>
                <c:pt idx="1333">
                  <c:v>1333.77783333332</c:v>
                </c:pt>
                <c:pt idx="1334">
                  <c:v>1334.77766666666</c:v>
                </c:pt>
                <c:pt idx="1335">
                  <c:v>1335.77749999999</c:v>
                </c:pt>
                <c:pt idx="1336">
                  <c:v>1336.77733333332</c:v>
                </c:pt>
                <c:pt idx="1337">
                  <c:v>1337.77716666666</c:v>
                </c:pt>
                <c:pt idx="1338">
                  <c:v>1338.77699999999</c:v>
                </c:pt>
                <c:pt idx="1339">
                  <c:v>1339.77683333332</c:v>
                </c:pt>
                <c:pt idx="1340">
                  <c:v>1340.77666666666</c:v>
                </c:pt>
                <c:pt idx="1341">
                  <c:v>1341.77649999999</c:v>
                </c:pt>
                <c:pt idx="1342">
                  <c:v>1342.77633333332</c:v>
                </c:pt>
                <c:pt idx="1343">
                  <c:v>1343.77616666666</c:v>
                </c:pt>
                <c:pt idx="1344">
                  <c:v>1344.77599999999</c:v>
                </c:pt>
                <c:pt idx="1345">
                  <c:v>1345.77583333332</c:v>
                </c:pt>
                <c:pt idx="1346">
                  <c:v>1346.77566666666</c:v>
                </c:pt>
                <c:pt idx="1347">
                  <c:v>1347.77549999999</c:v>
                </c:pt>
                <c:pt idx="1348">
                  <c:v>1348.77533333332</c:v>
                </c:pt>
                <c:pt idx="1349">
                  <c:v>1349.77516666666</c:v>
                </c:pt>
                <c:pt idx="1350">
                  <c:v>1350.77499999999</c:v>
                </c:pt>
                <c:pt idx="1351">
                  <c:v>1351.77483333332</c:v>
                </c:pt>
                <c:pt idx="1352">
                  <c:v>1352.77466666666</c:v>
                </c:pt>
                <c:pt idx="1353">
                  <c:v>1353.77449999999</c:v>
                </c:pt>
                <c:pt idx="1354">
                  <c:v>1354.77433333332</c:v>
                </c:pt>
                <c:pt idx="1355">
                  <c:v>1355.77416666666</c:v>
                </c:pt>
                <c:pt idx="1356">
                  <c:v>1356.77399999999</c:v>
                </c:pt>
                <c:pt idx="1357">
                  <c:v>1357.77383333332</c:v>
                </c:pt>
                <c:pt idx="1358">
                  <c:v>1358.77366666666</c:v>
                </c:pt>
                <c:pt idx="1359">
                  <c:v>1359.77349999999</c:v>
                </c:pt>
                <c:pt idx="1360">
                  <c:v>1360.77333333332</c:v>
                </c:pt>
                <c:pt idx="1361">
                  <c:v>1361.77316666666</c:v>
                </c:pt>
                <c:pt idx="1362">
                  <c:v>1362.77299999999</c:v>
                </c:pt>
                <c:pt idx="1363">
                  <c:v>1363.77283333332</c:v>
                </c:pt>
                <c:pt idx="1364">
                  <c:v>1364.77266666666</c:v>
                </c:pt>
                <c:pt idx="1365">
                  <c:v>1365.77249999999</c:v>
                </c:pt>
                <c:pt idx="1366">
                  <c:v>1366.77233333332</c:v>
                </c:pt>
                <c:pt idx="1367">
                  <c:v>1367.77216666666</c:v>
                </c:pt>
                <c:pt idx="1368">
                  <c:v>1368.77199999999</c:v>
                </c:pt>
                <c:pt idx="1369">
                  <c:v>1369.77183333332</c:v>
                </c:pt>
                <c:pt idx="1370">
                  <c:v>1370.77166666665</c:v>
                </c:pt>
                <c:pt idx="1371">
                  <c:v>1371.77149999999</c:v>
                </c:pt>
                <c:pt idx="1372">
                  <c:v>1372.77133333332</c:v>
                </c:pt>
                <c:pt idx="1373">
                  <c:v>1373.77116666665</c:v>
                </c:pt>
                <c:pt idx="1374">
                  <c:v>1374.77099999999</c:v>
                </c:pt>
                <c:pt idx="1375">
                  <c:v>1375.77083333332</c:v>
                </c:pt>
                <c:pt idx="1376">
                  <c:v>1376.77066666665</c:v>
                </c:pt>
                <c:pt idx="1377">
                  <c:v>1377.77049999999</c:v>
                </c:pt>
                <c:pt idx="1378">
                  <c:v>1378.77033333332</c:v>
                </c:pt>
                <c:pt idx="1379">
                  <c:v>1379.77016666665</c:v>
                </c:pt>
                <c:pt idx="1380">
                  <c:v>1380.76999999999</c:v>
                </c:pt>
                <c:pt idx="1381">
                  <c:v>1381.76983333332</c:v>
                </c:pt>
                <c:pt idx="1382">
                  <c:v>1382.76966666665</c:v>
                </c:pt>
                <c:pt idx="1383">
                  <c:v>1383.76949999999</c:v>
                </c:pt>
                <c:pt idx="1384">
                  <c:v>1384.76933333332</c:v>
                </c:pt>
                <c:pt idx="1385">
                  <c:v>1385.76916666665</c:v>
                </c:pt>
                <c:pt idx="1386">
                  <c:v>1386.76899999999</c:v>
                </c:pt>
                <c:pt idx="1387">
                  <c:v>1387.76883333332</c:v>
                </c:pt>
                <c:pt idx="1388">
                  <c:v>1388.76866666665</c:v>
                </c:pt>
                <c:pt idx="1389">
                  <c:v>1389.76849999999</c:v>
                </c:pt>
                <c:pt idx="1390">
                  <c:v>1390.76833333332</c:v>
                </c:pt>
                <c:pt idx="1391">
                  <c:v>1391.76816666665</c:v>
                </c:pt>
                <c:pt idx="1392">
                  <c:v>1392.76799999999</c:v>
                </c:pt>
                <c:pt idx="1393">
                  <c:v>1393.76783333332</c:v>
                </c:pt>
                <c:pt idx="1394">
                  <c:v>1394.76766666665</c:v>
                </c:pt>
                <c:pt idx="1395">
                  <c:v>1395.76749999999</c:v>
                </c:pt>
                <c:pt idx="1396">
                  <c:v>1396.76733333332</c:v>
                </c:pt>
                <c:pt idx="1397">
                  <c:v>1397.76716666665</c:v>
                </c:pt>
                <c:pt idx="1398">
                  <c:v>1398.76699999999</c:v>
                </c:pt>
                <c:pt idx="1399">
                  <c:v>1399.76683333332</c:v>
                </c:pt>
                <c:pt idx="1400">
                  <c:v>1400.76666666665</c:v>
                </c:pt>
                <c:pt idx="1401">
                  <c:v>1401.76649999999</c:v>
                </c:pt>
                <c:pt idx="1402">
                  <c:v>1402.76633333332</c:v>
                </c:pt>
                <c:pt idx="1403">
                  <c:v>1403.76616666665</c:v>
                </c:pt>
                <c:pt idx="1404">
                  <c:v>1404.76599999999</c:v>
                </c:pt>
                <c:pt idx="1405">
                  <c:v>1405.76583333332</c:v>
                </c:pt>
                <c:pt idx="1406">
                  <c:v>1406.76566666665</c:v>
                </c:pt>
                <c:pt idx="1407">
                  <c:v>1407.76549999999</c:v>
                </c:pt>
                <c:pt idx="1408">
                  <c:v>1408.76533333332</c:v>
                </c:pt>
                <c:pt idx="1409">
                  <c:v>1409.76516666665</c:v>
                </c:pt>
                <c:pt idx="1410">
                  <c:v>1410.76499999999</c:v>
                </c:pt>
                <c:pt idx="1411">
                  <c:v>1411.76483333332</c:v>
                </c:pt>
                <c:pt idx="1412">
                  <c:v>1412.76466666665</c:v>
                </c:pt>
                <c:pt idx="1413">
                  <c:v>1413.76449999998</c:v>
                </c:pt>
                <c:pt idx="1414">
                  <c:v>1414.76433333332</c:v>
                </c:pt>
                <c:pt idx="1415">
                  <c:v>1415.76416666665</c:v>
                </c:pt>
                <c:pt idx="1416">
                  <c:v>1416.76399999999</c:v>
                </c:pt>
                <c:pt idx="1417">
                  <c:v>1417.76383333332</c:v>
                </c:pt>
                <c:pt idx="1418">
                  <c:v>1418.76366666665</c:v>
                </c:pt>
                <c:pt idx="1419">
                  <c:v>1419.76349999998</c:v>
                </c:pt>
                <c:pt idx="1420">
                  <c:v>1420.76333333332</c:v>
                </c:pt>
                <c:pt idx="1421">
                  <c:v>1421.76316666665</c:v>
                </c:pt>
                <c:pt idx="1422">
                  <c:v>1422.76299999998</c:v>
                </c:pt>
                <c:pt idx="1423">
                  <c:v>1423.76283333332</c:v>
                </c:pt>
                <c:pt idx="1424">
                  <c:v>1424.76266666665</c:v>
                </c:pt>
                <c:pt idx="1425">
                  <c:v>1425.76249999998</c:v>
                </c:pt>
                <c:pt idx="1426">
                  <c:v>1426.76233333332</c:v>
                </c:pt>
                <c:pt idx="1427">
                  <c:v>1427.76216666665</c:v>
                </c:pt>
                <c:pt idx="1428">
                  <c:v>1428.76199999998</c:v>
                </c:pt>
                <c:pt idx="1429">
                  <c:v>1429.76183333332</c:v>
                </c:pt>
                <c:pt idx="1430">
                  <c:v>1430.76166666665</c:v>
                </c:pt>
                <c:pt idx="1431">
                  <c:v>1431.76149999998</c:v>
                </c:pt>
                <c:pt idx="1432">
                  <c:v>1432.76133333332</c:v>
                </c:pt>
                <c:pt idx="1433">
                  <c:v>1433.76116666665</c:v>
                </c:pt>
                <c:pt idx="1434">
                  <c:v>1434.76099999998</c:v>
                </c:pt>
                <c:pt idx="1435">
                  <c:v>1435.76083333332</c:v>
                </c:pt>
                <c:pt idx="1436">
                  <c:v>1436.76066666665</c:v>
                </c:pt>
                <c:pt idx="1437">
                  <c:v>1437.76049999998</c:v>
                </c:pt>
                <c:pt idx="1438">
                  <c:v>1438.76033333332</c:v>
                </c:pt>
                <c:pt idx="1439">
                  <c:v>1439.76016666665</c:v>
                </c:pt>
                <c:pt idx="1440">
                  <c:v>1440.75999999998</c:v>
                </c:pt>
                <c:pt idx="1441">
                  <c:v>1441.75983333332</c:v>
                </c:pt>
                <c:pt idx="1442">
                  <c:v>1442.75966666665</c:v>
                </c:pt>
                <c:pt idx="1443">
                  <c:v>1443.75949999998</c:v>
                </c:pt>
                <c:pt idx="1444">
                  <c:v>1444.75933333332</c:v>
                </c:pt>
                <c:pt idx="1445">
                  <c:v>1445.75916666665</c:v>
                </c:pt>
                <c:pt idx="1446">
                  <c:v>1446.75899999998</c:v>
                </c:pt>
                <c:pt idx="1447">
                  <c:v>1447.75883333332</c:v>
                </c:pt>
                <c:pt idx="1448">
                  <c:v>1448.75866666665</c:v>
                </c:pt>
                <c:pt idx="1449">
                  <c:v>1449.75849999998</c:v>
                </c:pt>
                <c:pt idx="1450">
                  <c:v>1450.75833333332</c:v>
                </c:pt>
                <c:pt idx="1451">
                  <c:v>1451.75816666665</c:v>
                </c:pt>
                <c:pt idx="1452">
                  <c:v>1452.75799999998</c:v>
                </c:pt>
                <c:pt idx="1453">
                  <c:v>1453.75783333331</c:v>
                </c:pt>
                <c:pt idx="1454">
                  <c:v>1454.75766666665</c:v>
                </c:pt>
                <c:pt idx="1455">
                  <c:v>1455.75749999998</c:v>
                </c:pt>
                <c:pt idx="1456">
                  <c:v>1456.75733333331</c:v>
                </c:pt>
                <c:pt idx="1457">
                  <c:v>1457.75716666665</c:v>
                </c:pt>
                <c:pt idx="1458">
                  <c:v>1458.75699999998</c:v>
                </c:pt>
                <c:pt idx="1459">
                  <c:v>1459.75683333331</c:v>
                </c:pt>
                <c:pt idx="1460">
                  <c:v>1460.75666666665</c:v>
                </c:pt>
                <c:pt idx="1461">
                  <c:v>1461.75649999998</c:v>
                </c:pt>
                <c:pt idx="1462">
                  <c:v>1462.75633333331</c:v>
                </c:pt>
                <c:pt idx="1463">
                  <c:v>1463.75616666665</c:v>
                </c:pt>
                <c:pt idx="1464">
                  <c:v>1464.75599999998</c:v>
                </c:pt>
                <c:pt idx="1465">
                  <c:v>1465.75583333331</c:v>
                </c:pt>
                <c:pt idx="1466">
                  <c:v>1466.75566666665</c:v>
                </c:pt>
                <c:pt idx="1467">
                  <c:v>1467.75549999998</c:v>
                </c:pt>
                <c:pt idx="1468">
                  <c:v>1468.75533333331</c:v>
                </c:pt>
                <c:pt idx="1469">
                  <c:v>1469.75516666665</c:v>
                </c:pt>
                <c:pt idx="1470">
                  <c:v>1470.75499999998</c:v>
                </c:pt>
                <c:pt idx="1471">
                  <c:v>1471.75483333331</c:v>
                </c:pt>
                <c:pt idx="1472">
                  <c:v>1472.75466666665</c:v>
                </c:pt>
                <c:pt idx="1473">
                  <c:v>1473.75449999998</c:v>
                </c:pt>
                <c:pt idx="1474">
                  <c:v>1474.75433333331</c:v>
                </c:pt>
                <c:pt idx="1475">
                  <c:v>1475.75416666665</c:v>
                </c:pt>
                <c:pt idx="1476">
                  <c:v>1476.75399999998</c:v>
                </c:pt>
                <c:pt idx="1477">
                  <c:v>1477.75383333331</c:v>
                </c:pt>
                <c:pt idx="1478">
                  <c:v>1478.75366666665</c:v>
                </c:pt>
                <c:pt idx="1479">
                  <c:v>1479.75349999998</c:v>
                </c:pt>
                <c:pt idx="1480">
                  <c:v>1480.75333333331</c:v>
                </c:pt>
                <c:pt idx="1481">
                  <c:v>1481.75316666665</c:v>
                </c:pt>
                <c:pt idx="1482">
                  <c:v>1482.75299999998</c:v>
                </c:pt>
                <c:pt idx="1483">
                  <c:v>1483.75283333331</c:v>
                </c:pt>
                <c:pt idx="1484">
                  <c:v>1484.75266666665</c:v>
                </c:pt>
                <c:pt idx="1485">
                  <c:v>1485.75249999998</c:v>
                </c:pt>
                <c:pt idx="1486">
                  <c:v>1486.75233333331</c:v>
                </c:pt>
                <c:pt idx="1487">
                  <c:v>1487.75216666665</c:v>
                </c:pt>
                <c:pt idx="1488">
                  <c:v>1488.75199999998</c:v>
                </c:pt>
                <c:pt idx="1489">
                  <c:v>1489.75183333331</c:v>
                </c:pt>
                <c:pt idx="1490">
                  <c:v>1490.75166666665</c:v>
                </c:pt>
                <c:pt idx="1491">
                  <c:v>1491.75149999998</c:v>
                </c:pt>
                <c:pt idx="1492">
                  <c:v>1492.75133333331</c:v>
                </c:pt>
                <c:pt idx="1493">
                  <c:v>1493.75116666665</c:v>
                </c:pt>
                <c:pt idx="1494">
                  <c:v>1494.75099999998</c:v>
                </c:pt>
                <c:pt idx="1495">
                  <c:v>1495.75083333331</c:v>
                </c:pt>
                <c:pt idx="1496">
                  <c:v>1496.75066666665</c:v>
                </c:pt>
                <c:pt idx="1497">
                  <c:v>1497.75049999998</c:v>
                </c:pt>
                <c:pt idx="1498">
                  <c:v>1498.75033333331</c:v>
                </c:pt>
                <c:pt idx="1499">
                  <c:v>1499.75016666665</c:v>
                </c:pt>
                <c:pt idx="1500">
                  <c:v>1500.74999999998</c:v>
                </c:pt>
                <c:pt idx="1501">
                  <c:v>1501.74983333331</c:v>
                </c:pt>
                <c:pt idx="1502">
                  <c:v>1502.74966666664</c:v>
                </c:pt>
                <c:pt idx="1503">
                  <c:v>1503.74949999998</c:v>
                </c:pt>
                <c:pt idx="1504">
                  <c:v>1504.74933333331</c:v>
                </c:pt>
                <c:pt idx="1505">
                  <c:v>1505.74916666664</c:v>
                </c:pt>
                <c:pt idx="1506">
                  <c:v>1506.74899999998</c:v>
                </c:pt>
                <c:pt idx="1507">
                  <c:v>1507.74883333331</c:v>
                </c:pt>
                <c:pt idx="1508">
                  <c:v>1508.74866666664</c:v>
                </c:pt>
                <c:pt idx="1509">
                  <c:v>1509.74849999998</c:v>
                </c:pt>
                <c:pt idx="1510">
                  <c:v>1510.74833333331</c:v>
                </c:pt>
                <c:pt idx="1511">
                  <c:v>1511.74816666664</c:v>
                </c:pt>
                <c:pt idx="1512">
                  <c:v>1512.74799999998</c:v>
                </c:pt>
                <c:pt idx="1513">
                  <c:v>1513.74783333331</c:v>
                </c:pt>
                <c:pt idx="1514">
                  <c:v>1514.74766666664</c:v>
                </c:pt>
                <c:pt idx="1515">
                  <c:v>1515.74749999998</c:v>
                </c:pt>
                <c:pt idx="1516">
                  <c:v>1516.74733333331</c:v>
                </c:pt>
                <c:pt idx="1517">
                  <c:v>1517.74716666664</c:v>
                </c:pt>
                <c:pt idx="1518">
                  <c:v>1518.74699999998</c:v>
                </c:pt>
                <c:pt idx="1519">
                  <c:v>1519.74683333331</c:v>
                </c:pt>
                <c:pt idx="1520">
                  <c:v>1520.74666666664</c:v>
                </c:pt>
                <c:pt idx="1521">
                  <c:v>1521.74649999998</c:v>
                </c:pt>
                <c:pt idx="1522">
                  <c:v>1522.74633333331</c:v>
                </c:pt>
                <c:pt idx="1523">
                  <c:v>1523.74616666664</c:v>
                </c:pt>
                <c:pt idx="1524">
                  <c:v>1524.74599999998</c:v>
                </c:pt>
                <c:pt idx="1525">
                  <c:v>1525.74583333331</c:v>
                </c:pt>
                <c:pt idx="1526">
                  <c:v>1526.74566666664</c:v>
                </c:pt>
                <c:pt idx="1527">
                  <c:v>1527.74549999998</c:v>
                </c:pt>
                <c:pt idx="1528">
                  <c:v>1528.74533333331</c:v>
                </c:pt>
                <c:pt idx="1529">
                  <c:v>1529.74516666664</c:v>
                </c:pt>
                <c:pt idx="1530">
                  <c:v>1530.74499999998</c:v>
                </c:pt>
                <c:pt idx="1531">
                  <c:v>1531.74483333331</c:v>
                </c:pt>
                <c:pt idx="1532">
                  <c:v>1532.74466666664</c:v>
                </c:pt>
                <c:pt idx="1533">
                  <c:v>1533.74449999998</c:v>
                </c:pt>
                <c:pt idx="1534">
                  <c:v>1534.74433333331</c:v>
                </c:pt>
                <c:pt idx="1535">
                  <c:v>1535.74416666664</c:v>
                </c:pt>
                <c:pt idx="1536">
                  <c:v>1536.74399999997</c:v>
                </c:pt>
                <c:pt idx="1537">
                  <c:v>1537.74383333331</c:v>
                </c:pt>
                <c:pt idx="1538">
                  <c:v>1538.74366666664</c:v>
                </c:pt>
                <c:pt idx="1539">
                  <c:v>1539.74349999997</c:v>
                </c:pt>
                <c:pt idx="1540">
                  <c:v>1540.74333333331</c:v>
                </c:pt>
                <c:pt idx="1541">
                  <c:v>1541.74316666664</c:v>
                </c:pt>
                <c:pt idx="1542">
                  <c:v>1542.74299999997</c:v>
                </c:pt>
                <c:pt idx="1543">
                  <c:v>1543.74283333331</c:v>
                </c:pt>
                <c:pt idx="1544">
                  <c:v>1544.74266666664</c:v>
                </c:pt>
                <c:pt idx="1545">
                  <c:v>1545.74249999997</c:v>
                </c:pt>
                <c:pt idx="1546">
                  <c:v>1546.74233333331</c:v>
                </c:pt>
                <c:pt idx="1547">
                  <c:v>1547.74216666664</c:v>
                </c:pt>
                <c:pt idx="1548">
                  <c:v>1548.74199999997</c:v>
                </c:pt>
                <c:pt idx="1549">
                  <c:v>1549.74183333331</c:v>
                </c:pt>
                <c:pt idx="1550">
                  <c:v>1550.74166666664</c:v>
                </c:pt>
                <c:pt idx="1551">
                  <c:v>1551.74149999997</c:v>
                </c:pt>
                <c:pt idx="1552">
                  <c:v>1552.74133333331</c:v>
                </c:pt>
                <c:pt idx="1553">
                  <c:v>1553.74116666664</c:v>
                </c:pt>
                <c:pt idx="1554">
                  <c:v>1554.74099999997</c:v>
                </c:pt>
                <c:pt idx="1555">
                  <c:v>1555.74083333331</c:v>
                </c:pt>
                <c:pt idx="1556">
                  <c:v>1556.74066666664</c:v>
                </c:pt>
                <c:pt idx="1557">
                  <c:v>1557.74049999997</c:v>
                </c:pt>
                <c:pt idx="1558">
                  <c:v>1558.74033333331</c:v>
                </c:pt>
                <c:pt idx="1559">
                  <c:v>1559.74016666664</c:v>
                </c:pt>
                <c:pt idx="1560">
                  <c:v>1560.73999999997</c:v>
                </c:pt>
                <c:pt idx="1561">
                  <c:v>1561.73983333331</c:v>
                </c:pt>
                <c:pt idx="1562">
                  <c:v>1562.73966666664</c:v>
                </c:pt>
                <c:pt idx="1563">
                  <c:v>1563.73949999997</c:v>
                </c:pt>
                <c:pt idx="1564">
                  <c:v>1564.73933333331</c:v>
                </c:pt>
                <c:pt idx="1565">
                  <c:v>1565.73916666664</c:v>
                </c:pt>
                <c:pt idx="1566">
                  <c:v>1566.73899999997</c:v>
                </c:pt>
                <c:pt idx="1567">
                  <c:v>1567.73883333331</c:v>
                </c:pt>
                <c:pt idx="1568">
                  <c:v>1568.73866666664</c:v>
                </c:pt>
                <c:pt idx="1569">
                  <c:v>1569.73849999997</c:v>
                </c:pt>
                <c:pt idx="1570">
                  <c:v>1570.73833333331</c:v>
                </c:pt>
                <c:pt idx="1571">
                  <c:v>1571.73816666664</c:v>
                </c:pt>
                <c:pt idx="1572">
                  <c:v>1572.73799999997</c:v>
                </c:pt>
                <c:pt idx="1573">
                  <c:v>1573.73783333331</c:v>
                </c:pt>
                <c:pt idx="1574">
                  <c:v>1574.73766666664</c:v>
                </c:pt>
                <c:pt idx="1575">
                  <c:v>1575.73749999997</c:v>
                </c:pt>
                <c:pt idx="1576">
                  <c:v>1576.73733333331</c:v>
                </c:pt>
                <c:pt idx="1577">
                  <c:v>1577.73716666664</c:v>
                </c:pt>
                <c:pt idx="1578">
                  <c:v>1578.73699999997</c:v>
                </c:pt>
                <c:pt idx="1579">
                  <c:v>1579.73683333331</c:v>
                </c:pt>
                <c:pt idx="1580">
                  <c:v>1580.73666666664</c:v>
                </c:pt>
                <c:pt idx="1581">
                  <c:v>1581.73649999997</c:v>
                </c:pt>
                <c:pt idx="1582">
                  <c:v>1582.73633333331</c:v>
                </c:pt>
                <c:pt idx="1583">
                  <c:v>1583.73616666664</c:v>
                </c:pt>
                <c:pt idx="1584">
                  <c:v>1584.73599999997</c:v>
                </c:pt>
                <c:pt idx="1585">
                  <c:v>1585.7358333333</c:v>
                </c:pt>
                <c:pt idx="1586">
                  <c:v>1586.73566666664</c:v>
                </c:pt>
                <c:pt idx="1587">
                  <c:v>1587.73549999997</c:v>
                </c:pt>
                <c:pt idx="1588">
                  <c:v>1588.7353333333</c:v>
                </c:pt>
                <c:pt idx="1589">
                  <c:v>1589.73516666664</c:v>
                </c:pt>
                <c:pt idx="1590">
                  <c:v>1590.73499999997</c:v>
                </c:pt>
                <c:pt idx="1591">
                  <c:v>1591.7348333333</c:v>
                </c:pt>
                <c:pt idx="1592">
                  <c:v>1592.73466666664</c:v>
                </c:pt>
                <c:pt idx="1593">
                  <c:v>1593.73449999997</c:v>
                </c:pt>
                <c:pt idx="1594">
                  <c:v>1594.7343333333</c:v>
                </c:pt>
                <c:pt idx="1595">
                  <c:v>1595.73416666664</c:v>
                </c:pt>
                <c:pt idx="1596">
                  <c:v>1596.73399999997</c:v>
                </c:pt>
                <c:pt idx="1597">
                  <c:v>1597.7338333333</c:v>
                </c:pt>
                <c:pt idx="1598">
                  <c:v>1598.73366666664</c:v>
                </c:pt>
                <c:pt idx="1599">
                  <c:v>1599.73349999997</c:v>
                </c:pt>
                <c:pt idx="1600">
                  <c:v>1600.7333333333</c:v>
                </c:pt>
                <c:pt idx="1601">
                  <c:v>1601.73316666664</c:v>
                </c:pt>
                <c:pt idx="1602">
                  <c:v>1602.73299999997</c:v>
                </c:pt>
                <c:pt idx="1603">
                  <c:v>1603.7328333333</c:v>
                </c:pt>
                <c:pt idx="1604">
                  <c:v>1604.73266666664</c:v>
                </c:pt>
                <c:pt idx="1605">
                  <c:v>1605.73249999997</c:v>
                </c:pt>
                <c:pt idx="1606">
                  <c:v>1606.7323333333</c:v>
                </c:pt>
                <c:pt idx="1607">
                  <c:v>1607.73216666664</c:v>
                </c:pt>
                <c:pt idx="1608">
                  <c:v>1608.73199999997</c:v>
                </c:pt>
                <c:pt idx="1609">
                  <c:v>1609.7318333333</c:v>
                </c:pt>
                <c:pt idx="1610">
                  <c:v>1610.73166666664</c:v>
                </c:pt>
                <c:pt idx="1611">
                  <c:v>1611.73149999997</c:v>
                </c:pt>
                <c:pt idx="1612">
                  <c:v>1612.7313333333</c:v>
                </c:pt>
                <c:pt idx="1613">
                  <c:v>1613.73116666664</c:v>
                </c:pt>
                <c:pt idx="1614">
                  <c:v>1614.73099999997</c:v>
                </c:pt>
                <c:pt idx="1615">
                  <c:v>1615.7308333333</c:v>
                </c:pt>
                <c:pt idx="1616">
                  <c:v>1616.73066666664</c:v>
                </c:pt>
                <c:pt idx="1617">
                  <c:v>1617.73049999997</c:v>
                </c:pt>
                <c:pt idx="1618">
                  <c:v>1618.7303333333</c:v>
                </c:pt>
                <c:pt idx="1619">
                  <c:v>1619.73016666664</c:v>
                </c:pt>
                <c:pt idx="1620">
                  <c:v>1620.72999999997</c:v>
                </c:pt>
                <c:pt idx="1621">
                  <c:v>1621.7298333333</c:v>
                </c:pt>
                <c:pt idx="1622">
                  <c:v>1622.72966666663</c:v>
                </c:pt>
                <c:pt idx="1623">
                  <c:v>1623.72949999997</c:v>
                </c:pt>
                <c:pt idx="1624">
                  <c:v>1624.7293333333</c:v>
                </c:pt>
                <c:pt idx="1625">
                  <c:v>1625.72916666663</c:v>
                </c:pt>
                <c:pt idx="1626">
                  <c:v>1626.72899999997</c:v>
                </c:pt>
                <c:pt idx="1627">
                  <c:v>1627.7288333333</c:v>
                </c:pt>
                <c:pt idx="1628">
                  <c:v>1628.72866666663</c:v>
                </c:pt>
                <c:pt idx="1629">
                  <c:v>1629.72849999997</c:v>
                </c:pt>
                <c:pt idx="1630">
                  <c:v>1630.7283333333</c:v>
                </c:pt>
                <c:pt idx="1631">
                  <c:v>1631.72816666663</c:v>
                </c:pt>
                <c:pt idx="1632">
                  <c:v>1632.72799999997</c:v>
                </c:pt>
                <c:pt idx="1633">
                  <c:v>1633.7278333333</c:v>
                </c:pt>
                <c:pt idx="1634">
                  <c:v>1634.72766666663</c:v>
                </c:pt>
                <c:pt idx="1635">
                  <c:v>1635.72749999997</c:v>
                </c:pt>
                <c:pt idx="1636">
                  <c:v>1636.7273333333</c:v>
                </c:pt>
                <c:pt idx="1637">
                  <c:v>1637.72716666663</c:v>
                </c:pt>
                <c:pt idx="1638">
                  <c:v>1638.72699999997</c:v>
                </c:pt>
                <c:pt idx="1639">
                  <c:v>1639.7268333333</c:v>
                </c:pt>
                <c:pt idx="1640">
                  <c:v>1640.72666666663</c:v>
                </c:pt>
                <c:pt idx="1641">
                  <c:v>1641.72649999997</c:v>
                </c:pt>
                <c:pt idx="1642">
                  <c:v>1642.7263333333</c:v>
                </c:pt>
                <c:pt idx="1643">
                  <c:v>1643.72616666663</c:v>
                </c:pt>
                <c:pt idx="1644">
                  <c:v>1644.72599999997</c:v>
                </c:pt>
                <c:pt idx="1645">
                  <c:v>1645.7258333333</c:v>
                </c:pt>
                <c:pt idx="1646">
                  <c:v>1646.72566666663</c:v>
                </c:pt>
                <c:pt idx="1647">
                  <c:v>1647.72549999997</c:v>
                </c:pt>
                <c:pt idx="1648">
                  <c:v>1648.7253333333</c:v>
                </c:pt>
                <c:pt idx="1649">
                  <c:v>1649.72516666663</c:v>
                </c:pt>
                <c:pt idx="1650">
                  <c:v>1650.72499999997</c:v>
                </c:pt>
                <c:pt idx="1651">
                  <c:v>1651.7248333333</c:v>
                </c:pt>
                <c:pt idx="1652">
                  <c:v>1652.72466666663</c:v>
                </c:pt>
                <c:pt idx="1653">
                  <c:v>1653.72449999997</c:v>
                </c:pt>
                <c:pt idx="1654">
                  <c:v>1654.7243333333</c:v>
                </c:pt>
                <c:pt idx="1655">
                  <c:v>1655.72416666663</c:v>
                </c:pt>
                <c:pt idx="1656">
                  <c:v>1656.72399999997</c:v>
                </c:pt>
                <c:pt idx="1657">
                  <c:v>1657.7238333333</c:v>
                </c:pt>
                <c:pt idx="1658">
                  <c:v>1658.72366666663</c:v>
                </c:pt>
                <c:pt idx="1659">
                  <c:v>1659.72349999997</c:v>
                </c:pt>
                <c:pt idx="1660">
                  <c:v>1660.7233333333</c:v>
                </c:pt>
                <c:pt idx="1661">
                  <c:v>1661.72316666663</c:v>
                </c:pt>
                <c:pt idx="1662">
                  <c:v>1662.72299999997</c:v>
                </c:pt>
                <c:pt idx="1663">
                  <c:v>1663.7228333333</c:v>
                </c:pt>
                <c:pt idx="1664">
                  <c:v>1664.72266666663</c:v>
                </c:pt>
                <c:pt idx="1665">
                  <c:v>1665.72249999996</c:v>
                </c:pt>
                <c:pt idx="1666">
                  <c:v>1666.7223333333</c:v>
                </c:pt>
                <c:pt idx="1667">
                  <c:v>1667.72216666663</c:v>
                </c:pt>
                <c:pt idx="1668">
                  <c:v>1668.72199999997</c:v>
                </c:pt>
                <c:pt idx="1669">
                  <c:v>1669.7218333333</c:v>
                </c:pt>
                <c:pt idx="1670">
                  <c:v>1670.72166666663</c:v>
                </c:pt>
                <c:pt idx="1671">
                  <c:v>1671.72149999996</c:v>
                </c:pt>
                <c:pt idx="1672">
                  <c:v>1672.7213333333</c:v>
                </c:pt>
                <c:pt idx="1673">
                  <c:v>1673.72116666663</c:v>
                </c:pt>
                <c:pt idx="1674">
                  <c:v>1674.72099999996</c:v>
                </c:pt>
                <c:pt idx="1675">
                  <c:v>1675.7208333333</c:v>
                </c:pt>
                <c:pt idx="1676">
                  <c:v>1676.72066666663</c:v>
                </c:pt>
                <c:pt idx="1677">
                  <c:v>1677.72049999996</c:v>
                </c:pt>
                <c:pt idx="1678">
                  <c:v>1678.7203333333</c:v>
                </c:pt>
                <c:pt idx="1679">
                  <c:v>1679.72016666663</c:v>
                </c:pt>
                <c:pt idx="1680">
                  <c:v>1680.71999999996</c:v>
                </c:pt>
                <c:pt idx="1681">
                  <c:v>1681.7198333333</c:v>
                </c:pt>
                <c:pt idx="1682">
                  <c:v>1682.71966666663</c:v>
                </c:pt>
                <c:pt idx="1683">
                  <c:v>1683.71949999996</c:v>
                </c:pt>
                <c:pt idx="1684">
                  <c:v>1684.7193333333</c:v>
                </c:pt>
                <c:pt idx="1685">
                  <c:v>1685.71916666663</c:v>
                </c:pt>
                <c:pt idx="1686">
                  <c:v>1686.71899999996</c:v>
                </c:pt>
                <c:pt idx="1687">
                  <c:v>1687.7188333333</c:v>
                </c:pt>
                <c:pt idx="1688">
                  <c:v>1688.71866666663</c:v>
                </c:pt>
                <c:pt idx="1689">
                  <c:v>1689.71849999996</c:v>
                </c:pt>
                <c:pt idx="1690">
                  <c:v>1690.7183333333</c:v>
                </c:pt>
                <c:pt idx="1691">
                  <c:v>1691.71816666663</c:v>
                </c:pt>
                <c:pt idx="1692">
                  <c:v>1692.71799999996</c:v>
                </c:pt>
                <c:pt idx="1693">
                  <c:v>1693.7178333333</c:v>
                </c:pt>
                <c:pt idx="1694">
                  <c:v>1694.71766666663</c:v>
                </c:pt>
                <c:pt idx="1695">
                  <c:v>1695.71749999996</c:v>
                </c:pt>
                <c:pt idx="1696">
                  <c:v>1696.7173333333</c:v>
                </c:pt>
                <c:pt idx="1697">
                  <c:v>1697.71716666663</c:v>
                </c:pt>
                <c:pt idx="1698">
                  <c:v>1698.71699999996</c:v>
                </c:pt>
                <c:pt idx="1699">
                  <c:v>1699.7168333333</c:v>
                </c:pt>
                <c:pt idx="1700">
                  <c:v>1700.71666666663</c:v>
                </c:pt>
                <c:pt idx="1701">
                  <c:v>1701.71649999996</c:v>
                </c:pt>
                <c:pt idx="1702">
                  <c:v>1702.7163333333</c:v>
                </c:pt>
                <c:pt idx="1703">
                  <c:v>1703.71616666663</c:v>
                </c:pt>
                <c:pt idx="1704">
                  <c:v>1704.71599999996</c:v>
                </c:pt>
                <c:pt idx="1705">
                  <c:v>1705.7158333333</c:v>
                </c:pt>
                <c:pt idx="1706">
                  <c:v>1706.71566666663</c:v>
                </c:pt>
                <c:pt idx="1707">
                  <c:v>1707.71549999996</c:v>
                </c:pt>
                <c:pt idx="1708">
                  <c:v>1708.71533333329</c:v>
                </c:pt>
                <c:pt idx="1709">
                  <c:v>1709.71516666663</c:v>
                </c:pt>
                <c:pt idx="1710">
                  <c:v>1710.71499999996</c:v>
                </c:pt>
                <c:pt idx="1711">
                  <c:v>1711.71483333329</c:v>
                </c:pt>
                <c:pt idx="1712">
                  <c:v>1712.71466666663</c:v>
                </c:pt>
                <c:pt idx="1713">
                  <c:v>1713.71449999996</c:v>
                </c:pt>
                <c:pt idx="1714">
                  <c:v>1714.71433333329</c:v>
                </c:pt>
                <c:pt idx="1715">
                  <c:v>1715.71416666663</c:v>
                </c:pt>
                <c:pt idx="1716">
                  <c:v>1716.71399999996</c:v>
                </c:pt>
                <c:pt idx="1717">
                  <c:v>1717.71383333329</c:v>
                </c:pt>
                <c:pt idx="1718">
                  <c:v>1718.71366666663</c:v>
                </c:pt>
                <c:pt idx="1719">
                  <c:v>1719.71349999996</c:v>
                </c:pt>
                <c:pt idx="1720">
                  <c:v>1720.71333333329</c:v>
                </c:pt>
                <c:pt idx="1721">
                  <c:v>1721.71316666663</c:v>
                </c:pt>
                <c:pt idx="1722">
                  <c:v>1722.71299999996</c:v>
                </c:pt>
                <c:pt idx="1723">
                  <c:v>1723.71283333329</c:v>
                </c:pt>
                <c:pt idx="1724">
                  <c:v>1724.71266666663</c:v>
                </c:pt>
                <c:pt idx="1725">
                  <c:v>1725.71249999996</c:v>
                </c:pt>
                <c:pt idx="1726">
                  <c:v>1726.71233333329</c:v>
                </c:pt>
                <c:pt idx="1727">
                  <c:v>1727.71216666663</c:v>
                </c:pt>
                <c:pt idx="1728">
                  <c:v>1728.71199999996</c:v>
                </c:pt>
                <c:pt idx="1729">
                  <c:v>1729.71183333329</c:v>
                </c:pt>
                <c:pt idx="1730">
                  <c:v>1730.71166666663</c:v>
                </c:pt>
                <c:pt idx="1731">
                  <c:v>1731.71149999996</c:v>
                </c:pt>
                <c:pt idx="1732">
                  <c:v>1732.71133333329</c:v>
                </c:pt>
                <c:pt idx="1733">
                  <c:v>1733.71116666663</c:v>
                </c:pt>
                <c:pt idx="1734">
                  <c:v>1734.71099999996</c:v>
                </c:pt>
                <c:pt idx="1735">
                  <c:v>1735.71083333329</c:v>
                </c:pt>
                <c:pt idx="1736">
                  <c:v>1736.71066666663</c:v>
                </c:pt>
                <c:pt idx="1737">
                  <c:v>1737.71049999996</c:v>
                </c:pt>
                <c:pt idx="1738">
                  <c:v>1738.71033333329</c:v>
                </c:pt>
                <c:pt idx="1739">
                  <c:v>1739.71016666663</c:v>
                </c:pt>
                <c:pt idx="1740">
                  <c:v>1740.70999999996</c:v>
                </c:pt>
                <c:pt idx="1741">
                  <c:v>1741.70983333329</c:v>
                </c:pt>
                <c:pt idx="1742">
                  <c:v>1742.70966666663</c:v>
                </c:pt>
                <c:pt idx="1743">
                  <c:v>1743.70949999996</c:v>
                </c:pt>
                <c:pt idx="1744">
                  <c:v>1744.70933333329</c:v>
                </c:pt>
                <c:pt idx="1745">
                  <c:v>1745.70916666663</c:v>
                </c:pt>
                <c:pt idx="1746">
                  <c:v>1746.70899999996</c:v>
                </c:pt>
                <c:pt idx="1747">
                  <c:v>1747.70883333329</c:v>
                </c:pt>
                <c:pt idx="1748">
                  <c:v>1748.70866666662</c:v>
                </c:pt>
                <c:pt idx="1749">
                  <c:v>1749.70849999996</c:v>
                </c:pt>
                <c:pt idx="1750">
                  <c:v>1750.70833333329</c:v>
                </c:pt>
                <c:pt idx="1751">
                  <c:v>1751.70816666662</c:v>
                </c:pt>
                <c:pt idx="1752">
                  <c:v>1752.70799999996</c:v>
                </c:pt>
                <c:pt idx="1753">
                  <c:v>1753.70783333329</c:v>
                </c:pt>
                <c:pt idx="1754">
                  <c:v>1754.70766666662</c:v>
                </c:pt>
                <c:pt idx="1755">
                  <c:v>1755.70749999996</c:v>
                </c:pt>
                <c:pt idx="1756">
                  <c:v>1756.70733333329</c:v>
                </c:pt>
                <c:pt idx="1757">
                  <c:v>1757.70716666662</c:v>
                </c:pt>
                <c:pt idx="1758">
                  <c:v>1758.70699999996</c:v>
                </c:pt>
                <c:pt idx="1759">
                  <c:v>1759.70683333329</c:v>
                </c:pt>
                <c:pt idx="1760">
                  <c:v>1760.70666666662</c:v>
                </c:pt>
                <c:pt idx="1761">
                  <c:v>1761.70649999996</c:v>
                </c:pt>
                <c:pt idx="1762">
                  <c:v>1762.70633333329</c:v>
                </c:pt>
                <c:pt idx="1763">
                  <c:v>1763.70616666662</c:v>
                </c:pt>
                <c:pt idx="1764">
                  <c:v>1764.70599999996</c:v>
                </c:pt>
                <c:pt idx="1765">
                  <c:v>1765.70583333329</c:v>
                </c:pt>
                <c:pt idx="1766">
                  <c:v>1766.70566666662</c:v>
                </c:pt>
                <c:pt idx="1767">
                  <c:v>1767.70549999996</c:v>
                </c:pt>
                <c:pt idx="1768">
                  <c:v>1768.70533333329</c:v>
                </c:pt>
                <c:pt idx="1769">
                  <c:v>1769.70516666662</c:v>
                </c:pt>
                <c:pt idx="1770">
                  <c:v>1770.70499999996</c:v>
                </c:pt>
                <c:pt idx="1771">
                  <c:v>1771.70483333329</c:v>
                </c:pt>
                <c:pt idx="1772">
                  <c:v>1772.70466666662</c:v>
                </c:pt>
                <c:pt idx="1773">
                  <c:v>1773.70449999996</c:v>
                </c:pt>
                <c:pt idx="1774">
                  <c:v>1774.70433333329</c:v>
                </c:pt>
                <c:pt idx="1775">
                  <c:v>1775.70416666662</c:v>
                </c:pt>
                <c:pt idx="1776">
                  <c:v>1776.70399999996</c:v>
                </c:pt>
                <c:pt idx="1777">
                  <c:v>1777.70383333329</c:v>
                </c:pt>
                <c:pt idx="1778">
                  <c:v>1778.70366666662</c:v>
                </c:pt>
                <c:pt idx="1779">
                  <c:v>1779.70349999996</c:v>
                </c:pt>
                <c:pt idx="1780">
                  <c:v>1780.70333333329</c:v>
                </c:pt>
                <c:pt idx="1781">
                  <c:v>1781.70316666662</c:v>
                </c:pt>
                <c:pt idx="1782">
                  <c:v>1782.70299999996</c:v>
                </c:pt>
                <c:pt idx="1783">
                  <c:v>1783.70283333329</c:v>
                </c:pt>
                <c:pt idx="1784">
                  <c:v>1784.70266666662</c:v>
                </c:pt>
                <c:pt idx="1785">
                  <c:v>1785.70249999996</c:v>
                </c:pt>
                <c:pt idx="1786">
                  <c:v>1786.70233333329</c:v>
                </c:pt>
                <c:pt idx="1787">
                  <c:v>1787.70216666662</c:v>
                </c:pt>
                <c:pt idx="1788">
                  <c:v>1788.70199999996</c:v>
                </c:pt>
                <c:pt idx="1789">
                  <c:v>1789.70183333329</c:v>
                </c:pt>
                <c:pt idx="1790">
                  <c:v>1790.70166666662</c:v>
                </c:pt>
                <c:pt idx="1791">
                  <c:v>1791.70149999996</c:v>
                </c:pt>
                <c:pt idx="1792">
                  <c:v>1792.70133333329</c:v>
                </c:pt>
                <c:pt idx="1793">
                  <c:v>1793.70116666662</c:v>
                </c:pt>
                <c:pt idx="1794">
                  <c:v>1794.70099999995</c:v>
                </c:pt>
                <c:pt idx="1795">
                  <c:v>1795.70083333329</c:v>
                </c:pt>
                <c:pt idx="1796">
                  <c:v>1796.70066666662</c:v>
                </c:pt>
                <c:pt idx="1797">
                  <c:v>1797.70049999995</c:v>
                </c:pt>
                <c:pt idx="1798">
                  <c:v>1798.70033333329</c:v>
                </c:pt>
                <c:pt idx="1799">
                  <c:v>1799.70016666662</c:v>
                </c:pt>
                <c:pt idx="1800">
                  <c:v>1800.69999999995</c:v>
                </c:pt>
                <c:pt idx="1801">
                  <c:v>1801.69983333329</c:v>
                </c:pt>
                <c:pt idx="1802">
                  <c:v>1802.69966666662</c:v>
                </c:pt>
                <c:pt idx="1803">
                  <c:v>1803.69949999995</c:v>
                </c:pt>
                <c:pt idx="1804">
                  <c:v>1804.69933333329</c:v>
                </c:pt>
                <c:pt idx="1805">
                  <c:v>1805.69916666662</c:v>
                </c:pt>
                <c:pt idx="1806">
                  <c:v>1806.69899999995</c:v>
                </c:pt>
                <c:pt idx="1807">
                  <c:v>1807.69883333329</c:v>
                </c:pt>
                <c:pt idx="1808">
                  <c:v>1808.69866666662</c:v>
                </c:pt>
                <c:pt idx="1809">
                  <c:v>1809.69849999995</c:v>
                </c:pt>
                <c:pt idx="1810">
                  <c:v>1810.69833333329</c:v>
                </c:pt>
                <c:pt idx="1811">
                  <c:v>1811.69816666662</c:v>
                </c:pt>
                <c:pt idx="1812">
                  <c:v>1812.69799999995</c:v>
                </c:pt>
                <c:pt idx="1813">
                  <c:v>1813.69783333329</c:v>
                </c:pt>
                <c:pt idx="1814">
                  <c:v>1814.69766666662</c:v>
                </c:pt>
                <c:pt idx="1815">
                  <c:v>1815.69749999995</c:v>
                </c:pt>
                <c:pt idx="1816">
                  <c:v>1816.69733333329</c:v>
                </c:pt>
                <c:pt idx="1817">
                  <c:v>1817.69716666662</c:v>
                </c:pt>
                <c:pt idx="1818">
                  <c:v>1818.69699999995</c:v>
                </c:pt>
                <c:pt idx="1819">
                  <c:v>1819.69683333329</c:v>
                </c:pt>
                <c:pt idx="1820">
                  <c:v>1820.69666666662</c:v>
                </c:pt>
                <c:pt idx="1821">
                  <c:v>1821.69649999995</c:v>
                </c:pt>
                <c:pt idx="1822">
                  <c:v>1822.69633333329</c:v>
                </c:pt>
                <c:pt idx="1823">
                  <c:v>1823.69616666662</c:v>
                </c:pt>
                <c:pt idx="1824">
                  <c:v>1824.69599999995</c:v>
                </c:pt>
                <c:pt idx="1825">
                  <c:v>1825.69583333329</c:v>
                </c:pt>
                <c:pt idx="1826">
                  <c:v>1826.69566666662</c:v>
                </c:pt>
                <c:pt idx="1827">
                  <c:v>1827.69549999995</c:v>
                </c:pt>
                <c:pt idx="1828">
                  <c:v>1828.69533333329</c:v>
                </c:pt>
                <c:pt idx="1829">
                  <c:v>1829.69516666662</c:v>
                </c:pt>
                <c:pt idx="1830">
                  <c:v>1830.69499999995</c:v>
                </c:pt>
                <c:pt idx="1831">
                  <c:v>1831.69483333329</c:v>
                </c:pt>
                <c:pt idx="1832">
                  <c:v>1832.69466666662</c:v>
                </c:pt>
                <c:pt idx="1833">
                  <c:v>1833.69449999995</c:v>
                </c:pt>
                <c:pt idx="1834">
                  <c:v>1834.69433333328</c:v>
                </c:pt>
                <c:pt idx="1835">
                  <c:v>1835.69416666662</c:v>
                </c:pt>
                <c:pt idx="1836">
                  <c:v>1836.69399999995</c:v>
                </c:pt>
                <c:pt idx="1837">
                  <c:v>1837.69383333328</c:v>
                </c:pt>
                <c:pt idx="1838">
                  <c:v>1838.69366666662</c:v>
                </c:pt>
                <c:pt idx="1839">
                  <c:v>1839.69349999995</c:v>
                </c:pt>
                <c:pt idx="1840">
                  <c:v>1840.69333333328</c:v>
                </c:pt>
                <c:pt idx="1841">
                  <c:v>1841.69316666662</c:v>
                </c:pt>
                <c:pt idx="1842">
                  <c:v>1842.69299999995</c:v>
                </c:pt>
                <c:pt idx="1843">
                  <c:v>1843.69283333328</c:v>
                </c:pt>
                <c:pt idx="1844">
                  <c:v>1844.69266666662</c:v>
                </c:pt>
                <c:pt idx="1845">
                  <c:v>1845.69249999995</c:v>
                </c:pt>
                <c:pt idx="1846">
                  <c:v>1846.69233333328</c:v>
                </c:pt>
                <c:pt idx="1847">
                  <c:v>1847.69216666662</c:v>
                </c:pt>
                <c:pt idx="1848">
                  <c:v>1848.69199999995</c:v>
                </c:pt>
                <c:pt idx="1849">
                  <c:v>1849.69183333328</c:v>
                </c:pt>
                <c:pt idx="1850">
                  <c:v>1850.69166666662</c:v>
                </c:pt>
                <c:pt idx="1851">
                  <c:v>1851.69149999995</c:v>
                </c:pt>
                <c:pt idx="1852">
                  <c:v>1852.69133333328</c:v>
                </c:pt>
                <c:pt idx="1853">
                  <c:v>1853.69116666662</c:v>
                </c:pt>
                <c:pt idx="1854">
                  <c:v>1854.69099999995</c:v>
                </c:pt>
                <c:pt idx="1855">
                  <c:v>1855.69083333328</c:v>
                </c:pt>
                <c:pt idx="1856">
                  <c:v>1856.69066666662</c:v>
                </c:pt>
                <c:pt idx="1857">
                  <c:v>1857.69049999995</c:v>
                </c:pt>
                <c:pt idx="1858">
                  <c:v>1858.69033333328</c:v>
                </c:pt>
                <c:pt idx="1859">
                  <c:v>1859.69016666662</c:v>
                </c:pt>
                <c:pt idx="1860">
                  <c:v>1860.68999999995</c:v>
                </c:pt>
                <c:pt idx="1861">
                  <c:v>1861.68983333328</c:v>
                </c:pt>
                <c:pt idx="1862">
                  <c:v>1862.68966666662</c:v>
                </c:pt>
                <c:pt idx="1863">
                  <c:v>1863.68949999995</c:v>
                </c:pt>
                <c:pt idx="1864">
                  <c:v>1864.68933333328</c:v>
                </c:pt>
                <c:pt idx="1865">
                  <c:v>1865.68916666662</c:v>
                </c:pt>
                <c:pt idx="1866">
                  <c:v>1866.68899999995</c:v>
                </c:pt>
                <c:pt idx="1867">
                  <c:v>1867.68883333328</c:v>
                </c:pt>
                <c:pt idx="1868">
                  <c:v>1868.68866666662</c:v>
                </c:pt>
                <c:pt idx="1869">
                  <c:v>1869.68849999995</c:v>
                </c:pt>
                <c:pt idx="1870">
                  <c:v>1870.68833333328</c:v>
                </c:pt>
                <c:pt idx="1871">
                  <c:v>1871.68816666662</c:v>
                </c:pt>
                <c:pt idx="1872">
                  <c:v>1872.68799999995</c:v>
                </c:pt>
                <c:pt idx="1873">
                  <c:v>1873.68783333328</c:v>
                </c:pt>
                <c:pt idx="1874">
                  <c:v>1874.68766666662</c:v>
                </c:pt>
                <c:pt idx="1875">
                  <c:v>1875.68749999995</c:v>
                </c:pt>
                <c:pt idx="1876">
                  <c:v>1876.68733333328</c:v>
                </c:pt>
                <c:pt idx="1877">
                  <c:v>1877.68716666661</c:v>
                </c:pt>
                <c:pt idx="1878">
                  <c:v>1878.68699999995</c:v>
                </c:pt>
                <c:pt idx="1879">
                  <c:v>1879.68683333328</c:v>
                </c:pt>
                <c:pt idx="1880">
                  <c:v>1880.68666666661</c:v>
                </c:pt>
                <c:pt idx="1881">
                  <c:v>1881.68649999995</c:v>
                </c:pt>
                <c:pt idx="1882">
                  <c:v>1882.68633333328</c:v>
                </c:pt>
                <c:pt idx="1883">
                  <c:v>1883.68616666661</c:v>
                </c:pt>
                <c:pt idx="1884">
                  <c:v>1884.68599999995</c:v>
                </c:pt>
                <c:pt idx="1885">
                  <c:v>1885.68583333328</c:v>
                </c:pt>
                <c:pt idx="1886">
                  <c:v>1886.68566666661</c:v>
                </c:pt>
                <c:pt idx="1887">
                  <c:v>1887.68549999995</c:v>
                </c:pt>
                <c:pt idx="1888">
                  <c:v>1888.68533333328</c:v>
                </c:pt>
                <c:pt idx="1889">
                  <c:v>1889.68516666661</c:v>
                </c:pt>
                <c:pt idx="1890">
                  <c:v>1890.68499999995</c:v>
                </c:pt>
                <c:pt idx="1891">
                  <c:v>1891.68483333328</c:v>
                </c:pt>
                <c:pt idx="1892">
                  <c:v>1892.68466666661</c:v>
                </c:pt>
                <c:pt idx="1893">
                  <c:v>1893.68449999995</c:v>
                </c:pt>
                <c:pt idx="1894">
                  <c:v>1894.68433333328</c:v>
                </c:pt>
                <c:pt idx="1895">
                  <c:v>1895.68416666661</c:v>
                </c:pt>
                <c:pt idx="1896">
                  <c:v>1896.68399999995</c:v>
                </c:pt>
                <c:pt idx="1897">
                  <c:v>1897.68383333328</c:v>
                </c:pt>
                <c:pt idx="1898">
                  <c:v>1898.68366666661</c:v>
                </c:pt>
                <c:pt idx="1899">
                  <c:v>1899.68349999995</c:v>
                </c:pt>
                <c:pt idx="1900">
                  <c:v>1900.68333333328</c:v>
                </c:pt>
                <c:pt idx="1901">
                  <c:v>1901.68316666661</c:v>
                </c:pt>
                <c:pt idx="1902">
                  <c:v>1902.68299999995</c:v>
                </c:pt>
                <c:pt idx="1903">
                  <c:v>1903.68283333328</c:v>
                </c:pt>
                <c:pt idx="1904">
                  <c:v>1904.68266666661</c:v>
                </c:pt>
                <c:pt idx="1905">
                  <c:v>1905.68249999995</c:v>
                </c:pt>
                <c:pt idx="1906">
                  <c:v>1906.68233333328</c:v>
                </c:pt>
                <c:pt idx="1907">
                  <c:v>1907.68216666661</c:v>
                </c:pt>
                <c:pt idx="1908">
                  <c:v>1908.68199999995</c:v>
                </c:pt>
                <c:pt idx="1909">
                  <c:v>1909.68183333328</c:v>
                </c:pt>
                <c:pt idx="1910">
                  <c:v>1910.68166666661</c:v>
                </c:pt>
                <c:pt idx="1911">
                  <c:v>1911.68149999995</c:v>
                </c:pt>
                <c:pt idx="1912">
                  <c:v>1912.68133333328</c:v>
                </c:pt>
                <c:pt idx="1913">
                  <c:v>1913.68116666661</c:v>
                </c:pt>
                <c:pt idx="1914">
                  <c:v>1914.68099999995</c:v>
                </c:pt>
                <c:pt idx="1915">
                  <c:v>1915.68083333328</c:v>
                </c:pt>
                <c:pt idx="1916">
                  <c:v>1916.68066666661</c:v>
                </c:pt>
                <c:pt idx="1917">
                  <c:v>1917.68049999995</c:v>
                </c:pt>
                <c:pt idx="1918">
                  <c:v>1918.68033333328</c:v>
                </c:pt>
                <c:pt idx="1919">
                  <c:v>1919.68016666661</c:v>
                </c:pt>
                <c:pt idx="1920">
                  <c:v>1920.67999999994</c:v>
                </c:pt>
                <c:pt idx="1921">
                  <c:v>1921.67983333328</c:v>
                </c:pt>
                <c:pt idx="1922">
                  <c:v>1922.67966666661</c:v>
                </c:pt>
                <c:pt idx="1923">
                  <c:v>1923.67949999994</c:v>
                </c:pt>
                <c:pt idx="1924">
                  <c:v>1924.67933333328</c:v>
                </c:pt>
                <c:pt idx="1925">
                  <c:v>1925.67916666661</c:v>
                </c:pt>
                <c:pt idx="1926">
                  <c:v>1926.67899999994</c:v>
                </c:pt>
                <c:pt idx="1927">
                  <c:v>1927.67883333328</c:v>
                </c:pt>
                <c:pt idx="1928">
                  <c:v>1928.67866666661</c:v>
                </c:pt>
                <c:pt idx="1929">
                  <c:v>1929.67849999994</c:v>
                </c:pt>
                <c:pt idx="1930">
                  <c:v>1930.67833333328</c:v>
                </c:pt>
                <c:pt idx="1931">
                  <c:v>1931.67816666661</c:v>
                </c:pt>
                <c:pt idx="1932">
                  <c:v>1932.67799999994</c:v>
                </c:pt>
                <c:pt idx="1933">
                  <c:v>1933.67783333328</c:v>
                </c:pt>
                <c:pt idx="1934">
                  <c:v>1934.67766666661</c:v>
                </c:pt>
                <c:pt idx="1935">
                  <c:v>1935.67749999994</c:v>
                </c:pt>
                <c:pt idx="1936">
                  <c:v>1936.67733333328</c:v>
                </c:pt>
                <c:pt idx="1937">
                  <c:v>1937.67716666661</c:v>
                </c:pt>
                <c:pt idx="1938">
                  <c:v>1938.67699999994</c:v>
                </c:pt>
                <c:pt idx="1939">
                  <c:v>1939.67683333328</c:v>
                </c:pt>
                <c:pt idx="1940">
                  <c:v>1940.67666666661</c:v>
                </c:pt>
                <c:pt idx="1941">
                  <c:v>1941.67649999994</c:v>
                </c:pt>
                <c:pt idx="1942">
                  <c:v>1942.67633333328</c:v>
                </c:pt>
                <c:pt idx="1943">
                  <c:v>1943.67616666661</c:v>
                </c:pt>
                <c:pt idx="1944">
                  <c:v>1944.67599999994</c:v>
                </c:pt>
                <c:pt idx="1945">
                  <c:v>1945.67583333328</c:v>
                </c:pt>
                <c:pt idx="1946">
                  <c:v>1946.67566666661</c:v>
                </c:pt>
                <c:pt idx="1947">
                  <c:v>1947.67549999994</c:v>
                </c:pt>
                <c:pt idx="1948">
                  <c:v>1948.67533333328</c:v>
                </c:pt>
                <c:pt idx="1949">
                  <c:v>1949.67516666661</c:v>
                </c:pt>
                <c:pt idx="1950">
                  <c:v>1950.67499999994</c:v>
                </c:pt>
                <c:pt idx="1951">
                  <c:v>1951.67483333328</c:v>
                </c:pt>
                <c:pt idx="1952">
                  <c:v>1952.67466666661</c:v>
                </c:pt>
                <c:pt idx="1953">
                  <c:v>1953.67449999994</c:v>
                </c:pt>
                <c:pt idx="1954">
                  <c:v>1954.67433333328</c:v>
                </c:pt>
                <c:pt idx="1955">
                  <c:v>1955.67416666661</c:v>
                </c:pt>
                <c:pt idx="1956">
                  <c:v>1956.67399999994</c:v>
                </c:pt>
                <c:pt idx="1957">
                  <c:v>1957.67383333328</c:v>
                </c:pt>
                <c:pt idx="1958">
                  <c:v>1958.67366666661</c:v>
                </c:pt>
                <c:pt idx="1959">
                  <c:v>1959.67349999994</c:v>
                </c:pt>
                <c:pt idx="1960">
                  <c:v>1960.67333333328</c:v>
                </c:pt>
                <c:pt idx="1961">
                  <c:v>1961.67316666661</c:v>
                </c:pt>
                <c:pt idx="1962">
                  <c:v>1962.67299999994</c:v>
                </c:pt>
                <c:pt idx="1963">
                  <c:v>1963.67283333327</c:v>
                </c:pt>
                <c:pt idx="1964">
                  <c:v>1964.67266666661</c:v>
                </c:pt>
                <c:pt idx="1965">
                  <c:v>1965.67249999994</c:v>
                </c:pt>
                <c:pt idx="1966">
                  <c:v>1966.67233333327</c:v>
                </c:pt>
                <c:pt idx="1967">
                  <c:v>1967.67216666661</c:v>
                </c:pt>
                <c:pt idx="1968">
                  <c:v>1968.67199999994</c:v>
                </c:pt>
                <c:pt idx="1969">
                  <c:v>1969.67183333327</c:v>
                </c:pt>
                <c:pt idx="1970">
                  <c:v>1970.67166666661</c:v>
                </c:pt>
                <c:pt idx="1971">
                  <c:v>1971.67149999994</c:v>
                </c:pt>
                <c:pt idx="1972">
                  <c:v>1972.67133333327</c:v>
                </c:pt>
                <c:pt idx="1973">
                  <c:v>1973.67116666661</c:v>
                </c:pt>
                <c:pt idx="1974">
                  <c:v>1974.67099999994</c:v>
                </c:pt>
                <c:pt idx="1975">
                  <c:v>1975.67083333327</c:v>
                </c:pt>
                <c:pt idx="1976">
                  <c:v>1976.67066666661</c:v>
                </c:pt>
                <c:pt idx="1977">
                  <c:v>1977.67049999994</c:v>
                </c:pt>
                <c:pt idx="1978">
                  <c:v>1978.67033333327</c:v>
                </c:pt>
                <c:pt idx="1979">
                  <c:v>1979.67016666661</c:v>
                </c:pt>
                <c:pt idx="1980">
                  <c:v>1980.66999999994</c:v>
                </c:pt>
                <c:pt idx="1981">
                  <c:v>1981.66983333327</c:v>
                </c:pt>
                <c:pt idx="1982">
                  <c:v>1982.66966666661</c:v>
                </c:pt>
                <c:pt idx="1983">
                  <c:v>1983.66949999994</c:v>
                </c:pt>
                <c:pt idx="1984">
                  <c:v>1984.66933333327</c:v>
                </c:pt>
                <c:pt idx="1985">
                  <c:v>1985.66916666661</c:v>
                </c:pt>
                <c:pt idx="1986">
                  <c:v>1986.66899999994</c:v>
                </c:pt>
                <c:pt idx="1987">
                  <c:v>1987.66883333327</c:v>
                </c:pt>
                <c:pt idx="1988">
                  <c:v>1988.66866666661</c:v>
                </c:pt>
                <c:pt idx="1989">
                  <c:v>1989.66849999994</c:v>
                </c:pt>
                <c:pt idx="1990">
                  <c:v>1990.66833333327</c:v>
                </c:pt>
                <c:pt idx="1991">
                  <c:v>1991.66816666661</c:v>
                </c:pt>
                <c:pt idx="1992">
                  <c:v>1992.66799999994</c:v>
                </c:pt>
                <c:pt idx="1993">
                  <c:v>1993.66783333327</c:v>
                </c:pt>
                <c:pt idx="1994">
                  <c:v>1994.66766666661</c:v>
                </c:pt>
                <c:pt idx="1995">
                  <c:v>1995.66749999994</c:v>
                </c:pt>
                <c:pt idx="1996">
                  <c:v>1996.66733333327</c:v>
                </c:pt>
                <c:pt idx="1997">
                  <c:v>1997.6671666666</c:v>
                </c:pt>
                <c:pt idx="1998">
                  <c:v>1998.66699999994</c:v>
                </c:pt>
                <c:pt idx="1999">
                  <c:v>1999.66683333327</c:v>
                </c:pt>
                <c:pt idx="2000">
                  <c:v>2000.6666666666</c:v>
                </c:pt>
                <c:pt idx="2001">
                  <c:v>2001.66649999994</c:v>
                </c:pt>
                <c:pt idx="2002">
                  <c:v>2002.66633333327</c:v>
                </c:pt>
                <c:pt idx="2003">
                  <c:v>2003.6661666666</c:v>
                </c:pt>
                <c:pt idx="2004">
                  <c:v>2004.66599999994</c:v>
                </c:pt>
                <c:pt idx="2005">
                  <c:v>2005.66583333327</c:v>
                </c:pt>
                <c:pt idx="2006">
                  <c:v>2006.6656666666</c:v>
                </c:pt>
                <c:pt idx="2007">
                  <c:v>2007.66549999994</c:v>
                </c:pt>
                <c:pt idx="2008">
                  <c:v>2008.66533333327</c:v>
                </c:pt>
                <c:pt idx="2009">
                  <c:v>2009.6651666666</c:v>
                </c:pt>
                <c:pt idx="2010">
                  <c:v>2010.66499999994</c:v>
                </c:pt>
                <c:pt idx="2011">
                  <c:v>2011.66483333327</c:v>
                </c:pt>
                <c:pt idx="2012">
                  <c:v>2012.6646666666</c:v>
                </c:pt>
                <c:pt idx="2013">
                  <c:v>2013.66449999994</c:v>
                </c:pt>
                <c:pt idx="2014">
                  <c:v>2014.66433333327</c:v>
                </c:pt>
                <c:pt idx="2015">
                  <c:v>2015.6641666666</c:v>
                </c:pt>
                <c:pt idx="2016">
                  <c:v>2016.66399999994</c:v>
                </c:pt>
                <c:pt idx="2017">
                  <c:v>2017.66383333327</c:v>
                </c:pt>
                <c:pt idx="2018">
                  <c:v>2018.6636666666</c:v>
                </c:pt>
                <c:pt idx="2019">
                  <c:v>2019.66349999994</c:v>
                </c:pt>
                <c:pt idx="2020">
                  <c:v>2020.66333333327</c:v>
                </c:pt>
                <c:pt idx="2021">
                  <c:v>2021.6631666666</c:v>
                </c:pt>
                <c:pt idx="2022">
                  <c:v>2022.66299999994</c:v>
                </c:pt>
                <c:pt idx="2023">
                  <c:v>2023.66283333327</c:v>
                </c:pt>
                <c:pt idx="2024">
                  <c:v>2024.6626666666</c:v>
                </c:pt>
                <c:pt idx="2025">
                  <c:v>2025.66249999994</c:v>
                </c:pt>
                <c:pt idx="2026">
                  <c:v>2026.66233333327</c:v>
                </c:pt>
                <c:pt idx="2027">
                  <c:v>2027.6621666666</c:v>
                </c:pt>
                <c:pt idx="2028">
                  <c:v>2028.66199999994</c:v>
                </c:pt>
                <c:pt idx="2029">
                  <c:v>2029.66183333327</c:v>
                </c:pt>
                <c:pt idx="2030">
                  <c:v>2030.6616666666</c:v>
                </c:pt>
                <c:pt idx="2031">
                  <c:v>2031.66149999994</c:v>
                </c:pt>
                <c:pt idx="2032">
                  <c:v>2032.66133333327</c:v>
                </c:pt>
                <c:pt idx="2033">
                  <c:v>2033.6611666666</c:v>
                </c:pt>
                <c:pt idx="2034">
                  <c:v>2034.66099999994</c:v>
                </c:pt>
                <c:pt idx="2035">
                  <c:v>2035.66083333327</c:v>
                </c:pt>
                <c:pt idx="2036">
                  <c:v>2036.6606666666</c:v>
                </c:pt>
                <c:pt idx="2037">
                  <c:v>2037.66049999994</c:v>
                </c:pt>
                <c:pt idx="2038">
                  <c:v>2038.66033333327</c:v>
                </c:pt>
                <c:pt idx="2039">
                  <c:v>2039.6601666666</c:v>
                </c:pt>
                <c:pt idx="2040">
                  <c:v>2040.65999999994</c:v>
                </c:pt>
                <c:pt idx="2041">
                  <c:v>2041.65983333327</c:v>
                </c:pt>
                <c:pt idx="2042">
                  <c:v>2042.6596666666</c:v>
                </c:pt>
                <c:pt idx="2043">
                  <c:v>2043.65949999993</c:v>
                </c:pt>
                <c:pt idx="2044">
                  <c:v>2044.65933333327</c:v>
                </c:pt>
                <c:pt idx="2045">
                  <c:v>2045.6591666666</c:v>
                </c:pt>
                <c:pt idx="2046">
                  <c:v>2046.65899999993</c:v>
                </c:pt>
                <c:pt idx="2047">
                  <c:v>2047.65883333327</c:v>
                </c:pt>
                <c:pt idx="2048">
                  <c:v>2048.658666666599</c:v>
                </c:pt>
                <c:pt idx="2049">
                  <c:v>2049.65849999994</c:v>
                </c:pt>
                <c:pt idx="2050">
                  <c:v>2050.65833333327</c:v>
                </c:pt>
                <c:pt idx="2051">
                  <c:v>2051.6581666666</c:v>
                </c:pt>
                <c:pt idx="2052">
                  <c:v>2052.65799999993</c:v>
                </c:pt>
                <c:pt idx="2053">
                  <c:v>2053.65783333327</c:v>
                </c:pt>
                <c:pt idx="2054">
                  <c:v>2054.6576666666</c:v>
                </c:pt>
                <c:pt idx="2055">
                  <c:v>2055.65749999993</c:v>
                </c:pt>
                <c:pt idx="2056">
                  <c:v>2056.65733333327</c:v>
                </c:pt>
                <c:pt idx="2057">
                  <c:v>2057.6571666666</c:v>
                </c:pt>
                <c:pt idx="2058">
                  <c:v>2058.65699999993</c:v>
                </c:pt>
                <c:pt idx="2059">
                  <c:v>2059.65683333327</c:v>
                </c:pt>
                <c:pt idx="2060">
                  <c:v>2060.656666666599</c:v>
                </c:pt>
                <c:pt idx="2061">
                  <c:v>2061.65649999993</c:v>
                </c:pt>
                <c:pt idx="2062">
                  <c:v>2062.65633333327</c:v>
                </c:pt>
                <c:pt idx="2063">
                  <c:v>2063.6561666666</c:v>
                </c:pt>
                <c:pt idx="2064">
                  <c:v>2064.65599999993</c:v>
                </c:pt>
                <c:pt idx="2065">
                  <c:v>2065.65583333327</c:v>
                </c:pt>
                <c:pt idx="2066">
                  <c:v>2066.6556666666</c:v>
                </c:pt>
                <c:pt idx="2067">
                  <c:v>2067.65549999993</c:v>
                </c:pt>
                <c:pt idx="2068">
                  <c:v>2068.65533333327</c:v>
                </c:pt>
                <c:pt idx="2069">
                  <c:v>2069.6551666666</c:v>
                </c:pt>
                <c:pt idx="2070">
                  <c:v>2070.65499999993</c:v>
                </c:pt>
                <c:pt idx="2071">
                  <c:v>2071.654833333271</c:v>
                </c:pt>
                <c:pt idx="2072">
                  <c:v>2072.654666666599</c:v>
                </c:pt>
                <c:pt idx="2073">
                  <c:v>2073.65449999993</c:v>
                </c:pt>
                <c:pt idx="2074">
                  <c:v>2074.65433333327</c:v>
                </c:pt>
                <c:pt idx="2075">
                  <c:v>2075.6541666666</c:v>
                </c:pt>
                <c:pt idx="2076">
                  <c:v>2076.65399999993</c:v>
                </c:pt>
                <c:pt idx="2077">
                  <c:v>2077.65383333327</c:v>
                </c:pt>
                <c:pt idx="2078">
                  <c:v>2078.6536666666</c:v>
                </c:pt>
                <c:pt idx="2079">
                  <c:v>2079.65349999993</c:v>
                </c:pt>
                <c:pt idx="2080">
                  <c:v>2080.65333333327</c:v>
                </c:pt>
                <c:pt idx="2081">
                  <c:v>2081.6531666666</c:v>
                </c:pt>
                <c:pt idx="2082">
                  <c:v>2082.65299999993</c:v>
                </c:pt>
                <c:pt idx="2083">
                  <c:v>2083.65283333327</c:v>
                </c:pt>
                <c:pt idx="2084">
                  <c:v>2084.6526666666</c:v>
                </c:pt>
                <c:pt idx="2085">
                  <c:v>2085.65249999993</c:v>
                </c:pt>
                <c:pt idx="2086">
                  <c:v>2086.65233333326</c:v>
                </c:pt>
                <c:pt idx="2087">
                  <c:v>2087.6521666666</c:v>
                </c:pt>
                <c:pt idx="2088">
                  <c:v>2088.65199999993</c:v>
                </c:pt>
                <c:pt idx="2089">
                  <c:v>2089.65183333326</c:v>
                </c:pt>
                <c:pt idx="2090">
                  <c:v>2090.6516666666</c:v>
                </c:pt>
                <c:pt idx="2091">
                  <c:v>2091.65149999993</c:v>
                </c:pt>
                <c:pt idx="2092">
                  <c:v>2092.65133333326</c:v>
                </c:pt>
                <c:pt idx="2093">
                  <c:v>2093.6511666666</c:v>
                </c:pt>
                <c:pt idx="2094">
                  <c:v>2094.65099999993</c:v>
                </c:pt>
                <c:pt idx="2095">
                  <c:v>2095.65083333326</c:v>
                </c:pt>
                <c:pt idx="2096">
                  <c:v>2096.6506666666</c:v>
                </c:pt>
                <c:pt idx="2097">
                  <c:v>2097.65049999993</c:v>
                </c:pt>
                <c:pt idx="2098">
                  <c:v>2098.650333333261</c:v>
                </c:pt>
                <c:pt idx="2099">
                  <c:v>2099.6501666666</c:v>
                </c:pt>
                <c:pt idx="2100">
                  <c:v>2100.64999999993</c:v>
                </c:pt>
                <c:pt idx="2101">
                  <c:v>2101.64983333326</c:v>
                </c:pt>
                <c:pt idx="2102">
                  <c:v>2102.649666666599</c:v>
                </c:pt>
                <c:pt idx="2103">
                  <c:v>2103.64949999993</c:v>
                </c:pt>
                <c:pt idx="2104">
                  <c:v>2104.64933333326</c:v>
                </c:pt>
                <c:pt idx="2105">
                  <c:v>2105.6491666666</c:v>
                </c:pt>
                <c:pt idx="2106">
                  <c:v>2106.648999999928</c:v>
                </c:pt>
                <c:pt idx="2107">
                  <c:v>2107.64883333326</c:v>
                </c:pt>
                <c:pt idx="2108">
                  <c:v>2108.648666666599</c:v>
                </c:pt>
                <c:pt idx="2109">
                  <c:v>2109.648499999921</c:v>
                </c:pt>
                <c:pt idx="2110">
                  <c:v>2110.64833333326</c:v>
                </c:pt>
                <c:pt idx="2111">
                  <c:v>2111.6481666666</c:v>
                </c:pt>
                <c:pt idx="2112">
                  <c:v>2112.64799999993</c:v>
                </c:pt>
                <c:pt idx="2113">
                  <c:v>2113.64783333326</c:v>
                </c:pt>
                <c:pt idx="2114">
                  <c:v>2114.647666666599</c:v>
                </c:pt>
                <c:pt idx="2115">
                  <c:v>2115.64749999993</c:v>
                </c:pt>
                <c:pt idx="2116">
                  <c:v>2116.64733333326</c:v>
                </c:pt>
                <c:pt idx="2117">
                  <c:v>2117.6471666666</c:v>
                </c:pt>
                <c:pt idx="2118">
                  <c:v>2118.646999999929</c:v>
                </c:pt>
                <c:pt idx="2119">
                  <c:v>2119.64683333326</c:v>
                </c:pt>
                <c:pt idx="2120">
                  <c:v>2120.646666666599</c:v>
                </c:pt>
                <c:pt idx="2121">
                  <c:v>2121.646499999928</c:v>
                </c:pt>
                <c:pt idx="2122">
                  <c:v>2122.64633333326</c:v>
                </c:pt>
                <c:pt idx="2123">
                  <c:v>2123.6461666666</c:v>
                </c:pt>
                <c:pt idx="2124">
                  <c:v>2124.64599999993</c:v>
                </c:pt>
                <c:pt idx="2125">
                  <c:v>2125.645833333261</c:v>
                </c:pt>
                <c:pt idx="2126">
                  <c:v>2126.6456666666</c:v>
                </c:pt>
                <c:pt idx="2127">
                  <c:v>2127.64549999993</c:v>
                </c:pt>
                <c:pt idx="2128">
                  <c:v>2128.64533333326</c:v>
                </c:pt>
                <c:pt idx="2129">
                  <c:v>2129.64516666659</c:v>
                </c:pt>
                <c:pt idx="2130">
                  <c:v>2130.644999999929</c:v>
                </c:pt>
                <c:pt idx="2131">
                  <c:v>2131.64483333326</c:v>
                </c:pt>
                <c:pt idx="2132">
                  <c:v>2132.64466666659</c:v>
                </c:pt>
                <c:pt idx="2133">
                  <c:v>2133.644499999928</c:v>
                </c:pt>
                <c:pt idx="2134">
                  <c:v>2134.64433333326</c:v>
                </c:pt>
                <c:pt idx="2135">
                  <c:v>2135.64416666659</c:v>
                </c:pt>
                <c:pt idx="2136">
                  <c:v>2136.64399999993</c:v>
                </c:pt>
                <c:pt idx="2137">
                  <c:v>2137.64383333326</c:v>
                </c:pt>
                <c:pt idx="2138">
                  <c:v>2138.64366666659</c:v>
                </c:pt>
                <c:pt idx="2139">
                  <c:v>2139.64349999993</c:v>
                </c:pt>
                <c:pt idx="2140">
                  <c:v>2140.64333333326</c:v>
                </c:pt>
                <c:pt idx="2141">
                  <c:v>2141.64316666659</c:v>
                </c:pt>
                <c:pt idx="2142">
                  <c:v>2142.64299999993</c:v>
                </c:pt>
                <c:pt idx="2143">
                  <c:v>2143.64283333326</c:v>
                </c:pt>
                <c:pt idx="2144">
                  <c:v>2144.64266666659</c:v>
                </c:pt>
                <c:pt idx="2145">
                  <c:v>2145.642499999929</c:v>
                </c:pt>
                <c:pt idx="2146">
                  <c:v>2146.64233333326</c:v>
                </c:pt>
                <c:pt idx="2147">
                  <c:v>2147.64216666659</c:v>
                </c:pt>
                <c:pt idx="2148">
                  <c:v>2148.64199999993</c:v>
                </c:pt>
                <c:pt idx="2149">
                  <c:v>2149.64183333326</c:v>
                </c:pt>
                <c:pt idx="2150">
                  <c:v>2150.64166666659</c:v>
                </c:pt>
                <c:pt idx="2151">
                  <c:v>2151.64149999993</c:v>
                </c:pt>
                <c:pt idx="2152">
                  <c:v>2152.641333333261</c:v>
                </c:pt>
                <c:pt idx="2153">
                  <c:v>2153.641166666591</c:v>
                </c:pt>
                <c:pt idx="2154">
                  <c:v>2154.64099999993</c:v>
                </c:pt>
                <c:pt idx="2155">
                  <c:v>2155.64083333326</c:v>
                </c:pt>
                <c:pt idx="2156">
                  <c:v>2156.64066666659</c:v>
                </c:pt>
                <c:pt idx="2157">
                  <c:v>2157.640499999929</c:v>
                </c:pt>
                <c:pt idx="2158">
                  <c:v>2158.64033333326</c:v>
                </c:pt>
                <c:pt idx="2159">
                  <c:v>2159.64016666659</c:v>
                </c:pt>
                <c:pt idx="2160">
                  <c:v>2160.63999999993</c:v>
                </c:pt>
                <c:pt idx="2161">
                  <c:v>2161.63983333326</c:v>
                </c:pt>
                <c:pt idx="2162">
                  <c:v>2162.6396666666</c:v>
                </c:pt>
                <c:pt idx="2163">
                  <c:v>2163.63949999993</c:v>
                </c:pt>
                <c:pt idx="2164">
                  <c:v>2164.63933333326</c:v>
                </c:pt>
                <c:pt idx="2165">
                  <c:v>2165.6391666666</c:v>
                </c:pt>
                <c:pt idx="2166">
                  <c:v>2166.63899999993</c:v>
                </c:pt>
                <c:pt idx="2167">
                  <c:v>2167.63883333326</c:v>
                </c:pt>
                <c:pt idx="2168">
                  <c:v>2168.638666666599</c:v>
                </c:pt>
                <c:pt idx="2169">
                  <c:v>2169.63849999993</c:v>
                </c:pt>
                <c:pt idx="2170">
                  <c:v>2170.63833333326</c:v>
                </c:pt>
                <c:pt idx="2171">
                  <c:v>2171.6381666666</c:v>
                </c:pt>
                <c:pt idx="2172">
                  <c:v>2172.63799999993</c:v>
                </c:pt>
                <c:pt idx="2173">
                  <c:v>2173.63783333326</c:v>
                </c:pt>
                <c:pt idx="2174">
                  <c:v>2174.6376666666</c:v>
                </c:pt>
                <c:pt idx="2175">
                  <c:v>2175.63749999993</c:v>
                </c:pt>
                <c:pt idx="2176">
                  <c:v>2176.63733333326</c:v>
                </c:pt>
                <c:pt idx="2177">
                  <c:v>2177.6371666666</c:v>
                </c:pt>
                <c:pt idx="2178">
                  <c:v>2178.63699999993</c:v>
                </c:pt>
                <c:pt idx="2179">
                  <c:v>2179.636833333261</c:v>
                </c:pt>
                <c:pt idx="2180">
                  <c:v>2180.6366666666</c:v>
                </c:pt>
                <c:pt idx="2181">
                  <c:v>2181.63649999993</c:v>
                </c:pt>
                <c:pt idx="2182">
                  <c:v>2182.63633333327</c:v>
                </c:pt>
                <c:pt idx="2183">
                  <c:v>2183.6361666666</c:v>
                </c:pt>
                <c:pt idx="2184">
                  <c:v>2184.63599999993</c:v>
                </c:pt>
                <c:pt idx="2185">
                  <c:v>2185.63583333327</c:v>
                </c:pt>
                <c:pt idx="2186">
                  <c:v>2186.6356666666</c:v>
                </c:pt>
                <c:pt idx="2187">
                  <c:v>2187.63549999993</c:v>
                </c:pt>
                <c:pt idx="2188">
                  <c:v>2188.63533333327</c:v>
                </c:pt>
                <c:pt idx="2189">
                  <c:v>2189.6351666666</c:v>
                </c:pt>
                <c:pt idx="2190">
                  <c:v>2190.63499999993</c:v>
                </c:pt>
                <c:pt idx="2191">
                  <c:v>2191.63483333327</c:v>
                </c:pt>
                <c:pt idx="2192">
                  <c:v>2192.6346666666</c:v>
                </c:pt>
                <c:pt idx="2193">
                  <c:v>2193.63449999993</c:v>
                </c:pt>
                <c:pt idx="2194">
                  <c:v>2194.63433333327</c:v>
                </c:pt>
                <c:pt idx="2195">
                  <c:v>2195.6341666666</c:v>
                </c:pt>
                <c:pt idx="2196">
                  <c:v>2196.63399999993</c:v>
                </c:pt>
                <c:pt idx="2197">
                  <c:v>2197.63383333327</c:v>
                </c:pt>
                <c:pt idx="2198">
                  <c:v>2198.6336666666</c:v>
                </c:pt>
                <c:pt idx="2199">
                  <c:v>2199.63349999993</c:v>
                </c:pt>
                <c:pt idx="2200">
                  <c:v>2200.63333333327</c:v>
                </c:pt>
                <c:pt idx="2201">
                  <c:v>2201.6331666666</c:v>
                </c:pt>
                <c:pt idx="2202">
                  <c:v>2202.63299999994</c:v>
                </c:pt>
                <c:pt idx="2203">
                  <c:v>2203.63283333327</c:v>
                </c:pt>
                <c:pt idx="2204">
                  <c:v>2204.6326666666</c:v>
                </c:pt>
                <c:pt idx="2205">
                  <c:v>2205.63249999994</c:v>
                </c:pt>
                <c:pt idx="2206">
                  <c:v>2206.632333333271</c:v>
                </c:pt>
                <c:pt idx="2207">
                  <c:v>2207.6321666666</c:v>
                </c:pt>
                <c:pt idx="2208">
                  <c:v>2208.63199999994</c:v>
                </c:pt>
                <c:pt idx="2209">
                  <c:v>2209.63183333327</c:v>
                </c:pt>
                <c:pt idx="2210">
                  <c:v>2210.6316666666</c:v>
                </c:pt>
                <c:pt idx="2211">
                  <c:v>2211.63149999994</c:v>
                </c:pt>
                <c:pt idx="2212">
                  <c:v>2212.63133333327</c:v>
                </c:pt>
                <c:pt idx="2213">
                  <c:v>2213.6311666666</c:v>
                </c:pt>
                <c:pt idx="2214">
                  <c:v>2214.63099999994</c:v>
                </c:pt>
                <c:pt idx="2215">
                  <c:v>2215.63083333327</c:v>
                </c:pt>
                <c:pt idx="2216">
                  <c:v>2216.6306666666</c:v>
                </c:pt>
                <c:pt idx="2217">
                  <c:v>2217.63049999994</c:v>
                </c:pt>
                <c:pt idx="2218">
                  <c:v>2218.63033333327</c:v>
                </c:pt>
                <c:pt idx="2219">
                  <c:v>2219.6301666666</c:v>
                </c:pt>
                <c:pt idx="2220">
                  <c:v>2220.62999999994</c:v>
                </c:pt>
                <c:pt idx="2221">
                  <c:v>2221.62983333327</c:v>
                </c:pt>
                <c:pt idx="2222">
                  <c:v>2222.629666666609</c:v>
                </c:pt>
                <c:pt idx="2223">
                  <c:v>2223.62949999994</c:v>
                </c:pt>
                <c:pt idx="2224">
                  <c:v>2224.62933333327</c:v>
                </c:pt>
                <c:pt idx="2225">
                  <c:v>2225.62916666661</c:v>
                </c:pt>
                <c:pt idx="2226">
                  <c:v>2226.628999999939</c:v>
                </c:pt>
                <c:pt idx="2227">
                  <c:v>2227.62883333327</c:v>
                </c:pt>
                <c:pt idx="2228">
                  <c:v>2228.628666666601</c:v>
                </c:pt>
                <c:pt idx="2229">
                  <c:v>2229.628499999938</c:v>
                </c:pt>
                <c:pt idx="2230">
                  <c:v>2230.62833333327</c:v>
                </c:pt>
                <c:pt idx="2231">
                  <c:v>2231.628166666609</c:v>
                </c:pt>
                <c:pt idx="2232">
                  <c:v>2232.62799999994</c:v>
                </c:pt>
                <c:pt idx="2233">
                  <c:v>2233.62783333327</c:v>
                </c:pt>
                <c:pt idx="2234">
                  <c:v>2234.627666666609</c:v>
                </c:pt>
                <c:pt idx="2235">
                  <c:v>2235.62749999994</c:v>
                </c:pt>
                <c:pt idx="2236">
                  <c:v>2236.62733333327</c:v>
                </c:pt>
                <c:pt idx="2237">
                  <c:v>2237.62716666661</c:v>
                </c:pt>
                <c:pt idx="2238">
                  <c:v>2238.626999999939</c:v>
                </c:pt>
                <c:pt idx="2239">
                  <c:v>2239.62683333327</c:v>
                </c:pt>
                <c:pt idx="2240">
                  <c:v>2240.626666666601</c:v>
                </c:pt>
                <c:pt idx="2241">
                  <c:v>2241.626499999938</c:v>
                </c:pt>
                <c:pt idx="2242">
                  <c:v>2242.62633333327</c:v>
                </c:pt>
                <c:pt idx="2243">
                  <c:v>2243.626166666609</c:v>
                </c:pt>
                <c:pt idx="2244">
                  <c:v>2244.62599999994</c:v>
                </c:pt>
                <c:pt idx="2245">
                  <c:v>2245.625833333281</c:v>
                </c:pt>
                <c:pt idx="2246">
                  <c:v>2246.62566666661</c:v>
                </c:pt>
                <c:pt idx="2247">
                  <c:v>2247.62549999994</c:v>
                </c:pt>
                <c:pt idx="2248">
                  <c:v>2248.62533333328</c:v>
                </c:pt>
                <c:pt idx="2249">
                  <c:v>2249.62516666661</c:v>
                </c:pt>
                <c:pt idx="2250">
                  <c:v>2250.62499999994</c:v>
                </c:pt>
                <c:pt idx="2251">
                  <c:v>2251.62483333328</c:v>
                </c:pt>
                <c:pt idx="2252">
                  <c:v>2252.624666666601</c:v>
                </c:pt>
                <c:pt idx="2253">
                  <c:v>2253.624499999939</c:v>
                </c:pt>
                <c:pt idx="2254">
                  <c:v>2254.62433333328</c:v>
                </c:pt>
                <c:pt idx="2255">
                  <c:v>2255.62416666661</c:v>
                </c:pt>
                <c:pt idx="2256">
                  <c:v>2256.62399999994</c:v>
                </c:pt>
                <c:pt idx="2257">
                  <c:v>2257.62383333328</c:v>
                </c:pt>
                <c:pt idx="2258">
                  <c:v>2258.623666666609</c:v>
                </c:pt>
                <c:pt idx="2259">
                  <c:v>2259.62349999994</c:v>
                </c:pt>
                <c:pt idx="2260">
                  <c:v>2260.62333333328</c:v>
                </c:pt>
                <c:pt idx="2261">
                  <c:v>2261.62316666661</c:v>
                </c:pt>
                <c:pt idx="2262">
                  <c:v>2262.62299999995</c:v>
                </c:pt>
                <c:pt idx="2263">
                  <c:v>2263.62283333328</c:v>
                </c:pt>
                <c:pt idx="2264">
                  <c:v>2264.622666666608</c:v>
                </c:pt>
                <c:pt idx="2265">
                  <c:v>2265.622499999949</c:v>
                </c:pt>
                <c:pt idx="2266">
                  <c:v>2266.62233333328</c:v>
                </c:pt>
                <c:pt idx="2267">
                  <c:v>2267.62216666661</c:v>
                </c:pt>
                <c:pt idx="2268">
                  <c:v>2268.62199999995</c:v>
                </c:pt>
                <c:pt idx="2269">
                  <c:v>2269.62183333328</c:v>
                </c:pt>
                <c:pt idx="2270">
                  <c:v>2270.621666666609</c:v>
                </c:pt>
                <c:pt idx="2271">
                  <c:v>2271.62149999995</c:v>
                </c:pt>
                <c:pt idx="2272">
                  <c:v>2272.621333333281</c:v>
                </c:pt>
                <c:pt idx="2273">
                  <c:v>2273.62116666661</c:v>
                </c:pt>
                <c:pt idx="2274">
                  <c:v>2274.62099999995</c:v>
                </c:pt>
                <c:pt idx="2275">
                  <c:v>2275.62083333328</c:v>
                </c:pt>
                <c:pt idx="2276">
                  <c:v>2276.620666666608</c:v>
                </c:pt>
                <c:pt idx="2277">
                  <c:v>2277.62049999995</c:v>
                </c:pt>
                <c:pt idx="2278">
                  <c:v>2278.62033333328</c:v>
                </c:pt>
                <c:pt idx="2279">
                  <c:v>2279.62016666661</c:v>
                </c:pt>
                <c:pt idx="2280">
                  <c:v>2280.61999999995</c:v>
                </c:pt>
                <c:pt idx="2281">
                  <c:v>2281.61983333328</c:v>
                </c:pt>
                <c:pt idx="2282">
                  <c:v>2282.61966666662</c:v>
                </c:pt>
                <c:pt idx="2283">
                  <c:v>2283.61949999995</c:v>
                </c:pt>
                <c:pt idx="2284">
                  <c:v>2284.61933333328</c:v>
                </c:pt>
                <c:pt idx="2285">
                  <c:v>2285.61916666662</c:v>
                </c:pt>
                <c:pt idx="2286">
                  <c:v>2286.61899999995</c:v>
                </c:pt>
                <c:pt idx="2287">
                  <c:v>2287.61883333328</c:v>
                </c:pt>
                <c:pt idx="2288">
                  <c:v>2288.618666666619</c:v>
                </c:pt>
                <c:pt idx="2289">
                  <c:v>2289.61849999995</c:v>
                </c:pt>
                <c:pt idx="2290">
                  <c:v>2290.61833333328</c:v>
                </c:pt>
                <c:pt idx="2291">
                  <c:v>2291.61816666662</c:v>
                </c:pt>
                <c:pt idx="2292">
                  <c:v>2292.61799999995</c:v>
                </c:pt>
                <c:pt idx="2293">
                  <c:v>2293.61783333328</c:v>
                </c:pt>
                <c:pt idx="2294">
                  <c:v>2294.61766666662</c:v>
                </c:pt>
                <c:pt idx="2295">
                  <c:v>2295.61749999995</c:v>
                </c:pt>
                <c:pt idx="2296">
                  <c:v>2296.61733333328</c:v>
                </c:pt>
                <c:pt idx="2297">
                  <c:v>2297.61716666662</c:v>
                </c:pt>
                <c:pt idx="2298">
                  <c:v>2298.61699999995</c:v>
                </c:pt>
                <c:pt idx="2299">
                  <c:v>2299.616833333281</c:v>
                </c:pt>
                <c:pt idx="2300">
                  <c:v>2300.616666666619</c:v>
                </c:pt>
                <c:pt idx="2301">
                  <c:v>2301.61649999995</c:v>
                </c:pt>
                <c:pt idx="2302">
                  <c:v>2302.61633333328</c:v>
                </c:pt>
                <c:pt idx="2303">
                  <c:v>2303.61616666662</c:v>
                </c:pt>
                <c:pt idx="2304">
                  <c:v>2304.61599999995</c:v>
                </c:pt>
                <c:pt idx="2305">
                  <c:v>2305.61583333328</c:v>
                </c:pt>
                <c:pt idx="2306">
                  <c:v>2306.61566666662</c:v>
                </c:pt>
                <c:pt idx="2307">
                  <c:v>2307.61549999995</c:v>
                </c:pt>
                <c:pt idx="2308">
                  <c:v>2308.61533333329</c:v>
                </c:pt>
                <c:pt idx="2309">
                  <c:v>2309.61516666662</c:v>
                </c:pt>
                <c:pt idx="2310">
                  <c:v>2310.61499999995</c:v>
                </c:pt>
                <c:pt idx="2311">
                  <c:v>2311.61483333329</c:v>
                </c:pt>
                <c:pt idx="2312">
                  <c:v>2312.61466666662</c:v>
                </c:pt>
                <c:pt idx="2313">
                  <c:v>2313.61449999995</c:v>
                </c:pt>
                <c:pt idx="2314">
                  <c:v>2314.61433333329</c:v>
                </c:pt>
                <c:pt idx="2315">
                  <c:v>2315.61416666662</c:v>
                </c:pt>
                <c:pt idx="2316">
                  <c:v>2316.61399999995</c:v>
                </c:pt>
                <c:pt idx="2317">
                  <c:v>2317.61383333329</c:v>
                </c:pt>
                <c:pt idx="2318">
                  <c:v>2318.61366666662</c:v>
                </c:pt>
                <c:pt idx="2319">
                  <c:v>2319.61349999995</c:v>
                </c:pt>
                <c:pt idx="2320">
                  <c:v>2320.61333333329</c:v>
                </c:pt>
                <c:pt idx="2321">
                  <c:v>2321.61316666662</c:v>
                </c:pt>
                <c:pt idx="2322">
                  <c:v>2322.61299999995</c:v>
                </c:pt>
                <c:pt idx="2323">
                  <c:v>2323.61283333329</c:v>
                </c:pt>
                <c:pt idx="2324">
                  <c:v>2324.612666666619</c:v>
                </c:pt>
                <c:pt idx="2325">
                  <c:v>2325.61249999996</c:v>
                </c:pt>
                <c:pt idx="2326">
                  <c:v>2326.612333333291</c:v>
                </c:pt>
                <c:pt idx="2327">
                  <c:v>2327.61216666662</c:v>
                </c:pt>
                <c:pt idx="2328">
                  <c:v>2328.61199999996</c:v>
                </c:pt>
                <c:pt idx="2329">
                  <c:v>2329.61183333329</c:v>
                </c:pt>
                <c:pt idx="2330">
                  <c:v>2330.61166666662</c:v>
                </c:pt>
                <c:pt idx="2331">
                  <c:v>2331.61149999996</c:v>
                </c:pt>
                <c:pt idx="2332">
                  <c:v>2332.61133333329</c:v>
                </c:pt>
                <c:pt idx="2333">
                  <c:v>2333.61116666662</c:v>
                </c:pt>
                <c:pt idx="2334">
                  <c:v>2334.61099999996</c:v>
                </c:pt>
                <c:pt idx="2335">
                  <c:v>2335.61083333329</c:v>
                </c:pt>
                <c:pt idx="2336">
                  <c:v>2336.610666666619</c:v>
                </c:pt>
                <c:pt idx="2337">
                  <c:v>2337.61049999996</c:v>
                </c:pt>
                <c:pt idx="2338">
                  <c:v>2338.610333333291</c:v>
                </c:pt>
                <c:pt idx="2339">
                  <c:v>2339.61016666662</c:v>
                </c:pt>
                <c:pt idx="2340">
                  <c:v>2340.60999999996</c:v>
                </c:pt>
                <c:pt idx="2341">
                  <c:v>2341.60983333329</c:v>
                </c:pt>
                <c:pt idx="2342">
                  <c:v>2342.609666666619</c:v>
                </c:pt>
                <c:pt idx="2343">
                  <c:v>2343.60949999996</c:v>
                </c:pt>
                <c:pt idx="2344">
                  <c:v>2344.60933333329</c:v>
                </c:pt>
                <c:pt idx="2345">
                  <c:v>2345.60916666662</c:v>
                </c:pt>
                <c:pt idx="2346">
                  <c:v>2346.608999999959</c:v>
                </c:pt>
                <c:pt idx="2347">
                  <c:v>2347.60883333329</c:v>
                </c:pt>
                <c:pt idx="2348">
                  <c:v>2348.608666666621</c:v>
                </c:pt>
                <c:pt idx="2349">
                  <c:v>2349.608499999958</c:v>
                </c:pt>
                <c:pt idx="2350">
                  <c:v>2350.60833333329</c:v>
                </c:pt>
                <c:pt idx="2351">
                  <c:v>2351.608166666629</c:v>
                </c:pt>
                <c:pt idx="2352">
                  <c:v>2352.60799999996</c:v>
                </c:pt>
                <c:pt idx="2353">
                  <c:v>2353.607833333291</c:v>
                </c:pt>
                <c:pt idx="2354">
                  <c:v>2354.607666666629</c:v>
                </c:pt>
                <c:pt idx="2355">
                  <c:v>2355.60749999996</c:v>
                </c:pt>
                <c:pt idx="2356">
                  <c:v>2356.60733333329</c:v>
                </c:pt>
                <c:pt idx="2357">
                  <c:v>2357.60716666663</c:v>
                </c:pt>
                <c:pt idx="2358">
                  <c:v>2358.606999999959</c:v>
                </c:pt>
                <c:pt idx="2359">
                  <c:v>2359.60683333329</c:v>
                </c:pt>
                <c:pt idx="2360">
                  <c:v>2360.606666666621</c:v>
                </c:pt>
                <c:pt idx="2361">
                  <c:v>2361.606499999958</c:v>
                </c:pt>
                <c:pt idx="2362">
                  <c:v>2362.60633333329</c:v>
                </c:pt>
                <c:pt idx="2363">
                  <c:v>2363.606166666629</c:v>
                </c:pt>
                <c:pt idx="2364">
                  <c:v>2364.60599999996</c:v>
                </c:pt>
                <c:pt idx="2365">
                  <c:v>2365.605833333291</c:v>
                </c:pt>
                <c:pt idx="2366">
                  <c:v>2366.60566666663</c:v>
                </c:pt>
                <c:pt idx="2367">
                  <c:v>2367.60549999996</c:v>
                </c:pt>
                <c:pt idx="2368">
                  <c:v>2368.6053333333</c:v>
                </c:pt>
                <c:pt idx="2369">
                  <c:v>2369.60516666663</c:v>
                </c:pt>
                <c:pt idx="2370">
                  <c:v>2370.60499999996</c:v>
                </c:pt>
                <c:pt idx="2371">
                  <c:v>2371.6048333333</c:v>
                </c:pt>
                <c:pt idx="2372">
                  <c:v>2372.604666666628</c:v>
                </c:pt>
                <c:pt idx="2373">
                  <c:v>2373.604499999959</c:v>
                </c:pt>
                <c:pt idx="2374">
                  <c:v>2374.6043333333</c:v>
                </c:pt>
                <c:pt idx="2375">
                  <c:v>2375.60416666663</c:v>
                </c:pt>
                <c:pt idx="2376">
                  <c:v>2376.60399999996</c:v>
                </c:pt>
                <c:pt idx="2377">
                  <c:v>2377.6038333333</c:v>
                </c:pt>
                <c:pt idx="2378">
                  <c:v>2378.603666666629</c:v>
                </c:pt>
                <c:pt idx="2379">
                  <c:v>2379.60349999996</c:v>
                </c:pt>
                <c:pt idx="2380">
                  <c:v>2380.603333333301</c:v>
                </c:pt>
                <c:pt idx="2381">
                  <c:v>2381.60316666663</c:v>
                </c:pt>
                <c:pt idx="2382">
                  <c:v>2382.60299999996</c:v>
                </c:pt>
                <c:pt idx="2383">
                  <c:v>2383.6028333333</c:v>
                </c:pt>
                <c:pt idx="2384">
                  <c:v>2384.602666666628</c:v>
                </c:pt>
                <c:pt idx="2385">
                  <c:v>2385.602499999959</c:v>
                </c:pt>
                <c:pt idx="2386">
                  <c:v>2386.6023333333</c:v>
                </c:pt>
                <c:pt idx="2387">
                  <c:v>2387.60216666663</c:v>
                </c:pt>
                <c:pt idx="2388">
                  <c:v>2388.60199999996</c:v>
                </c:pt>
                <c:pt idx="2389">
                  <c:v>2389.6018333333</c:v>
                </c:pt>
                <c:pt idx="2390">
                  <c:v>2390.601666666629</c:v>
                </c:pt>
                <c:pt idx="2391">
                  <c:v>2391.60149999997</c:v>
                </c:pt>
                <c:pt idx="2392">
                  <c:v>2392.601333333301</c:v>
                </c:pt>
                <c:pt idx="2393">
                  <c:v>2393.60116666663</c:v>
                </c:pt>
                <c:pt idx="2394">
                  <c:v>2394.60099999997</c:v>
                </c:pt>
                <c:pt idx="2395">
                  <c:v>2395.6008333333</c:v>
                </c:pt>
                <c:pt idx="2396">
                  <c:v>2396.600666666629</c:v>
                </c:pt>
                <c:pt idx="2397">
                  <c:v>2397.60049999997</c:v>
                </c:pt>
                <c:pt idx="2398">
                  <c:v>2398.6003333333</c:v>
                </c:pt>
                <c:pt idx="2399">
                  <c:v>2399.60016666663</c:v>
                </c:pt>
                <c:pt idx="2400">
                  <c:v>2400.59999999997</c:v>
                </c:pt>
                <c:pt idx="2401">
                  <c:v>2401.5998333333</c:v>
                </c:pt>
                <c:pt idx="2402">
                  <c:v>2402.59966666663</c:v>
                </c:pt>
                <c:pt idx="2403">
                  <c:v>2403.59949999997</c:v>
                </c:pt>
                <c:pt idx="2404">
                  <c:v>2404.5993333333</c:v>
                </c:pt>
                <c:pt idx="2405">
                  <c:v>2405.59916666663</c:v>
                </c:pt>
                <c:pt idx="2406">
                  <c:v>2406.59899999997</c:v>
                </c:pt>
                <c:pt idx="2407">
                  <c:v>2407.598833333301</c:v>
                </c:pt>
                <c:pt idx="2408">
                  <c:v>2408.598666666629</c:v>
                </c:pt>
                <c:pt idx="2409">
                  <c:v>2409.59849999997</c:v>
                </c:pt>
                <c:pt idx="2410">
                  <c:v>2410.5983333333</c:v>
                </c:pt>
                <c:pt idx="2411">
                  <c:v>2411.59816666664</c:v>
                </c:pt>
                <c:pt idx="2412">
                  <c:v>2412.59799999997</c:v>
                </c:pt>
                <c:pt idx="2413">
                  <c:v>2413.5978333333</c:v>
                </c:pt>
                <c:pt idx="2414">
                  <c:v>2414.59766666664</c:v>
                </c:pt>
                <c:pt idx="2415">
                  <c:v>2415.59749999997</c:v>
                </c:pt>
                <c:pt idx="2416">
                  <c:v>2416.5973333333</c:v>
                </c:pt>
                <c:pt idx="2417">
                  <c:v>2417.59716666664</c:v>
                </c:pt>
                <c:pt idx="2418">
                  <c:v>2418.59699999997</c:v>
                </c:pt>
                <c:pt idx="2419">
                  <c:v>2419.596833333301</c:v>
                </c:pt>
                <c:pt idx="2420">
                  <c:v>2420.59666666664</c:v>
                </c:pt>
                <c:pt idx="2421">
                  <c:v>2421.59649999997</c:v>
                </c:pt>
                <c:pt idx="2422">
                  <c:v>2422.5963333333</c:v>
                </c:pt>
                <c:pt idx="2423">
                  <c:v>2423.59616666664</c:v>
                </c:pt>
                <c:pt idx="2424">
                  <c:v>2424.59599999997</c:v>
                </c:pt>
                <c:pt idx="2425">
                  <c:v>2425.5958333333</c:v>
                </c:pt>
                <c:pt idx="2426">
                  <c:v>2426.59566666664</c:v>
                </c:pt>
                <c:pt idx="2427">
                  <c:v>2427.59549999997</c:v>
                </c:pt>
                <c:pt idx="2428">
                  <c:v>2428.5953333333</c:v>
                </c:pt>
                <c:pt idx="2429">
                  <c:v>2429.59516666664</c:v>
                </c:pt>
                <c:pt idx="2430">
                  <c:v>2430.59499999997</c:v>
                </c:pt>
                <c:pt idx="2431">
                  <c:v>2431.5948333333</c:v>
                </c:pt>
                <c:pt idx="2432">
                  <c:v>2432.59466666664</c:v>
                </c:pt>
                <c:pt idx="2433">
                  <c:v>2433.59449999997</c:v>
                </c:pt>
                <c:pt idx="2434">
                  <c:v>2434.594333333311</c:v>
                </c:pt>
                <c:pt idx="2435">
                  <c:v>2435.59416666664</c:v>
                </c:pt>
                <c:pt idx="2436">
                  <c:v>2436.59399999997</c:v>
                </c:pt>
                <c:pt idx="2437">
                  <c:v>2437.59383333331</c:v>
                </c:pt>
                <c:pt idx="2438">
                  <c:v>2438.59366666664</c:v>
                </c:pt>
                <c:pt idx="2439">
                  <c:v>2439.59349999997</c:v>
                </c:pt>
                <c:pt idx="2440">
                  <c:v>2440.59333333331</c:v>
                </c:pt>
                <c:pt idx="2441">
                  <c:v>2441.59316666664</c:v>
                </c:pt>
                <c:pt idx="2442">
                  <c:v>2442.59299999997</c:v>
                </c:pt>
                <c:pt idx="2443">
                  <c:v>2443.59283333331</c:v>
                </c:pt>
                <c:pt idx="2444">
                  <c:v>2444.592666666639</c:v>
                </c:pt>
                <c:pt idx="2445">
                  <c:v>2445.59249999997</c:v>
                </c:pt>
                <c:pt idx="2446">
                  <c:v>2446.592333333311</c:v>
                </c:pt>
                <c:pt idx="2447">
                  <c:v>2447.59216666664</c:v>
                </c:pt>
                <c:pt idx="2448">
                  <c:v>2448.59199999997</c:v>
                </c:pt>
                <c:pt idx="2449">
                  <c:v>2449.59183333331</c:v>
                </c:pt>
                <c:pt idx="2450">
                  <c:v>2450.59166666664</c:v>
                </c:pt>
                <c:pt idx="2451">
                  <c:v>2451.59149999997</c:v>
                </c:pt>
                <c:pt idx="2452">
                  <c:v>2452.59133333331</c:v>
                </c:pt>
                <c:pt idx="2453">
                  <c:v>2453.59116666664</c:v>
                </c:pt>
                <c:pt idx="2454">
                  <c:v>2454.59099999998</c:v>
                </c:pt>
                <c:pt idx="2455">
                  <c:v>2455.59083333331</c:v>
                </c:pt>
                <c:pt idx="2456">
                  <c:v>2456.59066666664</c:v>
                </c:pt>
                <c:pt idx="2457">
                  <c:v>2457.59049999998</c:v>
                </c:pt>
                <c:pt idx="2458">
                  <c:v>2458.59033333331</c:v>
                </c:pt>
                <c:pt idx="2459">
                  <c:v>2459.59016666664</c:v>
                </c:pt>
                <c:pt idx="2460">
                  <c:v>2460.58999999998</c:v>
                </c:pt>
                <c:pt idx="2461">
                  <c:v>2461.589833333311</c:v>
                </c:pt>
                <c:pt idx="2462">
                  <c:v>2462.589666666639</c:v>
                </c:pt>
                <c:pt idx="2463">
                  <c:v>2463.58949999998</c:v>
                </c:pt>
                <c:pt idx="2464">
                  <c:v>2464.58933333331</c:v>
                </c:pt>
                <c:pt idx="2465">
                  <c:v>2465.58916666664</c:v>
                </c:pt>
                <c:pt idx="2466">
                  <c:v>2466.588999999979</c:v>
                </c:pt>
                <c:pt idx="2467">
                  <c:v>2467.58883333331</c:v>
                </c:pt>
                <c:pt idx="2468">
                  <c:v>2468.588666666631</c:v>
                </c:pt>
                <c:pt idx="2469">
                  <c:v>2469.588499999978</c:v>
                </c:pt>
                <c:pt idx="2470">
                  <c:v>2470.58833333331</c:v>
                </c:pt>
                <c:pt idx="2471">
                  <c:v>2471.588166666639</c:v>
                </c:pt>
                <c:pt idx="2472">
                  <c:v>2472.58799999998</c:v>
                </c:pt>
                <c:pt idx="2473">
                  <c:v>2473.587833333311</c:v>
                </c:pt>
                <c:pt idx="2474">
                  <c:v>2474.58766666665</c:v>
                </c:pt>
                <c:pt idx="2475">
                  <c:v>2475.58749999998</c:v>
                </c:pt>
                <c:pt idx="2476">
                  <c:v>2476.58733333331</c:v>
                </c:pt>
                <c:pt idx="2477">
                  <c:v>2477.58716666665</c:v>
                </c:pt>
                <c:pt idx="2478">
                  <c:v>2478.58699999998</c:v>
                </c:pt>
                <c:pt idx="2479">
                  <c:v>2479.58683333331</c:v>
                </c:pt>
                <c:pt idx="2480">
                  <c:v>2480.586666666641</c:v>
                </c:pt>
                <c:pt idx="2481">
                  <c:v>2481.586499999979</c:v>
                </c:pt>
                <c:pt idx="2482">
                  <c:v>2482.58633333331</c:v>
                </c:pt>
                <c:pt idx="2483">
                  <c:v>2483.58616666665</c:v>
                </c:pt>
                <c:pt idx="2484">
                  <c:v>2484.58599999998</c:v>
                </c:pt>
                <c:pt idx="2485">
                  <c:v>2485.585833333311</c:v>
                </c:pt>
                <c:pt idx="2486">
                  <c:v>2486.58566666665</c:v>
                </c:pt>
                <c:pt idx="2487">
                  <c:v>2487.58549999998</c:v>
                </c:pt>
                <c:pt idx="2488">
                  <c:v>2488.58533333331</c:v>
                </c:pt>
                <c:pt idx="2489">
                  <c:v>2489.58516666665</c:v>
                </c:pt>
                <c:pt idx="2490">
                  <c:v>2490.58499999998</c:v>
                </c:pt>
                <c:pt idx="2491">
                  <c:v>2491.58483333332</c:v>
                </c:pt>
                <c:pt idx="2492">
                  <c:v>2492.584666666648</c:v>
                </c:pt>
                <c:pt idx="2493">
                  <c:v>2493.584499999979</c:v>
                </c:pt>
                <c:pt idx="2494">
                  <c:v>2494.58433333332</c:v>
                </c:pt>
                <c:pt idx="2495">
                  <c:v>2495.58416666665</c:v>
                </c:pt>
                <c:pt idx="2496">
                  <c:v>2496.58399999998</c:v>
                </c:pt>
                <c:pt idx="2497">
                  <c:v>2497.58383333332</c:v>
                </c:pt>
                <c:pt idx="2498">
                  <c:v>2498.583666666649</c:v>
                </c:pt>
                <c:pt idx="2499">
                  <c:v>2499.58349999998</c:v>
                </c:pt>
                <c:pt idx="2500">
                  <c:v>2500.583333333321</c:v>
                </c:pt>
                <c:pt idx="2501">
                  <c:v>2501.58316666665</c:v>
                </c:pt>
                <c:pt idx="2502">
                  <c:v>2502.58299999998</c:v>
                </c:pt>
                <c:pt idx="2503">
                  <c:v>2503.58283333332</c:v>
                </c:pt>
                <c:pt idx="2504">
                  <c:v>2504.582666666648</c:v>
                </c:pt>
                <c:pt idx="2505">
                  <c:v>2505.58249999998</c:v>
                </c:pt>
                <c:pt idx="2506">
                  <c:v>2506.58233333332</c:v>
                </c:pt>
                <c:pt idx="2507">
                  <c:v>2507.58216666665</c:v>
                </c:pt>
                <c:pt idx="2508">
                  <c:v>2508.58199999998</c:v>
                </c:pt>
                <c:pt idx="2509">
                  <c:v>2509.58183333332</c:v>
                </c:pt>
                <c:pt idx="2510">
                  <c:v>2510.58166666665</c:v>
                </c:pt>
                <c:pt idx="2511">
                  <c:v>2511.58149999998</c:v>
                </c:pt>
                <c:pt idx="2512">
                  <c:v>2512.581333333321</c:v>
                </c:pt>
                <c:pt idx="2513">
                  <c:v>2513.58116666665</c:v>
                </c:pt>
                <c:pt idx="2514">
                  <c:v>2514.58099999999</c:v>
                </c:pt>
                <c:pt idx="2515">
                  <c:v>2515.58083333332</c:v>
                </c:pt>
                <c:pt idx="2516">
                  <c:v>2516.580666666649</c:v>
                </c:pt>
                <c:pt idx="2517">
                  <c:v>2517.58049999999</c:v>
                </c:pt>
                <c:pt idx="2518">
                  <c:v>2518.58033333332</c:v>
                </c:pt>
                <c:pt idx="2519">
                  <c:v>2519.58016666665</c:v>
                </c:pt>
                <c:pt idx="2520">
                  <c:v>2520.57999999999</c:v>
                </c:pt>
                <c:pt idx="2521">
                  <c:v>2521.57983333332</c:v>
                </c:pt>
                <c:pt idx="2522">
                  <c:v>2522.57966666665</c:v>
                </c:pt>
                <c:pt idx="2523">
                  <c:v>2523.57949999999</c:v>
                </c:pt>
                <c:pt idx="2524">
                  <c:v>2524.57933333332</c:v>
                </c:pt>
                <c:pt idx="2525">
                  <c:v>2525.57916666665</c:v>
                </c:pt>
                <c:pt idx="2526">
                  <c:v>2526.57899999999</c:v>
                </c:pt>
                <c:pt idx="2527">
                  <c:v>2527.578833333321</c:v>
                </c:pt>
                <c:pt idx="2528">
                  <c:v>2528.578666666649</c:v>
                </c:pt>
                <c:pt idx="2529">
                  <c:v>2529.57849999999</c:v>
                </c:pt>
                <c:pt idx="2530">
                  <c:v>2530.57833333332</c:v>
                </c:pt>
                <c:pt idx="2531">
                  <c:v>2531.57816666665</c:v>
                </c:pt>
                <c:pt idx="2532">
                  <c:v>2532.57799999999</c:v>
                </c:pt>
                <c:pt idx="2533">
                  <c:v>2533.57783333332</c:v>
                </c:pt>
                <c:pt idx="2534">
                  <c:v>2534.57766666665</c:v>
                </c:pt>
                <c:pt idx="2535">
                  <c:v>2535.57749999999</c:v>
                </c:pt>
                <c:pt idx="2536">
                  <c:v>2536.57733333332</c:v>
                </c:pt>
                <c:pt idx="2537">
                  <c:v>2537.57716666666</c:v>
                </c:pt>
                <c:pt idx="2538">
                  <c:v>2538.57699999999</c:v>
                </c:pt>
                <c:pt idx="2539">
                  <c:v>2539.576833333321</c:v>
                </c:pt>
                <c:pt idx="2540">
                  <c:v>2540.57666666666</c:v>
                </c:pt>
                <c:pt idx="2541">
                  <c:v>2541.57649999999</c:v>
                </c:pt>
                <c:pt idx="2542">
                  <c:v>2542.57633333332</c:v>
                </c:pt>
                <c:pt idx="2543">
                  <c:v>2543.57616666666</c:v>
                </c:pt>
                <c:pt idx="2544">
                  <c:v>2544.57599999999</c:v>
                </c:pt>
                <c:pt idx="2545">
                  <c:v>2545.57583333332</c:v>
                </c:pt>
                <c:pt idx="2546">
                  <c:v>2546.57566666666</c:v>
                </c:pt>
                <c:pt idx="2547">
                  <c:v>2547.57549999999</c:v>
                </c:pt>
                <c:pt idx="2548">
                  <c:v>2548.57533333332</c:v>
                </c:pt>
                <c:pt idx="2549">
                  <c:v>2549.57516666666</c:v>
                </c:pt>
                <c:pt idx="2550">
                  <c:v>2550.57499999999</c:v>
                </c:pt>
                <c:pt idx="2551">
                  <c:v>2551.57483333332</c:v>
                </c:pt>
                <c:pt idx="2552">
                  <c:v>2552.57466666666</c:v>
                </c:pt>
                <c:pt idx="2553">
                  <c:v>2553.57449999999</c:v>
                </c:pt>
                <c:pt idx="2554">
                  <c:v>2554.574333333321</c:v>
                </c:pt>
                <c:pt idx="2555">
                  <c:v>2555.57416666666</c:v>
                </c:pt>
                <c:pt idx="2556">
                  <c:v>2556.57399999999</c:v>
                </c:pt>
                <c:pt idx="2557">
                  <c:v>2557.57383333333</c:v>
                </c:pt>
                <c:pt idx="2558">
                  <c:v>2558.57366666666</c:v>
                </c:pt>
                <c:pt idx="2559">
                  <c:v>2559.57349999999</c:v>
                </c:pt>
                <c:pt idx="2560">
                  <c:v>2560.57333333333</c:v>
                </c:pt>
                <c:pt idx="2561">
                  <c:v>2561.57316666666</c:v>
                </c:pt>
                <c:pt idx="2562">
                  <c:v>2562.57299999999</c:v>
                </c:pt>
                <c:pt idx="2563">
                  <c:v>2563.57283333333</c:v>
                </c:pt>
                <c:pt idx="2564">
                  <c:v>2564.572666666659</c:v>
                </c:pt>
                <c:pt idx="2565">
                  <c:v>2565.57249999999</c:v>
                </c:pt>
                <c:pt idx="2566">
                  <c:v>2566.572333333331</c:v>
                </c:pt>
                <c:pt idx="2567">
                  <c:v>2567.57216666666</c:v>
                </c:pt>
                <c:pt idx="2568">
                  <c:v>2568.57199999999</c:v>
                </c:pt>
                <c:pt idx="2569">
                  <c:v>2569.57183333333</c:v>
                </c:pt>
                <c:pt idx="2570">
                  <c:v>2570.57166666666</c:v>
                </c:pt>
                <c:pt idx="2571">
                  <c:v>2571.57149999999</c:v>
                </c:pt>
                <c:pt idx="2572">
                  <c:v>2572.57133333333</c:v>
                </c:pt>
                <c:pt idx="2573">
                  <c:v>2573.57116666666</c:v>
                </c:pt>
                <c:pt idx="2574">
                  <c:v>2574.57099999999</c:v>
                </c:pt>
                <c:pt idx="2575">
                  <c:v>2575.57083333333</c:v>
                </c:pt>
                <c:pt idx="2576">
                  <c:v>2576.57066666666</c:v>
                </c:pt>
                <c:pt idx="2577">
                  <c:v>2577.57049999999</c:v>
                </c:pt>
                <c:pt idx="2578">
                  <c:v>2578.570333333331</c:v>
                </c:pt>
                <c:pt idx="2579">
                  <c:v>2579.57016666666</c:v>
                </c:pt>
                <c:pt idx="2580">
                  <c:v>2580.57</c:v>
                </c:pt>
                <c:pt idx="2581">
                  <c:v>2581.569833333331</c:v>
                </c:pt>
                <c:pt idx="2582">
                  <c:v>2582.569666666659</c:v>
                </c:pt>
                <c:pt idx="2583">
                  <c:v>2583.5695</c:v>
                </c:pt>
                <c:pt idx="2584">
                  <c:v>2584.56933333333</c:v>
                </c:pt>
                <c:pt idx="2585">
                  <c:v>2585.56916666666</c:v>
                </c:pt>
                <c:pt idx="2586">
                  <c:v>2586.569</c:v>
                </c:pt>
                <c:pt idx="2587">
                  <c:v>2587.56883333333</c:v>
                </c:pt>
                <c:pt idx="2588">
                  <c:v>2588.568666666651</c:v>
                </c:pt>
                <c:pt idx="2589">
                  <c:v>2589.568499999998</c:v>
                </c:pt>
                <c:pt idx="2590">
                  <c:v>2590.56833333333</c:v>
                </c:pt>
                <c:pt idx="2591">
                  <c:v>2591.568166666659</c:v>
                </c:pt>
                <c:pt idx="2592">
                  <c:v>2592.568</c:v>
                </c:pt>
                <c:pt idx="2593">
                  <c:v>2593.567833333331</c:v>
                </c:pt>
                <c:pt idx="2594">
                  <c:v>2594.56766666666</c:v>
                </c:pt>
                <c:pt idx="2595">
                  <c:v>2595.5675</c:v>
                </c:pt>
                <c:pt idx="2596">
                  <c:v>2596.56733333333</c:v>
                </c:pt>
                <c:pt idx="2597">
                  <c:v>2597.56716666667</c:v>
                </c:pt>
                <c:pt idx="2598">
                  <c:v>2598.567</c:v>
                </c:pt>
                <c:pt idx="2599">
                  <c:v>2599.56683333333</c:v>
                </c:pt>
                <c:pt idx="2600">
                  <c:v>2600.566666666668</c:v>
                </c:pt>
                <c:pt idx="2601">
                  <c:v>2601.566499999999</c:v>
                </c:pt>
                <c:pt idx="2602">
                  <c:v>2602.56633333333</c:v>
                </c:pt>
                <c:pt idx="2603">
                  <c:v>2603.56616666667</c:v>
                </c:pt>
                <c:pt idx="2604">
                  <c:v>2604.566</c:v>
                </c:pt>
                <c:pt idx="2605">
                  <c:v>2605.565833333331</c:v>
                </c:pt>
                <c:pt idx="2606">
                  <c:v>2606.56566666667</c:v>
                </c:pt>
                <c:pt idx="2607">
                  <c:v>2607.5655</c:v>
                </c:pt>
                <c:pt idx="2608">
                  <c:v>2608.565333333331</c:v>
                </c:pt>
                <c:pt idx="2609">
                  <c:v>2609.56516666667</c:v>
                </c:pt>
                <c:pt idx="2610">
                  <c:v>2610.565</c:v>
                </c:pt>
                <c:pt idx="2611">
                  <c:v>2611.56483333333</c:v>
                </c:pt>
                <c:pt idx="2612">
                  <c:v>2612.564666666668</c:v>
                </c:pt>
                <c:pt idx="2613">
                  <c:v>2613.5645</c:v>
                </c:pt>
                <c:pt idx="2614">
                  <c:v>2614.56433333333</c:v>
                </c:pt>
                <c:pt idx="2615">
                  <c:v>2615.56416666667</c:v>
                </c:pt>
                <c:pt idx="2616">
                  <c:v>2616.564</c:v>
                </c:pt>
                <c:pt idx="2617">
                  <c:v>2617.56383333333</c:v>
                </c:pt>
                <c:pt idx="2618">
                  <c:v>2618.563666666669</c:v>
                </c:pt>
                <c:pt idx="2619">
                  <c:v>2619.5635</c:v>
                </c:pt>
                <c:pt idx="2620">
                  <c:v>2620.563333333341</c:v>
                </c:pt>
                <c:pt idx="2621">
                  <c:v>2621.56316666667</c:v>
                </c:pt>
                <c:pt idx="2622">
                  <c:v>2622.563</c:v>
                </c:pt>
                <c:pt idx="2623">
                  <c:v>2623.56283333334</c:v>
                </c:pt>
                <c:pt idx="2624">
                  <c:v>2624.562666666669</c:v>
                </c:pt>
                <c:pt idx="2625">
                  <c:v>2625.5625</c:v>
                </c:pt>
                <c:pt idx="2626">
                  <c:v>2626.56233333334</c:v>
                </c:pt>
                <c:pt idx="2627">
                  <c:v>2627.56216666667</c:v>
                </c:pt>
                <c:pt idx="2628">
                  <c:v>2628.562</c:v>
                </c:pt>
                <c:pt idx="2629">
                  <c:v>2629.56183333334</c:v>
                </c:pt>
                <c:pt idx="2630">
                  <c:v>2630.56166666667</c:v>
                </c:pt>
                <c:pt idx="2631">
                  <c:v>2631.5615</c:v>
                </c:pt>
                <c:pt idx="2632">
                  <c:v>2632.561333333341</c:v>
                </c:pt>
                <c:pt idx="2633">
                  <c:v>2633.56116666667</c:v>
                </c:pt>
                <c:pt idx="2634">
                  <c:v>2634.561</c:v>
                </c:pt>
                <c:pt idx="2635">
                  <c:v>2635.560833333341</c:v>
                </c:pt>
                <c:pt idx="2636">
                  <c:v>2636.560666666669</c:v>
                </c:pt>
                <c:pt idx="2637">
                  <c:v>2637.56050000001</c:v>
                </c:pt>
                <c:pt idx="2638">
                  <c:v>2638.56033333334</c:v>
                </c:pt>
                <c:pt idx="2639">
                  <c:v>2639.56016666667</c:v>
                </c:pt>
                <c:pt idx="2640">
                  <c:v>2640.56000000001</c:v>
                </c:pt>
                <c:pt idx="2641">
                  <c:v>2641.55983333334</c:v>
                </c:pt>
                <c:pt idx="2642">
                  <c:v>2642.55966666667</c:v>
                </c:pt>
                <c:pt idx="2643">
                  <c:v>2643.55950000001</c:v>
                </c:pt>
                <c:pt idx="2644">
                  <c:v>2644.55933333334</c:v>
                </c:pt>
                <c:pt idx="2645">
                  <c:v>2645.55916666667</c:v>
                </c:pt>
                <c:pt idx="2646">
                  <c:v>2646.55900000001</c:v>
                </c:pt>
                <c:pt idx="2647">
                  <c:v>2647.558833333341</c:v>
                </c:pt>
                <c:pt idx="2648">
                  <c:v>2648.55866666667</c:v>
                </c:pt>
                <c:pt idx="2649">
                  <c:v>2649.55850000001</c:v>
                </c:pt>
                <c:pt idx="2650">
                  <c:v>2650.55833333334</c:v>
                </c:pt>
                <c:pt idx="2651">
                  <c:v>2651.55816666667</c:v>
                </c:pt>
                <c:pt idx="2652">
                  <c:v>2652.55800000001</c:v>
                </c:pt>
                <c:pt idx="2653">
                  <c:v>2653.55783333334</c:v>
                </c:pt>
                <c:pt idx="2654">
                  <c:v>2654.55766666667</c:v>
                </c:pt>
                <c:pt idx="2655">
                  <c:v>2655.55750000001</c:v>
                </c:pt>
                <c:pt idx="2656">
                  <c:v>2656.55733333334</c:v>
                </c:pt>
                <c:pt idx="2657">
                  <c:v>2657.55716666667</c:v>
                </c:pt>
                <c:pt idx="2658">
                  <c:v>2658.55700000001</c:v>
                </c:pt>
                <c:pt idx="2659">
                  <c:v>2659.556833333341</c:v>
                </c:pt>
                <c:pt idx="2660">
                  <c:v>2660.55666666668</c:v>
                </c:pt>
                <c:pt idx="2661">
                  <c:v>2661.55650000001</c:v>
                </c:pt>
                <c:pt idx="2662">
                  <c:v>2662.556333333341</c:v>
                </c:pt>
                <c:pt idx="2663">
                  <c:v>2663.55616666667</c:v>
                </c:pt>
                <c:pt idx="2664">
                  <c:v>2664.55600000001</c:v>
                </c:pt>
                <c:pt idx="2665">
                  <c:v>2665.55583333334</c:v>
                </c:pt>
                <c:pt idx="2666">
                  <c:v>2666.55566666668</c:v>
                </c:pt>
                <c:pt idx="2667">
                  <c:v>2667.55550000001</c:v>
                </c:pt>
                <c:pt idx="2668">
                  <c:v>2668.55533333334</c:v>
                </c:pt>
                <c:pt idx="2669">
                  <c:v>2669.55516666668</c:v>
                </c:pt>
                <c:pt idx="2670">
                  <c:v>2670.55500000001</c:v>
                </c:pt>
                <c:pt idx="2671">
                  <c:v>2671.55483333334</c:v>
                </c:pt>
                <c:pt idx="2672">
                  <c:v>2672.55466666668</c:v>
                </c:pt>
                <c:pt idx="2673">
                  <c:v>2673.55450000001</c:v>
                </c:pt>
                <c:pt idx="2674">
                  <c:v>2674.554333333341</c:v>
                </c:pt>
                <c:pt idx="2675">
                  <c:v>2675.55416666668</c:v>
                </c:pt>
                <c:pt idx="2676">
                  <c:v>2676.55400000001</c:v>
                </c:pt>
                <c:pt idx="2677">
                  <c:v>2677.55383333334</c:v>
                </c:pt>
                <c:pt idx="2678">
                  <c:v>2678.55366666668</c:v>
                </c:pt>
                <c:pt idx="2679">
                  <c:v>2679.55350000001</c:v>
                </c:pt>
                <c:pt idx="2680">
                  <c:v>2680.55333333335</c:v>
                </c:pt>
                <c:pt idx="2681">
                  <c:v>2681.55316666668</c:v>
                </c:pt>
                <c:pt idx="2682">
                  <c:v>2682.55300000001</c:v>
                </c:pt>
                <c:pt idx="2683">
                  <c:v>2683.55283333334</c:v>
                </c:pt>
                <c:pt idx="2684">
                  <c:v>2684.55266666668</c:v>
                </c:pt>
                <c:pt idx="2685">
                  <c:v>2685.55250000001</c:v>
                </c:pt>
                <c:pt idx="2686">
                  <c:v>2686.552333333351</c:v>
                </c:pt>
                <c:pt idx="2687">
                  <c:v>2687.55216666668</c:v>
                </c:pt>
                <c:pt idx="2688">
                  <c:v>2688.55200000001</c:v>
                </c:pt>
                <c:pt idx="2689">
                  <c:v>2689.551833333351</c:v>
                </c:pt>
                <c:pt idx="2690">
                  <c:v>2690.55166666668</c:v>
                </c:pt>
                <c:pt idx="2691">
                  <c:v>2691.55150000001</c:v>
                </c:pt>
                <c:pt idx="2692">
                  <c:v>2692.55133333335</c:v>
                </c:pt>
                <c:pt idx="2693">
                  <c:v>2693.55116666668</c:v>
                </c:pt>
                <c:pt idx="2694">
                  <c:v>2694.55100000001</c:v>
                </c:pt>
                <c:pt idx="2695">
                  <c:v>2695.55083333335</c:v>
                </c:pt>
                <c:pt idx="2696">
                  <c:v>2696.55066666668</c:v>
                </c:pt>
                <c:pt idx="2697">
                  <c:v>2697.55050000001</c:v>
                </c:pt>
                <c:pt idx="2698">
                  <c:v>2698.550333333351</c:v>
                </c:pt>
                <c:pt idx="2699">
                  <c:v>2699.55016666668</c:v>
                </c:pt>
                <c:pt idx="2700">
                  <c:v>2700.55000000002</c:v>
                </c:pt>
                <c:pt idx="2701">
                  <c:v>2701.549833333351</c:v>
                </c:pt>
                <c:pt idx="2702">
                  <c:v>2702.54966666668</c:v>
                </c:pt>
                <c:pt idx="2703">
                  <c:v>2703.54950000002</c:v>
                </c:pt>
                <c:pt idx="2704">
                  <c:v>2704.54933333335</c:v>
                </c:pt>
                <c:pt idx="2705">
                  <c:v>2705.54916666668</c:v>
                </c:pt>
                <c:pt idx="2706">
                  <c:v>2706.54900000001</c:v>
                </c:pt>
                <c:pt idx="2707">
                  <c:v>2707.54883333335</c:v>
                </c:pt>
                <c:pt idx="2708">
                  <c:v>2708.548666666671</c:v>
                </c:pt>
                <c:pt idx="2709">
                  <c:v>2709.54850000002</c:v>
                </c:pt>
                <c:pt idx="2710">
                  <c:v>2710.54833333335</c:v>
                </c:pt>
                <c:pt idx="2711">
                  <c:v>2711.54816666668</c:v>
                </c:pt>
                <c:pt idx="2712">
                  <c:v>2712.54800000002</c:v>
                </c:pt>
                <c:pt idx="2713">
                  <c:v>2713.547833333351</c:v>
                </c:pt>
                <c:pt idx="2714">
                  <c:v>2714.54766666668</c:v>
                </c:pt>
                <c:pt idx="2715">
                  <c:v>2715.54750000002</c:v>
                </c:pt>
                <c:pt idx="2716">
                  <c:v>2716.547333333351</c:v>
                </c:pt>
                <c:pt idx="2717">
                  <c:v>2717.54716666668</c:v>
                </c:pt>
                <c:pt idx="2718">
                  <c:v>2718.54700000002</c:v>
                </c:pt>
                <c:pt idx="2719">
                  <c:v>2719.54683333335</c:v>
                </c:pt>
                <c:pt idx="2720">
                  <c:v>2720.546666666688</c:v>
                </c:pt>
                <c:pt idx="2721">
                  <c:v>2721.54650000002</c:v>
                </c:pt>
                <c:pt idx="2722">
                  <c:v>2722.54633333335</c:v>
                </c:pt>
                <c:pt idx="2723">
                  <c:v>2723.54616666669</c:v>
                </c:pt>
                <c:pt idx="2724">
                  <c:v>2724.54600000002</c:v>
                </c:pt>
                <c:pt idx="2725">
                  <c:v>2725.545833333351</c:v>
                </c:pt>
                <c:pt idx="2726">
                  <c:v>2726.54566666669</c:v>
                </c:pt>
                <c:pt idx="2727">
                  <c:v>2727.54550000002</c:v>
                </c:pt>
                <c:pt idx="2728">
                  <c:v>2728.545333333351</c:v>
                </c:pt>
                <c:pt idx="2729">
                  <c:v>2729.54516666669</c:v>
                </c:pt>
                <c:pt idx="2730">
                  <c:v>2730.54500000002</c:v>
                </c:pt>
                <c:pt idx="2731">
                  <c:v>2731.54483333335</c:v>
                </c:pt>
                <c:pt idx="2732">
                  <c:v>2732.544666666688</c:v>
                </c:pt>
                <c:pt idx="2733">
                  <c:v>2733.54450000002</c:v>
                </c:pt>
                <c:pt idx="2734">
                  <c:v>2734.54433333335</c:v>
                </c:pt>
                <c:pt idx="2735">
                  <c:v>2735.54416666669</c:v>
                </c:pt>
                <c:pt idx="2736">
                  <c:v>2736.54400000002</c:v>
                </c:pt>
                <c:pt idx="2737">
                  <c:v>2737.54383333335</c:v>
                </c:pt>
                <c:pt idx="2738">
                  <c:v>2738.54366666669</c:v>
                </c:pt>
                <c:pt idx="2739">
                  <c:v>2739.54350000002</c:v>
                </c:pt>
                <c:pt idx="2740">
                  <c:v>2740.543333333351</c:v>
                </c:pt>
                <c:pt idx="2741">
                  <c:v>2741.54316666669</c:v>
                </c:pt>
                <c:pt idx="2742">
                  <c:v>2742.54300000002</c:v>
                </c:pt>
                <c:pt idx="2743">
                  <c:v>2743.54283333335</c:v>
                </c:pt>
                <c:pt idx="2744">
                  <c:v>2744.542666666689</c:v>
                </c:pt>
                <c:pt idx="2745">
                  <c:v>2745.54250000002</c:v>
                </c:pt>
                <c:pt idx="2746">
                  <c:v>2746.54233333336</c:v>
                </c:pt>
                <c:pt idx="2747">
                  <c:v>2747.54216666669</c:v>
                </c:pt>
                <c:pt idx="2748">
                  <c:v>2748.54200000002</c:v>
                </c:pt>
                <c:pt idx="2749">
                  <c:v>2749.54183333336</c:v>
                </c:pt>
                <c:pt idx="2750">
                  <c:v>2750.54166666669</c:v>
                </c:pt>
                <c:pt idx="2751">
                  <c:v>2751.54150000002</c:v>
                </c:pt>
                <c:pt idx="2752">
                  <c:v>2752.541333333361</c:v>
                </c:pt>
                <c:pt idx="2753">
                  <c:v>2753.54116666669</c:v>
                </c:pt>
                <c:pt idx="2754">
                  <c:v>2754.54100000002</c:v>
                </c:pt>
                <c:pt idx="2755">
                  <c:v>2755.540833333361</c:v>
                </c:pt>
                <c:pt idx="2756">
                  <c:v>2756.54066666669</c:v>
                </c:pt>
                <c:pt idx="2757">
                  <c:v>2757.54050000002</c:v>
                </c:pt>
                <c:pt idx="2758">
                  <c:v>2758.54033333336</c:v>
                </c:pt>
                <c:pt idx="2759">
                  <c:v>2759.54016666669</c:v>
                </c:pt>
                <c:pt idx="2760">
                  <c:v>2760.54000000002</c:v>
                </c:pt>
                <c:pt idx="2761">
                  <c:v>2761.53983333336</c:v>
                </c:pt>
                <c:pt idx="2762">
                  <c:v>2762.53966666669</c:v>
                </c:pt>
                <c:pt idx="2763">
                  <c:v>2763.53950000003</c:v>
                </c:pt>
                <c:pt idx="2764">
                  <c:v>2764.53933333336</c:v>
                </c:pt>
                <c:pt idx="2765">
                  <c:v>2765.53916666669</c:v>
                </c:pt>
                <c:pt idx="2766">
                  <c:v>2766.53900000002</c:v>
                </c:pt>
                <c:pt idx="2767">
                  <c:v>2767.538833333361</c:v>
                </c:pt>
                <c:pt idx="2768">
                  <c:v>2768.53866666669</c:v>
                </c:pt>
                <c:pt idx="2769">
                  <c:v>2769.53850000003</c:v>
                </c:pt>
                <c:pt idx="2770">
                  <c:v>2770.53833333336</c:v>
                </c:pt>
                <c:pt idx="2771">
                  <c:v>2771.53816666669</c:v>
                </c:pt>
                <c:pt idx="2772">
                  <c:v>2772.53800000003</c:v>
                </c:pt>
                <c:pt idx="2773">
                  <c:v>2773.53783333336</c:v>
                </c:pt>
                <c:pt idx="2774">
                  <c:v>2774.53766666669</c:v>
                </c:pt>
                <c:pt idx="2775">
                  <c:v>2775.53750000003</c:v>
                </c:pt>
                <c:pt idx="2776">
                  <c:v>2776.53733333336</c:v>
                </c:pt>
                <c:pt idx="2777">
                  <c:v>2777.53716666669</c:v>
                </c:pt>
                <c:pt idx="2778">
                  <c:v>2778.53700000003</c:v>
                </c:pt>
                <c:pt idx="2779">
                  <c:v>2779.536833333361</c:v>
                </c:pt>
                <c:pt idx="2780">
                  <c:v>2780.53666666669</c:v>
                </c:pt>
                <c:pt idx="2781">
                  <c:v>2781.53650000003</c:v>
                </c:pt>
                <c:pt idx="2782">
                  <c:v>2782.536333333361</c:v>
                </c:pt>
                <c:pt idx="2783">
                  <c:v>2783.53616666669</c:v>
                </c:pt>
                <c:pt idx="2784">
                  <c:v>2784.53600000003</c:v>
                </c:pt>
                <c:pt idx="2785">
                  <c:v>2785.53583333336</c:v>
                </c:pt>
                <c:pt idx="2786">
                  <c:v>2786.53566666669</c:v>
                </c:pt>
                <c:pt idx="2787">
                  <c:v>2787.53550000003</c:v>
                </c:pt>
                <c:pt idx="2788">
                  <c:v>2788.53533333336</c:v>
                </c:pt>
                <c:pt idx="2789">
                  <c:v>2789.53516666669</c:v>
                </c:pt>
                <c:pt idx="2790">
                  <c:v>2790.53500000003</c:v>
                </c:pt>
                <c:pt idx="2791">
                  <c:v>2791.53483333336</c:v>
                </c:pt>
                <c:pt idx="2792">
                  <c:v>2792.5346666667</c:v>
                </c:pt>
                <c:pt idx="2793">
                  <c:v>2793.53450000003</c:v>
                </c:pt>
                <c:pt idx="2794">
                  <c:v>2794.534333333361</c:v>
                </c:pt>
                <c:pt idx="2795">
                  <c:v>2795.5341666667</c:v>
                </c:pt>
                <c:pt idx="2796">
                  <c:v>2796.53400000003</c:v>
                </c:pt>
                <c:pt idx="2797">
                  <c:v>2797.53383333336</c:v>
                </c:pt>
                <c:pt idx="2798">
                  <c:v>2798.5336666667</c:v>
                </c:pt>
                <c:pt idx="2799">
                  <c:v>2799.53350000003</c:v>
                </c:pt>
                <c:pt idx="2800">
                  <c:v>2800.53333333336</c:v>
                </c:pt>
                <c:pt idx="2801">
                  <c:v>2801.5331666667</c:v>
                </c:pt>
                <c:pt idx="2802">
                  <c:v>2802.53300000003</c:v>
                </c:pt>
                <c:pt idx="2803">
                  <c:v>2803.53283333336</c:v>
                </c:pt>
                <c:pt idx="2804">
                  <c:v>2804.5326666667</c:v>
                </c:pt>
                <c:pt idx="2805">
                  <c:v>2805.532500000031</c:v>
                </c:pt>
                <c:pt idx="2806">
                  <c:v>2806.532333333361</c:v>
                </c:pt>
                <c:pt idx="2807">
                  <c:v>2807.5321666667</c:v>
                </c:pt>
                <c:pt idx="2808">
                  <c:v>2808.53200000003</c:v>
                </c:pt>
                <c:pt idx="2809">
                  <c:v>2809.531833333371</c:v>
                </c:pt>
                <c:pt idx="2810">
                  <c:v>2810.5316666667</c:v>
                </c:pt>
                <c:pt idx="2811">
                  <c:v>2811.53150000003</c:v>
                </c:pt>
                <c:pt idx="2812">
                  <c:v>2812.53133333337</c:v>
                </c:pt>
                <c:pt idx="2813">
                  <c:v>2813.5311666667</c:v>
                </c:pt>
                <c:pt idx="2814">
                  <c:v>2814.53100000003</c:v>
                </c:pt>
                <c:pt idx="2815">
                  <c:v>2815.53083333337</c:v>
                </c:pt>
                <c:pt idx="2816">
                  <c:v>2816.5306666667</c:v>
                </c:pt>
                <c:pt idx="2817">
                  <c:v>2817.53050000003</c:v>
                </c:pt>
                <c:pt idx="2818">
                  <c:v>2818.530333333371</c:v>
                </c:pt>
                <c:pt idx="2819">
                  <c:v>2819.5301666667</c:v>
                </c:pt>
                <c:pt idx="2820">
                  <c:v>2820.53000000003</c:v>
                </c:pt>
                <c:pt idx="2821">
                  <c:v>2821.529833333371</c:v>
                </c:pt>
                <c:pt idx="2822">
                  <c:v>2822.5296666667</c:v>
                </c:pt>
                <c:pt idx="2823">
                  <c:v>2823.52950000003</c:v>
                </c:pt>
                <c:pt idx="2824">
                  <c:v>2824.52933333337</c:v>
                </c:pt>
                <c:pt idx="2825">
                  <c:v>2825.5291666667</c:v>
                </c:pt>
                <c:pt idx="2826">
                  <c:v>2826.52900000003</c:v>
                </c:pt>
                <c:pt idx="2827">
                  <c:v>2827.52883333337</c:v>
                </c:pt>
                <c:pt idx="2828">
                  <c:v>2828.528666666698</c:v>
                </c:pt>
                <c:pt idx="2829">
                  <c:v>2829.52850000003</c:v>
                </c:pt>
                <c:pt idx="2830">
                  <c:v>2830.52833333337</c:v>
                </c:pt>
                <c:pt idx="2831">
                  <c:v>2831.5281666667</c:v>
                </c:pt>
                <c:pt idx="2832">
                  <c:v>2832.52800000004</c:v>
                </c:pt>
                <c:pt idx="2833">
                  <c:v>2833.527833333371</c:v>
                </c:pt>
                <c:pt idx="2834">
                  <c:v>2834.5276666667</c:v>
                </c:pt>
                <c:pt idx="2835">
                  <c:v>2835.52750000004</c:v>
                </c:pt>
                <c:pt idx="2836">
                  <c:v>2836.527333333371</c:v>
                </c:pt>
                <c:pt idx="2837">
                  <c:v>2837.5271666667</c:v>
                </c:pt>
                <c:pt idx="2838">
                  <c:v>2838.52700000004</c:v>
                </c:pt>
                <c:pt idx="2839">
                  <c:v>2839.52683333337</c:v>
                </c:pt>
                <c:pt idx="2840">
                  <c:v>2840.526666666698</c:v>
                </c:pt>
                <c:pt idx="2841">
                  <c:v>2841.52650000004</c:v>
                </c:pt>
                <c:pt idx="2842">
                  <c:v>2842.52633333337</c:v>
                </c:pt>
                <c:pt idx="2843">
                  <c:v>2843.5261666667</c:v>
                </c:pt>
                <c:pt idx="2844">
                  <c:v>2844.52600000004</c:v>
                </c:pt>
                <c:pt idx="2845">
                  <c:v>2845.525833333371</c:v>
                </c:pt>
                <c:pt idx="2846">
                  <c:v>2846.5256666667</c:v>
                </c:pt>
                <c:pt idx="2847">
                  <c:v>2847.52550000004</c:v>
                </c:pt>
                <c:pt idx="2848">
                  <c:v>2848.525333333371</c:v>
                </c:pt>
                <c:pt idx="2849">
                  <c:v>2849.5251666667</c:v>
                </c:pt>
                <c:pt idx="2850">
                  <c:v>2850.52500000004</c:v>
                </c:pt>
                <c:pt idx="2851">
                  <c:v>2851.52483333337</c:v>
                </c:pt>
                <c:pt idx="2852">
                  <c:v>2852.524666666709</c:v>
                </c:pt>
                <c:pt idx="2853">
                  <c:v>2853.52450000004</c:v>
                </c:pt>
                <c:pt idx="2854">
                  <c:v>2854.52433333337</c:v>
                </c:pt>
                <c:pt idx="2855">
                  <c:v>2855.52416666671</c:v>
                </c:pt>
                <c:pt idx="2856">
                  <c:v>2856.52400000004</c:v>
                </c:pt>
                <c:pt idx="2857">
                  <c:v>2857.52383333337</c:v>
                </c:pt>
                <c:pt idx="2858">
                  <c:v>2858.52366666671</c:v>
                </c:pt>
                <c:pt idx="2859">
                  <c:v>2859.523500000041</c:v>
                </c:pt>
                <c:pt idx="2860">
                  <c:v>2860.523333333371</c:v>
                </c:pt>
                <c:pt idx="2861">
                  <c:v>2861.52316666671</c:v>
                </c:pt>
                <c:pt idx="2862">
                  <c:v>2862.52300000004</c:v>
                </c:pt>
                <c:pt idx="2863">
                  <c:v>2863.522833333371</c:v>
                </c:pt>
                <c:pt idx="2864">
                  <c:v>2864.522666666709</c:v>
                </c:pt>
                <c:pt idx="2865">
                  <c:v>2865.52250000004</c:v>
                </c:pt>
                <c:pt idx="2866">
                  <c:v>2866.52233333337</c:v>
                </c:pt>
                <c:pt idx="2867">
                  <c:v>2867.52216666671</c:v>
                </c:pt>
                <c:pt idx="2868">
                  <c:v>2868.52200000004</c:v>
                </c:pt>
                <c:pt idx="2869">
                  <c:v>2869.52183333337</c:v>
                </c:pt>
                <c:pt idx="2870">
                  <c:v>2870.52166666671</c:v>
                </c:pt>
                <c:pt idx="2871">
                  <c:v>2871.52150000004</c:v>
                </c:pt>
                <c:pt idx="2872">
                  <c:v>2872.521333333381</c:v>
                </c:pt>
                <c:pt idx="2873">
                  <c:v>2873.52116666671</c:v>
                </c:pt>
                <c:pt idx="2874">
                  <c:v>2874.52100000004</c:v>
                </c:pt>
                <c:pt idx="2875">
                  <c:v>2875.520833333381</c:v>
                </c:pt>
                <c:pt idx="2876">
                  <c:v>2876.52066666671</c:v>
                </c:pt>
                <c:pt idx="2877">
                  <c:v>2877.52050000004</c:v>
                </c:pt>
                <c:pt idx="2878">
                  <c:v>2878.52033333338</c:v>
                </c:pt>
                <c:pt idx="2879">
                  <c:v>2879.52016666671</c:v>
                </c:pt>
                <c:pt idx="2880">
                  <c:v>2880.52000000004</c:v>
                </c:pt>
                <c:pt idx="2881">
                  <c:v>2881.51983333338</c:v>
                </c:pt>
                <c:pt idx="2882">
                  <c:v>2882.51966666671</c:v>
                </c:pt>
                <c:pt idx="2883">
                  <c:v>2883.51950000004</c:v>
                </c:pt>
                <c:pt idx="2884">
                  <c:v>2884.51933333338</c:v>
                </c:pt>
                <c:pt idx="2885">
                  <c:v>2885.51916666671</c:v>
                </c:pt>
                <c:pt idx="2886">
                  <c:v>2886.519000000041</c:v>
                </c:pt>
                <c:pt idx="2887">
                  <c:v>2887.518833333381</c:v>
                </c:pt>
                <c:pt idx="2888">
                  <c:v>2888.51866666671</c:v>
                </c:pt>
                <c:pt idx="2889">
                  <c:v>2889.51850000004</c:v>
                </c:pt>
                <c:pt idx="2890">
                  <c:v>2890.518333333381</c:v>
                </c:pt>
                <c:pt idx="2891">
                  <c:v>2891.51816666671</c:v>
                </c:pt>
                <c:pt idx="2892">
                  <c:v>2892.51800000005</c:v>
                </c:pt>
                <c:pt idx="2893">
                  <c:v>2893.51783333338</c:v>
                </c:pt>
                <c:pt idx="2894">
                  <c:v>2894.51766666671</c:v>
                </c:pt>
                <c:pt idx="2895">
                  <c:v>2895.51750000005</c:v>
                </c:pt>
                <c:pt idx="2896">
                  <c:v>2896.51733333338</c:v>
                </c:pt>
                <c:pt idx="2897">
                  <c:v>2897.51716666671</c:v>
                </c:pt>
                <c:pt idx="2898">
                  <c:v>2898.51700000005</c:v>
                </c:pt>
                <c:pt idx="2899">
                  <c:v>2899.516833333381</c:v>
                </c:pt>
                <c:pt idx="2900">
                  <c:v>2900.51666666671</c:v>
                </c:pt>
                <c:pt idx="2901">
                  <c:v>2901.51650000005</c:v>
                </c:pt>
                <c:pt idx="2902">
                  <c:v>2902.516333333381</c:v>
                </c:pt>
                <c:pt idx="2903">
                  <c:v>2903.51616666671</c:v>
                </c:pt>
                <c:pt idx="2904">
                  <c:v>2904.51600000005</c:v>
                </c:pt>
                <c:pt idx="2905">
                  <c:v>2905.51583333338</c:v>
                </c:pt>
                <c:pt idx="2906">
                  <c:v>2906.51566666671</c:v>
                </c:pt>
                <c:pt idx="2907">
                  <c:v>2907.51550000005</c:v>
                </c:pt>
                <c:pt idx="2908">
                  <c:v>2908.51533333338</c:v>
                </c:pt>
                <c:pt idx="2909">
                  <c:v>2909.51516666671</c:v>
                </c:pt>
                <c:pt idx="2910">
                  <c:v>2910.51500000005</c:v>
                </c:pt>
                <c:pt idx="2911">
                  <c:v>2911.51483333338</c:v>
                </c:pt>
                <c:pt idx="2912">
                  <c:v>2912.51466666671</c:v>
                </c:pt>
                <c:pt idx="2913">
                  <c:v>2913.51450000005</c:v>
                </c:pt>
                <c:pt idx="2914">
                  <c:v>2914.514333333381</c:v>
                </c:pt>
                <c:pt idx="2915">
                  <c:v>2915.51416666672</c:v>
                </c:pt>
                <c:pt idx="2916">
                  <c:v>2916.51400000005</c:v>
                </c:pt>
                <c:pt idx="2917">
                  <c:v>2917.513833333381</c:v>
                </c:pt>
                <c:pt idx="2918">
                  <c:v>2918.51366666672</c:v>
                </c:pt>
                <c:pt idx="2919">
                  <c:v>2919.51350000005</c:v>
                </c:pt>
                <c:pt idx="2920">
                  <c:v>2920.51333333338</c:v>
                </c:pt>
                <c:pt idx="2921">
                  <c:v>2921.51316666672</c:v>
                </c:pt>
                <c:pt idx="2922">
                  <c:v>2922.51300000005</c:v>
                </c:pt>
                <c:pt idx="2923">
                  <c:v>2923.51283333338</c:v>
                </c:pt>
                <c:pt idx="2924">
                  <c:v>2924.51266666672</c:v>
                </c:pt>
                <c:pt idx="2925">
                  <c:v>2925.512500000051</c:v>
                </c:pt>
                <c:pt idx="2926">
                  <c:v>2926.512333333381</c:v>
                </c:pt>
                <c:pt idx="2927">
                  <c:v>2927.51216666672</c:v>
                </c:pt>
                <c:pt idx="2928">
                  <c:v>2928.51200000005</c:v>
                </c:pt>
                <c:pt idx="2929">
                  <c:v>2929.511833333381</c:v>
                </c:pt>
                <c:pt idx="2930">
                  <c:v>2930.51166666672</c:v>
                </c:pt>
                <c:pt idx="2931">
                  <c:v>2931.51150000005</c:v>
                </c:pt>
                <c:pt idx="2932">
                  <c:v>2932.51133333339</c:v>
                </c:pt>
                <c:pt idx="2933">
                  <c:v>2933.51116666672</c:v>
                </c:pt>
                <c:pt idx="2934">
                  <c:v>2934.51100000005</c:v>
                </c:pt>
                <c:pt idx="2935">
                  <c:v>2935.51083333339</c:v>
                </c:pt>
                <c:pt idx="2936">
                  <c:v>2936.51066666672</c:v>
                </c:pt>
                <c:pt idx="2937">
                  <c:v>2937.51050000005</c:v>
                </c:pt>
                <c:pt idx="2938">
                  <c:v>2938.510333333391</c:v>
                </c:pt>
                <c:pt idx="2939">
                  <c:v>2939.51016666672</c:v>
                </c:pt>
                <c:pt idx="2940">
                  <c:v>2940.51000000005</c:v>
                </c:pt>
                <c:pt idx="2941">
                  <c:v>2941.509833333391</c:v>
                </c:pt>
                <c:pt idx="2942">
                  <c:v>2942.50966666672</c:v>
                </c:pt>
                <c:pt idx="2943">
                  <c:v>2943.50950000005</c:v>
                </c:pt>
                <c:pt idx="2944">
                  <c:v>2944.509333333391</c:v>
                </c:pt>
                <c:pt idx="2945">
                  <c:v>2945.50916666672</c:v>
                </c:pt>
                <c:pt idx="2946">
                  <c:v>2946.50900000005</c:v>
                </c:pt>
                <c:pt idx="2947">
                  <c:v>2947.50883333339</c:v>
                </c:pt>
                <c:pt idx="2948">
                  <c:v>2948.508666666718</c:v>
                </c:pt>
                <c:pt idx="2949">
                  <c:v>2949.50850000005</c:v>
                </c:pt>
                <c:pt idx="2950">
                  <c:v>2950.50833333339</c:v>
                </c:pt>
                <c:pt idx="2951">
                  <c:v>2951.50816666672</c:v>
                </c:pt>
                <c:pt idx="2952">
                  <c:v>2952.50800000005</c:v>
                </c:pt>
                <c:pt idx="2953">
                  <c:v>2953.507833333391</c:v>
                </c:pt>
                <c:pt idx="2954">
                  <c:v>2954.50766666672</c:v>
                </c:pt>
                <c:pt idx="2955">
                  <c:v>2955.50750000006</c:v>
                </c:pt>
                <c:pt idx="2956">
                  <c:v>2956.507333333391</c:v>
                </c:pt>
                <c:pt idx="2957">
                  <c:v>2957.50716666672</c:v>
                </c:pt>
                <c:pt idx="2958">
                  <c:v>2958.50700000006</c:v>
                </c:pt>
                <c:pt idx="2959">
                  <c:v>2959.50683333339</c:v>
                </c:pt>
                <c:pt idx="2960">
                  <c:v>2960.506666666719</c:v>
                </c:pt>
                <c:pt idx="2961">
                  <c:v>2961.50650000006</c:v>
                </c:pt>
                <c:pt idx="2962">
                  <c:v>2962.50633333339</c:v>
                </c:pt>
                <c:pt idx="2963">
                  <c:v>2963.50616666672</c:v>
                </c:pt>
                <c:pt idx="2964">
                  <c:v>2964.50600000006</c:v>
                </c:pt>
                <c:pt idx="2965">
                  <c:v>2965.505833333391</c:v>
                </c:pt>
                <c:pt idx="2966">
                  <c:v>2966.50566666672</c:v>
                </c:pt>
                <c:pt idx="2967">
                  <c:v>2967.50550000006</c:v>
                </c:pt>
                <c:pt idx="2968">
                  <c:v>2968.505333333391</c:v>
                </c:pt>
                <c:pt idx="2969">
                  <c:v>2969.50516666672</c:v>
                </c:pt>
                <c:pt idx="2970">
                  <c:v>2970.50500000006</c:v>
                </c:pt>
                <c:pt idx="2971">
                  <c:v>2971.504833333391</c:v>
                </c:pt>
                <c:pt idx="2972">
                  <c:v>2972.504666666719</c:v>
                </c:pt>
                <c:pt idx="2973">
                  <c:v>2973.50450000006</c:v>
                </c:pt>
                <c:pt idx="2974">
                  <c:v>2974.50433333339</c:v>
                </c:pt>
                <c:pt idx="2975">
                  <c:v>2975.50416666673</c:v>
                </c:pt>
                <c:pt idx="2976">
                  <c:v>2976.50400000006</c:v>
                </c:pt>
                <c:pt idx="2977">
                  <c:v>2977.50383333339</c:v>
                </c:pt>
                <c:pt idx="2978">
                  <c:v>2978.50366666673</c:v>
                </c:pt>
                <c:pt idx="2979">
                  <c:v>2979.503500000061</c:v>
                </c:pt>
                <c:pt idx="2980">
                  <c:v>2980.503333333391</c:v>
                </c:pt>
                <c:pt idx="2981">
                  <c:v>2981.50316666673</c:v>
                </c:pt>
                <c:pt idx="2982">
                  <c:v>2982.50300000006</c:v>
                </c:pt>
                <c:pt idx="2983">
                  <c:v>2983.502833333391</c:v>
                </c:pt>
                <c:pt idx="2984">
                  <c:v>2984.50266666673</c:v>
                </c:pt>
                <c:pt idx="2985">
                  <c:v>2985.50250000006</c:v>
                </c:pt>
                <c:pt idx="2986">
                  <c:v>2986.50233333339</c:v>
                </c:pt>
                <c:pt idx="2987">
                  <c:v>2987.50216666673</c:v>
                </c:pt>
                <c:pt idx="2988">
                  <c:v>2988.50200000006</c:v>
                </c:pt>
                <c:pt idx="2989">
                  <c:v>2989.50183333339</c:v>
                </c:pt>
                <c:pt idx="2990">
                  <c:v>2990.50166666673</c:v>
                </c:pt>
                <c:pt idx="2991">
                  <c:v>2991.50150000006</c:v>
                </c:pt>
                <c:pt idx="2992">
                  <c:v>2992.501333333391</c:v>
                </c:pt>
                <c:pt idx="2993">
                  <c:v>2993.50116666673</c:v>
                </c:pt>
                <c:pt idx="2994">
                  <c:v>2994.50100000006</c:v>
                </c:pt>
                <c:pt idx="2995">
                  <c:v>2995.500833333391</c:v>
                </c:pt>
                <c:pt idx="2996">
                  <c:v>2996.50066666673</c:v>
                </c:pt>
                <c:pt idx="2997">
                  <c:v>2997.50050000006</c:v>
                </c:pt>
                <c:pt idx="2998">
                  <c:v>2998.5003333334</c:v>
                </c:pt>
                <c:pt idx="2999">
                  <c:v>2999.50016666673</c:v>
                </c:pt>
                <c:pt idx="3000">
                  <c:v>3000.50000000006</c:v>
                </c:pt>
                <c:pt idx="3001">
                  <c:v>3001.4998333334</c:v>
                </c:pt>
                <c:pt idx="3002">
                  <c:v>3002.49966666673</c:v>
                </c:pt>
                <c:pt idx="3003">
                  <c:v>3003.49950000006</c:v>
                </c:pt>
                <c:pt idx="3004">
                  <c:v>3004.4993333334</c:v>
                </c:pt>
                <c:pt idx="3005">
                  <c:v>3005.49916666673</c:v>
                </c:pt>
                <c:pt idx="3006">
                  <c:v>3006.499000000061</c:v>
                </c:pt>
                <c:pt idx="3007">
                  <c:v>3007.4988333334</c:v>
                </c:pt>
                <c:pt idx="3008">
                  <c:v>3008.49866666673</c:v>
                </c:pt>
                <c:pt idx="3009">
                  <c:v>3009.49850000006</c:v>
                </c:pt>
                <c:pt idx="3010">
                  <c:v>3010.4983333334</c:v>
                </c:pt>
                <c:pt idx="3011">
                  <c:v>3011.49816666673</c:v>
                </c:pt>
                <c:pt idx="3012">
                  <c:v>3012.49800000006</c:v>
                </c:pt>
                <c:pt idx="3013">
                  <c:v>3013.4978333334</c:v>
                </c:pt>
                <c:pt idx="3014">
                  <c:v>3014.49766666673</c:v>
                </c:pt>
                <c:pt idx="3015">
                  <c:v>3015.49750000006</c:v>
                </c:pt>
                <c:pt idx="3016">
                  <c:v>3016.4973333334</c:v>
                </c:pt>
                <c:pt idx="3017">
                  <c:v>3017.49716666673</c:v>
                </c:pt>
                <c:pt idx="3018">
                  <c:v>3018.49700000007</c:v>
                </c:pt>
                <c:pt idx="3019">
                  <c:v>3019.4968333334</c:v>
                </c:pt>
                <c:pt idx="3020">
                  <c:v>3020.49666666673</c:v>
                </c:pt>
                <c:pt idx="3021">
                  <c:v>3021.49650000006</c:v>
                </c:pt>
                <c:pt idx="3022">
                  <c:v>3022.4963333334</c:v>
                </c:pt>
                <c:pt idx="3023">
                  <c:v>3023.49616666673</c:v>
                </c:pt>
                <c:pt idx="3024">
                  <c:v>3024.49600000007</c:v>
                </c:pt>
                <c:pt idx="3025">
                  <c:v>3025.4958333334</c:v>
                </c:pt>
                <c:pt idx="3026">
                  <c:v>3026.49566666673</c:v>
                </c:pt>
                <c:pt idx="3027">
                  <c:v>3027.49550000007</c:v>
                </c:pt>
                <c:pt idx="3028">
                  <c:v>3028.4953333334</c:v>
                </c:pt>
                <c:pt idx="3029">
                  <c:v>3029.49516666673</c:v>
                </c:pt>
                <c:pt idx="3030">
                  <c:v>3030.49500000007</c:v>
                </c:pt>
                <c:pt idx="3031">
                  <c:v>3031.4948333334</c:v>
                </c:pt>
                <c:pt idx="3032">
                  <c:v>3032.49466666673</c:v>
                </c:pt>
                <c:pt idx="3033">
                  <c:v>3033.494500000071</c:v>
                </c:pt>
                <c:pt idx="3034">
                  <c:v>3034.4943333334</c:v>
                </c:pt>
                <c:pt idx="3035">
                  <c:v>3035.49416666673</c:v>
                </c:pt>
                <c:pt idx="3036">
                  <c:v>3036.49400000007</c:v>
                </c:pt>
                <c:pt idx="3037">
                  <c:v>3037.4938333334</c:v>
                </c:pt>
                <c:pt idx="3038">
                  <c:v>3038.49366666674</c:v>
                </c:pt>
                <c:pt idx="3039">
                  <c:v>3039.49350000007</c:v>
                </c:pt>
                <c:pt idx="3040">
                  <c:v>3040.4933333334</c:v>
                </c:pt>
                <c:pt idx="3041">
                  <c:v>3041.49316666674</c:v>
                </c:pt>
                <c:pt idx="3042">
                  <c:v>3042.49300000007</c:v>
                </c:pt>
                <c:pt idx="3043">
                  <c:v>3043.4928333334</c:v>
                </c:pt>
                <c:pt idx="3044">
                  <c:v>3044.49266666674</c:v>
                </c:pt>
                <c:pt idx="3045">
                  <c:v>3045.492500000071</c:v>
                </c:pt>
                <c:pt idx="3046">
                  <c:v>3046.4923333334</c:v>
                </c:pt>
                <c:pt idx="3047">
                  <c:v>3047.49216666674</c:v>
                </c:pt>
                <c:pt idx="3048">
                  <c:v>3048.49200000007</c:v>
                </c:pt>
                <c:pt idx="3049">
                  <c:v>3049.4918333334</c:v>
                </c:pt>
                <c:pt idx="3050">
                  <c:v>3050.49166666674</c:v>
                </c:pt>
                <c:pt idx="3051">
                  <c:v>3051.49150000007</c:v>
                </c:pt>
                <c:pt idx="3052">
                  <c:v>3052.4913333334</c:v>
                </c:pt>
                <c:pt idx="3053">
                  <c:v>3053.49116666674</c:v>
                </c:pt>
                <c:pt idx="3054">
                  <c:v>3054.49100000007</c:v>
                </c:pt>
                <c:pt idx="3055">
                  <c:v>3055.4908333334</c:v>
                </c:pt>
                <c:pt idx="3056">
                  <c:v>3056.49066666674</c:v>
                </c:pt>
                <c:pt idx="3057">
                  <c:v>3057.49050000007</c:v>
                </c:pt>
                <c:pt idx="3058">
                  <c:v>3058.49033333341</c:v>
                </c:pt>
                <c:pt idx="3059">
                  <c:v>3059.49016666674</c:v>
                </c:pt>
                <c:pt idx="3060">
                  <c:v>3060.490000000071</c:v>
                </c:pt>
                <c:pt idx="3061">
                  <c:v>3061.4898333334</c:v>
                </c:pt>
                <c:pt idx="3062">
                  <c:v>3062.48966666674</c:v>
                </c:pt>
                <c:pt idx="3063">
                  <c:v>3063.48950000007</c:v>
                </c:pt>
                <c:pt idx="3064">
                  <c:v>3064.48933333341</c:v>
                </c:pt>
                <c:pt idx="3065">
                  <c:v>3065.48916666674</c:v>
                </c:pt>
                <c:pt idx="3066">
                  <c:v>3066.48900000007</c:v>
                </c:pt>
                <c:pt idx="3067">
                  <c:v>3067.48883333341</c:v>
                </c:pt>
                <c:pt idx="3068">
                  <c:v>3068.488666666738</c:v>
                </c:pt>
                <c:pt idx="3069">
                  <c:v>3069.48850000007</c:v>
                </c:pt>
                <c:pt idx="3070">
                  <c:v>3070.48833333341</c:v>
                </c:pt>
                <c:pt idx="3071">
                  <c:v>3071.48816666674</c:v>
                </c:pt>
                <c:pt idx="3072">
                  <c:v>3072.48800000007</c:v>
                </c:pt>
                <c:pt idx="3073">
                  <c:v>3073.48783333341</c:v>
                </c:pt>
                <c:pt idx="3074">
                  <c:v>3074.48766666674</c:v>
                </c:pt>
                <c:pt idx="3075">
                  <c:v>3075.48750000007</c:v>
                </c:pt>
                <c:pt idx="3076">
                  <c:v>3076.48733333341</c:v>
                </c:pt>
                <c:pt idx="3077">
                  <c:v>3077.48716666674</c:v>
                </c:pt>
                <c:pt idx="3078">
                  <c:v>3078.48700000007</c:v>
                </c:pt>
                <c:pt idx="3079">
                  <c:v>3079.48683333341</c:v>
                </c:pt>
                <c:pt idx="3080">
                  <c:v>3080.486666666739</c:v>
                </c:pt>
                <c:pt idx="3081">
                  <c:v>3081.48650000007</c:v>
                </c:pt>
                <c:pt idx="3082">
                  <c:v>3082.48633333341</c:v>
                </c:pt>
                <c:pt idx="3083">
                  <c:v>3083.48616666674</c:v>
                </c:pt>
                <c:pt idx="3084">
                  <c:v>3084.48600000008</c:v>
                </c:pt>
                <c:pt idx="3085">
                  <c:v>3085.48583333341</c:v>
                </c:pt>
                <c:pt idx="3086">
                  <c:v>3086.48566666674</c:v>
                </c:pt>
                <c:pt idx="3087">
                  <c:v>3087.485500000081</c:v>
                </c:pt>
                <c:pt idx="3088">
                  <c:v>3088.48533333341</c:v>
                </c:pt>
                <c:pt idx="3089">
                  <c:v>3089.48516666674</c:v>
                </c:pt>
                <c:pt idx="3090">
                  <c:v>3090.48500000008</c:v>
                </c:pt>
                <c:pt idx="3091">
                  <c:v>3091.48483333341</c:v>
                </c:pt>
                <c:pt idx="3092">
                  <c:v>3092.484666666739</c:v>
                </c:pt>
                <c:pt idx="3093">
                  <c:v>3093.48450000008</c:v>
                </c:pt>
                <c:pt idx="3094">
                  <c:v>3094.48433333341</c:v>
                </c:pt>
                <c:pt idx="3095">
                  <c:v>3095.48416666674</c:v>
                </c:pt>
                <c:pt idx="3096">
                  <c:v>3096.48400000008</c:v>
                </c:pt>
                <c:pt idx="3097">
                  <c:v>3097.48383333341</c:v>
                </c:pt>
                <c:pt idx="3098">
                  <c:v>3098.48366666674</c:v>
                </c:pt>
                <c:pt idx="3099">
                  <c:v>3099.483500000081</c:v>
                </c:pt>
                <c:pt idx="3100">
                  <c:v>3100.48333333341</c:v>
                </c:pt>
                <c:pt idx="3101">
                  <c:v>3101.48316666674</c:v>
                </c:pt>
                <c:pt idx="3102">
                  <c:v>3102.48300000008</c:v>
                </c:pt>
                <c:pt idx="3103">
                  <c:v>3103.48283333341</c:v>
                </c:pt>
                <c:pt idx="3104">
                  <c:v>3104.48266666675</c:v>
                </c:pt>
                <c:pt idx="3105">
                  <c:v>3105.48250000008</c:v>
                </c:pt>
                <c:pt idx="3106">
                  <c:v>3106.48233333341</c:v>
                </c:pt>
                <c:pt idx="3107">
                  <c:v>3107.48216666675</c:v>
                </c:pt>
                <c:pt idx="3108">
                  <c:v>3108.48200000008</c:v>
                </c:pt>
                <c:pt idx="3109">
                  <c:v>3109.48183333341</c:v>
                </c:pt>
                <c:pt idx="3110">
                  <c:v>3110.48166666675</c:v>
                </c:pt>
                <c:pt idx="3111">
                  <c:v>3111.48150000008</c:v>
                </c:pt>
                <c:pt idx="3112">
                  <c:v>3112.48133333341</c:v>
                </c:pt>
                <c:pt idx="3113">
                  <c:v>3113.48116666675</c:v>
                </c:pt>
                <c:pt idx="3114">
                  <c:v>3114.481000000081</c:v>
                </c:pt>
                <c:pt idx="3115">
                  <c:v>3115.48083333341</c:v>
                </c:pt>
                <c:pt idx="3116">
                  <c:v>3116.48066666675</c:v>
                </c:pt>
                <c:pt idx="3117">
                  <c:v>3117.48050000008</c:v>
                </c:pt>
                <c:pt idx="3118">
                  <c:v>3118.48033333341</c:v>
                </c:pt>
                <c:pt idx="3119">
                  <c:v>3119.48016666675</c:v>
                </c:pt>
                <c:pt idx="3120">
                  <c:v>3120.48000000008</c:v>
                </c:pt>
                <c:pt idx="3121">
                  <c:v>3121.47983333341</c:v>
                </c:pt>
                <c:pt idx="3122">
                  <c:v>3122.47966666675</c:v>
                </c:pt>
                <c:pt idx="3123">
                  <c:v>3123.47950000008</c:v>
                </c:pt>
                <c:pt idx="3124">
                  <c:v>3124.47933333342</c:v>
                </c:pt>
                <c:pt idx="3125">
                  <c:v>3125.47916666675</c:v>
                </c:pt>
                <c:pt idx="3126">
                  <c:v>3126.479000000081</c:v>
                </c:pt>
                <c:pt idx="3127">
                  <c:v>3127.47883333342</c:v>
                </c:pt>
                <c:pt idx="3128">
                  <c:v>3128.47866666675</c:v>
                </c:pt>
                <c:pt idx="3129">
                  <c:v>3129.47850000008</c:v>
                </c:pt>
                <c:pt idx="3130">
                  <c:v>3130.47833333342</c:v>
                </c:pt>
                <c:pt idx="3131">
                  <c:v>3131.47816666675</c:v>
                </c:pt>
                <c:pt idx="3132">
                  <c:v>3132.47800000008</c:v>
                </c:pt>
                <c:pt idx="3133">
                  <c:v>3133.47783333342</c:v>
                </c:pt>
                <c:pt idx="3134">
                  <c:v>3134.47766666675</c:v>
                </c:pt>
                <c:pt idx="3135">
                  <c:v>3135.47750000008</c:v>
                </c:pt>
                <c:pt idx="3136">
                  <c:v>3136.47733333342</c:v>
                </c:pt>
                <c:pt idx="3137">
                  <c:v>3137.47716666675</c:v>
                </c:pt>
                <c:pt idx="3138">
                  <c:v>3138.47700000008</c:v>
                </c:pt>
                <c:pt idx="3139">
                  <c:v>3139.47683333342</c:v>
                </c:pt>
                <c:pt idx="3140">
                  <c:v>3140.47666666675</c:v>
                </c:pt>
                <c:pt idx="3141">
                  <c:v>3141.476500000081</c:v>
                </c:pt>
                <c:pt idx="3142">
                  <c:v>3142.47633333342</c:v>
                </c:pt>
                <c:pt idx="3143">
                  <c:v>3143.47616666675</c:v>
                </c:pt>
                <c:pt idx="3144">
                  <c:v>3144.47600000009</c:v>
                </c:pt>
                <c:pt idx="3145">
                  <c:v>3145.47583333342</c:v>
                </c:pt>
                <c:pt idx="3146">
                  <c:v>3146.47566666675</c:v>
                </c:pt>
                <c:pt idx="3147">
                  <c:v>3147.47550000009</c:v>
                </c:pt>
                <c:pt idx="3148">
                  <c:v>3148.47533333342</c:v>
                </c:pt>
                <c:pt idx="3149">
                  <c:v>3149.47516666675</c:v>
                </c:pt>
                <c:pt idx="3150">
                  <c:v>3150.47500000009</c:v>
                </c:pt>
                <c:pt idx="3151">
                  <c:v>3151.47483333342</c:v>
                </c:pt>
                <c:pt idx="3152">
                  <c:v>3152.47466666675</c:v>
                </c:pt>
                <c:pt idx="3153">
                  <c:v>3153.474500000091</c:v>
                </c:pt>
                <c:pt idx="3154">
                  <c:v>3154.47433333342</c:v>
                </c:pt>
                <c:pt idx="3155">
                  <c:v>3155.47416666675</c:v>
                </c:pt>
                <c:pt idx="3156">
                  <c:v>3156.47400000009</c:v>
                </c:pt>
                <c:pt idx="3157">
                  <c:v>3157.47383333342</c:v>
                </c:pt>
                <c:pt idx="3158">
                  <c:v>3158.47366666675</c:v>
                </c:pt>
                <c:pt idx="3159">
                  <c:v>3159.47350000009</c:v>
                </c:pt>
                <c:pt idx="3160">
                  <c:v>3160.47333333342</c:v>
                </c:pt>
                <c:pt idx="3161">
                  <c:v>3161.47316666675</c:v>
                </c:pt>
                <c:pt idx="3162">
                  <c:v>3162.47300000009</c:v>
                </c:pt>
                <c:pt idx="3163">
                  <c:v>3163.47283333342</c:v>
                </c:pt>
                <c:pt idx="3164">
                  <c:v>3164.47266666676</c:v>
                </c:pt>
                <c:pt idx="3165">
                  <c:v>3165.472500000091</c:v>
                </c:pt>
                <c:pt idx="3166">
                  <c:v>3166.47233333342</c:v>
                </c:pt>
                <c:pt idx="3167">
                  <c:v>3167.47216666676</c:v>
                </c:pt>
                <c:pt idx="3168">
                  <c:v>3168.47200000009</c:v>
                </c:pt>
                <c:pt idx="3169">
                  <c:v>3169.47183333342</c:v>
                </c:pt>
                <c:pt idx="3170">
                  <c:v>3170.47166666676</c:v>
                </c:pt>
                <c:pt idx="3171">
                  <c:v>3171.47150000009</c:v>
                </c:pt>
                <c:pt idx="3172">
                  <c:v>3172.47133333342</c:v>
                </c:pt>
                <c:pt idx="3173">
                  <c:v>3173.47116666676</c:v>
                </c:pt>
                <c:pt idx="3174">
                  <c:v>3174.47100000009</c:v>
                </c:pt>
                <c:pt idx="3175">
                  <c:v>3175.47083333342</c:v>
                </c:pt>
                <c:pt idx="3176">
                  <c:v>3176.47066666676</c:v>
                </c:pt>
                <c:pt idx="3177">
                  <c:v>3177.47050000009</c:v>
                </c:pt>
                <c:pt idx="3178">
                  <c:v>3178.47033333342</c:v>
                </c:pt>
                <c:pt idx="3179">
                  <c:v>3179.47016666676</c:v>
                </c:pt>
                <c:pt idx="3180">
                  <c:v>3180.470000000091</c:v>
                </c:pt>
                <c:pt idx="3181">
                  <c:v>3181.46983333342</c:v>
                </c:pt>
                <c:pt idx="3182">
                  <c:v>3182.46966666676</c:v>
                </c:pt>
                <c:pt idx="3183">
                  <c:v>3183.46950000009</c:v>
                </c:pt>
                <c:pt idx="3184">
                  <c:v>3184.46933333342</c:v>
                </c:pt>
                <c:pt idx="3185">
                  <c:v>3185.46916666676</c:v>
                </c:pt>
                <c:pt idx="3186">
                  <c:v>3186.46900000009</c:v>
                </c:pt>
                <c:pt idx="3187">
                  <c:v>3187.46883333343</c:v>
                </c:pt>
                <c:pt idx="3188">
                  <c:v>3188.468666666759</c:v>
                </c:pt>
                <c:pt idx="3189">
                  <c:v>3189.46850000009</c:v>
                </c:pt>
                <c:pt idx="3190">
                  <c:v>3190.46833333343</c:v>
                </c:pt>
                <c:pt idx="3191">
                  <c:v>3191.46816666676</c:v>
                </c:pt>
                <c:pt idx="3192">
                  <c:v>3192.46800000009</c:v>
                </c:pt>
                <c:pt idx="3193">
                  <c:v>3193.46783333343</c:v>
                </c:pt>
                <c:pt idx="3194">
                  <c:v>3194.46766666676</c:v>
                </c:pt>
                <c:pt idx="3195">
                  <c:v>3195.46750000009</c:v>
                </c:pt>
                <c:pt idx="3196">
                  <c:v>3196.46733333343</c:v>
                </c:pt>
                <c:pt idx="3197">
                  <c:v>3197.46716666676</c:v>
                </c:pt>
                <c:pt idx="3198">
                  <c:v>3198.46700000009</c:v>
                </c:pt>
                <c:pt idx="3199">
                  <c:v>3199.46683333343</c:v>
                </c:pt>
                <c:pt idx="3200">
                  <c:v>3200.466666666759</c:v>
                </c:pt>
                <c:pt idx="3201">
                  <c:v>3201.46650000009</c:v>
                </c:pt>
                <c:pt idx="3202">
                  <c:v>3202.46633333343</c:v>
                </c:pt>
                <c:pt idx="3203">
                  <c:v>3203.46616666676</c:v>
                </c:pt>
                <c:pt idx="3204">
                  <c:v>3204.4660000001</c:v>
                </c:pt>
                <c:pt idx="3205">
                  <c:v>3205.46583333343</c:v>
                </c:pt>
                <c:pt idx="3206">
                  <c:v>3206.46566666676</c:v>
                </c:pt>
                <c:pt idx="3207">
                  <c:v>3207.465500000091</c:v>
                </c:pt>
                <c:pt idx="3208">
                  <c:v>3208.46533333343</c:v>
                </c:pt>
                <c:pt idx="3209">
                  <c:v>3209.46516666676</c:v>
                </c:pt>
                <c:pt idx="3210">
                  <c:v>3210.4650000001</c:v>
                </c:pt>
                <c:pt idx="3211">
                  <c:v>3211.46483333343</c:v>
                </c:pt>
                <c:pt idx="3212">
                  <c:v>3212.46466666676</c:v>
                </c:pt>
                <c:pt idx="3213">
                  <c:v>3213.4645000001</c:v>
                </c:pt>
                <c:pt idx="3214">
                  <c:v>3214.46433333343</c:v>
                </c:pt>
                <c:pt idx="3215">
                  <c:v>3215.46416666676</c:v>
                </c:pt>
                <c:pt idx="3216">
                  <c:v>3216.4640000001</c:v>
                </c:pt>
                <c:pt idx="3217">
                  <c:v>3217.46383333343</c:v>
                </c:pt>
                <c:pt idx="3218">
                  <c:v>3218.46366666676</c:v>
                </c:pt>
                <c:pt idx="3219">
                  <c:v>3219.463500000101</c:v>
                </c:pt>
                <c:pt idx="3220">
                  <c:v>3220.46333333343</c:v>
                </c:pt>
                <c:pt idx="3221">
                  <c:v>3221.46316666676</c:v>
                </c:pt>
                <c:pt idx="3222">
                  <c:v>3222.4630000001</c:v>
                </c:pt>
                <c:pt idx="3223">
                  <c:v>3223.46283333343</c:v>
                </c:pt>
                <c:pt idx="3224">
                  <c:v>3224.46266666676</c:v>
                </c:pt>
                <c:pt idx="3225">
                  <c:v>3225.4625000001</c:v>
                </c:pt>
                <c:pt idx="3226">
                  <c:v>3226.46233333343</c:v>
                </c:pt>
                <c:pt idx="3227">
                  <c:v>3227.46216666676</c:v>
                </c:pt>
                <c:pt idx="3228">
                  <c:v>3228.4620000001</c:v>
                </c:pt>
                <c:pt idx="3229">
                  <c:v>3229.46183333343</c:v>
                </c:pt>
                <c:pt idx="3230">
                  <c:v>3230.46166666677</c:v>
                </c:pt>
                <c:pt idx="3231">
                  <c:v>3231.4615000001</c:v>
                </c:pt>
                <c:pt idx="3232">
                  <c:v>3232.46133333343</c:v>
                </c:pt>
                <c:pt idx="3233">
                  <c:v>3233.46116666677</c:v>
                </c:pt>
                <c:pt idx="3234">
                  <c:v>3234.461000000101</c:v>
                </c:pt>
                <c:pt idx="3235">
                  <c:v>3235.46083333343</c:v>
                </c:pt>
                <c:pt idx="3236">
                  <c:v>3236.46066666677</c:v>
                </c:pt>
                <c:pt idx="3237">
                  <c:v>3237.4605000001</c:v>
                </c:pt>
                <c:pt idx="3238">
                  <c:v>3238.46033333343</c:v>
                </c:pt>
                <c:pt idx="3239">
                  <c:v>3239.46016666677</c:v>
                </c:pt>
                <c:pt idx="3240">
                  <c:v>3240.4600000001</c:v>
                </c:pt>
                <c:pt idx="3241">
                  <c:v>3241.45983333343</c:v>
                </c:pt>
                <c:pt idx="3242">
                  <c:v>3242.45966666677</c:v>
                </c:pt>
                <c:pt idx="3243">
                  <c:v>3243.4595000001</c:v>
                </c:pt>
                <c:pt idx="3244">
                  <c:v>3244.45933333343</c:v>
                </c:pt>
                <c:pt idx="3245">
                  <c:v>3245.45916666677</c:v>
                </c:pt>
                <c:pt idx="3246">
                  <c:v>3246.459000000101</c:v>
                </c:pt>
                <c:pt idx="3247">
                  <c:v>3247.45883333343</c:v>
                </c:pt>
                <c:pt idx="3248">
                  <c:v>3248.45866666677</c:v>
                </c:pt>
                <c:pt idx="3249">
                  <c:v>3249.4585000001</c:v>
                </c:pt>
                <c:pt idx="3250">
                  <c:v>3250.45833333344</c:v>
                </c:pt>
                <c:pt idx="3251">
                  <c:v>3251.45816666677</c:v>
                </c:pt>
                <c:pt idx="3252">
                  <c:v>3252.4580000001</c:v>
                </c:pt>
                <c:pt idx="3253">
                  <c:v>3253.45783333344</c:v>
                </c:pt>
                <c:pt idx="3254">
                  <c:v>3254.45766666677</c:v>
                </c:pt>
                <c:pt idx="3255">
                  <c:v>3255.4575000001</c:v>
                </c:pt>
                <c:pt idx="3256">
                  <c:v>3256.45733333344</c:v>
                </c:pt>
                <c:pt idx="3257">
                  <c:v>3257.45716666677</c:v>
                </c:pt>
                <c:pt idx="3258">
                  <c:v>3258.4570000001</c:v>
                </c:pt>
                <c:pt idx="3259">
                  <c:v>3259.45683333344</c:v>
                </c:pt>
                <c:pt idx="3260">
                  <c:v>3260.45666666677</c:v>
                </c:pt>
                <c:pt idx="3261">
                  <c:v>3261.456500000101</c:v>
                </c:pt>
                <c:pt idx="3262">
                  <c:v>3262.45633333344</c:v>
                </c:pt>
                <c:pt idx="3263">
                  <c:v>3263.45616666677</c:v>
                </c:pt>
                <c:pt idx="3264">
                  <c:v>3264.4560000001</c:v>
                </c:pt>
                <c:pt idx="3265">
                  <c:v>3265.45583333344</c:v>
                </c:pt>
                <c:pt idx="3266">
                  <c:v>3266.45566666677</c:v>
                </c:pt>
                <c:pt idx="3267">
                  <c:v>3267.4555000001</c:v>
                </c:pt>
                <c:pt idx="3268">
                  <c:v>3268.45533333344</c:v>
                </c:pt>
                <c:pt idx="3269">
                  <c:v>3269.45516666677</c:v>
                </c:pt>
                <c:pt idx="3270">
                  <c:v>3270.45500000011</c:v>
                </c:pt>
                <c:pt idx="3271">
                  <c:v>3271.45483333344</c:v>
                </c:pt>
                <c:pt idx="3272">
                  <c:v>3272.45466666677</c:v>
                </c:pt>
                <c:pt idx="3273">
                  <c:v>3273.454500000111</c:v>
                </c:pt>
                <c:pt idx="3274">
                  <c:v>3274.45433333344</c:v>
                </c:pt>
                <c:pt idx="3275">
                  <c:v>3275.45416666677</c:v>
                </c:pt>
                <c:pt idx="3276">
                  <c:v>3276.45400000011</c:v>
                </c:pt>
                <c:pt idx="3277">
                  <c:v>3277.45383333344</c:v>
                </c:pt>
                <c:pt idx="3278">
                  <c:v>3278.45366666677</c:v>
                </c:pt>
                <c:pt idx="3279">
                  <c:v>3279.45350000011</c:v>
                </c:pt>
                <c:pt idx="3280">
                  <c:v>3280.45333333344</c:v>
                </c:pt>
                <c:pt idx="3281">
                  <c:v>3281.45316666677</c:v>
                </c:pt>
                <c:pt idx="3282">
                  <c:v>3282.45300000011</c:v>
                </c:pt>
                <c:pt idx="3283">
                  <c:v>3283.45283333344</c:v>
                </c:pt>
                <c:pt idx="3284">
                  <c:v>3284.45266666677</c:v>
                </c:pt>
                <c:pt idx="3285">
                  <c:v>3285.452500000111</c:v>
                </c:pt>
                <c:pt idx="3286">
                  <c:v>3286.45233333344</c:v>
                </c:pt>
                <c:pt idx="3287">
                  <c:v>3287.45216666677</c:v>
                </c:pt>
                <c:pt idx="3288">
                  <c:v>3288.452000000111</c:v>
                </c:pt>
                <c:pt idx="3289">
                  <c:v>3289.45183333344</c:v>
                </c:pt>
                <c:pt idx="3290">
                  <c:v>3290.45166666678</c:v>
                </c:pt>
                <c:pt idx="3291">
                  <c:v>3291.45150000011</c:v>
                </c:pt>
                <c:pt idx="3292">
                  <c:v>3292.45133333344</c:v>
                </c:pt>
                <c:pt idx="3293">
                  <c:v>3293.45116666678</c:v>
                </c:pt>
                <c:pt idx="3294">
                  <c:v>3294.45100000011</c:v>
                </c:pt>
                <c:pt idx="3295">
                  <c:v>3295.45083333344</c:v>
                </c:pt>
                <c:pt idx="3296">
                  <c:v>3296.45066666678</c:v>
                </c:pt>
                <c:pt idx="3297">
                  <c:v>3297.45050000011</c:v>
                </c:pt>
                <c:pt idx="3298">
                  <c:v>3298.45033333344</c:v>
                </c:pt>
                <c:pt idx="3299">
                  <c:v>3299.45016666678</c:v>
                </c:pt>
                <c:pt idx="3300">
                  <c:v>3300.450000000111</c:v>
                </c:pt>
                <c:pt idx="3301">
                  <c:v>3301.44983333344</c:v>
                </c:pt>
                <c:pt idx="3302">
                  <c:v>3302.44966666678</c:v>
                </c:pt>
                <c:pt idx="3303">
                  <c:v>3303.44950000011</c:v>
                </c:pt>
                <c:pt idx="3304">
                  <c:v>3304.44933333344</c:v>
                </c:pt>
                <c:pt idx="3305">
                  <c:v>3305.44916666678</c:v>
                </c:pt>
                <c:pt idx="3306">
                  <c:v>3306.44900000011</c:v>
                </c:pt>
                <c:pt idx="3307">
                  <c:v>3307.44883333344</c:v>
                </c:pt>
                <c:pt idx="3308">
                  <c:v>3308.448666666779</c:v>
                </c:pt>
                <c:pt idx="3309">
                  <c:v>3309.44850000011</c:v>
                </c:pt>
                <c:pt idx="3310">
                  <c:v>3310.44833333344</c:v>
                </c:pt>
                <c:pt idx="3311">
                  <c:v>3311.44816666678</c:v>
                </c:pt>
                <c:pt idx="3312">
                  <c:v>3312.44800000011</c:v>
                </c:pt>
                <c:pt idx="3313">
                  <c:v>3313.44783333345</c:v>
                </c:pt>
                <c:pt idx="3314">
                  <c:v>3314.44766666678</c:v>
                </c:pt>
                <c:pt idx="3315">
                  <c:v>3315.447500000111</c:v>
                </c:pt>
                <c:pt idx="3316">
                  <c:v>3316.44733333345</c:v>
                </c:pt>
                <c:pt idx="3317">
                  <c:v>3317.44716666678</c:v>
                </c:pt>
                <c:pt idx="3318">
                  <c:v>3318.44700000011</c:v>
                </c:pt>
                <c:pt idx="3319">
                  <c:v>3319.44683333345</c:v>
                </c:pt>
                <c:pt idx="3320">
                  <c:v>3320.446666666779</c:v>
                </c:pt>
                <c:pt idx="3321">
                  <c:v>3321.44650000011</c:v>
                </c:pt>
                <c:pt idx="3322">
                  <c:v>3322.44633333345</c:v>
                </c:pt>
                <c:pt idx="3323">
                  <c:v>3323.44616666678</c:v>
                </c:pt>
                <c:pt idx="3324">
                  <c:v>3324.44600000011</c:v>
                </c:pt>
                <c:pt idx="3325">
                  <c:v>3325.44583333345</c:v>
                </c:pt>
                <c:pt idx="3326">
                  <c:v>3326.44566666678</c:v>
                </c:pt>
                <c:pt idx="3327">
                  <c:v>3327.445500000111</c:v>
                </c:pt>
                <c:pt idx="3328">
                  <c:v>3328.44533333345</c:v>
                </c:pt>
                <c:pt idx="3329">
                  <c:v>3329.44516666678</c:v>
                </c:pt>
                <c:pt idx="3330">
                  <c:v>3330.44500000011</c:v>
                </c:pt>
                <c:pt idx="3331">
                  <c:v>3331.44483333345</c:v>
                </c:pt>
                <c:pt idx="3332">
                  <c:v>3332.44466666678</c:v>
                </c:pt>
                <c:pt idx="3333">
                  <c:v>3333.44450000011</c:v>
                </c:pt>
                <c:pt idx="3334">
                  <c:v>3334.44433333345</c:v>
                </c:pt>
                <c:pt idx="3335">
                  <c:v>3335.44416666678</c:v>
                </c:pt>
                <c:pt idx="3336">
                  <c:v>3336.44400000012</c:v>
                </c:pt>
                <c:pt idx="3337">
                  <c:v>3337.44383333345</c:v>
                </c:pt>
                <c:pt idx="3338">
                  <c:v>3338.44366666678</c:v>
                </c:pt>
                <c:pt idx="3339">
                  <c:v>3339.443500000121</c:v>
                </c:pt>
                <c:pt idx="3340">
                  <c:v>3340.44333333345</c:v>
                </c:pt>
                <c:pt idx="3341">
                  <c:v>3341.44316666678</c:v>
                </c:pt>
                <c:pt idx="3342">
                  <c:v>3342.443000000121</c:v>
                </c:pt>
                <c:pt idx="3343">
                  <c:v>3343.44283333345</c:v>
                </c:pt>
                <c:pt idx="3344">
                  <c:v>3344.44266666678</c:v>
                </c:pt>
                <c:pt idx="3345">
                  <c:v>3345.44250000012</c:v>
                </c:pt>
                <c:pt idx="3346">
                  <c:v>3346.44233333345</c:v>
                </c:pt>
                <c:pt idx="3347">
                  <c:v>3347.44216666678</c:v>
                </c:pt>
                <c:pt idx="3348">
                  <c:v>3348.44200000012</c:v>
                </c:pt>
                <c:pt idx="3349">
                  <c:v>3349.44183333345</c:v>
                </c:pt>
                <c:pt idx="3350">
                  <c:v>3350.44166666678</c:v>
                </c:pt>
                <c:pt idx="3351">
                  <c:v>3351.44150000012</c:v>
                </c:pt>
                <c:pt idx="3352">
                  <c:v>3352.44133333345</c:v>
                </c:pt>
                <c:pt idx="3353">
                  <c:v>3353.44116666678</c:v>
                </c:pt>
                <c:pt idx="3354">
                  <c:v>3354.441000000121</c:v>
                </c:pt>
                <c:pt idx="3355">
                  <c:v>3355.44083333345</c:v>
                </c:pt>
                <c:pt idx="3356">
                  <c:v>3356.44066666678</c:v>
                </c:pt>
                <c:pt idx="3357">
                  <c:v>3357.44050000012</c:v>
                </c:pt>
                <c:pt idx="3358">
                  <c:v>3358.44033333345</c:v>
                </c:pt>
                <c:pt idx="3359">
                  <c:v>3359.44016666679</c:v>
                </c:pt>
                <c:pt idx="3360">
                  <c:v>3360.44000000012</c:v>
                </c:pt>
                <c:pt idx="3361">
                  <c:v>3361.43983333345</c:v>
                </c:pt>
                <c:pt idx="3362">
                  <c:v>3362.43966666679</c:v>
                </c:pt>
                <c:pt idx="3363">
                  <c:v>3363.43950000012</c:v>
                </c:pt>
                <c:pt idx="3364">
                  <c:v>3364.43933333345</c:v>
                </c:pt>
                <c:pt idx="3365">
                  <c:v>3365.43916666679</c:v>
                </c:pt>
                <c:pt idx="3366">
                  <c:v>3366.439000000121</c:v>
                </c:pt>
                <c:pt idx="3367">
                  <c:v>3367.43883333345</c:v>
                </c:pt>
                <c:pt idx="3368">
                  <c:v>3368.43866666679</c:v>
                </c:pt>
                <c:pt idx="3369">
                  <c:v>3369.438500000121</c:v>
                </c:pt>
                <c:pt idx="3370">
                  <c:v>3370.43833333346</c:v>
                </c:pt>
                <c:pt idx="3371">
                  <c:v>3371.43816666679</c:v>
                </c:pt>
                <c:pt idx="3372">
                  <c:v>3372.43800000012</c:v>
                </c:pt>
                <c:pt idx="3373">
                  <c:v>3373.43783333345</c:v>
                </c:pt>
                <c:pt idx="3374">
                  <c:v>3374.43766666679</c:v>
                </c:pt>
                <c:pt idx="3375">
                  <c:v>3375.43750000012</c:v>
                </c:pt>
                <c:pt idx="3376">
                  <c:v>3376.43733333346</c:v>
                </c:pt>
                <c:pt idx="3377">
                  <c:v>3377.43716666679</c:v>
                </c:pt>
                <c:pt idx="3378">
                  <c:v>3378.43700000012</c:v>
                </c:pt>
                <c:pt idx="3379">
                  <c:v>3379.43683333346</c:v>
                </c:pt>
                <c:pt idx="3380">
                  <c:v>3380.43666666679</c:v>
                </c:pt>
                <c:pt idx="3381">
                  <c:v>3381.436500000121</c:v>
                </c:pt>
                <c:pt idx="3382">
                  <c:v>3382.43633333346</c:v>
                </c:pt>
                <c:pt idx="3383">
                  <c:v>3383.43616666679</c:v>
                </c:pt>
                <c:pt idx="3384">
                  <c:v>3384.43600000012</c:v>
                </c:pt>
                <c:pt idx="3385">
                  <c:v>3385.43583333346</c:v>
                </c:pt>
                <c:pt idx="3386">
                  <c:v>3386.43566666679</c:v>
                </c:pt>
                <c:pt idx="3387">
                  <c:v>3387.43550000012</c:v>
                </c:pt>
                <c:pt idx="3388">
                  <c:v>3388.43533333346</c:v>
                </c:pt>
                <c:pt idx="3389">
                  <c:v>3389.43516666679</c:v>
                </c:pt>
                <c:pt idx="3390">
                  <c:v>3390.43500000012</c:v>
                </c:pt>
                <c:pt idx="3391">
                  <c:v>3391.43483333346</c:v>
                </c:pt>
                <c:pt idx="3392">
                  <c:v>3392.43466666679</c:v>
                </c:pt>
                <c:pt idx="3393">
                  <c:v>3393.434500000121</c:v>
                </c:pt>
                <c:pt idx="3394">
                  <c:v>3394.43433333346</c:v>
                </c:pt>
                <c:pt idx="3395">
                  <c:v>3395.43416666679</c:v>
                </c:pt>
                <c:pt idx="3396">
                  <c:v>3396.43400000012</c:v>
                </c:pt>
                <c:pt idx="3397">
                  <c:v>3397.43383333346</c:v>
                </c:pt>
                <c:pt idx="3398">
                  <c:v>3398.43366666679</c:v>
                </c:pt>
                <c:pt idx="3399">
                  <c:v>3399.43350000012</c:v>
                </c:pt>
                <c:pt idx="3400">
                  <c:v>3400.43333333346</c:v>
                </c:pt>
                <c:pt idx="3401">
                  <c:v>3401.43316666679</c:v>
                </c:pt>
                <c:pt idx="3402">
                  <c:v>3402.43300000013</c:v>
                </c:pt>
                <c:pt idx="3403">
                  <c:v>3403.43283333346</c:v>
                </c:pt>
                <c:pt idx="3404">
                  <c:v>3404.43266666679</c:v>
                </c:pt>
                <c:pt idx="3405">
                  <c:v>3405.432500000131</c:v>
                </c:pt>
                <c:pt idx="3406">
                  <c:v>3406.43233333346</c:v>
                </c:pt>
                <c:pt idx="3407">
                  <c:v>3407.43216666679</c:v>
                </c:pt>
                <c:pt idx="3408">
                  <c:v>3408.432000000131</c:v>
                </c:pt>
                <c:pt idx="3409">
                  <c:v>3409.43183333346</c:v>
                </c:pt>
                <c:pt idx="3410">
                  <c:v>3410.43166666679</c:v>
                </c:pt>
                <c:pt idx="3411">
                  <c:v>3411.43150000013</c:v>
                </c:pt>
                <c:pt idx="3412">
                  <c:v>3412.43133333346</c:v>
                </c:pt>
                <c:pt idx="3413">
                  <c:v>3413.43116666679</c:v>
                </c:pt>
                <c:pt idx="3414">
                  <c:v>3414.43100000013</c:v>
                </c:pt>
                <c:pt idx="3415">
                  <c:v>3415.43083333346</c:v>
                </c:pt>
                <c:pt idx="3416">
                  <c:v>3416.43066666679</c:v>
                </c:pt>
                <c:pt idx="3417">
                  <c:v>3417.43050000013</c:v>
                </c:pt>
                <c:pt idx="3418">
                  <c:v>3418.43033333346</c:v>
                </c:pt>
                <c:pt idx="3419">
                  <c:v>3419.4301666668</c:v>
                </c:pt>
                <c:pt idx="3420">
                  <c:v>3420.430000000131</c:v>
                </c:pt>
                <c:pt idx="3421">
                  <c:v>3421.42983333346</c:v>
                </c:pt>
                <c:pt idx="3422">
                  <c:v>3422.4296666668</c:v>
                </c:pt>
                <c:pt idx="3423">
                  <c:v>3423.42950000013</c:v>
                </c:pt>
                <c:pt idx="3424">
                  <c:v>3424.42933333346</c:v>
                </c:pt>
                <c:pt idx="3425">
                  <c:v>3425.4291666668</c:v>
                </c:pt>
                <c:pt idx="3426">
                  <c:v>3426.42900000013</c:v>
                </c:pt>
                <c:pt idx="3427">
                  <c:v>3427.42883333346</c:v>
                </c:pt>
                <c:pt idx="3428">
                  <c:v>3428.428666666799</c:v>
                </c:pt>
                <c:pt idx="3429">
                  <c:v>3429.42850000013</c:v>
                </c:pt>
                <c:pt idx="3430">
                  <c:v>3430.42833333346</c:v>
                </c:pt>
                <c:pt idx="3431">
                  <c:v>3431.4281666668</c:v>
                </c:pt>
                <c:pt idx="3432">
                  <c:v>3432.42800000013</c:v>
                </c:pt>
                <c:pt idx="3433">
                  <c:v>3433.42783333347</c:v>
                </c:pt>
                <c:pt idx="3434">
                  <c:v>3434.4276666668</c:v>
                </c:pt>
                <c:pt idx="3435">
                  <c:v>3435.427500000131</c:v>
                </c:pt>
                <c:pt idx="3436">
                  <c:v>3436.42733333347</c:v>
                </c:pt>
                <c:pt idx="3437">
                  <c:v>3437.4271666668</c:v>
                </c:pt>
                <c:pt idx="3438">
                  <c:v>3438.42700000013</c:v>
                </c:pt>
                <c:pt idx="3439">
                  <c:v>3439.42683333346</c:v>
                </c:pt>
                <c:pt idx="3440">
                  <c:v>3440.4266666668</c:v>
                </c:pt>
                <c:pt idx="3441">
                  <c:v>3441.42650000013</c:v>
                </c:pt>
                <c:pt idx="3442">
                  <c:v>3442.42633333347</c:v>
                </c:pt>
                <c:pt idx="3443">
                  <c:v>3443.4261666668</c:v>
                </c:pt>
                <c:pt idx="3444">
                  <c:v>3444.42600000013</c:v>
                </c:pt>
                <c:pt idx="3445">
                  <c:v>3445.42583333347</c:v>
                </c:pt>
                <c:pt idx="3446">
                  <c:v>3446.4256666668</c:v>
                </c:pt>
                <c:pt idx="3447">
                  <c:v>3447.425500000131</c:v>
                </c:pt>
                <c:pt idx="3448">
                  <c:v>3448.42533333347</c:v>
                </c:pt>
                <c:pt idx="3449">
                  <c:v>3449.4251666668</c:v>
                </c:pt>
                <c:pt idx="3450">
                  <c:v>3450.42500000013</c:v>
                </c:pt>
                <c:pt idx="3451">
                  <c:v>3451.42483333347</c:v>
                </c:pt>
                <c:pt idx="3452">
                  <c:v>3452.4246666668</c:v>
                </c:pt>
                <c:pt idx="3453">
                  <c:v>3453.42450000013</c:v>
                </c:pt>
                <c:pt idx="3454">
                  <c:v>3454.42433333347</c:v>
                </c:pt>
                <c:pt idx="3455">
                  <c:v>3455.4241666668</c:v>
                </c:pt>
                <c:pt idx="3456">
                  <c:v>3456.42400000013</c:v>
                </c:pt>
                <c:pt idx="3457">
                  <c:v>3457.42383333347</c:v>
                </c:pt>
                <c:pt idx="3458">
                  <c:v>3458.4236666668</c:v>
                </c:pt>
                <c:pt idx="3459">
                  <c:v>3459.423500000141</c:v>
                </c:pt>
                <c:pt idx="3460">
                  <c:v>3460.42333333347</c:v>
                </c:pt>
                <c:pt idx="3461">
                  <c:v>3461.4231666668</c:v>
                </c:pt>
                <c:pt idx="3462">
                  <c:v>3462.423000000141</c:v>
                </c:pt>
                <c:pt idx="3463">
                  <c:v>3463.42283333347</c:v>
                </c:pt>
                <c:pt idx="3464">
                  <c:v>3464.4226666668</c:v>
                </c:pt>
                <c:pt idx="3465">
                  <c:v>3465.42250000014</c:v>
                </c:pt>
                <c:pt idx="3466">
                  <c:v>3466.42233333347</c:v>
                </c:pt>
                <c:pt idx="3467">
                  <c:v>3467.4221666668</c:v>
                </c:pt>
                <c:pt idx="3468">
                  <c:v>3468.42200000014</c:v>
                </c:pt>
                <c:pt idx="3469">
                  <c:v>3469.42183333347</c:v>
                </c:pt>
                <c:pt idx="3470">
                  <c:v>3470.4216666668</c:v>
                </c:pt>
                <c:pt idx="3471">
                  <c:v>3471.42150000014</c:v>
                </c:pt>
                <c:pt idx="3472">
                  <c:v>3472.42133333347</c:v>
                </c:pt>
                <c:pt idx="3473">
                  <c:v>3473.4211666668</c:v>
                </c:pt>
                <c:pt idx="3474">
                  <c:v>3474.421000000141</c:v>
                </c:pt>
                <c:pt idx="3475">
                  <c:v>3475.42083333347</c:v>
                </c:pt>
                <c:pt idx="3476">
                  <c:v>3476.42066666681</c:v>
                </c:pt>
                <c:pt idx="3477">
                  <c:v>3477.42050000014</c:v>
                </c:pt>
                <c:pt idx="3478">
                  <c:v>3478.42033333347</c:v>
                </c:pt>
                <c:pt idx="3479">
                  <c:v>3479.42016666681</c:v>
                </c:pt>
                <c:pt idx="3480">
                  <c:v>3480.42000000014</c:v>
                </c:pt>
                <c:pt idx="3481">
                  <c:v>3481.41983333347</c:v>
                </c:pt>
                <c:pt idx="3482">
                  <c:v>3482.4196666668</c:v>
                </c:pt>
                <c:pt idx="3483">
                  <c:v>3483.41950000014</c:v>
                </c:pt>
                <c:pt idx="3484">
                  <c:v>3484.41933333347</c:v>
                </c:pt>
                <c:pt idx="3485">
                  <c:v>3485.41916666681</c:v>
                </c:pt>
                <c:pt idx="3486">
                  <c:v>3486.419000000141</c:v>
                </c:pt>
                <c:pt idx="3487">
                  <c:v>3487.41883333347</c:v>
                </c:pt>
                <c:pt idx="3488">
                  <c:v>3488.41866666681</c:v>
                </c:pt>
                <c:pt idx="3489">
                  <c:v>3489.418500000141</c:v>
                </c:pt>
                <c:pt idx="3490">
                  <c:v>3490.41833333347</c:v>
                </c:pt>
                <c:pt idx="3491">
                  <c:v>3491.41816666681</c:v>
                </c:pt>
                <c:pt idx="3492">
                  <c:v>3492.41800000014</c:v>
                </c:pt>
                <c:pt idx="3493">
                  <c:v>3493.41783333347</c:v>
                </c:pt>
                <c:pt idx="3494">
                  <c:v>3494.41766666681</c:v>
                </c:pt>
                <c:pt idx="3495">
                  <c:v>3495.41750000014</c:v>
                </c:pt>
                <c:pt idx="3496">
                  <c:v>3496.41733333347</c:v>
                </c:pt>
                <c:pt idx="3497">
                  <c:v>3497.41716666681</c:v>
                </c:pt>
                <c:pt idx="3498">
                  <c:v>3498.41700000014</c:v>
                </c:pt>
                <c:pt idx="3499">
                  <c:v>3499.41683333347</c:v>
                </c:pt>
                <c:pt idx="3500">
                  <c:v>3500.41666666681</c:v>
                </c:pt>
                <c:pt idx="3501">
                  <c:v>3501.416500000141</c:v>
                </c:pt>
                <c:pt idx="3502">
                  <c:v>3502.41633333347</c:v>
                </c:pt>
                <c:pt idx="3503">
                  <c:v>3503.41616666681</c:v>
                </c:pt>
                <c:pt idx="3504">
                  <c:v>3504.41600000014</c:v>
                </c:pt>
                <c:pt idx="3505">
                  <c:v>3505.41583333348</c:v>
                </c:pt>
                <c:pt idx="3506">
                  <c:v>3506.41566666681</c:v>
                </c:pt>
                <c:pt idx="3507">
                  <c:v>3507.41550000014</c:v>
                </c:pt>
                <c:pt idx="3508">
                  <c:v>3508.41533333348</c:v>
                </c:pt>
                <c:pt idx="3509">
                  <c:v>3509.41516666681</c:v>
                </c:pt>
                <c:pt idx="3510">
                  <c:v>3510.41500000014</c:v>
                </c:pt>
                <c:pt idx="3511">
                  <c:v>3511.41483333348</c:v>
                </c:pt>
                <c:pt idx="3512">
                  <c:v>3512.41466666681</c:v>
                </c:pt>
                <c:pt idx="3513">
                  <c:v>3513.414500000141</c:v>
                </c:pt>
                <c:pt idx="3514">
                  <c:v>3514.41433333348</c:v>
                </c:pt>
                <c:pt idx="3515">
                  <c:v>3515.41416666681</c:v>
                </c:pt>
                <c:pt idx="3516">
                  <c:v>3516.414000000141</c:v>
                </c:pt>
                <c:pt idx="3517">
                  <c:v>3517.41383333348</c:v>
                </c:pt>
                <c:pt idx="3518">
                  <c:v>3518.41366666681</c:v>
                </c:pt>
                <c:pt idx="3519">
                  <c:v>3519.41350000015</c:v>
                </c:pt>
                <c:pt idx="3520">
                  <c:v>3520.41333333348</c:v>
                </c:pt>
                <c:pt idx="3521">
                  <c:v>3521.41316666681</c:v>
                </c:pt>
                <c:pt idx="3522">
                  <c:v>3522.41300000015</c:v>
                </c:pt>
                <c:pt idx="3523">
                  <c:v>3523.41283333348</c:v>
                </c:pt>
                <c:pt idx="3524">
                  <c:v>3524.41266666681</c:v>
                </c:pt>
                <c:pt idx="3525">
                  <c:v>3525.41250000014</c:v>
                </c:pt>
                <c:pt idx="3526">
                  <c:v>3526.41233333348</c:v>
                </c:pt>
                <c:pt idx="3527">
                  <c:v>3527.41216666681</c:v>
                </c:pt>
                <c:pt idx="3528">
                  <c:v>3528.412000000151</c:v>
                </c:pt>
                <c:pt idx="3529">
                  <c:v>3529.41183333348</c:v>
                </c:pt>
                <c:pt idx="3530">
                  <c:v>3530.41166666681</c:v>
                </c:pt>
                <c:pt idx="3531">
                  <c:v>3531.41150000015</c:v>
                </c:pt>
                <c:pt idx="3532">
                  <c:v>3532.41133333348</c:v>
                </c:pt>
                <c:pt idx="3533">
                  <c:v>3533.41116666681</c:v>
                </c:pt>
                <c:pt idx="3534">
                  <c:v>3534.41100000015</c:v>
                </c:pt>
                <c:pt idx="3535">
                  <c:v>3535.41083333348</c:v>
                </c:pt>
                <c:pt idx="3536">
                  <c:v>3536.41066666681</c:v>
                </c:pt>
                <c:pt idx="3537">
                  <c:v>3537.41050000015</c:v>
                </c:pt>
                <c:pt idx="3538">
                  <c:v>3538.41033333348</c:v>
                </c:pt>
                <c:pt idx="3539">
                  <c:v>3539.410166666811</c:v>
                </c:pt>
                <c:pt idx="3540">
                  <c:v>3540.410000000151</c:v>
                </c:pt>
                <c:pt idx="3541">
                  <c:v>3541.40983333348</c:v>
                </c:pt>
                <c:pt idx="3542">
                  <c:v>3542.40966666682</c:v>
                </c:pt>
                <c:pt idx="3543">
                  <c:v>3543.409500000151</c:v>
                </c:pt>
                <c:pt idx="3544">
                  <c:v>3544.40933333348</c:v>
                </c:pt>
                <c:pt idx="3545">
                  <c:v>3545.40916666681</c:v>
                </c:pt>
                <c:pt idx="3546">
                  <c:v>3546.40900000015</c:v>
                </c:pt>
                <c:pt idx="3547">
                  <c:v>3547.40883333348</c:v>
                </c:pt>
                <c:pt idx="3548">
                  <c:v>3548.408666666819</c:v>
                </c:pt>
                <c:pt idx="3549">
                  <c:v>3549.40850000015</c:v>
                </c:pt>
                <c:pt idx="3550">
                  <c:v>3550.40833333348</c:v>
                </c:pt>
                <c:pt idx="3551">
                  <c:v>3551.40816666682</c:v>
                </c:pt>
                <c:pt idx="3552">
                  <c:v>3552.40800000015</c:v>
                </c:pt>
                <c:pt idx="3553">
                  <c:v>3553.40783333348</c:v>
                </c:pt>
                <c:pt idx="3554">
                  <c:v>3554.40766666682</c:v>
                </c:pt>
                <c:pt idx="3555">
                  <c:v>3555.407500000151</c:v>
                </c:pt>
                <c:pt idx="3556">
                  <c:v>3556.40733333348</c:v>
                </c:pt>
                <c:pt idx="3557">
                  <c:v>3557.40716666682</c:v>
                </c:pt>
                <c:pt idx="3558">
                  <c:v>3558.40700000015</c:v>
                </c:pt>
                <c:pt idx="3559">
                  <c:v>3559.40683333348</c:v>
                </c:pt>
                <c:pt idx="3560">
                  <c:v>3560.40666666682</c:v>
                </c:pt>
                <c:pt idx="3561">
                  <c:v>3561.40650000015</c:v>
                </c:pt>
                <c:pt idx="3562">
                  <c:v>3562.40633333349</c:v>
                </c:pt>
                <c:pt idx="3563">
                  <c:v>3563.40616666682</c:v>
                </c:pt>
                <c:pt idx="3564">
                  <c:v>3564.40600000015</c:v>
                </c:pt>
                <c:pt idx="3565">
                  <c:v>3565.40583333349</c:v>
                </c:pt>
                <c:pt idx="3566">
                  <c:v>3566.40566666682</c:v>
                </c:pt>
                <c:pt idx="3567">
                  <c:v>3567.405500000151</c:v>
                </c:pt>
                <c:pt idx="3568">
                  <c:v>3568.40533333349</c:v>
                </c:pt>
                <c:pt idx="3569">
                  <c:v>3569.40516666682</c:v>
                </c:pt>
                <c:pt idx="3570">
                  <c:v>3570.405000000151</c:v>
                </c:pt>
                <c:pt idx="3571">
                  <c:v>3571.40483333349</c:v>
                </c:pt>
                <c:pt idx="3572">
                  <c:v>3572.40466666682</c:v>
                </c:pt>
                <c:pt idx="3573">
                  <c:v>3573.40450000015</c:v>
                </c:pt>
                <c:pt idx="3574">
                  <c:v>3574.40433333349</c:v>
                </c:pt>
                <c:pt idx="3575">
                  <c:v>3575.40416666682</c:v>
                </c:pt>
                <c:pt idx="3576">
                  <c:v>3576.40400000015</c:v>
                </c:pt>
                <c:pt idx="3577">
                  <c:v>3577.40383333349</c:v>
                </c:pt>
                <c:pt idx="3578">
                  <c:v>3578.40366666682</c:v>
                </c:pt>
                <c:pt idx="3579">
                  <c:v>3579.403500000151</c:v>
                </c:pt>
                <c:pt idx="3580">
                  <c:v>3580.40333333349</c:v>
                </c:pt>
                <c:pt idx="3581">
                  <c:v>3581.40316666682</c:v>
                </c:pt>
                <c:pt idx="3582">
                  <c:v>3582.403000000161</c:v>
                </c:pt>
                <c:pt idx="3583">
                  <c:v>3583.40283333349</c:v>
                </c:pt>
                <c:pt idx="3584">
                  <c:v>3584.40266666682</c:v>
                </c:pt>
                <c:pt idx="3585">
                  <c:v>3585.40250000016</c:v>
                </c:pt>
                <c:pt idx="3586">
                  <c:v>3586.40233333349</c:v>
                </c:pt>
                <c:pt idx="3587">
                  <c:v>3587.40216666682</c:v>
                </c:pt>
                <c:pt idx="3588">
                  <c:v>3588.40200000016</c:v>
                </c:pt>
                <c:pt idx="3589">
                  <c:v>3589.40183333349</c:v>
                </c:pt>
                <c:pt idx="3590">
                  <c:v>3590.40166666682</c:v>
                </c:pt>
                <c:pt idx="3591">
                  <c:v>3591.40150000016</c:v>
                </c:pt>
                <c:pt idx="3592">
                  <c:v>3592.40133333349</c:v>
                </c:pt>
                <c:pt idx="3593">
                  <c:v>3593.40116666682</c:v>
                </c:pt>
                <c:pt idx="3594">
                  <c:v>3594.401000000161</c:v>
                </c:pt>
                <c:pt idx="3595">
                  <c:v>3595.40083333349</c:v>
                </c:pt>
                <c:pt idx="3596">
                  <c:v>3596.40066666682</c:v>
                </c:pt>
                <c:pt idx="3597">
                  <c:v>3597.400500000161</c:v>
                </c:pt>
                <c:pt idx="3598">
                  <c:v>3598.40033333349</c:v>
                </c:pt>
                <c:pt idx="3599">
                  <c:v>3599.40016666682</c:v>
                </c:pt>
                <c:pt idx="3600">
                  <c:v>3600.40000000016</c:v>
                </c:pt>
                <c:pt idx="3601">
                  <c:v>3601.39983333349</c:v>
                </c:pt>
                <c:pt idx="3602">
                  <c:v>3602.39966666682</c:v>
                </c:pt>
                <c:pt idx="3603">
                  <c:v>3603.39950000016</c:v>
                </c:pt>
                <c:pt idx="3604">
                  <c:v>3604.39933333349</c:v>
                </c:pt>
                <c:pt idx="3605">
                  <c:v>3605.39916666683</c:v>
                </c:pt>
                <c:pt idx="3606">
                  <c:v>3606.399000000161</c:v>
                </c:pt>
                <c:pt idx="3607">
                  <c:v>3607.39883333349</c:v>
                </c:pt>
                <c:pt idx="3608">
                  <c:v>3608.39866666683</c:v>
                </c:pt>
                <c:pt idx="3609">
                  <c:v>3609.398500000161</c:v>
                </c:pt>
                <c:pt idx="3610">
                  <c:v>3610.39833333349</c:v>
                </c:pt>
                <c:pt idx="3611">
                  <c:v>3611.39816666683</c:v>
                </c:pt>
                <c:pt idx="3612">
                  <c:v>3612.39800000016</c:v>
                </c:pt>
                <c:pt idx="3613">
                  <c:v>3613.39783333349</c:v>
                </c:pt>
                <c:pt idx="3614">
                  <c:v>3614.39766666683</c:v>
                </c:pt>
                <c:pt idx="3615">
                  <c:v>3615.39750000016</c:v>
                </c:pt>
                <c:pt idx="3616">
                  <c:v>3616.39733333349</c:v>
                </c:pt>
                <c:pt idx="3617">
                  <c:v>3617.39716666683</c:v>
                </c:pt>
                <c:pt idx="3618">
                  <c:v>3618.39700000016</c:v>
                </c:pt>
                <c:pt idx="3619">
                  <c:v>3619.39683333349</c:v>
                </c:pt>
                <c:pt idx="3620">
                  <c:v>3620.39666666683</c:v>
                </c:pt>
                <c:pt idx="3621">
                  <c:v>3621.396500000161</c:v>
                </c:pt>
                <c:pt idx="3622">
                  <c:v>3622.39633333349</c:v>
                </c:pt>
                <c:pt idx="3623">
                  <c:v>3623.39616666683</c:v>
                </c:pt>
                <c:pt idx="3624">
                  <c:v>3624.396000000161</c:v>
                </c:pt>
                <c:pt idx="3625">
                  <c:v>3625.39583333349</c:v>
                </c:pt>
                <c:pt idx="3626">
                  <c:v>3626.39566666683</c:v>
                </c:pt>
                <c:pt idx="3627">
                  <c:v>3627.39550000016</c:v>
                </c:pt>
                <c:pt idx="3628">
                  <c:v>3628.3953333335</c:v>
                </c:pt>
                <c:pt idx="3629">
                  <c:v>3629.39516666683</c:v>
                </c:pt>
                <c:pt idx="3630">
                  <c:v>3630.39500000016</c:v>
                </c:pt>
                <c:pt idx="3631">
                  <c:v>3631.3948333335</c:v>
                </c:pt>
                <c:pt idx="3632">
                  <c:v>3632.39466666683</c:v>
                </c:pt>
                <c:pt idx="3633">
                  <c:v>3633.394500000161</c:v>
                </c:pt>
                <c:pt idx="3634">
                  <c:v>3634.3943333335</c:v>
                </c:pt>
                <c:pt idx="3635">
                  <c:v>3635.39416666683</c:v>
                </c:pt>
                <c:pt idx="3636">
                  <c:v>3636.394000000161</c:v>
                </c:pt>
                <c:pt idx="3637">
                  <c:v>3637.3938333335</c:v>
                </c:pt>
                <c:pt idx="3638">
                  <c:v>3638.39366666683</c:v>
                </c:pt>
                <c:pt idx="3639">
                  <c:v>3639.39350000016</c:v>
                </c:pt>
                <c:pt idx="3640">
                  <c:v>3640.3933333335</c:v>
                </c:pt>
                <c:pt idx="3641">
                  <c:v>3641.39316666683</c:v>
                </c:pt>
                <c:pt idx="3642">
                  <c:v>3642.39300000016</c:v>
                </c:pt>
                <c:pt idx="3643">
                  <c:v>3643.3928333335</c:v>
                </c:pt>
                <c:pt idx="3644">
                  <c:v>3644.39266666683</c:v>
                </c:pt>
                <c:pt idx="3645">
                  <c:v>3645.39250000016</c:v>
                </c:pt>
                <c:pt idx="3646">
                  <c:v>3646.3923333335</c:v>
                </c:pt>
                <c:pt idx="3647">
                  <c:v>3647.39216666683</c:v>
                </c:pt>
                <c:pt idx="3648">
                  <c:v>3648.392000000171</c:v>
                </c:pt>
                <c:pt idx="3649">
                  <c:v>3649.3918333335</c:v>
                </c:pt>
                <c:pt idx="3650">
                  <c:v>3650.39166666683</c:v>
                </c:pt>
                <c:pt idx="3651">
                  <c:v>3651.391500000171</c:v>
                </c:pt>
                <c:pt idx="3652">
                  <c:v>3652.3913333335</c:v>
                </c:pt>
                <c:pt idx="3653">
                  <c:v>3653.39116666683</c:v>
                </c:pt>
                <c:pt idx="3654">
                  <c:v>3654.39100000017</c:v>
                </c:pt>
                <c:pt idx="3655">
                  <c:v>3655.3908333335</c:v>
                </c:pt>
                <c:pt idx="3656">
                  <c:v>3656.39066666683</c:v>
                </c:pt>
                <c:pt idx="3657">
                  <c:v>3657.39050000017</c:v>
                </c:pt>
                <c:pt idx="3658">
                  <c:v>3658.3903333335</c:v>
                </c:pt>
                <c:pt idx="3659">
                  <c:v>3659.390166666831</c:v>
                </c:pt>
                <c:pt idx="3660">
                  <c:v>3660.390000000171</c:v>
                </c:pt>
                <c:pt idx="3661">
                  <c:v>3661.3898333335</c:v>
                </c:pt>
                <c:pt idx="3662">
                  <c:v>3662.38966666683</c:v>
                </c:pt>
                <c:pt idx="3663">
                  <c:v>3663.389500000171</c:v>
                </c:pt>
                <c:pt idx="3664">
                  <c:v>3664.3893333335</c:v>
                </c:pt>
                <c:pt idx="3665">
                  <c:v>3665.38916666684</c:v>
                </c:pt>
                <c:pt idx="3666">
                  <c:v>3666.38900000017</c:v>
                </c:pt>
                <c:pt idx="3667">
                  <c:v>3667.3888333335</c:v>
                </c:pt>
                <c:pt idx="3668">
                  <c:v>3668.38866666684</c:v>
                </c:pt>
                <c:pt idx="3669">
                  <c:v>3669.38850000017</c:v>
                </c:pt>
                <c:pt idx="3670">
                  <c:v>3670.3883333335</c:v>
                </c:pt>
                <c:pt idx="3671">
                  <c:v>3671.38816666683</c:v>
                </c:pt>
                <c:pt idx="3672">
                  <c:v>3672.38800000017</c:v>
                </c:pt>
                <c:pt idx="3673">
                  <c:v>3673.3878333335</c:v>
                </c:pt>
                <c:pt idx="3674">
                  <c:v>3674.38766666684</c:v>
                </c:pt>
                <c:pt idx="3675">
                  <c:v>3675.387500000171</c:v>
                </c:pt>
                <c:pt idx="3676">
                  <c:v>3676.3873333335</c:v>
                </c:pt>
                <c:pt idx="3677">
                  <c:v>3677.38716666684</c:v>
                </c:pt>
                <c:pt idx="3678">
                  <c:v>3678.38700000017</c:v>
                </c:pt>
                <c:pt idx="3679">
                  <c:v>3679.3868333335</c:v>
                </c:pt>
                <c:pt idx="3680">
                  <c:v>3680.38666666684</c:v>
                </c:pt>
                <c:pt idx="3681">
                  <c:v>3681.38650000017</c:v>
                </c:pt>
                <c:pt idx="3682">
                  <c:v>3682.3863333335</c:v>
                </c:pt>
                <c:pt idx="3683">
                  <c:v>3683.38616666684</c:v>
                </c:pt>
                <c:pt idx="3684">
                  <c:v>3684.38600000017</c:v>
                </c:pt>
                <c:pt idx="3685">
                  <c:v>3685.3858333335</c:v>
                </c:pt>
                <c:pt idx="3686">
                  <c:v>3686.38566666684</c:v>
                </c:pt>
                <c:pt idx="3687">
                  <c:v>3687.385500000171</c:v>
                </c:pt>
                <c:pt idx="3688">
                  <c:v>3688.3853333335</c:v>
                </c:pt>
                <c:pt idx="3689">
                  <c:v>3689.38516666684</c:v>
                </c:pt>
                <c:pt idx="3690">
                  <c:v>3690.385000000171</c:v>
                </c:pt>
                <c:pt idx="3691">
                  <c:v>3691.3848333335</c:v>
                </c:pt>
                <c:pt idx="3692">
                  <c:v>3692.38466666684</c:v>
                </c:pt>
                <c:pt idx="3693">
                  <c:v>3693.38450000017</c:v>
                </c:pt>
                <c:pt idx="3694">
                  <c:v>3694.38433333351</c:v>
                </c:pt>
                <c:pt idx="3695">
                  <c:v>3695.38416666684</c:v>
                </c:pt>
                <c:pt idx="3696">
                  <c:v>3696.38400000017</c:v>
                </c:pt>
                <c:pt idx="3697">
                  <c:v>3697.38383333351</c:v>
                </c:pt>
                <c:pt idx="3698">
                  <c:v>3698.38366666684</c:v>
                </c:pt>
                <c:pt idx="3699">
                  <c:v>3699.383500000171</c:v>
                </c:pt>
                <c:pt idx="3700">
                  <c:v>3700.38333333351</c:v>
                </c:pt>
                <c:pt idx="3701">
                  <c:v>3701.38316666684</c:v>
                </c:pt>
                <c:pt idx="3702">
                  <c:v>3702.383000000171</c:v>
                </c:pt>
                <c:pt idx="3703">
                  <c:v>3703.38283333351</c:v>
                </c:pt>
                <c:pt idx="3704">
                  <c:v>3704.38266666684</c:v>
                </c:pt>
                <c:pt idx="3705">
                  <c:v>3705.38250000018</c:v>
                </c:pt>
                <c:pt idx="3706">
                  <c:v>3706.38233333351</c:v>
                </c:pt>
                <c:pt idx="3707">
                  <c:v>3707.38216666684</c:v>
                </c:pt>
                <c:pt idx="3708">
                  <c:v>3708.38200000018</c:v>
                </c:pt>
                <c:pt idx="3709">
                  <c:v>3709.38183333351</c:v>
                </c:pt>
                <c:pt idx="3710">
                  <c:v>3710.38166666684</c:v>
                </c:pt>
                <c:pt idx="3711">
                  <c:v>3711.38150000018</c:v>
                </c:pt>
                <c:pt idx="3712">
                  <c:v>3712.38133333351</c:v>
                </c:pt>
                <c:pt idx="3713">
                  <c:v>3713.381166666841</c:v>
                </c:pt>
                <c:pt idx="3714">
                  <c:v>3714.38100000018</c:v>
                </c:pt>
                <c:pt idx="3715">
                  <c:v>3715.38083333351</c:v>
                </c:pt>
                <c:pt idx="3716">
                  <c:v>3716.38066666684</c:v>
                </c:pt>
                <c:pt idx="3717">
                  <c:v>3717.38050000018</c:v>
                </c:pt>
                <c:pt idx="3718">
                  <c:v>3718.38033333351</c:v>
                </c:pt>
                <c:pt idx="3719">
                  <c:v>3719.38016666684</c:v>
                </c:pt>
                <c:pt idx="3720">
                  <c:v>3720.38000000018</c:v>
                </c:pt>
                <c:pt idx="3721">
                  <c:v>3721.37983333351</c:v>
                </c:pt>
                <c:pt idx="3722">
                  <c:v>3722.37966666684</c:v>
                </c:pt>
                <c:pt idx="3723">
                  <c:v>3723.37950000018</c:v>
                </c:pt>
                <c:pt idx="3724">
                  <c:v>3724.37933333351</c:v>
                </c:pt>
                <c:pt idx="3725">
                  <c:v>3725.37916666684</c:v>
                </c:pt>
                <c:pt idx="3726">
                  <c:v>3726.37900000018</c:v>
                </c:pt>
                <c:pt idx="3727">
                  <c:v>3727.37883333351</c:v>
                </c:pt>
                <c:pt idx="3728">
                  <c:v>3728.37866666685</c:v>
                </c:pt>
                <c:pt idx="3729">
                  <c:v>3729.37850000018</c:v>
                </c:pt>
                <c:pt idx="3730">
                  <c:v>3730.37833333351</c:v>
                </c:pt>
                <c:pt idx="3731">
                  <c:v>3731.37816666684</c:v>
                </c:pt>
                <c:pt idx="3732">
                  <c:v>3732.37800000018</c:v>
                </c:pt>
                <c:pt idx="3733">
                  <c:v>3733.37783333351</c:v>
                </c:pt>
                <c:pt idx="3734">
                  <c:v>3734.37766666685</c:v>
                </c:pt>
                <c:pt idx="3735">
                  <c:v>3735.37750000018</c:v>
                </c:pt>
                <c:pt idx="3736">
                  <c:v>3736.37733333351</c:v>
                </c:pt>
                <c:pt idx="3737">
                  <c:v>3737.37716666685</c:v>
                </c:pt>
                <c:pt idx="3738">
                  <c:v>3738.37700000018</c:v>
                </c:pt>
                <c:pt idx="3739">
                  <c:v>3739.37683333351</c:v>
                </c:pt>
                <c:pt idx="3740">
                  <c:v>3740.37666666685</c:v>
                </c:pt>
                <c:pt idx="3741">
                  <c:v>3741.37650000018</c:v>
                </c:pt>
                <c:pt idx="3742">
                  <c:v>3742.37633333351</c:v>
                </c:pt>
                <c:pt idx="3743">
                  <c:v>3743.37616666685</c:v>
                </c:pt>
                <c:pt idx="3744">
                  <c:v>3744.37600000018</c:v>
                </c:pt>
                <c:pt idx="3745">
                  <c:v>3745.37583333351</c:v>
                </c:pt>
                <c:pt idx="3746">
                  <c:v>3746.37566666685</c:v>
                </c:pt>
                <c:pt idx="3747">
                  <c:v>3747.37550000018</c:v>
                </c:pt>
                <c:pt idx="3748">
                  <c:v>3748.37533333352</c:v>
                </c:pt>
                <c:pt idx="3749">
                  <c:v>3749.37516666685</c:v>
                </c:pt>
                <c:pt idx="3750">
                  <c:v>3750.37500000018</c:v>
                </c:pt>
                <c:pt idx="3751">
                  <c:v>3751.37483333351</c:v>
                </c:pt>
                <c:pt idx="3752">
                  <c:v>3752.37466666685</c:v>
                </c:pt>
                <c:pt idx="3753">
                  <c:v>3753.37450000018</c:v>
                </c:pt>
                <c:pt idx="3754">
                  <c:v>3754.37433333352</c:v>
                </c:pt>
                <c:pt idx="3755">
                  <c:v>3755.37416666685</c:v>
                </c:pt>
                <c:pt idx="3756">
                  <c:v>3756.37400000018</c:v>
                </c:pt>
                <c:pt idx="3757">
                  <c:v>3757.37383333352</c:v>
                </c:pt>
                <c:pt idx="3758">
                  <c:v>3758.37366666685</c:v>
                </c:pt>
                <c:pt idx="3759">
                  <c:v>3759.37350000018</c:v>
                </c:pt>
                <c:pt idx="3760">
                  <c:v>3760.37333333352</c:v>
                </c:pt>
                <c:pt idx="3761">
                  <c:v>3761.37316666685</c:v>
                </c:pt>
                <c:pt idx="3762">
                  <c:v>3762.37300000018</c:v>
                </c:pt>
                <c:pt idx="3763">
                  <c:v>3763.37283333352</c:v>
                </c:pt>
                <c:pt idx="3764">
                  <c:v>3764.37266666685</c:v>
                </c:pt>
                <c:pt idx="3765">
                  <c:v>3765.37250000018</c:v>
                </c:pt>
                <c:pt idx="3766">
                  <c:v>3766.37233333352</c:v>
                </c:pt>
                <c:pt idx="3767">
                  <c:v>3767.372166666851</c:v>
                </c:pt>
                <c:pt idx="3768">
                  <c:v>3768.37200000018</c:v>
                </c:pt>
                <c:pt idx="3769">
                  <c:v>3769.37183333352</c:v>
                </c:pt>
                <c:pt idx="3770">
                  <c:v>3770.37166666685</c:v>
                </c:pt>
                <c:pt idx="3771">
                  <c:v>3771.37150000018</c:v>
                </c:pt>
                <c:pt idx="3772">
                  <c:v>3772.37133333352</c:v>
                </c:pt>
                <c:pt idx="3773">
                  <c:v>3773.37116666685</c:v>
                </c:pt>
                <c:pt idx="3774">
                  <c:v>3774.37100000018</c:v>
                </c:pt>
                <c:pt idx="3775">
                  <c:v>3775.37083333352</c:v>
                </c:pt>
                <c:pt idx="3776">
                  <c:v>3776.37066666685</c:v>
                </c:pt>
                <c:pt idx="3777">
                  <c:v>3777.37050000019</c:v>
                </c:pt>
                <c:pt idx="3778">
                  <c:v>3778.37033333352</c:v>
                </c:pt>
                <c:pt idx="3779">
                  <c:v>3779.370166666851</c:v>
                </c:pt>
                <c:pt idx="3780">
                  <c:v>3780.37000000019</c:v>
                </c:pt>
                <c:pt idx="3781">
                  <c:v>3781.36983333352</c:v>
                </c:pt>
                <c:pt idx="3782">
                  <c:v>3782.36966666685</c:v>
                </c:pt>
                <c:pt idx="3783">
                  <c:v>3783.36950000019</c:v>
                </c:pt>
                <c:pt idx="3784">
                  <c:v>3784.36933333352</c:v>
                </c:pt>
                <c:pt idx="3785">
                  <c:v>3785.36916666685</c:v>
                </c:pt>
                <c:pt idx="3786">
                  <c:v>3786.36900000019</c:v>
                </c:pt>
                <c:pt idx="3787">
                  <c:v>3787.36883333352</c:v>
                </c:pt>
                <c:pt idx="3788">
                  <c:v>3788.36866666685</c:v>
                </c:pt>
                <c:pt idx="3789">
                  <c:v>3789.36850000019</c:v>
                </c:pt>
                <c:pt idx="3790">
                  <c:v>3790.36833333352</c:v>
                </c:pt>
                <c:pt idx="3791">
                  <c:v>3791.36816666685</c:v>
                </c:pt>
                <c:pt idx="3792">
                  <c:v>3792.36800000019</c:v>
                </c:pt>
                <c:pt idx="3793">
                  <c:v>3793.36783333352</c:v>
                </c:pt>
                <c:pt idx="3794">
                  <c:v>3794.36766666686</c:v>
                </c:pt>
                <c:pt idx="3795">
                  <c:v>3795.36750000019</c:v>
                </c:pt>
                <c:pt idx="3796">
                  <c:v>3796.36733333352</c:v>
                </c:pt>
                <c:pt idx="3797">
                  <c:v>3797.36716666686</c:v>
                </c:pt>
                <c:pt idx="3798">
                  <c:v>3798.36700000019</c:v>
                </c:pt>
                <c:pt idx="3799">
                  <c:v>3799.36683333352</c:v>
                </c:pt>
                <c:pt idx="3800">
                  <c:v>3800.36666666686</c:v>
                </c:pt>
                <c:pt idx="3801">
                  <c:v>3801.36650000019</c:v>
                </c:pt>
                <c:pt idx="3802">
                  <c:v>3802.36633333352</c:v>
                </c:pt>
                <c:pt idx="3803">
                  <c:v>3803.36616666686</c:v>
                </c:pt>
                <c:pt idx="3804">
                  <c:v>3804.36600000019</c:v>
                </c:pt>
                <c:pt idx="3805">
                  <c:v>3805.36583333352</c:v>
                </c:pt>
                <c:pt idx="3806">
                  <c:v>3806.36566666686</c:v>
                </c:pt>
                <c:pt idx="3807">
                  <c:v>3807.36550000019</c:v>
                </c:pt>
                <c:pt idx="3808">
                  <c:v>3808.36533333352</c:v>
                </c:pt>
                <c:pt idx="3809">
                  <c:v>3809.36516666686</c:v>
                </c:pt>
                <c:pt idx="3810">
                  <c:v>3810.36500000019</c:v>
                </c:pt>
                <c:pt idx="3811">
                  <c:v>3811.36483333352</c:v>
                </c:pt>
                <c:pt idx="3812">
                  <c:v>3812.36466666686</c:v>
                </c:pt>
                <c:pt idx="3813">
                  <c:v>3813.36450000019</c:v>
                </c:pt>
                <c:pt idx="3814">
                  <c:v>3814.36433333353</c:v>
                </c:pt>
                <c:pt idx="3815">
                  <c:v>3815.36416666686</c:v>
                </c:pt>
                <c:pt idx="3816">
                  <c:v>3816.36400000019</c:v>
                </c:pt>
                <c:pt idx="3817">
                  <c:v>3817.36383333353</c:v>
                </c:pt>
                <c:pt idx="3818">
                  <c:v>3818.36366666686</c:v>
                </c:pt>
                <c:pt idx="3819">
                  <c:v>3819.36350000019</c:v>
                </c:pt>
                <c:pt idx="3820">
                  <c:v>3820.36333333353</c:v>
                </c:pt>
                <c:pt idx="3821">
                  <c:v>3821.363166666861</c:v>
                </c:pt>
                <c:pt idx="3822">
                  <c:v>3822.36300000019</c:v>
                </c:pt>
                <c:pt idx="3823">
                  <c:v>3823.36283333353</c:v>
                </c:pt>
                <c:pt idx="3824">
                  <c:v>3824.36266666686</c:v>
                </c:pt>
                <c:pt idx="3825">
                  <c:v>3825.36250000019</c:v>
                </c:pt>
                <c:pt idx="3826">
                  <c:v>3826.36233333353</c:v>
                </c:pt>
                <c:pt idx="3827">
                  <c:v>3827.36216666686</c:v>
                </c:pt>
                <c:pt idx="3828">
                  <c:v>3828.36200000019</c:v>
                </c:pt>
                <c:pt idx="3829">
                  <c:v>3829.36183333353</c:v>
                </c:pt>
                <c:pt idx="3830">
                  <c:v>3830.36166666686</c:v>
                </c:pt>
                <c:pt idx="3831">
                  <c:v>3831.36150000019</c:v>
                </c:pt>
                <c:pt idx="3832">
                  <c:v>3832.36133333353</c:v>
                </c:pt>
                <c:pt idx="3833">
                  <c:v>3833.361166666861</c:v>
                </c:pt>
                <c:pt idx="3834">
                  <c:v>3834.3610000002</c:v>
                </c:pt>
                <c:pt idx="3835">
                  <c:v>3835.36083333353</c:v>
                </c:pt>
                <c:pt idx="3836">
                  <c:v>3836.36066666686</c:v>
                </c:pt>
                <c:pt idx="3837">
                  <c:v>3837.3605000002</c:v>
                </c:pt>
                <c:pt idx="3838">
                  <c:v>3838.36033333353</c:v>
                </c:pt>
                <c:pt idx="3839">
                  <c:v>3839.36016666686</c:v>
                </c:pt>
                <c:pt idx="3840">
                  <c:v>3840.3600000002</c:v>
                </c:pt>
                <c:pt idx="3841">
                  <c:v>3841.35983333353</c:v>
                </c:pt>
                <c:pt idx="3842">
                  <c:v>3842.35966666686</c:v>
                </c:pt>
                <c:pt idx="3843">
                  <c:v>3843.3595000002</c:v>
                </c:pt>
                <c:pt idx="3844">
                  <c:v>3844.35933333353</c:v>
                </c:pt>
                <c:pt idx="3845">
                  <c:v>3845.35916666686</c:v>
                </c:pt>
                <c:pt idx="3846">
                  <c:v>3846.3590000002</c:v>
                </c:pt>
                <c:pt idx="3847">
                  <c:v>3847.35883333353</c:v>
                </c:pt>
                <c:pt idx="3848">
                  <c:v>3848.35866666686</c:v>
                </c:pt>
                <c:pt idx="3849">
                  <c:v>3849.3585000002</c:v>
                </c:pt>
                <c:pt idx="3850">
                  <c:v>3850.35833333353</c:v>
                </c:pt>
                <c:pt idx="3851">
                  <c:v>3851.35816666686</c:v>
                </c:pt>
                <c:pt idx="3852">
                  <c:v>3852.3580000002</c:v>
                </c:pt>
                <c:pt idx="3853">
                  <c:v>3853.35783333353</c:v>
                </c:pt>
                <c:pt idx="3854">
                  <c:v>3854.35766666687</c:v>
                </c:pt>
                <c:pt idx="3855">
                  <c:v>3855.3575000002</c:v>
                </c:pt>
                <c:pt idx="3856">
                  <c:v>3856.35733333353</c:v>
                </c:pt>
                <c:pt idx="3857">
                  <c:v>3857.35716666687</c:v>
                </c:pt>
                <c:pt idx="3858">
                  <c:v>3858.3570000002</c:v>
                </c:pt>
                <c:pt idx="3859">
                  <c:v>3859.35683333353</c:v>
                </c:pt>
                <c:pt idx="3860">
                  <c:v>3860.35666666686</c:v>
                </c:pt>
                <c:pt idx="3861">
                  <c:v>3861.3565000002</c:v>
                </c:pt>
                <c:pt idx="3862">
                  <c:v>3862.35633333353</c:v>
                </c:pt>
                <c:pt idx="3863">
                  <c:v>3863.35616666687</c:v>
                </c:pt>
                <c:pt idx="3864">
                  <c:v>3864.3560000002</c:v>
                </c:pt>
                <c:pt idx="3865">
                  <c:v>3865.35583333353</c:v>
                </c:pt>
                <c:pt idx="3866">
                  <c:v>3866.35566666687</c:v>
                </c:pt>
                <c:pt idx="3867">
                  <c:v>3867.3555000002</c:v>
                </c:pt>
                <c:pt idx="3868">
                  <c:v>3868.35533333353</c:v>
                </c:pt>
                <c:pt idx="3869">
                  <c:v>3869.35516666687</c:v>
                </c:pt>
                <c:pt idx="3870">
                  <c:v>3870.3550000002</c:v>
                </c:pt>
                <c:pt idx="3871">
                  <c:v>3871.35483333353</c:v>
                </c:pt>
                <c:pt idx="3872">
                  <c:v>3872.35466666687</c:v>
                </c:pt>
                <c:pt idx="3873">
                  <c:v>3873.3545000002</c:v>
                </c:pt>
                <c:pt idx="3874">
                  <c:v>3874.35433333353</c:v>
                </c:pt>
                <c:pt idx="3875">
                  <c:v>3875.35416666687</c:v>
                </c:pt>
                <c:pt idx="3876">
                  <c:v>3876.3540000002</c:v>
                </c:pt>
                <c:pt idx="3877">
                  <c:v>3877.35383333353</c:v>
                </c:pt>
                <c:pt idx="3878">
                  <c:v>3878.35366666687</c:v>
                </c:pt>
                <c:pt idx="3879">
                  <c:v>3879.3535000002</c:v>
                </c:pt>
                <c:pt idx="3880">
                  <c:v>3880.35333333354</c:v>
                </c:pt>
                <c:pt idx="3881">
                  <c:v>3881.35316666687</c:v>
                </c:pt>
                <c:pt idx="3882">
                  <c:v>3882.3530000002</c:v>
                </c:pt>
                <c:pt idx="3883">
                  <c:v>3883.35283333354</c:v>
                </c:pt>
                <c:pt idx="3884">
                  <c:v>3884.35266666687</c:v>
                </c:pt>
                <c:pt idx="3885">
                  <c:v>3885.3525000002</c:v>
                </c:pt>
                <c:pt idx="3886">
                  <c:v>3886.35233333354</c:v>
                </c:pt>
                <c:pt idx="3887">
                  <c:v>3887.352166666871</c:v>
                </c:pt>
                <c:pt idx="3888">
                  <c:v>3888.3520000002</c:v>
                </c:pt>
                <c:pt idx="3889">
                  <c:v>3889.35183333354</c:v>
                </c:pt>
                <c:pt idx="3890">
                  <c:v>3890.35166666687</c:v>
                </c:pt>
                <c:pt idx="3891">
                  <c:v>3891.3515000002</c:v>
                </c:pt>
                <c:pt idx="3892">
                  <c:v>3892.35133333354</c:v>
                </c:pt>
                <c:pt idx="3893">
                  <c:v>3893.35116666687</c:v>
                </c:pt>
                <c:pt idx="3894">
                  <c:v>3894.3510000002</c:v>
                </c:pt>
                <c:pt idx="3895">
                  <c:v>3895.35083333354</c:v>
                </c:pt>
                <c:pt idx="3896">
                  <c:v>3896.35066666687</c:v>
                </c:pt>
                <c:pt idx="3897">
                  <c:v>3897.35050000021</c:v>
                </c:pt>
                <c:pt idx="3898">
                  <c:v>3898.35033333354</c:v>
                </c:pt>
                <c:pt idx="3899">
                  <c:v>3899.350166666871</c:v>
                </c:pt>
                <c:pt idx="3900">
                  <c:v>3900.35000000021</c:v>
                </c:pt>
                <c:pt idx="3901">
                  <c:v>3901.34983333354</c:v>
                </c:pt>
                <c:pt idx="3902">
                  <c:v>3902.34966666687</c:v>
                </c:pt>
                <c:pt idx="3903">
                  <c:v>3903.34950000021</c:v>
                </c:pt>
                <c:pt idx="3904">
                  <c:v>3904.34933333354</c:v>
                </c:pt>
                <c:pt idx="3905">
                  <c:v>3905.34916666687</c:v>
                </c:pt>
                <c:pt idx="3906">
                  <c:v>3906.34900000021</c:v>
                </c:pt>
                <c:pt idx="3907">
                  <c:v>3907.34883333354</c:v>
                </c:pt>
                <c:pt idx="3908">
                  <c:v>3908.34866666687</c:v>
                </c:pt>
                <c:pt idx="3909">
                  <c:v>3909.34850000021</c:v>
                </c:pt>
                <c:pt idx="3910">
                  <c:v>3910.34833333354</c:v>
                </c:pt>
                <c:pt idx="3911">
                  <c:v>3911.34816666687</c:v>
                </c:pt>
                <c:pt idx="3912">
                  <c:v>3912.34800000021</c:v>
                </c:pt>
                <c:pt idx="3913">
                  <c:v>3913.34783333354</c:v>
                </c:pt>
                <c:pt idx="3914">
                  <c:v>3914.34766666687</c:v>
                </c:pt>
                <c:pt idx="3915">
                  <c:v>3915.34750000021</c:v>
                </c:pt>
                <c:pt idx="3916">
                  <c:v>3916.34733333354</c:v>
                </c:pt>
                <c:pt idx="3917">
                  <c:v>3917.34716666687</c:v>
                </c:pt>
                <c:pt idx="3918">
                  <c:v>3918.34700000021</c:v>
                </c:pt>
                <c:pt idx="3919">
                  <c:v>3919.34683333354</c:v>
                </c:pt>
                <c:pt idx="3920">
                  <c:v>3920.34666666688</c:v>
                </c:pt>
                <c:pt idx="3921">
                  <c:v>3921.34650000021</c:v>
                </c:pt>
                <c:pt idx="3922">
                  <c:v>3922.34633333354</c:v>
                </c:pt>
                <c:pt idx="3923">
                  <c:v>3923.34616666688</c:v>
                </c:pt>
                <c:pt idx="3924">
                  <c:v>3924.34600000021</c:v>
                </c:pt>
                <c:pt idx="3925">
                  <c:v>3925.34583333354</c:v>
                </c:pt>
                <c:pt idx="3926">
                  <c:v>3926.34566666688</c:v>
                </c:pt>
                <c:pt idx="3927">
                  <c:v>3927.34550000021</c:v>
                </c:pt>
                <c:pt idx="3928">
                  <c:v>3928.34533333354</c:v>
                </c:pt>
                <c:pt idx="3929">
                  <c:v>3929.34516666688</c:v>
                </c:pt>
                <c:pt idx="3930">
                  <c:v>3930.34500000021</c:v>
                </c:pt>
                <c:pt idx="3931">
                  <c:v>3931.34483333354</c:v>
                </c:pt>
                <c:pt idx="3932">
                  <c:v>3932.34466666688</c:v>
                </c:pt>
                <c:pt idx="3933">
                  <c:v>3933.34450000021</c:v>
                </c:pt>
                <c:pt idx="3934">
                  <c:v>3934.34433333354</c:v>
                </c:pt>
                <c:pt idx="3935">
                  <c:v>3935.34416666688</c:v>
                </c:pt>
                <c:pt idx="3936">
                  <c:v>3936.34400000021</c:v>
                </c:pt>
                <c:pt idx="3937">
                  <c:v>3937.34383333354</c:v>
                </c:pt>
                <c:pt idx="3938">
                  <c:v>3938.34366666688</c:v>
                </c:pt>
                <c:pt idx="3939">
                  <c:v>3939.34350000021</c:v>
                </c:pt>
                <c:pt idx="3940">
                  <c:v>3940.34333333355</c:v>
                </c:pt>
                <c:pt idx="3941">
                  <c:v>3941.343166666881</c:v>
                </c:pt>
                <c:pt idx="3942">
                  <c:v>3942.34300000021</c:v>
                </c:pt>
                <c:pt idx="3943">
                  <c:v>3943.34283333355</c:v>
                </c:pt>
                <c:pt idx="3944">
                  <c:v>3944.34266666688</c:v>
                </c:pt>
                <c:pt idx="3945">
                  <c:v>3945.34250000021</c:v>
                </c:pt>
                <c:pt idx="3946">
                  <c:v>3946.34233333355</c:v>
                </c:pt>
                <c:pt idx="3947">
                  <c:v>3947.34216666688</c:v>
                </c:pt>
                <c:pt idx="3948">
                  <c:v>3948.34200000021</c:v>
                </c:pt>
                <c:pt idx="3949">
                  <c:v>3949.34183333355</c:v>
                </c:pt>
                <c:pt idx="3950">
                  <c:v>3950.34166666688</c:v>
                </c:pt>
                <c:pt idx="3951">
                  <c:v>3951.34150000021</c:v>
                </c:pt>
                <c:pt idx="3952">
                  <c:v>3952.34133333355</c:v>
                </c:pt>
                <c:pt idx="3953">
                  <c:v>3953.341166666881</c:v>
                </c:pt>
                <c:pt idx="3954">
                  <c:v>3954.34100000021</c:v>
                </c:pt>
                <c:pt idx="3955">
                  <c:v>3955.34083333355</c:v>
                </c:pt>
                <c:pt idx="3956">
                  <c:v>3956.34066666688</c:v>
                </c:pt>
                <c:pt idx="3957">
                  <c:v>3957.34050000021</c:v>
                </c:pt>
                <c:pt idx="3958">
                  <c:v>3958.34033333355</c:v>
                </c:pt>
                <c:pt idx="3959">
                  <c:v>3959.34016666688</c:v>
                </c:pt>
                <c:pt idx="3960">
                  <c:v>3960.34000000021</c:v>
                </c:pt>
                <c:pt idx="3961">
                  <c:v>3961.33983333355</c:v>
                </c:pt>
                <c:pt idx="3962">
                  <c:v>3962.33966666688</c:v>
                </c:pt>
                <c:pt idx="3963">
                  <c:v>3963.33950000022</c:v>
                </c:pt>
                <c:pt idx="3964">
                  <c:v>3964.33933333355</c:v>
                </c:pt>
                <c:pt idx="3965">
                  <c:v>3965.33916666688</c:v>
                </c:pt>
                <c:pt idx="3966">
                  <c:v>3966.33900000022</c:v>
                </c:pt>
                <c:pt idx="3967">
                  <c:v>3967.33883333355</c:v>
                </c:pt>
                <c:pt idx="3968">
                  <c:v>3968.33866666688</c:v>
                </c:pt>
                <c:pt idx="3969">
                  <c:v>3969.33850000022</c:v>
                </c:pt>
                <c:pt idx="3970">
                  <c:v>3970.33833333355</c:v>
                </c:pt>
                <c:pt idx="3971">
                  <c:v>3971.33816666688</c:v>
                </c:pt>
                <c:pt idx="3972">
                  <c:v>3972.33800000022</c:v>
                </c:pt>
                <c:pt idx="3973">
                  <c:v>3973.33783333355</c:v>
                </c:pt>
                <c:pt idx="3974">
                  <c:v>3974.33766666688</c:v>
                </c:pt>
                <c:pt idx="3975">
                  <c:v>3975.33750000022</c:v>
                </c:pt>
                <c:pt idx="3976">
                  <c:v>3976.33733333355</c:v>
                </c:pt>
                <c:pt idx="3977">
                  <c:v>3977.33716666688</c:v>
                </c:pt>
                <c:pt idx="3978">
                  <c:v>3978.33700000022</c:v>
                </c:pt>
                <c:pt idx="3979">
                  <c:v>3979.33683333355</c:v>
                </c:pt>
                <c:pt idx="3980">
                  <c:v>3980.33666666688</c:v>
                </c:pt>
                <c:pt idx="3981">
                  <c:v>3981.33650000022</c:v>
                </c:pt>
                <c:pt idx="3982">
                  <c:v>3982.33633333355</c:v>
                </c:pt>
                <c:pt idx="3983">
                  <c:v>3983.33616666689</c:v>
                </c:pt>
                <c:pt idx="3984">
                  <c:v>3984.33600000022</c:v>
                </c:pt>
                <c:pt idx="3985">
                  <c:v>3985.33583333355</c:v>
                </c:pt>
                <c:pt idx="3986">
                  <c:v>3986.33566666689</c:v>
                </c:pt>
                <c:pt idx="3987">
                  <c:v>3987.33550000022</c:v>
                </c:pt>
                <c:pt idx="3988">
                  <c:v>3988.33533333355</c:v>
                </c:pt>
                <c:pt idx="3989">
                  <c:v>3989.33516666689</c:v>
                </c:pt>
                <c:pt idx="3990">
                  <c:v>3990.33500000022</c:v>
                </c:pt>
                <c:pt idx="3991">
                  <c:v>3991.33483333355</c:v>
                </c:pt>
                <c:pt idx="3992">
                  <c:v>3992.33466666689</c:v>
                </c:pt>
                <c:pt idx="3993">
                  <c:v>3993.33450000022</c:v>
                </c:pt>
                <c:pt idx="3994">
                  <c:v>3994.33433333355</c:v>
                </c:pt>
                <c:pt idx="3995">
                  <c:v>3995.334166666891</c:v>
                </c:pt>
                <c:pt idx="3996">
                  <c:v>3996.33400000022</c:v>
                </c:pt>
                <c:pt idx="3997">
                  <c:v>3997.33383333355</c:v>
                </c:pt>
                <c:pt idx="3998">
                  <c:v>3998.33366666689</c:v>
                </c:pt>
                <c:pt idx="3999">
                  <c:v>3999.33350000022</c:v>
                </c:pt>
                <c:pt idx="4000">
                  <c:v>4000.33333333355</c:v>
                </c:pt>
                <c:pt idx="4001">
                  <c:v>4001.33316666689</c:v>
                </c:pt>
                <c:pt idx="4002">
                  <c:v>4002.33300000022</c:v>
                </c:pt>
                <c:pt idx="4003">
                  <c:v>4003.33283333356</c:v>
                </c:pt>
                <c:pt idx="4004">
                  <c:v>4004.33266666689</c:v>
                </c:pt>
                <c:pt idx="4005">
                  <c:v>4005.33250000022</c:v>
                </c:pt>
                <c:pt idx="4006">
                  <c:v>4006.33233333356</c:v>
                </c:pt>
                <c:pt idx="4007">
                  <c:v>4007.332166666891</c:v>
                </c:pt>
                <c:pt idx="4008">
                  <c:v>4008.33200000022</c:v>
                </c:pt>
                <c:pt idx="4009">
                  <c:v>4009.33183333355</c:v>
                </c:pt>
                <c:pt idx="4010">
                  <c:v>4010.33166666689</c:v>
                </c:pt>
                <c:pt idx="4011">
                  <c:v>4011.33150000022</c:v>
                </c:pt>
                <c:pt idx="4012">
                  <c:v>4012.33133333356</c:v>
                </c:pt>
                <c:pt idx="4013">
                  <c:v>4013.33116666689</c:v>
                </c:pt>
                <c:pt idx="4014">
                  <c:v>4014.33100000022</c:v>
                </c:pt>
                <c:pt idx="4015">
                  <c:v>4015.33083333356</c:v>
                </c:pt>
                <c:pt idx="4016">
                  <c:v>4016.33066666689</c:v>
                </c:pt>
                <c:pt idx="4017">
                  <c:v>4017.33050000022</c:v>
                </c:pt>
                <c:pt idx="4018">
                  <c:v>4018.33033333356</c:v>
                </c:pt>
                <c:pt idx="4019">
                  <c:v>4019.330166666891</c:v>
                </c:pt>
                <c:pt idx="4020">
                  <c:v>4020.33000000023</c:v>
                </c:pt>
                <c:pt idx="4021">
                  <c:v>4021.32983333356</c:v>
                </c:pt>
                <c:pt idx="4022">
                  <c:v>4022.32966666689</c:v>
                </c:pt>
                <c:pt idx="4023">
                  <c:v>4023.32950000023</c:v>
                </c:pt>
                <c:pt idx="4024">
                  <c:v>4024.32933333356</c:v>
                </c:pt>
                <c:pt idx="4025">
                  <c:v>4025.32916666689</c:v>
                </c:pt>
                <c:pt idx="4026">
                  <c:v>4026.32900000022</c:v>
                </c:pt>
                <c:pt idx="4027">
                  <c:v>4027.32883333356</c:v>
                </c:pt>
                <c:pt idx="4028">
                  <c:v>4028.32866666689</c:v>
                </c:pt>
                <c:pt idx="4029">
                  <c:v>4029.32850000023</c:v>
                </c:pt>
                <c:pt idx="4030">
                  <c:v>4030.32833333356</c:v>
                </c:pt>
                <c:pt idx="4031">
                  <c:v>4031.32816666689</c:v>
                </c:pt>
                <c:pt idx="4032">
                  <c:v>4032.32800000023</c:v>
                </c:pt>
                <c:pt idx="4033">
                  <c:v>4033.32783333356</c:v>
                </c:pt>
                <c:pt idx="4034">
                  <c:v>4034.32766666689</c:v>
                </c:pt>
                <c:pt idx="4035">
                  <c:v>4035.32750000023</c:v>
                </c:pt>
                <c:pt idx="4036">
                  <c:v>4036.32733333356</c:v>
                </c:pt>
                <c:pt idx="4037">
                  <c:v>4037.32716666689</c:v>
                </c:pt>
                <c:pt idx="4038">
                  <c:v>4038.32700000023</c:v>
                </c:pt>
                <c:pt idx="4039">
                  <c:v>4039.32683333356</c:v>
                </c:pt>
                <c:pt idx="4040">
                  <c:v>4040.32666666689</c:v>
                </c:pt>
                <c:pt idx="4041">
                  <c:v>4041.32650000023</c:v>
                </c:pt>
                <c:pt idx="4042">
                  <c:v>4042.32633333356</c:v>
                </c:pt>
                <c:pt idx="4043">
                  <c:v>4043.32616666689</c:v>
                </c:pt>
                <c:pt idx="4044">
                  <c:v>4044.32600000023</c:v>
                </c:pt>
                <c:pt idx="4045">
                  <c:v>4045.32583333356</c:v>
                </c:pt>
                <c:pt idx="4046">
                  <c:v>4046.32566666689</c:v>
                </c:pt>
                <c:pt idx="4047">
                  <c:v>4047.32550000023</c:v>
                </c:pt>
                <c:pt idx="4048">
                  <c:v>4048.32533333356</c:v>
                </c:pt>
                <c:pt idx="4049">
                  <c:v>4049.325166666891</c:v>
                </c:pt>
                <c:pt idx="4050">
                  <c:v>4050.32500000023</c:v>
                </c:pt>
                <c:pt idx="4051">
                  <c:v>4051.32483333356</c:v>
                </c:pt>
                <c:pt idx="4052">
                  <c:v>4052.3246666669</c:v>
                </c:pt>
                <c:pt idx="4053">
                  <c:v>4053.32450000023</c:v>
                </c:pt>
                <c:pt idx="4054">
                  <c:v>4054.32433333356</c:v>
                </c:pt>
                <c:pt idx="4055">
                  <c:v>4055.3241666669</c:v>
                </c:pt>
                <c:pt idx="4056">
                  <c:v>4056.32400000023</c:v>
                </c:pt>
                <c:pt idx="4057">
                  <c:v>4057.32383333356</c:v>
                </c:pt>
                <c:pt idx="4058">
                  <c:v>4058.3236666669</c:v>
                </c:pt>
                <c:pt idx="4059">
                  <c:v>4059.32350000023</c:v>
                </c:pt>
                <c:pt idx="4060">
                  <c:v>4060.32333333356</c:v>
                </c:pt>
                <c:pt idx="4061">
                  <c:v>4061.323166666901</c:v>
                </c:pt>
                <c:pt idx="4062">
                  <c:v>4062.32300000023</c:v>
                </c:pt>
                <c:pt idx="4063">
                  <c:v>4063.32283333356</c:v>
                </c:pt>
                <c:pt idx="4064">
                  <c:v>4064.3226666669</c:v>
                </c:pt>
                <c:pt idx="4065">
                  <c:v>4065.32250000023</c:v>
                </c:pt>
                <c:pt idx="4066">
                  <c:v>4066.32233333357</c:v>
                </c:pt>
                <c:pt idx="4067">
                  <c:v>4067.3221666669</c:v>
                </c:pt>
                <c:pt idx="4068">
                  <c:v>4068.32200000023</c:v>
                </c:pt>
                <c:pt idx="4069">
                  <c:v>4069.32183333357</c:v>
                </c:pt>
                <c:pt idx="4070">
                  <c:v>4070.3216666669</c:v>
                </c:pt>
                <c:pt idx="4071">
                  <c:v>4071.32150000023</c:v>
                </c:pt>
                <c:pt idx="4072">
                  <c:v>4072.32133333357</c:v>
                </c:pt>
                <c:pt idx="4073">
                  <c:v>4073.321166666901</c:v>
                </c:pt>
                <c:pt idx="4074">
                  <c:v>4074.32100000023</c:v>
                </c:pt>
                <c:pt idx="4075">
                  <c:v>4075.32083333357</c:v>
                </c:pt>
                <c:pt idx="4076">
                  <c:v>4076.3206666669</c:v>
                </c:pt>
                <c:pt idx="4077">
                  <c:v>4077.32050000023</c:v>
                </c:pt>
                <c:pt idx="4078">
                  <c:v>4078.32033333357</c:v>
                </c:pt>
                <c:pt idx="4079">
                  <c:v>4079.3201666669</c:v>
                </c:pt>
                <c:pt idx="4080">
                  <c:v>4080.32000000023</c:v>
                </c:pt>
                <c:pt idx="4081">
                  <c:v>4081.31983333357</c:v>
                </c:pt>
                <c:pt idx="4082">
                  <c:v>4082.3196666669</c:v>
                </c:pt>
                <c:pt idx="4083">
                  <c:v>4083.31950000023</c:v>
                </c:pt>
                <c:pt idx="4084">
                  <c:v>4084.31933333357</c:v>
                </c:pt>
                <c:pt idx="4085">
                  <c:v>4085.3191666669</c:v>
                </c:pt>
                <c:pt idx="4086">
                  <c:v>4086.31900000024</c:v>
                </c:pt>
                <c:pt idx="4087">
                  <c:v>4087.31883333357</c:v>
                </c:pt>
                <c:pt idx="4088">
                  <c:v>4088.3186666669</c:v>
                </c:pt>
                <c:pt idx="4089">
                  <c:v>4089.31850000023</c:v>
                </c:pt>
                <c:pt idx="4090">
                  <c:v>4090.31833333357</c:v>
                </c:pt>
                <c:pt idx="4091">
                  <c:v>4091.3181666669</c:v>
                </c:pt>
                <c:pt idx="4092">
                  <c:v>4092.31800000024</c:v>
                </c:pt>
                <c:pt idx="4093">
                  <c:v>4093.31783333357</c:v>
                </c:pt>
                <c:pt idx="4094">
                  <c:v>4094.3176666669</c:v>
                </c:pt>
                <c:pt idx="4095">
                  <c:v>4095.31750000024</c:v>
                </c:pt>
                <c:pt idx="4096">
                  <c:v>4096.31733333357</c:v>
                </c:pt>
                <c:pt idx="4097">
                  <c:v>4097.3171666669</c:v>
                </c:pt>
                <c:pt idx="4098">
                  <c:v>4098.31700000024</c:v>
                </c:pt>
                <c:pt idx="4099">
                  <c:v>4099.31683333357</c:v>
                </c:pt>
                <c:pt idx="4100">
                  <c:v>4100.3166666669</c:v>
                </c:pt>
                <c:pt idx="4101">
                  <c:v>4101.31650000024</c:v>
                </c:pt>
                <c:pt idx="4102">
                  <c:v>4102.31633333357</c:v>
                </c:pt>
                <c:pt idx="4103">
                  <c:v>4103.3161666669</c:v>
                </c:pt>
                <c:pt idx="4104">
                  <c:v>4104.31600000024</c:v>
                </c:pt>
                <c:pt idx="4105">
                  <c:v>4105.31583333357</c:v>
                </c:pt>
                <c:pt idx="4106">
                  <c:v>4106.3156666669</c:v>
                </c:pt>
                <c:pt idx="4107">
                  <c:v>4107.31550000024</c:v>
                </c:pt>
                <c:pt idx="4108">
                  <c:v>4108.31533333357</c:v>
                </c:pt>
                <c:pt idx="4109">
                  <c:v>4109.31516666691</c:v>
                </c:pt>
                <c:pt idx="4110">
                  <c:v>4110.31500000024</c:v>
                </c:pt>
                <c:pt idx="4111">
                  <c:v>4111.31483333357</c:v>
                </c:pt>
                <c:pt idx="4112">
                  <c:v>4112.31466666691</c:v>
                </c:pt>
                <c:pt idx="4113">
                  <c:v>4113.31450000024</c:v>
                </c:pt>
                <c:pt idx="4114">
                  <c:v>4114.31433333357</c:v>
                </c:pt>
                <c:pt idx="4115">
                  <c:v>4115.31416666691</c:v>
                </c:pt>
                <c:pt idx="4116">
                  <c:v>4116.31400000024</c:v>
                </c:pt>
                <c:pt idx="4117">
                  <c:v>4117.31383333357</c:v>
                </c:pt>
                <c:pt idx="4118">
                  <c:v>4118.31366666691</c:v>
                </c:pt>
                <c:pt idx="4119">
                  <c:v>4119.31350000024</c:v>
                </c:pt>
                <c:pt idx="4120">
                  <c:v>4120.31333333357</c:v>
                </c:pt>
                <c:pt idx="4121">
                  <c:v>4121.31316666692</c:v>
                </c:pt>
                <c:pt idx="4122">
                  <c:v>4122.31300000024</c:v>
                </c:pt>
                <c:pt idx="4123">
                  <c:v>4123.31283333357</c:v>
                </c:pt>
                <c:pt idx="4124">
                  <c:v>4124.31266666691</c:v>
                </c:pt>
                <c:pt idx="4125">
                  <c:v>4125.31250000024</c:v>
                </c:pt>
                <c:pt idx="4126">
                  <c:v>4126.31233333357</c:v>
                </c:pt>
                <c:pt idx="4127">
                  <c:v>4127.31216666691</c:v>
                </c:pt>
                <c:pt idx="4128">
                  <c:v>4128.31200000024</c:v>
                </c:pt>
                <c:pt idx="4129">
                  <c:v>4129.31183333358</c:v>
                </c:pt>
                <c:pt idx="4130">
                  <c:v>4130.31166666691</c:v>
                </c:pt>
                <c:pt idx="4131">
                  <c:v>4131.31150000024</c:v>
                </c:pt>
                <c:pt idx="4132">
                  <c:v>4132.31133333358</c:v>
                </c:pt>
                <c:pt idx="4133">
                  <c:v>4133.31116666691</c:v>
                </c:pt>
                <c:pt idx="4134">
                  <c:v>4134.31100000024</c:v>
                </c:pt>
                <c:pt idx="4135">
                  <c:v>4135.31083333358</c:v>
                </c:pt>
                <c:pt idx="4136">
                  <c:v>4136.31066666691</c:v>
                </c:pt>
                <c:pt idx="4137">
                  <c:v>4137.31050000024</c:v>
                </c:pt>
                <c:pt idx="4138">
                  <c:v>4138.31033333358</c:v>
                </c:pt>
                <c:pt idx="4139">
                  <c:v>4139.31016666691</c:v>
                </c:pt>
                <c:pt idx="4140">
                  <c:v>4140.31000000024</c:v>
                </c:pt>
                <c:pt idx="4141">
                  <c:v>4141.30983333358</c:v>
                </c:pt>
                <c:pt idx="4142">
                  <c:v>4142.30966666691</c:v>
                </c:pt>
                <c:pt idx="4143">
                  <c:v>4143.30950000024</c:v>
                </c:pt>
                <c:pt idx="4144">
                  <c:v>4144.30933333358</c:v>
                </c:pt>
                <c:pt idx="4145">
                  <c:v>4145.30916666691</c:v>
                </c:pt>
                <c:pt idx="4146">
                  <c:v>4146.30900000024</c:v>
                </c:pt>
                <c:pt idx="4147">
                  <c:v>4147.30883333358</c:v>
                </c:pt>
                <c:pt idx="4148">
                  <c:v>4148.308666666915</c:v>
                </c:pt>
                <c:pt idx="4149">
                  <c:v>4149.30850000024</c:v>
                </c:pt>
                <c:pt idx="4150">
                  <c:v>4150.30833333358</c:v>
                </c:pt>
                <c:pt idx="4151">
                  <c:v>4151.30816666691</c:v>
                </c:pt>
                <c:pt idx="4152">
                  <c:v>4152.30800000025</c:v>
                </c:pt>
                <c:pt idx="4153">
                  <c:v>4153.30783333358</c:v>
                </c:pt>
                <c:pt idx="4154">
                  <c:v>4154.30766666691</c:v>
                </c:pt>
                <c:pt idx="4155">
                  <c:v>4155.30750000025</c:v>
                </c:pt>
                <c:pt idx="4156">
                  <c:v>4156.30733333358</c:v>
                </c:pt>
                <c:pt idx="4157">
                  <c:v>4157.30716666691</c:v>
                </c:pt>
                <c:pt idx="4158">
                  <c:v>4158.30700000025</c:v>
                </c:pt>
                <c:pt idx="4159">
                  <c:v>4159.306833333581</c:v>
                </c:pt>
                <c:pt idx="4160">
                  <c:v>4160.30666666691</c:v>
                </c:pt>
                <c:pt idx="4161">
                  <c:v>4161.30650000025</c:v>
                </c:pt>
                <c:pt idx="4162">
                  <c:v>4162.30633333358</c:v>
                </c:pt>
                <c:pt idx="4163">
                  <c:v>4163.30616666691</c:v>
                </c:pt>
                <c:pt idx="4164">
                  <c:v>4164.30600000025</c:v>
                </c:pt>
                <c:pt idx="4165">
                  <c:v>4165.30583333358</c:v>
                </c:pt>
                <c:pt idx="4166">
                  <c:v>4166.30566666691</c:v>
                </c:pt>
                <c:pt idx="4167">
                  <c:v>4167.30550000025</c:v>
                </c:pt>
                <c:pt idx="4168">
                  <c:v>4168.30533333358</c:v>
                </c:pt>
                <c:pt idx="4169">
                  <c:v>4169.30516666691</c:v>
                </c:pt>
                <c:pt idx="4170">
                  <c:v>4170.30500000025</c:v>
                </c:pt>
                <c:pt idx="4171">
                  <c:v>4171.30483333358</c:v>
                </c:pt>
                <c:pt idx="4172">
                  <c:v>4172.30466666693</c:v>
                </c:pt>
                <c:pt idx="4173">
                  <c:v>4173.30450000025</c:v>
                </c:pt>
                <c:pt idx="4174">
                  <c:v>4174.30433333358</c:v>
                </c:pt>
                <c:pt idx="4175">
                  <c:v>4175.304166666925</c:v>
                </c:pt>
                <c:pt idx="4176">
                  <c:v>4176.30400000025</c:v>
                </c:pt>
                <c:pt idx="4177">
                  <c:v>4177.30383333358</c:v>
                </c:pt>
                <c:pt idx="4178">
                  <c:v>4178.30366666692</c:v>
                </c:pt>
                <c:pt idx="4179">
                  <c:v>4179.30350000025</c:v>
                </c:pt>
                <c:pt idx="4180">
                  <c:v>4180.30333333358</c:v>
                </c:pt>
                <c:pt idx="4181">
                  <c:v>4181.30316666692</c:v>
                </c:pt>
                <c:pt idx="4182">
                  <c:v>4182.30300000025</c:v>
                </c:pt>
                <c:pt idx="4183">
                  <c:v>4183.30283333359</c:v>
                </c:pt>
                <c:pt idx="4184">
                  <c:v>4184.30266666692</c:v>
                </c:pt>
                <c:pt idx="4185">
                  <c:v>4185.30250000025</c:v>
                </c:pt>
                <c:pt idx="4186">
                  <c:v>4186.302333333581</c:v>
                </c:pt>
                <c:pt idx="4187">
                  <c:v>4187.30216666692</c:v>
                </c:pt>
                <c:pt idx="4188">
                  <c:v>4188.30200000025</c:v>
                </c:pt>
                <c:pt idx="4189">
                  <c:v>4189.30183333358</c:v>
                </c:pt>
                <c:pt idx="4190">
                  <c:v>4190.30166666692</c:v>
                </c:pt>
                <c:pt idx="4191">
                  <c:v>4191.30150000025</c:v>
                </c:pt>
                <c:pt idx="4192">
                  <c:v>4192.30133333359</c:v>
                </c:pt>
                <c:pt idx="4193">
                  <c:v>4193.30116666692</c:v>
                </c:pt>
                <c:pt idx="4194">
                  <c:v>4194.30100000025</c:v>
                </c:pt>
                <c:pt idx="4195">
                  <c:v>4195.30083333359</c:v>
                </c:pt>
                <c:pt idx="4196">
                  <c:v>4196.30066666692</c:v>
                </c:pt>
                <c:pt idx="4197">
                  <c:v>4197.30050000025</c:v>
                </c:pt>
                <c:pt idx="4198">
                  <c:v>4198.30033333359</c:v>
                </c:pt>
                <c:pt idx="4199">
                  <c:v>4199.30016666693</c:v>
                </c:pt>
                <c:pt idx="4200">
                  <c:v>4200.30000000025</c:v>
                </c:pt>
                <c:pt idx="4201">
                  <c:v>4201.29983333359</c:v>
                </c:pt>
                <c:pt idx="4202">
                  <c:v>4202.299666666925</c:v>
                </c:pt>
                <c:pt idx="4203">
                  <c:v>4203.29950000025</c:v>
                </c:pt>
                <c:pt idx="4204">
                  <c:v>4204.29933333359</c:v>
                </c:pt>
                <c:pt idx="4205">
                  <c:v>4205.29916666692</c:v>
                </c:pt>
                <c:pt idx="4206">
                  <c:v>4206.29900000025</c:v>
                </c:pt>
                <c:pt idx="4207">
                  <c:v>4207.29883333359</c:v>
                </c:pt>
                <c:pt idx="4208">
                  <c:v>4208.29866666692</c:v>
                </c:pt>
                <c:pt idx="4209">
                  <c:v>4209.29850000025</c:v>
                </c:pt>
                <c:pt idx="4210">
                  <c:v>4210.29833333359</c:v>
                </c:pt>
                <c:pt idx="4211">
                  <c:v>4211.29816666692</c:v>
                </c:pt>
                <c:pt idx="4212">
                  <c:v>4212.29800000025</c:v>
                </c:pt>
                <c:pt idx="4213">
                  <c:v>4213.29783333359</c:v>
                </c:pt>
                <c:pt idx="4214">
                  <c:v>4214.29766666692</c:v>
                </c:pt>
                <c:pt idx="4215">
                  <c:v>4215.29750000026</c:v>
                </c:pt>
                <c:pt idx="4216">
                  <c:v>4216.297333333589</c:v>
                </c:pt>
                <c:pt idx="4217">
                  <c:v>4217.29716666692</c:v>
                </c:pt>
                <c:pt idx="4218">
                  <c:v>4218.29700000026</c:v>
                </c:pt>
                <c:pt idx="4219">
                  <c:v>4219.29683333359</c:v>
                </c:pt>
                <c:pt idx="4220">
                  <c:v>4220.29666666692</c:v>
                </c:pt>
                <c:pt idx="4221">
                  <c:v>4221.29650000026</c:v>
                </c:pt>
                <c:pt idx="4222">
                  <c:v>4222.29633333359</c:v>
                </c:pt>
                <c:pt idx="4223">
                  <c:v>4223.29616666692</c:v>
                </c:pt>
                <c:pt idx="4224">
                  <c:v>4224.29600000026</c:v>
                </c:pt>
                <c:pt idx="4225">
                  <c:v>4225.29583333359</c:v>
                </c:pt>
                <c:pt idx="4226">
                  <c:v>4226.29566666693</c:v>
                </c:pt>
                <c:pt idx="4227">
                  <c:v>4227.29550000026</c:v>
                </c:pt>
                <c:pt idx="4228">
                  <c:v>4228.29533333359</c:v>
                </c:pt>
                <c:pt idx="4229">
                  <c:v>4229.295166666925</c:v>
                </c:pt>
                <c:pt idx="4230">
                  <c:v>4230.29500000026</c:v>
                </c:pt>
                <c:pt idx="4231">
                  <c:v>4231.29483333359</c:v>
                </c:pt>
                <c:pt idx="4232">
                  <c:v>4232.29466666692</c:v>
                </c:pt>
                <c:pt idx="4233">
                  <c:v>4233.29450000026</c:v>
                </c:pt>
                <c:pt idx="4234">
                  <c:v>4234.29433333359</c:v>
                </c:pt>
                <c:pt idx="4235">
                  <c:v>4235.29416666693</c:v>
                </c:pt>
                <c:pt idx="4236">
                  <c:v>4236.29400000026</c:v>
                </c:pt>
                <c:pt idx="4237">
                  <c:v>4237.29383333359</c:v>
                </c:pt>
                <c:pt idx="4238">
                  <c:v>4238.29366666693</c:v>
                </c:pt>
                <c:pt idx="4239">
                  <c:v>4239.29350000026</c:v>
                </c:pt>
                <c:pt idx="4240">
                  <c:v>4240.29333333359</c:v>
                </c:pt>
                <c:pt idx="4241">
                  <c:v>4241.29316666692</c:v>
                </c:pt>
                <c:pt idx="4242">
                  <c:v>4242.29300000026</c:v>
                </c:pt>
                <c:pt idx="4243">
                  <c:v>4243.29283333359</c:v>
                </c:pt>
                <c:pt idx="4244">
                  <c:v>4244.29266666693</c:v>
                </c:pt>
                <c:pt idx="4245">
                  <c:v>4245.29250000026</c:v>
                </c:pt>
                <c:pt idx="4246">
                  <c:v>4246.29233333359</c:v>
                </c:pt>
                <c:pt idx="4247">
                  <c:v>4247.29216666693</c:v>
                </c:pt>
                <c:pt idx="4248">
                  <c:v>4248.29200000026</c:v>
                </c:pt>
                <c:pt idx="4249">
                  <c:v>4249.29183333359</c:v>
                </c:pt>
                <c:pt idx="4250">
                  <c:v>4250.29166666693</c:v>
                </c:pt>
                <c:pt idx="4251">
                  <c:v>4251.29150000026</c:v>
                </c:pt>
                <c:pt idx="4252">
                  <c:v>4252.29133333359</c:v>
                </c:pt>
                <c:pt idx="4253">
                  <c:v>4253.29116666694</c:v>
                </c:pt>
                <c:pt idx="4254">
                  <c:v>4254.29100000026</c:v>
                </c:pt>
                <c:pt idx="4255">
                  <c:v>4255.29083333359</c:v>
                </c:pt>
                <c:pt idx="4256">
                  <c:v>4256.290666666935</c:v>
                </c:pt>
                <c:pt idx="4257">
                  <c:v>4257.29050000026</c:v>
                </c:pt>
                <c:pt idx="4258">
                  <c:v>4258.2903333336</c:v>
                </c:pt>
                <c:pt idx="4259">
                  <c:v>4259.29016666693</c:v>
                </c:pt>
                <c:pt idx="4260">
                  <c:v>4260.29000000026</c:v>
                </c:pt>
                <c:pt idx="4261">
                  <c:v>4261.2898333336</c:v>
                </c:pt>
                <c:pt idx="4262">
                  <c:v>4262.28966666693</c:v>
                </c:pt>
                <c:pt idx="4263">
                  <c:v>4263.28950000026</c:v>
                </c:pt>
                <c:pt idx="4264">
                  <c:v>4264.2893333336</c:v>
                </c:pt>
                <c:pt idx="4265">
                  <c:v>4265.28916666693</c:v>
                </c:pt>
                <c:pt idx="4266">
                  <c:v>4266.28900000026</c:v>
                </c:pt>
                <c:pt idx="4267">
                  <c:v>4267.2888333336</c:v>
                </c:pt>
                <c:pt idx="4268">
                  <c:v>4268.28866666693</c:v>
                </c:pt>
                <c:pt idx="4269">
                  <c:v>4269.28850000027</c:v>
                </c:pt>
                <c:pt idx="4270">
                  <c:v>4270.288333333599</c:v>
                </c:pt>
                <c:pt idx="4271">
                  <c:v>4271.28816666693</c:v>
                </c:pt>
                <c:pt idx="4272">
                  <c:v>4272.28800000026</c:v>
                </c:pt>
                <c:pt idx="4273">
                  <c:v>4273.287833333598</c:v>
                </c:pt>
                <c:pt idx="4274">
                  <c:v>4274.28766666693</c:v>
                </c:pt>
                <c:pt idx="4275">
                  <c:v>4275.28750000026</c:v>
                </c:pt>
                <c:pt idx="4276">
                  <c:v>4276.287333333597</c:v>
                </c:pt>
                <c:pt idx="4277">
                  <c:v>4277.28716666693</c:v>
                </c:pt>
                <c:pt idx="4278">
                  <c:v>4278.287000000269</c:v>
                </c:pt>
                <c:pt idx="4279">
                  <c:v>4279.2868333336</c:v>
                </c:pt>
                <c:pt idx="4280">
                  <c:v>4280.28666666694</c:v>
                </c:pt>
                <c:pt idx="4281">
                  <c:v>4281.28650000027</c:v>
                </c:pt>
                <c:pt idx="4282">
                  <c:v>4282.2863333336</c:v>
                </c:pt>
                <c:pt idx="4283">
                  <c:v>4283.286166666935</c:v>
                </c:pt>
                <c:pt idx="4284">
                  <c:v>4284.28600000027</c:v>
                </c:pt>
                <c:pt idx="4285">
                  <c:v>4285.2858333336</c:v>
                </c:pt>
                <c:pt idx="4286">
                  <c:v>4286.28566666693</c:v>
                </c:pt>
                <c:pt idx="4287">
                  <c:v>4287.28550000027</c:v>
                </c:pt>
                <c:pt idx="4288">
                  <c:v>4288.2853333336</c:v>
                </c:pt>
                <c:pt idx="4289">
                  <c:v>4289.28516666693</c:v>
                </c:pt>
                <c:pt idx="4290">
                  <c:v>4290.28500000027</c:v>
                </c:pt>
                <c:pt idx="4291">
                  <c:v>4291.2848333336</c:v>
                </c:pt>
                <c:pt idx="4292">
                  <c:v>4292.28466666693</c:v>
                </c:pt>
                <c:pt idx="4293">
                  <c:v>4293.28450000027</c:v>
                </c:pt>
                <c:pt idx="4294">
                  <c:v>4294.2843333336</c:v>
                </c:pt>
                <c:pt idx="4295">
                  <c:v>4295.28416666693</c:v>
                </c:pt>
                <c:pt idx="4296">
                  <c:v>4296.28400000027</c:v>
                </c:pt>
                <c:pt idx="4297">
                  <c:v>4297.283833333599</c:v>
                </c:pt>
                <c:pt idx="4298">
                  <c:v>4298.28366666693</c:v>
                </c:pt>
                <c:pt idx="4299">
                  <c:v>4299.28350000027</c:v>
                </c:pt>
                <c:pt idx="4300">
                  <c:v>4300.283333333598</c:v>
                </c:pt>
                <c:pt idx="4301">
                  <c:v>4301.28316666693</c:v>
                </c:pt>
                <c:pt idx="4302">
                  <c:v>4302.28300000027</c:v>
                </c:pt>
                <c:pt idx="4303">
                  <c:v>4303.2828333336</c:v>
                </c:pt>
                <c:pt idx="4304">
                  <c:v>4304.28266666693</c:v>
                </c:pt>
                <c:pt idx="4305">
                  <c:v>4305.28250000026</c:v>
                </c:pt>
                <c:pt idx="4306">
                  <c:v>4306.2823333336</c:v>
                </c:pt>
                <c:pt idx="4307">
                  <c:v>4307.28216666694</c:v>
                </c:pt>
                <c:pt idx="4308">
                  <c:v>4308.28200000026</c:v>
                </c:pt>
                <c:pt idx="4309">
                  <c:v>4309.2818333336</c:v>
                </c:pt>
                <c:pt idx="4310">
                  <c:v>4310.281666666935</c:v>
                </c:pt>
                <c:pt idx="4311">
                  <c:v>4311.28150000026</c:v>
                </c:pt>
                <c:pt idx="4312">
                  <c:v>4312.2813333336</c:v>
                </c:pt>
                <c:pt idx="4313">
                  <c:v>4313.28116666693</c:v>
                </c:pt>
                <c:pt idx="4314">
                  <c:v>4314.28100000026</c:v>
                </c:pt>
                <c:pt idx="4315">
                  <c:v>4315.2808333336</c:v>
                </c:pt>
                <c:pt idx="4316">
                  <c:v>4316.28066666693</c:v>
                </c:pt>
                <c:pt idx="4317">
                  <c:v>4317.28050000026</c:v>
                </c:pt>
                <c:pt idx="4318">
                  <c:v>4318.28033333359</c:v>
                </c:pt>
                <c:pt idx="4319">
                  <c:v>4319.28016666693</c:v>
                </c:pt>
                <c:pt idx="4320">
                  <c:v>4320.280000000261</c:v>
                </c:pt>
                <c:pt idx="4321">
                  <c:v>4321.27983333359</c:v>
                </c:pt>
                <c:pt idx="4322">
                  <c:v>4322.27966666693</c:v>
                </c:pt>
                <c:pt idx="4323">
                  <c:v>4323.279500000261</c:v>
                </c:pt>
                <c:pt idx="4324">
                  <c:v>4324.279333333589</c:v>
                </c:pt>
                <c:pt idx="4325">
                  <c:v>4325.27916666693</c:v>
                </c:pt>
                <c:pt idx="4326">
                  <c:v>4326.279000000261</c:v>
                </c:pt>
                <c:pt idx="4327">
                  <c:v>4327.278833333587</c:v>
                </c:pt>
                <c:pt idx="4328">
                  <c:v>4328.27866666692</c:v>
                </c:pt>
                <c:pt idx="4329">
                  <c:v>4329.27850000026</c:v>
                </c:pt>
                <c:pt idx="4330">
                  <c:v>4330.278333333586</c:v>
                </c:pt>
                <c:pt idx="4331">
                  <c:v>4331.27816666692</c:v>
                </c:pt>
                <c:pt idx="4332">
                  <c:v>4332.278000000249</c:v>
                </c:pt>
                <c:pt idx="4333">
                  <c:v>4333.27783333358</c:v>
                </c:pt>
                <c:pt idx="4334">
                  <c:v>4334.27766666692</c:v>
                </c:pt>
                <c:pt idx="4335">
                  <c:v>4335.277500000258</c:v>
                </c:pt>
                <c:pt idx="4336">
                  <c:v>4336.277333333581</c:v>
                </c:pt>
                <c:pt idx="4337">
                  <c:v>4337.27716666692</c:v>
                </c:pt>
                <c:pt idx="4338">
                  <c:v>4338.277000000247</c:v>
                </c:pt>
                <c:pt idx="4339">
                  <c:v>4339.27683333359</c:v>
                </c:pt>
                <c:pt idx="4340">
                  <c:v>4340.27666666692</c:v>
                </c:pt>
                <c:pt idx="4341">
                  <c:v>4341.27650000025</c:v>
                </c:pt>
                <c:pt idx="4342">
                  <c:v>4342.27633333359</c:v>
                </c:pt>
                <c:pt idx="4343">
                  <c:v>4343.27616666692</c:v>
                </c:pt>
                <c:pt idx="4344">
                  <c:v>4344.27600000025</c:v>
                </c:pt>
                <c:pt idx="4345">
                  <c:v>4345.27583333359</c:v>
                </c:pt>
                <c:pt idx="4346">
                  <c:v>4346.27566666692</c:v>
                </c:pt>
                <c:pt idx="4347">
                  <c:v>4347.27550000025</c:v>
                </c:pt>
                <c:pt idx="4348">
                  <c:v>4348.27533333358</c:v>
                </c:pt>
                <c:pt idx="4349">
                  <c:v>4349.27516666692</c:v>
                </c:pt>
                <c:pt idx="4350">
                  <c:v>4350.27500000025</c:v>
                </c:pt>
                <c:pt idx="4351">
                  <c:v>4351.274833333578</c:v>
                </c:pt>
                <c:pt idx="4352">
                  <c:v>4352.27466666692</c:v>
                </c:pt>
                <c:pt idx="4353">
                  <c:v>4353.27450000025</c:v>
                </c:pt>
                <c:pt idx="4354">
                  <c:v>4354.274333333577</c:v>
                </c:pt>
                <c:pt idx="4355">
                  <c:v>4355.27416666691</c:v>
                </c:pt>
                <c:pt idx="4356">
                  <c:v>4356.27400000025</c:v>
                </c:pt>
                <c:pt idx="4357">
                  <c:v>4357.273833333576</c:v>
                </c:pt>
                <c:pt idx="4358">
                  <c:v>4358.27366666691</c:v>
                </c:pt>
                <c:pt idx="4359">
                  <c:v>4359.273500000249</c:v>
                </c:pt>
                <c:pt idx="4360">
                  <c:v>4360.273333333571</c:v>
                </c:pt>
                <c:pt idx="4361">
                  <c:v>4361.273166666911</c:v>
                </c:pt>
                <c:pt idx="4362">
                  <c:v>4362.273000000248</c:v>
                </c:pt>
                <c:pt idx="4363">
                  <c:v>4363.27283333358</c:v>
                </c:pt>
                <c:pt idx="4364">
                  <c:v>4364.272666666915</c:v>
                </c:pt>
                <c:pt idx="4365">
                  <c:v>4365.27250000025</c:v>
                </c:pt>
                <c:pt idx="4366">
                  <c:v>4366.27233333358</c:v>
                </c:pt>
                <c:pt idx="4367">
                  <c:v>4367.27216666691</c:v>
                </c:pt>
                <c:pt idx="4368">
                  <c:v>4368.27200000025</c:v>
                </c:pt>
                <c:pt idx="4369">
                  <c:v>4369.27183333358</c:v>
                </c:pt>
                <c:pt idx="4370">
                  <c:v>4370.27166666691</c:v>
                </c:pt>
                <c:pt idx="4371">
                  <c:v>4371.27150000024</c:v>
                </c:pt>
                <c:pt idx="4372">
                  <c:v>4372.27133333358</c:v>
                </c:pt>
                <c:pt idx="4373">
                  <c:v>4373.27116666691</c:v>
                </c:pt>
                <c:pt idx="4374">
                  <c:v>4374.271000000241</c:v>
                </c:pt>
                <c:pt idx="4375">
                  <c:v>4375.27083333358</c:v>
                </c:pt>
                <c:pt idx="4376">
                  <c:v>4376.27066666691</c:v>
                </c:pt>
                <c:pt idx="4377">
                  <c:v>4377.270500000241</c:v>
                </c:pt>
                <c:pt idx="4378">
                  <c:v>4378.270333333568</c:v>
                </c:pt>
                <c:pt idx="4379">
                  <c:v>4379.27016666691</c:v>
                </c:pt>
                <c:pt idx="4380">
                  <c:v>4380.270000000241</c:v>
                </c:pt>
                <c:pt idx="4381">
                  <c:v>4381.26983333357</c:v>
                </c:pt>
                <c:pt idx="4382">
                  <c:v>4382.26966666691</c:v>
                </c:pt>
                <c:pt idx="4383">
                  <c:v>4383.26950000024</c:v>
                </c:pt>
                <c:pt idx="4384">
                  <c:v>4384.26933333357</c:v>
                </c:pt>
                <c:pt idx="4385">
                  <c:v>4385.26916666691</c:v>
                </c:pt>
                <c:pt idx="4386">
                  <c:v>4386.26900000024</c:v>
                </c:pt>
                <c:pt idx="4387">
                  <c:v>4387.26883333357</c:v>
                </c:pt>
                <c:pt idx="4388">
                  <c:v>4388.26866666692</c:v>
                </c:pt>
                <c:pt idx="4389">
                  <c:v>4389.26850000024</c:v>
                </c:pt>
                <c:pt idx="4390">
                  <c:v>4390.26833333357</c:v>
                </c:pt>
                <c:pt idx="4391">
                  <c:v>4391.2681666669</c:v>
                </c:pt>
                <c:pt idx="4392">
                  <c:v>4392.26800000024</c:v>
                </c:pt>
                <c:pt idx="4393">
                  <c:v>4393.26783333357</c:v>
                </c:pt>
                <c:pt idx="4394">
                  <c:v>4394.2676666669</c:v>
                </c:pt>
                <c:pt idx="4395">
                  <c:v>4395.26750000024</c:v>
                </c:pt>
                <c:pt idx="4396">
                  <c:v>4396.26733333357</c:v>
                </c:pt>
                <c:pt idx="4397">
                  <c:v>4397.2671666669</c:v>
                </c:pt>
                <c:pt idx="4398">
                  <c:v>4398.26700000024</c:v>
                </c:pt>
                <c:pt idx="4399">
                  <c:v>4399.26683333357</c:v>
                </c:pt>
                <c:pt idx="4400">
                  <c:v>4400.2666666669</c:v>
                </c:pt>
                <c:pt idx="4401">
                  <c:v>4401.266500000241</c:v>
                </c:pt>
                <c:pt idx="4402">
                  <c:v>4402.26633333357</c:v>
                </c:pt>
                <c:pt idx="4403">
                  <c:v>4403.2661666669</c:v>
                </c:pt>
                <c:pt idx="4404">
                  <c:v>4404.26600000023</c:v>
                </c:pt>
                <c:pt idx="4405">
                  <c:v>4405.26583333357</c:v>
                </c:pt>
                <c:pt idx="4406">
                  <c:v>4406.2656666669</c:v>
                </c:pt>
                <c:pt idx="4407">
                  <c:v>4407.26550000023</c:v>
                </c:pt>
                <c:pt idx="4408">
                  <c:v>4408.26533333357</c:v>
                </c:pt>
                <c:pt idx="4409">
                  <c:v>4409.2651666669</c:v>
                </c:pt>
                <c:pt idx="4410">
                  <c:v>4410.26500000023</c:v>
                </c:pt>
                <c:pt idx="4411">
                  <c:v>4411.26483333356</c:v>
                </c:pt>
                <c:pt idx="4412">
                  <c:v>4412.2646666669</c:v>
                </c:pt>
                <c:pt idx="4413">
                  <c:v>4413.26450000023</c:v>
                </c:pt>
                <c:pt idx="4414">
                  <c:v>4414.26433333356</c:v>
                </c:pt>
                <c:pt idx="4415">
                  <c:v>4415.2641666669</c:v>
                </c:pt>
                <c:pt idx="4416">
                  <c:v>4416.26400000023</c:v>
                </c:pt>
                <c:pt idx="4417">
                  <c:v>4417.26383333356</c:v>
                </c:pt>
                <c:pt idx="4418">
                  <c:v>4418.2636666669</c:v>
                </c:pt>
                <c:pt idx="4419">
                  <c:v>4419.26350000023</c:v>
                </c:pt>
                <c:pt idx="4420">
                  <c:v>4420.26333333356</c:v>
                </c:pt>
                <c:pt idx="4421">
                  <c:v>4421.26316666689</c:v>
                </c:pt>
                <c:pt idx="4422">
                  <c:v>4422.26300000023</c:v>
                </c:pt>
                <c:pt idx="4423">
                  <c:v>4423.26283333356</c:v>
                </c:pt>
                <c:pt idx="4424">
                  <c:v>4424.26266666689</c:v>
                </c:pt>
                <c:pt idx="4425">
                  <c:v>4425.26250000023</c:v>
                </c:pt>
                <c:pt idx="4426">
                  <c:v>4426.26233333356</c:v>
                </c:pt>
                <c:pt idx="4427">
                  <c:v>4427.26216666689</c:v>
                </c:pt>
                <c:pt idx="4428">
                  <c:v>4428.26200000023</c:v>
                </c:pt>
                <c:pt idx="4429">
                  <c:v>4429.26183333356</c:v>
                </c:pt>
                <c:pt idx="4430">
                  <c:v>4430.26166666689</c:v>
                </c:pt>
                <c:pt idx="4431">
                  <c:v>4431.26150000023</c:v>
                </c:pt>
                <c:pt idx="4432">
                  <c:v>4432.26133333356</c:v>
                </c:pt>
                <c:pt idx="4433">
                  <c:v>4433.26116666689</c:v>
                </c:pt>
                <c:pt idx="4434">
                  <c:v>4434.261000000221</c:v>
                </c:pt>
                <c:pt idx="4435">
                  <c:v>4435.26083333356</c:v>
                </c:pt>
                <c:pt idx="4436">
                  <c:v>4436.26066666689</c:v>
                </c:pt>
                <c:pt idx="4437">
                  <c:v>4437.26050000022</c:v>
                </c:pt>
                <c:pt idx="4438">
                  <c:v>4438.26033333356</c:v>
                </c:pt>
                <c:pt idx="4439">
                  <c:v>4439.26016666689</c:v>
                </c:pt>
                <c:pt idx="4440">
                  <c:v>4440.26000000022</c:v>
                </c:pt>
                <c:pt idx="4441">
                  <c:v>4441.25983333356</c:v>
                </c:pt>
                <c:pt idx="4442">
                  <c:v>4442.2596666669</c:v>
                </c:pt>
                <c:pt idx="4443">
                  <c:v>4443.25950000022</c:v>
                </c:pt>
                <c:pt idx="4444">
                  <c:v>4444.259333333551</c:v>
                </c:pt>
                <c:pt idx="4445">
                  <c:v>4445.259166666894</c:v>
                </c:pt>
                <c:pt idx="4446">
                  <c:v>4446.25900000022</c:v>
                </c:pt>
                <c:pt idx="4447">
                  <c:v>4447.258833333551</c:v>
                </c:pt>
                <c:pt idx="4448">
                  <c:v>4448.25866666688</c:v>
                </c:pt>
                <c:pt idx="4449">
                  <c:v>4449.25850000022</c:v>
                </c:pt>
                <c:pt idx="4450">
                  <c:v>4450.258333333551</c:v>
                </c:pt>
                <c:pt idx="4451">
                  <c:v>4451.25816666689</c:v>
                </c:pt>
                <c:pt idx="4452">
                  <c:v>4452.25800000022</c:v>
                </c:pt>
                <c:pt idx="4453">
                  <c:v>4453.25783333355</c:v>
                </c:pt>
                <c:pt idx="4454">
                  <c:v>4454.25766666688</c:v>
                </c:pt>
                <c:pt idx="4455">
                  <c:v>4455.257500000221</c:v>
                </c:pt>
                <c:pt idx="4456">
                  <c:v>4456.257333333549</c:v>
                </c:pt>
                <c:pt idx="4457">
                  <c:v>4457.25716666688</c:v>
                </c:pt>
                <c:pt idx="4458">
                  <c:v>4458.257000000221</c:v>
                </c:pt>
                <c:pt idx="4459">
                  <c:v>4459.25683333355</c:v>
                </c:pt>
                <c:pt idx="4460">
                  <c:v>4460.25666666688</c:v>
                </c:pt>
                <c:pt idx="4461">
                  <c:v>4461.256500000221</c:v>
                </c:pt>
                <c:pt idx="4462">
                  <c:v>4462.25633333355</c:v>
                </c:pt>
                <c:pt idx="4463">
                  <c:v>4463.25616666688</c:v>
                </c:pt>
                <c:pt idx="4464">
                  <c:v>4464.25600000021</c:v>
                </c:pt>
                <c:pt idx="4465">
                  <c:v>4465.25583333355</c:v>
                </c:pt>
                <c:pt idx="4466">
                  <c:v>4466.25566666688</c:v>
                </c:pt>
                <c:pt idx="4467">
                  <c:v>4467.25550000021</c:v>
                </c:pt>
                <c:pt idx="4468">
                  <c:v>4468.255333333551</c:v>
                </c:pt>
                <c:pt idx="4469">
                  <c:v>4469.25516666688</c:v>
                </c:pt>
                <c:pt idx="4470">
                  <c:v>4470.25500000021</c:v>
                </c:pt>
                <c:pt idx="4471">
                  <c:v>4471.25483333354</c:v>
                </c:pt>
                <c:pt idx="4472">
                  <c:v>4472.25466666688</c:v>
                </c:pt>
                <c:pt idx="4473">
                  <c:v>4473.25450000021</c:v>
                </c:pt>
                <c:pt idx="4474">
                  <c:v>4474.254333333551</c:v>
                </c:pt>
                <c:pt idx="4475">
                  <c:v>4475.25416666688</c:v>
                </c:pt>
                <c:pt idx="4476">
                  <c:v>4476.25400000021</c:v>
                </c:pt>
                <c:pt idx="4477">
                  <c:v>4477.25383333354</c:v>
                </c:pt>
                <c:pt idx="4478">
                  <c:v>4478.25366666688</c:v>
                </c:pt>
                <c:pt idx="4479">
                  <c:v>4479.25350000021</c:v>
                </c:pt>
                <c:pt idx="4480">
                  <c:v>4480.25333333354</c:v>
                </c:pt>
                <c:pt idx="4481">
                  <c:v>4481.25316666688</c:v>
                </c:pt>
                <c:pt idx="4482">
                  <c:v>4482.25300000021</c:v>
                </c:pt>
                <c:pt idx="4483">
                  <c:v>4483.25283333354</c:v>
                </c:pt>
                <c:pt idx="4484">
                  <c:v>4484.25266666687</c:v>
                </c:pt>
                <c:pt idx="4485">
                  <c:v>4485.25250000021</c:v>
                </c:pt>
                <c:pt idx="4486">
                  <c:v>4486.25233333354</c:v>
                </c:pt>
                <c:pt idx="4487">
                  <c:v>4487.25216666687</c:v>
                </c:pt>
                <c:pt idx="4488">
                  <c:v>4488.25200000021</c:v>
                </c:pt>
                <c:pt idx="4489">
                  <c:v>4489.25183333354</c:v>
                </c:pt>
                <c:pt idx="4490">
                  <c:v>4490.25166666687</c:v>
                </c:pt>
                <c:pt idx="4491">
                  <c:v>4491.25150000021</c:v>
                </c:pt>
                <c:pt idx="4492">
                  <c:v>4492.25133333354</c:v>
                </c:pt>
                <c:pt idx="4493">
                  <c:v>4493.25116666687</c:v>
                </c:pt>
                <c:pt idx="4494">
                  <c:v>4494.2510000002</c:v>
                </c:pt>
                <c:pt idx="4495">
                  <c:v>4495.25083333354</c:v>
                </c:pt>
                <c:pt idx="4496">
                  <c:v>4496.250666666875</c:v>
                </c:pt>
                <c:pt idx="4497">
                  <c:v>4497.2505000002</c:v>
                </c:pt>
                <c:pt idx="4498">
                  <c:v>4498.25033333354</c:v>
                </c:pt>
                <c:pt idx="4499">
                  <c:v>4499.25016666687</c:v>
                </c:pt>
                <c:pt idx="4500">
                  <c:v>4500.2500000002</c:v>
                </c:pt>
                <c:pt idx="4501">
                  <c:v>4501.24983333354</c:v>
                </c:pt>
                <c:pt idx="4502">
                  <c:v>4502.24966666687</c:v>
                </c:pt>
                <c:pt idx="4503">
                  <c:v>4503.2495000002</c:v>
                </c:pt>
                <c:pt idx="4504">
                  <c:v>4504.24933333354</c:v>
                </c:pt>
                <c:pt idx="4505">
                  <c:v>4505.24916666687</c:v>
                </c:pt>
                <c:pt idx="4506">
                  <c:v>4506.2490000002</c:v>
                </c:pt>
                <c:pt idx="4507">
                  <c:v>4507.24883333353</c:v>
                </c:pt>
                <c:pt idx="4508">
                  <c:v>4508.24866666687</c:v>
                </c:pt>
                <c:pt idx="4509">
                  <c:v>4509.248500000201</c:v>
                </c:pt>
                <c:pt idx="4510">
                  <c:v>4510.248333333529</c:v>
                </c:pt>
                <c:pt idx="4511">
                  <c:v>4511.24816666687</c:v>
                </c:pt>
                <c:pt idx="4512">
                  <c:v>4512.248000000201</c:v>
                </c:pt>
                <c:pt idx="4513">
                  <c:v>4513.247833333528</c:v>
                </c:pt>
                <c:pt idx="4514">
                  <c:v>4514.24766666687</c:v>
                </c:pt>
                <c:pt idx="4515">
                  <c:v>4515.2475000002</c:v>
                </c:pt>
                <c:pt idx="4516">
                  <c:v>4516.247333333527</c:v>
                </c:pt>
                <c:pt idx="4517">
                  <c:v>4517.24716666686</c:v>
                </c:pt>
                <c:pt idx="4518">
                  <c:v>4518.247000000199</c:v>
                </c:pt>
                <c:pt idx="4519">
                  <c:v>4519.24683333353</c:v>
                </c:pt>
                <c:pt idx="4520">
                  <c:v>4520.24666666686</c:v>
                </c:pt>
                <c:pt idx="4521">
                  <c:v>4521.2465000002</c:v>
                </c:pt>
                <c:pt idx="4522">
                  <c:v>4522.246333333531</c:v>
                </c:pt>
                <c:pt idx="4523">
                  <c:v>4523.24616666686</c:v>
                </c:pt>
                <c:pt idx="4524">
                  <c:v>4524.24600000019</c:v>
                </c:pt>
                <c:pt idx="4525">
                  <c:v>4525.245833333531</c:v>
                </c:pt>
                <c:pt idx="4526">
                  <c:v>4526.24566666686</c:v>
                </c:pt>
                <c:pt idx="4527">
                  <c:v>4527.24550000019</c:v>
                </c:pt>
                <c:pt idx="4528">
                  <c:v>4528.245333333531</c:v>
                </c:pt>
                <c:pt idx="4529">
                  <c:v>4529.24516666686</c:v>
                </c:pt>
                <c:pt idx="4530">
                  <c:v>4530.24500000019</c:v>
                </c:pt>
                <c:pt idx="4531">
                  <c:v>4531.244833333531</c:v>
                </c:pt>
                <c:pt idx="4532">
                  <c:v>4532.24466666686</c:v>
                </c:pt>
                <c:pt idx="4533">
                  <c:v>4533.24450000019</c:v>
                </c:pt>
                <c:pt idx="4534">
                  <c:v>4534.24433333353</c:v>
                </c:pt>
                <c:pt idx="4535">
                  <c:v>4535.24416666686</c:v>
                </c:pt>
                <c:pt idx="4536">
                  <c:v>4536.24400000019</c:v>
                </c:pt>
                <c:pt idx="4537">
                  <c:v>4537.243833333519</c:v>
                </c:pt>
                <c:pt idx="4538">
                  <c:v>4538.24366666686</c:v>
                </c:pt>
                <c:pt idx="4539">
                  <c:v>4539.24350000019</c:v>
                </c:pt>
                <c:pt idx="4540">
                  <c:v>4540.243333333518</c:v>
                </c:pt>
                <c:pt idx="4541">
                  <c:v>4541.24316666686</c:v>
                </c:pt>
                <c:pt idx="4542">
                  <c:v>4542.24300000019</c:v>
                </c:pt>
                <c:pt idx="4543">
                  <c:v>4543.24283333352</c:v>
                </c:pt>
                <c:pt idx="4544">
                  <c:v>4544.24266666685</c:v>
                </c:pt>
                <c:pt idx="4545">
                  <c:v>4545.24250000019</c:v>
                </c:pt>
                <c:pt idx="4546">
                  <c:v>4546.24233333352</c:v>
                </c:pt>
                <c:pt idx="4547">
                  <c:v>4547.24216666685</c:v>
                </c:pt>
                <c:pt idx="4548">
                  <c:v>4548.24200000019</c:v>
                </c:pt>
                <c:pt idx="4549">
                  <c:v>4549.24183333352</c:v>
                </c:pt>
                <c:pt idx="4550">
                  <c:v>4550.241666666855</c:v>
                </c:pt>
                <c:pt idx="4551">
                  <c:v>4551.24150000019</c:v>
                </c:pt>
                <c:pt idx="4552">
                  <c:v>4552.24133333352</c:v>
                </c:pt>
                <c:pt idx="4553">
                  <c:v>4553.24116666685</c:v>
                </c:pt>
                <c:pt idx="4554">
                  <c:v>4554.24100000019</c:v>
                </c:pt>
                <c:pt idx="4555">
                  <c:v>4555.24083333352</c:v>
                </c:pt>
                <c:pt idx="4556">
                  <c:v>4556.24066666685</c:v>
                </c:pt>
                <c:pt idx="4557">
                  <c:v>4557.24050000018</c:v>
                </c:pt>
                <c:pt idx="4558">
                  <c:v>4558.24033333352</c:v>
                </c:pt>
                <c:pt idx="4559">
                  <c:v>4559.24016666685</c:v>
                </c:pt>
                <c:pt idx="4560">
                  <c:v>4560.24000000018</c:v>
                </c:pt>
                <c:pt idx="4561">
                  <c:v>4561.23983333352</c:v>
                </c:pt>
                <c:pt idx="4562">
                  <c:v>4562.23966666685</c:v>
                </c:pt>
                <c:pt idx="4563">
                  <c:v>4563.239500000181</c:v>
                </c:pt>
                <c:pt idx="4564">
                  <c:v>4564.239333333509</c:v>
                </c:pt>
                <c:pt idx="4565">
                  <c:v>4565.23916666685</c:v>
                </c:pt>
                <c:pt idx="4566">
                  <c:v>4566.239000000181</c:v>
                </c:pt>
                <c:pt idx="4567">
                  <c:v>4567.238833333518</c:v>
                </c:pt>
                <c:pt idx="4568">
                  <c:v>4568.23866666685</c:v>
                </c:pt>
                <c:pt idx="4569">
                  <c:v>4569.23850000018</c:v>
                </c:pt>
                <c:pt idx="4570">
                  <c:v>4570.238333333506</c:v>
                </c:pt>
                <c:pt idx="4571">
                  <c:v>4571.23816666685</c:v>
                </c:pt>
                <c:pt idx="4572">
                  <c:v>4572.238000000179</c:v>
                </c:pt>
                <c:pt idx="4573">
                  <c:v>4573.237833333501</c:v>
                </c:pt>
                <c:pt idx="4574">
                  <c:v>4574.23766666685</c:v>
                </c:pt>
                <c:pt idx="4575">
                  <c:v>4575.237500000178</c:v>
                </c:pt>
                <c:pt idx="4576">
                  <c:v>4576.237333333502</c:v>
                </c:pt>
                <c:pt idx="4577">
                  <c:v>4577.23716666684</c:v>
                </c:pt>
                <c:pt idx="4578">
                  <c:v>4578.237000000177</c:v>
                </c:pt>
                <c:pt idx="4579">
                  <c:v>4579.236833333511</c:v>
                </c:pt>
                <c:pt idx="4580">
                  <c:v>4580.23666666684</c:v>
                </c:pt>
                <c:pt idx="4581">
                  <c:v>4581.23650000018</c:v>
                </c:pt>
                <c:pt idx="4582">
                  <c:v>4582.236333333511</c:v>
                </c:pt>
                <c:pt idx="4583">
                  <c:v>4583.23616666684</c:v>
                </c:pt>
                <c:pt idx="4584">
                  <c:v>4584.23600000018</c:v>
                </c:pt>
                <c:pt idx="4585">
                  <c:v>4585.235833333511</c:v>
                </c:pt>
                <c:pt idx="4586">
                  <c:v>4586.23566666684</c:v>
                </c:pt>
                <c:pt idx="4587">
                  <c:v>4587.23550000018</c:v>
                </c:pt>
                <c:pt idx="4588">
                  <c:v>4588.23533333351</c:v>
                </c:pt>
                <c:pt idx="4589">
                  <c:v>4589.23516666684</c:v>
                </c:pt>
                <c:pt idx="4590">
                  <c:v>4590.23500000017</c:v>
                </c:pt>
                <c:pt idx="4591">
                  <c:v>4591.234833333509</c:v>
                </c:pt>
                <c:pt idx="4592">
                  <c:v>4592.23466666684</c:v>
                </c:pt>
                <c:pt idx="4593">
                  <c:v>4593.23450000017</c:v>
                </c:pt>
                <c:pt idx="4594">
                  <c:v>4594.234333333507</c:v>
                </c:pt>
                <c:pt idx="4595">
                  <c:v>4595.23416666684</c:v>
                </c:pt>
                <c:pt idx="4596">
                  <c:v>4596.23400000017</c:v>
                </c:pt>
                <c:pt idx="4597">
                  <c:v>4597.233833333496</c:v>
                </c:pt>
                <c:pt idx="4598">
                  <c:v>4598.23366666684</c:v>
                </c:pt>
                <c:pt idx="4599">
                  <c:v>4599.233500000169</c:v>
                </c:pt>
                <c:pt idx="4600">
                  <c:v>4600.233333333491</c:v>
                </c:pt>
                <c:pt idx="4601">
                  <c:v>4601.23316666684</c:v>
                </c:pt>
                <c:pt idx="4602">
                  <c:v>4602.233000000168</c:v>
                </c:pt>
                <c:pt idx="4603">
                  <c:v>4603.2328333335</c:v>
                </c:pt>
                <c:pt idx="4604">
                  <c:v>4604.23266666684</c:v>
                </c:pt>
                <c:pt idx="4605">
                  <c:v>4605.23250000017</c:v>
                </c:pt>
                <c:pt idx="4606">
                  <c:v>4606.2323333335</c:v>
                </c:pt>
                <c:pt idx="4607">
                  <c:v>4607.23216666684</c:v>
                </c:pt>
                <c:pt idx="4608">
                  <c:v>4608.23200000017</c:v>
                </c:pt>
                <c:pt idx="4609">
                  <c:v>4609.2318333335</c:v>
                </c:pt>
                <c:pt idx="4610">
                  <c:v>4610.23166666683</c:v>
                </c:pt>
                <c:pt idx="4611">
                  <c:v>4611.23150000017</c:v>
                </c:pt>
                <c:pt idx="4612">
                  <c:v>4612.2313333335</c:v>
                </c:pt>
                <c:pt idx="4613">
                  <c:v>4613.23116666683</c:v>
                </c:pt>
                <c:pt idx="4614">
                  <c:v>4614.23100000017</c:v>
                </c:pt>
                <c:pt idx="4615">
                  <c:v>4615.2308333335</c:v>
                </c:pt>
                <c:pt idx="4616">
                  <c:v>4616.23066666683</c:v>
                </c:pt>
                <c:pt idx="4617">
                  <c:v>4617.23050000017</c:v>
                </c:pt>
                <c:pt idx="4618">
                  <c:v>4618.230333333498</c:v>
                </c:pt>
                <c:pt idx="4619">
                  <c:v>4619.23016666683</c:v>
                </c:pt>
                <c:pt idx="4620">
                  <c:v>4620.230000000161</c:v>
                </c:pt>
                <c:pt idx="4621">
                  <c:v>4621.2298333335</c:v>
                </c:pt>
                <c:pt idx="4622">
                  <c:v>4622.22966666683</c:v>
                </c:pt>
                <c:pt idx="4623">
                  <c:v>4623.22950000016</c:v>
                </c:pt>
                <c:pt idx="4624">
                  <c:v>4624.2293333335</c:v>
                </c:pt>
                <c:pt idx="4625">
                  <c:v>4625.22916666683</c:v>
                </c:pt>
                <c:pt idx="4626">
                  <c:v>4626.22900000016</c:v>
                </c:pt>
                <c:pt idx="4627">
                  <c:v>4627.22883333349</c:v>
                </c:pt>
                <c:pt idx="4628">
                  <c:v>4628.22866666683</c:v>
                </c:pt>
                <c:pt idx="4629">
                  <c:v>4629.22850000016</c:v>
                </c:pt>
                <c:pt idx="4630">
                  <c:v>4630.2283333335</c:v>
                </c:pt>
                <c:pt idx="4631">
                  <c:v>4631.228166666835</c:v>
                </c:pt>
                <c:pt idx="4632">
                  <c:v>4632.22800000016</c:v>
                </c:pt>
                <c:pt idx="4633">
                  <c:v>4633.227833333491</c:v>
                </c:pt>
                <c:pt idx="4634">
                  <c:v>4634.22766666683</c:v>
                </c:pt>
                <c:pt idx="4635">
                  <c:v>4635.22750000016</c:v>
                </c:pt>
                <c:pt idx="4636">
                  <c:v>4636.227333333491</c:v>
                </c:pt>
                <c:pt idx="4637">
                  <c:v>4637.22716666683</c:v>
                </c:pt>
                <c:pt idx="4638">
                  <c:v>4638.22700000016</c:v>
                </c:pt>
                <c:pt idx="4639">
                  <c:v>4639.226833333491</c:v>
                </c:pt>
                <c:pt idx="4640">
                  <c:v>4640.22666666682</c:v>
                </c:pt>
                <c:pt idx="4641">
                  <c:v>4641.22650000016</c:v>
                </c:pt>
                <c:pt idx="4642">
                  <c:v>4642.22633333349</c:v>
                </c:pt>
                <c:pt idx="4643">
                  <c:v>4643.22616666682</c:v>
                </c:pt>
                <c:pt idx="4644">
                  <c:v>4644.226000000161</c:v>
                </c:pt>
                <c:pt idx="4645">
                  <c:v>4645.22583333349</c:v>
                </c:pt>
                <c:pt idx="4646">
                  <c:v>4646.22566666682</c:v>
                </c:pt>
                <c:pt idx="4647">
                  <c:v>4647.225500000161</c:v>
                </c:pt>
                <c:pt idx="4648">
                  <c:v>4648.22533333349</c:v>
                </c:pt>
                <c:pt idx="4649">
                  <c:v>4649.22516666682</c:v>
                </c:pt>
                <c:pt idx="4650">
                  <c:v>4650.22500000016</c:v>
                </c:pt>
                <c:pt idx="4651">
                  <c:v>4651.22483333349</c:v>
                </c:pt>
                <c:pt idx="4652">
                  <c:v>4652.22466666682</c:v>
                </c:pt>
                <c:pt idx="4653">
                  <c:v>4653.22450000015</c:v>
                </c:pt>
                <c:pt idx="4654">
                  <c:v>4654.22433333349</c:v>
                </c:pt>
                <c:pt idx="4655">
                  <c:v>4655.22416666682</c:v>
                </c:pt>
                <c:pt idx="4656">
                  <c:v>4656.22400000015</c:v>
                </c:pt>
                <c:pt idx="4657">
                  <c:v>4657.223833333491</c:v>
                </c:pt>
                <c:pt idx="4658">
                  <c:v>4658.22366666682</c:v>
                </c:pt>
                <c:pt idx="4659">
                  <c:v>4659.22350000015</c:v>
                </c:pt>
                <c:pt idx="4660">
                  <c:v>4660.22333333348</c:v>
                </c:pt>
                <c:pt idx="4661">
                  <c:v>4661.22316666682</c:v>
                </c:pt>
                <c:pt idx="4662">
                  <c:v>4662.22300000015</c:v>
                </c:pt>
                <c:pt idx="4663">
                  <c:v>4663.22283333348</c:v>
                </c:pt>
                <c:pt idx="4664">
                  <c:v>4664.22266666682</c:v>
                </c:pt>
                <c:pt idx="4665">
                  <c:v>4665.22250000015</c:v>
                </c:pt>
                <c:pt idx="4666">
                  <c:v>4666.22233333348</c:v>
                </c:pt>
                <c:pt idx="4667">
                  <c:v>4667.22216666682</c:v>
                </c:pt>
                <c:pt idx="4668">
                  <c:v>4668.22200000015</c:v>
                </c:pt>
                <c:pt idx="4669">
                  <c:v>4669.22183333348</c:v>
                </c:pt>
                <c:pt idx="4670">
                  <c:v>4670.22166666682</c:v>
                </c:pt>
                <c:pt idx="4671">
                  <c:v>4671.22150000015</c:v>
                </c:pt>
                <c:pt idx="4672">
                  <c:v>4672.22133333348</c:v>
                </c:pt>
                <c:pt idx="4673">
                  <c:v>4673.22116666681</c:v>
                </c:pt>
                <c:pt idx="4674">
                  <c:v>4674.22100000015</c:v>
                </c:pt>
                <c:pt idx="4675">
                  <c:v>4675.22083333348</c:v>
                </c:pt>
                <c:pt idx="4676">
                  <c:v>4676.22066666681</c:v>
                </c:pt>
                <c:pt idx="4677">
                  <c:v>4677.22050000015</c:v>
                </c:pt>
                <c:pt idx="4678">
                  <c:v>4678.22033333348</c:v>
                </c:pt>
                <c:pt idx="4679">
                  <c:v>4679.22016666681</c:v>
                </c:pt>
                <c:pt idx="4680">
                  <c:v>4680.22000000015</c:v>
                </c:pt>
                <c:pt idx="4681">
                  <c:v>4681.21983333348</c:v>
                </c:pt>
                <c:pt idx="4682">
                  <c:v>4682.21966666681</c:v>
                </c:pt>
                <c:pt idx="4683">
                  <c:v>4683.21950000015</c:v>
                </c:pt>
                <c:pt idx="4684">
                  <c:v>4684.21933333348</c:v>
                </c:pt>
                <c:pt idx="4685">
                  <c:v>4685.219166666814</c:v>
                </c:pt>
                <c:pt idx="4686">
                  <c:v>4686.21900000014</c:v>
                </c:pt>
                <c:pt idx="4687">
                  <c:v>4687.21883333348</c:v>
                </c:pt>
                <c:pt idx="4688">
                  <c:v>4688.21866666681</c:v>
                </c:pt>
                <c:pt idx="4689">
                  <c:v>4689.21850000014</c:v>
                </c:pt>
                <c:pt idx="4690">
                  <c:v>4690.21833333348</c:v>
                </c:pt>
                <c:pt idx="4691">
                  <c:v>4691.21816666681</c:v>
                </c:pt>
                <c:pt idx="4692">
                  <c:v>4692.21800000014</c:v>
                </c:pt>
                <c:pt idx="4693">
                  <c:v>4693.21783333347</c:v>
                </c:pt>
                <c:pt idx="4694">
                  <c:v>4694.21766666681</c:v>
                </c:pt>
                <c:pt idx="4695">
                  <c:v>4695.21750000014</c:v>
                </c:pt>
                <c:pt idx="4696">
                  <c:v>4696.217333333469</c:v>
                </c:pt>
                <c:pt idx="4697">
                  <c:v>4697.21716666681</c:v>
                </c:pt>
                <c:pt idx="4698">
                  <c:v>4698.217000000141</c:v>
                </c:pt>
                <c:pt idx="4699">
                  <c:v>4699.21683333347</c:v>
                </c:pt>
                <c:pt idx="4700">
                  <c:v>4700.21666666681</c:v>
                </c:pt>
                <c:pt idx="4701">
                  <c:v>4701.216500000141</c:v>
                </c:pt>
                <c:pt idx="4702">
                  <c:v>4702.21633333347</c:v>
                </c:pt>
                <c:pt idx="4703">
                  <c:v>4703.21616666681</c:v>
                </c:pt>
                <c:pt idx="4704">
                  <c:v>4704.21600000014</c:v>
                </c:pt>
                <c:pt idx="4705">
                  <c:v>4705.21583333347</c:v>
                </c:pt>
                <c:pt idx="4706">
                  <c:v>4706.2156666668</c:v>
                </c:pt>
                <c:pt idx="4707">
                  <c:v>4707.21550000014</c:v>
                </c:pt>
                <c:pt idx="4708">
                  <c:v>4708.21533333347</c:v>
                </c:pt>
                <c:pt idx="4709">
                  <c:v>4709.2151666668</c:v>
                </c:pt>
                <c:pt idx="4710">
                  <c:v>4710.21500000014</c:v>
                </c:pt>
                <c:pt idx="4711">
                  <c:v>4711.214833333471</c:v>
                </c:pt>
                <c:pt idx="4712">
                  <c:v>4712.2146666668</c:v>
                </c:pt>
                <c:pt idx="4713">
                  <c:v>4713.21450000013</c:v>
                </c:pt>
                <c:pt idx="4714">
                  <c:v>4714.214333333471</c:v>
                </c:pt>
                <c:pt idx="4715">
                  <c:v>4715.2141666668</c:v>
                </c:pt>
                <c:pt idx="4716">
                  <c:v>4716.21400000014</c:v>
                </c:pt>
                <c:pt idx="4717">
                  <c:v>4717.213833333471</c:v>
                </c:pt>
                <c:pt idx="4718">
                  <c:v>4718.2136666668</c:v>
                </c:pt>
                <c:pt idx="4719">
                  <c:v>4719.21350000013</c:v>
                </c:pt>
                <c:pt idx="4720">
                  <c:v>4720.21333333347</c:v>
                </c:pt>
                <c:pt idx="4721">
                  <c:v>4721.2131666668</c:v>
                </c:pt>
                <c:pt idx="4722">
                  <c:v>4722.21300000013</c:v>
                </c:pt>
                <c:pt idx="4723">
                  <c:v>4723.21283333347</c:v>
                </c:pt>
                <c:pt idx="4724">
                  <c:v>4724.2126666668</c:v>
                </c:pt>
                <c:pt idx="4725">
                  <c:v>4725.21250000013</c:v>
                </c:pt>
                <c:pt idx="4726">
                  <c:v>4726.21233333347</c:v>
                </c:pt>
                <c:pt idx="4727">
                  <c:v>4727.2121666668</c:v>
                </c:pt>
                <c:pt idx="4728">
                  <c:v>4728.21200000013</c:v>
                </c:pt>
                <c:pt idx="4729">
                  <c:v>4729.21183333346</c:v>
                </c:pt>
                <c:pt idx="4730">
                  <c:v>4730.2116666668</c:v>
                </c:pt>
                <c:pt idx="4731">
                  <c:v>4731.21150000013</c:v>
                </c:pt>
                <c:pt idx="4732">
                  <c:v>4732.21133333346</c:v>
                </c:pt>
                <c:pt idx="4733">
                  <c:v>4733.2111666668</c:v>
                </c:pt>
                <c:pt idx="4734">
                  <c:v>4734.21100000013</c:v>
                </c:pt>
                <c:pt idx="4735">
                  <c:v>4735.21083333346</c:v>
                </c:pt>
                <c:pt idx="4736">
                  <c:v>4736.2106666668</c:v>
                </c:pt>
                <c:pt idx="4737">
                  <c:v>4737.21050000013</c:v>
                </c:pt>
                <c:pt idx="4738">
                  <c:v>4738.21033333346</c:v>
                </c:pt>
                <c:pt idx="4739">
                  <c:v>4739.21016666679</c:v>
                </c:pt>
                <c:pt idx="4740">
                  <c:v>4740.21000000013</c:v>
                </c:pt>
                <c:pt idx="4741">
                  <c:v>4741.20983333346</c:v>
                </c:pt>
                <c:pt idx="4742">
                  <c:v>4742.20966666679</c:v>
                </c:pt>
                <c:pt idx="4743">
                  <c:v>4743.20950000012</c:v>
                </c:pt>
                <c:pt idx="4744">
                  <c:v>4744.20933333346</c:v>
                </c:pt>
                <c:pt idx="4745">
                  <c:v>4745.20916666679</c:v>
                </c:pt>
                <c:pt idx="4746">
                  <c:v>4746.20900000012</c:v>
                </c:pt>
                <c:pt idx="4747">
                  <c:v>4747.20883333346</c:v>
                </c:pt>
                <c:pt idx="4748">
                  <c:v>4748.20866666679</c:v>
                </c:pt>
                <c:pt idx="4749">
                  <c:v>4749.20850000012</c:v>
                </c:pt>
                <c:pt idx="4750">
                  <c:v>4750.208333333459</c:v>
                </c:pt>
                <c:pt idx="4751">
                  <c:v>4751.20816666679</c:v>
                </c:pt>
                <c:pt idx="4752">
                  <c:v>4752.208000000121</c:v>
                </c:pt>
                <c:pt idx="4753">
                  <c:v>4753.207833333458</c:v>
                </c:pt>
                <c:pt idx="4754">
                  <c:v>4754.20766666679</c:v>
                </c:pt>
                <c:pt idx="4755">
                  <c:v>4755.20750000012</c:v>
                </c:pt>
                <c:pt idx="4756">
                  <c:v>4756.207333333457</c:v>
                </c:pt>
                <c:pt idx="4757">
                  <c:v>4757.20716666679</c:v>
                </c:pt>
                <c:pt idx="4758">
                  <c:v>4758.207000000119</c:v>
                </c:pt>
                <c:pt idx="4759">
                  <c:v>4759.20683333345</c:v>
                </c:pt>
                <c:pt idx="4760">
                  <c:v>4760.20666666679</c:v>
                </c:pt>
                <c:pt idx="4761">
                  <c:v>4761.20650000012</c:v>
                </c:pt>
                <c:pt idx="4762">
                  <c:v>4762.20633333345</c:v>
                </c:pt>
                <c:pt idx="4763">
                  <c:v>4763.20616666679</c:v>
                </c:pt>
                <c:pt idx="4764">
                  <c:v>4764.20600000012</c:v>
                </c:pt>
                <c:pt idx="4765">
                  <c:v>4765.205833333451</c:v>
                </c:pt>
                <c:pt idx="4766">
                  <c:v>4766.20566666679</c:v>
                </c:pt>
                <c:pt idx="4767">
                  <c:v>4767.20550000012</c:v>
                </c:pt>
                <c:pt idx="4768">
                  <c:v>4768.205333333451</c:v>
                </c:pt>
                <c:pt idx="4769">
                  <c:v>4769.20516666678</c:v>
                </c:pt>
                <c:pt idx="4770">
                  <c:v>4770.20500000012</c:v>
                </c:pt>
                <c:pt idx="4771">
                  <c:v>4771.204833333451</c:v>
                </c:pt>
                <c:pt idx="4772">
                  <c:v>4772.20466666678</c:v>
                </c:pt>
                <c:pt idx="4773">
                  <c:v>4773.20450000012</c:v>
                </c:pt>
                <c:pt idx="4774">
                  <c:v>4774.20433333345</c:v>
                </c:pt>
                <c:pt idx="4775">
                  <c:v>4775.20416666678</c:v>
                </c:pt>
                <c:pt idx="4776">
                  <c:v>4776.20400000012</c:v>
                </c:pt>
                <c:pt idx="4777">
                  <c:v>4777.203833333449</c:v>
                </c:pt>
                <c:pt idx="4778">
                  <c:v>4778.203666666781</c:v>
                </c:pt>
                <c:pt idx="4779">
                  <c:v>4779.20350000011</c:v>
                </c:pt>
                <c:pt idx="4780">
                  <c:v>4780.203333333448</c:v>
                </c:pt>
                <c:pt idx="4781">
                  <c:v>4781.203166666781</c:v>
                </c:pt>
                <c:pt idx="4782">
                  <c:v>4782.20300000011</c:v>
                </c:pt>
                <c:pt idx="4783">
                  <c:v>4783.20283333345</c:v>
                </c:pt>
                <c:pt idx="4784">
                  <c:v>4784.20266666679</c:v>
                </c:pt>
                <c:pt idx="4785">
                  <c:v>4785.20250000011</c:v>
                </c:pt>
                <c:pt idx="4786">
                  <c:v>4786.20233333345</c:v>
                </c:pt>
                <c:pt idx="4787">
                  <c:v>4787.20216666679</c:v>
                </c:pt>
                <c:pt idx="4788">
                  <c:v>4788.20200000011</c:v>
                </c:pt>
                <c:pt idx="4789">
                  <c:v>4789.20183333344</c:v>
                </c:pt>
                <c:pt idx="4790">
                  <c:v>4790.201666666785</c:v>
                </c:pt>
                <c:pt idx="4791">
                  <c:v>4791.20150000011</c:v>
                </c:pt>
                <c:pt idx="4792">
                  <c:v>4792.20133333344</c:v>
                </c:pt>
                <c:pt idx="4793">
                  <c:v>4793.20116666678</c:v>
                </c:pt>
                <c:pt idx="4794">
                  <c:v>4794.20100000011</c:v>
                </c:pt>
                <c:pt idx="4795">
                  <c:v>4795.20083333344</c:v>
                </c:pt>
                <c:pt idx="4796">
                  <c:v>4796.20066666678</c:v>
                </c:pt>
                <c:pt idx="4797">
                  <c:v>4797.20050000011</c:v>
                </c:pt>
                <c:pt idx="4798">
                  <c:v>4798.20033333344</c:v>
                </c:pt>
                <c:pt idx="4799">
                  <c:v>4799.20016666678</c:v>
                </c:pt>
                <c:pt idx="4800">
                  <c:v>4800.20000000011</c:v>
                </c:pt>
                <c:pt idx="4801">
                  <c:v>4801.19983333344</c:v>
                </c:pt>
                <c:pt idx="4802">
                  <c:v>4802.19966666677</c:v>
                </c:pt>
                <c:pt idx="4803">
                  <c:v>4803.19950000011</c:v>
                </c:pt>
                <c:pt idx="4804">
                  <c:v>4804.19933333344</c:v>
                </c:pt>
                <c:pt idx="4805">
                  <c:v>4805.19916666677</c:v>
                </c:pt>
                <c:pt idx="4806">
                  <c:v>4806.19900000011</c:v>
                </c:pt>
                <c:pt idx="4807">
                  <c:v>4807.19883333344</c:v>
                </c:pt>
                <c:pt idx="4808">
                  <c:v>4808.19866666677</c:v>
                </c:pt>
                <c:pt idx="4809">
                  <c:v>4809.198500000101</c:v>
                </c:pt>
                <c:pt idx="4810">
                  <c:v>4810.19833333344</c:v>
                </c:pt>
                <c:pt idx="4811">
                  <c:v>4811.19816666677</c:v>
                </c:pt>
                <c:pt idx="4812">
                  <c:v>4812.1980000001</c:v>
                </c:pt>
                <c:pt idx="4813">
                  <c:v>4813.19783333344</c:v>
                </c:pt>
                <c:pt idx="4814">
                  <c:v>4814.19766666677</c:v>
                </c:pt>
                <c:pt idx="4815">
                  <c:v>4815.1975000001</c:v>
                </c:pt>
                <c:pt idx="4816">
                  <c:v>4816.19733333344</c:v>
                </c:pt>
                <c:pt idx="4817">
                  <c:v>4817.19716666677</c:v>
                </c:pt>
                <c:pt idx="4818">
                  <c:v>4818.1970000001</c:v>
                </c:pt>
                <c:pt idx="4819">
                  <c:v>4819.19683333344</c:v>
                </c:pt>
                <c:pt idx="4820">
                  <c:v>4820.19666666677</c:v>
                </c:pt>
                <c:pt idx="4821">
                  <c:v>4821.1965000001</c:v>
                </c:pt>
                <c:pt idx="4822">
                  <c:v>4822.196333333431</c:v>
                </c:pt>
                <c:pt idx="4823">
                  <c:v>4823.19616666677</c:v>
                </c:pt>
                <c:pt idx="4824">
                  <c:v>4824.1960000001</c:v>
                </c:pt>
                <c:pt idx="4825">
                  <c:v>4825.195833333431</c:v>
                </c:pt>
                <c:pt idx="4826">
                  <c:v>4826.19566666677</c:v>
                </c:pt>
                <c:pt idx="4827">
                  <c:v>4827.1955000001</c:v>
                </c:pt>
                <c:pt idx="4828">
                  <c:v>4828.19533333343</c:v>
                </c:pt>
                <c:pt idx="4829">
                  <c:v>4829.19516666676</c:v>
                </c:pt>
                <c:pt idx="4830">
                  <c:v>4830.1950000001</c:v>
                </c:pt>
                <c:pt idx="4831">
                  <c:v>4831.19483333343</c:v>
                </c:pt>
                <c:pt idx="4832">
                  <c:v>4832.19466666677</c:v>
                </c:pt>
                <c:pt idx="4833">
                  <c:v>4833.194500000101</c:v>
                </c:pt>
                <c:pt idx="4834">
                  <c:v>4834.19433333343</c:v>
                </c:pt>
                <c:pt idx="4835">
                  <c:v>4835.19416666677</c:v>
                </c:pt>
                <c:pt idx="4836">
                  <c:v>4836.194000000101</c:v>
                </c:pt>
                <c:pt idx="4837">
                  <c:v>4837.19383333343</c:v>
                </c:pt>
                <c:pt idx="4838">
                  <c:v>4838.19366666677</c:v>
                </c:pt>
                <c:pt idx="4839">
                  <c:v>4839.19350000009</c:v>
                </c:pt>
                <c:pt idx="4840">
                  <c:v>4840.19333333343</c:v>
                </c:pt>
                <c:pt idx="4841">
                  <c:v>4841.19316666677</c:v>
                </c:pt>
                <c:pt idx="4842">
                  <c:v>4842.19300000009</c:v>
                </c:pt>
                <c:pt idx="4843">
                  <c:v>4843.19283333343</c:v>
                </c:pt>
                <c:pt idx="4844">
                  <c:v>4844.19266666677</c:v>
                </c:pt>
                <c:pt idx="4845">
                  <c:v>4845.19250000009</c:v>
                </c:pt>
                <c:pt idx="4846">
                  <c:v>4846.192333333431</c:v>
                </c:pt>
                <c:pt idx="4847">
                  <c:v>4847.19216666676</c:v>
                </c:pt>
                <c:pt idx="4848">
                  <c:v>4848.19200000009</c:v>
                </c:pt>
                <c:pt idx="4849">
                  <c:v>4849.191833333431</c:v>
                </c:pt>
                <c:pt idx="4850">
                  <c:v>4850.19166666676</c:v>
                </c:pt>
                <c:pt idx="4851">
                  <c:v>4851.19150000009</c:v>
                </c:pt>
                <c:pt idx="4852">
                  <c:v>4852.19133333342</c:v>
                </c:pt>
                <c:pt idx="4853">
                  <c:v>4853.19116666676</c:v>
                </c:pt>
                <c:pt idx="4854">
                  <c:v>4854.19100000009</c:v>
                </c:pt>
                <c:pt idx="4855">
                  <c:v>4855.19083333342</c:v>
                </c:pt>
                <c:pt idx="4856">
                  <c:v>4856.19066666676</c:v>
                </c:pt>
                <c:pt idx="4857">
                  <c:v>4857.19050000009</c:v>
                </c:pt>
                <c:pt idx="4858">
                  <c:v>4858.19033333342</c:v>
                </c:pt>
                <c:pt idx="4859">
                  <c:v>4859.19016666675</c:v>
                </c:pt>
                <c:pt idx="4860">
                  <c:v>4860.19000000009</c:v>
                </c:pt>
                <c:pt idx="4861">
                  <c:v>4861.18983333342</c:v>
                </c:pt>
                <c:pt idx="4862">
                  <c:v>4862.18966666675</c:v>
                </c:pt>
                <c:pt idx="4863">
                  <c:v>4863.18950000009</c:v>
                </c:pt>
                <c:pt idx="4864">
                  <c:v>4864.18933333342</c:v>
                </c:pt>
                <c:pt idx="4865">
                  <c:v>4865.18916666675</c:v>
                </c:pt>
                <c:pt idx="4866">
                  <c:v>4866.18900000009</c:v>
                </c:pt>
                <c:pt idx="4867">
                  <c:v>4867.18883333342</c:v>
                </c:pt>
                <c:pt idx="4868">
                  <c:v>4868.18866666675</c:v>
                </c:pt>
                <c:pt idx="4869">
                  <c:v>4869.18850000009</c:v>
                </c:pt>
                <c:pt idx="4870">
                  <c:v>4870.18833333342</c:v>
                </c:pt>
                <c:pt idx="4871">
                  <c:v>4871.18816666675</c:v>
                </c:pt>
                <c:pt idx="4872">
                  <c:v>4872.18800000008</c:v>
                </c:pt>
                <c:pt idx="4873">
                  <c:v>4873.18783333342</c:v>
                </c:pt>
                <c:pt idx="4874">
                  <c:v>4874.18766666675</c:v>
                </c:pt>
                <c:pt idx="4875">
                  <c:v>4875.18750000008</c:v>
                </c:pt>
                <c:pt idx="4876">
                  <c:v>4876.18733333342</c:v>
                </c:pt>
                <c:pt idx="4877">
                  <c:v>4877.18716666675</c:v>
                </c:pt>
                <c:pt idx="4878">
                  <c:v>4878.18700000008</c:v>
                </c:pt>
                <c:pt idx="4879">
                  <c:v>4879.18683333342</c:v>
                </c:pt>
                <c:pt idx="4880">
                  <c:v>4880.18666666675</c:v>
                </c:pt>
                <c:pt idx="4881">
                  <c:v>4881.18650000008</c:v>
                </c:pt>
                <c:pt idx="4882">
                  <c:v>4882.18633333342</c:v>
                </c:pt>
                <c:pt idx="4883">
                  <c:v>4883.18616666675</c:v>
                </c:pt>
                <c:pt idx="4884">
                  <c:v>4884.18600000008</c:v>
                </c:pt>
                <c:pt idx="4885">
                  <c:v>4885.18583333341</c:v>
                </c:pt>
                <c:pt idx="4886">
                  <c:v>4886.18566666675</c:v>
                </c:pt>
                <c:pt idx="4887">
                  <c:v>4887.185500000081</c:v>
                </c:pt>
                <c:pt idx="4888">
                  <c:v>4888.18533333341</c:v>
                </c:pt>
                <c:pt idx="4889">
                  <c:v>4889.18516666675</c:v>
                </c:pt>
                <c:pt idx="4890">
                  <c:v>4890.18500000008</c:v>
                </c:pt>
                <c:pt idx="4891">
                  <c:v>4891.18483333341</c:v>
                </c:pt>
                <c:pt idx="4892">
                  <c:v>4892.18466666675</c:v>
                </c:pt>
                <c:pt idx="4893">
                  <c:v>4893.18450000008</c:v>
                </c:pt>
                <c:pt idx="4894">
                  <c:v>4894.18433333341</c:v>
                </c:pt>
                <c:pt idx="4895">
                  <c:v>4895.18416666675</c:v>
                </c:pt>
                <c:pt idx="4896">
                  <c:v>4896.18400000008</c:v>
                </c:pt>
                <c:pt idx="4897">
                  <c:v>4897.18383333341</c:v>
                </c:pt>
                <c:pt idx="4898">
                  <c:v>4898.183666666745</c:v>
                </c:pt>
                <c:pt idx="4899">
                  <c:v>4899.18350000008</c:v>
                </c:pt>
                <c:pt idx="4900">
                  <c:v>4900.183333333411</c:v>
                </c:pt>
                <c:pt idx="4901">
                  <c:v>4901.18316666674</c:v>
                </c:pt>
                <c:pt idx="4902">
                  <c:v>4902.18300000008</c:v>
                </c:pt>
                <c:pt idx="4903">
                  <c:v>4903.182833333411</c:v>
                </c:pt>
                <c:pt idx="4904">
                  <c:v>4904.18266666674</c:v>
                </c:pt>
                <c:pt idx="4905">
                  <c:v>4905.18250000007</c:v>
                </c:pt>
                <c:pt idx="4906">
                  <c:v>4906.182333333411</c:v>
                </c:pt>
                <c:pt idx="4907">
                  <c:v>4907.18216666674</c:v>
                </c:pt>
                <c:pt idx="4908">
                  <c:v>4908.18200000007</c:v>
                </c:pt>
                <c:pt idx="4909">
                  <c:v>4909.18183333341</c:v>
                </c:pt>
                <c:pt idx="4910">
                  <c:v>4910.18166666674</c:v>
                </c:pt>
                <c:pt idx="4911">
                  <c:v>4911.18150000007</c:v>
                </c:pt>
                <c:pt idx="4912">
                  <c:v>4912.18133333341</c:v>
                </c:pt>
                <c:pt idx="4913">
                  <c:v>4913.18116666675</c:v>
                </c:pt>
                <c:pt idx="4914">
                  <c:v>4914.18100000007</c:v>
                </c:pt>
                <c:pt idx="4915">
                  <c:v>4915.1808333334</c:v>
                </c:pt>
                <c:pt idx="4916">
                  <c:v>4916.18066666675</c:v>
                </c:pt>
                <c:pt idx="4917">
                  <c:v>4917.18050000007</c:v>
                </c:pt>
                <c:pt idx="4918">
                  <c:v>4918.1803333334</c:v>
                </c:pt>
                <c:pt idx="4919">
                  <c:v>4919.18016666675</c:v>
                </c:pt>
                <c:pt idx="4920">
                  <c:v>4920.18000000007</c:v>
                </c:pt>
                <c:pt idx="4921">
                  <c:v>4921.1798333334</c:v>
                </c:pt>
                <c:pt idx="4922">
                  <c:v>4922.17966666675</c:v>
                </c:pt>
                <c:pt idx="4923">
                  <c:v>4923.17950000007</c:v>
                </c:pt>
                <c:pt idx="4924">
                  <c:v>4924.1793333334</c:v>
                </c:pt>
                <c:pt idx="4925">
                  <c:v>4925.17916666673</c:v>
                </c:pt>
                <c:pt idx="4926">
                  <c:v>4926.17900000007</c:v>
                </c:pt>
                <c:pt idx="4927">
                  <c:v>4927.1788333334</c:v>
                </c:pt>
                <c:pt idx="4928">
                  <c:v>4928.17866666673</c:v>
                </c:pt>
                <c:pt idx="4929">
                  <c:v>4929.17850000007</c:v>
                </c:pt>
                <c:pt idx="4930">
                  <c:v>4930.1783333334</c:v>
                </c:pt>
                <c:pt idx="4931">
                  <c:v>4931.17816666673</c:v>
                </c:pt>
                <c:pt idx="4932">
                  <c:v>4932.17800000006</c:v>
                </c:pt>
                <c:pt idx="4933">
                  <c:v>4933.1778333334</c:v>
                </c:pt>
                <c:pt idx="4934">
                  <c:v>4934.17766666673</c:v>
                </c:pt>
                <c:pt idx="4935">
                  <c:v>4935.17750000007</c:v>
                </c:pt>
                <c:pt idx="4936">
                  <c:v>4936.177333333399</c:v>
                </c:pt>
                <c:pt idx="4937">
                  <c:v>4937.17716666673</c:v>
                </c:pt>
                <c:pt idx="4938">
                  <c:v>4938.17700000006</c:v>
                </c:pt>
                <c:pt idx="4939">
                  <c:v>4939.1768333334</c:v>
                </c:pt>
                <c:pt idx="4940">
                  <c:v>4940.17666666673</c:v>
                </c:pt>
                <c:pt idx="4941">
                  <c:v>4941.176500000061</c:v>
                </c:pt>
                <c:pt idx="4942">
                  <c:v>4942.1763333334</c:v>
                </c:pt>
                <c:pt idx="4943">
                  <c:v>4943.17616666673</c:v>
                </c:pt>
                <c:pt idx="4944">
                  <c:v>4944.17600000006</c:v>
                </c:pt>
                <c:pt idx="4945">
                  <c:v>4945.17583333339</c:v>
                </c:pt>
                <c:pt idx="4946">
                  <c:v>4946.17566666673</c:v>
                </c:pt>
                <c:pt idx="4947">
                  <c:v>4947.17550000006</c:v>
                </c:pt>
                <c:pt idx="4948">
                  <c:v>4948.17533333339</c:v>
                </c:pt>
                <c:pt idx="4949">
                  <c:v>4949.17516666673</c:v>
                </c:pt>
                <c:pt idx="4950">
                  <c:v>4950.17500000006</c:v>
                </c:pt>
                <c:pt idx="4951">
                  <c:v>4951.17483333339</c:v>
                </c:pt>
                <c:pt idx="4952">
                  <c:v>4952.17466666673</c:v>
                </c:pt>
                <c:pt idx="4953">
                  <c:v>4953.17450000006</c:v>
                </c:pt>
                <c:pt idx="4954">
                  <c:v>4954.174333333391</c:v>
                </c:pt>
                <c:pt idx="4955">
                  <c:v>4955.17416666672</c:v>
                </c:pt>
                <c:pt idx="4956">
                  <c:v>4956.17400000006</c:v>
                </c:pt>
                <c:pt idx="4957">
                  <c:v>4957.173833333391</c:v>
                </c:pt>
                <c:pt idx="4958">
                  <c:v>4958.17366666672</c:v>
                </c:pt>
                <c:pt idx="4959">
                  <c:v>4959.17350000006</c:v>
                </c:pt>
                <c:pt idx="4960">
                  <c:v>4960.17333333339</c:v>
                </c:pt>
                <c:pt idx="4961">
                  <c:v>4961.17316666672</c:v>
                </c:pt>
                <c:pt idx="4962">
                  <c:v>4962.17300000006</c:v>
                </c:pt>
                <c:pt idx="4963">
                  <c:v>4963.17283333339</c:v>
                </c:pt>
                <c:pt idx="4964">
                  <c:v>4964.17266666672</c:v>
                </c:pt>
                <c:pt idx="4965">
                  <c:v>4965.17250000006</c:v>
                </c:pt>
                <c:pt idx="4966">
                  <c:v>4966.17233333339</c:v>
                </c:pt>
                <c:pt idx="4967">
                  <c:v>4967.17216666673</c:v>
                </c:pt>
                <c:pt idx="4968">
                  <c:v>4968.17200000005</c:v>
                </c:pt>
                <c:pt idx="4969">
                  <c:v>4969.17183333339</c:v>
                </c:pt>
                <c:pt idx="4970">
                  <c:v>4970.17166666673</c:v>
                </c:pt>
                <c:pt idx="4971">
                  <c:v>4971.17150000005</c:v>
                </c:pt>
                <c:pt idx="4972">
                  <c:v>4972.17133333339</c:v>
                </c:pt>
                <c:pt idx="4973">
                  <c:v>4973.17116666673</c:v>
                </c:pt>
                <c:pt idx="4974">
                  <c:v>4974.17100000005</c:v>
                </c:pt>
                <c:pt idx="4975">
                  <c:v>4975.17083333338</c:v>
                </c:pt>
                <c:pt idx="4976">
                  <c:v>4976.170666666725</c:v>
                </c:pt>
                <c:pt idx="4977">
                  <c:v>4977.17050000005</c:v>
                </c:pt>
                <c:pt idx="4978">
                  <c:v>4978.17033333338</c:v>
                </c:pt>
                <c:pt idx="4979">
                  <c:v>4979.17016666672</c:v>
                </c:pt>
                <c:pt idx="4980">
                  <c:v>4980.17000000005</c:v>
                </c:pt>
                <c:pt idx="4981">
                  <c:v>4981.16983333338</c:v>
                </c:pt>
                <c:pt idx="4982">
                  <c:v>4982.16966666672</c:v>
                </c:pt>
                <c:pt idx="4983">
                  <c:v>4983.16950000005</c:v>
                </c:pt>
                <c:pt idx="4984">
                  <c:v>4984.16933333338</c:v>
                </c:pt>
                <c:pt idx="4985">
                  <c:v>4985.16916666672</c:v>
                </c:pt>
                <c:pt idx="4986">
                  <c:v>4986.16900000005</c:v>
                </c:pt>
                <c:pt idx="4987">
                  <c:v>4987.16883333338</c:v>
                </c:pt>
                <c:pt idx="4988">
                  <c:v>4988.16866666671</c:v>
                </c:pt>
                <c:pt idx="4989">
                  <c:v>4989.16850000005</c:v>
                </c:pt>
                <c:pt idx="4990">
                  <c:v>4990.16833333338</c:v>
                </c:pt>
                <c:pt idx="4991">
                  <c:v>4991.16816666671</c:v>
                </c:pt>
                <c:pt idx="4992">
                  <c:v>4992.16800000005</c:v>
                </c:pt>
                <c:pt idx="4993">
                  <c:v>4993.16783333338</c:v>
                </c:pt>
                <c:pt idx="4994">
                  <c:v>4994.16766666671</c:v>
                </c:pt>
                <c:pt idx="4995">
                  <c:v>4995.167500000041</c:v>
                </c:pt>
                <c:pt idx="4996">
                  <c:v>4996.16733333338</c:v>
                </c:pt>
                <c:pt idx="4997">
                  <c:v>4997.16716666671</c:v>
                </c:pt>
                <c:pt idx="4998">
                  <c:v>4998.16700000005</c:v>
                </c:pt>
                <c:pt idx="4999">
                  <c:v>4999.16683333338</c:v>
                </c:pt>
                <c:pt idx="5000">
                  <c:v>5000.16666666671</c:v>
                </c:pt>
                <c:pt idx="5001">
                  <c:v>5001.16650000004</c:v>
                </c:pt>
                <c:pt idx="5002">
                  <c:v>5002.16633333338</c:v>
                </c:pt>
                <c:pt idx="5003">
                  <c:v>5003.16616666671</c:v>
                </c:pt>
                <c:pt idx="5004">
                  <c:v>5004.16600000004</c:v>
                </c:pt>
                <c:pt idx="5005">
                  <c:v>5005.16583333338</c:v>
                </c:pt>
                <c:pt idx="5006">
                  <c:v>5006.16566666671</c:v>
                </c:pt>
                <c:pt idx="5007">
                  <c:v>5007.16550000004</c:v>
                </c:pt>
                <c:pt idx="5008">
                  <c:v>5008.165333333371</c:v>
                </c:pt>
                <c:pt idx="5009">
                  <c:v>5009.16516666671</c:v>
                </c:pt>
                <c:pt idx="5010">
                  <c:v>5010.16500000004</c:v>
                </c:pt>
                <c:pt idx="5011">
                  <c:v>5011.164833333371</c:v>
                </c:pt>
                <c:pt idx="5012">
                  <c:v>5012.16466666671</c:v>
                </c:pt>
                <c:pt idx="5013">
                  <c:v>5013.16450000004</c:v>
                </c:pt>
                <c:pt idx="5014">
                  <c:v>5014.164333333371</c:v>
                </c:pt>
                <c:pt idx="5015">
                  <c:v>5015.16416666671</c:v>
                </c:pt>
                <c:pt idx="5016">
                  <c:v>5016.16400000004</c:v>
                </c:pt>
                <c:pt idx="5017">
                  <c:v>5017.16383333337</c:v>
                </c:pt>
                <c:pt idx="5018">
                  <c:v>5018.16366666671</c:v>
                </c:pt>
                <c:pt idx="5019">
                  <c:v>5019.16350000004</c:v>
                </c:pt>
                <c:pt idx="5020">
                  <c:v>5020.16333333337</c:v>
                </c:pt>
                <c:pt idx="5021">
                  <c:v>5021.16316666671</c:v>
                </c:pt>
                <c:pt idx="5022">
                  <c:v>5022.163000000041</c:v>
                </c:pt>
                <c:pt idx="5023">
                  <c:v>5023.16283333337</c:v>
                </c:pt>
                <c:pt idx="5024">
                  <c:v>5024.16266666671</c:v>
                </c:pt>
                <c:pt idx="5025">
                  <c:v>5025.16250000004</c:v>
                </c:pt>
                <c:pt idx="5026">
                  <c:v>5026.16233333337</c:v>
                </c:pt>
                <c:pt idx="5027">
                  <c:v>5027.16216666671</c:v>
                </c:pt>
                <c:pt idx="5028">
                  <c:v>5028.16200000004</c:v>
                </c:pt>
                <c:pt idx="5029">
                  <c:v>5029.16183333337</c:v>
                </c:pt>
                <c:pt idx="5030">
                  <c:v>5030.16166666671</c:v>
                </c:pt>
                <c:pt idx="5031">
                  <c:v>5031.16150000003</c:v>
                </c:pt>
                <c:pt idx="5032">
                  <c:v>5032.16133333337</c:v>
                </c:pt>
                <c:pt idx="5033">
                  <c:v>5033.1611666667</c:v>
                </c:pt>
                <c:pt idx="5034">
                  <c:v>5034.16100000003</c:v>
                </c:pt>
                <c:pt idx="5035">
                  <c:v>5035.160833333371</c:v>
                </c:pt>
                <c:pt idx="5036">
                  <c:v>5036.1606666667</c:v>
                </c:pt>
                <c:pt idx="5037">
                  <c:v>5037.16050000003</c:v>
                </c:pt>
                <c:pt idx="5038">
                  <c:v>5038.160333333371</c:v>
                </c:pt>
                <c:pt idx="5039">
                  <c:v>5039.1601666667</c:v>
                </c:pt>
                <c:pt idx="5040">
                  <c:v>5040.16000000003</c:v>
                </c:pt>
                <c:pt idx="5041">
                  <c:v>5041.15983333336</c:v>
                </c:pt>
                <c:pt idx="5042">
                  <c:v>5042.1596666667</c:v>
                </c:pt>
                <c:pt idx="5043">
                  <c:v>5043.15950000003</c:v>
                </c:pt>
                <c:pt idx="5044">
                  <c:v>5044.15933333336</c:v>
                </c:pt>
                <c:pt idx="5045">
                  <c:v>5045.1591666667</c:v>
                </c:pt>
                <c:pt idx="5046">
                  <c:v>5046.15900000003</c:v>
                </c:pt>
                <c:pt idx="5047">
                  <c:v>5047.15883333336</c:v>
                </c:pt>
                <c:pt idx="5048">
                  <c:v>5048.15866666669</c:v>
                </c:pt>
                <c:pt idx="5049">
                  <c:v>5049.15850000003</c:v>
                </c:pt>
                <c:pt idx="5050">
                  <c:v>5050.15833333336</c:v>
                </c:pt>
                <c:pt idx="5051">
                  <c:v>5051.15816666671</c:v>
                </c:pt>
                <c:pt idx="5052">
                  <c:v>5052.15800000003</c:v>
                </c:pt>
                <c:pt idx="5053">
                  <c:v>5053.15783333336</c:v>
                </c:pt>
                <c:pt idx="5054">
                  <c:v>5054.15766666669</c:v>
                </c:pt>
                <c:pt idx="5055">
                  <c:v>5055.15750000003</c:v>
                </c:pt>
                <c:pt idx="5056">
                  <c:v>5056.15733333336</c:v>
                </c:pt>
                <c:pt idx="5057">
                  <c:v>5057.15716666669</c:v>
                </c:pt>
                <c:pt idx="5058">
                  <c:v>5058.15700000003</c:v>
                </c:pt>
                <c:pt idx="5059">
                  <c:v>5059.15683333336</c:v>
                </c:pt>
                <c:pt idx="5060">
                  <c:v>5060.15666666669</c:v>
                </c:pt>
                <c:pt idx="5061">
                  <c:v>5061.15650000003</c:v>
                </c:pt>
                <c:pt idx="5062">
                  <c:v>5062.15633333336</c:v>
                </c:pt>
                <c:pt idx="5063">
                  <c:v>5063.15616666669</c:v>
                </c:pt>
                <c:pt idx="5064">
                  <c:v>5064.15600000002</c:v>
                </c:pt>
                <c:pt idx="5065">
                  <c:v>5065.15583333336</c:v>
                </c:pt>
                <c:pt idx="5066">
                  <c:v>5066.15566666669</c:v>
                </c:pt>
                <c:pt idx="5067">
                  <c:v>5067.15550000002</c:v>
                </c:pt>
                <c:pt idx="5068">
                  <c:v>5068.15533333336</c:v>
                </c:pt>
                <c:pt idx="5069">
                  <c:v>5069.15516666669</c:v>
                </c:pt>
                <c:pt idx="5070">
                  <c:v>5070.15500000002</c:v>
                </c:pt>
                <c:pt idx="5071">
                  <c:v>5071.15483333336</c:v>
                </c:pt>
                <c:pt idx="5072">
                  <c:v>5072.15466666669</c:v>
                </c:pt>
                <c:pt idx="5073">
                  <c:v>5073.15450000002</c:v>
                </c:pt>
                <c:pt idx="5074">
                  <c:v>5074.15433333335</c:v>
                </c:pt>
                <c:pt idx="5075">
                  <c:v>5075.15416666669</c:v>
                </c:pt>
                <c:pt idx="5076">
                  <c:v>5076.154000000021</c:v>
                </c:pt>
                <c:pt idx="5077">
                  <c:v>5077.15383333335</c:v>
                </c:pt>
                <c:pt idx="5078">
                  <c:v>5078.15366666669</c:v>
                </c:pt>
                <c:pt idx="5079">
                  <c:v>5079.15350000002</c:v>
                </c:pt>
                <c:pt idx="5080">
                  <c:v>5080.15333333335</c:v>
                </c:pt>
                <c:pt idx="5081">
                  <c:v>5081.15316666669</c:v>
                </c:pt>
                <c:pt idx="5082">
                  <c:v>5082.15300000002</c:v>
                </c:pt>
                <c:pt idx="5083">
                  <c:v>5083.15283333335</c:v>
                </c:pt>
                <c:pt idx="5084">
                  <c:v>5084.15266666669</c:v>
                </c:pt>
                <c:pt idx="5085">
                  <c:v>5085.15250000002</c:v>
                </c:pt>
                <c:pt idx="5086">
                  <c:v>5086.15233333335</c:v>
                </c:pt>
                <c:pt idx="5087">
                  <c:v>5087.15216666668</c:v>
                </c:pt>
                <c:pt idx="5088">
                  <c:v>5088.15200000002</c:v>
                </c:pt>
                <c:pt idx="5089">
                  <c:v>5089.151833333351</c:v>
                </c:pt>
                <c:pt idx="5090">
                  <c:v>5090.15166666668</c:v>
                </c:pt>
                <c:pt idx="5091">
                  <c:v>5091.15150000002</c:v>
                </c:pt>
                <c:pt idx="5092">
                  <c:v>5092.151333333351</c:v>
                </c:pt>
                <c:pt idx="5093">
                  <c:v>5093.15116666668</c:v>
                </c:pt>
                <c:pt idx="5094">
                  <c:v>5094.15100000001</c:v>
                </c:pt>
                <c:pt idx="5095">
                  <c:v>5095.15083333335</c:v>
                </c:pt>
                <c:pt idx="5096">
                  <c:v>5096.15066666668</c:v>
                </c:pt>
                <c:pt idx="5097">
                  <c:v>5097.15050000001</c:v>
                </c:pt>
                <c:pt idx="5098">
                  <c:v>5098.15033333335</c:v>
                </c:pt>
                <c:pt idx="5099">
                  <c:v>5099.15016666668</c:v>
                </c:pt>
                <c:pt idx="5100">
                  <c:v>5100.15000000001</c:v>
                </c:pt>
                <c:pt idx="5101">
                  <c:v>5101.14983333335</c:v>
                </c:pt>
                <c:pt idx="5102">
                  <c:v>5102.14966666669</c:v>
                </c:pt>
                <c:pt idx="5103">
                  <c:v>5103.14950000001</c:v>
                </c:pt>
                <c:pt idx="5104">
                  <c:v>5104.14933333334</c:v>
                </c:pt>
                <c:pt idx="5105">
                  <c:v>5105.14916666669</c:v>
                </c:pt>
                <c:pt idx="5106">
                  <c:v>5106.14900000001</c:v>
                </c:pt>
                <c:pt idx="5107">
                  <c:v>5107.14883333334</c:v>
                </c:pt>
                <c:pt idx="5108">
                  <c:v>5108.14866666669</c:v>
                </c:pt>
                <c:pt idx="5109">
                  <c:v>5109.14850000001</c:v>
                </c:pt>
                <c:pt idx="5110">
                  <c:v>5110.14833333334</c:v>
                </c:pt>
                <c:pt idx="5111">
                  <c:v>5111.148166666685</c:v>
                </c:pt>
                <c:pt idx="5112">
                  <c:v>5112.14800000001</c:v>
                </c:pt>
                <c:pt idx="5113">
                  <c:v>5113.14783333334</c:v>
                </c:pt>
                <c:pt idx="5114">
                  <c:v>5114.14766666667</c:v>
                </c:pt>
                <c:pt idx="5115">
                  <c:v>5115.14750000001</c:v>
                </c:pt>
                <c:pt idx="5116">
                  <c:v>5116.14733333334</c:v>
                </c:pt>
                <c:pt idx="5117">
                  <c:v>5117.14716666667</c:v>
                </c:pt>
                <c:pt idx="5118">
                  <c:v>5118.14700000001</c:v>
                </c:pt>
                <c:pt idx="5119">
                  <c:v>5119.14683333334</c:v>
                </c:pt>
                <c:pt idx="5120">
                  <c:v>5120.14666666667</c:v>
                </c:pt>
                <c:pt idx="5121">
                  <c:v>5121.14650000001</c:v>
                </c:pt>
                <c:pt idx="5122">
                  <c:v>5122.14633333334</c:v>
                </c:pt>
                <c:pt idx="5123">
                  <c:v>5123.14616666667</c:v>
                </c:pt>
                <c:pt idx="5124">
                  <c:v>5124.146</c:v>
                </c:pt>
                <c:pt idx="5125">
                  <c:v>5125.14583333334</c:v>
                </c:pt>
                <c:pt idx="5126">
                  <c:v>5126.14566666667</c:v>
                </c:pt>
                <c:pt idx="5127">
                  <c:v>5127.1455</c:v>
                </c:pt>
                <c:pt idx="5128">
                  <c:v>5128.14533333334</c:v>
                </c:pt>
                <c:pt idx="5129">
                  <c:v>5129.14516666667</c:v>
                </c:pt>
                <c:pt idx="5130">
                  <c:v>5130.145</c:v>
                </c:pt>
                <c:pt idx="5131">
                  <c:v>5131.14483333334</c:v>
                </c:pt>
                <c:pt idx="5132">
                  <c:v>5132.14466666667</c:v>
                </c:pt>
                <c:pt idx="5133">
                  <c:v>5133.1445</c:v>
                </c:pt>
                <c:pt idx="5134">
                  <c:v>5134.14433333333</c:v>
                </c:pt>
                <c:pt idx="5135">
                  <c:v>5135.14416666667</c:v>
                </c:pt>
                <c:pt idx="5136">
                  <c:v>5136.144</c:v>
                </c:pt>
                <c:pt idx="5137">
                  <c:v>5137.14383333333</c:v>
                </c:pt>
                <c:pt idx="5138">
                  <c:v>5138.14366666667</c:v>
                </c:pt>
                <c:pt idx="5139">
                  <c:v>5139.1435</c:v>
                </c:pt>
                <c:pt idx="5140">
                  <c:v>5140.14333333333</c:v>
                </c:pt>
                <c:pt idx="5141">
                  <c:v>5141.14316666667</c:v>
                </c:pt>
                <c:pt idx="5142">
                  <c:v>5142.143</c:v>
                </c:pt>
                <c:pt idx="5143">
                  <c:v>5143.142833333331</c:v>
                </c:pt>
                <c:pt idx="5144">
                  <c:v>5144.14266666666</c:v>
                </c:pt>
                <c:pt idx="5145">
                  <c:v>5145.1425</c:v>
                </c:pt>
                <c:pt idx="5146">
                  <c:v>5146.142333333331</c:v>
                </c:pt>
                <c:pt idx="5147">
                  <c:v>5147.14216666667</c:v>
                </c:pt>
                <c:pt idx="5148">
                  <c:v>5148.142</c:v>
                </c:pt>
                <c:pt idx="5149">
                  <c:v>5149.14183333333</c:v>
                </c:pt>
                <c:pt idx="5150">
                  <c:v>5150.14166666666</c:v>
                </c:pt>
                <c:pt idx="5151">
                  <c:v>5151.1415</c:v>
                </c:pt>
                <c:pt idx="5152">
                  <c:v>5152.14133333333</c:v>
                </c:pt>
                <c:pt idx="5153">
                  <c:v>5153.14116666666</c:v>
                </c:pt>
                <c:pt idx="5154">
                  <c:v>5154.141</c:v>
                </c:pt>
                <c:pt idx="5155">
                  <c:v>5155.14083333333</c:v>
                </c:pt>
                <c:pt idx="5156">
                  <c:v>5156.14066666667</c:v>
                </c:pt>
                <c:pt idx="5157">
                  <c:v>5157.14049999999</c:v>
                </c:pt>
                <c:pt idx="5158">
                  <c:v>5158.14033333333</c:v>
                </c:pt>
                <c:pt idx="5159">
                  <c:v>5159.14016666667</c:v>
                </c:pt>
                <c:pt idx="5160">
                  <c:v>5160.13999999999</c:v>
                </c:pt>
                <c:pt idx="5161">
                  <c:v>5161.13983333333</c:v>
                </c:pt>
                <c:pt idx="5162">
                  <c:v>5162.13966666667</c:v>
                </c:pt>
                <c:pt idx="5163">
                  <c:v>5163.13949999999</c:v>
                </c:pt>
                <c:pt idx="5164">
                  <c:v>5164.13933333333</c:v>
                </c:pt>
                <c:pt idx="5165">
                  <c:v>5165.139166666665</c:v>
                </c:pt>
                <c:pt idx="5166">
                  <c:v>5166.13899999999</c:v>
                </c:pt>
                <c:pt idx="5167">
                  <c:v>5167.13883333332</c:v>
                </c:pt>
                <c:pt idx="5168">
                  <c:v>5168.13866666666</c:v>
                </c:pt>
                <c:pt idx="5169">
                  <c:v>5169.13849999999</c:v>
                </c:pt>
                <c:pt idx="5170">
                  <c:v>5170.13833333332</c:v>
                </c:pt>
                <c:pt idx="5171">
                  <c:v>5171.13816666666</c:v>
                </c:pt>
                <c:pt idx="5172">
                  <c:v>5172.137999999991</c:v>
                </c:pt>
                <c:pt idx="5173">
                  <c:v>5173.13783333332</c:v>
                </c:pt>
                <c:pt idx="5174">
                  <c:v>5174.13766666665</c:v>
                </c:pt>
                <c:pt idx="5175">
                  <c:v>5175.137499999991</c:v>
                </c:pt>
                <c:pt idx="5176">
                  <c:v>5176.137333333319</c:v>
                </c:pt>
                <c:pt idx="5177">
                  <c:v>5177.13716666665</c:v>
                </c:pt>
                <c:pt idx="5178">
                  <c:v>5178.136999999991</c:v>
                </c:pt>
                <c:pt idx="5179">
                  <c:v>5179.13683333332</c:v>
                </c:pt>
                <c:pt idx="5180">
                  <c:v>5180.13666666665</c:v>
                </c:pt>
                <c:pt idx="5181">
                  <c:v>5181.136499999991</c:v>
                </c:pt>
                <c:pt idx="5182">
                  <c:v>5182.13633333332</c:v>
                </c:pt>
                <c:pt idx="5183">
                  <c:v>5183.13616666665</c:v>
                </c:pt>
                <c:pt idx="5184">
                  <c:v>5184.13599999999</c:v>
                </c:pt>
                <c:pt idx="5185">
                  <c:v>5185.13583333332</c:v>
                </c:pt>
                <c:pt idx="5186">
                  <c:v>5186.13566666665</c:v>
                </c:pt>
                <c:pt idx="5187">
                  <c:v>5187.13549999999</c:v>
                </c:pt>
                <c:pt idx="5188">
                  <c:v>5188.13533333332</c:v>
                </c:pt>
                <c:pt idx="5189">
                  <c:v>5189.13516666665</c:v>
                </c:pt>
                <c:pt idx="5190">
                  <c:v>5190.13499999998</c:v>
                </c:pt>
                <c:pt idx="5191">
                  <c:v>5191.13483333332</c:v>
                </c:pt>
                <c:pt idx="5192">
                  <c:v>5192.13466666665</c:v>
                </c:pt>
                <c:pt idx="5193">
                  <c:v>5193.13449999998</c:v>
                </c:pt>
                <c:pt idx="5194">
                  <c:v>5194.13433333332</c:v>
                </c:pt>
                <c:pt idx="5195">
                  <c:v>5195.13416666665</c:v>
                </c:pt>
                <c:pt idx="5196">
                  <c:v>5196.13399999998</c:v>
                </c:pt>
                <c:pt idx="5197">
                  <c:v>5197.133833333311</c:v>
                </c:pt>
                <c:pt idx="5198">
                  <c:v>5198.13366666665</c:v>
                </c:pt>
                <c:pt idx="5199">
                  <c:v>5199.13349999998</c:v>
                </c:pt>
                <c:pt idx="5200">
                  <c:v>5200.13333333331</c:v>
                </c:pt>
                <c:pt idx="5201">
                  <c:v>5201.13316666665</c:v>
                </c:pt>
                <c:pt idx="5202">
                  <c:v>5202.13299999998</c:v>
                </c:pt>
                <c:pt idx="5203">
                  <c:v>5203.13283333331</c:v>
                </c:pt>
                <c:pt idx="5204">
                  <c:v>5204.13266666665</c:v>
                </c:pt>
                <c:pt idx="5205">
                  <c:v>5205.13249999998</c:v>
                </c:pt>
                <c:pt idx="5206">
                  <c:v>5206.13233333331</c:v>
                </c:pt>
                <c:pt idx="5207">
                  <c:v>5207.13216666664</c:v>
                </c:pt>
                <c:pt idx="5208">
                  <c:v>5208.13199999998</c:v>
                </c:pt>
                <c:pt idx="5209">
                  <c:v>5209.13183333331</c:v>
                </c:pt>
                <c:pt idx="5210">
                  <c:v>5210.13166666664</c:v>
                </c:pt>
                <c:pt idx="5211">
                  <c:v>5211.13149999998</c:v>
                </c:pt>
                <c:pt idx="5212">
                  <c:v>5212.13133333331</c:v>
                </c:pt>
                <c:pt idx="5213">
                  <c:v>5213.13116666665</c:v>
                </c:pt>
                <c:pt idx="5214">
                  <c:v>5214.13099999998</c:v>
                </c:pt>
                <c:pt idx="5215">
                  <c:v>5215.13083333331</c:v>
                </c:pt>
                <c:pt idx="5216">
                  <c:v>5216.130666666645</c:v>
                </c:pt>
                <c:pt idx="5217">
                  <c:v>5217.13049999997</c:v>
                </c:pt>
                <c:pt idx="5218">
                  <c:v>5218.13033333331</c:v>
                </c:pt>
                <c:pt idx="5219">
                  <c:v>5219.13016666664</c:v>
                </c:pt>
                <c:pt idx="5220">
                  <c:v>5220.12999999997</c:v>
                </c:pt>
                <c:pt idx="5221">
                  <c:v>5221.12983333331</c:v>
                </c:pt>
                <c:pt idx="5222">
                  <c:v>5222.12966666664</c:v>
                </c:pt>
                <c:pt idx="5223">
                  <c:v>5223.12949999997</c:v>
                </c:pt>
                <c:pt idx="5224">
                  <c:v>5224.129333333311</c:v>
                </c:pt>
                <c:pt idx="5225">
                  <c:v>5225.12916666664</c:v>
                </c:pt>
                <c:pt idx="5226">
                  <c:v>5226.128999999971</c:v>
                </c:pt>
                <c:pt idx="5227">
                  <c:v>5227.1288333333</c:v>
                </c:pt>
                <c:pt idx="5228">
                  <c:v>5228.12866666664</c:v>
                </c:pt>
                <c:pt idx="5229">
                  <c:v>5229.128499999971</c:v>
                </c:pt>
                <c:pt idx="5230">
                  <c:v>5230.1283333333</c:v>
                </c:pt>
                <c:pt idx="5231">
                  <c:v>5231.12816666664</c:v>
                </c:pt>
                <c:pt idx="5232">
                  <c:v>5232.127999999971</c:v>
                </c:pt>
                <c:pt idx="5233">
                  <c:v>5233.1278333333</c:v>
                </c:pt>
                <c:pt idx="5234">
                  <c:v>5234.12766666664</c:v>
                </c:pt>
                <c:pt idx="5235">
                  <c:v>5235.127499999971</c:v>
                </c:pt>
                <c:pt idx="5236">
                  <c:v>5236.1273333333</c:v>
                </c:pt>
                <c:pt idx="5237">
                  <c:v>5237.12716666663</c:v>
                </c:pt>
                <c:pt idx="5238">
                  <c:v>5238.12699999997</c:v>
                </c:pt>
                <c:pt idx="5239">
                  <c:v>5239.1268333333</c:v>
                </c:pt>
                <c:pt idx="5240">
                  <c:v>5240.12666666665</c:v>
                </c:pt>
                <c:pt idx="5241">
                  <c:v>5241.12649999997</c:v>
                </c:pt>
                <c:pt idx="5242">
                  <c:v>5242.1263333333</c:v>
                </c:pt>
                <c:pt idx="5243">
                  <c:v>5243.12616666663</c:v>
                </c:pt>
                <c:pt idx="5244">
                  <c:v>5244.12599999997</c:v>
                </c:pt>
                <c:pt idx="5245">
                  <c:v>5245.1258333333</c:v>
                </c:pt>
                <c:pt idx="5246">
                  <c:v>5246.12566666663</c:v>
                </c:pt>
                <c:pt idx="5247">
                  <c:v>5247.12549999996</c:v>
                </c:pt>
                <c:pt idx="5248">
                  <c:v>5248.1253333333</c:v>
                </c:pt>
                <c:pt idx="5249">
                  <c:v>5249.12516666663</c:v>
                </c:pt>
                <c:pt idx="5250">
                  <c:v>5250.12499999996</c:v>
                </c:pt>
                <c:pt idx="5251">
                  <c:v>5251.1248333333</c:v>
                </c:pt>
                <c:pt idx="5252">
                  <c:v>5252.12466666663</c:v>
                </c:pt>
                <c:pt idx="5253">
                  <c:v>5253.12449999996</c:v>
                </c:pt>
                <c:pt idx="5254">
                  <c:v>5254.1243333333</c:v>
                </c:pt>
                <c:pt idx="5255">
                  <c:v>5255.12416666663</c:v>
                </c:pt>
                <c:pt idx="5256">
                  <c:v>5256.12399999996</c:v>
                </c:pt>
                <c:pt idx="5257">
                  <c:v>5257.1238333333</c:v>
                </c:pt>
                <c:pt idx="5258">
                  <c:v>5258.12366666663</c:v>
                </c:pt>
                <c:pt idx="5259">
                  <c:v>5259.12349999996</c:v>
                </c:pt>
                <c:pt idx="5260">
                  <c:v>5260.1233333333</c:v>
                </c:pt>
                <c:pt idx="5261">
                  <c:v>5261.12316666663</c:v>
                </c:pt>
                <c:pt idx="5262">
                  <c:v>5262.12299999996</c:v>
                </c:pt>
                <c:pt idx="5263">
                  <c:v>5263.12283333329</c:v>
                </c:pt>
                <c:pt idx="5264">
                  <c:v>5264.12266666663</c:v>
                </c:pt>
                <c:pt idx="5265">
                  <c:v>5265.12249999996</c:v>
                </c:pt>
                <c:pt idx="5266">
                  <c:v>5266.12233333329</c:v>
                </c:pt>
                <c:pt idx="5267">
                  <c:v>5267.12216666663</c:v>
                </c:pt>
                <c:pt idx="5268">
                  <c:v>5268.12199999996</c:v>
                </c:pt>
                <c:pt idx="5269">
                  <c:v>5269.12183333329</c:v>
                </c:pt>
                <c:pt idx="5270">
                  <c:v>5270.12166666663</c:v>
                </c:pt>
                <c:pt idx="5271">
                  <c:v>5271.12149999996</c:v>
                </c:pt>
                <c:pt idx="5272">
                  <c:v>5272.12133333329</c:v>
                </c:pt>
                <c:pt idx="5273">
                  <c:v>5273.12116666662</c:v>
                </c:pt>
                <c:pt idx="5274">
                  <c:v>5274.12099999996</c:v>
                </c:pt>
                <c:pt idx="5275">
                  <c:v>5275.12083333329</c:v>
                </c:pt>
                <c:pt idx="5276">
                  <c:v>5276.12066666663</c:v>
                </c:pt>
                <c:pt idx="5277">
                  <c:v>5277.12049999996</c:v>
                </c:pt>
                <c:pt idx="5278">
                  <c:v>5278.120333333291</c:v>
                </c:pt>
                <c:pt idx="5279">
                  <c:v>5279.12016666662</c:v>
                </c:pt>
                <c:pt idx="5280">
                  <c:v>5280.11999999996</c:v>
                </c:pt>
                <c:pt idx="5281">
                  <c:v>5281.11983333329</c:v>
                </c:pt>
                <c:pt idx="5282">
                  <c:v>5282.11966666662</c:v>
                </c:pt>
                <c:pt idx="5283">
                  <c:v>5283.119499999951</c:v>
                </c:pt>
                <c:pt idx="5284">
                  <c:v>5284.11933333329</c:v>
                </c:pt>
                <c:pt idx="5285">
                  <c:v>5285.11916666662</c:v>
                </c:pt>
                <c:pt idx="5286">
                  <c:v>5286.118999999951</c:v>
                </c:pt>
                <c:pt idx="5287">
                  <c:v>5287.11883333329</c:v>
                </c:pt>
                <c:pt idx="5288">
                  <c:v>5288.11866666662</c:v>
                </c:pt>
                <c:pt idx="5289">
                  <c:v>5289.118499999951</c:v>
                </c:pt>
                <c:pt idx="5290">
                  <c:v>5290.11833333329</c:v>
                </c:pt>
                <c:pt idx="5291">
                  <c:v>5291.11816666662</c:v>
                </c:pt>
                <c:pt idx="5292">
                  <c:v>5292.11799999995</c:v>
                </c:pt>
                <c:pt idx="5293">
                  <c:v>5293.11783333328</c:v>
                </c:pt>
                <c:pt idx="5294">
                  <c:v>5294.11766666663</c:v>
                </c:pt>
                <c:pt idx="5295">
                  <c:v>5295.11749999995</c:v>
                </c:pt>
                <c:pt idx="5296">
                  <c:v>5296.11733333328</c:v>
                </c:pt>
                <c:pt idx="5297">
                  <c:v>5297.117166666625</c:v>
                </c:pt>
                <c:pt idx="5298">
                  <c:v>5298.11699999995</c:v>
                </c:pt>
                <c:pt idx="5299">
                  <c:v>5299.11683333328</c:v>
                </c:pt>
                <c:pt idx="5300">
                  <c:v>5300.11666666661</c:v>
                </c:pt>
                <c:pt idx="5301">
                  <c:v>5301.11649999995</c:v>
                </c:pt>
                <c:pt idx="5302">
                  <c:v>5302.11633333328</c:v>
                </c:pt>
                <c:pt idx="5303">
                  <c:v>5303.11616666661</c:v>
                </c:pt>
                <c:pt idx="5304">
                  <c:v>5304.11599999995</c:v>
                </c:pt>
                <c:pt idx="5305">
                  <c:v>5305.11583333328</c:v>
                </c:pt>
                <c:pt idx="5306">
                  <c:v>5306.11566666661</c:v>
                </c:pt>
                <c:pt idx="5307">
                  <c:v>5307.115499999951</c:v>
                </c:pt>
                <c:pt idx="5308">
                  <c:v>5308.11533333328</c:v>
                </c:pt>
                <c:pt idx="5309">
                  <c:v>5309.11516666661</c:v>
                </c:pt>
                <c:pt idx="5310">
                  <c:v>5310.114999999951</c:v>
                </c:pt>
                <c:pt idx="5311">
                  <c:v>5311.11483333328</c:v>
                </c:pt>
                <c:pt idx="5312">
                  <c:v>5312.11466666661</c:v>
                </c:pt>
                <c:pt idx="5313">
                  <c:v>5313.11449999994</c:v>
                </c:pt>
                <c:pt idx="5314">
                  <c:v>5314.11433333328</c:v>
                </c:pt>
                <c:pt idx="5315">
                  <c:v>5315.11416666661</c:v>
                </c:pt>
                <c:pt idx="5316">
                  <c:v>5316.11399999994</c:v>
                </c:pt>
                <c:pt idx="5317">
                  <c:v>5317.11383333328</c:v>
                </c:pt>
                <c:pt idx="5318">
                  <c:v>5318.11366666661</c:v>
                </c:pt>
                <c:pt idx="5319">
                  <c:v>5319.11349999994</c:v>
                </c:pt>
                <c:pt idx="5320">
                  <c:v>5320.11333333328</c:v>
                </c:pt>
                <c:pt idx="5321">
                  <c:v>5321.11316666661</c:v>
                </c:pt>
                <c:pt idx="5322">
                  <c:v>5322.11299999994</c:v>
                </c:pt>
                <c:pt idx="5323">
                  <c:v>5323.11283333327</c:v>
                </c:pt>
                <c:pt idx="5324">
                  <c:v>5324.11266666661</c:v>
                </c:pt>
                <c:pt idx="5325">
                  <c:v>5325.11249999994</c:v>
                </c:pt>
                <c:pt idx="5326">
                  <c:v>5326.11233333327</c:v>
                </c:pt>
                <c:pt idx="5327">
                  <c:v>5327.11216666661</c:v>
                </c:pt>
                <c:pt idx="5328">
                  <c:v>5328.11199999994</c:v>
                </c:pt>
                <c:pt idx="5329">
                  <c:v>5329.11183333327</c:v>
                </c:pt>
                <c:pt idx="5330">
                  <c:v>5330.1116666666</c:v>
                </c:pt>
                <c:pt idx="5331">
                  <c:v>5331.11149999994</c:v>
                </c:pt>
                <c:pt idx="5332">
                  <c:v>5332.111333333271</c:v>
                </c:pt>
                <c:pt idx="5333">
                  <c:v>5333.11116666661</c:v>
                </c:pt>
                <c:pt idx="5334">
                  <c:v>5334.11099999994</c:v>
                </c:pt>
                <c:pt idx="5335">
                  <c:v>5335.11083333327</c:v>
                </c:pt>
                <c:pt idx="5336">
                  <c:v>5336.1106666666</c:v>
                </c:pt>
                <c:pt idx="5337">
                  <c:v>5337.11049999994</c:v>
                </c:pt>
                <c:pt idx="5338">
                  <c:v>5338.11033333327</c:v>
                </c:pt>
                <c:pt idx="5339">
                  <c:v>5339.1101666666</c:v>
                </c:pt>
                <c:pt idx="5340">
                  <c:v>5340.10999999994</c:v>
                </c:pt>
                <c:pt idx="5341">
                  <c:v>5341.10983333327</c:v>
                </c:pt>
                <c:pt idx="5342">
                  <c:v>5342.1096666666</c:v>
                </c:pt>
                <c:pt idx="5343">
                  <c:v>5343.10949999993</c:v>
                </c:pt>
                <c:pt idx="5344">
                  <c:v>5344.10933333327</c:v>
                </c:pt>
                <c:pt idx="5345">
                  <c:v>5345.1091666666</c:v>
                </c:pt>
                <c:pt idx="5346">
                  <c:v>5346.10899999993</c:v>
                </c:pt>
                <c:pt idx="5347">
                  <c:v>5347.10883333327</c:v>
                </c:pt>
                <c:pt idx="5348">
                  <c:v>5348.10866666661</c:v>
                </c:pt>
                <c:pt idx="5349">
                  <c:v>5349.10849999993</c:v>
                </c:pt>
                <c:pt idx="5350">
                  <c:v>5350.10833333327</c:v>
                </c:pt>
                <c:pt idx="5351">
                  <c:v>5351.108166666605</c:v>
                </c:pt>
                <c:pt idx="5352">
                  <c:v>5352.10799999993</c:v>
                </c:pt>
                <c:pt idx="5353">
                  <c:v>5353.10783333327</c:v>
                </c:pt>
                <c:pt idx="5354">
                  <c:v>5354.1076666666</c:v>
                </c:pt>
                <c:pt idx="5355">
                  <c:v>5355.10749999993</c:v>
                </c:pt>
                <c:pt idx="5356">
                  <c:v>5356.10733333326</c:v>
                </c:pt>
                <c:pt idx="5357">
                  <c:v>5357.1071666666</c:v>
                </c:pt>
                <c:pt idx="5358">
                  <c:v>5358.10699999993</c:v>
                </c:pt>
                <c:pt idx="5359">
                  <c:v>5359.10683333326</c:v>
                </c:pt>
                <c:pt idx="5360">
                  <c:v>5360.1066666666</c:v>
                </c:pt>
                <c:pt idx="5361">
                  <c:v>5361.106499999931</c:v>
                </c:pt>
                <c:pt idx="5362">
                  <c:v>5362.10633333326</c:v>
                </c:pt>
                <c:pt idx="5363">
                  <c:v>5363.10616666659</c:v>
                </c:pt>
                <c:pt idx="5364">
                  <c:v>5364.105999999931</c:v>
                </c:pt>
                <c:pt idx="5365">
                  <c:v>5365.10583333326</c:v>
                </c:pt>
                <c:pt idx="5366">
                  <c:v>5366.10566666659</c:v>
                </c:pt>
                <c:pt idx="5367">
                  <c:v>5367.105499999931</c:v>
                </c:pt>
                <c:pt idx="5368">
                  <c:v>5368.10533333326</c:v>
                </c:pt>
                <c:pt idx="5369">
                  <c:v>5369.10516666659</c:v>
                </c:pt>
                <c:pt idx="5370">
                  <c:v>5370.10499999993</c:v>
                </c:pt>
                <c:pt idx="5371">
                  <c:v>5371.10483333326</c:v>
                </c:pt>
                <c:pt idx="5372">
                  <c:v>5372.10466666659</c:v>
                </c:pt>
                <c:pt idx="5373">
                  <c:v>5373.10449999993</c:v>
                </c:pt>
                <c:pt idx="5374">
                  <c:v>5374.10433333326</c:v>
                </c:pt>
                <c:pt idx="5375">
                  <c:v>5375.10416666659</c:v>
                </c:pt>
                <c:pt idx="5376">
                  <c:v>5376.10399999992</c:v>
                </c:pt>
                <c:pt idx="5377">
                  <c:v>5377.10383333326</c:v>
                </c:pt>
                <c:pt idx="5378">
                  <c:v>5378.10366666659</c:v>
                </c:pt>
                <c:pt idx="5379">
                  <c:v>5379.10349999993</c:v>
                </c:pt>
                <c:pt idx="5380">
                  <c:v>5380.10333333326</c:v>
                </c:pt>
                <c:pt idx="5381">
                  <c:v>5381.10316666659</c:v>
                </c:pt>
                <c:pt idx="5382">
                  <c:v>5382.10299999992</c:v>
                </c:pt>
                <c:pt idx="5383">
                  <c:v>5383.10283333326</c:v>
                </c:pt>
                <c:pt idx="5384">
                  <c:v>5384.10266666659</c:v>
                </c:pt>
                <c:pt idx="5385">
                  <c:v>5385.10249999992</c:v>
                </c:pt>
                <c:pt idx="5386">
                  <c:v>5386.102333333251</c:v>
                </c:pt>
                <c:pt idx="5387">
                  <c:v>5387.10216666659</c:v>
                </c:pt>
                <c:pt idx="5388">
                  <c:v>5388.10199999992</c:v>
                </c:pt>
                <c:pt idx="5389">
                  <c:v>5389.10183333325</c:v>
                </c:pt>
                <c:pt idx="5390">
                  <c:v>5390.10166666659</c:v>
                </c:pt>
                <c:pt idx="5391">
                  <c:v>5391.10149999992</c:v>
                </c:pt>
                <c:pt idx="5392">
                  <c:v>5392.10133333325</c:v>
                </c:pt>
                <c:pt idx="5393">
                  <c:v>5393.10116666659</c:v>
                </c:pt>
                <c:pt idx="5394">
                  <c:v>5394.10099999992</c:v>
                </c:pt>
                <c:pt idx="5395">
                  <c:v>5395.10083333325</c:v>
                </c:pt>
                <c:pt idx="5396">
                  <c:v>5396.10066666659</c:v>
                </c:pt>
                <c:pt idx="5397">
                  <c:v>5397.10049999992</c:v>
                </c:pt>
                <c:pt idx="5398">
                  <c:v>5398.10033333325</c:v>
                </c:pt>
                <c:pt idx="5399">
                  <c:v>5399.10016666658</c:v>
                </c:pt>
                <c:pt idx="5400">
                  <c:v>5400.09999999992</c:v>
                </c:pt>
                <c:pt idx="5401">
                  <c:v>5401.09983333325</c:v>
                </c:pt>
                <c:pt idx="5402">
                  <c:v>5402.09966666659</c:v>
                </c:pt>
                <c:pt idx="5403">
                  <c:v>5403.09949999991</c:v>
                </c:pt>
                <c:pt idx="5404">
                  <c:v>5404.09933333325</c:v>
                </c:pt>
                <c:pt idx="5405">
                  <c:v>5405.099166666585</c:v>
                </c:pt>
                <c:pt idx="5406">
                  <c:v>5406.09899999991</c:v>
                </c:pt>
                <c:pt idx="5407">
                  <c:v>5407.09883333325</c:v>
                </c:pt>
                <c:pt idx="5408">
                  <c:v>5408.09866666658</c:v>
                </c:pt>
                <c:pt idx="5409">
                  <c:v>5409.09849999991</c:v>
                </c:pt>
                <c:pt idx="5410">
                  <c:v>5410.09833333325</c:v>
                </c:pt>
                <c:pt idx="5411">
                  <c:v>5411.09816666658</c:v>
                </c:pt>
                <c:pt idx="5412">
                  <c:v>5412.09799999991</c:v>
                </c:pt>
                <c:pt idx="5413">
                  <c:v>5413.09783333325</c:v>
                </c:pt>
                <c:pt idx="5414">
                  <c:v>5414.09766666658</c:v>
                </c:pt>
                <c:pt idx="5415">
                  <c:v>5415.097499999911</c:v>
                </c:pt>
                <c:pt idx="5416">
                  <c:v>5416.097333333239</c:v>
                </c:pt>
                <c:pt idx="5417">
                  <c:v>5417.09716666658</c:v>
                </c:pt>
                <c:pt idx="5418">
                  <c:v>5418.096999999911</c:v>
                </c:pt>
                <c:pt idx="5419">
                  <c:v>5419.09683333324</c:v>
                </c:pt>
                <c:pt idx="5420">
                  <c:v>5420.09666666658</c:v>
                </c:pt>
                <c:pt idx="5421">
                  <c:v>5421.096499999911</c:v>
                </c:pt>
                <c:pt idx="5422">
                  <c:v>5422.09633333324</c:v>
                </c:pt>
                <c:pt idx="5423">
                  <c:v>5423.09616666658</c:v>
                </c:pt>
                <c:pt idx="5424">
                  <c:v>5424.09599999991</c:v>
                </c:pt>
                <c:pt idx="5425">
                  <c:v>5425.09583333324</c:v>
                </c:pt>
                <c:pt idx="5426">
                  <c:v>5426.09566666659</c:v>
                </c:pt>
                <c:pt idx="5427">
                  <c:v>5427.09549999991</c:v>
                </c:pt>
                <c:pt idx="5428">
                  <c:v>5428.09533333324</c:v>
                </c:pt>
                <c:pt idx="5429">
                  <c:v>5429.09516666659</c:v>
                </c:pt>
                <c:pt idx="5430">
                  <c:v>5430.09499999991</c:v>
                </c:pt>
                <c:pt idx="5431">
                  <c:v>5431.09483333324</c:v>
                </c:pt>
                <c:pt idx="5432">
                  <c:v>5432.09466666657</c:v>
                </c:pt>
                <c:pt idx="5433">
                  <c:v>5433.09449999991</c:v>
                </c:pt>
                <c:pt idx="5434">
                  <c:v>5434.09433333324</c:v>
                </c:pt>
                <c:pt idx="5435">
                  <c:v>5435.09416666657</c:v>
                </c:pt>
                <c:pt idx="5436">
                  <c:v>5436.09399999991</c:v>
                </c:pt>
                <c:pt idx="5437">
                  <c:v>5437.09383333324</c:v>
                </c:pt>
                <c:pt idx="5438">
                  <c:v>5438.09366666657</c:v>
                </c:pt>
                <c:pt idx="5439">
                  <c:v>5439.0934999999</c:v>
                </c:pt>
                <c:pt idx="5440">
                  <c:v>5440.09333333324</c:v>
                </c:pt>
                <c:pt idx="5441">
                  <c:v>5441.09316666657</c:v>
                </c:pt>
                <c:pt idx="5442">
                  <c:v>5442.0929999999</c:v>
                </c:pt>
                <c:pt idx="5443">
                  <c:v>5443.09283333324</c:v>
                </c:pt>
                <c:pt idx="5444">
                  <c:v>5444.09266666657</c:v>
                </c:pt>
                <c:pt idx="5445">
                  <c:v>5445.0924999999</c:v>
                </c:pt>
                <c:pt idx="5446">
                  <c:v>5446.09233333324</c:v>
                </c:pt>
                <c:pt idx="5447">
                  <c:v>5447.09216666657</c:v>
                </c:pt>
                <c:pt idx="5448">
                  <c:v>5448.0919999999</c:v>
                </c:pt>
                <c:pt idx="5449">
                  <c:v>5449.09183333323</c:v>
                </c:pt>
                <c:pt idx="5450">
                  <c:v>5450.09166666657</c:v>
                </c:pt>
                <c:pt idx="5451">
                  <c:v>5451.0914999999</c:v>
                </c:pt>
                <c:pt idx="5452">
                  <c:v>5452.09133333323</c:v>
                </c:pt>
                <c:pt idx="5453">
                  <c:v>5453.09116666657</c:v>
                </c:pt>
                <c:pt idx="5454">
                  <c:v>5454.0909999999</c:v>
                </c:pt>
                <c:pt idx="5455">
                  <c:v>5455.09083333323</c:v>
                </c:pt>
                <c:pt idx="5456">
                  <c:v>5456.09066666657</c:v>
                </c:pt>
                <c:pt idx="5457">
                  <c:v>5457.0904999999</c:v>
                </c:pt>
                <c:pt idx="5458">
                  <c:v>5458.09033333323</c:v>
                </c:pt>
                <c:pt idx="5459">
                  <c:v>5459.09016666656</c:v>
                </c:pt>
                <c:pt idx="5460">
                  <c:v>5460.0899999999</c:v>
                </c:pt>
                <c:pt idx="5461">
                  <c:v>5461.08983333323</c:v>
                </c:pt>
                <c:pt idx="5462">
                  <c:v>5462.08966666656</c:v>
                </c:pt>
                <c:pt idx="5463">
                  <c:v>5463.0894999999</c:v>
                </c:pt>
                <c:pt idx="5464">
                  <c:v>5464.08933333323</c:v>
                </c:pt>
                <c:pt idx="5465">
                  <c:v>5465.08916666656</c:v>
                </c:pt>
                <c:pt idx="5466">
                  <c:v>5466.0889999999</c:v>
                </c:pt>
                <c:pt idx="5467">
                  <c:v>5467.08883333323</c:v>
                </c:pt>
                <c:pt idx="5468">
                  <c:v>5468.08866666656</c:v>
                </c:pt>
                <c:pt idx="5469">
                  <c:v>5469.0884999999</c:v>
                </c:pt>
                <c:pt idx="5470">
                  <c:v>5470.088333333229</c:v>
                </c:pt>
                <c:pt idx="5471">
                  <c:v>5471.08816666656</c:v>
                </c:pt>
                <c:pt idx="5472">
                  <c:v>5472.087999999891</c:v>
                </c:pt>
                <c:pt idx="5473">
                  <c:v>5473.087833333228</c:v>
                </c:pt>
                <c:pt idx="5474">
                  <c:v>5474.08766666656</c:v>
                </c:pt>
                <c:pt idx="5475">
                  <c:v>5475.08749999989</c:v>
                </c:pt>
                <c:pt idx="5476">
                  <c:v>5476.087333333227</c:v>
                </c:pt>
                <c:pt idx="5477">
                  <c:v>5477.08716666656</c:v>
                </c:pt>
                <c:pt idx="5478">
                  <c:v>5478.08699999989</c:v>
                </c:pt>
                <c:pt idx="5479">
                  <c:v>5479.08683333322</c:v>
                </c:pt>
                <c:pt idx="5480">
                  <c:v>5480.08666666656</c:v>
                </c:pt>
                <c:pt idx="5481">
                  <c:v>5481.08649999989</c:v>
                </c:pt>
                <c:pt idx="5482">
                  <c:v>5482.08633333322</c:v>
                </c:pt>
                <c:pt idx="5483">
                  <c:v>5483.086166666565</c:v>
                </c:pt>
                <c:pt idx="5484">
                  <c:v>5484.08599999989</c:v>
                </c:pt>
                <c:pt idx="5485">
                  <c:v>5485.08583333322</c:v>
                </c:pt>
                <c:pt idx="5486">
                  <c:v>5486.08566666656</c:v>
                </c:pt>
                <c:pt idx="5487">
                  <c:v>5487.08549999989</c:v>
                </c:pt>
                <c:pt idx="5488">
                  <c:v>5488.08533333322</c:v>
                </c:pt>
                <c:pt idx="5489">
                  <c:v>5489.08516666656</c:v>
                </c:pt>
                <c:pt idx="5490">
                  <c:v>5490.08499999989</c:v>
                </c:pt>
                <c:pt idx="5491">
                  <c:v>5491.08483333322</c:v>
                </c:pt>
                <c:pt idx="5492">
                  <c:v>5492.08466666655</c:v>
                </c:pt>
                <c:pt idx="5493">
                  <c:v>5493.08449999989</c:v>
                </c:pt>
                <c:pt idx="5494">
                  <c:v>5494.08433333322</c:v>
                </c:pt>
                <c:pt idx="5495">
                  <c:v>5495.08416666655</c:v>
                </c:pt>
                <c:pt idx="5496">
                  <c:v>5496.083999999891</c:v>
                </c:pt>
                <c:pt idx="5497">
                  <c:v>5497.083833333219</c:v>
                </c:pt>
                <c:pt idx="5498">
                  <c:v>5498.08366666655</c:v>
                </c:pt>
                <c:pt idx="5499">
                  <c:v>5499.083499999891</c:v>
                </c:pt>
                <c:pt idx="5500">
                  <c:v>5500.083333333218</c:v>
                </c:pt>
                <c:pt idx="5501">
                  <c:v>5501.08316666655</c:v>
                </c:pt>
                <c:pt idx="5502">
                  <c:v>5502.08299999988</c:v>
                </c:pt>
                <c:pt idx="5503">
                  <c:v>5503.08283333322</c:v>
                </c:pt>
                <c:pt idx="5504">
                  <c:v>5504.08266666655</c:v>
                </c:pt>
                <c:pt idx="5505">
                  <c:v>5505.08249999988</c:v>
                </c:pt>
                <c:pt idx="5506">
                  <c:v>5506.08233333322</c:v>
                </c:pt>
                <c:pt idx="5507">
                  <c:v>5507.08216666655</c:v>
                </c:pt>
                <c:pt idx="5508">
                  <c:v>5508.08199999988</c:v>
                </c:pt>
                <c:pt idx="5509">
                  <c:v>5509.08183333322</c:v>
                </c:pt>
                <c:pt idx="5510">
                  <c:v>5510.08166666655</c:v>
                </c:pt>
                <c:pt idx="5511">
                  <c:v>5511.08149999988</c:v>
                </c:pt>
                <c:pt idx="5512">
                  <c:v>5512.08133333321</c:v>
                </c:pt>
                <c:pt idx="5513">
                  <c:v>5513.08116666655</c:v>
                </c:pt>
                <c:pt idx="5514">
                  <c:v>5514.08099999988</c:v>
                </c:pt>
                <c:pt idx="5515">
                  <c:v>5515.08083333321</c:v>
                </c:pt>
                <c:pt idx="5516">
                  <c:v>5516.08066666655</c:v>
                </c:pt>
                <c:pt idx="5517">
                  <c:v>5517.08049999988</c:v>
                </c:pt>
                <c:pt idx="5518">
                  <c:v>5518.08033333321</c:v>
                </c:pt>
                <c:pt idx="5519">
                  <c:v>5519.08016666655</c:v>
                </c:pt>
                <c:pt idx="5520">
                  <c:v>5520.07999999988</c:v>
                </c:pt>
                <c:pt idx="5521">
                  <c:v>5521.07983333321</c:v>
                </c:pt>
                <c:pt idx="5522">
                  <c:v>5522.07966666654</c:v>
                </c:pt>
                <c:pt idx="5523">
                  <c:v>5523.07949999988</c:v>
                </c:pt>
                <c:pt idx="5524">
                  <c:v>5524.079333333209</c:v>
                </c:pt>
                <c:pt idx="5525">
                  <c:v>5525.07916666654</c:v>
                </c:pt>
                <c:pt idx="5526">
                  <c:v>5526.07899999988</c:v>
                </c:pt>
                <c:pt idx="5527">
                  <c:v>5527.078833333208</c:v>
                </c:pt>
                <c:pt idx="5528">
                  <c:v>5528.07866666654</c:v>
                </c:pt>
                <c:pt idx="5529">
                  <c:v>5529.07849999988</c:v>
                </c:pt>
                <c:pt idx="5530">
                  <c:v>5530.078333333207</c:v>
                </c:pt>
                <c:pt idx="5531">
                  <c:v>5531.07816666654</c:v>
                </c:pt>
                <c:pt idx="5532">
                  <c:v>5532.077999999869</c:v>
                </c:pt>
                <c:pt idx="5533">
                  <c:v>5533.077833333201</c:v>
                </c:pt>
                <c:pt idx="5534">
                  <c:v>5534.07766666654</c:v>
                </c:pt>
                <c:pt idx="5535">
                  <c:v>5535.077499999868</c:v>
                </c:pt>
                <c:pt idx="5536">
                  <c:v>5536.077333333201</c:v>
                </c:pt>
                <c:pt idx="5537">
                  <c:v>5537.077166666541</c:v>
                </c:pt>
                <c:pt idx="5538">
                  <c:v>5538.07699999987</c:v>
                </c:pt>
                <c:pt idx="5539">
                  <c:v>5539.07683333321</c:v>
                </c:pt>
                <c:pt idx="5540">
                  <c:v>5540.07666666654</c:v>
                </c:pt>
                <c:pt idx="5541">
                  <c:v>5541.07649999987</c:v>
                </c:pt>
                <c:pt idx="5542">
                  <c:v>5542.076333333201</c:v>
                </c:pt>
                <c:pt idx="5543">
                  <c:v>5543.07616666654</c:v>
                </c:pt>
                <c:pt idx="5544">
                  <c:v>5544.07599999987</c:v>
                </c:pt>
                <c:pt idx="5545">
                  <c:v>5545.075833333201</c:v>
                </c:pt>
                <c:pt idx="5546">
                  <c:v>5546.07566666654</c:v>
                </c:pt>
                <c:pt idx="5547">
                  <c:v>5547.07549999987</c:v>
                </c:pt>
                <c:pt idx="5548">
                  <c:v>5548.0753333332</c:v>
                </c:pt>
                <c:pt idx="5549">
                  <c:v>5549.07516666654</c:v>
                </c:pt>
                <c:pt idx="5550">
                  <c:v>5550.074999999871</c:v>
                </c:pt>
                <c:pt idx="5551">
                  <c:v>5551.074833333199</c:v>
                </c:pt>
                <c:pt idx="5552">
                  <c:v>5552.07466666653</c:v>
                </c:pt>
                <c:pt idx="5553">
                  <c:v>5553.074499999871</c:v>
                </c:pt>
                <c:pt idx="5554">
                  <c:v>5554.074333333198</c:v>
                </c:pt>
                <c:pt idx="5555">
                  <c:v>5555.07416666653</c:v>
                </c:pt>
                <c:pt idx="5556">
                  <c:v>5556.07399999987</c:v>
                </c:pt>
                <c:pt idx="5557">
                  <c:v>5557.073833333196</c:v>
                </c:pt>
                <c:pt idx="5558">
                  <c:v>5558.07366666653</c:v>
                </c:pt>
                <c:pt idx="5559">
                  <c:v>5559.073499999869</c:v>
                </c:pt>
                <c:pt idx="5560">
                  <c:v>5560.073333333191</c:v>
                </c:pt>
                <c:pt idx="5561">
                  <c:v>5561.07316666653</c:v>
                </c:pt>
                <c:pt idx="5562">
                  <c:v>5562.07299999987</c:v>
                </c:pt>
                <c:pt idx="5563">
                  <c:v>5563.072833333201</c:v>
                </c:pt>
                <c:pt idx="5564">
                  <c:v>5564.07266666653</c:v>
                </c:pt>
                <c:pt idx="5565">
                  <c:v>5565.07249999986</c:v>
                </c:pt>
                <c:pt idx="5566">
                  <c:v>5566.072333333201</c:v>
                </c:pt>
                <c:pt idx="5567">
                  <c:v>5567.07216666653</c:v>
                </c:pt>
                <c:pt idx="5568">
                  <c:v>5568.07199999986</c:v>
                </c:pt>
                <c:pt idx="5569">
                  <c:v>5569.071833333201</c:v>
                </c:pt>
                <c:pt idx="5570">
                  <c:v>5570.07166666653</c:v>
                </c:pt>
                <c:pt idx="5571">
                  <c:v>5571.07149999986</c:v>
                </c:pt>
                <c:pt idx="5572">
                  <c:v>5572.071333333201</c:v>
                </c:pt>
                <c:pt idx="5573">
                  <c:v>5573.07116666653</c:v>
                </c:pt>
                <c:pt idx="5574">
                  <c:v>5574.07099999986</c:v>
                </c:pt>
                <c:pt idx="5575">
                  <c:v>5575.07083333319</c:v>
                </c:pt>
                <c:pt idx="5576">
                  <c:v>5576.07066666653</c:v>
                </c:pt>
                <c:pt idx="5577">
                  <c:v>5577.07049999986</c:v>
                </c:pt>
                <c:pt idx="5578">
                  <c:v>5578.070333333189</c:v>
                </c:pt>
                <c:pt idx="5579">
                  <c:v>5579.07016666653</c:v>
                </c:pt>
                <c:pt idx="5580">
                  <c:v>5580.06999999986</c:v>
                </c:pt>
                <c:pt idx="5581">
                  <c:v>5581.06983333319</c:v>
                </c:pt>
                <c:pt idx="5582">
                  <c:v>5582.06966666652</c:v>
                </c:pt>
                <c:pt idx="5583">
                  <c:v>5583.06949999986</c:v>
                </c:pt>
                <c:pt idx="5584">
                  <c:v>5584.06933333319</c:v>
                </c:pt>
                <c:pt idx="5585">
                  <c:v>5585.06916666652</c:v>
                </c:pt>
                <c:pt idx="5586">
                  <c:v>5586.06899999986</c:v>
                </c:pt>
                <c:pt idx="5587">
                  <c:v>5587.06883333319</c:v>
                </c:pt>
                <c:pt idx="5588">
                  <c:v>5588.06866666652</c:v>
                </c:pt>
                <c:pt idx="5589">
                  <c:v>5589.06849999986</c:v>
                </c:pt>
                <c:pt idx="5590">
                  <c:v>5590.06833333319</c:v>
                </c:pt>
                <c:pt idx="5591">
                  <c:v>5591.068166666525</c:v>
                </c:pt>
                <c:pt idx="5592">
                  <c:v>5592.06799999986</c:v>
                </c:pt>
                <c:pt idx="5593">
                  <c:v>5593.06783333319</c:v>
                </c:pt>
                <c:pt idx="5594">
                  <c:v>5594.06766666652</c:v>
                </c:pt>
                <c:pt idx="5595">
                  <c:v>5595.06749999985</c:v>
                </c:pt>
                <c:pt idx="5596">
                  <c:v>5596.06733333319</c:v>
                </c:pt>
                <c:pt idx="5597">
                  <c:v>5597.06716666652</c:v>
                </c:pt>
                <c:pt idx="5598">
                  <c:v>5598.06699999986</c:v>
                </c:pt>
                <c:pt idx="5599">
                  <c:v>5599.06683333319</c:v>
                </c:pt>
                <c:pt idx="5600">
                  <c:v>5600.06666666652</c:v>
                </c:pt>
                <c:pt idx="5601">
                  <c:v>5601.06649999985</c:v>
                </c:pt>
                <c:pt idx="5602">
                  <c:v>5602.06633333319</c:v>
                </c:pt>
                <c:pt idx="5603">
                  <c:v>5603.06616666652</c:v>
                </c:pt>
                <c:pt idx="5604">
                  <c:v>5604.065999999851</c:v>
                </c:pt>
                <c:pt idx="5605">
                  <c:v>5605.06583333318</c:v>
                </c:pt>
                <c:pt idx="5606">
                  <c:v>5606.06566666652</c:v>
                </c:pt>
                <c:pt idx="5607">
                  <c:v>5607.065499999851</c:v>
                </c:pt>
                <c:pt idx="5608">
                  <c:v>5608.06533333319</c:v>
                </c:pt>
                <c:pt idx="5609">
                  <c:v>5609.06516666652</c:v>
                </c:pt>
                <c:pt idx="5610">
                  <c:v>5610.06499999985</c:v>
                </c:pt>
                <c:pt idx="5611">
                  <c:v>5611.06483333318</c:v>
                </c:pt>
                <c:pt idx="5612">
                  <c:v>5612.06466666652</c:v>
                </c:pt>
                <c:pt idx="5613">
                  <c:v>5613.06449999985</c:v>
                </c:pt>
                <c:pt idx="5614">
                  <c:v>5614.06433333318</c:v>
                </c:pt>
                <c:pt idx="5615">
                  <c:v>5615.06416666651</c:v>
                </c:pt>
                <c:pt idx="5616">
                  <c:v>5616.06399999985</c:v>
                </c:pt>
                <c:pt idx="5617">
                  <c:v>5617.063833333181</c:v>
                </c:pt>
                <c:pt idx="5618">
                  <c:v>5618.063666666525</c:v>
                </c:pt>
                <c:pt idx="5619">
                  <c:v>5619.06349999985</c:v>
                </c:pt>
                <c:pt idx="5620">
                  <c:v>5620.063333333181</c:v>
                </c:pt>
                <c:pt idx="5621">
                  <c:v>5621.06316666651</c:v>
                </c:pt>
                <c:pt idx="5622">
                  <c:v>5622.06299999985</c:v>
                </c:pt>
                <c:pt idx="5623">
                  <c:v>5623.062833333181</c:v>
                </c:pt>
                <c:pt idx="5624">
                  <c:v>5624.06266666651</c:v>
                </c:pt>
                <c:pt idx="5625">
                  <c:v>5625.06249999984</c:v>
                </c:pt>
                <c:pt idx="5626">
                  <c:v>5626.062333333181</c:v>
                </c:pt>
                <c:pt idx="5627">
                  <c:v>5627.06216666651</c:v>
                </c:pt>
                <c:pt idx="5628">
                  <c:v>5628.06199999984</c:v>
                </c:pt>
                <c:pt idx="5629">
                  <c:v>5629.06183333318</c:v>
                </c:pt>
                <c:pt idx="5630">
                  <c:v>5630.06166666651</c:v>
                </c:pt>
                <c:pt idx="5631">
                  <c:v>5631.06149999984</c:v>
                </c:pt>
                <c:pt idx="5632">
                  <c:v>5632.06133333318</c:v>
                </c:pt>
                <c:pt idx="5633">
                  <c:v>5633.06116666651</c:v>
                </c:pt>
                <c:pt idx="5634">
                  <c:v>5634.06099999984</c:v>
                </c:pt>
                <c:pt idx="5635">
                  <c:v>5635.06083333317</c:v>
                </c:pt>
                <c:pt idx="5636">
                  <c:v>5636.06066666651</c:v>
                </c:pt>
                <c:pt idx="5637">
                  <c:v>5637.06049999984</c:v>
                </c:pt>
                <c:pt idx="5638">
                  <c:v>5638.06033333318</c:v>
                </c:pt>
                <c:pt idx="5639">
                  <c:v>5639.06016666651</c:v>
                </c:pt>
                <c:pt idx="5640">
                  <c:v>5640.05999999984</c:v>
                </c:pt>
                <c:pt idx="5641">
                  <c:v>5641.05983333317</c:v>
                </c:pt>
                <c:pt idx="5642">
                  <c:v>5642.05966666651</c:v>
                </c:pt>
                <c:pt idx="5643">
                  <c:v>5643.05949999984</c:v>
                </c:pt>
                <c:pt idx="5644">
                  <c:v>5644.05933333317</c:v>
                </c:pt>
                <c:pt idx="5645">
                  <c:v>5645.059166666505</c:v>
                </c:pt>
                <c:pt idx="5646">
                  <c:v>5646.05899999984</c:v>
                </c:pt>
                <c:pt idx="5647">
                  <c:v>5647.05883333317</c:v>
                </c:pt>
                <c:pt idx="5648">
                  <c:v>5648.0586666665</c:v>
                </c:pt>
                <c:pt idx="5649">
                  <c:v>5649.05849999984</c:v>
                </c:pt>
                <c:pt idx="5650">
                  <c:v>5650.05833333317</c:v>
                </c:pt>
                <c:pt idx="5651">
                  <c:v>5651.0581666665</c:v>
                </c:pt>
                <c:pt idx="5652">
                  <c:v>5652.05799999984</c:v>
                </c:pt>
                <c:pt idx="5653">
                  <c:v>5653.05783333317</c:v>
                </c:pt>
                <c:pt idx="5654">
                  <c:v>5654.0576666665</c:v>
                </c:pt>
                <c:pt idx="5655">
                  <c:v>5655.05749999984</c:v>
                </c:pt>
                <c:pt idx="5656">
                  <c:v>5656.057333333169</c:v>
                </c:pt>
                <c:pt idx="5657">
                  <c:v>5657.0571666665</c:v>
                </c:pt>
                <c:pt idx="5658">
                  <c:v>5658.05699999984</c:v>
                </c:pt>
                <c:pt idx="5659">
                  <c:v>5659.05683333317</c:v>
                </c:pt>
                <c:pt idx="5660">
                  <c:v>5660.0566666665</c:v>
                </c:pt>
                <c:pt idx="5661">
                  <c:v>5661.056499999831</c:v>
                </c:pt>
                <c:pt idx="5662">
                  <c:v>5662.05633333317</c:v>
                </c:pt>
                <c:pt idx="5663">
                  <c:v>5663.0561666665</c:v>
                </c:pt>
                <c:pt idx="5664">
                  <c:v>5664.05599999983</c:v>
                </c:pt>
                <c:pt idx="5665">
                  <c:v>5665.05583333316</c:v>
                </c:pt>
                <c:pt idx="5666">
                  <c:v>5666.0556666665</c:v>
                </c:pt>
                <c:pt idx="5667">
                  <c:v>5667.05549999983</c:v>
                </c:pt>
                <c:pt idx="5668">
                  <c:v>5668.05533333316</c:v>
                </c:pt>
                <c:pt idx="5669">
                  <c:v>5669.0551666665</c:v>
                </c:pt>
                <c:pt idx="5670">
                  <c:v>5670.05499999983</c:v>
                </c:pt>
                <c:pt idx="5671">
                  <c:v>5671.054833333161</c:v>
                </c:pt>
                <c:pt idx="5672">
                  <c:v>5672.054666666504</c:v>
                </c:pt>
                <c:pt idx="5673">
                  <c:v>5673.05449999983</c:v>
                </c:pt>
                <c:pt idx="5674">
                  <c:v>5674.054333333161</c:v>
                </c:pt>
                <c:pt idx="5675">
                  <c:v>5675.05416666649</c:v>
                </c:pt>
                <c:pt idx="5676">
                  <c:v>5676.05399999983</c:v>
                </c:pt>
                <c:pt idx="5677">
                  <c:v>5677.053833333161</c:v>
                </c:pt>
                <c:pt idx="5678">
                  <c:v>5678.0536666665</c:v>
                </c:pt>
                <c:pt idx="5679">
                  <c:v>5679.05349999983</c:v>
                </c:pt>
                <c:pt idx="5680">
                  <c:v>5680.05333333316</c:v>
                </c:pt>
                <c:pt idx="5681">
                  <c:v>5681.05316666649</c:v>
                </c:pt>
                <c:pt idx="5682">
                  <c:v>5682.05299999983</c:v>
                </c:pt>
                <c:pt idx="5683">
                  <c:v>5683.05283333316</c:v>
                </c:pt>
                <c:pt idx="5684">
                  <c:v>5684.05266666649</c:v>
                </c:pt>
                <c:pt idx="5685">
                  <c:v>5685.05249999982</c:v>
                </c:pt>
                <c:pt idx="5686">
                  <c:v>5686.05233333316</c:v>
                </c:pt>
                <c:pt idx="5687">
                  <c:v>5687.05216666649</c:v>
                </c:pt>
                <c:pt idx="5688">
                  <c:v>5688.051999999831</c:v>
                </c:pt>
                <c:pt idx="5689">
                  <c:v>5689.05183333316</c:v>
                </c:pt>
                <c:pt idx="5690">
                  <c:v>5690.05166666649</c:v>
                </c:pt>
                <c:pt idx="5691">
                  <c:v>5691.05149999982</c:v>
                </c:pt>
                <c:pt idx="5692">
                  <c:v>5692.05133333316</c:v>
                </c:pt>
                <c:pt idx="5693">
                  <c:v>5693.05116666649</c:v>
                </c:pt>
                <c:pt idx="5694">
                  <c:v>5694.05099999982</c:v>
                </c:pt>
                <c:pt idx="5695">
                  <c:v>5695.05083333316</c:v>
                </c:pt>
                <c:pt idx="5696">
                  <c:v>5696.05066666649</c:v>
                </c:pt>
                <c:pt idx="5697">
                  <c:v>5697.05049999982</c:v>
                </c:pt>
                <c:pt idx="5698">
                  <c:v>5698.050333333161</c:v>
                </c:pt>
                <c:pt idx="5699">
                  <c:v>5699.05016666649</c:v>
                </c:pt>
                <c:pt idx="5700">
                  <c:v>5700.04999999982</c:v>
                </c:pt>
                <c:pt idx="5701">
                  <c:v>5701.04983333315</c:v>
                </c:pt>
                <c:pt idx="5702">
                  <c:v>5702.04966666649</c:v>
                </c:pt>
                <c:pt idx="5703">
                  <c:v>5703.04949999982</c:v>
                </c:pt>
                <c:pt idx="5704">
                  <c:v>5704.04933333315</c:v>
                </c:pt>
                <c:pt idx="5705">
                  <c:v>5705.04916666649</c:v>
                </c:pt>
                <c:pt idx="5706">
                  <c:v>5706.04899999982</c:v>
                </c:pt>
                <c:pt idx="5707">
                  <c:v>5707.04883333315</c:v>
                </c:pt>
                <c:pt idx="5708">
                  <c:v>5708.04866666649</c:v>
                </c:pt>
                <c:pt idx="5709">
                  <c:v>5709.04849999982</c:v>
                </c:pt>
                <c:pt idx="5710">
                  <c:v>5710.048333333149</c:v>
                </c:pt>
                <c:pt idx="5711">
                  <c:v>5711.04816666648</c:v>
                </c:pt>
                <c:pt idx="5712">
                  <c:v>5712.04799999982</c:v>
                </c:pt>
                <c:pt idx="5713">
                  <c:v>5713.047833333148</c:v>
                </c:pt>
                <c:pt idx="5714">
                  <c:v>5714.04766666648</c:v>
                </c:pt>
                <c:pt idx="5715">
                  <c:v>5715.04749999982</c:v>
                </c:pt>
                <c:pt idx="5716">
                  <c:v>5716.047333333147</c:v>
                </c:pt>
                <c:pt idx="5717">
                  <c:v>5717.04716666648</c:v>
                </c:pt>
                <c:pt idx="5718">
                  <c:v>5718.04699999982</c:v>
                </c:pt>
                <c:pt idx="5719">
                  <c:v>5719.04683333315</c:v>
                </c:pt>
                <c:pt idx="5720">
                  <c:v>5720.04666666648</c:v>
                </c:pt>
                <c:pt idx="5721">
                  <c:v>5721.04649999982</c:v>
                </c:pt>
                <c:pt idx="5722">
                  <c:v>5722.04633333315</c:v>
                </c:pt>
                <c:pt idx="5723">
                  <c:v>5723.04616666648</c:v>
                </c:pt>
                <c:pt idx="5724">
                  <c:v>5724.04599999981</c:v>
                </c:pt>
                <c:pt idx="5725">
                  <c:v>5725.04583333315</c:v>
                </c:pt>
                <c:pt idx="5726">
                  <c:v>5726.04566666648</c:v>
                </c:pt>
                <c:pt idx="5727">
                  <c:v>5727.04549999981</c:v>
                </c:pt>
                <c:pt idx="5728">
                  <c:v>5728.04533333315</c:v>
                </c:pt>
                <c:pt idx="5729">
                  <c:v>5729.04516666648</c:v>
                </c:pt>
                <c:pt idx="5730">
                  <c:v>5730.04499999981</c:v>
                </c:pt>
                <c:pt idx="5731">
                  <c:v>5731.044833333141</c:v>
                </c:pt>
                <c:pt idx="5732">
                  <c:v>5732.04466666648</c:v>
                </c:pt>
                <c:pt idx="5733">
                  <c:v>5733.04449999981</c:v>
                </c:pt>
                <c:pt idx="5734">
                  <c:v>5734.04433333314</c:v>
                </c:pt>
                <c:pt idx="5735">
                  <c:v>5735.04416666648</c:v>
                </c:pt>
                <c:pt idx="5736">
                  <c:v>5736.04399999981</c:v>
                </c:pt>
                <c:pt idx="5737">
                  <c:v>5737.043833333139</c:v>
                </c:pt>
                <c:pt idx="5738">
                  <c:v>5738.04366666648</c:v>
                </c:pt>
                <c:pt idx="5739">
                  <c:v>5739.043499999811</c:v>
                </c:pt>
                <c:pt idx="5740">
                  <c:v>5740.043333333138</c:v>
                </c:pt>
                <c:pt idx="5741">
                  <c:v>5741.04316666647</c:v>
                </c:pt>
                <c:pt idx="5742">
                  <c:v>5742.042999999811</c:v>
                </c:pt>
                <c:pt idx="5743">
                  <c:v>5743.04283333314</c:v>
                </c:pt>
                <c:pt idx="5744">
                  <c:v>5744.04266666648</c:v>
                </c:pt>
                <c:pt idx="5745">
                  <c:v>5745.04249999981</c:v>
                </c:pt>
                <c:pt idx="5746">
                  <c:v>5746.04233333314</c:v>
                </c:pt>
                <c:pt idx="5747">
                  <c:v>5747.04216666647</c:v>
                </c:pt>
                <c:pt idx="5748">
                  <c:v>5748.04199999981</c:v>
                </c:pt>
                <c:pt idx="5749">
                  <c:v>5749.04183333314</c:v>
                </c:pt>
                <c:pt idx="5750">
                  <c:v>5750.04166666647</c:v>
                </c:pt>
                <c:pt idx="5751">
                  <c:v>5751.04149999981</c:v>
                </c:pt>
                <c:pt idx="5752">
                  <c:v>5752.041333333141</c:v>
                </c:pt>
                <c:pt idx="5753">
                  <c:v>5753.04116666647</c:v>
                </c:pt>
                <c:pt idx="5754">
                  <c:v>5754.0409999998</c:v>
                </c:pt>
                <c:pt idx="5755">
                  <c:v>5755.040833333141</c:v>
                </c:pt>
                <c:pt idx="5756">
                  <c:v>5756.04066666647</c:v>
                </c:pt>
                <c:pt idx="5757">
                  <c:v>5757.0404999998</c:v>
                </c:pt>
                <c:pt idx="5758">
                  <c:v>5758.040333333141</c:v>
                </c:pt>
                <c:pt idx="5759">
                  <c:v>5759.04016666647</c:v>
                </c:pt>
                <c:pt idx="5760">
                  <c:v>5760.0399999998</c:v>
                </c:pt>
                <c:pt idx="5761">
                  <c:v>5761.03983333314</c:v>
                </c:pt>
                <c:pt idx="5762">
                  <c:v>5762.03966666647</c:v>
                </c:pt>
                <c:pt idx="5763">
                  <c:v>5763.0394999998</c:v>
                </c:pt>
                <c:pt idx="5764">
                  <c:v>5764.039333333129</c:v>
                </c:pt>
                <c:pt idx="5765">
                  <c:v>5765.03916666647</c:v>
                </c:pt>
                <c:pt idx="5766">
                  <c:v>5766.0389999998</c:v>
                </c:pt>
                <c:pt idx="5767">
                  <c:v>5767.038833333128</c:v>
                </c:pt>
                <c:pt idx="5768">
                  <c:v>5768.03866666647</c:v>
                </c:pt>
                <c:pt idx="5769">
                  <c:v>5769.0384999998</c:v>
                </c:pt>
                <c:pt idx="5770">
                  <c:v>5770.038333333127</c:v>
                </c:pt>
                <c:pt idx="5771">
                  <c:v>5771.03816666646</c:v>
                </c:pt>
                <c:pt idx="5772">
                  <c:v>5772.037999999799</c:v>
                </c:pt>
                <c:pt idx="5773">
                  <c:v>5773.037833333121</c:v>
                </c:pt>
                <c:pt idx="5774">
                  <c:v>5774.03766666646</c:v>
                </c:pt>
                <c:pt idx="5775">
                  <c:v>5775.037499999798</c:v>
                </c:pt>
                <c:pt idx="5776">
                  <c:v>5776.037333333121</c:v>
                </c:pt>
                <c:pt idx="5777">
                  <c:v>5777.03716666646</c:v>
                </c:pt>
                <c:pt idx="5778">
                  <c:v>5778.0369999998</c:v>
                </c:pt>
                <c:pt idx="5779">
                  <c:v>5779.03683333313</c:v>
                </c:pt>
                <c:pt idx="5780">
                  <c:v>5780.03666666646</c:v>
                </c:pt>
                <c:pt idx="5781">
                  <c:v>5781.0364999998</c:v>
                </c:pt>
                <c:pt idx="5782">
                  <c:v>5782.03633333313</c:v>
                </c:pt>
                <c:pt idx="5783">
                  <c:v>5783.03616666646</c:v>
                </c:pt>
                <c:pt idx="5784">
                  <c:v>5784.03599999979</c:v>
                </c:pt>
                <c:pt idx="5785">
                  <c:v>5785.03583333313</c:v>
                </c:pt>
                <c:pt idx="5786">
                  <c:v>5786.03566666646</c:v>
                </c:pt>
                <c:pt idx="5787">
                  <c:v>5787.03549999979</c:v>
                </c:pt>
                <c:pt idx="5788">
                  <c:v>5788.03533333313</c:v>
                </c:pt>
                <c:pt idx="5789">
                  <c:v>5789.03516666646</c:v>
                </c:pt>
                <c:pt idx="5790">
                  <c:v>5790.03499999979</c:v>
                </c:pt>
                <c:pt idx="5791">
                  <c:v>5791.034833333129</c:v>
                </c:pt>
                <c:pt idx="5792">
                  <c:v>5792.03466666646</c:v>
                </c:pt>
                <c:pt idx="5793">
                  <c:v>5793.034499999791</c:v>
                </c:pt>
                <c:pt idx="5794">
                  <c:v>5794.034333333128</c:v>
                </c:pt>
                <c:pt idx="5795">
                  <c:v>5795.03416666646</c:v>
                </c:pt>
                <c:pt idx="5796">
                  <c:v>5796.03399999979</c:v>
                </c:pt>
                <c:pt idx="5797">
                  <c:v>5797.033833333116</c:v>
                </c:pt>
                <c:pt idx="5798">
                  <c:v>5798.03366666646</c:v>
                </c:pt>
                <c:pt idx="5799">
                  <c:v>5799.033499999789</c:v>
                </c:pt>
                <c:pt idx="5800">
                  <c:v>5800.033333333111</c:v>
                </c:pt>
                <c:pt idx="5801">
                  <c:v>5801.03316666646</c:v>
                </c:pt>
                <c:pt idx="5802">
                  <c:v>5802.03299999979</c:v>
                </c:pt>
                <c:pt idx="5803">
                  <c:v>5803.03283333312</c:v>
                </c:pt>
                <c:pt idx="5804">
                  <c:v>5804.03266666646</c:v>
                </c:pt>
                <c:pt idx="5805">
                  <c:v>5805.03249999979</c:v>
                </c:pt>
                <c:pt idx="5806">
                  <c:v>5806.032333333121</c:v>
                </c:pt>
                <c:pt idx="5807">
                  <c:v>5807.03216666645</c:v>
                </c:pt>
                <c:pt idx="5808">
                  <c:v>5808.03199999979</c:v>
                </c:pt>
                <c:pt idx="5809">
                  <c:v>5809.031833333121</c:v>
                </c:pt>
                <c:pt idx="5810">
                  <c:v>5810.03166666645</c:v>
                </c:pt>
                <c:pt idx="5811">
                  <c:v>5811.03149999979</c:v>
                </c:pt>
                <c:pt idx="5812">
                  <c:v>5812.031333333121</c:v>
                </c:pt>
                <c:pt idx="5813">
                  <c:v>5813.03116666645</c:v>
                </c:pt>
                <c:pt idx="5814">
                  <c:v>5814.03099999978</c:v>
                </c:pt>
                <c:pt idx="5815">
                  <c:v>5815.03083333312</c:v>
                </c:pt>
                <c:pt idx="5816">
                  <c:v>5816.03066666645</c:v>
                </c:pt>
                <c:pt idx="5817">
                  <c:v>5817.03049999978</c:v>
                </c:pt>
                <c:pt idx="5818">
                  <c:v>5818.030333333119</c:v>
                </c:pt>
                <c:pt idx="5819">
                  <c:v>5819.03016666645</c:v>
                </c:pt>
                <c:pt idx="5820">
                  <c:v>5820.02999999978</c:v>
                </c:pt>
                <c:pt idx="5821">
                  <c:v>5821.02983333312</c:v>
                </c:pt>
                <c:pt idx="5822">
                  <c:v>5822.02966666645</c:v>
                </c:pt>
                <c:pt idx="5823">
                  <c:v>5823.02949999978</c:v>
                </c:pt>
                <c:pt idx="5824">
                  <c:v>5824.02933333312</c:v>
                </c:pt>
                <c:pt idx="5825">
                  <c:v>5825.02916666645</c:v>
                </c:pt>
                <c:pt idx="5826">
                  <c:v>5826.02899999978</c:v>
                </c:pt>
                <c:pt idx="5827">
                  <c:v>5827.02883333311</c:v>
                </c:pt>
                <c:pt idx="5828">
                  <c:v>5828.02866666645</c:v>
                </c:pt>
                <c:pt idx="5829">
                  <c:v>5829.02849999978</c:v>
                </c:pt>
                <c:pt idx="5830">
                  <c:v>5830.02833333311</c:v>
                </c:pt>
                <c:pt idx="5831">
                  <c:v>5831.02816666645</c:v>
                </c:pt>
                <c:pt idx="5832">
                  <c:v>5832.02799999978</c:v>
                </c:pt>
                <c:pt idx="5833">
                  <c:v>5833.02783333311</c:v>
                </c:pt>
                <c:pt idx="5834">
                  <c:v>5834.02766666644</c:v>
                </c:pt>
                <c:pt idx="5835">
                  <c:v>5835.02749999978</c:v>
                </c:pt>
                <c:pt idx="5836">
                  <c:v>5836.02733333311</c:v>
                </c:pt>
                <c:pt idx="5837">
                  <c:v>5837.02716666645</c:v>
                </c:pt>
                <c:pt idx="5838">
                  <c:v>5838.02699999978</c:v>
                </c:pt>
                <c:pt idx="5839">
                  <c:v>5839.02683333311</c:v>
                </c:pt>
                <c:pt idx="5840">
                  <c:v>5840.02666666644</c:v>
                </c:pt>
                <c:pt idx="5841">
                  <c:v>5841.02649999978</c:v>
                </c:pt>
                <c:pt idx="5842">
                  <c:v>5842.02633333311</c:v>
                </c:pt>
                <c:pt idx="5843">
                  <c:v>5843.02616666644</c:v>
                </c:pt>
                <c:pt idx="5844">
                  <c:v>5844.02599999978</c:v>
                </c:pt>
                <c:pt idx="5845">
                  <c:v>5845.02583333311</c:v>
                </c:pt>
                <c:pt idx="5846">
                  <c:v>5846.02566666644</c:v>
                </c:pt>
                <c:pt idx="5847">
                  <c:v>5847.025499999771</c:v>
                </c:pt>
                <c:pt idx="5848">
                  <c:v>5848.02533333311</c:v>
                </c:pt>
                <c:pt idx="5849">
                  <c:v>5849.02516666644</c:v>
                </c:pt>
                <c:pt idx="5850">
                  <c:v>5850.02499999977</c:v>
                </c:pt>
                <c:pt idx="5851">
                  <c:v>5851.02483333311</c:v>
                </c:pt>
                <c:pt idx="5852">
                  <c:v>5852.02466666644</c:v>
                </c:pt>
                <c:pt idx="5853">
                  <c:v>5853.02449999977</c:v>
                </c:pt>
                <c:pt idx="5854">
                  <c:v>5854.02433333311</c:v>
                </c:pt>
                <c:pt idx="5855">
                  <c:v>5855.02416666644</c:v>
                </c:pt>
                <c:pt idx="5856">
                  <c:v>5856.02399999977</c:v>
                </c:pt>
                <c:pt idx="5857">
                  <c:v>5857.0238333331</c:v>
                </c:pt>
                <c:pt idx="5858">
                  <c:v>5858.02366666644</c:v>
                </c:pt>
                <c:pt idx="5859">
                  <c:v>5859.02349999977</c:v>
                </c:pt>
                <c:pt idx="5860">
                  <c:v>5860.023333333101</c:v>
                </c:pt>
                <c:pt idx="5861">
                  <c:v>5861.02316666644</c:v>
                </c:pt>
                <c:pt idx="5862">
                  <c:v>5862.02299999977</c:v>
                </c:pt>
                <c:pt idx="5863">
                  <c:v>5863.022833333101</c:v>
                </c:pt>
                <c:pt idx="5864">
                  <c:v>5864.02266666643</c:v>
                </c:pt>
                <c:pt idx="5865">
                  <c:v>5865.02249999977</c:v>
                </c:pt>
                <c:pt idx="5866">
                  <c:v>5866.022333333101</c:v>
                </c:pt>
                <c:pt idx="5867">
                  <c:v>5867.02216666643</c:v>
                </c:pt>
                <c:pt idx="5868">
                  <c:v>5868.02199999977</c:v>
                </c:pt>
                <c:pt idx="5869">
                  <c:v>5869.0218333331</c:v>
                </c:pt>
                <c:pt idx="5870">
                  <c:v>5870.02166666643</c:v>
                </c:pt>
                <c:pt idx="5871">
                  <c:v>5871.02149999977</c:v>
                </c:pt>
                <c:pt idx="5872">
                  <c:v>5872.0213333331</c:v>
                </c:pt>
                <c:pt idx="5873">
                  <c:v>5873.02116666644</c:v>
                </c:pt>
                <c:pt idx="5874">
                  <c:v>5874.02099999976</c:v>
                </c:pt>
                <c:pt idx="5875">
                  <c:v>5875.0208333331</c:v>
                </c:pt>
                <c:pt idx="5876">
                  <c:v>5876.02066666644</c:v>
                </c:pt>
                <c:pt idx="5877">
                  <c:v>5877.02049999977</c:v>
                </c:pt>
                <c:pt idx="5878">
                  <c:v>5878.0203333331</c:v>
                </c:pt>
                <c:pt idx="5879">
                  <c:v>5879.02016666644</c:v>
                </c:pt>
                <c:pt idx="5880">
                  <c:v>5880.01999999977</c:v>
                </c:pt>
                <c:pt idx="5881">
                  <c:v>5881.0198333331</c:v>
                </c:pt>
                <c:pt idx="5882">
                  <c:v>5882.01966666644</c:v>
                </c:pt>
                <c:pt idx="5883">
                  <c:v>5883.01949999976</c:v>
                </c:pt>
                <c:pt idx="5884">
                  <c:v>5884.0193333331</c:v>
                </c:pt>
                <c:pt idx="5885">
                  <c:v>5885.019166666435</c:v>
                </c:pt>
                <c:pt idx="5886">
                  <c:v>5886.01899999976</c:v>
                </c:pt>
                <c:pt idx="5887">
                  <c:v>5887.018833333101</c:v>
                </c:pt>
                <c:pt idx="5888">
                  <c:v>5888.01866666643</c:v>
                </c:pt>
                <c:pt idx="5889">
                  <c:v>5889.01849999976</c:v>
                </c:pt>
                <c:pt idx="5890">
                  <c:v>5890.01833333309</c:v>
                </c:pt>
                <c:pt idx="5891">
                  <c:v>5891.01816666643</c:v>
                </c:pt>
                <c:pt idx="5892">
                  <c:v>5892.01799999976</c:v>
                </c:pt>
                <c:pt idx="5893">
                  <c:v>5893.01783333309</c:v>
                </c:pt>
                <c:pt idx="5894">
                  <c:v>5894.01766666643</c:v>
                </c:pt>
                <c:pt idx="5895">
                  <c:v>5895.01749999976</c:v>
                </c:pt>
                <c:pt idx="5896">
                  <c:v>5896.017333333089</c:v>
                </c:pt>
                <c:pt idx="5897">
                  <c:v>5897.01716666643</c:v>
                </c:pt>
                <c:pt idx="5898">
                  <c:v>5898.01699999976</c:v>
                </c:pt>
                <c:pt idx="5899">
                  <c:v>5899.01683333309</c:v>
                </c:pt>
                <c:pt idx="5900">
                  <c:v>5900.01666666642</c:v>
                </c:pt>
                <c:pt idx="5901">
                  <c:v>5901.01649999976</c:v>
                </c:pt>
                <c:pt idx="5902">
                  <c:v>5902.01633333309</c:v>
                </c:pt>
                <c:pt idx="5903">
                  <c:v>5903.01616666642</c:v>
                </c:pt>
                <c:pt idx="5904">
                  <c:v>5904.01599999976</c:v>
                </c:pt>
                <c:pt idx="5905">
                  <c:v>5905.01583333309</c:v>
                </c:pt>
                <c:pt idx="5906">
                  <c:v>5906.01566666642</c:v>
                </c:pt>
                <c:pt idx="5907">
                  <c:v>5907.01549999975</c:v>
                </c:pt>
                <c:pt idx="5908">
                  <c:v>5908.01533333309</c:v>
                </c:pt>
                <c:pt idx="5909">
                  <c:v>5909.01516666642</c:v>
                </c:pt>
                <c:pt idx="5910">
                  <c:v>5910.01499999975</c:v>
                </c:pt>
                <c:pt idx="5911">
                  <c:v>5911.01483333309</c:v>
                </c:pt>
                <c:pt idx="5912">
                  <c:v>5912.01466666642</c:v>
                </c:pt>
                <c:pt idx="5913">
                  <c:v>5913.01449999975</c:v>
                </c:pt>
                <c:pt idx="5914">
                  <c:v>5914.01433333309</c:v>
                </c:pt>
                <c:pt idx="5915">
                  <c:v>5915.01416666642</c:v>
                </c:pt>
                <c:pt idx="5916">
                  <c:v>5916.01399999975</c:v>
                </c:pt>
                <c:pt idx="5917">
                  <c:v>5917.01383333309</c:v>
                </c:pt>
                <c:pt idx="5918">
                  <c:v>5918.01366666642</c:v>
                </c:pt>
                <c:pt idx="5919">
                  <c:v>5919.01349999975</c:v>
                </c:pt>
                <c:pt idx="5920">
                  <c:v>5920.01333333309</c:v>
                </c:pt>
                <c:pt idx="5921">
                  <c:v>5921.01316666642</c:v>
                </c:pt>
                <c:pt idx="5922">
                  <c:v>5922.01299999975</c:v>
                </c:pt>
                <c:pt idx="5923">
                  <c:v>5923.01283333308</c:v>
                </c:pt>
                <c:pt idx="5924">
                  <c:v>5924.01266666642</c:v>
                </c:pt>
                <c:pt idx="5925">
                  <c:v>5925.01249999975</c:v>
                </c:pt>
                <c:pt idx="5926">
                  <c:v>5926.01233333308</c:v>
                </c:pt>
                <c:pt idx="5927">
                  <c:v>5927.01216666642</c:v>
                </c:pt>
                <c:pt idx="5928">
                  <c:v>5928.011999999751</c:v>
                </c:pt>
                <c:pt idx="5929">
                  <c:v>5929.01183333308</c:v>
                </c:pt>
                <c:pt idx="5930">
                  <c:v>5930.01166666642</c:v>
                </c:pt>
                <c:pt idx="5931">
                  <c:v>5931.01149999975</c:v>
                </c:pt>
                <c:pt idx="5932">
                  <c:v>5932.01133333308</c:v>
                </c:pt>
                <c:pt idx="5933">
                  <c:v>5933.01116666642</c:v>
                </c:pt>
                <c:pt idx="5934">
                  <c:v>5934.01099999975</c:v>
                </c:pt>
                <c:pt idx="5935">
                  <c:v>5935.01083333308</c:v>
                </c:pt>
                <c:pt idx="5936">
                  <c:v>5936.01066666642</c:v>
                </c:pt>
                <c:pt idx="5937">
                  <c:v>5937.01049999975</c:v>
                </c:pt>
                <c:pt idx="5938">
                  <c:v>5938.01033333308</c:v>
                </c:pt>
                <c:pt idx="5939">
                  <c:v>5939.01016666641</c:v>
                </c:pt>
                <c:pt idx="5940">
                  <c:v>5940.00999999974</c:v>
                </c:pt>
                <c:pt idx="5941">
                  <c:v>5941.009833333081</c:v>
                </c:pt>
                <c:pt idx="5942">
                  <c:v>5942.00966666641</c:v>
                </c:pt>
                <c:pt idx="5943">
                  <c:v>5943.00949999974</c:v>
                </c:pt>
                <c:pt idx="5944">
                  <c:v>5944.009333333081</c:v>
                </c:pt>
                <c:pt idx="5945">
                  <c:v>5945.00916666641</c:v>
                </c:pt>
                <c:pt idx="5946">
                  <c:v>5946.00899999974</c:v>
                </c:pt>
                <c:pt idx="5947">
                  <c:v>5947.00883333308</c:v>
                </c:pt>
                <c:pt idx="5948">
                  <c:v>5948.00866666641</c:v>
                </c:pt>
                <c:pt idx="5949">
                  <c:v>5949.00849999974</c:v>
                </c:pt>
                <c:pt idx="5950">
                  <c:v>5950.008333333069</c:v>
                </c:pt>
                <c:pt idx="5951">
                  <c:v>5951.00816666641</c:v>
                </c:pt>
                <c:pt idx="5952">
                  <c:v>5952.00799999974</c:v>
                </c:pt>
                <c:pt idx="5953">
                  <c:v>5953.007833333068</c:v>
                </c:pt>
                <c:pt idx="5954">
                  <c:v>5954.007666666411</c:v>
                </c:pt>
                <c:pt idx="5955">
                  <c:v>5955.00749999974</c:v>
                </c:pt>
                <c:pt idx="5956">
                  <c:v>5956.007333333067</c:v>
                </c:pt>
                <c:pt idx="5957">
                  <c:v>5957.007166666411</c:v>
                </c:pt>
                <c:pt idx="5958">
                  <c:v>5958.00699999974</c:v>
                </c:pt>
                <c:pt idx="5959">
                  <c:v>5959.00683333307</c:v>
                </c:pt>
                <c:pt idx="5960">
                  <c:v>5960.00666666642</c:v>
                </c:pt>
                <c:pt idx="5961">
                  <c:v>5961.00649999974</c:v>
                </c:pt>
                <c:pt idx="5962">
                  <c:v>5962.00633333307</c:v>
                </c:pt>
                <c:pt idx="5963">
                  <c:v>5963.0061666664</c:v>
                </c:pt>
                <c:pt idx="5964">
                  <c:v>5964.00599999974</c:v>
                </c:pt>
                <c:pt idx="5965">
                  <c:v>5965.00583333307</c:v>
                </c:pt>
                <c:pt idx="5966">
                  <c:v>5966.0056666664</c:v>
                </c:pt>
                <c:pt idx="5967">
                  <c:v>5967.00549999974</c:v>
                </c:pt>
                <c:pt idx="5968">
                  <c:v>5968.00533333307</c:v>
                </c:pt>
                <c:pt idx="5969">
                  <c:v>5969.0051666664</c:v>
                </c:pt>
                <c:pt idx="5970">
                  <c:v>5970.00499999974</c:v>
                </c:pt>
                <c:pt idx="5971">
                  <c:v>5971.00483333307</c:v>
                </c:pt>
                <c:pt idx="5972">
                  <c:v>5972.0046666664</c:v>
                </c:pt>
                <c:pt idx="5973">
                  <c:v>5973.00449999974</c:v>
                </c:pt>
                <c:pt idx="5974">
                  <c:v>5974.00433333307</c:v>
                </c:pt>
                <c:pt idx="5975">
                  <c:v>5975.0041666664</c:v>
                </c:pt>
                <c:pt idx="5976">
                  <c:v>5976.00399999974</c:v>
                </c:pt>
                <c:pt idx="5977">
                  <c:v>5977.003833333069</c:v>
                </c:pt>
                <c:pt idx="5978">
                  <c:v>5978.0036666664</c:v>
                </c:pt>
                <c:pt idx="5979">
                  <c:v>5979.00349999973</c:v>
                </c:pt>
                <c:pt idx="5980">
                  <c:v>5980.003333333068</c:v>
                </c:pt>
                <c:pt idx="5981">
                  <c:v>5981.0031666664</c:v>
                </c:pt>
                <c:pt idx="5982">
                  <c:v>5982.002999999731</c:v>
                </c:pt>
                <c:pt idx="5983">
                  <c:v>5983.00283333307</c:v>
                </c:pt>
                <c:pt idx="5984">
                  <c:v>5984.0026666664</c:v>
                </c:pt>
                <c:pt idx="5985">
                  <c:v>5985.00249999973</c:v>
                </c:pt>
                <c:pt idx="5986">
                  <c:v>5986.00233333306</c:v>
                </c:pt>
                <c:pt idx="5987">
                  <c:v>5987.0021666664</c:v>
                </c:pt>
                <c:pt idx="5988">
                  <c:v>5988.00199999973</c:v>
                </c:pt>
                <c:pt idx="5989">
                  <c:v>5989.00183333306</c:v>
                </c:pt>
                <c:pt idx="5990">
                  <c:v>5990.0016666664</c:v>
                </c:pt>
                <c:pt idx="5991">
                  <c:v>5991.00149999973</c:v>
                </c:pt>
                <c:pt idx="5992">
                  <c:v>5992.00133333306</c:v>
                </c:pt>
                <c:pt idx="5993">
                  <c:v>5993.0011666664</c:v>
                </c:pt>
                <c:pt idx="5994">
                  <c:v>5994.00099999973</c:v>
                </c:pt>
                <c:pt idx="5995">
                  <c:v>5995.000833333061</c:v>
                </c:pt>
                <c:pt idx="5996">
                  <c:v>5996.00066666639</c:v>
                </c:pt>
                <c:pt idx="5997">
                  <c:v>5997.00049999973</c:v>
                </c:pt>
                <c:pt idx="5998">
                  <c:v>5998.000333333061</c:v>
                </c:pt>
                <c:pt idx="5999">
                  <c:v>5999.00016666639</c:v>
                </c:pt>
                <c:pt idx="6000">
                  <c:v>6000.0</c:v>
                </c:pt>
              </c:numCache>
            </c:numRef>
          </c:xVal>
          <c:yVal>
            <c:numRef>
              <c:f>Firefly_Cable!$C$2:$C$6002</c:f>
              <c:numCache>
                <c:formatCode>General</c:formatCode>
                <c:ptCount val="6001"/>
                <c:pt idx="0">
                  <c:v>-0.25073043093015</c:v>
                </c:pt>
                <c:pt idx="1">
                  <c:v>-0.339959809378866</c:v>
                </c:pt>
                <c:pt idx="2">
                  <c:v>-0.395183106279662</c:v>
                </c:pt>
                <c:pt idx="3">
                  <c:v>-0.445606491763933</c:v>
                </c:pt>
                <c:pt idx="4">
                  <c:v>-0.484889553175333</c:v>
                </c:pt>
                <c:pt idx="5">
                  <c:v>-0.516604957720337</c:v>
                </c:pt>
                <c:pt idx="6">
                  <c:v>-0.542772850501105</c:v>
                </c:pt>
                <c:pt idx="7">
                  <c:v>-0.572549875069481</c:v>
                </c:pt>
                <c:pt idx="8">
                  <c:v>-0.600202502558295</c:v>
                </c:pt>
                <c:pt idx="9">
                  <c:v>-0.618647358110419</c:v>
                </c:pt>
                <c:pt idx="10">
                  <c:v>-0.644945669769778</c:v>
                </c:pt>
                <c:pt idx="11">
                  <c:v>-0.671121709873492</c:v>
                </c:pt>
                <c:pt idx="12">
                  <c:v>-0.693400266874598</c:v>
                </c:pt>
                <c:pt idx="13">
                  <c:v>-0.711793395328105</c:v>
                </c:pt>
                <c:pt idx="14">
                  <c:v>-0.734366057213105</c:v>
                </c:pt>
                <c:pt idx="15">
                  <c:v>-0.760801623011967</c:v>
                </c:pt>
                <c:pt idx="16">
                  <c:v>-0.777379900865857</c:v>
                </c:pt>
                <c:pt idx="17">
                  <c:v>-0.794449257541209</c:v>
                </c:pt>
                <c:pt idx="18">
                  <c:v>-0.815527977663069</c:v>
                </c:pt>
                <c:pt idx="19">
                  <c:v>-0.838810061227491</c:v>
                </c:pt>
                <c:pt idx="20">
                  <c:v>-0.853973505614234</c:v>
                </c:pt>
                <c:pt idx="21">
                  <c:v>-0.870614789608873</c:v>
                </c:pt>
                <c:pt idx="22">
                  <c:v>-0.889150158465858</c:v>
                </c:pt>
                <c:pt idx="23">
                  <c:v>-0.906407325055081</c:v>
                </c:pt>
                <c:pt idx="24">
                  <c:v>-0.921624416469415</c:v>
                </c:pt>
                <c:pt idx="25">
                  <c:v>-0.934660505446878</c:v>
                </c:pt>
                <c:pt idx="26">
                  <c:v>-0.950265364986431</c:v>
                </c:pt>
                <c:pt idx="27">
                  <c:v>-0.96765503171605</c:v>
                </c:pt>
                <c:pt idx="28">
                  <c:v>-0.97928419568088</c:v>
                </c:pt>
                <c:pt idx="29">
                  <c:v>-0.991801079225917</c:v>
                </c:pt>
                <c:pt idx="30">
                  <c:v>-1.00822288257357</c:v>
                </c:pt>
                <c:pt idx="31">
                  <c:v>-1.02133101721973</c:v>
                </c:pt>
                <c:pt idx="32">
                  <c:v>-1.03539364052639</c:v>
                </c:pt>
                <c:pt idx="33">
                  <c:v>-1.04746764538303</c:v>
                </c:pt>
                <c:pt idx="34">
                  <c:v>-1.05877206042988</c:v>
                </c:pt>
                <c:pt idx="35">
                  <c:v>-1.07585527889462</c:v>
                </c:pt>
                <c:pt idx="36">
                  <c:v>-1.09099941832337</c:v>
                </c:pt>
                <c:pt idx="37">
                  <c:v>-1.10436730518033</c:v>
                </c:pt>
                <c:pt idx="38">
                  <c:v>-1.11706229088729</c:v>
                </c:pt>
                <c:pt idx="39">
                  <c:v>-1.1288411787696</c:v>
                </c:pt>
                <c:pt idx="40">
                  <c:v>-1.15216033881286</c:v>
                </c:pt>
                <c:pt idx="41">
                  <c:v>-1.16962196578335</c:v>
                </c:pt>
                <c:pt idx="42">
                  <c:v>-1.18193238623661</c:v>
                </c:pt>
                <c:pt idx="43">
                  <c:v>-1.19366890725821</c:v>
                </c:pt>
                <c:pt idx="44">
                  <c:v>-1.20650643584208</c:v>
                </c:pt>
                <c:pt idx="45">
                  <c:v>-1.21595507398516</c:v>
                </c:pt>
                <c:pt idx="46">
                  <c:v>-1.22632245261244</c:v>
                </c:pt>
                <c:pt idx="47">
                  <c:v>-1.23580393690275</c:v>
                </c:pt>
                <c:pt idx="48">
                  <c:v>-1.24918108064167</c:v>
                </c:pt>
                <c:pt idx="49">
                  <c:v>-1.25882347360143</c:v>
                </c:pt>
                <c:pt idx="50">
                  <c:v>-1.26600776450482</c:v>
                </c:pt>
                <c:pt idx="51">
                  <c:v>-1.27722799845845</c:v>
                </c:pt>
                <c:pt idx="52">
                  <c:v>-1.28680467652423</c:v>
                </c:pt>
                <c:pt idx="53">
                  <c:v>-1.29737196247321</c:v>
                </c:pt>
                <c:pt idx="54">
                  <c:v>-1.30600871097379</c:v>
                </c:pt>
                <c:pt idx="55">
                  <c:v>-1.31580216701178</c:v>
                </c:pt>
                <c:pt idx="56">
                  <c:v>-1.32719443530678</c:v>
                </c:pt>
                <c:pt idx="57">
                  <c:v>-1.33815918502173</c:v>
                </c:pt>
                <c:pt idx="58">
                  <c:v>-1.34905910643424</c:v>
                </c:pt>
                <c:pt idx="59">
                  <c:v>-1.36059607175714</c:v>
                </c:pt>
                <c:pt idx="60">
                  <c:v>-1.37114779684913</c:v>
                </c:pt>
                <c:pt idx="61">
                  <c:v>-1.38099356061473</c:v>
                </c:pt>
                <c:pt idx="62">
                  <c:v>-1.39500355479881</c:v>
                </c:pt>
                <c:pt idx="63">
                  <c:v>-1.40644464103985</c:v>
                </c:pt>
                <c:pt idx="64">
                  <c:v>-1.42009499564534</c:v>
                </c:pt>
                <c:pt idx="65">
                  <c:v>-1.42750386263288</c:v>
                </c:pt>
                <c:pt idx="66">
                  <c:v>-1.44027147325912</c:v>
                </c:pt>
                <c:pt idx="67">
                  <c:v>-1.45298093821192</c:v>
                </c:pt>
                <c:pt idx="68">
                  <c:v>-1.46194913591145</c:v>
                </c:pt>
                <c:pt idx="69">
                  <c:v>-1.47137900663338</c:v>
                </c:pt>
                <c:pt idx="70">
                  <c:v>-1.4808169657275</c:v>
                </c:pt>
                <c:pt idx="71">
                  <c:v>-1.49107977772425</c:v>
                </c:pt>
                <c:pt idx="72">
                  <c:v>-1.49671824865512</c:v>
                </c:pt>
                <c:pt idx="73">
                  <c:v>-1.50732183534886</c:v>
                </c:pt>
                <c:pt idx="74">
                  <c:v>-1.5184865401988</c:v>
                </c:pt>
                <c:pt idx="75">
                  <c:v>-1.52474790289967</c:v>
                </c:pt>
                <c:pt idx="76">
                  <c:v>-1.53387236060869</c:v>
                </c:pt>
                <c:pt idx="77">
                  <c:v>-1.54164464520471</c:v>
                </c:pt>
                <c:pt idx="78">
                  <c:v>-1.55302432754396</c:v>
                </c:pt>
                <c:pt idx="79">
                  <c:v>-1.56092983463925</c:v>
                </c:pt>
                <c:pt idx="80">
                  <c:v>-1.57073838626605</c:v>
                </c:pt>
                <c:pt idx="81">
                  <c:v>-1.58084579063911</c:v>
                </c:pt>
                <c:pt idx="82">
                  <c:v>-1.59142413127607</c:v>
                </c:pt>
                <c:pt idx="83">
                  <c:v>-1.59927200521241</c:v>
                </c:pt>
                <c:pt idx="84">
                  <c:v>-1.60967574715597</c:v>
                </c:pt>
                <c:pt idx="85">
                  <c:v>-1.61851597591891</c:v>
                </c:pt>
                <c:pt idx="86">
                  <c:v>-1.6283089917027</c:v>
                </c:pt>
                <c:pt idx="87">
                  <c:v>-1.63949811874375</c:v>
                </c:pt>
                <c:pt idx="88">
                  <c:v>-1.64569523279406</c:v>
                </c:pt>
                <c:pt idx="89">
                  <c:v>-1.65278046311505</c:v>
                </c:pt>
                <c:pt idx="90">
                  <c:v>-1.66283814183627</c:v>
                </c:pt>
                <c:pt idx="91">
                  <c:v>-1.67396149982359</c:v>
                </c:pt>
                <c:pt idx="92">
                  <c:v>-1.68500304483153</c:v>
                </c:pt>
                <c:pt idx="93">
                  <c:v>-1.69171182718396</c:v>
                </c:pt>
                <c:pt idx="94">
                  <c:v>-1.69892444484811</c:v>
                </c:pt>
                <c:pt idx="95">
                  <c:v>-1.70622227455453</c:v>
                </c:pt>
                <c:pt idx="96">
                  <c:v>-1.71384472032011</c:v>
                </c:pt>
                <c:pt idx="97">
                  <c:v>-1.717643314952</c:v>
                </c:pt>
                <c:pt idx="98">
                  <c:v>-1.72456012331014</c:v>
                </c:pt>
                <c:pt idx="99">
                  <c:v>-1.7326850270701</c:v>
                </c:pt>
                <c:pt idx="100">
                  <c:v>-1.74395546976565</c:v>
                </c:pt>
                <c:pt idx="101">
                  <c:v>-1.74801852492469</c:v>
                </c:pt>
                <c:pt idx="102">
                  <c:v>-1.75942656936392</c:v>
                </c:pt>
                <c:pt idx="103">
                  <c:v>-1.76931925270856</c:v>
                </c:pt>
                <c:pt idx="104">
                  <c:v>-1.77576248359416</c:v>
                </c:pt>
                <c:pt idx="105">
                  <c:v>-1.7840470163795</c:v>
                </c:pt>
                <c:pt idx="106">
                  <c:v>-1.79348285032713</c:v>
                </c:pt>
                <c:pt idx="107">
                  <c:v>-1.80325720906784</c:v>
                </c:pt>
                <c:pt idx="108">
                  <c:v>-1.81175942484418</c:v>
                </c:pt>
                <c:pt idx="109">
                  <c:v>-1.82274599370424</c:v>
                </c:pt>
                <c:pt idx="110">
                  <c:v>-1.83024912164309</c:v>
                </c:pt>
                <c:pt idx="111">
                  <c:v>-1.83760024387829</c:v>
                </c:pt>
                <c:pt idx="112">
                  <c:v>-1.84692037173469</c:v>
                </c:pt>
                <c:pt idx="113">
                  <c:v>-1.85393812004213</c:v>
                </c:pt>
                <c:pt idx="114">
                  <c:v>-1.86675580504019</c:v>
                </c:pt>
                <c:pt idx="115">
                  <c:v>-1.87092949030018</c:v>
                </c:pt>
                <c:pt idx="116">
                  <c:v>-1.87866296965154</c:v>
                </c:pt>
                <c:pt idx="117">
                  <c:v>-1.88469367943522</c:v>
                </c:pt>
                <c:pt idx="118">
                  <c:v>-1.89421154237014</c:v>
                </c:pt>
                <c:pt idx="119">
                  <c:v>-1.89537379664458</c:v>
                </c:pt>
                <c:pt idx="120">
                  <c:v>-1.90769087650176</c:v>
                </c:pt>
                <c:pt idx="121">
                  <c:v>-1.91400214121581</c:v>
                </c:pt>
                <c:pt idx="122">
                  <c:v>-1.92751233935593</c:v>
                </c:pt>
                <c:pt idx="123">
                  <c:v>-1.92599243198092</c:v>
                </c:pt>
                <c:pt idx="124">
                  <c:v>-1.93606418479892</c:v>
                </c:pt>
                <c:pt idx="125">
                  <c:v>-1.94451665126289</c:v>
                </c:pt>
                <c:pt idx="126">
                  <c:v>-1.95043876305081</c:v>
                </c:pt>
                <c:pt idx="127">
                  <c:v>-1.95936236149335</c:v>
                </c:pt>
                <c:pt idx="128">
                  <c:v>-1.96347615176544</c:v>
                </c:pt>
                <c:pt idx="129">
                  <c:v>-1.97391654628381</c:v>
                </c:pt>
                <c:pt idx="130">
                  <c:v>-1.97938502283141</c:v>
                </c:pt>
                <c:pt idx="131">
                  <c:v>-1.99083295014117</c:v>
                </c:pt>
                <c:pt idx="132">
                  <c:v>-2.00135971353223</c:v>
                </c:pt>
                <c:pt idx="133">
                  <c:v>-2.005447615851299</c:v>
                </c:pt>
                <c:pt idx="134">
                  <c:v>-2.0165492702821</c:v>
                </c:pt>
                <c:pt idx="135">
                  <c:v>-2.02662558929664</c:v>
                </c:pt>
                <c:pt idx="136">
                  <c:v>-2.03422863189992</c:v>
                </c:pt>
                <c:pt idx="137">
                  <c:v>-2.04281704939131</c:v>
                </c:pt>
                <c:pt idx="138">
                  <c:v>-2.04748008513782</c:v>
                </c:pt>
                <c:pt idx="139">
                  <c:v>-2.05500920114148</c:v>
                </c:pt>
                <c:pt idx="140">
                  <c:v>-2.06314105455371</c:v>
                </c:pt>
                <c:pt idx="141">
                  <c:v>-2.06955365201791</c:v>
                </c:pt>
                <c:pt idx="142">
                  <c:v>-2.0797328933876</c:v>
                </c:pt>
                <c:pt idx="143">
                  <c:v>-2.0869577650326</c:v>
                </c:pt>
                <c:pt idx="144">
                  <c:v>-2.09160702988083</c:v>
                </c:pt>
                <c:pt idx="145">
                  <c:v>-2.09823005506908</c:v>
                </c:pt>
                <c:pt idx="146">
                  <c:v>-2.1056415419174</c:v>
                </c:pt>
                <c:pt idx="147">
                  <c:v>-2.11211759843982</c:v>
                </c:pt>
                <c:pt idx="148">
                  <c:v>-2.12061541386737</c:v>
                </c:pt>
                <c:pt idx="149">
                  <c:v>-2.12455254273598</c:v>
                </c:pt>
                <c:pt idx="150">
                  <c:v>-2.13153408441676</c:v>
                </c:pt>
                <c:pt idx="151">
                  <c:v>-2.13863981891497</c:v>
                </c:pt>
                <c:pt idx="152">
                  <c:v>-2.1408595684994</c:v>
                </c:pt>
                <c:pt idx="153">
                  <c:v>-2.15377882848846</c:v>
                </c:pt>
                <c:pt idx="154">
                  <c:v>-2.1597897139485</c:v>
                </c:pt>
                <c:pt idx="155">
                  <c:v>-2.16741601363785</c:v>
                </c:pt>
                <c:pt idx="156">
                  <c:v>-2.1753346349123</c:v>
                </c:pt>
                <c:pt idx="157">
                  <c:v>-2.18380880306207</c:v>
                </c:pt>
                <c:pt idx="158">
                  <c:v>-2.19201775481929</c:v>
                </c:pt>
                <c:pt idx="159">
                  <c:v>-2.20136651898623</c:v>
                </c:pt>
                <c:pt idx="160">
                  <c:v>-2.21137835801047</c:v>
                </c:pt>
                <c:pt idx="161">
                  <c:v>-2.214528439754968</c:v>
                </c:pt>
                <c:pt idx="162">
                  <c:v>-2.22600853366737</c:v>
                </c:pt>
                <c:pt idx="163">
                  <c:v>-2.23143927638461</c:v>
                </c:pt>
                <c:pt idx="164">
                  <c:v>-2.23786366202849</c:v>
                </c:pt>
                <c:pt idx="165">
                  <c:v>-2.2448598318856</c:v>
                </c:pt>
                <c:pt idx="166">
                  <c:v>-2.24940173639659</c:v>
                </c:pt>
                <c:pt idx="167">
                  <c:v>-2.257053103696768</c:v>
                </c:pt>
                <c:pt idx="168">
                  <c:v>-2.26030811467713</c:v>
                </c:pt>
                <c:pt idx="169">
                  <c:v>-2.27060228299082</c:v>
                </c:pt>
                <c:pt idx="170">
                  <c:v>-2.277647430219718</c:v>
                </c:pt>
                <c:pt idx="171">
                  <c:v>-2.28283136739081</c:v>
                </c:pt>
                <c:pt idx="172">
                  <c:v>-2.29057523817059</c:v>
                </c:pt>
                <c:pt idx="173">
                  <c:v>-2.29213391578935</c:v>
                </c:pt>
                <c:pt idx="174">
                  <c:v>-2.29960079789704</c:v>
                </c:pt>
                <c:pt idx="175">
                  <c:v>-2.305664150650629</c:v>
                </c:pt>
                <c:pt idx="176">
                  <c:v>-2.31377185871499</c:v>
                </c:pt>
                <c:pt idx="177">
                  <c:v>-2.319870333544401</c:v>
                </c:pt>
                <c:pt idx="178">
                  <c:v>-2.32733115400945</c:v>
                </c:pt>
                <c:pt idx="179">
                  <c:v>-2.33428677115342</c:v>
                </c:pt>
                <c:pt idx="180">
                  <c:v>-2.33913537797394</c:v>
                </c:pt>
                <c:pt idx="181">
                  <c:v>-2.350456514117198</c:v>
                </c:pt>
                <c:pt idx="182">
                  <c:v>-2.35591232590167</c:v>
                </c:pt>
                <c:pt idx="183">
                  <c:v>-2.36348489420372</c:v>
                </c:pt>
                <c:pt idx="184">
                  <c:v>-2.369525195331898</c:v>
                </c:pt>
                <c:pt idx="185">
                  <c:v>-2.379667297593428</c:v>
                </c:pt>
                <c:pt idx="186">
                  <c:v>-2.38682372298238</c:v>
                </c:pt>
                <c:pt idx="187">
                  <c:v>-2.38863773054774</c:v>
                </c:pt>
                <c:pt idx="188">
                  <c:v>-2.396640811869601</c:v>
                </c:pt>
                <c:pt idx="189">
                  <c:v>-2.40408182169904</c:v>
                </c:pt>
                <c:pt idx="190">
                  <c:v>-2.40920140509773</c:v>
                </c:pt>
                <c:pt idx="191">
                  <c:v>-2.414812297079298</c:v>
                </c:pt>
                <c:pt idx="192">
                  <c:v>-2.41959277946008</c:v>
                </c:pt>
                <c:pt idx="193">
                  <c:v>-2.42542717459516</c:v>
                </c:pt>
                <c:pt idx="194">
                  <c:v>-2.431274437658117</c:v>
                </c:pt>
                <c:pt idx="195">
                  <c:v>-2.439680307068198</c:v>
                </c:pt>
                <c:pt idx="196">
                  <c:v>-2.45055410665038</c:v>
                </c:pt>
                <c:pt idx="197">
                  <c:v>-2.4549301522365</c:v>
                </c:pt>
                <c:pt idx="198">
                  <c:v>-2.455945493569971</c:v>
                </c:pt>
                <c:pt idx="199">
                  <c:v>-2.46436886102435</c:v>
                </c:pt>
                <c:pt idx="200">
                  <c:v>-2.47476205336512</c:v>
                </c:pt>
                <c:pt idx="201">
                  <c:v>-2.47716294049703</c:v>
                </c:pt>
                <c:pt idx="202">
                  <c:v>-2.48504282050133</c:v>
                </c:pt>
                <c:pt idx="203">
                  <c:v>-2.49599169028346</c:v>
                </c:pt>
                <c:pt idx="204">
                  <c:v>-2.50146554125632</c:v>
                </c:pt>
                <c:pt idx="205">
                  <c:v>-2.50896971363151</c:v>
                </c:pt>
                <c:pt idx="206">
                  <c:v>-2.51592575585919</c:v>
                </c:pt>
                <c:pt idx="207">
                  <c:v>-2.52339897983316</c:v>
                </c:pt>
                <c:pt idx="208">
                  <c:v>-2.531886439392717</c:v>
                </c:pt>
                <c:pt idx="209">
                  <c:v>-2.54322492959458</c:v>
                </c:pt>
                <c:pt idx="210">
                  <c:v>-2.54635843870724</c:v>
                </c:pt>
                <c:pt idx="211">
                  <c:v>-2.555632435568761</c:v>
                </c:pt>
                <c:pt idx="212">
                  <c:v>-2.55976820538686</c:v>
                </c:pt>
                <c:pt idx="213">
                  <c:v>-2.57083704468407</c:v>
                </c:pt>
                <c:pt idx="214">
                  <c:v>-2.57455461494624</c:v>
                </c:pt>
                <c:pt idx="215">
                  <c:v>-2.57949688406433</c:v>
                </c:pt>
                <c:pt idx="216">
                  <c:v>-2.58435204013216</c:v>
                </c:pt>
                <c:pt idx="217">
                  <c:v>-2.59064944693435</c:v>
                </c:pt>
                <c:pt idx="218">
                  <c:v>-2.59549509516509</c:v>
                </c:pt>
                <c:pt idx="219">
                  <c:v>-2.60528653796431</c:v>
                </c:pt>
                <c:pt idx="220">
                  <c:v>-2.60420582876015</c:v>
                </c:pt>
                <c:pt idx="221">
                  <c:v>-2.609625510414188</c:v>
                </c:pt>
                <c:pt idx="222">
                  <c:v>-2.618423483420579</c:v>
                </c:pt>
                <c:pt idx="223">
                  <c:v>-2.62128010571834</c:v>
                </c:pt>
                <c:pt idx="224">
                  <c:v>-2.6278922302652</c:v>
                </c:pt>
                <c:pt idx="225">
                  <c:v>-2.63122388366539</c:v>
                </c:pt>
                <c:pt idx="226">
                  <c:v>-2.638020279673808</c:v>
                </c:pt>
                <c:pt idx="227">
                  <c:v>-2.64175412704276</c:v>
                </c:pt>
                <c:pt idx="228">
                  <c:v>-2.65062024753968</c:v>
                </c:pt>
                <c:pt idx="229">
                  <c:v>-2.6581642125568</c:v>
                </c:pt>
                <c:pt idx="230">
                  <c:v>-2.66558276559982</c:v>
                </c:pt>
                <c:pt idx="231">
                  <c:v>-2.66998442773862</c:v>
                </c:pt>
                <c:pt idx="232">
                  <c:v>-2.68138172218707</c:v>
                </c:pt>
                <c:pt idx="233">
                  <c:v>-2.68876152945524</c:v>
                </c:pt>
                <c:pt idx="234">
                  <c:v>-2.6941669243611</c:v>
                </c:pt>
                <c:pt idx="235">
                  <c:v>-2.70070317121283</c:v>
                </c:pt>
                <c:pt idx="236">
                  <c:v>-2.71029498405732</c:v>
                </c:pt>
                <c:pt idx="237">
                  <c:v>-2.71326334548916</c:v>
                </c:pt>
                <c:pt idx="238">
                  <c:v>-2.72387379083582</c:v>
                </c:pt>
                <c:pt idx="239">
                  <c:v>-2.72747860067004</c:v>
                </c:pt>
                <c:pt idx="240">
                  <c:v>-2.73233453288695</c:v>
                </c:pt>
                <c:pt idx="241">
                  <c:v>-2.7395762558692</c:v>
                </c:pt>
                <c:pt idx="242">
                  <c:v>-2.74634420612108</c:v>
                </c:pt>
                <c:pt idx="243">
                  <c:v>-2.749868135062238</c:v>
                </c:pt>
                <c:pt idx="244">
                  <c:v>-2.7543017182383</c:v>
                </c:pt>
                <c:pt idx="245">
                  <c:v>-2.76120127033082</c:v>
                </c:pt>
                <c:pt idx="246">
                  <c:v>-2.76192764036696</c:v>
                </c:pt>
                <c:pt idx="247">
                  <c:v>-2.76907674421768</c:v>
                </c:pt>
                <c:pt idx="248">
                  <c:v>-2.77152021454186</c:v>
                </c:pt>
                <c:pt idx="249">
                  <c:v>-2.78030682995777</c:v>
                </c:pt>
                <c:pt idx="250">
                  <c:v>-2.78184534364543</c:v>
                </c:pt>
                <c:pt idx="251">
                  <c:v>-2.78691181095645</c:v>
                </c:pt>
                <c:pt idx="252">
                  <c:v>-2.79260226999994</c:v>
                </c:pt>
                <c:pt idx="253">
                  <c:v>-2.79662885027505</c:v>
                </c:pt>
                <c:pt idx="254">
                  <c:v>-2.80493609464564</c:v>
                </c:pt>
                <c:pt idx="255">
                  <c:v>-2.81359354298712</c:v>
                </c:pt>
                <c:pt idx="256">
                  <c:v>-2.822928794118197</c:v>
                </c:pt>
                <c:pt idx="257">
                  <c:v>-2.832239993118831</c:v>
                </c:pt>
                <c:pt idx="258">
                  <c:v>-2.838252802143458</c:v>
                </c:pt>
                <c:pt idx="259">
                  <c:v>-2.84304314967436</c:v>
                </c:pt>
                <c:pt idx="260">
                  <c:v>-2.85189078748599</c:v>
                </c:pt>
                <c:pt idx="261">
                  <c:v>-2.86063175329012</c:v>
                </c:pt>
                <c:pt idx="262">
                  <c:v>-2.86901752851761</c:v>
                </c:pt>
                <c:pt idx="263">
                  <c:v>-2.876540075801969</c:v>
                </c:pt>
                <c:pt idx="264">
                  <c:v>-2.88384875562868</c:v>
                </c:pt>
                <c:pt idx="265">
                  <c:v>-2.88702021114115</c:v>
                </c:pt>
                <c:pt idx="266">
                  <c:v>-2.89503657098258</c:v>
                </c:pt>
                <c:pt idx="267">
                  <c:v>-2.900896463778079</c:v>
                </c:pt>
                <c:pt idx="268">
                  <c:v>-2.90356446427969</c:v>
                </c:pt>
                <c:pt idx="269">
                  <c:v>-2.907763534354248</c:v>
                </c:pt>
                <c:pt idx="270">
                  <c:v>-2.90935112097804</c:v>
                </c:pt>
                <c:pt idx="271">
                  <c:v>-2.91171781969875</c:v>
                </c:pt>
                <c:pt idx="272">
                  <c:v>-2.919079618144877</c:v>
                </c:pt>
                <c:pt idx="273">
                  <c:v>-2.92072376452714</c:v>
                </c:pt>
                <c:pt idx="274">
                  <c:v>-2.92767427903125</c:v>
                </c:pt>
                <c:pt idx="275">
                  <c:v>-2.93110387341512</c:v>
                </c:pt>
                <c:pt idx="276">
                  <c:v>-2.93414407916293</c:v>
                </c:pt>
                <c:pt idx="277">
                  <c:v>-2.93751530160208</c:v>
                </c:pt>
                <c:pt idx="278">
                  <c:v>-2.942414830966249</c:v>
                </c:pt>
                <c:pt idx="279">
                  <c:v>-2.952204654239877</c:v>
                </c:pt>
                <c:pt idx="280">
                  <c:v>-2.96162057601195</c:v>
                </c:pt>
                <c:pt idx="281">
                  <c:v>-2.96628750846506</c:v>
                </c:pt>
                <c:pt idx="282">
                  <c:v>-2.976767185323458</c:v>
                </c:pt>
                <c:pt idx="283">
                  <c:v>-2.98541127903781</c:v>
                </c:pt>
                <c:pt idx="284">
                  <c:v>-2.992508851090768</c:v>
                </c:pt>
                <c:pt idx="285">
                  <c:v>-3.00374763946551</c:v>
                </c:pt>
                <c:pt idx="286">
                  <c:v>-3.00605165618992</c:v>
                </c:pt>
                <c:pt idx="287">
                  <c:v>-3.01519650472159</c:v>
                </c:pt>
                <c:pt idx="288">
                  <c:v>-3.02520511247147</c:v>
                </c:pt>
                <c:pt idx="289">
                  <c:v>-3.02655387688997</c:v>
                </c:pt>
                <c:pt idx="290">
                  <c:v>-3.03821830238661</c:v>
                </c:pt>
                <c:pt idx="291">
                  <c:v>-3.04043408316926</c:v>
                </c:pt>
                <c:pt idx="292">
                  <c:v>-3.04904055182274</c:v>
                </c:pt>
                <c:pt idx="293">
                  <c:v>-3.0501334169889</c:v>
                </c:pt>
                <c:pt idx="294">
                  <c:v>-3.04877023848642</c:v>
                </c:pt>
                <c:pt idx="295">
                  <c:v>-3.051949996468736</c:v>
                </c:pt>
                <c:pt idx="296">
                  <c:v>-3.059939140588809</c:v>
                </c:pt>
                <c:pt idx="297">
                  <c:v>-3.058902123878201</c:v>
                </c:pt>
                <c:pt idx="298">
                  <c:v>-3.06538029854853</c:v>
                </c:pt>
                <c:pt idx="299">
                  <c:v>-3.0707372617773</c:v>
                </c:pt>
                <c:pt idx="300">
                  <c:v>-3.07334194801945</c:v>
                </c:pt>
                <c:pt idx="301">
                  <c:v>-3.07718917490902</c:v>
                </c:pt>
                <c:pt idx="302">
                  <c:v>-3.08478651685524</c:v>
                </c:pt>
                <c:pt idx="303">
                  <c:v>-3.08708540109575</c:v>
                </c:pt>
                <c:pt idx="304">
                  <c:v>-3.10001986313737</c:v>
                </c:pt>
                <c:pt idx="305">
                  <c:v>-3.10532283760243</c:v>
                </c:pt>
                <c:pt idx="306">
                  <c:v>-3.11548927253993</c:v>
                </c:pt>
                <c:pt idx="307">
                  <c:v>-3.12220415587706</c:v>
                </c:pt>
                <c:pt idx="308">
                  <c:v>-3.13065366732428</c:v>
                </c:pt>
                <c:pt idx="309">
                  <c:v>-3.136630131157279</c:v>
                </c:pt>
                <c:pt idx="310">
                  <c:v>-3.150059487733281</c:v>
                </c:pt>
                <c:pt idx="311">
                  <c:v>-3.1519129196033</c:v>
                </c:pt>
                <c:pt idx="312">
                  <c:v>-3.16184974250661</c:v>
                </c:pt>
                <c:pt idx="313">
                  <c:v>-3.1665217774877</c:v>
                </c:pt>
                <c:pt idx="314">
                  <c:v>-3.17415187583638</c:v>
                </c:pt>
                <c:pt idx="315">
                  <c:v>-3.17809626144759</c:v>
                </c:pt>
                <c:pt idx="316">
                  <c:v>-3.18133596762349</c:v>
                </c:pt>
                <c:pt idx="317">
                  <c:v>-3.19135389851608</c:v>
                </c:pt>
                <c:pt idx="318">
                  <c:v>-3.18820930559614</c:v>
                </c:pt>
                <c:pt idx="319">
                  <c:v>-3.19211225698321</c:v>
                </c:pt>
                <c:pt idx="320">
                  <c:v>-3.1955953373526</c:v>
                </c:pt>
                <c:pt idx="321">
                  <c:v>-3.196809153172861</c:v>
                </c:pt>
                <c:pt idx="322">
                  <c:v>-3.20094336157676</c:v>
                </c:pt>
                <c:pt idx="323">
                  <c:v>-3.20147858549493</c:v>
                </c:pt>
                <c:pt idx="324">
                  <c:v>-3.20618140482981</c:v>
                </c:pt>
                <c:pt idx="325">
                  <c:v>-3.211359143749648</c:v>
                </c:pt>
                <c:pt idx="326">
                  <c:v>-3.21516050769127</c:v>
                </c:pt>
                <c:pt idx="327">
                  <c:v>-3.22295670191901</c:v>
                </c:pt>
                <c:pt idx="328">
                  <c:v>-3.22982330878051</c:v>
                </c:pt>
                <c:pt idx="329">
                  <c:v>-3.23984706612362</c:v>
                </c:pt>
                <c:pt idx="330">
                  <c:v>-3.24671051972738</c:v>
                </c:pt>
                <c:pt idx="331">
                  <c:v>-3.25696578177627</c:v>
                </c:pt>
                <c:pt idx="332">
                  <c:v>-3.27070301939261</c:v>
                </c:pt>
                <c:pt idx="333">
                  <c:v>-3.27643433088696</c:v>
                </c:pt>
                <c:pt idx="334">
                  <c:v>-3.28815951910184</c:v>
                </c:pt>
                <c:pt idx="335">
                  <c:v>-3.29495892486801</c:v>
                </c:pt>
                <c:pt idx="336">
                  <c:v>-3.303505093693217</c:v>
                </c:pt>
                <c:pt idx="337">
                  <c:v>-3.31354820210701</c:v>
                </c:pt>
                <c:pt idx="338">
                  <c:v>-3.31714327040693</c:v>
                </c:pt>
                <c:pt idx="339">
                  <c:v>-3.32434707970835</c:v>
                </c:pt>
                <c:pt idx="340">
                  <c:v>-3.32683172899608</c:v>
                </c:pt>
                <c:pt idx="341">
                  <c:v>-3.32928967794022</c:v>
                </c:pt>
                <c:pt idx="342">
                  <c:v>-3.332900919981637</c:v>
                </c:pt>
                <c:pt idx="343">
                  <c:v>-3.336219769661838</c:v>
                </c:pt>
                <c:pt idx="344">
                  <c:v>-3.335053420543931</c:v>
                </c:pt>
                <c:pt idx="345">
                  <c:v>-3.333792824148968</c:v>
                </c:pt>
                <c:pt idx="346">
                  <c:v>-3.33759129548707</c:v>
                </c:pt>
                <c:pt idx="347">
                  <c:v>-3.34002693835672</c:v>
                </c:pt>
                <c:pt idx="348">
                  <c:v>-3.33921776674014</c:v>
                </c:pt>
                <c:pt idx="349">
                  <c:v>-3.34425441818268</c:v>
                </c:pt>
                <c:pt idx="350">
                  <c:v>-3.34910836444637</c:v>
                </c:pt>
                <c:pt idx="351">
                  <c:v>-3.349772109671278</c:v>
                </c:pt>
                <c:pt idx="352">
                  <c:v>-3.3605136463704</c:v>
                </c:pt>
                <c:pt idx="353">
                  <c:v>-3.364603734157888</c:v>
                </c:pt>
                <c:pt idx="354">
                  <c:v>-3.373995574752</c:v>
                </c:pt>
                <c:pt idx="355">
                  <c:v>-3.38108816999161</c:v>
                </c:pt>
                <c:pt idx="356">
                  <c:v>-3.38959401935538</c:v>
                </c:pt>
                <c:pt idx="357">
                  <c:v>-3.402598880368449</c:v>
                </c:pt>
                <c:pt idx="358">
                  <c:v>-3.40903796708271</c:v>
                </c:pt>
                <c:pt idx="359">
                  <c:v>-3.419079820999777</c:v>
                </c:pt>
                <c:pt idx="360">
                  <c:v>-3.42572246699712</c:v>
                </c:pt>
                <c:pt idx="361">
                  <c:v>-3.43539831769678</c:v>
                </c:pt>
                <c:pt idx="362">
                  <c:v>-3.43969652806639</c:v>
                </c:pt>
                <c:pt idx="363">
                  <c:v>-3.44712173075209</c:v>
                </c:pt>
                <c:pt idx="364">
                  <c:v>-3.4521818065676</c:v>
                </c:pt>
                <c:pt idx="365">
                  <c:v>-3.45526637263894</c:v>
                </c:pt>
                <c:pt idx="366">
                  <c:v>-3.45831631580506</c:v>
                </c:pt>
                <c:pt idx="367">
                  <c:v>-3.462173433989379</c:v>
                </c:pt>
                <c:pt idx="368">
                  <c:v>-3.45917832883712</c:v>
                </c:pt>
                <c:pt idx="369">
                  <c:v>-3.46050247655273</c:v>
                </c:pt>
                <c:pt idx="370">
                  <c:v>-3.46052772662708</c:v>
                </c:pt>
                <c:pt idx="371">
                  <c:v>-3.46051958969765</c:v>
                </c:pt>
                <c:pt idx="372">
                  <c:v>-3.46739856098641</c:v>
                </c:pt>
                <c:pt idx="373">
                  <c:v>-3.4674860153378</c:v>
                </c:pt>
                <c:pt idx="374">
                  <c:v>-3.4728262583575</c:v>
                </c:pt>
                <c:pt idx="375">
                  <c:v>-3.47706269782568</c:v>
                </c:pt>
                <c:pt idx="376">
                  <c:v>-3.48359442060694</c:v>
                </c:pt>
                <c:pt idx="377">
                  <c:v>-3.48962452446955</c:v>
                </c:pt>
                <c:pt idx="378">
                  <c:v>-3.495069877169068</c:v>
                </c:pt>
                <c:pt idx="379">
                  <c:v>-3.50371317749316</c:v>
                </c:pt>
                <c:pt idx="380">
                  <c:v>-3.51342412165591</c:v>
                </c:pt>
                <c:pt idx="381">
                  <c:v>-3.52005969174252</c:v>
                </c:pt>
                <c:pt idx="382">
                  <c:v>-3.53235494059278</c:v>
                </c:pt>
                <c:pt idx="383">
                  <c:v>-3.54253585066121</c:v>
                </c:pt>
                <c:pt idx="384">
                  <c:v>-3.54883513326949</c:v>
                </c:pt>
                <c:pt idx="385">
                  <c:v>-3.55546122935595</c:v>
                </c:pt>
                <c:pt idx="386">
                  <c:v>-3.56455133315623</c:v>
                </c:pt>
                <c:pt idx="387">
                  <c:v>-3.57115249483931</c:v>
                </c:pt>
                <c:pt idx="388">
                  <c:v>-3.57162532816118</c:v>
                </c:pt>
                <c:pt idx="389">
                  <c:v>-3.57570999614746</c:v>
                </c:pt>
                <c:pt idx="390">
                  <c:v>-3.57673379744463</c:v>
                </c:pt>
                <c:pt idx="391">
                  <c:v>-3.5778302596571</c:v>
                </c:pt>
                <c:pt idx="392">
                  <c:v>-3.5764491780413</c:v>
                </c:pt>
                <c:pt idx="393">
                  <c:v>-3.58322395245393</c:v>
                </c:pt>
                <c:pt idx="394">
                  <c:v>-3.58284481009193</c:v>
                </c:pt>
                <c:pt idx="395">
                  <c:v>-3.5831951629885</c:v>
                </c:pt>
                <c:pt idx="396">
                  <c:v>-3.5847941821675</c:v>
                </c:pt>
                <c:pt idx="397">
                  <c:v>-3.592204872238669</c:v>
                </c:pt>
                <c:pt idx="398">
                  <c:v>-3.596058335571406</c:v>
                </c:pt>
                <c:pt idx="399">
                  <c:v>-3.60058699020331</c:v>
                </c:pt>
                <c:pt idx="400">
                  <c:v>-3.61073592254728</c:v>
                </c:pt>
                <c:pt idx="401">
                  <c:v>-3.619278715638408</c:v>
                </c:pt>
                <c:pt idx="402">
                  <c:v>-3.63258122086722</c:v>
                </c:pt>
                <c:pt idx="403">
                  <c:v>-3.64341120964131</c:v>
                </c:pt>
                <c:pt idx="404">
                  <c:v>-3.6576108114607</c:v>
                </c:pt>
                <c:pt idx="405">
                  <c:v>-3.66452334673719</c:v>
                </c:pt>
                <c:pt idx="406">
                  <c:v>-3.67723890933209</c:v>
                </c:pt>
                <c:pt idx="407">
                  <c:v>-3.68466222856191</c:v>
                </c:pt>
                <c:pt idx="408">
                  <c:v>-3.69835261821944</c:v>
                </c:pt>
                <c:pt idx="409">
                  <c:v>-3.70416140159158</c:v>
                </c:pt>
                <c:pt idx="410">
                  <c:v>-3.712049770900188</c:v>
                </c:pt>
                <c:pt idx="411">
                  <c:v>-3.71720100558446</c:v>
                </c:pt>
                <c:pt idx="412">
                  <c:v>-3.724649422590819</c:v>
                </c:pt>
                <c:pt idx="413">
                  <c:v>-3.72195591093209</c:v>
                </c:pt>
                <c:pt idx="414">
                  <c:v>-3.71956953544257</c:v>
                </c:pt>
                <c:pt idx="415">
                  <c:v>-3.722446809277649</c:v>
                </c:pt>
                <c:pt idx="416">
                  <c:v>-3.71879177378596</c:v>
                </c:pt>
                <c:pt idx="417">
                  <c:v>-3.71758076987505</c:v>
                </c:pt>
                <c:pt idx="418">
                  <c:v>-3.71551695063709</c:v>
                </c:pt>
                <c:pt idx="419">
                  <c:v>-3.71625536836105</c:v>
                </c:pt>
                <c:pt idx="420">
                  <c:v>-3.7133544552082</c:v>
                </c:pt>
                <c:pt idx="421">
                  <c:v>-3.71531447039066</c:v>
                </c:pt>
                <c:pt idx="422">
                  <c:v>-3.72272323188542</c:v>
                </c:pt>
                <c:pt idx="423">
                  <c:v>-3.72299091571456</c:v>
                </c:pt>
                <c:pt idx="424">
                  <c:v>-3.7302660178314</c:v>
                </c:pt>
                <c:pt idx="425">
                  <c:v>-3.736332923253157</c:v>
                </c:pt>
                <c:pt idx="426">
                  <c:v>-3.74244234526334</c:v>
                </c:pt>
                <c:pt idx="427">
                  <c:v>-3.758158814509688</c:v>
                </c:pt>
                <c:pt idx="428">
                  <c:v>-3.76815641027363</c:v>
                </c:pt>
                <c:pt idx="429">
                  <c:v>-3.77820271377151</c:v>
                </c:pt>
                <c:pt idx="430">
                  <c:v>-3.78767179919978</c:v>
                </c:pt>
                <c:pt idx="431">
                  <c:v>-3.79813358281948</c:v>
                </c:pt>
                <c:pt idx="432">
                  <c:v>-3.810650341463099</c:v>
                </c:pt>
                <c:pt idx="433">
                  <c:v>-3.82259600774113</c:v>
                </c:pt>
                <c:pt idx="434">
                  <c:v>-3.83019394891111</c:v>
                </c:pt>
                <c:pt idx="435">
                  <c:v>-3.830252102350796</c:v>
                </c:pt>
                <c:pt idx="436">
                  <c:v>-3.83505307778477</c:v>
                </c:pt>
                <c:pt idx="437">
                  <c:v>-3.83873074828571</c:v>
                </c:pt>
                <c:pt idx="438">
                  <c:v>-3.841629997134969</c:v>
                </c:pt>
                <c:pt idx="439">
                  <c:v>-3.83692054683641</c:v>
                </c:pt>
                <c:pt idx="440">
                  <c:v>-3.83898028308756</c:v>
                </c:pt>
                <c:pt idx="441">
                  <c:v>-3.83662096552732</c:v>
                </c:pt>
                <c:pt idx="442">
                  <c:v>-3.83201670183501</c:v>
                </c:pt>
                <c:pt idx="443">
                  <c:v>-3.829555570843929</c:v>
                </c:pt>
                <c:pt idx="444">
                  <c:v>-3.83231397715469</c:v>
                </c:pt>
                <c:pt idx="445">
                  <c:v>-3.836415325743051</c:v>
                </c:pt>
                <c:pt idx="446">
                  <c:v>-3.835925927646099</c:v>
                </c:pt>
                <c:pt idx="447">
                  <c:v>-3.83892906881692</c:v>
                </c:pt>
                <c:pt idx="448">
                  <c:v>-3.84397430624928</c:v>
                </c:pt>
                <c:pt idx="449">
                  <c:v>-3.84897128421841</c:v>
                </c:pt>
                <c:pt idx="450">
                  <c:v>-3.85903076205811</c:v>
                </c:pt>
                <c:pt idx="451">
                  <c:v>-3.87062496588504</c:v>
                </c:pt>
                <c:pt idx="452">
                  <c:v>-3.88312574381512</c:v>
                </c:pt>
                <c:pt idx="453">
                  <c:v>-3.89480758473143</c:v>
                </c:pt>
                <c:pt idx="454">
                  <c:v>-3.90896536120516</c:v>
                </c:pt>
                <c:pt idx="455">
                  <c:v>-3.916869236086518</c:v>
                </c:pt>
                <c:pt idx="456">
                  <c:v>-3.9283039093551</c:v>
                </c:pt>
                <c:pt idx="457">
                  <c:v>-3.936949692651857</c:v>
                </c:pt>
                <c:pt idx="458">
                  <c:v>-3.94488064383167</c:v>
                </c:pt>
                <c:pt idx="459">
                  <c:v>-3.95069775166703</c:v>
                </c:pt>
                <c:pt idx="460">
                  <c:v>-3.95807884356836</c:v>
                </c:pt>
                <c:pt idx="461">
                  <c:v>-3.95814758473894</c:v>
                </c:pt>
                <c:pt idx="462">
                  <c:v>-3.956739927138237</c:v>
                </c:pt>
                <c:pt idx="463">
                  <c:v>-3.958392589805169</c:v>
                </c:pt>
                <c:pt idx="464">
                  <c:v>-3.955863919149321</c:v>
                </c:pt>
                <c:pt idx="465">
                  <c:v>-3.95692702381977</c:v>
                </c:pt>
                <c:pt idx="466">
                  <c:v>-3.95166145456061</c:v>
                </c:pt>
                <c:pt idx="467">
                  <c:v>-3.950060990800158</c:v>
                </c:pt>
                <c:pt idx="468">
                  <c:v>-3.9488375830709</c:v>
                </c:pt>
                <c:pt idx="469">
                  <c:v>-3.952556997493601</c:v>
                </c:pt>
                <c:pt idx="470">
                  <c:v>-3.951307259857</c:v>
                </c:pt>
                <c:pt idx="471">
                  <c:v>-3.951079903747877</c:v>
                </c:pt>
                <c:pt idx="472">
                  <c:v>-3.95731771675619</c:v>
                </c:pt>
                <c:pt idx="473">
                  <c:v>-3.96491172854986</c:v>
                </c:pt>
                <c:pt idx="474">
                  <c:v>-3.97437572026614</c:v>
                </c:pt>
                <c:pt idx="475">
                  <c:v>-3.98355267735375</c:v>
                </c:pt>
                <c:pt idx="476">
                  <c:v>-3.99373332127422</c:v>
                </c:pt>
                <c:pt idx="477">
                  <c:v>-4.001967856102445</c:v>
                </c:pt>
                <c:pt idx="478">
                  <c:v>-4.014124156754938</c:v>
                </c:pt>
                <c:pt idx="479">
                  <c:v>-4.027304412235837</c:v>
                </c:pt>
                <c:pt idx="480">
                  <c:v>-4.03354839842523</c:v>
                </c:pt>
                <c:pt idx="481">
                  <c:v>-4.04091964176374</c:v>
                </c:pt>
                <c:pt idx="482">
                  <c:v>-4.055925071655578</c:v>
                </c:pt>
                <c:pt idx="483">
                  <c:v>-4.05630735796397</c:v>
                </c:pt>
                <c:pt idx="484">
                  <c:v>-4.059024626230348</c:v>
                </c:pt>
                <c:pt idx="485">
                  <c:v>-4.06501939904011</c:v>
                </c:pt>
                <c:pt idx="486">
                  <c:v>-4.06726259451737</c:v>
                </c:pt>
                <c:pt idx="487">
                  <c:v>-4.067968359110584</c:v>
                </c:pt>
                <c:pt idx="488">
                  <c:v>-4.064509246357555</c:v>
                </c:pt>
                <c:pt idx="489">
                  <c:v>-4.06007985345107</c:v>
                </c:pt>
                <c:pt idx="490">
                  <c:v>-4.05953508294988</c:v>
                </c:pt>
                <c:pt idx="491">
                  <c:v>-4.060494853778199</c:v>
                </c:pt>
                <c:pt idx="492">
                  <c:v>-4.05887340043969</c:v>
                </c:pt>
                <c:pt idx="493">
                  <c:v>-4.057982883057305</c:v>
                </c:pt>
                <c:pt idx="494">
                  <c:v>-4.064303047132211</c:v>
                </c:pt>
                <c:pt idx="495">
                  <c:v>-4.06520991518778</c:v>
                </c:pt>
                <c:pt idx="496">
                  <c:v>-4.07148710101225</c:v>
                </c:pt>
                <c:pt idx="497">
                  <c:v>-4.081637477425748</c:v>
                </c:pt>
                <c:pt idx="498">
                  <c:v>-4.087956992905577</c:v>
                </c:pt>
                <c:pt idx="499">
                  <c:v>-4.09987583561431</c:v>
                </c:pt>
                <c:pt idx="500">
                  <c:v>-4.106463867766275</c:v>
                </c:pt>
                <c:pt idx="501">
                  <c:v>-4.118681366357674</c:v>
                </c:pt>
                <c:pt idx="502">
                  <c:v>-4.13389759887173</c:v>
                </c:pt>
                <c:pt idx="503">
                  <c:v>-4.14018773546622</c:v>
                </c:pt>
                <c:pt idx="504">
                  <c:v>-4.155578057093399</c:v>
                </c:pt>
                <c:pt idx="505">
                  <c:v>-4.16001407976891</c:v>
                </c:pt>
                <c:pt idx="506">
                  <c:v>-4.17203901231381</c:v>
                </c:pt>
                <c:pt idx="507">
                  <c:v>-4.17695107446407</c:v>
                </c:pt>
                <c:pt idx="508">
                  <c:v>-4.18391361598213</c:v>
                </c:pt>
                <c:pt idx="509">
                  <c:v>-4.187704121075694</c:v>
                </c:pt>
                <c:pt idx="510">
                  <c:v>-4.18911318299435</c:v>
                </c:pt>
                <c:pt idx="511">
                  <c:v>-4.190081158361338</c:v>
                </c:pt>
                <c:pt idx="512">
                  <c:v>-4.1881514915064</c:v>
                </c:pt>
                <c:pt idx="513">
                  <c:v>-4.18299264731769</c:v>
                </c:pt>
                <c:pt idx="514">
                  <c:v>-4.18269829069993</c:v>
                </c:pt>
                <c:pt idx="515">
                  <c:v>-4.178552997535211</c:v>
                </c:pt>
                <c:pt idx="516">
                  <c:v>-4.1777533812074</c:v>
                </c:pt>
                <c:pt idx="517">
                  <c:v>-4.17671517393563</c:v>
                </c:pt>
                <c:pt idx="518">
                  <c:v>-4.177975488265385</c:v>
                </c:pt>
                <c:pt idx="519">
                  <c:v>-4.17653069342726</c:v>
                </c:pt>
                <c:pt idx="520">
                  <c:v>-4.18369600604536</c:v>
                </c:pt>
                <c:pt idx="521">
                  <c:v>-4.19026128832618</c:v>
                </c:pt>
                <c:pt idx="522">
                  <c:v>-4.194271674086391</c:v>
                </c:pt>
                <c:pt idx="523">
                  <c:v>-4.203526807676694</c:v>
                </c:pt>
                <c:pt idx="524">
                  <c:v>-4.21052928151986</c:v>
                </c:pt>
                <c:pt idx="525">
                  <c:v>-4.224319706340784</c:v>
                </c:pt>
                <c:pt idx="526">
                  <c:v>-4.2318032060508</c:v>
                </c:pt>
                <c:pt idx="527">
                  <c:v>-4.24146774947173</c:v>
                </c:pt>
                <c:pt idx="528">
                  <c:v>-4.249716253856088</c:v>
                </c:pt>
                <c:pt idx="529">
                  <c:v>-4.25871388130654</c:v>
                </c:pt>
                <c:pt idx="530">
                  <c:v>-4.27089779338963</c:v>
                </c:pt>
                <c:pt idx="531">
                  <c:v>-4.27730217032096</c:v>
                </c:pt>
                <c:pt idx="532">
                  <c:v>-4.28228051458489</c:v>
                </c:pt>
                <c:pt idx="533">
                  <c:v>-4.285211552905046</c:v>
                </c:pt>
                <c:pt idx="534">
                  <c:v>-4.29000742293887</c:v>
                </c:pt>
                <c:pt idx="535">
                  <c:v>-4.29078980384846</c:v>
                </c:pt>
                <c:pt idx="536">
                  <c:v>-4.28771672858457</c:v>
                </c:pt>
                <c:pt idx="537">
                  <c:v>-4.282788368361738</c:v>
                </c:pt>
                <c:pt idx="538">
                  <c:v>-4.28267661324336</c:v>
                </c:pt>
                <c:pt idx="539">
                  <c:v>-4.283952539225979</c:v>
                </c:pt>
                <c:pt idx="540">
                  <c:v>-4.277127927545894</c:v>
                </c:pt>
                <c:pt idx="541">
                  <c:v>-4.27901175097811</c:v>
                </c:pt>
                <c:pt idx="542">
                  <c:v>-4.27911705166429</c:v>
                </c:pt>
                <c:pt idx="543">
                  <c:v>-4.27949185757677</c:v>
                </c:pt>
                <c:pt idx="544">
                  <c:v>-4.28484641181861</c:v>
                </c:pt>
                <c:pt idx="545">
                  <c:v>-4.289980538008111</c:v>
                </c:pt>
                <c:pt idx="546">
                  <c:v>-4.29806820360963</c:v>
                </c:pt>
                <c:pt idx="547">
                  <c:v>-4.30244115792786</c:v>
                </c:pt>
                <c:pt idx="548">
                  <c:v>-4.3113089236529</c:v>
                </c:pt>
                <c:pt idx="549">
                  <c:v>-4.320984535156873</c:v>
                </c:pt>
                <c:pt idx="550">
                  <c:v>-4.33421943353076</c:v>
                </c:pt>
                <c:pt idx="551">
                  <c:v>-4.34089146437198</c:v>
                </c:pt>
                <c:pt idx="552">
                  <c:v>-4.348780611819095</c:v>
                </c:pt>
                <c:pt idx="553">
                  <c:v>-4.360384606875252</c:v>
                </c:pt>
                <c:pt idx="554">
                  <c:v>-4.36950220893284</c:v>
                </c:pt>
                <c:pt idx="555">
                  <c:v>-4.374868976655437</c:v>
                </c:pt>
                <c:pt idx="556">
                  <c:v>-4.3807000933661</c:v>
                </c:pt>
                <c:pt idx="557">
                  <c:v>-4.38600093148677</c:v>
                </c:pt>
                <c:pt idx="558">
                  <c:v>-4.39099598057258</c:v>
                </c:pt>
                <c:pt idx="559">
                  <c:v>-4.391354872374928</c:v>
                </c:pt>
                <c:pt idx="560">
                  <c:v>-4.38906187861587</c:v>
                </c:pt>
                <c:pt idx="561">
                  <c:v>-4.38902065164123</c:v>
                </c:pt>
                <c:pt idx="562">
                  <c:v>-4.394578337848545</c:v>
                </c:pt>
                <c:pt idx="563">
                  <c:v>-4.3886271923058</c:v>
                </c:pt>
                <c:pt idx="564">
                  <c:v>-4.38684732119934</c:v>
                </c:pt>
                <c:pt idx="565">
                  <c:v>-4.38811746239559</c:v>
                </c:pt>
                <c:pt idx="566">
                  <c:v>-4.384537390977178</c:v>
                </c:pt>
                <c:pt idx="567">
                  <c:v>-4.386613278310991</c:v>
                </c:pt>
                <c:pt idx="568">
                  <c:v>-4.391095806801037</c:v>
                </c:pt>
                <c:pt idx="569">
                  <c:v>-4.3932884486209</c:v>
                </c:pt>
                <c:pt idx="570">
                  <c:v>-4.39812834154938</c:v>
                </c:pt>
                <c:pt idx="571">
                  <c:v>-4.4054202068806</c:v>
                </c:pt>
                <c:pt idx="572">
                  <c:v>-4.41821025407037</c:v>
                </c:pt>
                <c:pt idx="573">
                  <c:v>-4.41869782149674</c:v>
                </c:pt>
                <c:pt idx="574">
                  <c:v>-4.42988278641139</c:v>
                </c:pt>
                <c:pt idx="575">
                  <c:v>-4.43787824151688</c:v>
                </c:pt>
                <c:pt idx="576">
                  <c:v>-4.45033862963352</c:v>
                </c:pt>
                <c:pt idx="577">
                  <c:v>-4.457710870921478</c:v>
                </c:pt>
                <c:pt idx="578">
                  <c:v>-4.46988217399663</c:v>
                </c:pt>
                <c:pt idx="579">
                  <c:v>-4.47903219683139</c:v>
                </c:pt>
                <c:pt idx="580">
                  <c:v>-4.48577225432612</c:v>
                </c:pt>
                <c:pt idx="581">
                  <c:v>-4.488818536481427</c:v>
                </c:pt>
                <c:pt idx="582">
                  <c:v>-4.49526778986463</c:v>
                </c:pt>
                <c:pt idx="583">
                  <c:v>-4.49702075343405</c:v>
                </c:pt>
                <c:pt idx="584">
                  <c:v>-4.49990037721364</c:v>
                </c:pt>
                <c:pt idx="585">
                  <c:v>-4.49904683360062</c:v>
                </c:pt>
                <c:pt idx="586">
                  <c:v>-4.50077124781343</c:v>
                </c:pt>
                <c:pt idx="587">
                  <c:v>-4.49833637512071</c:v>
                </c:pt>
                <c:pt idx="588">
                  <c:v>-4.498795249700985</c:v>
                </c:pt>
                <c:pt idx="589">
                  <c:v>-4.49315941508066</c:v>
                </c:pt>
                <c:pt idx="590">
                  <c:v>-4.49363402138088</c:v>
                </c:pt>
                <c:pt idx="591">
                  <c:v>-4.49174391817343</c:v>
                </c:pt>
                <c:pt idx="592">
                  <c:v>-4.497024431387911</c:v>
                </c:pt>
                <c:pt idx="593">
                  <c:v>-4.498464541646975</c:v>
                </c:pt>
                <c:pt idx="594">
                  <c:v>-4.50264549634699</c:v>
                </c:pt>
                <c:pt idx="595">
                  <c:v>-4.50576288474792</c:v>
                </c:pt>
                <c:pt idx="596">
                  <c:v>-4.50919644360076</c:v>
                </c:pt>
                <c:pt idx="597">
                  <c:v>-4.519084340329081</c:v>
                </c:pt>
                <c:pt idx="598">
                  <c:v>-4.525461630155736</c:v>
                </c:pt>
                <c:pt idx="599">
                  <c:v>-4.53567136207374</c:v>
                </c:pt>
                <c:pt idx="600">
                  <c:v>-4.54548734547499</c:v>
                </c:pt>
                <c:pt idx="601">
                  <c:v>-4.553859629660399</c:v>
                </c:pt>
                <c:pt idx="602">
                  <c:v>-4.56126259795496</c:v>
                </c:pt>
                <c:pt idx="603">
                  <c:v>-4.57027597965458</c:v>
                </c:pt>
                <c:pt idx="604">
                  <c:v>-4.57452247292885</c:v>
                </c:pt>
                <c:pt idx="605">
                  <c:v>-4.58896997538347</c:v>
                </c:pt>
                <c:pt idx="606">
                  <c:v>-4.591054929527511</c:v>
                </c:pt>
                <c:pt idx="607">
                  <c:v>-4.58895832699041</c:v>
                </c:pt>
                <c:pt idx="608">
                  <c:v>-4.59836932527132</c:v>
                </c:pt>
                <c:pt idx="609">
                  <c:v>-4.59815623301118</c:v>
                </c:pt>
                <c:pt idx="610">
                  <c:v>-4.59924685494505</c:v>
                </c:pt>
                <c:pt idx="611">
                  <c:v>-4.598984331004154</c:v>
                </c:pt>
                <c:pt idx="612">
                  <c:v>-4.597412631988311</c:v>
                </c:pt>
                <c:pt idx="613">
                  <c:v>-4.59413487974393</c:v>
                </c:pt>
                <c:pt idx="614">
                  <c:v>-4.59775814825116</c:v>
                </c:pt>
                <c:pt idx="615">
                  <c:v>-4.592982650475584</c:v>
                </c:pt>
                <c:pt idx="616">
                  <c:v>-4.597476676544946</c:v>
                </c:pt>
                <c:pt idx="617">
                  <c:v>-4.596704718275586</c:v>
                </c:pt>
                <c:pt idx="618">
                  <c:v>-4.602144600598031</c:v>
                </c:pt>
                <c:pt idx="619">
                  <c:v>-4.604487233782374</c:v>
                </c:pt>
                <c:pt idx="620">
                  <c:v>-4.60993017262365</c:v>
                </c:pt>
                <c:pt idx="621">
                  <c:v>-4.612687160309027</c:v>
                </c:pt>
                <c:pt idx="622">
                  <c:v>-4.624883551380026</c:v>
                </c:pt>
                <c:pt idx="623">
                  <c:v>-4.63387463576255</c:v>
                </c:pt>
                <c:pt idx="624">
                  <c:v>-4.64670877697072</c:v>
                </c:pt>
                <c:pt idx="625">
                  <c:v>-4.654289649481877</c:v>
                </c:pt>
                <c:pt idx="626">
                  <c:v>-4.658432353945034</c:v>
                </c:pt>
                <c:pt idx="627">
                  <c:v>-4.669119249763938</c:v>
                </c:pt>
                <c:pt idx="628">
                  <c:v>-4.677590721608435</c:v>
                </c:pt>
                <c:pt idx="629">
                  <c:v>-4.681977953329007</c:v>
                </c:pt>
                <c:pt idx="630">
                  <c:v>-4.6905236276599</c:v>
                </c:pt>
                <c:pt idx="631">
                  <c:v>-4.693782137281484</c:v>
                </c:pt>
                <c:pt idx="632">
                  <c:v>-4.69741273113063</c:v>
                </c:pt>
                <c:pt idx="633">
                  <c:v>-4.70321967427808</c:v>
                </c:pt>
                <c:pt idx="634">
                  <c:v>-4.70446055820851</c:v>
                </c:pt>
                <c:pt idx="635">
                  <c:v>-4.70265870082433</c:v>
                </c:pt>
                <c:pt idx="636">
                  <c:v>-4.705020735984</c:v>
                </c:pt>
                <c:pt idx="637">
                  <c:v>-4.701912666765779</c:v>
                </c:pt>
                <c:pt idx="638">
                  <c:v>-4.69761228453436</c:v>
                </c:pt>
                <c:pt idx="639">
                  <c:v>-4.699949726848779</c:v>
                </c:pt>
                <c:pt idx="640">
                  <c:v>-4.699520216146259</c:v>
                </c:pt>
                <c:pt idx="641">
                  <c:v>-4.69933766806847</c:v>
                </c:pt>
                <c:pt idx="642">
                  <c:v>-4.698675672683898</c:v>
                </c:pt>
                <c:pt idx="643">
                  <c:v>-4.70574995593493</c:v>
                </c:pt>
                <c:pt idx="644">
                  <c:v>-4.707355954739491</c:v>
                </c:pt>
                <c:pt idx="645">
                  <c:v>-4.71242564017415</c:v>
                </c:pt>
                <c:pt idx="646">
                  <c:v>-4.7198909332989</c:v>
                </c:pt>
                <c:pt idx="647">
                  <c:v>-4.728812661749385</c:v>
                </c:pt>
                <c:pt idx="648">
                  <c:v>-4.73734370683528</c:v>
                </c:pt>
                <c:pt idx="649">
                  <c:v>-4.74753741412032</c:v>
                </c:pt>
                <c:pt idx="650">
                  <c:v>-4.75632061793007</c:v>
                </c:pt>
                <c:pt idx="651">
                  <c:v>-4.763229547759709</c:v>
                </c:pt>
                <c:pt idx="652">
                  <c:v>-4.77310244395681</c:v>
                </c:pt>
                <c:pt idx="653">
                  <c:v>-4.784127570227761</c:v>
                </c:pt>
                <c:pt idx="654">
                  <c:v>-4.79263838188437</c:v>
                </c:pt>
                <c:pt idx="655">
                  <c:v>-4.79653712441439</c:v>
                </c:pt>
                <c:pt idx="656">
                  <c:v>-4.80302779801791</c:v>
                </c:pt>
                <c:pt idx="657">
                  <c:v>-4.80341023823274</c:v>
                </c:pt>
                <c:pt idx="658">
                  <c:v>-4.804478153795507</c:v>
                </c:pt>
                <c:pt idx="659">
                  <c:v>-4.806080337827908</c:v>
                </c:pt>
                <c:pt idx="660">
                  <c:v>-4.807155657135532</c:v>
                </c:pt>
                <c:pt idx="661">
                  <c:v>-4.805630248340081</c:v>
                </c:pt>
                <c:pt idx="662">
                  <c:v>-4.806566327846339</c:v>
                </c:pt>
                <c:pt idx="663">
                  <c:v>-4.80362616126018</c:v>
                </c:pt>
                <c:pt idx="664">
                  <c:v>-4.801998535245588</c:v>
                </c:pt>
                <c:pt idx="665">
                  <c:v>-4.80302347801788</c:v>
                </c:pt>
                <c:pt idx="666">
                  <c:v>-4.80405982004233</c:v>
                </c:pt>
                <c:pt idx="667">
                  <c:v>-4.805105595755275</c:v>
                </c:pt>
                <c:pt idx="668">
                  <c:v>-4.80772913901702</c:v>
                </c:pt>
                <c:pt idx="669">
                  <c:v>-4.81274416440997</c:v>
                </c:pt>
                <c:pt idx="670">
                  <c:v>-4.82026741638581</c:v>
                </c:pt>
                <c:pt idx="671">
                  <c:v>-4.824385501958202</c:v>
                </c:pt>
                <c:pt idx="672">
                  <c:v>-4.83121388964284</c:v>
                </c:pt>
                <c:pt idx="673">
                  <c:v>-4.83818972228225</c:v>
                </c:pt>
                <c:pt idx="674">
                  <c:v>-4.84810774492165</c:v>
                </c:pt>
                <c:pt idx="675">
                  <c:v>-4.85824905273977</c:v>
                </c:pt>
                <c:pt idx="676">
                  <c:v>-4.86697868082214</c:v>
                </c:pt>
                <c:pt idx="677">
                  <c:v>-4.873775640076849</c:v>
                </c:pt>
                <c:pt idx="678">
                  <c:v>-4.883106316397986</c:v>
                </c:pt>
                <c:pt idx="679">
                  <c:v>-4.88888350593364</c:v>
                </c:pt>
                <c:pt idx="680">
                  <c:v>-4.89276014282869</c:v>
                </c:pt>
                <c:pt idx="681">
                  <c:v>-4.8957803016831</c:v>
                </c:pt>
                <c:pt idx="682">
                  <c:v>-4.89855893355316</c:v>
                </c:pt>
                <c:pt idx="683">
                  <c:v>-4.898675261977408</c:v>
                </c:pt>
                <c:pt idx="684">
                  <c:v>-4.902020697205407</c:v>
                </c:pt>
                <c:pt idx="685">
                  <c:v>-4.89976313121971</c:v>
                </c:pt>
                <c:pt idx="686">
                  <c:v>-4.899800276272534</c:v>
                </c:pt>
                <c:pt idx="687">
                  <c:v>-4.89869119487202</c:v>
                </c:pt>
                <c:pt idx="688">
                  <c:v>-4.89857234100716</c:v>
                </c:pt>
                <c:pt idx="689">
                  <c:v>-4.894986562874415</c:v>
                </c:pt>
                <c:pt idx="690">
                  <c:v>-4.900313227330495</c:v>
                </c:pt>
                <c:pt idx="691">
                  <c:v>-4.89763990711382</c:v>
                </c:pt>
                <c:pt idx="692">
                  <c:v>-4.90020388738623</c:v>
                </c:pt>
                <c:pt idx="693">
                  <c:v>-4.91061462302171</c:v>
                </c:pt>
                <c:pt idx="694">
                  <c:v>-4.91939072338002</c:v>
                </c:pt>
                <c:pt idx="695">
                  <c:v>-4.927550481398947</c:v>
                </c:pt>
                <c:pt idx="696">
                  <c:v>-4.93463263815846</c:v>
                </c:pt>
                <c:pt idx="697">
                  <c:v>-4.94896149612935</c:v>
                </c:pt>
                <c:pt idx="698">
                  <c:v>-4.95792094468209</c:v>
                </c:pt>
                <c:pt idx="699">
                  <c:v>-4.97186079537085</c:v>
                </c:pt>
                <c:pt idx="700">
                  <c:v>-4.98311374931059</c:v>
                </c:pt>
                <c:pt idx="701">
                  <c:v>-4.996408960775978</c:v>
                </c:pt>
                <c:pt idx="702">
                  <c:v>-5.007041862288784</c:v>
                </c:pt>
                <c:pt idx="703">
                  <c:v>-5.0119677850433</c:v>
                </c:pt>
                <c:pt idx="704">
                  <c:v>-5.023109747975891</c:v>
                </c:pt>
                <c:pt idx="705">
                  <c:v>-5.02571894556383</c:v>
                </c:pt>
                <c:pt idx="706">
                  <c:v>-5.028157977447472</c:v>
                </c:pt>
                <c:pt idx="707">
                  <c:v>-5.0339908842753</c:v>
                </c:pt>
                <c:pt idx="708">
                  <c:v>-5.03404379889384</c:v>
                </c:pt>
                <c:pt idx="709">
                  <c:v>-5.028115156580235</c:v>
                </c:pt>
                <c:pt idx="710">
                  <c:v>-5.02944188446099</c:v>
                </c:pt>
                <c:pt idx="711">
                  <c:v>-5.02162966915339</c:v>
                </c:pt>
                <c:pt idx="712">
                  <c:v>-5.01665113580094</c:v>
                </c:pt>
                <c:pt idx="713">
                  <c:v>-5.01069411525267</c:v>
                </c:pt>
                <c:pt idx="714">
                  <c:v>-5.00832797940495</c:v>
                </c:pt>
                <c:pt idx="715">
                  <c:v>-5.005407587388198</c:v>
                </c:pt>
                <c:pt idx="716">
                  <c:v>-5.00943811477328</c:v>
                </c:pt>
                <c:pt idx="717">
                  <c:v>-5.0092020895421</c:v>
                </c:pt>
                <c:pt idx="718">
                  <c:v>-5.01014805510169</c:v>
                </c:pt>
                <c:pt idx="719">
                  <c:v>-5.01450119920434</c:v>
                </c:pt>
                <c:pt idx="720">
                  <c:v>-5.022086219130495</c:v>
                </c:pt>
                <c:pt idx="721">
                  <c:v>-5.03120948929146</c:v>
                </c:pt>
                <c:pt idx="722">
                  <c:v>-5.03963828189949</c:v>
                </c:pt>
                <c:pt idx="723">
                  <c:v>-5.055114484678787</c:v>
                </c:pt>
                <c:pt idx="724">
                  <c:v>-5.06330295542475</c:v>
                </c:pt>
                <c:pt idx="725">
                  <c:v>-5.072415821577128</c:v>
                </c:pt>
                <c:pt idx="726">
                  <c:v>-5.08203106969829</c:v>
                </c:pt>
                <c:pt idx="727">
                  <c:v>-5.09396344053735</c:v>
                </c:pt>
                <c:pt idx="728">
                  <c:v>-5.10090301937434</c:v>
                </c:pt>
                <c:pt idx="729">
                  <c:v>-5.106528876585995</c:v>
                </c:pt>
                <c:pt idx="730">
                  <c:v>-5.113524571928393</c:v>
                </c:pt>
                <c:pt idx="731">
                  <c:v>-5.11678169530607</c:v>
                </c:pt>
                <c:pt idx="732">
                  <c:v>-5.11833230051296</c:v>
                </c:pt>
                <c:pt idx="733">
                  <c:v>-5.115599942939578</c:v>
                </c:pt>
                <c:pt idx="734">
                  <c:v>-5.112395234850591</c:v>
                </c:pt>
                <c:pt idx="735">
                  <c:v>-5.10930220008919</c:v>
                </c:pt>
                <c:pt idx="736">
                  <c:v>-5.11030803608912</c:v>
                </c:pt>
                <c:pt idx="737">
                  <c:v>-5.104028296048194</c:v>
                </c:pt>
                <c:pt idx="738">
                  <c:v>-5.10239126388443</c:v>
                </c:pt>
                <c:pt idx="739">
                  <c:v>-5.099634458841408</c:v>
                </c:pt>
                <c:pt idx="740">
                  <c:v>-5.10044110976837</c:v>
                </c:pt>
                <c:pt idx="741">
                  <c:v>-5.103998812536878</c:v>
                </c:pt>
                <c:pt idx="742">
                  <c:v>-5.103594222238335</c:v>
                </c:pt>
                <c:pt idx="743">
                  <c:v>-5.10831189263886</c:v>
                </c:pt>
                <c:pt idx="744">
                  <c:v>-5.119742378781909</c:v>
                </c:pt>
                <c:pt idx="745">
                  <c:v>-5.127766405788289</c:v>
                </c:pt>
                <c:pt idx="746">
                  <c:v>-5.13623956429481</c:v>
                </c:pt>
                <c:pt idx="747">
                  <c:v>-5.139440458458449</c:v>
                </c:pt>
                <c:pt idx="748">
                  <c:v>-5.160953204963087</c:v>
                </c:pt>
                <c:pt idx="749">
                  <c:v>-5.174598577080671</c:v>
                </c:pt>
                <c:pt idx="750">
                  <c:v>-5.18933730281918</c:v>
                </c:pt>
                <c:pt idx="751">
                  <c:v>-5.20029751618306</c:v>
                </c:pt>
                <c:pt idx="752">
                  <c:v>-5.20862254786374</c:v>
                </c:pt>
                <c:pt idx="753">
                  <c:v>-5.21209251886934</c:v>
                </c:pt>
                <c:pt idx="754">
                  <c:v>-5.217038647130225</c:v>
                </c:pt>
                <c:pt idx="755">
                  <c:v>-5.223446547008177</c:v>
                </c:pt>
                <c:pt idx="756">
                  <c:v>-5.223839839295841</c:v>
                </c:pt>
                <c:pt idx="757">
                  <c:v>-5.22698332296258</c:v>
                </c:pt>
                <c:pt idx="758">
                  <c:v>-5.21963737741373</c:v>
                </c:pt>
                <c:pt idx="759">
                  <c:v>-5.220291557020476</c:v>
                </c:pt>
                <c:pt idx="760">
                  <c:v>-5.21325052341413</c:v>
                </c:pt>
                <c:pt idx="761">
                  <c:v>-5.21014935481041</c:v>
                </c:pt>
                <c:pt idx="762">
                  <c:v>-5.20405102742016</c:v>
                </c:pt>
                <c:pt idx="763">
                  <c:v>-5.19700525944778</c:v>
                </c:pt>
                <c:pt idx="764">
                  <c:v>-5.195945832027203</c:v>
                </c:pt>
                <c:pt idx="765">
                  <c:v>-5.19916181420776</c:v>
                </c:pt>
                <c:pt idx="766">
                  <c:v>-5.19570700783358</c:v>
                </c:pt>
                <c:pt idx="767">
                  <c:v>-5.20314232983109</c:v>
                </c:pt>
                <c:pt idx="768">
                  <c:v>-5.21487188078222</c:v>
                </c:pt>
                <c:pt idx="769">
                  <c:v>-5.2219687819473</c:v>
                </c:pt>
                <c:pt idx="770">
                  <c:v>-5.23365589064857</c:v>
                </c:pt>
                <c:pt idx="771">
                  <c:v>-5.24728365444214</c:v>
                </c:pt>
                <c:pt idx="772">
                  <c:v>-5.25996637712466</c:v>
                </c:pt>
                <c:pt idx="773">
                  <c:v>-5.277811236068604</c:v>
                </c:pt>
                <c:pt idx="774">
                  <c:v>-5.29220302725073</c:v>
                </c:pt>
                <c:pt idx="775">
                  <c:v>-5.30383879117323</c:v>
                </c:pt>
                <c:pt idx="776">
                  <c:v>-5.318084068611631</c:v>
                </c:pt>
                <c:pt idx="777">
                  <c:v>-5.327107698792591</c:v>
                </c:pt>
                <c:pt idx="778">
                  <c:v>-5.33334903992656</c:v>
                </c:pt>
                <c:pt idx="779">
                  <c:v>-5.34014110515205</c:v>
                </c:pt>
                <c:pt idx="780">
                  <c:v>-5.34383011326674</c:v>
                </c:pt>
                <c:pt idx="781">
                  <c:v>-5.33930246420214</c:v>
                </c:pt>
                <c:pt idx="782">
                  <c:v>-5.337304629659354</c:v>
                </c:pt>
                <c:pt idx="783">
                  <c:v>-5.33386153800868</c:v>
                </c:pt>
                <c:pt idx="784">
                  <c:v>-5.328336073597541</c:v>
                </c:pt>
                <c:pt idx="785">
                  <c:v>-5.31945644025359</c:v>
                </c:pt>
                <c:pt idx="786">
                  <c:v>-5.315090021594909</c:v>
                </c:pt>
                <c:pt idx="787">
                  <c:v>-5.30572434299483</c:v>
                </c:pt>
                <c:pt idx="788">
                  <c:v>-5.297480571827608</c:v>
                </c:pt>
                <c:pt idx="789">
                  <c:v>-5.29573862296583</c:v>
                </c:pt>
                <c:pt idx="790">
                  <c:v>-5.29742918550102</c:v>
                </c:pt>
                <c:pt idx="791">
                  <c:v>-5.29738916171303</c:v>
                </c:pt>
                <c:pt idx="792">
                  <c:v>-5.29954891378358</c:v>
                </c:pt>
                <c:pt idx="793">
                  <c:v>-5.308471006095971</c:v>
                </c:pt>
                <c:pt idx="794">
                  <c:v>-5.31848313058326</c:v>
                </c:pt>
                <c:pt idx="795">
                  <c:v>-5.327163320479737</c:v>
                </c:pt>
                <c:pt idx="796">
                  <c:v>-5.33837874547243</c:v>
                </c:pt>
                <c:pt idx="797">
                  <c:v>-5.35486960958163</c:v>
                </c:pt>
                <c:pt idx="798">
                  <c:v>-5.368894202444475</c:v>
                </c:pt>
                <c:pt idx="799">
                  <c:v>-5.384114952828264</c:v>
                </c:pt>
                <c:pt idx="800">
                  <c:v>-5.392150206544897</c:v>
                </c:pt>
                <c:pt idx="801">
                  <c:v>-5.40525526522392</c:v>
                </c:pt>
                <c:pt idx="802">
                  <c:v>-5.41623333118046</c:v>
                </c:pt>
                <c:pt idx="803">
                  <c:v>-5.422226556782308</c:v>
                </c:pt>
                <c:pt idx="804">
                  <c:v>-5.42104920530884</c:v>
                </c:pt>
                <c:pt idx="805">
                  <c:v>-5.42282377608307</c:v>
                </c:pt>
                <c:pt idx="806">
                  <c:v>-5.423245921345488</c:v>
                </c:pt>
                <c:pt idx="807">
                  <c:v>-5.418635226802936</c:v>
                </c:pt>
                <c:pt idx="808">
                  <c:v>-5.41153750079451</c:v>
                </c:pt>
                <c:pt idx="809">
                  <c:v>-5.40148603836161</c:v>
                </c:pt>
                <c:pt idx="810">
                  <c:v>-5.39874943492005</c:v>
                </c:pt>
                <c:pt idx="811">
                  <c:v>-5.39380635378308</c:v>
                </c:pt>
                <c:pt idx="812">
                  <c:v>-5.384200087889249</c:v>
                </c:pt>
                <c:pt idx="813">
                  <c:v>-5.384885691387985</c:v>
                </c:pt>
                <c:pt idx="814">
                  <c:v>-5.38474950877013</c:v>
                </c:pt>
                <c:pt idx="815">
                  <c:v>-5.385824866904396</c:v>
                </c:pt>
                <c:pt idx="816">
                  <c:v>-5.38938790414503</c:v>
                </c:pt>
                <c:pt idx="817">
                  <c:v>-5.40236638706142</c:v>
                </c:pt>
                <c:pt idx="818">
                  <c:v>-5.414732861455565</c:v>
                </c:pt>
                <c:pt idx="819">
                  <c:v>-5.422805078265283</c:v>
                </c:pt>
                <c:pt idx="820">
                  <c:v>-5.43766279363394</c:v>
                </c:pt>
                <c:pt idx="821">
                  <c:v>-5.45394758643342</c:v>
                </c:pt>
                <c:pt idx="822">
                  <c:v>-5.46949822769051</c:v>
                </c:pt>
                <c:pt idx="823">
                  <c:v>-5.483780868520276</c:v>
                </c:pt>
                <c:pt idx="824">
                  <c:v>-5.498605236359441</c:v>
                </c:pt>
                <c:pt idx="825">
                  <c:v>-5.5071997888751</c:v>
                </c:pt>
                <c:pt idx="826">
                  <c:v>-5.52120614907182</c:v>
                </c:pt>
                <c:pt idx="827">
                  <c:v>-5.52776100539797</c:v>
                </c:pt>
                <c:pt idx="828">
                  <c:v>-5.531556269075327</c:v>
                </c:pt>
                <c:pt idx="829">
                  <c:v>-5.529499769635406</c:v>
                </c:pt>
                <c:pt idx="830">
                  <c:v>-5.52573153243963</c:v>
                </c:pt>
                <c:pt idx="831">
                  <c:v>-5.51979792431487</c:v>
                </c:pt>
                <c:pt idx="832">
                  <c:v>-5.516147946041984</c:v>
                </c:pt>
                <c:pt idx="833">
                  <c:v>-5.50960853578283</c:v>
                </c:pt>
                <c:pt idx="834">
                  <c:v>-5.50147285023972</c:v>
                </c:pt>
                <c:pt idx="835">
                  <c:v>-5.491135396018778</c:v>
                </c:pt>
                <c:pt idx="836">
                  <c:v>-5.48461264059039</c:v>
                </c:pt>
                <c:pt idx="837">
                  <c:v>-5.48120680643184</c:v>
                </c:pt>
                <c:pt idx="838">
                  <c:v>-5.47984452993096</c:v>
                </c:pt>
                <c:pt idx="839">
                  <c:v>-5.48030823336297</c:v>
                </c:pt>
                <c:pt idx="840">
                  <c:v>-5.48454298805247</c:v>
                </c:pt>
                <c:pt idx="841">
                  <c:v>-5.49765231925774</c:v>
                </c:pt>
                <c:pt idx="842">
                  <c:v>-5.50127433893956</c:v>
                </c:pt>
                <c:pt idx="843">
                  <c:v>-5.51898674575331</c:v>
                </c:pt>
                <c:pt idx="844">
                  <c:v>-5.53763362292779</c:v>
                </c:pt>
                <c:pt idx="845">
                  <c:v>-5.551457863890207</c:v>
                </c:pt>
                <c:pt idx="846">
                  <c:v>-5.57168221863593</c:v>
                </c:pt>
                <c:pt idx="847">
                  <c:v>-5.583534324487441</c:v>
                </c:pt>
                <c:pt idx="848">
                  <c:v>-5.60304608893056</c:v>
                </c:pt>
                <c:pt idx="849">
                  <c:v>-5.61647139516438</c:v>
                </c:pt>
                <c:pt idx="850">
                  <c:v>-5.627354668970683</c:v>
                </c:pt>
                <c:pt idx="851">
                  <c:v>-5.63235809129124</c:v>
                </c:pt>
                <c:pt idx="852">
                  <c:v>-5.637277279166937</c:v>
                </c:pt>
                <c:pt idx="853">
                  <c:v>-5.63615171599117</c:v>
                </c:pt>
                <c:pt idx="854">
                  <c:v>-5.632170368696799</c:v>
                </c:pt>
                <c:pt idx="855">
                  <c:v>-5.628809503780268</c:v>
                </c:pt>
                <c:pt idx="856">
                  <c:v>-5.620409217721351</c:v>
                </c:pt>
                <c:pt idx="857">
                  <c:v>-5.608286738129005</c:v>
                </c:pt>
                <c:pt idx="858">
                  <c:v>-5.59840925557763</c:v>
                </c:pt>
                <c:pt idx="859">
                  <c:v>-5.5903737793207</c:v>
                </c:pt>
                <c:pt idx="860">
                  <c:v>-5.58046705185901</c:v>
                </c:pt>
                <c:pt idx="861">
                  <c:v>-5.57540811986038</c:v>
                </c:pt>
                <c:pt idx="862">
                  <c:v>-5.56880323410257</c:v>
                </c:pt>
                <c:pt idx="863">
                  <c:v>-5.569331177301748</c:v>
                </c:pt>
                <c:pt idx="864">
                  <c:v>-5.57089252145592</c:v>
                </c:pt>
                <c:pt idx="865">
                  <c:v>-5.574877065075484</c:v>
                </c:pt>
                <c:pt idx="866">
                  <c:v>-5.58434364045706</c:v>
                </c:pt>
                <c:pt idx="867">
                  <c:v>-5.59675384149569</c:v>
                </c:pt>
                <c:pt idx="868">
                  <c:v>-5.60726470305335</c:v>
                </c:pt>
                <c:pt idx="869">
                  <c:v>-5.62520331820238</c:v>
                </c:pt>
                <c:pt idx="870">
                  <c:v>-5.63978250567303</c:v>
                </c:pt>
                <c:pt idx="871">
                  <c:v>-5.6568497320362</c:v>
                </c:pt>
                <c:pt idx="872">
                  <c:v>-5.67147847369655</c:v>
                </c:pt>
                <c:pt idx="873">
                  <c:v>-5.685656637687145</c:v>
                </c:pt>
                <c:pt idx="874">
                  <c:v>-5.696923529006588</c:v>
                </c:pt>
                <c:pt idx="875">
                  <c:v>-5.704534958552943</c:v>
                </c:pt>
                <c:pt idx="876">
                  <c:v>-5.7087307724577</c:v>
                </c:pt>
                <c:pt idx="877">
                  <c:v>-5.708584022275048</c:v>
                </c:pt>
                <c:pt idx="878">
                  <c:v>-5.711835109545911</c:v>
                </c:pt>
                <c:pt idx="879">
                  <c:v>-5.70444605925617</c:v>
                </c:pt>
                <c:pt idx="880">
                  <c:v>-5.698720553846151</c:v>
                </c:pt>
                <c:pt idx="881">
                  <c:v>-5.692094931445361</c:v>
                </c:pt>
                <c:pt idx="882">
                  <c:v>-5.683773837915647</c:v>
                </c:pt>
                <c:pt idx="883">
                  <c:v>-5.670714928227641</c:v>
                </c:pt>
                <c:pt idx="884">
                  <c:v>-5.66641049705437</c:v>
                </c:pt>
                <c:pt idx="885">
                  <c:v>-5.663862859280575</c:v>
                </c:pt>
                <c:pt idx="886">
                  <c:v>-5.65769015587212</c:v>
                </c:pt>
                <c:pt idx="887">
                  <c:v>-5.656659030590759</c:v>
                </c:pt>
                <c:pt idx="888">
                  <c:v>-5.662670296163688</c:v>
                </c:pt>
                <c:pt idx="889">
                  <c:v>-5.664626977332204</c:v>
                </c:pt>
                <c:pt idx="890">
                  <c:v>-5.674314383058276</c:v>
                </c:pt>
                <c:pt idx="891">
                  <c:v>-5.685507158780965</c:v>
                </c:pt>
                <c:pt idx="892">
                  <c:v>-5.698798976170829</c:v>
                </c:pt>
                <c:pt idx="893">
                  <c:v>-5.715655573432508</c:v>
                </c:pt>
                <c:pt idx="894">
                  <c:v>-5.73222988415122</c:v>
                </c:pt>
                <c:pt idx="895">
                  <c:v>-5.7496569557974</c:v>
                </c:pt>
                <c:pt idx="896">
                  <c:v>-5.76371949263558</c:v>
                </c:pt>
                <c:pt idx="897">
                  <c:v>-5.77412931130058</c:v>
                </c:pt>
                <c:pt idx="898">
                  <c:v>-5.78665460423958</c:v>
                </c:pt>
                <c:pt idx="899">
                  <c:v>-5.79403126529416</c:v>
                </c:pt>
                <c:pt idx="900">
                  <c:v>-5.79924892713827</c:v>
                </c:pt>
                <c:pt idx="901">
                  <c:v>-5.801916153870589</c:v>
                </c:pt>
                <c:pt idx="902">
                  <c:v>-5.80300630175561</c:v>
                </c:pt>
                <c:pt idx="903">
                  <c:v>-5.79240999605155</c:v>
                </c:pt>
                <c:pt idx="904">
                  <c:v>-5.78956154836165</c:v>
                </c:pt>
                <c:pt idx="905">
                  <c:v>-5.779851854498259</c:v>
                </c:pt>
                <c:pt idx="906">
                  <c:v>-5.767935051995241</c:v>
                </c:pt>
                <c:pt idx="907">
                  <c:v>-5.76008798077337</c:v>
                </c:pt>
                <c:pt idx="908">
                  <c:v>-5.74961781272969</c:v>
                </c:pt>
                <c:pt idx="909">
                  <c:v>-5.74396481431637</c:v>
                </c:pt>
                <c:pt idx="910">
                  <c:v>-5.73396085575101</c:v>
                </c:pt>
                <c:pt idx="911">
                  <c:v>-5.732474571553189</c:v>
                </c:pt>
                <c:pt idx="912">
                  <c:v>-5.73034849812628</c:v>
                </c:pt>
                <c:pt idx="913">
                  <c:v>-5.74333714607465</c:v>
                </c:pt>
                <c:pt idx="914">
                  <c:v>-5.7487432729389</c:v>
                </c:pt>
                <c:pt idx="915">
                  <c:v>-5.75718849876161</c:v>
                </c:pt>
                <c:pt idx="916">
                  <c:v>-5.775009839051449</c:v>
                </c:pt>
                <c:pt idx="917">
                  <c:v>-5.79372166063788</c:v>
                </c:pt>
                <c:pt idx="918">
                  <c:v>-5.80133169006339</c:v>
                </c:pt>
                <c:pt idx="919">
                  <c:v>-5.820655931487939</c:v>
                </c:pt>
                <c:pt idx="920">
                  <c:v>-5.83794651486164</c:v>
                </c:pt>
                <c:pt idx="921">
                  <c:v>-5.85209972017187</c:v>
                </c:pt>
                <c:pt idx="922">
                  <c:v>-5.864465648371237</c:v>
                </c:pt>
                <c:pt idx="923">
                  <c:v>-5.87177217294842</c:v>
                </c:pt>
                <c:pt idx="924">
                  <c:v>-5.88351470534361</c:v>
                </c:pt>
                <c:pt idx="925">
                  <c:v>-5.88719609763813</c:v>
                </c:pt>
                <c:pt idx="926">
                  <c:v>-5.88666047969485</c:v>
                </c:pt>
                <c:pt idx="927">
                  <c:v>-5.88260809821424</c:v>
                </c:pt>
                <c:pt idx="928">
                  <c:v>-5.875325547993714</c:v>
                </c:pt>
                <c:pt idx="929">
                  <c:v>-5.867383146585927</c:v>
                </c:pt>
                <c:pt idx="930">
                  <c:v>-5.85920932943606</c:v>
                </c:pt>
                <c:pt idx="931">
                  <c:v>-5.84793720361063</c:v>
                </c:pt>
                <c:pt idx="932">
                  <c:v>-5.83834952246492</c:v>
                </c:pt>
                <c:pt idx="933">
                  <c:v>-5.8307094159703</c:v>
                </c:pt>
                <c:pt idx="934">
                  <c:v>-5.825488700926001</c:v>
                </c:pt>
                <c:pt idx="935">
                  <c:v>-5.82045549663728</c:v>
                </c:pt>
                <c:pt idx="936">
                  <c:v>-5.819459527918434</c:v>
                </c:pt>
                <c:pt idx="937">
                  <c:v>-5.824503944238088</c:v>
                </c:pt>
                <c:pt idx="938">
                  <c:v>-5.82905350035686</c:v>
                </c:pt>
                <c:pt idx="939">
                  <c:v>-5.836146867443785</c:v>
                </c:pt>
                <c:pt idx="940">
                  <c:v>-5.8488404745841</c:v>
                </c:pt>
                <c:pt idx="941">
                  <c:v>-5.86155058355247</c:v>
                </c:pt>
                <c:pt idx="942">
                  <c:v>-5.87478305465429</c:v>
                </c:pt>
                <c:pt idx="943">
                  <c:v>-5.89166635023449</c:v>
                </c:pt>
                <c:pt idx="944">
                  <c:v>-5.90521832505991</c:v>
                </c:pt>
                <c:pt idx="945">
                  <c:v>-5.91905135215055</c:v>
                </c:pt>
                <c:pt idx="946">
                  <c:v>-5.93136111385925</c:v>
                </c:pt>
                <c:pt idx="947">
                  <c:v>-5.94311385400432</c:v>
                </c:pt>
                <c:pt idx="948">
                  <c:v>-5.95224699514312</c:v>
                </c:pt>
                <c:pt idx="949">
                  <c:v>-5.95307643746087</c:v>
                </c:pt>
                <c:pt idx="950">
                  <c:v>-5.95396610726867</c:v>
                </c:pt>
                <c:pt idx="951">
                  <c:v>-5.95668046273146</c:v>
                </c:pt>
                <c:pt idx="952">
                  <c:v>-5.95224646413789</c:v>
                </c:pt>
                <c:pt idx="953">
                  <c:v>-5.94621041785421</c:v>
                </c:pt>
                <c:pt idx="954">
                  <c:v>-5.93949055258426</c:v>
                </c:pt>
                <c:pt idx="955">
                  <c:v>-5.92988308939024</c:v>
                </c:pt>
                <c:pt idx="956">
                  <c:v>-5.923120892746248</c:v>
                </c:pt>
                <c:pt idx="957">
                  <c:v>-5.91789262279203</c:v>
                </c:pt>
                <c:pt idx="958">
                  <c:v>-5.91026341075803</c:v>
                </c:pt>
                <c:pt idx="959">
                  <c:v>-5.90687118456729</c:v>
                </c:pt>
                <c:pt idx="960">
                  <c:v>-5.90684507715008</c:v>
                </c:pt>
                <c:pt idx="961">
                  <c:v>-5.90861766632033</c:v>
                </c:pt>
                <c:pt idx="962">
                  <c:v>-5.91172462083642</c:v>
                </c:pt>
                <c:pt idx="963">
                  <c:v>-5.919031458058448</c:v>
                </c:pt>
                <c:pt idx="964">
                  <c:v>-5.93009081086577</c:v>
                </c:pt>
                <c:pt idx="965">
                  <c:v>-5.94622878645115</c:v>
                </c:pt>
                <c:pt idx="966">
                  <c:v>-5.957418850217008</c:v>
                </c:pt>
                <c:pt idx="967">
                  <c:v>-5.96962576873405</c:v>
                </c:pt>
                <c:pt idx="968">
                  <c:v>-5.98300177929126</c:v>
                </c:pt>
                <c:pt idx="969">
                  <c:v>-5.994058865877609</c:v>
                </c:pt>
                <c:pt idx="970">
                  <c:v>-6.00516513755172</c:v>
                </c:pt>
                <c:pt idx="971">
                  <c:v>-6.01739546628573</c:v>
                </c:pt>
                <c:pt idx="972">
                  <c:v>-6.02224808266474</c:v>
                </c:pt>
                <c:pt idx="973">
                  <c:v>-6.02944391534652</c:v>
                </c:pt>
                <c:pt idx="974">
                  <c:v>-6.035551837760527</c:v>
                </c:pt>
                <c:pt idx="975">
                  <c:v>-6.03600821360218</c:v>
                </c:pt>
                <c:pt idx="976">
                  <c:v>-6.03314200144141</c:v>
                </c:pt>
                <c:pt idx="977">
                  <c:v>-6.02515406471583</c:v>
                </c:pt>
                <c:pt idx="978">
                  <c:v>-6.0212201863149</c:v>
                </c:pt>
                <c:pt idx="979">
                  <c:v>-6.01367481345426</c:v>
                </c:pt>
                <c:pt idx="980">
                  <c:v>-6.00873461184506</c:v>
                </c:pt>
                <c:pt idx="981">
                  <c:v>-6.00391211536423</c:v>
                </c:pt>
                <c:pt idx="982">
                  <c:v>-6.0009704841241</c:v>
                </c:pt>
                <c:pt idx="983">
                  <c:v>-5.99610016451497</c:v>
                </c:pt>
                <c:pt idx="984">
                  <c:v>-5.99757704205217</c:v>
                </c:pt>
                <c:pt idx="985">
                  <c:v>-6.00130795620111</c:v>
                </c:pt>
                <c:pt idx="986">
                  <c:v>-6.00928628289287</c:v>
                </c:pt>
                <c:pt idx="987">
                  <c:v>-6.01817879671914</c:v>
                </c:pt>
                <c:pt idx="988">
                  <c:v>-6.024193240168698</c:v>
                </c:pt>
                <c:pt idx="989">
                  <c:v>-6.03905976072997</c:v>
                </c:pt>
                <c:pt idx="990">
                  <c:v>-6.05850215972987</c:v>
                </c:pt>
                <c:pt idx="991">
                  <c:v>-6.07386956332393</c:v>
                </c:pt>
                <c:pt idx="992">
                  <c:v>-6.085904422269889</c:v>
                </c:pt>
                <c:pt idx="993">
                  <c:v>-6.10238948231466</c:v>
                </c:pt>
                <c:pt idx="994">
                  <c:v>-6.11699042937263</c:v>
                </c:pt>
                <c:pt idx="995">
                  <c:v>-6.125235931588866</c:v>
                </c:pt>
                <c:pt idx="996">
                  <c:v>-6.13247377471078</c:v>
                </c:pt>
                <c:pt idx="997">
                  <c:v>-6.140358599127746</c:v>
                </c:pt>
                <c:pt idx="998">
                  <c:v>-6.146534627371698</c:v>
                </c:pt>
                <c:pt idx="999">
                  <c:v>-6.14669140041615</c:v>
                </c:pt>
                <c:pt idx="1000">
                  <c:v>-6.1383285104318</c:v>
                </c:pt>
                <c:pt idx="1001">
                  <c:v>-6.13355870926951</c:v>
                </c:pt>
                <c:pt idx="1002">
                  <c:v>-6.12818587365568</c:v>
                </c:pt>
                <c:pt idx="1003">
                  <c:v>-6.119125632623915</c:v>
                </c:pt>
                <c:pt idx="1004">
                  <c:v>-6.11057381586888</c:v>
                </c:pt>
                <c:pt idx="1005">
                  <c:v>-6.104326839568284</c:v>
                </c:pt>
                <c:pt idx="1006">
                  <c:v>-6.097045647117269</c:v>
                </c:pt>
                <c:pt idx="1007">
                  <c:v>-6.088558767622914</c:v>
                </c:pt>
                <c:pt idx="1008">
                  <c:v>-6.084150911178439</c:v>
                </c:pt>
                <c:pt idx="1009">
                  <c:v>-6.08427133006723</c:v>
                </c:pt>
                <c:pt idx="1010">
                  <c:v>-6.08554653313788</c:v>
                </c:pt>
                <c:pt idx="1011">
                  <c:v>-6.09054379045339</c:v>
                </c:pt>
                <c:pt idx="1012">
                  <c:v>-6.095394975200411</c:v>
                </c:pt>
                <c:pt idx="1013">
                  <c:v>-6.10672144744257</c:v>
                </c:pt>
                <c:pt idx="1014">
                  <c:v>-6.12015398843266</c:v>
                </c:pt>
                <c:pt idx="1015">
                  <c:v>-6.13119693825054</c:v>
                </c:pt>
                <c:pt idx="1016">
                  <c:v>-6.147937739432001</c:v>
                </c:pt>
                <c:pt idx="1017">
                  <c:v>-6.163453945409008</c:v>
                </c:pt>
                <c:pt idx="1018">
                  <c:v>-6.17618808787153</c:v>
                </c:pt>
                <c:pt idx="1019">
                  <c:v>-6.19159994491094</c:v>
                </c:pt>
                <c:pt idx="1020">
                  <c:v>-6.197824146403111</c:v>
                </c:pt>
                <c:pt idx="1021">
                  <c:v>-6.208880848895966</c:v>
                </c:pt>
                <c:pt idx="1022">
                  <c:v>-6.217245738228915</c:v>
                </c:pt>
                <c:pt idx="1023">
                  <c:v>-6.21756253348393</c:v>
                </c:pt>
                <c:pt idx="1024">
                  <c:v>-6.220882563526334</c:v>
                </c:pt>
                <c:pt idx="1025">
                  <c:v>-6.218984642910961</c:v>
                </c:pt>
                <c:pt idx="1026">
                  <c:v>-6.217934867325027</c:v>
                </c:pt>
                <c:pt idx="1027">
                  <c:v>-6.20687890017539</c:v>
                </c:pt>
                <c:pt idx="1028">
                  <c:v>-6.20035159034585</c:v>
                </c:pt>
                <c:pt idx="1029">
                  <c:v>-6.19109038751366</c:v>
                </c:pt>
                <c:pt idx="1030">
                  <c:v>-6.185713820809148</c:v>
                </c:pt>
                <c:pt idx="1031">
                  <c:v>-6.17842961501135</c:v>
                </c:pt>
                <c:pt idx="1032">
                  <c:v>-6.17505846112206</c:v>
                </c:pt>
                <c:pt idx="1033">
                  <c:v>-6.17173935467426</c:v>
                </c:pt>
                <c:pt idx="1034">
                  <c:v>-6.168854088355188</c:v>
                </c:pt>
                <c:pt idx="1035">
                  <c:v>-6.17088279531836</c:v>
                </c:pt>
                <c:pt idx="1036">
                  <c:v>-6.1797704522132</c:v>
                </c:pt>
                <c:pt idx="1037">
                  <c:v>-6.18620006521493</c:v>
                </c:pt>
                <c:pt idx="1038">
                  <c:v>-6.19656580462188</c:v>
                </c:pt>
                <c:pt idx="1039">
                  <c:v>-6.211119951768977</c:v>
                </c:pt>
                <c:pt idx="1040">
                  <c:v>-6.22532221898389</c:v>
                </c:pt>
                <c:pt idx="1041">
                  <c:v>-6.23619128220821</c:v>
                </c:pt>
                <c:pt idx="1042">
                  <c:v>-6.251464877319931</c:v>
                </c:pt>
                <c:pt idx="1043">
                  <c:v>-6.265447167895011</c:v>
                </c:pt>
                <c:pt idx="1044">
                  <c:v>-6.277016896202251</c:v>
                </c:pt>
                <c:pt idx="1045">
                  <c:v>-6.28683561345833</c:v>
                </c:pt>
                <c:pt idx="1046">
                  <c:v>-6.29679035334344</c:v>
                </c:pt>
                <c:pt idx="1047">
                  <c:v>-6.30394647359355</c:v>
                </c:pt>
                <c:pt idx="1048">
                  <c:v>-6.307404916268243</c:v>
                </c:pt>
                <c:pt idx="1049">
                  <c:v>-6.30846419460379</c:v>
                </c:pt>
                <c:pt idx="1050">
                  <c:v>-6.304541776996776</c:v>
                </c:pt>
                <c:pt idx="1051">
                  <c:v>-6.30046271140043</c:v>
                </c:pt>
                <c:pt idx="1052">
                  <c:v>-6.29266829701591</c:v>
                </c:pt>
                <c:pt idx="1053">
                  <c:v>-6.287725567326508</c:v>
                </c:pt>
                <c:pt idx="1054">
                  <c:v>-6.27817602520555</c:v>
                </c:pt>
                <c:pt idx="1055">
                  <c:v>-6.2668523534406</c:v>
                </c:pt>
                <c:pt idx="1056">
                  <c:v>-6.2596891765652</c:v>
                </c:pt>
                <c:pt idx="1057">
                  <c:v>-6.254597833387924</c:v>
                </c:pt>
                <c:pt idx="1058">
                  <c:v>-6.249385579947837</c:v>
                </c:pt>
                <c:pt idx="1059">
                  <c:v>-6.24860190572428</c:v>
                </c:pt>
                <c:pt idx="1060">
                  <c:v>-6.24983175748408</c:v>
                </c:pt>
                <c:pt idx="1061">
                  <c:v>-6.25517431932573</c:v>
                </c:pt>
                <c:pt idx="1062">
                  <c:v>-6.260284817972581</c:v>
                </c:pt>
                <c:pt idx="1063">
                  <c:v>-6.26974913966161</c:v>
                </c:pt>
                <c:pt idx="1064">
                  <c:v>-6.28516303535006</c:v>
                </c:pt>
                <c:pt idx="1065">
                  <c:v>-6.2970007825964</c:v>
                </c:pt>
                <c:pt idx="1066">
                  <c:v>-6.3138178053679</c:v>
                </c:pt>
                <c:pt idx="1067">
                  <c:v>-6.327367240528869</c:v>
                </c:pt>
                <c:pt idx="1068">
                  <c:v>-6.341953209005511</c:v>
                </c:pt>
                <c:pt idx="1069">
                  <c:v>-6.35567175716082</c:v>
                </c:pt>
                <c:pt idx="1070">
                  <c:v>-6.363717890847701</c:v>
                </c:pt>
                <c:pt idx="1071">
                  <c:v>-6.369533179091587</c:v>
                </c:pt>
                <c:pt idx="1072">
                  <c:v>-6.37877424554769</c:v>
                </c:pt>
                <c:pt idx="1073">
                  <c:v>-6.37919982520623</c:v>
                </c:pt>
                <c:pt idx="1074">
                  <c:v>-6.37946116753702</c:v>
                </c:pt>
                <c:pt idx="1075">
                  <c:v>-6.38025660108004</c:v>
                </c:pt>
                <c:pt idx="1076">
                  <c:v>-6.37323614389532</c:v>
                </c:pt>
                <c:pt idx="1077">
                  <c:v>-6.36679937738117</c:v>
                </c:pt>
                <c:pt idx="1078">
                  <c:v>-6.36190974329482</c:v>
                </c:pt>
                <c:pt idx="1079">
                  <c:v>-6.35103966930812</c:v>
                </c:pt>
                <c:pt idx="1080">
                  <c:v>-6.337136400856044</c:v>
                </c:pt>
                <c:pt idx="1081">
                  <c:v>-6.33372041626666</c:v>
                </c:pt>
                <c:pt idx="1082">
                  <c:v>-6.328471841148301</c:v>
                </c:pt>
                <c:pt idx="1083">
                  <c:v>-6.327188133568978</c:v>
                </c:pt>
                <c:pt idx="1084">
                  <c:v>-6.327388257861861</c:v>
                </c:pt>
                <c:pt idx="1085">
                  <c:v>-6.324905614739887</c:v>
                </c:pt>
                <c:pt idx="1086">
                  <c:v>-6.33349832185585</c:v>
                </c:pt>
                <c:pt idx="1087">
                  <c:v>-6.3392047089021</c:v>
                </c:pt>
                <c:pt idx="1088">
                  <c:v>-6.348487937854236</c:v>
                </c:pt>
                <c:pt idx="1089">
                  <c:v>-6.35941803701017</c:v>
                </c:pt>
                <c:pt idx="1090">
                  <c:v>-6.374208850411414</c:v>
                </c:pt>
                <c:pt idx="1091">
                  <c:v>-6.38564173037893</c:v>
                </c:pt>
                <c:pt idx="1092">
                  <c:v>-6.39949562338402</c:v>
                </c:pt>
                <c:pt idx="1093">
                  <c:v>-6.41197447701917</c:v>
                </c:pt>
                <c:pt idx="1094">
                  <c:v>-6.42604336974464</c:v>
                </c:pt>
                <c:pt idx="1095">
                  <c:v>-6.43217470323342</c:v>
                </c:pt>
                <c:pt idx="1096">
                  <c:v>-6.44002376303573</c:v>
                </c:pt>
                <c:pt idx="1097">
                  <c:v>-6.44496664962133</c:v>
                </c:pt>
                <c:pt idx="1098">
                  <c:v>-6.44437305444471</c:v>
                </c:pt>
                <c:pt idx="1099">
                  <c:v>-6.44357063105853</c:v>
                </c:pt>
                <c:pt idx="1100">
                  <c:v>-6.4418077597357</c:v>
                </c:pt>
                <c:pt idx="1101">
                  <c:v>-6.43114842123991</c:v>
                </c:pt>
                <c:pt idx="1102">
                  <c:v>-6.42599398703281</c:v>
                </c:pt>
                <c:pt idx="1103">
                  <c:v>-6.41303230407673</c:v>
                </c:pt>
                <c:pt idx="1104">
                  <c:v>-6.40960301035049</c:v>
                </c:pt>
                <c:pt idx="1105">
                  <c:v>-6.40130480971222</c:v>
                </c:pt>
                <c:pt idx="1106">
                  <c:v>-6.39574917993077</c:v>
                </c:pt>
                <c:pt idx="1107">
                  <c:v>-6.39423370154685</c:v>
                </c:pt>
                <c:pt idx="1108">
                  <c:v>-6.39383821194369</c:v>
                </c:pt>
                <c:pt idx="1109">
                  <c:v>-6.394858723547347</c:v>
                </c:pt>
                <c:pt idx="1110">
                  <c:v>-6.403834677495561</c:v>
                </c:pt>
                <c:pt idx="1111">
                  <c:v>-6.41157211702721</c:v>
                </c:pt>
                <c:pt idx="1112">
                  <c:v>-6.4184262176732</c:v>
                </c:pt>
                <c:pt idx="1113">
                  <c:v>-6.437494840129736</c:v>
                </c:pt>
                <c:pt idx="1114">
                  <c:v>-6.45083603066617</c:v>
                </c:pt>
                <c:pt idx="1115">
                  <c:v>-6.46660428218458</c:v>
                </c:pt>
                <c:pt idx="1116">
                  <c:v>-6.484105716190426</c:v>
                </c:pt>
                <c:pt idx="1117">
                  <c:v>-6.49858088718288</c:v>
                </c:pt>
                <c:pt idx="1118">
                  <c:v>-6.510522040255339</c:v>
                </c:pt>
                <c:pt idx="1119">
                  <c:v>-6.52513962409505</c:v>
                </c:pt>
                <c:pt idx="1120">
                  <c:v>-6.53361753276914</c:v>
                </c:pt>
                <c:pt idx="1121">
                  <c:v>-6.54021461949038</c:v>
                </c:pt>
                <c:pt idx="1122">
                  <c:v>-6.542831856506169</c:v>
                </c:pt>
                <c:pt idx="1123">
                  <c:v>-6.543086357976071</c:v>
                </c:pt>
                <c:pt idx="1124">
                  <c:v>-6.538559662285198</c:v>
                </c:pt>
                <c:pt idx="1125">
                  <c:v>-6.529383606528969</c:v>
                </c:pt>
                <c:pt idx="1126">
                  <c:v>-6.52301515333547</c:v>
                </c:pt>
                <c:pt idx="1127">
                  <c:v>-6.51475159451287</c:v>
                </c:pt>
                <c:pt idx="1128">
                  <c:v>-6.50547225505765</c:v>
                </c:pt>
                <c:pt idx="1129">
                  <c:v>-6.49128978978518</c:v>
                </c:pt>
                <c:pt idx="1130">
                  <c:v>-6.48335759694453</c:v>
                </c:pt>
                <c:pt idx="1131">
                  <c:v>-6.47796195254437</c:v>
                </c:pt>
                <c:pt idx="1132">
                  <c:v>-6.47631035102272</c:v>
                </c:pt>
                <c:pt idx="1133">
                  <c:v>-6.4713605138182</c:v>
                </c:pt>
                <c:pt idx="1134">
                  <c:v>-6.47755578226253</c:v>
                </c:pt>
                <c:pt idx="1135">
                  <c:v>-6.484742507656549</c:v>
                </c:pt>
                <c:pt idx="1136">
                  <c:v>-6.49443464528962</c:v>
                </c:pt>
                <c:pt idx="1137">
                  <c:v>-6.50669185667084</c:v>
                </c:pt>
                <c:pt idx="1138">
                  <c:v>-6.524130116655129</c:v>
                </c:pt>
                <c:pt idx="1139">
                  <c:v>-6.54059300419393</c:v>
                </c:pt>
                <c:pt idx="1140">
                  <c:v>-6.560875450264088</c:v>
                </c:pt>
                <c:pt idx="1141">
                  <c:v>-6.580193219296738</c:v>
                </c:pt>
                <c:pt idx="1142">
                  <c:v>-6.598511290357988</c:v>
                </c:pt>
                <c:pt idx="1143">
                  <c:v>-6.608925454485226</c:v>
                </c:pt>
                <c:pt idx="1144">
                  <c:v>-6.62018778659464</c:v>
                </c:pt>
                <c:pt idx="1145">
                  <c:v>-6.631034041216851</c:v>
                </c:pt>
                <c:pt idx="1146">
                  <c:v>-6.63403123505959</c:v>
                </c:pt>
                <c:pt idx="1147">
                  <c:v>-6.637182210628261</c:v>
                </c:pt>
                <c:pt idx="1148">
                  <c:v>-6.63197116795203</c:v>
                </c:pt>
                <c:pt idx="1149">
                  <c:v>-6.627553611469484</c:v>
                </c:pt>
                <c:pt idx="1150">
                  <c:v>-6.619190569150984</c:v>
                </c:pt>
                <c:pt idx="1151">
                  <c:v>-6.60659130995058</c:v>
                </c:pt>
                <c:pt idx="1152">
                  <c:v>-6.5987716016199</c:v>
                </c:pt>
                <c:pt idx="1153">
                  <c:v>-6.581810401997</c:v>
                </c:pt>
                <c:pt idx="1154">
                  <c:v>-6.57556436076832</c:v>
                </c:pt>
                <c:pt idx="1155">
                  <c:v>-6.564521657137463</c:v>
                </c:pt>
                <c:pt idx="1156">
                  <c:v>-6.55611099361184</c:v>
                </c:pt>
                <c:pt idx="1157">
                  <c:v>-6.55540681896932</c:v>
                </c:pt>
                <c:pt idx="1158">
                  <c:v>-6.553523977560211</c:v>
                </c:pt>
                <c:pt idx="1159">
                  <c:v>-6.55589958400601</c:v>
                </c:pt>
                <c:pt idx="1160">
                  <c:v>-6.565247127397908</c:v>
                </c:pt>
                <c:pt idx="1161">
                  <c:v>-6.57748818213682</c:v>
                </c:pt>
                <c:pt idx="1162">
                  <c:v>-6.59260183950416</c:v>
                </c:pt>
                <c:pt idx="1163">
                  <c:v>-6.611382457407076</c:v>
                </c:pt>
                <c:pt idx="1164">
                  <c:v>-6.624791047768283</c:v>
                </c:pt>
                <c:pt idx="1165">
                  <c:v>-6.64567039775228</c:v>
                </c:pt>
                <c:pt idx="1166">
                  <c:v>-6.66438148038473</c:v>
                </c:pt>
                <c:pt idx="1167">
                  <c:v>-6.68131479492465</c:v>
                </c:pt>
                <c:pt idx="1168">
                  <c:v>-6.694877593403238</c:v>
                </c:pt>
                <c:pt idx="1169">
                  <c:v>-6.7072200435806</c:v>
                </c:pt>
                <c:pt idx="1170">
                  <c:v>-6.71176264221366</c:v>
                </c:pt>
                <c:pt idx="1171">
                  <c:v>-6.71325618937863</c:v>
                </c:pt>
                <c:pt idx="1172">
                  <c:v>-6.71105666392258</c:v>
                </c:pt>
                <c:pt idx="1173">
                  <c:v>-6.70737011596645</c:v>
                </c:pt>
                <c:pt idx="1174">
                  <c:v>-6.7010291826185</c:v>
                </c:pt>
                <c:pt idx="1175">
                  <c:v>-6.69157361388322</c:v>
                </c:pt>
                <c:pt idx="1176">
                  <c:v>-6.67895820568684</c:v>
                </c:pt>
                <c:pt idx="1177">
                  <c:v>-6.66625510219161</c:v>
                </c:pt>
                <c:pt idx="1178">
                  <c:v>-6.6529962795004</c:v>
                </c:pt>
                <c:pt idx="1179">
                  <c:v>-6.64288938427565</c:v>
                </c:pt>
                <c:pt idx="1180">
                  <c:v>-6.63498019437196</c:v>
                </c:pt>
                <c:pt idx="1181">
                  <c:v>-6.62962173033291</c:v>
                </c:pt>
                <c:pt idx="1182">
                  <c:v>-6.633526954681907</c:v>
                </c:pt>
                <c:pt idx="1183">
                  <c:v>-6.63378393951214</c:v>
                </c:pt>
                <c:pt idx="1184">
                  <c:v>-6.64364441563294</c:v>
                </c:pt>
                <c:pt idx="1185">
                  <c:v>-6.65429816980411</c:v>
                </c:pt>
                <c:pt idx="1186">
                  <c:v>-6.6688993223808</c:v>
                </c:pt>
                <c:pt idx="1187">
                  <c:v>-6.68564192033927</c:v>
                </c:pt>
                <c:pt idx="1188">
                  <c:v>-6.704186671677219</c:v>
                </c:pt>
                <c:pt idx="1189">
                  <c:v>-6.723948564199389</c:v>
                </c:pt>
                <c:pt idx="1190">
                  <c:v>-6.74761962039092</c:v>
                </c:pt>
                <c:pt idx="1191">
                  <c:v>-6.763187920700351</c:v>
                </c:pt>
                <c:pt idx="1192">
                  <c:v>-6.780886331319411</c:v>
                </c:pt>
                <c:pt idx="1193">
                  <c:v>-6.792115959222895</c:v>
                </c:pt>
                <c:pt idx="1194">
                  <c:v>-6.80075770841477</c:v>
                </c:pt>
                <c:pt idx="1195">
                  <c:v>-6.80916633380706</c:v>
                </c:pt>
                <c:pt idx="1196">
                  <c:v>-6.807175895309228</c:v>
                </c:pt>
                <c:pt idx="1197">
                  <c:v>-6.807762373217908</c:v>
                </c:pt>
                <c:pt idx="1198">
                  <c:v>-6.79926182488297</c:v>
                </c:pt>
                <c:pt idx="1199">
                  <c:v>-6.79276929236911</c:v>
                </c:pt>
                <c:pt idx="1200">
                  <c:v>-6.77571540273146</c:v>
                </c:pt>
                <c:pt idx="1201">
                  <c:v>-6.762930921820261</c:v>
                </c:pt>
                <c:pt idx="1202">
                  <c:v>-6.747164270476205</c:v>
                </c:pt>
                <c:pt idx="1203">
                  <c:v>-6.73230976763036</c:v>
                </c:pt>
                <c:pt idx="1204">
                  <c:v>-6.72334790864388</c:v>
                </c:pt>
                <c:pt idx="1205">
                  <c:v>-6.71346513369444</c:v>
                </c:pt>
                <c:pt idx="1206">
                  <c:v>-6.71037616969407</c:v>
                </c:pt>
                <c:pt idx="1207">
                  <c:v>-6.71272203355727</c:v>
                </c:pt>
                <c:pt idx="1208">
                  <c:v>-6.71307850393403</c:v>
                </c:pt>
                <c:pt idx="1209">
                  <c:v>-6.719550810783239</c:v>
                </c:pt>
                <c:pt idx="1210">
                  <c:v>-6.73386732923788</c:v>
                </c:pt>
                <c:pt idx="1211">
                  <c:v>-6.747553841720705</c:v>
                </c:pt>
                <c:pt idx="1212">
                  <c:v>-6.761700802215508</c:v>
                </c:pt>
                <c:pt idx="1213">
                  <c:v>-6.77801667337083</c:v>
                </c:pt>
                <c:pt idx="1214">
                  <c:v>-6.799011204395446</c:v>
                </c:pt>
                <c:pt idx="1215">
                  <c:v>-6.82165998987898</c:v>
                </c:pt>
                <c:pt idx="1216">
                  <c:v>-6.83582414495446</c:v>
                </c:pt>
                <c:pt idx="1217">
                  <c:v>-6.85077120291812</c:v>
                </c:pt>
                <c:pt idx="1218">
                  <c:v>-6.863742266985381</c:v>
                </c:pt>
                <c:pt idx="1219">
                  <c:v>-6.871830228231291</c:v>
                </c:pt>
                <c:pt idx="1220">
                  <c:v>-6.87502869749231</c:v>
                </c:pt>
                <c:pt idx="1221">
                  <c:v>-6.874087359679531</c:v>
                </c:pt>
                <c:pt idx="1222">
                  <c:v>-6.872909916341237</c:v>
                </c:pt>
                <c:pt idx="1223">
                  <c:v>-6.863242239946951</c:v>
                </c:pt>
                <c:pt idx="1224">
                  <c:v>-6.85102176463682</c:v>
                </c:pt>
                <c:pt idx="1225">
                  <c:v>-6.83281609398962</c:v>
                </c:pt>
                <c:pt idx="1226">
                  <c:v>-6.822524482469251</c:v>
                </c:pt>
                <c:pt idx="1227">
                  <c:v>-6.811030232998879</c:v>
                </c:pt>
                <c:pt idx="1228">
                  <c:v>-6.79665250001428</c:v>
                </c:pt>
                <c:pt idx="1229">
                  <c:v>-6.78443997548649</c:v>
                </c:pt>
                <c:pt idx="1230">
                  <c:v>-6.7797127948615</c:v>
                </c:pt>
                <c:pt idx="1231">
                  <c:v>-6.77588060560869</c:v>
                </c:pt>
                <c:pt idx="1232">
                  <c:v>-6.77610049140014</c:v>
                </c:pt>
                <c:pt idx="1233">
                  <c:v>-6.78146313845909</c:v>
                </c:pt>
                <c:pt idx="1234">
                  <c:v>-6.78959669576108</c:v>
                </c:pt>
                <c:pt idx="1235">
                  <c:v>-6.80350768244926</c:v>
                </c:pt>
                <c:pt idx="1236">
                  <c:v>-6.81565986018917</c:v>
                </c:pt>
                <c:pt idx="1237">
                  <c:v>-6.83109329035499</c:v>
                </c:pt>
                <c:pt idx="1238">
                  <c:v>-6.848674746227735</c:v>
                </c:pt>
                <c:pt idx="1239">
                  <c:v>-6.87220127923419</c:v>
                </c:pt>
                <c:pt idx="1240">
                  <c:v>-6.888325542701914</c:v>
                </c:pt>
                <c:pt idx="1241">
                  <c:v>-6.903616877296899</c:v>
                </c:pt>
                <c:pt idx="1242">
                  <c:v>-6.9184986957327</c:v>
                </c:pt>
                <c:pt idx="1243">
                  <c:v>-6.92587919781393</c:v>
                </c:pt>
                <c:pt idx="1244">
                  <c:v>-6.93090945296821</c:v>
                </c:pt>
                <c:pt idx="1245">
                  <c:v>-6.93202213383122</c:v>
                </c:pt>
                <c:pt idx="1246">
                  <c:v>-6.925012336206676</c:v>
                </c:pt>
                <c:pt idx="1247">
                  <c:v>-6.91976277504131</c:v>
                </c:pt>
                <c:pt idx="1248">
                  <c:v>-6.912033824655444</c:v>
                </c:pt>
                <c:pt idx="1249">
                  <c:v>-6.90037596663451</c:v>
                </c:pt>
                <c:pt idx="1250">
                  <c:v>-6.888072518379751</c:v>
                </c:pt>
                <c:pt idx="1251">
                  <c:v>-6.87623001651391</c:v>
                </c:pt>
                <c:pt idx="1252">
                  <c:v>-6.862983355853967</c:v>
                </c:pt>
                <c:pt idx="1253">
                  <c:v>-6.854704872559783</c:v>
                </c:pt>
                <c:pt idx="1254">
                  <c:v>-6.84711213344158</c:v>
                </c:pt>
                <c:pt idx="1255">
                  <c:v>-6.84733169305244</c:v>
                </c:pt>
                <c:pt idx="1256">
                  <c:v>-6.845176211404444</c:v>
                </c:pt>
                <c:pt idx="1257">
                  <c:v>-6.85176028724993</c:v>
                </c:pt>
                <c:pt idx="1258">
                  <c:v>-6.86663442088268</c:v>
                </c:pt>
                <c:pt idx="1259">
                  <c:v>-6.88154635358155</c:v>
                </c:pt>
                <c:pt idx="1260">
                  <c:v>-6.895271044188449</c:v>
                </c:pt>
                <c:pt idx="1261">
                  <c:v>-6.91825721000414</c:v>
                </c:pt>
                <c:pt idx="1262">
                  <c:v>-6.93690252555586</c:v>
                </c:pt>
                <c:pt idx="1263">
                  <c:v>-6.95647843350088</c:v>
                </c:pt>
                <c:pt idx="1264">
                  <c:v>-6.9739764034423</c:v>
                </c:pt>
                <c:pt idx="1265">
                  <c:v>-6.990516378315346</c:v>
                </c:pt>
                <c:pt idx="1266">
                  <c:v>-7.00527720561935</c:v>
                </c:pt>
                <c:pt idx="1267">
                  <c:v>-7.01529738406389</c:v>
                </c:pt>
                <c:pt idx="1268">
                  <c:v>-7.022813564262266</c:v>
                </c:pt>
                <c:pt idx="1269">
                  <c:v>-7.022034754745635</c:v>
                </c:pt>
                <c:pt idx="1270">
                  <c:v>-7.020140236336393</c:v>
                </c:pt>
                <c:pt idx="1271">
                  <c:v>-7.015085043671847</c:v>
                </c:pt>
                <c:pt idx="1272">
                  <c:v>-7.00330479602519</c:v>
                </c:pt>
                <c:pt idx="1273">
                  <c:v>-6.99384537285219</c:v>
                </c:pt>
                <c:pt idx="1274">
                  <c:v>-6.97672855616814</c:v>
                </c:pt>
                <c:pt idx="1275">
                  <c:v>-6.9606998271025</c:v>
                </c:pt>
                <c:pt idx="1276">
                  <c:v>-6.94864653944555</c:v>
                </c:pt>
                <c:pt idx="1277">
                  <c:v>-6.93743511785477</c:v>
                </c:pt>
                <c:pt idx="1278">
                  <c:v>-6.93067226055536</c:v>
                </c:pt>
                <c:pt idx="1279">
                  <c:v>-6.93075864433114</c:v>
                </c:pt>
                <c:pt idx="1280">
                  <c:v>-6.92860273070081</c:v>
                </c:pt>
                <c:pt idx="1281">
                  <c:v>-6.9364434346003</c:v>
                </c:pt>
                <c:pt idx="1282">
                  <c:v>-6.94396846205178</c:v>
                </c:pt>
                <c:pt idx="1283">
                  <c:v>-6.95541038527134</c:v>
                </c:pt>
                <c:pt idx="1284">
                  <c:v>-6.97080170763531</c:v>
                </c:pt>
                <c:pt idx="1285">
                  <c:v>-6.9954018858347</c:v>
                </c:pt>
                <c:pt idx="1286">
                  <c:v>-7.0163409456776</c:v>
                </c:pt>
                <c:pt idx="1287">
                  <c:v>-7.037064266628778</c:v>
                </c:pt>
                <c:pt idx="1288">
                  <c:v>-7.06286873438907</c:v>
                </c:pt>
                <c:pt idx="1289">
                  <c:v>-7.07695786683434</c:v>
                </c:pt>
                <c:pt idx="1290">
                  <c:v>-7.09325400036774</c:v>
                </c:pt>
                <c:pt idx="1291">
                  <c:v>-7.103451008252208</c:v>
                </c:pt>
                <c:pt idx="1292">
                  <c:v>-7.11479823544119</c:v>
                </c:pt>
                <c:pt idx="1293">
                  <c:v>-7.118763835625447</c:v>
                </c:pt>
                <c:pt idx="1294">
                  <c:v>-7.11529805591087</c:v>
                </c:pt>
                <c:pt idx="1295">
                  <c:v>-7.10966850635165</c:v>
                </c:pt>
                <c:pt idx="1296">
                  <c:v>-7.10170372292175</c:v>
                </c:pt>
                <c:pt idx="1297">
                  <c:v>-7.09109760126984</c:v>
                </c:pt>
                <c:pt idx="1298">
                  <c:v>-7.07834724344703</c:v>
                </c:pt>
                <c:pt idx="1299">
                  <c:v>-7.060170612048569</c:v>
                </c:pt>
                <c:pt idx="1300">
                  <c:v>-7.047732253006235</c:v>
                </c:pt>
                <c:pt idx="1301">
                  <c:v>-7.03657792106517</c:v>
                </c:pt>
                <c:pt idx="1302">
                  <c:v>-7.024476861248559</c:v>
                </c:pt>
                <c:pt idx="1303">
                  <c:v>-7.015435479032528</c:v>
                </c:pt>
                <c:pt idx="1304">
                  <c:v>-7.0139294848374</c:v>
                </c:pt>
                <c:pt idx="1305">
                  <c:v>-7.016964226644586</c:v>
                </c:pt>
                <c:pt idx="1306">
                  <c:v>-7.02560178827517</c:v>
                </c:pt>
                <c:pt idx="1307">
                  <c:v>-7.03486163902235</c:v>
                </c:pt>
                <c:pt idx="1308">
                  <c:v>-7.05143345679089</c:v>
                </c:pt>
                <c:pt idx="1309">
                  <c:v>-7.07134032418285</c:v>
                </c:pt>
                <c:pt idx="1310">
                  <c:v>-7.08660340843905</c:v>
                </c:pt>
                <c:pt idx="1311">
                  <c:v>-7.109124908463451</c:v>
                </c:pt>
                <c:pt idx="1312">
                  <c:v>-7.13238668596361</c:v>
                </c:pt>
                <c:pt idx="1313">
                  <c:v>-7.151850048607946</c:v>
                </c:pt>
                <c:pt idx="1314">
                  <c:v>-7.168906770991509</c:v>
                </c:pt>
                <c:pt idx="1315">
                  <c:v>-7.179230268925076</c:v>
                </c:pt>
                <c:pt idx="1316">
                  <c:v>-7.18810029318911</c:v>
                </c:pt>
                <c:pt idx="1317">
                  <c:v>-7.19020238781039</c:v>
                </c:pt>
                <c:pt idx="1318">
                  <c:v>-7.19129522593351</c:v>
                </c:pt>
                <c:pt idx="1319">
                  <c:v>-7.18949731806294</c:v>
                </c:pt>
                <c:pt idx="1320">
                  <c:v>-7.18160592721433</c:v>
                </c:pt>
                <c:pt idx="1321">
                  <c:v>-7.17167103893306</c:v>
                </c:pt>
                <c:pt idx="1322">
                  <c:v>-7.15884339935362</c:v>
                </c:pt>
                <c:pt idx="1323">
                  <c:v>-7.142638504825388</c:v>
                </c:pt>
                <c:pt idx="1324">
                  <c:v>-7.12958919160232</c:v>
                </c:pt>
                <c:pt idx="1325">
                  <c:v>-7.115184135827984</c:v>
                </c:pt>
                <c:pt idx="1326">
                  <c:v>-7.10409998224438</c:v>
                </c:pt>
                <c:pt idx="1327">
                  <c:v>-7.09619972109127</c:v>
                </c:pt>
                <c:pt idx="1328">
                  <c:v>-7.09026285124598</c:v>
                </c:pt>
                <c:pt idx="1329">
                  <c:v>-7.090023571515808</c:v>
                </c:pt>
                <c:pt idx="1330">
                  <c:v>-7.09812800455746</c:v>
                </c:pt>
                <c:pt idx="1331">
                  <c:v>-7.106781950128108</c:v>
                </c:pt>
                <c:pt idx="1332">
                  <c:v>-7.120850022935285</c:v>
                </c:pt>
                <c:pt idx="1333">
                  <c:v>-7.13704000899385</c:v>
                </c:pt>
                <c:pt idx="1334">
                  <c:v>-7.15785214339486</c:v>
                </c:pt>
                <c:pt idx="1335">
                  <c:v>-7.17766783191552</c:v>
                </c:pt>
                <c:pt idx="1336">
                  <c:v>-7.198179596716961</c:v>
                </c:pt>
                <c:pt idx="1337">
                  <c:v>-7.2189999345019</c:v>
                </c:pt>
                <c:pt idx="1338">
                  <c:v>-7.237174361538155</c:v>
                </c:pt>
                <c:pt idx="1339">
                  <c:v>-7.24771841188257</c:v>
                </c:pt>
                <c:pt idx="1340">
                  <c:v>-7.25973792148324</c:v>
                </c:pt>
                <c:pt idx="1341">
                  <c:v>-7.264016107265125</c:v>
                </c:pt>
                <c:pt idx="1342">
                  <c:v>-7.26666071234061</c:v>
                </c:pt>
                <c:pt idx="1343">
                  <c:v>-7.267528208718779</c:v>
                </c:pt>
                <c:pt idx="1344">
                  <c:v>-7.26026767573348</c:v>
                </c:pt>
                <c:pt idx="1345">
                  <c:v>-7.25115232999785</c:v>
                </c:pt>
                <c:pt idx="1346">
                  <c:v>-7.23999930184096</c:v>
                </c:pt>
                <c:pt idx="1347">
                  <c:v>-7.22345263545614</c:v>
                </c:pt>
                <c:pt idx="1348">
                  <c:v>-7.210512217533511</c:v>
                </c:pt>
                <c:pt idx="1349">
                  <c:v>-7.197510476628968</c:v>
                </c:pt>
                <c:pt idx="1350">
                  <c:v>-7.18757546367387</c:v>
                </c:pt>
                <c:pt idx="1351">
                  <c:v>-7.18086052425227</c:v>
                </c:pt>
                <c:pt idx="1352">
                  <c:v>-7.176822830835968</c:v>
                </c:pt>
                <c:pt idx="1353">
                  <c:v>-7.17390111166201</c:v>
                </c:pt>
                <c:pt idx="1354">
                  <c:v>-7.18184505058131</c:v>
                </c:pt>
                <c:pt idx="1355">
                  <c:v>-7.187385293690387</c:v>
                </c:pt>
                <c:pt idx="1356">
                  <c:v>-7.20136512473644</c:v>
                </c:pt>
                <c:pt idx="1357">
                  <c:v>-7.21328745485613</c:v>
                </c:pt>
                <c:pt idx="1358">
                  <c:v>-7.23204845012532</c:v>
                </c:pt>
                <c:pt idx="1359">
                  <c:v>-7.25496473839467</c:v>
                </c:pt>
                <c:pt idx="1360">
                  <c:v>-7.27435539397138</c:v>
                </c:pt>
                <c:pt idx="1361">
                  <c:v>-7.29251879469664</c:v>
                </c:pt>
                <c:pt idx="1362">
                  <c:v>-7.312185231594959</c:v>
                </c:pt>
                <c:pt idx="1363">
                  <c:v>-7.32403370505403</c:v>
                </c:pt>
                <c:pt idx="1364">
                  <c:v>-7.33707665950793</c:v>
                </c:pt>
                <c:pt idx="1365">
                  <c:v>-7.346714428192715</c:v>
                </c:pt>
                <c:pt idx="1366">
                  <c:v>-7.34899093420034</c:v>
                </c:pt>
                <c:pt idx="1367">
                  <c:v>-7.34943530536394</c:v>
                </c:pt>
                <c:pt idx="1368">
                  <c:v>-7.344153828753771</c:v>
                </c:pt>
                <c:pt idx="1369">
                  <c:v>-7.33364107336304</c:v>
                </c:pt>
                <c:pt idx="1370">
                  <c:v>-7.32264344247672</c:v>
                </c:pt>
                <c:pt idx="1371">
                  <c:v>-7.30955220646362</c:v>
                </c:pt>
                <c:pt idx="1372">
                  <c:v>-7.2939694348893</c:v>
                </c:pt>
                <c:pt idx="1373">
                  <c:v>-7.28056492916108</c:v>
                </c:pt>
                <c:pt idx="1374">
                  <c:v>-7.26476023506143</c:v>
                </c:pt>
                <c:pt idx="1375">
                  <c:v>-7.257588600445835</c:v>
                </c:pt>
                <c:pt idx="1376">
                  <c:v>-7.25332853516616</c:v>
                </c:pt>
                <c:pt idx="1377">
                  <c:v>-7.2485829308332</c:v>
                </c:pt>
                <c:pt idx="1378">
                  <c:v>-7.24796147021096</c:v>
                </c:pt>
                <c:pt idx="1379">
                  <c:v>-7.25108603582757</c:v>
                </c:pt>
                <c:pt idx="1380">
                  <c:v>-7.26208038536757</c:v>
                </c:pt>
                <c:pt idx="1381">
                  <c:v>-7.27430585238331</c:v>
                </c:pt>
                <c:pt idx="1382">
                  <c:v>-7.291746878067546</c:v>
                </c:pt>
                <c:pt idx="1383">
                  <c:v>-7.305145311513447</c:v>
                </c:pt>
                <c:pt idx="1384">
                  <c:v>-7.323980168467877</c:v>
                </c:pt>
                <c:pt idx="1385">
                  <c:v>-7.344092860871767</c:v>
                </c:pt>
                <c:pt idx="1386">
                  <c:v>-7.3592957700622</c:v>
                </c:pt>
                <c:pt idx="1387">
                  <c:v>-7.37739144195325</c:v>
                </c:pt>
                <c:pt idx="1388">
                  <c:v>-7.391910478720828</c:v>
                </c:pt>
                <c:pt idx="1389">
                  <c:v>-7.404516848475752</c:v>
                </c:pt>
                <c:pt idx="1390">
                  <c:v>-7.40329457711496</c:v>
                </c:pt>
                <c:pt idx="1391">
                  <c:v>-7.40536352099595</c:v>
                </c:pt>
                <c:pt idx="1392">
                  <c:v>-7.40584602006474</c:v>
                </c:pt>
                <c:pt idx="1393">
                  <c:v>-7.40162029661475</c:v>
                </c:pt>
                <c:pt idx="1394">
                  <c:v>-7.39326314755056</c:v>
                </c:pt>
                <c:pt idx="1395">
                  <c:v>-7.38488945897141</c:v>
                </c:pt>
                <c:pt idx="1396">
                  <c:v>-7.37379768694329</c:v>
                </c:pt>
                <c:pt idx="1397">
                  <c:v>-7.35916714182363</c:v>
                </c:pt>
                <c:pt idx="1398">
                  <c:v>-7.34705333985679</c:v>
                </c:pt>
                <c:pt idx="1399">
                  <c:v>-7.33425140595204</c:v>
                </c:pt>
                <c:pt idx="1400">
                  <c:v>-7.33299498478669</c:v>
                </c:pt>
                <c:pt idx="1401">
                  <c:v>-7.327073358777588</c:v>
                </c:pt>
                <c:pt idx="1402">
                  <c:v>-7.325698349121954</c:v>
                </c:pt>
                <c:pt idx="1403">
                  <c:v>-7.327918052193269</c:v>
                </c:pt>
                <c:pt idx="1404">
                  <c:v>-7.33248363248645</c:v>
                </c:pt>
                <c:pt idx="1405">
                  <c:v>-7.34586740717219</c:v>
                </c:pt>
                <c:pt idx="1406">
                  <c:v>-7.35983271260283</c:v>
                </c:pt>
                <c:pt idx="1407">
                  <c:v>-7.37305250952376</c:v>
                </c:pt>
                <c:pt idx="1408">
                  <c:v>-7.39086914606658</c:v>
                </c:pt>
                <c:pt idx="1409">
                  <c:v>-7.4086518340868</c:v>
                </c:pt>
                <c:pt idx="1410">
                  <c:v>-7.42749915449025</c:v>
                </c:pt>
                <c:pt idx="1411">
                  <c:v>-7.444704354130399</c:v>
                </c:pt>
                <c:pt idx="1412">
                  <c:v>-7.4586717218809</c:v>
                </c:pt>
                <c:pt idx="1413">
                  <c:v>-7.4719114815918</c:v>
                </c:pt>
                <c:pt idx="1414">
                  <c:v>-7.47986853114824</c:v>
                </c:pt>
                <c:pt idx="1415">
                  <c:v>-7.4858130932378</c:v>
                </c:pt>
                <c:pt idx="1416">
                  <c:v>-7.4860195658853</c:v>
                </c:pt>
                <c:pt idx="1417">
                  <c:v>-7.486124678940969</c:v>
                </c:pt>
                <c:pt idx="1418">
                  <c:v>-7.4821344806605</c:v>
                </c:pt>
                <c:pt idx="1419">
                  <c:v>-7.47274014133124</c:v>
                </c:pt>
                <c:pt idx="1420">
                  <c:v>-7.46678279491955</c:v>
                </c:pt>
                <c:pt idx="1421">
                  <c:v>-7.455880041212991</c:v>
                </c:pt>
                <c:pt idx="1422">
                  <c:v>-7.44217429131819</c:v>
                </c:pt>
                <c:pt idx="1423">
                  <c:v>-7.43053529439247</c:v>
                </c:pt>
                <c:pt idx="1424">
                  <c:v>-7.42104910452567</c:v>
                </c:pt>
                <c:pt idx="1425">
                  <c:v>-7.41551817077791</c:v>
                </c:pt>
                <c:pt idx="1426">
                  <c:v>-7.40987991937705</c:v>
                </c:pt>
                <c:pt idx="1427">
                  <c:v>-7.40913100700993</c:v>
                </c:pt>
                <c:pt idx="1428">
                  <c:v>-7.41318951488581</c:v>
                </c:pt>
                <c:pt idx="1429">
                  <c:v>-7.4167555103141</c:v>
                </c:pt>
                <c:pt idx="1430">
                  <c:v>-7.42608316459257</c:v>
                </c:pt>
                <c:pt idx="1431">
                  <c:v>-7.436914258903401</c:v>
                </c:pt>
                <c:pt idx="1432">
                  <c:v>-7.45069036237011</c:v>
                </c:pt>
                <c:pt idx="1433">
                  <c:v>-7.463573479078946</c:v>
                </c:pt>
                <c:pt idx="1434">
                  <c:v>-7.47713264434387</c:v>
                </c:pt>
                <c:pt idx="1435">
                  <c:v>-7.493909568070086</c:v>
                </c:pt>
                <c:pt idx="1436">
                  <c:v>-7.50829002400324</c:v>
                </c:pt>
                <c:pt idx="1437">
                  <c:v>-7.5195457851652</c:v>
                </c:pt>
                <c:pt idx="1438">
                  <c:v>-7.528102800640051</c:v>
                </c:pt>
                <c:pt idx="1439">
                  <c:v>-7.53039839888909</c:v>
                </c:pt>
                <c:pt idx="1440">
                  <c:v>-7.5365637083806</c:v>
                </c:pt>
                <c:pt idx="1441">
                  <c:v>-7.53527392325666</c:v>
                </c:pt>
                <c:pt idx="1442">
                  <c:v>-7.53174102285033</c:v>
                </c:pt>
                <c:pt idx="1443">
                  <c:v>-7.527355224167636</c:v>
                </c:pt>
                <c:pt idx="1444">
                  <c:v>-7.520894524376239</c:v>
                </c:pt>
                <c:pt idx="1445">
                  <c:v>-7.513832311145751</c:v>
                </c:pt>
                <c:pt idx="1446">
                  <c:v>-7.504730073635708</c:v>
                </c:pt>
                <c:pt idx="1447">
                  <c:v>-7.494457912515569</c:v>
                </c:pt>
                <c:pt idx="1448">
                  <c:v>-7.48239026377634</c:v>
                </c:pt>
                <c:pt idx="1449">
                  <c:v>-7.47854404865763</c:v>
                </c:pt>
                <c:pt idx="1450">
                  <c:v>-7.47320984134069</c:v>
                </c:pt>
                <c:pt idx="1451">
                  <c:v>-7.47250178049321</c:v>
                </c:pt>
                <c:pt idx="1452">
                  <c:v>-7.47521800884617</c:v>
                </c:pt>
                <c:pt idx="1453">
                  <c:v>-7.48044552868884</c:v>
                </c:pt>
                <c:pt idx="1454">
                  <c:v>-7.48576769974253</c:v>
                </c:pt>
                <c:pt idx="1455">
                  <c:v>-7.49837448859742</c:v>
                </c:pt>
                <c:pt idx="1456">
                  <c:v>-7.51375060494988</c:v>
                </c:pt>
                <c:pt idx="1457">
                  <c:v>-7.529257838241739</c:v>
                </c:pt>
                <c:pt idx="1458">
                  <c:v>-7.543486509279544</c:v>
                </c:pt>
                <c:pt idx="1459">
                  <c:v>-7.559480006837465</c:v>
                </c:pt>
                <c:pt idx="1460">
                  <c:v>-7.5778606271835</c:v>
                </c:pt>
                <c:pt idx="1461">
                  <c:v>-7.59631270769967</c:v>
                </c:pt>
                <c:pt idx="1462">
                  <c:v>-7.60760044912116</c:v>
                </c:pt>
                <c:pt idx="1463">
                  <c:v>-7.621022940106988</c:v>
                </c:pt>
                <c:pt idx="1464">
                  <c:v>-7.62777961598852</c:v>
                </c:pt>
                <c:pt idx="1465">
                  <c:v>-7.630357600489439</c:v>
                </c:pt>
                <c:pt idx="1466">
                  <c:v>-7.63587888459416</c:v>
                </c:pt>
                <c:pt idx="1467">
                  <c:v>-7.634336625645639</c:v>
                </c:pt>
                <c:pt idx="1468">
                  <c:v>-7.628856466952721</c:v>
                </c:pt>
                <c:pt idx="1469">
                  <c:v>-7.623294843858614</c:v>
                </c:pt>
                <c:pt idx="1470">
                  <c:v>-7.6103639841527</c:v>
                </c:pt>
                <c:pt idx="1471">
                  <c:v>-7.60137339606427</c:v>
                </c:pt>
                <c:pt idx="1472">
                  <c:v>-7.593105372932388</c:v>
                </c:pt>
                <c:pt idx="1473">
                  <c:v>-7.58530841745242</c:v>
                </c:pt>
                <c:pt idx="1474">
                  <c:v>-7.57963853565692</c:v>
                </c:pt>
                <c:pt idx="1475">
                  <c:v>-7.57666091919885</c:v>
                </c:pt>
                <c:pt idx="1476">
                  <c:v>-7.57514785543225</c:v>
                </c:pt>
                <c:pt idx="1477">
                  <c:v>-7.57571831537603</c:v>
                </c:pt>
                <c:pt idx="1478">
                  <c:v>-7.57873841398039</c:v>
                </c:pt>
                <c:pt idx="1479">
                  <c:v>-7.58767144426832</c:v>
                </c:pt>
                <c:pt idx="1480">
                  <c:v>-7.599151869127199</c:v>
                </c:pt>
                <c:pt idx="1481">
                  <c:v>-7.61194700845725</c:v>
                </c:pt>
                <c:pt idx="1482">
                  <c:v>-7.63081014484271</c:v>
                </c:pt>
                <c:pt idx="1483">
                  <c:v>-7.64442399440067</c:v>
                </c:pt>
                <c:pt idx="1484">
                  <c:v>-7.66019164388465</c:v>
                </c:pt>
                <c:pt idx="1485">
                  <c:v>-7.67645433103338</c:v>
                </c:pt>
                <c:pt idx="1486">
                  <c:v>-7.691725773495911</c:v>
                </c:pt>
                <c:pt idx="1487">
                  <c:v>-7.707901932215654</c:v>
                </c:pt>
                <c:pt idx="1488">
                  <c:v>-7.71464134555233</c:v>
                </c:pt>
                <c:pt idx="1489">
                  <c:v>-7.72151745351321</c:v>
                </c:pt>
                <c:pt idx="1490">
                  <c:v>-7.722775359307141</c:v>
                </c:pt>
                <c:pt idx="1491">
                  <c:v>-7.7235041131348</c:v>
                </c:pt>
                <c:pt idx="1492">
                  <c:v>-7.71861119242217</c:v>
                </c:pt>
                <c:pt idx="1493">
                  <c:v>-7.71104168029514</c:v>
                </c:pt>
                <c:pt idx="1494">
                  <c:v>-7.701588846976048</c:v>
                </c:pt>
                <c:pt idx="1495">
                  <c:v>-7.690677568675085</c:v>
                </c:pt>
                <c:pt idx="1496">
                  <c:v>-7.67876926658328</c:v>
                </c:pt>
                <c:pt idx="1497">
                  <c:v>-7.668812241597734</c:v>
                </c:pt>
                <c:pt idx="1498">
                  <c:v>-7.658665201991</c:v>
                </c:pt>
                <c:pt idx="1499">
                  <c:v>-7.63908246538704</c:v>
                </c:pt>
                <c:pt idx="1500">
                  <c:v>-7.639565857538034</c:v>
                </c:pt>
                <c:pt idx="1501">
                  <c:v>-7.637323478206206</c:v>
                </c:pt>
                <c:pt idx="1502">
                  <c:v>-7.640681871310337</c:v>
                </c:pt>
                <c:pt idx="1503">
                  <c:v>-7.64986642758177</c:v>
                </c:pt>
                <c:pt idx="1504">
                  <c:v>-7.659284849116067</c:v>
                </c:pt>
                <c:pt idx="1505">
                  <c:v>-7.67153711715336</c:v>
                </c:pt>
                <c:pt idx="1506">
                  <c:v>-7.68907212486563</c:v>
                </c:pt>
                <c:pt idx="1507">
                  <c:v>-7.70397401424083</c:v>
                </c:pt>
                <c:pt idx="1508">
                  <c:v>-7.72125390332544</c:v>
                </c:pt>
                <c:pt idx="1509">
                  <c:v>-7.73981305050068</c:v>
                </c:pt>
                <c:pt idx="1510">
                  <c:v>-7.7566494247906</c:v>
                </c:pt>
                <c:pt idx="1511">
                  <c:v>-7.7712091830935</c:v>
                </c:pt>
                <c:pt idx="1512">
                  <c:v>-7.78144573521737</c:v>
                </c:pt>
                <c:pt idx="1513">
                  <c:v>-7.79137349607891</c:v>
                </c:pt>
                <c:pt idx="1514">
                  <c:v>-7.79493389227437</c:v>
                </c:pt>
                <c:pt idx="1515">
                  <c:v>-7.795775043115578</c:v>
                </c:pt>
                <c:pt idx="1516">
                  <c:v>-7.79140102663481</c:v>
                </c:pt>
                <c:pt idx="1517">
                  <c:v>-7.784285608198679</c:v>
                </c:pt>
                <c:pt idx="1518">
                  <c:v>-7.77465999488321</c:v>
                </c:pt>
                <c:pt idx="1519">
                  <c:v>-7.76104683483836</c:v>
                </c:pt>
                <c:pt idx="1520">
                  <c:v>-7.74686825397387</c:v>
                </c:pt>
                <c:pt idx="1521">
                  <c:v>-7.73674702345268</c:v>
                </c:pt>
                <c:pt idx="1522">
                  <c:v>-7.722011474078815</c:v>
                </c:pt>
                <c:pt idx="1523">
                  <c:v>-7.708040577996829</c:v>
                </c:pt>
                <c:pt idx="1524">
                  <c:v>-7.697749296678211</c:v>
                </c:pt>
                <c:pt idx="1525">
                  <c:v>-7.693267766118986</c:v>
                </c:pt>
                <c:pt idx="1526">
                  <c:v>-7.69644729543405</c:v>
                </c:pt>
                <c:pt idx="1527">
                  <c:v>-7.698888176525083</c:v>
                </c:pt>
                <c:pt idx="1528">
                  <c:v>-7.70377299409168</c:v>
                </c:pt>
                <c:pt idx="1529">
                  <c:v>-7.71579571072513</c:v>
                </c:pt>
                <c:pt idx="1530">
                  <c:v>-7.732675870919095</c:v>
                </c:pt>
                <c:pt idx="1531">
                  <c:v>-7.74620083902379</c:v>
                </c:pt>
                <c:pt idx="1532">
                  <c:v>-7.767924351861484</c:v>
                </c:pt>
                <c:pt idx="1533">
                  <c:v>-7.79039434324316</c:v>
                </c:pt>
                <c:pt idx="1534">
                  <c:v>-7.81030758314927</c:v>
                </c:pt>
                <c:pt idx="1535">
                  <c:v>-7.82604946931071</c:v>
                </c:pt>
                <c:pt idx="1536">
                  <c:v>-7.84003579097449</c:v>
                </c:pt>
                <c:pt idx="1537">
                  <c:v>-7.85145071699454</c:v>
                </c:pt>
                <c:pt idx="1538">
                  <c:v>-7.85847732660336</c:v>
                </c:pt>
                <c:pt idx="1539">
                  <c:v>-7.85990028445183</c:v>
                </c:pt>
                <c:pt idx="1540">
                  <c:v>-7.85820390374</c:v>
                </c:pt>
                <c:pt idx="1541">
                  <c:v>-7.854334341661921</c:v>
                </c:pt>
                <c:pt idx="1542">
                  <c:v>-7.84730965188163</c:v>
                </c:pt>
                <c:pt idx="1543">
                  <c:v>-7.83314333297453</c:v>
                </c:pt>
                <c:pt idx="1544">
                  <c:v>-7.815547047738725</c:v>
                </c:pt>
                <c:pt idx="1545">
                  <c:v>-7.79945011768272</c:v>
                </c:pt>
                <c:pt idx="1546">
                  <c:v>-7.785537720967285</c:v>
                </c:pt>
                <c:pt idx="1547">
                  <c:v>-7.77602389798666</c:v>
                </c:pt>
                <c:pt idx="1548">
                  <c:v>-7.767108586947605</c:v>
                </c:pt>
                <c:pt idx="1549">
                  <c:v>-7.76081714718283</c:v>
                </c:pt>
                <c:pt idx="1550">
                  <c:v>-7.76081746293917</c:v>
                </c:pt>
                <c:pt idx="1551">
                  <c:v>-7.76431171273766</c:v>
                </c:pt>
                <c:pt idx="1552">
                  <c:v>-7.77118318928538</c:v>
                </c:pt>
                <c:pt idx="1553">
                  <c:v>-7.78516682951218</c:v>
                </c:pt>
                <c:pt idx="1554">
                  <c:v>-7.805166315325446</c:v>
                </c:pt>
                <c:pt idx="1555">
                  <c:v>-7.826355665645527</c:v>
                </c:pt>
                <c:pt idx="1556">
                  <c:v>-7.85170349408229</c:v>
                </c:pt>
                <c:pt idx="1557">
                  <c:v>-7.87925106360294</c:v>
                </c:pt>
                <c:pt idx="1558">
                  <c:v>-7.90084808070773</c:v>
                </c:pt>
                <c:pt idx="1559">
                  <c:v>-7.92323032046326</c:v>
                </c:pt>
                <c:pt idx="1560">
                  <c:v>-7.94546976099218</c:v>
                </c:pt>
                <c:pt idx="1561">
                  <c:v>-7.962470866525517</c:v>
                </c:pt>
                <c:pt idx="1562">
                  <c:v>-7.97461229833574</c:v>
                </c:pt>
                <c:pt idx="1563">
                  <c:v>-7.9810415522158</c:v>
                </c:pt>
                <c:pt idx="1564">
                  <c:v>-7.9798937023624</c:v>
                </c:pt>
                <c:pt idx="1565">
                  <c:v>-7.97739214465276</c:v>
                </c:pt>
                <c:pt idx="1566">
                  <c:v>-7.967297247401405</c:v>
                </c:pt>
                <c:pt idx="1567">
                  <c:v>-7.95701155627165</c:v>
                </c:pt>
                <c:pt idx="1568">
                  <c:v>-7.93950585148869</c:v>
                </c:pt>
                <c:pt idx="1569">
                  <c:v>-7.922993997046976</c:v>
                </c:pt>
                <c:pt idx="1570">
                  <c:v>-7.90204835116956</c:v>
                </c:pt>
                <c:pt idx="1571">
                  <c:v>-7.88297117310453</c:v>
                </c:pt>
                <c:pt idx="1572">
                  <c:v>-7.86910011040289</c:v>
                </c:pt>
                <c:pt idx="1573">
                  <c:v>-7.85556847159413</c:v>
                </c:pt>
                <c:pt idx="1574">
                  <c:v>-7.84948819682737</c:v>
                </c:pt>
                <c:pt idx="1575">
                  <c:v>-7.844518097105474</c:v>
                </c:pt>
                <c:pt idx="1576">
                  <c:v>-7.845282593468</c:v>
                </c:pt>
                <c:pt idx="1577">
                  <c:v>-7.853294358327377</c:v>
                </c:pt>
                <c:pt idx="1578">
                  <c:v>-7.86532993638287</c:v>
                </c:pt>
                <c:pt idx="1579">
                  <c:v>-7.8792279502461</c:v>
                </c:pt>
                <c:pt idx="1580">
                  <c:v>-7.899940979647829</c:v>
                </c:pt>
                <c:pt idx="1581">
                  <c:v>-7.9151928067046</c:v>
                </c:pt>
                <c:pt idx="1582">
                  <c:v>-7.93394863858682</c:v>
                </c:pt>
                <c:pt idx="1583">
                  <c:v>-7.95619183597646</c:v>
                </c:pt>
                <c:pt idx="1584">
                  <c:v>-7.97534308554388</c:v>
                </c:pt>
                <c:pt idx="1585">
                  <c:v>-7.9882877607321</c:v>
                </c:pt>
                <c:pt idx="1586">
                  <c:v>-7.9991033499094</c:v>
                </c:pt>
                <c:pt idx="1587">
                  <c:v>-8.00512890650264</c:v>
                </c:pt>
                <c:pt idx="1588">
                  <c:v>-8.007251972470318</c:v>
                </c:pt>
                <c:pt idx="1589">
                  <c:v>-8.00242932962987</c:v>
                </c:pt>
                <c:pt idx="1590">
                  <c:v>-7.99488060010091</c:v>
                </c:pt>
                <c:pt idx="1591">
                  <c:v>-7.97900396974441</c:v>
                </c:pt>
                <c:pt idx="1592">
                  <c:v>-7.9631414909663</c:v>
                </c:pt>
                <c:pt idx="1593">
                  <c:v>-7.94730928855186</c:v>
                </c:pt>
                <c:pt idx="1594">
                  <c:v>-7.928810491928909</c:v>
                </c:pt>
                <c:pt idx="1595">
                  <c:v>-7.90990428113855</c:v>
                </c:pt>
                <c:pt idx="1596">
                  <c:v>-7.89322781316314</c:v>
                </c:pt>
                <c:pt idx="1597">
                  <c:v>-7.877604640766971</c:v>
                </c:pt>
                <c:pt idx="1598">
                  <c:v>-7.87344419256092</c:v>
                </c:pt>
                <c:pt idx="1599">
                  <c:v>-7.867629578078031</c:v>
                </c:pt>
                <c:pt idx="1600">
                  <c:v>-7.86850266475794</c:v>
                </c:pt>
                <c:pt idx="1601">
                  <c:v>-7.87374209306503</c:v>
                </c:pt>
                <c:pt idx="1602">
                  <c:v>-7.885815000583189</c:v>
                </c:pt>
                <c:pt idx="1603">
                  <c:v>-7.904386256895942</c:v>
                </c:pt>
                <c:pt idx="1604">
                  <c:v>-7.92379344496818</c:v>
                </c:pt>
                <c:pt idx="1605">
                  <c:v>-7.94048836066976</c:v>
                </c:pt>
                <c:pt idx="1606">
                  <c:v>-7.961272936365289</c:v>
                </c:pt>
                <c:pt idx="1607">
                  <c:v>-7.98271276992051</c:v>
                </c:pt>
                <c:pt idx="1608">
                  <c:v>-8.00323361438605</c:v>
                </c:pt>
                <c:pt idx="1609">
                  <c:v>-8.023189497371428</c:v>
                </c:pt>
                <c:pt idx="1610">
                  <c:v>-8.03839417356829</c:v>
                </c:pt>
                <c:pt idx="1611">
                  <c:v>-8.04536911544775</c:v>
                </c:pt>
                <c:pt idx="1612">
                  <c:v>-8.04646127809733</c:v>
                </c:pt>
                <c:pt idx="1613">
                  <c:v>-8.045669145128101</c:v>
                </c:pt>
                <c:pt idx="1614">
                  <c:v>-8.03901341564236</c:v>
                </c:pt>
                <c:pt idx="1615">
                  <c:v>-8.031182133819518</c:v>
                </c:pt>
                <c:pt idx="1616">
                  <c:v>-8.016263365213158</c:v>
                </c:pt>
                <c:pt idx="1617">
                  <c:v>-7.99946849785532</c:v>
                </c:pt>
                <c:pt idx="1618">
                  <c:v>-7.98351350240576</c:v>
                </c:pt>
                <c:pt idx="1619">
                  <c:v>-7.9690857854119</c:v>
                </c:pt>
                <c:pt idx="1620">
                  <c:v>-7.95327431229688</c:v>
                </c:pt>
                <c:pt idx="1621">
                  <c:v>-7.93966146606345</c:v>
                </c:pt>
                <c:pt idx="1622">
                  <c:v>-7.92904801166646</c:v>
                </c:pt>
                <c:pt idx="1623">
                  <c:v>-7.925154299205601</c:v>
                </c:pt>
                <c:pt idx="1624">
                  <c:v>-7.92893175534319</c:v>
                </c:pt>
                <c:pt idx="1625">
                  <c:v>-7.9316453883448</c:v>
                </c:pt>
                <c:pt idx="1626">
                  <c:v>-7.94547050416531</c:v>
                </c:pt>
                <c:pt idx="1627">
                  <c:v>-7.9620120942673</c:v>
                </c:pt>
                <c:pt idx="1628">
                  <c:v>-7.98042653499431</c:v>
                </c:pt>
                <c:pt idx="1629">
                  <c:v>-8.000662881673848</c:v>
                </c:pt>
                <c:pt idx="1630">
                  <c:v>-8.02257463379265</c:v>
                </c:pt>
                <c:pt idx="1631">
                  <c:v>-8.044827464573789</c:v>
                </c:pt>
                <c:pt idx="1632">
                  <c:v>-8.06383320667859</c:v>
                </c:pt>
                <c:pt idx="1633">
                  <c:v>-8.08266302076497</c:v>
                </c:pt>
                <c:pt idx="1634">
                  <c:v>-8.098167965254948</c:v>
                </c:pt>
                <c:pt idx="1635">
                  <c:v>-8.10959950329051</c:v>
                </c:pt>
                <c:pt idx="1636">
                  <c:v>-8.11638035072613</c:v>
                </c:pt>
                <c:pt idx="1637">
                  <c:v>-8.114171629708648</c:v>
                </c:pt>
                <c:pt idx="1638">
                  <c:v>-8.11168930283372</c:v>
                </c:pt>
                <c:pt idx="1639">
                  <c:v>-8.10365281096796</c:v>
                </c:pt>
                <c:pt idx="1640">
                  <c:v>-8.088876570777508</c:v>
                </c:pt>
                <c:pt idx="1641">
                  <c:v>-8.073516879968</c:v>
                </c:pt>
                <c:pt idx="1642">
                  <c:v>-8.05647430132696</c:v>
                </c:pt>
                <c:pt idx="1643">
                  <c:v>-8.036851547795148</c:v>
                </c:pt>
                <c:pt idx="1644">
                  <c:v>-8.02026963126622</c:v>
                </c:pt>
                <c:pt idx="1645">
                  <c:v>-8.006364062979838</c:v>
                </c:pt>
                <c:pt idx="1646">
                  <c:v>-7.9967946739785</c:v>
                </c:pt>
                <c:pt idx="1647">
                  <c:v>-7.992053247225344</c:v>
                </c:pt>
                <c:pt idx="1648">
                  <c:v>-7.99189591919046</c:v>
                </c:pt>
                <c:pt idx="1649">
                  <c:v>-7.99365182123143</c:v>
                </c:pt>
                <c:pt idx="1650">
                  <c:v>-8.00756615678562</c:v>
                </c:pt>
                <c:pt idx="1651">
                  <c:v>-8.01795324631692</c:v>
                </c:pt>
                <c:pt idx="1652">
                  <c:v>-8.03549660946546</c:v>
                </c:pt>
                <c:pt idx="1653">
                  <c:v>-8.05629380284403</c:v>
                </c:pt>
                <c:pt idx="1654">
                  <c:v>-8.08105297476097</c:v>
                </c:pt>
                <c:pt idx="1655">
                  <c:v>-8.104878522168583</c:v>
                </c:pt>
                <c:pt idx="1656">
                  <c:v>-8.1257385377721</c:v>
                </c:pt>
                <c:pt idx="1657">
                  <c:v>-8.14344357571461</c:v>
                </c:pt>
                <c:pt idx="1658">
                  <c:v>-8.163561470328671</c:v>
                </c:pt>
                <c:pt idx="1659">
                  <c:v>-8.173021024596448</c:v>
                </c:pt>
                <c:pt idx="1660">
                  <c:v>-8.17955127227371</c:v>
                </c:pt>
                <c:pt idx="1661">
                  <c:v>-8.180374064926068</c:v>
                </c:pt>
                <c:pt idx="1662">
                  <c:v>-8.17923642080059</c:v>
                </c:pt>
                <c:pt idx="1663">
                  <c:v>-8.17049771370261</c:v>
                </c:pt>
                <c:pt idx="1664">
                  <c:v>-8.15936285062579</c:v>
                </c:pt>
                <c:pt idx="1665">
                  <c:v>-8.143800401208718</c:v>
                </c:pt>
                <c:pt idx="1666">
                  <c:v>-8.12973518764106</c:v>
                </c:pt>
                <c:pt idx="1667">
                  <c:v>-8.10642300930027</c:v>
                </c:pt>
                <c:pt idx="1668">
                  <c:v>-8.08961082007076</c:v>
                </c:pt>
                <c:pt idx="1669">
                  <c:v>-8.0737373377237</c:v>
                </c:pt>
                <c:pt idx="1670">
                  <c:v>-8.061302402879668</c:v>
                </c:pt>
                <c:pt idx="1671">
                  <c:v>-8.051202764698098</c:v>
                </c:pt>
                <c:pt idx="1672">
                  <c:v>-8.046705394972418</c:v>
                </c:pt>
                <c:pt idx="1673">
                  <c:v>-8.04388830872469</c:v>
                </c:pt>
                <c:pt idx="1674">
                  <c:v>-8.05121986481579</c:v>
                </c:pt>
                <c:pt idx="1675">
                  <c:v>-8.061064679314578</c:v>
                </c:pt>
                <c:pt idx="1676">
                  <c:v>-8.07330615270046</c:v>
                </c:pt>
                <c:pt idx="1677">
                  <c:v>-8.09207713305523</c:v>
                </c:pt>
                <c:pt idx="1678">
                  <c:v>-8.11291739271567</c:v>
                </c:pt>
                <c:pt idx="1679">
                  <c:v>-8.13054669121814</c:v>
                </c:pt>
                <c:pt idx="1680">
                  <c:v>-8.151213355935823</c:v>
                </c:pt>
                <c:pt idx="1681">
                  <c:v>-8.17100131240102</c:v>
                </c:pt>
                <c:pt idx="1682">
                  <c:v>-8.193777654310618</c:v>
                </c:pt>
                <c:pt idx="1683">
                  <c:v>-8.20061620978572</c:v>
                </c:pt>
                <c:pt idx="1684">
                  <c:v>-8.208139428940058</c:v>
                </c:pt>
                <c:pt idx="1685">
                  <c:v>-8.21514949599685</c:v>
                </c:pt>
                <c:pt idx="1686">
                  <c:v>-8.21573813744223</c:v>
                </c:pt>
                <c:pt idx="1687">
                  <c:v>-8.210715955975868</c:v>
                </c:pt>
                <c:pt idx="1688">
                  <c:v>-8.20020584937728</c:v>
                </c:pt>
                <c:pt idx="1689">
                  <c:v>-8.1884993824219</c:v>
                </c:pt>
                <c:pt idx="1690">
                  <c:v>-8.174126327057498</c:v>
                </c:pt>
                <c:pt idx="1691">
                  <c:v>-8.15724402727295</c:v>
                </c:pt>
                <c:pt idx="1692">
                  <c:v>-8.141328587351092</c:v>
                </c:pt>
                <c:pt idx="1693">
                  <c:v>-8.127963747641992</c:v>
                </c:pt>
                <c:pt idx="1694">
                  <c:v>-8.11520657733213</c:v>
                </c:pt>
                <c:pt idx="1695">
                  <c:v>-8.10641591830261</c:v>
                </c:pt>
                <c:pt idx="1696">
                  <c:v>-8.09975027872259</c:v>
                </c:pt>
                <c:pt idx="1697">
                  <c:v>-8.09701445598917</c:v>
                </c:pt>
                <c:pt idx="1698">
                  <c:v>-8.10075427875583</c:v>
                </c:pt>
                <c:pt idx="1699">
                  <c:v>-8.108461162621417</c:v>
                </c:pt>
                <c:pt idx="1700">
                  <c:v>-8.121978834704398</c:v>
                </c:pt>
                <c:pt idx="1701">
                  <c:v>-8.13703427658252</c:v>
                </c:pt>
                <c:pt idx="1702">
                  <c:v>-8.153670145791761</c:v>
                </c:pt>
                <c:pt idx="1703">
                  <c:v>-8.17554160963731</c:v>
                </c:pt>
                <c:pt idx="1704">
                  <c:v>-8.197851643008688</c:v>
                </c:pt>
                <c:pt idx="1705">
                  <c:v>-8.215342768084</c:v>
                </c:pt>
                <c:pt idx="1706">
                  <c:v>-8.230672584883138</c:v>
                </c:pt>
                <c:pt idx="1707">
                  <c:v>-8.249940731178998</c:v>
                </c:pt>
                <c:pt idx="1708">
                  <c:v>-8.258270353537218</c:v>
                </c:pt>
                <c:pt idx="1709">
                  <c:v>-8.2631122044581</c:v>
                </c:pt>
                <c:pt idx="1710">
                  <c:v>-8.2641533144454</c:v>
                </c:pt>
                <c:pt idx="1711">
                  <c:v>-8.26271034062034</c:v>
                </c:pt>
                <c:pt idx="1712">
                  <c:v>-8.257370147819408</c:v>
                </c:pt>
                <c:pt idx="1713">
                  <c:v>-8.25008845574397</c:v>
                </c:pt>
                <c:pt idx="1714">
                  <c:v>-8.237448144461618</c:v>
                </c:pt>
                <c:pt idx="1715">
                  <c:v>-8.221103714283718</c:v>
                </c:pt>
                <c:pt idx="1716">
                  <c:v>-8.209593198153588</c:v>
                </c:pt>
                <c:pt idx="1717">
                  <c:v>-8.19476785188789</c:v>
                </c:pt>
                <c:pt idx="1718">
                  <c:v>-8.181341941559559</c:v>
                </c:pt>
                <c:pt idx="1719">
                  <c:v>-8.17259306333495</c:v>
                </c:pt>
                <c:pt idx="1720">
                  <c:v>-8.164169129097271</c:v>
                </c:pt>
                <c:pt idx="1721">
                  <c:v>-8.16051270907999</c:v>
                </c:pt>
                <c:pt idx="1722">
                  <c:v>-8.16182053615367</c:v>
                </c:pt>
                <c:pt idx="1723">
                  <c:v>-8.16562063936285</c:v>
                </c:pt>
                <c:pt idx="1724">
                  <c:v>-8.18113716660831</c:v>
                </c:pt>
                <c:pt idx="1725">
                  <c:v>-8.19402209850595</c:v>
                </c:pt>
                <c:pt idx="1726">
                  <c:v>-8.208913228615003</c:v>
                </c:pt>
                <c:pt idx="1727">
                  <c:v>-8.224754062217569</c:v>
                </c:pt>
                <c:pt idx="1728">
                  <c:v>-8.24540583882323</c:v>
                </c:pt>
                <c:pt idx="1729">
                  <c:v>-8.261228938970465</c:v>
                </c:pt>
                <c:pt idx="1730">
                  <c:v>-8.27773281174724</c:v>
                </c:pt>
                <c:pt idx="1731">
                  <c:v>-8.292915481454651</c:v>
                </c:pt>
                <c:pt idx="1732">
                  <c:v>-8.30679999013616</c:v>
                </c:pt>
                <c:pt idx="1733">
                  <c:v>-8.31140170656976</c:v>
                </c:pt>
                <c:pt idx="1734">
                  <c:v>-8.31270641012391</c:v>
                </c:pt>
                <c:pt idx="1735">
                  <c:v>-8.31177249472411</c:v>
                </c:pt>
                <c:pt idx="1736">
                  <c:v>-8.30744224412814</c:v>
                </c:pt>
                <c:pt idx="1737">
                  <c:v>-8.300022581695868</c:v>
                </c:pt>
                <c:pt idx="1738">
                  <c:v>-8.291236451573168</c:v>
                </c:pt>
                <c:pt idx="1739">
                  <c:v>-8.276345494444188</c:v>
                </c:pt>
                <c:pt idx="1740">
                  <c:v>-8.2650143642562</c:v>
                </c:pt>
                <c:pt idx="1741">
                  <c:v>-8.249118970371283</c:v>
                </c:pt>
                <c:pt idx="1742">
                  <c:v>-8.237388582928918</c:v>
                </c:pt>
                <c:pt idx="1743">
                  <c:v>-8.226007121713053</c:v>
                </c:pt>
                <c:pt idx="1744">
                  <c:v>-8.219758300473773</c:v>
                </c:pt>
                <c:pt idx="1745">
                  <c:v>-8.214949683388591</c:v>
                </c:pt>
                <c:pt idx="1746">
                  <c:v>-8.21551726187201</c:v>
                </c:pt>
                <c:pt idx="1747">
                  <c:v>-8.22439530060684</c:v>
                </c:pt>
                <c:pt idx="1748">
                  <c:v>-8.227376539535138</c:v>
                </c:pt>
                <c:pt idx="1749">
                  <c:v>-8.238466481803798</c:v>
                </c:pt>
                <c:pt idx="1750">
                  <c:v>-8.25244968010771</c:v>
                </c:pt>
                <c:pt idx="1751">
                  <c:v>-8.270220386372948</c:v>
                </c:pt>
                <c:pt idx="1752">
                  <c:v>-8.290370660014741</c:v>
                </c:pt>
                <c:pt idx="1753">
                  <c:v>-8.30718423407568</c:v>
                </c:pt>
                <c:pt idx="1754">
                  <c:v>-8.32416954916789</c:v>
                </c:pt>
                <c:pt idx="1755">
                  <c:v>-8.341030460302708</c:v>
                </c:pt>
                <c:pt idx="1756">
                  <c:v>-8.35415659540428</c:v>
                </c:pt>
                <c:pt idx="1757">
                  <c:v>-8.35965492922555</c:v>
                </c:pt>
                <c:pt idx="1758">
                  <c:v>-8.364158468773848</c:v>
                </c:pt>
                <c:pt idx="1759">
                  <c:v>-8.36595633340985</c:v>
                </c:pt>
                <c:pt idx="1760">
                  <c:v>-8.36555365959114</c:v>
                </c:pt>
                <c:pt idx="1761">
                  <c:v>-8.35895453303134</c:v>
                </c:pt>
                <c:pt idx="1762">
                  <c:v>-8.35048236636943</c:v>
                </c:pt>
                <c:pt idx="1763">
                  <c:v>-8.3387391464392</c:v>
                </c:pt>
                <c:pt idx="1764">
                  <c:v>-8.32934947542192</c:v>
                </c:pt>
                <c:pt idx="1765">
                  <c:v>-8.31585326738524</c:v>
                </c:pt>
                <c:pt idx="1766">
                  <c:v>-8.30456829864692</c:v>
                </c:pt>
                <c:pt idx="1767">
                  <c:v>-8.296400265650468</c:v>
                </c:pt>
                <c:pt idx="1768">
                  <c:v>-8.28862445710972</c:v>
                </c:pt>
                <c:pt idx="1769">
                  <c:v>-8.28637423395063</c:v>
                </c:pt>
                <c:pt idx="1770">
                  <c:v>-8.289433784453468</c:v>
                </c:pt>
                <c:pt idx="1771">
                  <c:v>-8.29388037840254</c:v>
                </c:pt>
                <c:pt idx="1772">
                  <c:v>-8.30182497655205</c:v>
                </c:pt>
                <c:pt idx="1773">
                  <c:v>-8.31209933845915</c:v>
                </c:pt>
                <c:pt idx="1774">
                  <c:v>-8.32664549511078</c:v>
                </c:pt>
                <c:pt idx="1775">
                  <c:v>-8.34244312804482</c:v>
                </c:pt>
                <c:pt idx="1776">
                  <c:v>-8.36180501106982</c:v>
                </c:pt>
                <c:pt idx="1777">
                  <c:v>-8.37942222412589</c:v>
                </c:pt>
                <c:pt idx="1778">
                  <c:v>-8.39478248515793</c:v>
                </c:pt>
                <c:pt idx="1779">
                  <c:v>-8.41271357798517</c:v>
                </c:pt>
                <c:pt idx="1780">
                  <c:v>-8.42348656451058</c:v>
                </c:pt>
                <c:pt idx="1781">
                  <c:v>-8.43339411993703</c:v>
                </c:pt>
                <c:pt idx="1782">
                  <c:v>-8.43944799041145</c:v>
                </c:pt>
                <c:pt idx="1783">
                  <c:v>-8.44278758221355</c:v>
                </c:pt>
                <c:pt idx="1784">
                  <c:v>-8.44538688866859</c:v>
                </c:pt>
                <c:pt idx="1785">
                  <c:v>-8.44081852534606</c:v>
                </c:pt>
                <c:pt idx="1786">
                  <c:v>-8.431376526893173</c:v>
                </c:pt>
                <c:pt idx="1787">
                  <c:v>-8.42130959361469</c:v>
                </c:pt>
                <c:pt idx="1788">
                  <c:v>-8.411603181621798</c:v>
                </c:pt>
                <c:pt idx="1789">
                  <c:v>-8.39704323801191</c:v>
                </c:pt>
                <c:pt idx="1790">
                  <c:v>-8.39020159302002</c:v>
                </c:pt>
                <c:pt idx="1791">
                  <c:v>-8.377551627535792</c:v>
                </c:pt>
                <c:pt idx="1792">
                  <c:v>-8.37197933353327</c:v>
                </c:pt>
                <c:pt idx="1793">
                  <c:v>-8.36856296115681</c:v>
                </c:pt>
                <c:pt idx="1794">
                  <c:v>-8.36607527515283</c:v>
                </c:pt>
                <c:pt idx="1795">
                  <c:v>-8.36732658897379</c:v>
                </c:pt>
                <c:pt idx="1796">
                  <c:v>-8.37158143874798</c:v>
                </c:pt>
                <c:pt idx="1797">
                  <c:v>-8.38232086179819</c:v>
                </c:pt>
                <c:pt idx="1798">
                  <c:v>-8.39723072759939</c:v>
                </c:pt>
                <c:pt idx="1799">
                  <c:v>-8.41085831026653</c:v>
                </c:pt>
                <c:pt idx="1800">
                  <c:v>-8.42843791934032</c:v>
                </c:pt>
                <c:pt idx="1801">
                  <c:v>-8.44452795002743</c:v>
                </c:pt>
                <c:pt idx="1802">
                  <c:v>-8.46045184951383</c:v>
                </c:pt>
                <c:pt idx="1803">
                  <c:v>-8.478761781797651</c:v>
                </c:pt>
                <c:pt idx="1804">
                  <c:v>-8.49350401610691</c:v>
                </c:pt>
                <c:pt idx="1805">
                  <c:v>-8.50640531990485</c:v>
                </c:pt>
                <c:pt idx="1806">
                  <c:v>-8.51553921425591</c:v>
                </c:pt>
                <c:pt idx="1807">
                  <c:v>-8.52118749584982</c:v>
                </c:pt>
                <c:pt idx="1808">
                  <c:v>-8.52256134054501</c:v>
                </c:pt>
                <c:pt idx="1809">
                  <c:v>-8.52322929426128</c:v>
                </c:pt>
                <c:pt idx="1810">
                  <c:v>-8.52023805413825</c:v>
                </c:pt>
                <c:pt idx="1811">
                  <c:v>-8.513963729909768</c:v>
                </c:pt>
                <c:pt idx="1812">
                  <c:v>-8.507091128078448</c:v>
                </c:pt>
                <c:pt idx="1813">
                  <c:v>-8.49679802063401</c:v>
                </c:pt>
                <c:pt idx="1814">
                  <c:v>-8.485648761152</c:v>
                </c:pt>
                <c:pt idx="1815">
                  <c:v>-8.47442741849508</c:v>
                </c:pt>
                <c:pt idx="1816">
                  <c:v>-8.46613565989071</c:v>
                </c:pt>
                <c:pt idx="1817">
                  <c:v>-8.45868404341784</c:v>
                </c:pt>
                <c:pt idx="1818">
                  <c:v>-8.45350573123962</c:v>
                </c:pt>
                <c:pt idx="1819">
                  <c:v>-8.45086202233679</c:v>
                </c:pt>
                <c:pt idx="1820">
                  <c:v>-8.45302713649007</c:v>
                </c:pt>
                <c:pt idx="1821">
                  <c:v>-8.45765806792816</c:v>
                </c:pt>
                <c:pt idx="1822">
                  <c:v>-8.46308327409314</c:v>
                </c:pt>
                <c:pt idx="1823">
                  <c:v>-8.47088956235018</c:v>
                </c:pt>
                <c:pt idx="1824">
                  <c:v>-8.485024047588172</c:v>
                </c:pt>
                <c:pt idx="1825">
                  <c:v>-8.49758679551677</c:v>
                </c:pt>
                <c:pt idx="1826">
                  <c:v>-8.511178606448883</c:v>
                </c:pt>
                <c:pt idx="1827">
                  <c:v>-8.52338645722092</c:v>
                </c:pt>
                <c:pt idx="1828">
                  <c:v>-8.53601059710117</c:v>
                </c:pt>
                <c:pt idx="1829">
                  <c:v>-8.548849883604758</c:v>
                </c:pt>
                <c:pt idx="1830">
                  <c:v>-8.56233713418848</c:v>
                </c:pt>
                <c:pt idx="1831">
                  <c:v>-8.56403139890408</c:v>
                </c:pt>
                <c:pt idx="1832">
                  <c:v>-8.56625641179587</c:v>
                </c:pt>
                <c:pt idx="1833">
                  <c:v>-8.56958750167427</c:v>
                </c:pt>
                <c:pt idx="1834">
                  <c:v>-8.56912025088664</c:v>
                </c:pt>
                <c:pt idx="1835">
                  <c:v>-8.56635515327884</c:v>
                </c:pt>
                <c:pt idx="1836">
                  <c:v>-8.55949647404686</c:v>
                </c:pt>
                <c:pt idx="1837">
                  <c:v>-8.55283431645337</c:v>
                </c:pt>
                <c:pt idx="1838">
                  <c:v>-8.54592363464325</c:v>
                </c:pt>
                <c:pt idx="1839">
                  <c:v>-8.539251463935095</c:v>
                </c:pt>
                <c:pt idx="1840">
                  <c:v>-8.533209701263818</c:v>
                </c:pt>
                <c:pt idx="1841">
                  <c:v>-8.529289773040568</c:v>
                </c:pt>
                <c:pt idx="1842">
                  <c:v>-8.52460615114915</c:v>
                </c:pt>
                <c:pt idx="1843">
                  <c:v>-8.52321124164321</c:v>
                </c:pt>
                <c:pt idx="1844">
                  <c:v>-8.523320975163098</c:v>
                </c:pt>
                <c:pt idx="1845">
                  <c:v>-8.530795403485868</c:v>
                </c:pt>
                <c:pt idx="1846">
                  <c:v>-8.536801005530501</c:v>
                </c:pt>
                <c:pt idx="1847">
                  <c:v>-8.54259288815668</c:v>
                </c:pt>
                <c:pt idx="1848">
                  <c:v>-8.55431417410697</c:v>
                </c:pt>
                <c:pt idx="1849">
                  <c:v>-8.56690208186632</c:v>
                </c:pt>
                <c:pt idx="1850">
                  <c:v>-8.57975109221234</c:v>
                </c:pt>
                <c:pt idx="1851">
                  <c:v>-8.591761763560811</c:v>
                </c:pt>
                <c:pt idx="1852">
                  <c:v>-8.60558042687304</c:v>
                </c:pt>
                <c:pt idx="1853">
                  <c:v>-8.614385056206902</c:v>
                </c:pt>
                <c:pt idx="1854">
                  <c:v>-8.62609420819991</c:v>
                </c:pt>
                <c:pt idx="1855">
                  <c:v>-8.634123629012528</c:v>
                </c:pt>
                <c:pt idx="1856">
                  <c:v>-8.639160940012218</c:v>
                </c:pt>
                <c:pt idx="1857">
                  <c:v>-8.642821553345858</c:v>
                </c:pt>
                <c:pt idx="1858">
                  <c:v>-8.644153311550998</c:v>
                </c:pt>
                <c:pt idx="1859">
                  <c:v>-8.640922271540008</c:v>
                </c:pt>
                <c:pt idx="1860">
                  <c:v>-8.637086782651151</c:v>
                </c:pt>
                <c:pt idx="1861">
                  <c:v>-8.62999856887861</c:v>
                </c:pt>
                <c:pt idx="1862">
                  <c:v>-8.621713383697253</c:v>
                </c:pt>
                <c:pt idx="1863">
                  <c:v>-8.61501009697365</c:v>
                </c:pt>
                <c:pt idx="1864">
                  <c:v>-8.60976909614723</c:v>
                </c:pt>
                <c:pt idx="1865">
                  <c:v>-8.59706413182529</c:v>
                </c:pt>
                <c:pt idx="1866">
                  <c:v>-8.593776390370868</c:v>
                </c:pt>
                <c:pt idx="1867">
                  <c:v>-8.58985281436174</c:v>
                </c:pt>
                <c:pt idx="1868">
                  <c:v>-8.588978256374038</c:v>
                </c:pt>
                <c:pt idx="1869">
                  <c:v>-8.59240477286234</c:v>
                </c:pt>
                <c:pt idx="1870">
                  <c:v>-8.596087464590168</c:v>
                </c:pt>
                <c:pt idx="1871">
                  <c:v>-8.604261912631612</c:v>
                </c:pt>
                <c:pt idx="1872">
                  <c:v>-8.61251755654639</c:v>
                </c:pt>
                <c:pt idx="1873">
                  <c:v>-8.62398505639745</c:v>
                </c:pt>
                <c:pt idx="1874">
                  <c:v>-8.63920663569589</c:v>
                </c:pt>
                <c:pt idx="1875">
                  <c:v>-8.65682081178521</c:v>
                </c:pt>
                <c:pt idx="1876">
                  <c:v>-8.67155309699891</c:v>
                </c:pt>
                <c:pt idx="1877">
                  <c:v>-8.68954160893981</c:v>
                </c:pt>
                <c:pt idx="1878">
                  <c:v>-8.705938471678468</c:v>
                </c:pt>
                <c:pt idx="1879">
                  <c:v>-8.71798785750267</c:v>
                </c:pt>
                <c:pt idx="1880">
                  <c:v>-8.729029568372968</c:v>
                </c:pt>
                <c:pt idx="1881">
                  <c:v>-8.73790861484664</c:v>
                </c:pt>
                <c:pt idx="1882">
                  <c:v>-8.746072985636825</c:v>
                </c:pt>
                <c:pt idx="1883">
                  <c:v>-8.75027957448262</c:v>
                </c:pt>
                <c:pt idx="1884">
                  <c:v>-8.75014412689403</c:v>
                </c:pt>
                <c:pt idx="1885">
                  <c:v>-8.748077188330837</c:v>
                </c:pt>
                <c:pt idx="1886">
                  <c:v>-8.745824749624818</c:v>
                </c:pt>
                <c:pt idx="1887">
                  <c:v>-8.739574676894118</c:v>
                </c:pt>
                <c:pt idx="1888">
                  <c:v>-8.734287175685368</c:v>
                </c:pt>
                <c:pt idx="1889">
                  <c:v>-8.726316582090723</c:v>
                </c:pt>
                <c:pt idx="1890">
                  <c:v>-8.712713908456848</c:v>
                </c:pt>
                <c:pt idx="1891">
                  <c:v>-8.7066999740945</c:v>
                </c:pt>
                <c:pt idx="1892">
                  <c:v>-8.700103663521091</c:v>
                </c:pt>
                <c:pt idx="1893">
                  <c:v>-8.69446784224609</c:v>
                </c:pt>
                <c:pt idx="1894">
                  <c:v>-8.6939736793666</c:v>
                </c:pt>
                <c:pt idx="1895">
                  <c:v>-8.69206986065096</c:v>
                </c:pt>
                <c:pt idx="1896">
                  <c:v>-8.693141346784488</c:v>
                </c:pt>
                <c:pt idx="1897">
                  <c:v>-8.69969840942926</c:v>
                </c:pt>
                <c:pt idx="1898">
                  <c:v>-8.711771185804554</c:v>
                </c:pt>
                <c:pt idx="1899">
                  <c:v>-8.722371176032537</c:v>
                </c:pt>
                <c:pt idx="1900">
                  <c:v>-8.733472943596018</c:v>
                </c:pt>
                <c:pt idx="1901">
                  <c:v>-8.746817136026138</c:v>
                </c:pt>
                <c:pt idx="1902">
                  <c:v>-8.76170852648816</c:v>
                </c:pt>
                <c:pt idx="1903">
                  <c:v>-8.778028942458025</c:v>
                </c:pt>
                <c:pt idx="1904">
                  <c:v>-8.790577042787168</c:v>
                </c:pt>
                <c:pt idx="1905">
                  <c:v>-8.799971462756945</c:v>
                </c:pt>
                <c:pt idx="1906">
                  <c:v>-8.80935714777808</c:v>
                </c:pt>
                <c:pt idx="1907">
                  <c:v>-8.813208794830468</c:v>
                </c:pt>
                <c:pt idx="1908">
                  <c:v>-8.82004056856015</c:v>
                </c:pt>
                <c:pt idx="1909">
                  <c:v>-8.8228593613064</c:v>
                </c:pt>
                <c:pt idx="1910">
                  <c:v>-8.82419667963904</c:v>
                </c:pt>
                <c:pt idx="1911">
                  <c:v>-8.81823163077393</c:v>
                </c:pt>
                <c:pt idx="1912">
                  <c:v>-8.81188723347312</c:v>
                </c:pt>
                <c:pt idx="1913">
                  <c:v>-8.80112613122073</c:v>
                </c:pt>
                <c:pt idx="1914">
                  <c:v>-8.791026450117549</c:v>
                </c:pt>
                <c:pt idx="1915">
                  <c:v>-8.78261028023004</c:v>
                </c:pt>
                <c:pt idx="1916">
                  <c:v>-8.77367637908297</c:v>
                </c:pt>
                <c:pt idx="1917">
                  <c:v>-8.767018923197098</c:v>
                </c:pt>
                <c:pt idx="1918">
                  <c:v>-8.75958133287598</c:v>
                </c:pt>
                <c:pt idx="1919">
                  <c:v>-8.75471993816421</c:v>
                </c:pt>
                <c:pt idx="1920">
                  <c:v>-8.75648778426091</c:v>
                </c:pt>
                <c:pt idx="1921">
                  <c:v>-8.75961680703995</c:v>
                </c:pt>
                <c:pt idx="1922">
                  <c:v>-8.764677067634118</c:v>
                </c:pt>
                <c:pt idx="1923">
                  <c:v>-8.773300889595861</c:v>
                </c:pt>
                <c:pt idx="1924">
                  <c:v>-8.781233300097183</c:v>
                </c:pt>
                <c:pt idx="1925">
                  <c:v>-8.79443680836295</c:v>
                </c:pt>
                <c:pt idx="1926">
                  <c:v>-8.809165711131561</c:v>
                </c:pt>
                <c:pt idx="1927">
                  <c:v>-8.82657453959968</c:v>
                </c:pt>
                <c:pt idx="1928">
                  <c:v>-8.83769535726511</c:v>
                </c:pt>
                <c:pt idx="1929">
                  <c:v>-8.84681457984053</c:v>
                </c:pt>
                <c:pt idx="1930">
                  <c:v>-8.85686152790047</c:v>
                </c:pt>
                <c:pt idx="1931">
                  <c:v>-8.86626409022321</c:v>
                </c:pt>
                <c:pt idx="1932">
                  <c:v>-8.86892462257976</c:v>
                </c:pt>
                <c:pt idx="1933">
                  <c:v>-8.868365727978968</c:v>
                </c:pt>
                <c:pt idx="1934">
                  <c:v>-8.87175039334377</c:v>
                </c:pt>
                <c:pt idx="1935">
                  <c:v>-8.86838033969179</c:v>
                </c:pt>
                <c:pt idx="1936">
                  <c:v>-8.86217820923592</c:v>
                </c:pt>
                <c:pt idx="1937">
                  <c:v>-8.85723170292537</c:v>
                </c:pt>
                <c:pt idx="1938">
                  <c:v>-8.848865529766548</c:v>
                </c:pt>
                <c:pt idx="1939">
                  <c:v>-8.838468570511418</c:v>
                </c:pt>
                <c:pt idx="1940">
                  <c:v>-8.83661690739821</c:v>
                </c:pt>
                <c:pt idx="1941">
                  <c:v>-8.82877657071574</c:v>
                </c:pt>
                <c:pt idx="1942">
                  <c:v>-8.826223341692856</c:v>
                </c:pt>
                <c:pt idx="1943">
                  <c:v>-8.83218462222766</c:v>
                </c:pt>
                <c:pt idx="1944">
                  <c:v>-8.8345843169795</c:v>
                </c:pt>
                <c:pt idx="1945">
                  <c:v>-8.84333049835841</c:v>
                </c:pt>
                <c:pt idx="1946">
                  <c:v>-8.8544906085285</c:v>
                </c:pt>
                <c:pt idx="1947">
                  <c:v>-8.86745031570626</c:v>
                </c:pt>
                <c:pt idx="1948">
                  <c:v>-8.884302629111778</c:v>
                </c:pt>
                <c:pt idx="1949">
                  <c:v>-8.90248957898266</c:v>
                </c:pt>
                <c:pt idx="1950">
                  <c:v>-8.9260202582207</c:v>
                </c:pt>
                <c:pt idx="1951">
                  <c:v>-8.947285764062668</c:v>
                </c:pt>
                <c:pt idx="1952">
                  <c:v>-8.96465429577628</c:v>
                </c:pt>
                <c:pt idx="1953">
                  <c:v>-8.98092569488683</c:v>
                </c:pt>
                <c:pt idx="1954">
                  <c:v>-8.99550653644605</c:v>
                </c:pt>
                <c:pt idx="1955">
                  <c:v>-9.003668265539118</c:v>
                </c:pt>
                <c:pt idx="1956">
                  <c:v>-9.009178013553168</c:v>
                </c:pt>
                <c:pt idx="1957">
                  <c:v>-9.01340139300734</c:v>
                </c:pt>
                <c:pt idx="1958">
                  <c:v>-9.01143301890002</c:v>
                </c:pt>
                <c:pt idx="1959">
                  <c:v>-9.004281975977678</c:v>
                </c:pt>
                <c:pt idx="1960">
                  <c:v>-8.99419159492997</c:v>
                </c:pt>
                <c:pt idx="1961">
                  <c:v>-8.98062951449355</c:v>
                </c:pt>
                <c:pt idx="1962">
                  <c:v>-8.96744111152098</c:v>
                </c:pt>
                <c:pt idx="1963">
                  <c:v>-8.95300815894876</c:v>
                </c:pt>
                <c:pt idx="1964">
                  <c:v>-8.93661382940384</c:v>
                </c:pt>
                <c:pt idx="1965">
                  <c:v>-8.92079133103271</c:v>
                </c:pt>
                <c:pt idx="1966">
                  <c:v>-8.91303983431427</c:v>
                </c:pt>
                <c:pt idx="1967">
                  <c:v>-8.908358785769218</c:v>
                </c:pt>
                <c:pt idx="1968">
                  <c:v>-8.90462021774035</c:v>
                </c:pt>
                <c:pt idx="1969">
                  <c:v>-8.90635458156781</c:v>
                </c:pt>
                <c:pt idx="1970">
                  <c:v>-8.914949488170551</c:v>
                </c:pt>
                <c:pt idx="1971">
                  <c:v>-8.927803497059368</c:v>
                </c:pt>
                <c:pt idx="1972">
                  <c:v>-8.941197102174268</c:v>
                </c:pt>
                <c:pt idx="1973">
                  <c:v>-8.96049147995128</c:v>
                </c:pt>
                <c:pt idx="1974">
                  <c:v>-8.98115322562742</c:v>
                </c:pt>
                <c:pt idx="1975">
                  <c:v>-9.00358923014668</c:v>
                </c:pt>
                <c:pt idx="1976">
                  <c:v>-9.02323347846937</c:v>
                </c:pt>
                <c:pt idx="1977">
                  <c:v>-9.043202562132608</c:v>
                </c:pt>
                <c:pt idx="1978">
                  <c:v>-9.06071053717199</c:v>
                </c:pt>
                <c:pt idx="1979">
                  <c:v>-9.074352780398561</c:v>
                </c:pt>
                <c:pt idx="1980">
                  <c:v>-9.08598336049127</c:v>
                </c:pt>
                <c:pt idx="1981">
                  <c:v>-9.088501886728578</c:v>
                </c:pt>
                <c:pt idx="1982">
                  <c:v>-9.08982702226299</c:v>
                </c:pt>
                <c:pt idx="1983">
                  <c:v>-9.08565654856513</c:v>
                </c:pt>
                <c:pt idx="1984">
                  <c:v>-9.0756581664858</c:v>
                </c:pt>
                <c:pt idx="1985">
                  <c:v>-9.063025667550525</c:v>
                </c:pt>
                <c:pt idx="1986">
                  <c:v>-9.048366838532678</c:v>
                </c:pt>
                <c:pt idx="1987">
                  <c:v>-9.03365051678013</c:v>
                </c:pt>
                <c:pt idx="1988">
                  <c:v>-9.0187443629801</c:v>
                </c:pt>
                <c:pt idx="1989">
                  <c:v>-9.00703521272868</c:v>
                </c:pt>
                <c:pt idx="1990">
                  <c:v>-8.99804833990802</c:v>
                </c:pt>
                <c:pt idx="1991">
                  <c:v>-8.9892913888793</c:v>
                </c:pt>
                <c:pt idx="1992">
                  <c:v>-8.988668689186568</c:v>
                </c:pt>
                <c:pt idx="1993">
                  <c:v>-8.9907227986235</c:v>
                </c:pt>
                <c:pt idx="1994">
                  <c:v>-8.99511433192278</c:v>
                </c:pt>
                <c:pt idx="1995">
                  <c:v>-9.007011261647028</c:v>
                </c:pt>
                <c:pt idx="1996">
                  <c:v>-9.02300153360813</c:v>
                </c:pt>
                <c:pt idx="1997">
                  <c:v>-9.0444375899374</c:v>
                </c:pt>
                <c:pt idx="1998">
                  <c:v>-9.06824531279811</c:v>
                </c:pt>
                <c:pt idx="1999">
                  <c:v>-9.08903694758764</c:v>
                </c:pt>
                <c:pt idx="2000">
                  <c:v>-9.110779547219568</c:v>
                </c:pt>
                <c:pt idx="2001">
                  <c:v>-9.131310944927442</c:v>
                </c:pt>
                <c:pt idx="2002">
                  <c:v>-9.14987659984717</c:v>
                </c:pt>
                <c:pt idx="2003">
                  <c:v>-9.16447083160861</c:v>
                </c:pt>
                <c:pt idx="2004">
                  <c:v>-9.174310744313731</c:v>
                </c:pt>
                <c:pt idx="2005">
                  <c:v>-9.181694392650478</c:v>
                </c:pt>
                <c:pt idx="2006">
                  <c:v>-9.182827104482868</c:v>
                </c:pt>
                <c:pt idx="2007">
                  <c:v>-9.17690921733222</c:v>
                </c:pt>
                <c:pt idx="2008">
                  <c:v>-9.16555457047711</c:v>
                </c:pt>
                <c:pt idx="2009">
                  <c:v>-9.149938465293973</c:v>
                </c:pt>
                <c:pt idx="2010">
                  <c:v>-9.131761517872228</c:v>
                </c:pt>
                <c:pt idx="2011">
                  <c:v>-9.11470601143706</c:v>
                </c:pt>
                <c:pt idx="2012">
                  <c:v>-9.09540437912475</c:v>
                </c:pt>
                <c:pt idx="2013">
                  <c:v>-9.07548164153458</c:v>
                </c:pt>
                <c:pt idx="2014">
                  <c:v>-9.05946934516961</c:v>
                </c:pt>
                <c:pt idx="2015">
                  <c:v>-9.047071784912479</c:v>
                </c:pt>
                <c:pt idx="2016">
                  <c:v>-9.036971034983573</c:v>
                </c:pt>
                <c:pt idx="2017">
                  <c:v>-9.02993327837999</c:v>
                </c:pt>
                <c:pt idx="2018">
                  <c:v>-9.028277760464791</c:v>
                </c:pt>
                <c:pt idx="2019">
                  <c:v>-9.03372023430511</c:v>
                </c:pt>
                <c:pt idx="2020">
                  <c:v>-9.04601430786332</c:v>
                </c:pt>
                <c:pt idx="2021">
                  <c:v>-9.05980022179243</c:v>
                </c:pt>
                <c:pt idx="2022">
                  <c:v>-9.07791589352491</c:v>
                </c:pt>
                <c:pt idx="2023">
                  <c:v>-9.097771271250151</c:v>
                </c:pt>
                <c:pt idx="2024">
                  <c:v>-9.116120897021051</c:v>
                </c:pt>
                <c:pt idx="2025">
                  <c:v>-9.135215767324883</c:v>
                </c:pt>
                <c:pt idx="2026">
                  <c:v>-9.153307724232098</c:v>
                </c:pt>
                <c:pt idx="2027">
                  <c:v>-9.16387448574069</c:v>
                </c:pt>
                <c:pt idx="2028">
                  <c:v>-9.17313200311786</c:v>
                </c:pt>
                <c:pt idx="2029">
                  <c:v>-9.181203938819498</c:v>
                </c:pt>
                <c:pt idx="2030">
                  <c:v>-9.18283763213144</c:v>
                </c:pt>
                <c:pt idx="2031">
                  <c:v>-9.178422027846528</c:v>
                </c:pt>
                <c:pt idx="2032">
                  <c:v>-9.17015594394493</c:v>
                </c:pt>
                <c:pt idx="2033">
                  <c:v>-9.157296288827822</c:v>
                </c:pt>
                <c:pt idx="2034">
                  <c:v>-9.14238962434509</c:v>
                </c:pt>
                <c:pt idx="2035">
                  <c:v>-9.126316361950792</c:v>
                </c:pt>
                <c:pt idx="2036">
                  <c:v>-9.114232064594358</c:v>
                </c:pt>
                <c:pt idx="2037">
                  <c:v>-9.0967944554801</c:v>
                </c:pt>
                <c:pt idx="2038">
                  <c:v>-9.080773526551358</c:v>
                </c:pt>
                <c:pt idx="2039">
                  <c:v>-9.07246203701622</c:v>
                </c:pt>
                <c:pt idx="2040">
                  <c:v>-9.06676257164878</c:v>
                </c:pt>
                <c:pt idx="2041">
                  <c:v>-9.064850460955918</c:v>
                </c:pt>
                <c:pt idx="2042">
                  <c:v>-9.07041456084431</c:v>
                </c:pt>
                <c:pt idx="2043">
                  <c:v>-9.07803592930168</c:v>
                </c:pt>
                <c:pt idx="2044">
                  <c:v>-9.087129769993068</c:v>
                </c:pt>
                <c:pt idx="2045">
                  <c:v>-9.10229025121958</c:v>
                </c:pt>
                <c:pt idx="2046">
                  <c:v>-9.124654281779548</c:v>
                </c:pt>
                <c:pt idx="2047">
                  <c:v>-9.142364097062168</c:v>
                </c:pt>
                <c:pt idx="2048">
                  <c:v>-9.15860441777784</c:v>
                </c:pt>
                <c:pt idx="2049">
                  <c:v>-9.179882430734801</c:v>
                </c:pt>
                <c:pt idx="2050">
                  <c:v>-9.198176967497133</c:v>
                </c:pt>
                <c:pt idx="2051">
                  <c:v>-9.21193085637125</c:v>
                </c:pt>
                <c:pt idx="2052">
                  <c:v>-9.22076287158022</c:v>
                </c:pt>
                <c:pt idx="2053">
                  <c:v>-9.226322291452867</c:v>
                </c:pt>
                <c:pt idx="2054">
                  <c:v>-9.22595383109836</c:v>
                </c:pt>
                <c:pt idx="2055">
                  <c:v>-9.221132222595868</c:v>
                </c:pt>
                <c:pt idx="2056">
                  <c:v>-9.21506526584738</c:v>
                </c:pt>
                <c:pt idx="2057">
                  <c:v>-9.20250479902375</c:v>
                </c:pt>
                <c:pt idx="2058">
                  <c:v>-9.18461089298171</c:v>
                </c:pt>
                <c:pt idx="2059">
                  <c:v>-9.17316781639788</c:v>
                </c:pt>
                <c:pt idx="2060">
                  <c:v>-9.15884439792251</c:v>
                </c:pt>
                <c:pt idx="2061">
                  <c:v>-9.138764134604848</c:v>
                </c:pt>
                <c:pt idx="2062">
                  <c:v>-9.122798282055148</c:v>
                </c:pt>
                <c:pt idx="2063">
                  <c:v>-9.11516467706938</c:v>
                </c:pt>
                <c:pt idx="2064">
                  <c:v>-9.10989610066776</c:v>
                </c:pt>
                <c:pt idx="2065">
                  <c:v>-9.10717759839461</c:v>
                </c:pt>
                <c:pt idx="2066">
                  <c:v>-9.10938533825746</c:v>
                </c:pt>
                <c:pt idx="2067">
                  <c:v>-9.117716188470608</c:v>
                </c:pt>
                <c:pt idx="2068">
                  <c:v>-9.13061203207936</c:v>
                </c:pt>
                <c:pt idx="2069">
                  <c:v>-9.14262906268129</c:v>
                </c:pt>
                <c:pt idx="2070">
                  <c:v>-9.15861495526464</c:v>
                </c:pt>
                <c:pt idx="2071">
                  <c:v>-9.176374563530658</c:v>
                </c:pt>
                <c:pt idx="2072">
                  <c:v>-9.19766094860325</c:v>
                </c:pt>
                <c:pt idx="2073">
                  <c:v>-9.216463708014883</c:v>
                </c:pt>
                <c:pt idx="2074">
                  <c:v>-9.232824186302648</c:v>
                </c:pt>
                <c:pt idx="2075">
                  <c:v>-9.247343602340521</c:v>
                </c:pt>
                <c:pt idx="2076">
                  <c:v>-9.260481102258128</c:v>
                </c:pt>
                <c:pt idx="2077">
                  <c:v>-9.264367009738098</c:v>
                </c:pt>
                <c:pt idx="2078">
                  <c:v>-9.26320201633348</c:v>
                </c:pt>
                <c:pt idx="2079">
                  <c:v>-9.26038938338597</c:v>
                </c:pt>
                <c:pt idx="2080">
                  <c:v>-9.25458618156888</c:v>
                </c:pt>
                <c:pt idx="2081">
                  <c:v>-9.243403647178768</c:v>
                </c:pt>
                <c:pt idx="2082">
                  <c:v>-9.228677831333185</c:v>
                </c:pt>
                <c:pt idx="2083">
                  <c:v>-9.211262394874248</c:v>
                </c:pt>
                <c:pt idx="2084">
                  <c:v>-9.19669488684895</c:v>
                </c:pt>
                <c:pt idx="2085">
                  <c:v>-9.1816171892632</c:v>
                </c:pt>
                <c:pt idx="2086">
                  <c:v>-9.1696780036762</c:v>
                </c:pt>
                <c:pt idx="2087">
                  <c:v>-9.15945605104641</c:v>
                </c:pt>
                <c:pt idx="2088">
                  <c:v>-9.15246093052034</c:v>
                </c:pt>
                <c:pt idx="2089">
                  <c:v>-9.14999641078272</c:v>
                </c:pt>
                <c:pt idx="2090">
                  <c:v>-9.15452789190871</c:v>
                </c:pt>
                <c:pt idx="2091">
                  <c:v>-9.15668582123794</c:v>
                </c:pt>
                <c:pt idx="2092">
                  <c:v>-9.16419551975679</c:v>
                </c:pt>
                <c:pt idx="2093">
                  <c:v>-9.180249082335718</c:v>
                </c:pt>
                <c:pt idx="2094">
                  <c:v>-9.19996070700869</c:v>
                </c:pt>
                <c:pt idx="2095">
                  <c:v>-9.213281607035918</c:v>
                </c:pt>
                <c:pt idx="2096">
                  <c:v>-9.230253866243308</c:v>
                </c:pt>
                <c:pt idx="2097">
                  <c:v>-9.24698957641811</c:v>
                </c:pt>
                <c:pt idx="2098">
                  <c:v>-9.26571263990309</c:v>
                </c:pt>
                <c:pt idx="2099">
                  <c:v>-9.277276435701518</c:v>
                </c:pt>
                <c:pt idx="2100">
                  <c:v>-9.2873491667063</c:v>
                </c:pt>
                <c:pt idx="2101">
                  <c:v>-9.29110551266528</c:v>
                </c:pt>
                <c:pt idx="2102">
                  <c:v>-9.294195947200848</c:v>
                </c:pt>
                <c:pt idx="2103">
                  <c:v>-9.2914171183406</c:v>
                </c:pt>
                <c:pt idx="2104">
                  <c:v>-9.283809446247828</c:v>
                </c:pt>
                <c:pt idx="2105">
                  <c:v>-9.27053480858281</c:v>
                </c:pt>
                <c:pt idx="2106">
                  <c:v>-9.26136965886786</c:v>
                </c:pt>
                <c:pt idx="2107">
                  <c:v>-9.248069925064751</c:v>
                </c:pt>
                <c:pt idx="2108">
                  <c:v>-9.231723445418709</c:v>
                </c:pt>
                <c:pt idx="2109">
                  <c:v>-9.216349547933468</c:v>
                </c:pt>
                <c:pt idx="2110">
                  <c:v>-9.20560494213735</c:v>
                </c:pt>
                <c:pt idx="2111">
                  <c:v>-9.191235090794088</c:v>
                </c:pt>
                <c:pt idx="2112">
                  <c:v>-9.180396706029762</c:v>
                </c:pt>
                <c:pt idx="2113">
                  <c:v>-9.17850209289722</c:v>
                </c:pt>
                <c:pt idx="2114">
                  <c:v>-9.17889591972534</c:v>
                </c:pt>
                <c:pt idx="2115">
                  <c:v>-9.181157885438278</c:v>
                </c:pt>
                <c:pt idx="2116">
                  <c:v>-9.18639775629064</c:v>
                </c:pt>
                <c:pt idx="2117">
                  <c:v>-9.193747781180698</c:v>
                </c:pt>
                <c:pt idx="2118">
                  <c:v>-9.205251222273358</c:v>
                </c:pt>
                <c:pt idx="2119">
                  <c:v>-9.21668712338327</c:v>
                </c:pt>
                <c:pt idx="2120">
                  <c:v>-9.23178465962019</c:v>
                </c:pt>
                <c:pt idx="2121">
                  <c:v>-9.248355584272499</c:v>
                </c:pt>
                <c:pt idx="2122">
                  <c:v>-9.2601444711962</c:v>
                </c:pt>
                <c:pt idx="2123">
                  <c:v>-9.271244690859818</c:v>
                </c:pt>
                <c:pt idx="2124">
                  <c:v>-9.2792379471283</c:v>
                </c:pt>
                <c:pt idx="2125">
                  <c:v>-9.28469403578714</c:v>
                </c:pt>
                <c:pt idx="2126">
                  <c:v>-9.287950214959982</c:v>
                </c:pt>
                <c:pt idx="2127">
                  <c:v>-9.287056662792168</c:v>
                </c:pt>
                <c:pt idx="2128">
                  <c:v>-9.283294542693428</c:v>
                </c:pt>
                <c:pt idx="2129">
                  <c:v>-9.282280508931</c:v>
                </c:pt>
                <c:pt idx="2130">
                  <c:v>-9.27003459823967</c:v>
                </c:pt>
                <c:pt idx="2131">
                  <c:v>-9.255791134738842</c:v>
                </c:pt>
                <c:pt idx="2132">
                  <c:v>-9.245974311630648</c:v>
                </c:pt>
                <c:pt idx="2133">
                  <c:v>-9.23354286600623</c:v>
                </c:pt>
                <c:pt idx="2134">
                  <c:v>-9.224201324031995</c:v>
                </c:pt>
                <c:pt idx="2135">
                  <c:v>-9.21291646631669</c:v>
                </c:pt>
                <c:pt idx="2136">
                  <c:v>-9.20876603918482</c:v>
                </c:pt>
                <c:pt idx="2137">
                  <c:v>-9.20249604965282</c:v>
                </c:pt>
                <c:pt idx="2138">
                  <c:v>-9.20228303775176</c:v>
                </c:pt>
                <c:pt idx="2139">
                  <c:v>-9.20392655579586</c:v>
                </c:pt>
                <c:pt idx="2140">
                  <c:v>-9.208942492841308</c:v>
                </c:pt>
                <c:pt idx="2141">
                  <c:v>-9.22103723646733</c:v>
                </c:pt>
                <c:pt idx="2142">
                  <c:v>-9.232976673831618</c:v>
                </c:pt>
                <c:pt idx="2143">
                  <c:v>-9.241433058114168</c:v>
                </c:pt>
                <c:pt idx="2144">
                  <c:v>-9.25346453537003</c:v>
                </c:pt>
                <c:pt idx="2145">
                  <c:v>-9.261870164210302</c:v>
                </c:pt>
                <c:pt idx="2146">
                  <c:v>-9.273147888671921</c:v>
                </c:pt>
                <c:pt idx="2147">
                  <c:v>-9.28310586694724</c:v>
                </c:pt>
                <c:pt idx="2148">
                  <c:v>-9.289055664941498</c:v>
                </c:pt>
                <c:pt idx="2149">
                  <c:v>-9.293163095246418</c:v>
                </c:pt>
                <c:pt idx="2150">
                  <c:v>-9.29638974889865</c:v>
                </c:pt>
                <c:pt idx="2151">
                  <c:v>-9.29775783102729</c:v>
                </c:pt>
                <c:pt idx="2152">
                  <c:v>-9.297131758895548</c:v>
                </c:pt>
                <c:pt idx="2153">
                  <c:v>-9.293998300524853</c:v>
                </c:pt>
                <c:pt idx="2154">
                  <c:v>-9.283658708825548</c:v>
                </c:pt>
                <c:pt idx="2155">
                  <c:v>-9.27290436214632</c:v>
                </c:pt>
                <c:pt idx="2156">
                  <c:v>-9.263671129878533</c:v>
                </c:pt>
                <c:pt idx="2157">
                  <c:v>-9.25229600806017</c:v>
                </c:pt>
                <c:pt idx="2158">
                  <c:v>-9.244270564749623</c:v>
                </c:pt>
                <c:pt idx="2159">
                  <c:v>-9.235062926281498</c:v>
                </c:pt>
                <c:pt idx="2160">
                  <c:v>-9.229235462914506</c:v>
                </c:pt>
                <c:pt idx="2161">
                  <c:v>-9.227216430967748</c:v>
                </c:pt>
                <c:pt idx="2162">
                  <c:v>-9.22549903056426</c:v>
                </c:pt>
                <c:pt idx="2163">
                  <c:v>-9.224899504012708</c:v>
                </c:pt>
                <c:pt idx="2164">
                  <c:v>-9.226715710910948</c:v>
                </c:pt>
                <c:pt idx="2165">
                  <c:v>-9.229811817264558</c:v>
                </c:pt>
                <c:pt idx="2166">
                  <c:v>-9.23798605839677</c:v>
                </c:pt>
                <c:pt idx="2167">
                  <c:v>-9.24726617870822</c:v>
                </c:pt>
                <c:pt idx="2168">
                  <c:v>-9.2551988892709</c:v>
                </c:pt>
                <c:pt idx="2169">
                  <c:v>-9.265207426912468</c:v>
                </c:pt>
                <c:pt idx="2170">
                  <c:v>-9.271958627671051</c:v>
                </c:pt>
                <c:pt idx="2171">
                  <c:v>-9.281303457307173</c:v>
                </c:pt>
                <c:pt idx="2172">
                  <c:v>-9.2868473279098</c:v>
                </c:pt>
                <c:pt idx="2173">
                  <c:v>-9.29203275010415</c:v>
                </c:pt>
                <c:pt idx="2174">
                  <c:v>-9.295923706491502</c:v>
                </c:pt>
                <c:pt idx="2175">
                  <c:v>-9.297401144386148</c:v>
                </c:pt>
                <c:pt idx="2176">
                  <c:v>-9.298348826903268</c:v>
                </c:pt>
                <c:pt idx="2177">
                  <c:v>-9.296352860462168</c:v>
                </c:pt>
                <c:pt idx="2178">
                  <c:v>-9.290603885022818</c:v>
                </c:pt>
                <c:pt idx="2179">
                  <c:v>-9.28587002282827</c:v>
                </c:pt>
                <c:pt idx="2180">
                  <c:v>-9.2825586678327</c:v>
                </c:pt>
                <c:pt idx="2181">
                  <c:v>-9.27595643950451</c:v>
                </c:pt>
                <c:pt idx="2182">
                  <c:v>-9.27093357902933</c:v>
                </c:pt>
                <c:pt idx="2183">
                  <c:v>-9.26960381895719</c:v>
                </c:pt>
                <c:pt idx="2184">
                  <c:v>-9.27015503036071</c:v>
                </c:pt>
                <c:pt idx="2185">
                  <c:v>-9.267371485859931</c:v>
                </c:pt>
                <c:pt idx="2186">
                  <c:v>-9.26947580921801</c:v>
                </c:pt>
                <c:pt idx="2187">
                  <c:v>-9.271895292120508</c:v>
                </c:pt>
                <c:pt idx="2188">
                  <c:v>-9.27494691664848</c:v>
                </c:pt>
                <c:pt idx="2189">
                  <c:v>-9.28180749357511</c:v>
                </c:pt>
                <c:pt idx="2190">
                  <c:v>-9.287894151814058</c:v>
                </c:pt>
                <c:pt idx="2191">
                  <c:v>-9.298754656212468</c:v>
                </c:pt>
                <c:pt idx="2192">
                  <c:v>-9.308873988353648</c:v>
                </c:pt>
                <c:pt idx="2193">
                  <c:v>-9.31729656698545</c:v>
                </c:pt>
                <c:pt idx="2194">
                  <c:v>-9.32381402769508</c:v>
                </c:pt>
                <c:pt idx="2195">
                  <c:v>-9.33174723401968</c:v>
                </c:pt>
                <c:pt idx="2196">
                  <c:v>-9.34013651426901</c:v>
                </c:pt>
                <c:pt idx="2197">
                  <c:v>-9.34328349917035</c:v>
                </c:pt>
                <c:pt idx="2198">
                  <c:v>-9.348193268470638</c:v>
                </c:pt>
                <c:pt idx="2199">
                  <c:v>-9.35263413709539</c:v>
                </c:pt>
                <c:pt idx="2200">
                  <c:v>-9.35270524451718</c:v>
                </c:pt>
                <c:pt idx="2201">
                  <c:v>-9.34788698740864</c:v>
                </c:pt>
                <c:pt idx="2202">
                  <c:v>-9.34462437328888</c:v>
                </c:pt>
                <c:pt idx="2203">
                  <c:v>-9.34390775442199</c:v>
                </c:pt>
                <c:pt idx="2204">
                  <c:v>-9.33946406866491</c:v>
                </c:pt>
                <c:pt idx="2205">
                  <c:v>-9.337372584506718</c:v>
                </c:pt>
                <c:pt idx="2206">
                  <c:v>-9.337770645050053</c:v>
                </c:pt>
                <c:pt idx="2207">
                  <c:v>-9.33235633466653</c:v>
                </c:pt>
                <c:pt idx="2208">
                  <c:v>-9.32629151494058</c:v>
                </c:pt>
                <c:pt idx="2209">
                  <c:v>-9.32665905692329</c:v>
                </c:pt>
                <c:pt idx="2210">
                  <c:v>-9.32516908485325</c:v>
                </c:pt>
                <c:pt idx="2211">
                  <c:v>-9.32565135840411</c:v>
                </c:pt>
                <c:pt idx="2212">
                  <c:v>-9.328741382497501</c:v>
                </c:pt>
                <c:pt idx="2213">
                  <c:v>-9.3358450890039</c:v>
                </c:pt>
                <c:pt idx="2214">
                  <c:v>-9.34553035360421</c:v>
                </c:pt>
                <c:pt idx="2215">
                  <c:v>-9.35182994342322</c:v>
                </c:pt>
                <c:pt idx="2216">
                  <c:v>-9.35752247195033</c:v>
                </c:pt>
                <c:pt idx="2217">
                  <c:v>-9.3638237834832</c:v>
                </c:pt>
                <c:pt idx="2218">
                  <c:v>-9.37124150404725</c:v>
                </c:pt>
                <c:pt idx="2219">
                  <c:v>-9.37938276886749</c:v>
                </c:pt>
                <c:pt idx="2220">
                  <c:v>-9.384279787367868</c:v>
                </c:pt>
                <c:pt idx="2221">
                  <c:v>-9.38813132454454</c:v>
                </c:pt>
                <c:pt idx="2222">
                  <c:v>-9.39576496443059</c:v>
                </c:pt>
                <c:pt idx="2223">
                  <c:v>-9.3984903845114</c:v>
                </c:pt>
                <c:pt idx="2224">
                  <c:v>-9.39891327520163</c:v>
                </c:pt>
                <c:pt idx="2225">
                  <c:v>-9.398829168341818</c:v>
                </c:pt>
                <c:pt idx="2226">
                  <c:v>-9.39981481911999</c:v>
                </c:pt>
                <c:pt idx="2227">
                  <c:v>-9.39574861102239</c:v>
                </c:pt>
                <c:pt idx="2228">
                  <c:v>-9.393923112180518</c:v>
                </c:pt>
                <c:pt idx="2229">
                  <c:v>-9.39099218504306</c:v>
                </c:pt>
                <c:pt idx="2230">
                  <c:v>-9.383772144078118</c:v>
                </c:pt>
                <c:pt idx="2231">
                  <c:v>-9.382201063021012</c:v>
                </c:pt>
                <c:pt idx="2232">
                  <c:v>-9.38160778952956</c:v>
                </c:pt>
                <c:pt idx="2233">
                  <c:v>-9.38174812585663</c:v>
                </c:pt>
                <c:pt idx="2234">
                  <c:v>-9.38093922217231</c:v>
                </c:pt>
                <c:pt idx="2235">
                  <c:v>-9.37975829293263</c:v>
                </c:pt>
                <c:pt idx="2236">
                  <c:v>-9.38420421946084</c:v>
                </c:pt>
                <c:pt idx="2237">
                  <c:v>-9.38936397203821</c:v>
                </c:pt>
                <c:pt idx="2238">
                  <c:v>-9.39313103902712</c:v>
                </c:pt>
                <c:pt idx="2239">
                  <c:v>-9.39790302482394</c:v>
                </c:pt>
                <c:pt idx="2240">
                  <c:v>-9.40598808855727</c:v>
                </c:pt>
                <c:pt idx="2241">
                  <c:v>-9.4130102161969</c:v>
                </c:pt>
                <c:pt idx="2242">
                  <c:v>-9.41972831252912</c:v>
                </c:pt>
                <c:pt idx="2243">
                  <c:v>-9.424276087411368</c:v>
                </c:pt>
                <c:pt idx="2244">
                  <c:v>-9.430062341804548</c:v>
                </c:pt>
                <c:pt idx="2245">
                  <c:v>-9.436364066405848</c:v>
                </c:pt>
                <c:pt idx="2246">
                  <c:v>-9.4440895382937</c:v>
                </c:pt>
                <c:pt idx="2247">
                  <c:v>-9.4506273539268</c:v>
                </c:pt>
                <c:pt idx="2248">
                  <c:v>-9.45576155621244</c:v>
                </c:pt>
                <c:pt idx="2249">
                  <c:v>-9.45804276607869</c:v>
                </c:pt>
                <c:pt idx="2250">
                  <c:v>-9.46067554318607</c:v>
                </c:pt>
                <c:pt idx="2251">
                  <c:v>-9.461677786300161</c:v>
                </c:pt>
                <c:pt idx="2252">
                  <c:v>-9.46219495124615</c:v>
                </c:pt>
                <c:pt idx="2253">
                  <c:v>-9.46053440227077</c:v>
                </c:pt>
                <c:pt idx="2254">
                  <c:v>-9.4614520595397</c:v>
                </c:pt>
                <c:pt idx="2255">
                  <c:v>-9.46141418786227</c:v>
                </c:pt>
                <c:pt idx="2256">
                  <c:v>-9.461025765290408</c:v>
                </c:pt>
                <c:pt idx="2257">
                  <c:v>-9.46017821057954</c:v>
                </c:pt>
                <c:pt idx="2258">
                  <c:v>-9.46054438724386</c:v>
                </c:pt>
                <c:pt idx="2259">
                  <c:v>-9.46148316938261</c:v>
                </c:pt>
                <c:pt idx="2260">
                  <c:v>-9.46359565296156</c:v>
                </c:pt>
                <c:pt idx="2261">
                  <c:v>-9.4672945880293</c:v>
                </c:pt>
                <c:pt idx="2262">
                  <c:v>-9.46944370522914</c:v>
                </c:pt>
                <c:pt idx="2263">
                  <c:v>-9.471975522675853</c:v>
                </c:pt>
                <c:pt idx="2264">
                  <c:v>-9.47660492463006</c:v>
                </c:pt>
                <c:pt idx="2265">
                  <c:v>-9.47898201681374</c:v>
                </c:pt>
                <c:pt idx="2266">
                  <c:v>-9.48290735982032</c:v>
                </c:pt>
                <c:pt idx="2267">
                  <c:v>-9.48868213652997</c:v>
                </c:pt>
                <c:pt idx="2268">
                  <c:v>-9.494774345914748</c:v>
                </c:pt>
                <c:pt idx="2269">
                  <c:v>-9.49874766934147</c:v>
                </c:pt>
                <c:pt idx="2270">
                  <c:v>-9.50382834922026</c:v>
                </c:pt>
                <c:pt idx="2271">
                  <c:v>-9.50983509727279</c:v>
                </c:pt>
                <c:pt idx="2272">
                  <c:v>-9.513077070022558</c:v>
                </c:pt>
                <c:pt idx="2273">
                  <c:v>-9.519313947250918</c:v>
                </c:pt>
                <c:pt idx="2274">
                  <c:v>-9.52369269046569</c:v>
                </c:pt>
                <c:pt idx="2275">
                  <c:v>-9.52803301193809</c:v>
                </c:pt>
                <c:pt idx="2276">
                  <c:v>-9.528150178352565</c:v>
                </c:pt>
                <c:pt idx="2277">
                  <c:v>-9.53116624802285</c:v>
                </c:pt>
                <c:pt idx="2278">
                  <c:v>-9.53343040479292</c:v>
                </c:pt>
                <c:pt idx="2279">
                  <c:v>-9.53280676502112</c:v>
                </c:pt>
                <c:pt idx="2280">
                  <c:v>-9.53851989416028</c:v>
                </c:pt>
                <c:pt idx="2281">
                  <c:v>-9.53692613855947</c:v>
                </c:pt>
                <c:pt idx="2282">
                  <c:v>-9.534676855791</c:v>
                </c:pt>
                <c:pt idx="2283">
                  <c:v>-9.537318069460511</c:v>
                </c:pt>
                <c:pt idx="2284">
                  <c:v>-9.539040187954525</c:v>
                </c:pt>
                <c:pt idx="2285">
                  <c:v>-9.54297655407969</c:v>
                </c:pt>
                <c:pt idx="2286">
                  <c:v>-9.54604591772626</c:v>
                </c:pt>
                <c:pt idx="2287">
                  <c:v>-9.549577426873091</c:v>
                </c:pt>
                <c:pt idx="2288">
                  <c:v>-9.5555889872351</c:v>
                </c:pt>
                <c:pt idx="2289">
                  <c:v>-9.55902682665652</c:v>
                </c:pt>
                <c:pt idx="2290">
                  <c:v>-9.55946346175864</c:v>
                </c:pt>
                <c:pt idx="2291">
                  <c:v>-9.56617386850265</c:v>
                </c:pt>
                <c:pt idx="2292">
                  <c:v>-9.573621131252398</c:v>
                </c:pt>
                <c:pt idx="2293">
                  <c:v>-9.57895037902072</c:v>
                </c:pt>
                <c:pt idx="2294">
                  <c:v>-9.58723530927339</c:v>
                </c:pt>
                <c:pt idx="2295">
                  <c:v>-9.594721509066692</c:v>
                </c:pt>
                <c:pt idx="2296">
                  <c:v>-9.60259422868496</c:v>
                </c:pt>
                <c:pt idx="2297">
                  <c:v>-9.60877993750268</c:v>
                </c:pt>
                <c:pt idx="2298">
                  <c:v>-9.61542902599872</c:v>
                </c:pt>
                <c:pt idx="2299">
                  <c:v>-9.62239228705468</c:v>
                </c:pt>
                <c:pt idx="2300">
                  <c:v>-9.628010694994048</c:v>
                </c:pt>
                <c:pt idx="2301">
                  <c:v>-9.63149439992987</c:v>
                </c:pt>
                <c:pt idx="2302">
                  <c:v>-9.634779742726158</c:v>
                </c:pt>
                <c:pt idx="2303">
                  <c:v>-9.63580359948367</c:v>
                </c:pt>
                <c:pt idx="2304">
                  <c:v>-9.641384088254298</c:v>
                </c:pt>
                <c:pt idx="2305">
                  <c:v>-9.64254881720751</c:v>
                </c:pt>
                <c:pt idx="2306">
                  <c:v>-9.641316607093348</c:v>
                </c:pt>
                <c:pt idx="2307">
                  <c:v>-9.64357605675778</c:v>
                </c:pt>
                <c:pt idx="2308">
                  <c:v>-9.643303189092931</c:v>
                </c:pt>
                <c:pt idx="2309">
                  <c:v>-9.64363994543728</c:v>
                </c:pt>
                <c:pt idx="2310">
                  <c:v>-9.645391336232618</c:v>
                </c:pt>
                <c:pt idx="2311">
                  <c:v>-9.6455644797369</c:v>
                </c:pt>
                <c:pt idx="2312">
                  <c:v>-9.647755532319428</c:v>
                </c:pt>
                <c:pt idx="2313">
                  <c:v>-9.648043069393038</c:v>
                </c:pt>
                <c:pt idx="2314">
                  <c:v>-9.655073761106398</c:v>
                </c:pt>
                <c:pt idx="2315">
                  <c:v>-9.656191207220471</c:v>
                </c:pt>
                <c:pt idx="2316">
                  <c:v>-9.65953771000424</c:v>
                </c:pt>
                <c:pt idx="2317">
                  <c:v>-9.665374422211368</c:v>
                </c:pt>
                <c:pt idx="2318">
                  <c:v>-9.67153742957783</c:v>
                </c:pt>
                <c:pt idx="2319">
                  <c:v>-9.681292783773358</c:v>
                </c:pt>
                <c:pt idx="2320">
                  <c:v>-9.687503497650498</c:v>
                </c:pt>
                <c:pt idx="2321">
                  <c:v>-9.69674939246996</c:v>
                </c:pt>
                <c:pt idx="2322">
                  <c:v>-9.704307387649018</c:v>
                </c:pt>
                <c:pt idx="2323">
                  <c:v>-9.71216323976199</c:v>
                </c:pt>
                <c:pt idx="2324">
                  <c:v>-9.720302173555531</c:v>
                </c:pt>
                <c:pt idx="2325">
                  <c:v>-9.72353203939521</c:v>
                </c:pt>
                <c:pt idx="2326">
                  <c:v>-9.728323506150982</c:v>
                </c:pt>
                <c:pt idx="2327">
                  <c:v>-9.734376437644398</c:v>
                </c:pt>
                <c:pt idx="2328">
                  <c:v>-9.736724215236518</c:v>
                </c:pt>
                <c:pt idx="2329">
                  <c:v>-9.736282589372368</c:v>
                </c:pt>
                <c:pt idx="2330">
                  <c:v>-9.734781994235268</c:v>
                </c:pt>
                <c:pt idx="2331">
                  <c:v>-9.73053295001401</c:v>
                </c:pt>
                <c:pt idx="2332">
                  <c:v>-9.731857409660501</c:v>
                </c:pt>
                <c:pt idx="2333">
                  <c:v>-9.72956468454433</c:v>
                </c:pt>
                <c:pt idx="2334">
                  <c:v>-9.72279514162428</c:v>
                </c:pt>
                <c:pt idx="2335">
                  <c:v>-9.719278142376046</c:v>
                </c:pt>
                <c:pt idx="2336">
                  <c:v>-9.717212022780565</c:v>
                </c:pt>
                <c:pt idx="2337">
                  <c:v>-9.71369235315385</c:v>
                </c:pt>
                <c:pt idx="2338">
                  <c:v>-9.715822796613798</c:v>
                </c:pt>
                <c:pt idx="2339">
                  <c:v>-9.718845493315875</c:v>
                </c:pt>
                <c:pt idx="2340">
                  <c:v>-9.720922102966423</c:v>
                </c:pt>
                <c:pt idx="2341">
                  <c:v>-9.72501563733228</c:v>
                </c:pt>
                <c:pt idx="2342">
                  <c:v>-9.73130451286638</c:v>
                </c:pt>
                <c:pt idx="2343">
                  <c:v>-9.743638943437148</c:v>
                </c:pt>
                <c:pt idx="2344">
                  <c:v>-9.75395913936036</c:v>
                </c:pt>
                <c:pt idx="2345">
                  <c:v>-9.768510788224398</c:v>
                </c:pt>
                <c:pt idx="2346">
                  <c:v>-9.78248179484565</c:v>
                </c:pt>
                <c:pt idx="2347">
                  <c:v>-9.791909984063698</c:v>
                </c:pt>
                <c:pt idx="2348">
                  <c:v>-9.799973808856048</c:v>
                </c:pt>
                <c:pt idx="2349">
                  <c:v>-9.811265988516851</c:v>
                </c:pt>
                <c:pt idx="2350">
                  <c:v>-9.81973839642308</c:v>
                </c:pt>
                <c:pt idx="2351">
                  <c:v>-9.82850543582251</c:v>
                </c:pt>
                <c:pt idx="2352">
                  <c:v>-9.83406511218135</c:v>
                </c:pt>
                <c:pt idx="2353">
                  <c:v>-9.83778700986381</c:v>
                </c:pt>
                <c:pt idx="2354">
                  <c:v>-9.83849258537111</c:v>
                </c:pt>
                <c:pt idx="2355">
                  <c:v>-9.83673259666275</c:v>
                </c:pt>
                <c:pt idx="2356">
                  <c:v>-9.834597120652738</c:v>
                </c:pt>
                <c:pt idx="2357">
                  <c:v>-9.83045377418474</c:v>
                </c:pt>
                <c:pt idx="2358">
                  <c:v>-9.82331255355207</c:v>
                </c:pt>
                <c:pt idx="2359">
                  <c:v>-9.81780511002339</c:v>
                </c:pt>
                <c:pt idx="2360">
                  <c:v>-9.81608664433664</c:v>
                </c:pt>
                <c:pt idx="2361">
                  <c:v>-9.81322400182389</c:v>
                </c:pt>
                <c:pt idx="2362">
                  <c:v>-9.80928942629299</c:v>
                </c:pt>
                <c:pt idx="2363">
                  <c:v>-9.8102952182019</c:v>
                </c:pt>
                <c:pt idx="2364">
                  <c:v>-9.81023974481696</c:v>
                </c:pt>
                <c:pt idx="2365">
                  <c:v>-9.81216468806249</c:v>
                </c:pt>
                <c:pt idx="2366">
                  <c:v>-9.81904242319485</c:v>
                </c:pt>
                <c:pt idx="2367">
                  <c:v>-9.82588393339643</c:v>
                </c:pt>
                <c:pt idx="2368">
                  <c:v>-9.83309411727266</c:v>
                </c:pt>
                <c:pt idx="2369">
                  <c:v>-9.83903700556529</c:v>
                </c:pt>
                <c:pt idx="2370">
                  <c:v>-9.85029186760013</c:v>
                </c:pt>
                <c:pt idx="2371">
                  <c:v>-9.86222858283906</c:v>
                </c:pt>
                <c:pt idx="2372">
                  <c:v>-9.871950469631525</c:v>
                </c:pt>
                <c:pt idx="2373">
                  <c:v>-9.88139986540671</c:v>
                </c:pt>
                <c:pt idx="2374">
                  <c:v>-9.888859886674</c:v>
                </c:pt>
                <c:pt idx="2375">
                  <c:v>-9.89383762353763</c:v>
                </c:pt>
                <c:pt idx="2376">
                  <c:v>-9.89820209144328</c:v>
                </c:pt>
                <c:pt idx="2377">
                  <c:v>-9.89823364435799</c:v>
                </c:pt>
                <c:pt idx="2378">
                  <c:v>-9.89668443974889</c:v>
                </c:pt>
                <c:pt idx="2379">
                  <c:v>-9.89274055549171</c:v>
                </c:pt>
                <c:pt idx="2380">
                  <c:v>-9.890011675033538</c:v>
                </c:pt>
                <c:pt idx="2381">
                  <c:v>-9.8851839416476</c:v>
                </c:pt>
                <c:pt idx="2382">
                  <c:v>-9.88193657755121</c:v>
                </c:pt>
                <c:pt idx="2383">
                  <c:v>-9.87749173477626</c:v>
                </c:pt>
                <c:pt idx="2384">
                  <c:v>-9.87351798211808</c:v>
                </c:pt>
                <c:pt idx="2385">
                  <c:v>-9.87284871458754</c:v>
                </c:pt>
                <c:pt idx="2386">
                  <c:v>-9.871553478569</c:v>
                </c:pt>
                <c:pt idx="2387">
                  <c:v>-9.86981053796618</c:v>
                </c:pt>
                <c:pt idx="2388">
                  <c:v>-9.87374393907656</c:v>
                </c:pt>
                <c:pt idx="2389">
                  <c:v>-9.88253314790418</c:v>
                </c:pt>
                <c:pt idx="2390">
                  <c:v>-9.89117827772575</c:v>
                </c:pt>
                <c:pt idx="2391">
                  <c:v>-9.900160054111768</c:v>
                </c:pt>
                <c:pt idx="2392">
                  <c:v>-9.91327680831789</c:v>
                </c:pt>
                <c:pt idx="2393">
                  <c:v>-9.927091129190948</c:v>
                </c:pt>
                <c:pt idx="2394">
                  <c:v>-9.938531764692948</c:v>
                </c:pt>
                <c:pt idx="2395">
                  <c:v>-9.95143790294876</c:v>
                </c:pt>
                <c:pt idx="2396">
                  <c:v>-9.96348599546329</c:v>
                </c:pt>
                <c:pt idx="2397">
                  <c:v>-9.97601510119095</c:v>
                </c:pt>
                <c:pt idx="2398">
                  <c:v>-9.98840268808688</c:v>
                </c:pt>
                <c:pt idx="2399">
                  <c:v>-9.9906891940574</c:v>
                </c:pt>
                <c:pt idx="2400">
                  <c:v>-9.99163918048753</c:v>
                </c:pt>
                <c:pt idx="2401">
                  <c:v>-9.99264732807079</c:v>
                </c:pt>
                <c:pt idx="2402">
                  <c:v>-9.99071087238555</c:v>
                </c:pt>
                <c:pt idx="2403">
                  <c:v>-9.9846146406504</c:v>
                </c:pt>
                <c:pt idx="2404">
                  <c:v>-9.97850747487577</c:v>
                </c:pt>
                <c:pt idx="2405">
                  <c:v>-9.97202722783899</c:v>
                </c:pt>
                <c:pt idx="2406">
                  <c:v>-9.96564029922323</c:v>
                </c:pt>
                <c:pt idx="2407">
                  <c:v>-9.95601695471261</c:v>
                </c:pt>
                <c:pt idx="2408">
                  <c:v>-9.948209717134098</c:v>
                </c:pt>
                <c:pt idx="2409">
                  <c:v>-9.941698897074188</c:v>
                </c:pt>
                <c:pt idx="2410">
                  <c:v>-9.94097930598999</c:v>
                </c:pt>
                <c:pt idx="2411">
                  <c:v>-9.944972305407873</c:v>
                </c:pt>
                <c:pt idx="2412">
                  <c:v>-9.947771787161015</c:v>
                </c:pt>
                <c:pt idx="2413">
                  <c:v>-9.95488622663341</c:v>
                </c:pt>
                <c:pt idx="2414">
                  <c:v>-9.96370885540029</c:v>
                </c:pt>
                <c:pt idx="2415">
                  <c:v>-9.9728701606241</c:v>
                </c:pt>
                <c:pt idx="2416">
                  <c:v>-9.98770142188524</c:v>
                </c:pt>
                <c:pt idx="2417">
                  <c:v>-9.999229440911101</c:v>
                </c:pt>
                <c:pt idx="2418">
                  <c:v>-10.0127377539359</c:v>
                </c:pt>
                <c:pt idx="2419">
                  <c:v>-10.0302161416655</c:v>
                </c:pt>
                <c:pt idx="2420">
                  <c:v>-10.0443670427043</c:v>
                </c:pt>
                <c:pt idx="2421">
                  <c:v>-10.0537958680145</c:v>
                </c:pt>
                <c:pt idx="2422">
                  <c:v>-10.0588083337445</c:v>
                </c:pt>
                <c:pt idx="2423">
                  <c:v>-10.0625476888245</c:v>
                </c:pt>
                <c:pt idx="2424">
                  <c:v>-10.068138937471</c:v>
                </c:pt>
                <c:pt idx="2425">
                  <c:v>-10.0715104483519</c:v>
                </c:pt>
                <c:pt idx="2426">
                  <c:v>-10.0692108180337</c:v>
                </c:pt>
                <c:pt idx="2427">
                  <c:v>-10.0600554955238</c:v>
                </c:pt>
                <c:pt idx="2428">
                  <c:v>-10.0544886801077</c:v>
                </c:pt>
                <c:pt idx="2429">
                  <c:v>-10.0508663734371</c:v>
                </c:pt>
                <c:pt idx="2430">
                  <c:v>-10.0400669738806</c:v>
                </c:pt>
                <c:pt idx="2431">
                  <c:v>-10.0333906350826</c:v>
                </c:pt>
                <c:pt idx="2432">
                  <c:v>-10.0307101090869</c:v>
                </c:pt>
                <c:pt idx="2433">
                  <c:v>-10.0264219728999</c:v>
                </c:pt>
                <c:pt idx="2434">
                  <c:v>-10.0248952812053</c:v>
                </c:pt>
                <c:pt idx="2435">
                  <c:v>-10.0268134724554</c:v>
                </c:pt>
                <c:pt idx="2436">
                  <c:v>-10.0292454272609</c:v>
                </c:pt>
                <c:pt idx="2437">
                  <c:v>-10.0355323843404</c:v>
                </c:pt>
                <c:pt idx="2438">
                  <c:v>-10.0473704794236</c:v>
                </c:pt>
                <c:pt idx="2439">
                  <c:v>-10.0579410623227</c:v>
                </c:pt>
                <c:pt idx="2440">
                  <c:v>-10.0695287853007</c:v>
                </c:pt>
                <c:pt idx="2441">
                  <c:v>-10.0824161922709</c:v>
                </c:pt>
                <c:pt idx="2442">
                  <c:v>-10.0961242640679</c:v>
                </c:pt>
                <c:pt idx="2443">
                  <c:v>-10.1065616800406</c:v>
                </c:pt>
                <c:pt idx="2444">
                  <c:v>-10.1172374413022</c:v>
                </c:pt>
                <c:pt idx="2445">
                  <c:v>-10.1281862413521</c:v>
                </c:pt>
                <c:pt idx="2446">
                  <c:v>-10.1323773952623</c:v>
                </c:pt>
                <c:pt idx="2447">
                  <c:v>-10.132755510213</c:v>
                </c:pt>
                <c:pt idx="2448">
                  <c:v>-10.1344416077288</c:v>
                </c:pt>
                <c:pt idx="2449">
                  <c:v>-10.1322558011572</c:v>
                </c:pt>
                <c:pt idx="2450">
                  <c:v>-10.1281270546445</c:v>
                </c:pt>
                <c:pt idx="2451">
                  <c:v>-10.1211096410193</c:v>
                </c:pt>
                <c:pt idx="2452">
                  <c:v>-10.1127204963134</c:v>
                </c:pt>
                <c:pt idx="2453">
                  <c:v>-10.1059070798207</c:v>
                </c:pt>
                <c:pt idx="2454">
                  <c:v>-10.0957026158675</c:v>
                </c:pt>
                <c:pt idx="2455">
                  <c:v>-10.0890286526422</c:v>
                </c:pt>
                <c:pt idx="2456">
                  <c:v>-10.0832179772738</c:v>
                </c:pt>
                <c:pt idx="2457">
                  <c:v>-10.0796360419248</c:v>
                </c:pt>
                <c:pt idx="2458">
                  <c:v>-10.0837829034464</c:v>
                </c:pt>
                <c:pt idx="2459">
                  <c:v>-10.0875386218171</c:v>
                </c:pt>
                <c:pt idx="2460">
                  <c:v>-10.0897404899038</c:v>
                </c:pt>
                <c:pt idx="2461">
                  <c:v>-10.0936440131581</c:v>
                </c:pt>
                <c:pt idx="2462">
                  <c:v>-10.1079274192878</c:v>
                </c:pt>
                <c:pt idx="2463">
                  <c:v>-10.1200869791578</c:v>
                </c:pt>
                <c:pt idx="2464">
                  <c:v>-10.1325918423186</c:v>
                </c:pt>
                <c:pt idx="2465">
                  <c:v>-10.1470659568876</c:v>
                </c:pt>
                <c:pt idx="2466">
                  <c:v>-10.1596799081066</c:v>
                </c:pt>
                <c:pt idx="2467">
                  <c:v>-10.1736194713617</c:v>
                </c:pt>
                <c:pt idx="2468">
                  <c:v>-10.1839370299132</c:v>
                </c:pt>
                <c:pt idx="2469">
                  <c:v>-10.1890926734278</c:v>
                </c:pt>
                <c:pt idx="2470">
                  <c:v>-10.1943051502099</c:v>
                </c:pt>
                <c:pt idx="2471">
                  <c:v>-10.1981749302863</c:v>
                </c:pt>
                <c:pt idx="2472">
                  <c:v>-10.1969915499648</c:v>
                </c:pt>
                <c:pt idx="2473">
                  <c:v>-10.1933920253743</c:v>
                </c:pt>
                <c:pt idx="2474">
                  <c:v>-10.1852845300729</c:v>
                </c:pt>
                <c:pt idx="2475">
                  <c:v>-10.1762033967009</c:v>
                </c:pt>
                <c:pt idx="2476">
                  <c:v>-10.1671763927189</c:v>
                </c:pt>
                <c:pt idx="2477">
                  <c:v>-10.1604281160907</c:v>
                </c:pt>
                <c:pt idx="2478">
                  <c:v>-10.151777359182</c:v>
                </c:pt>
                <c:pt idx="2479">
                  <c:v>-10.1414165537361</c:v>
                </c:pt>
                <c:pt idx="2480">
                  <c:v>-10.1381341123036</c:v>
                </c:pt>
                <c:pt idx="2481">
                  <c:v>-10.1348643818007</c:v>
                </c:pt>
                <c:pt idx="2482">
                  <c:v>-10.1359532790594</c:v>
                </c:pt>
                <c:pt idx="2483">
                  <c:v>-10.1370676914517</c:v>
                </c:pt>
                <c:pt idx="2484">
                  <c:v>-10.1428921341873</c:v>
                </c:pt>
                <c:pt idx="2485">
                  <c:v>-10.1514130428265</c:v>
                </c:pt>
                <c:pt idx="2486">
                  <c:v>-10.1584551340689</c:v>
                </c:pt>
                <c:pt idx="2487">
                  <c:v>-10.167225086343</c:v>
                </c:pt>
                <c:pt idx="2488">
                  <c:v>-10.1800287986915</c:v>
                </c:pt>
                <c:pt idx="2489">
                  <c:v>-10.1926661803828</c:v>
                </c:pt>
                <c:pt idx="2490">
                  <c:v>-10.2023284933262</c:v>
                </c:pt>
                <c:pt idx="2491">
                  <c:v>-10.213300877645</c:v>
                </c:pt>
                <c:pt idx="2492">
                  <c:v>-10.2198854784885</c:v>
                </c:pt>
                <c:pt idx="2493">
                  <c:v>-10.2239996223849</c:v>
                </c:pt>
                <c:pt idx="2494">
                  <c:v>-10.2256930195582</c:v>
                </c:pt>
                <c:pt idx="2495">
                  <c:v>-10.2286740942302</c:v>
                </c:pt>
                <c:pt idx="2496">
                  <c:v>-10.2245756394758</c:v>
                </c:pt>
                <c:pt idx="2497">
                  <c:v>-10.2187447563765</c:v>
                </c:pt>
                <c:pt idx="2498">
                  <c:v>-10.2161768647168</c:v>
                </c:pt>
                <c:pt idx="2499">
                  <c:v>-10.2124607941849</c:v>
                </c:pt>
                <c:pt idx="2500">
                  <c:v>-10.2033532144327</c:v>
                </c:pt>
                <c:pt idx="2501">
                  <c:v>-10.194181116617</c:v>
                </c:pt>
                <c:pt idx="2502">
                  <c:v>-10.1946632731234</c:v>
                </c:pt>
                <c:pt idx="2503">
                  <c:v>-10.1941502360016</c:v>
                </c:pt>
                <c:pt idx="2504">
                  <c:v>-10.1902745230938</c:v>
                </c:pt>
                <c:pt idx="2505">
                  <c:v>-10.1890660164779</c:v>
                </c:pt>
                <c:pt idx="2506">
                  <c:v>-10.1933916794224</c:v>
                </c:pt>
                <c:pt idx="2507">
                  <c:v>-10.200549686311</c:v>
                </c:pt>
                <c:pt idx="2508">
                  <c:v>-10.210410882681</c:v>
                </c:pt>
                <c:pt idx="2509">
                  <c:v>-10.2199754677352</c:v>
                </c:pt>
                <c:pt idx="2510">
                  <c:v>-10.2325554924576</c:v>
                </c:pt>
                <c:pt idx="2511">
                  <c:v>-10.2420004285344</c:v>
                </c:pt>
                <c:pt idx="2512">
                  <c:v>-10.2511513298492</c:v>
                </c:pt>
                <c:pt idx="2513">
                  <c:v>-10.2633008561905</c:v>
                </c:pt>
                <c:pt idx="2514">
                  <c:v>-10.275015037873</c:v>
                </c:pt>
                <c:pt idx="2515">
                  <c:v>-10.2860758506292</c:v>
                </c:pt>
                <c:pt idx="2516">
                  <c:v>-10.2918866916251</c:v>
                </c:pt>
                <c:pt idx="2517">
                  <c:v>-10.2946665533926</c:v>
                </c:pt>
                <c:pt idx="2518">
                  <c:v>-10.2954300989004</c:v>
                </c:pt>
                <c:pt idx="2519">
                  <c:v>-10.2947057732619</c:v>
                </c:pt>
                <c:pt idx="2520">
                  <c:v>-10.2922322746273</c:v>
                </c:pt>
                <c:pt idx="2521">
                  <c:v>-10.2865496907289</c:v>
                </c:pt>
                <c:pt idx="2522">
                  <c:v>-10.2791976150127</c:v>
                </c:pt>
                <c:pt idx="2523">
                  <c:v>-10.2753487254217</c:v>
                </c:pt>
                <c:pt idx="2524">
                  <c:v>-10.266642145888</c:v>
                </c:pt>
                <c:pt idx="2525">
                  <c:v>-10.2568335427489</c:v>
                </c:pt>
                <c:pt idx="2526">
                  <c:v>-10.2503014572542</c:v>
                </c:pt>
                <c:pt idx="2527">
                  <c:v>-10.2464667464693</c:v>
                </c:pt>
                <c:pt idx="2528">
                  <c:v>-10.242794971007</c:v>
                </c:pt>
                <c:pt idx="2529">
                  <c:v>-10.2394584909186</c:v>
                </c:pt>
                <c:pt idx="2530">
                  <c:v>-10.2411255813686</c:v>
                </c:pt>
                <c:pt idx="2531">
                  <c:v>-10.2478874459335</c:v>
                </c:pt>
                <c:pt idx="2532">
                  <c:v>-10.2512886274642</c:v>
                </c:pt>
                <c:pt idx="2533">
                  <c:v>-10.2567787502382</c:v>
                </c:pt>
                <c:pt idx="2534">
                  <c:v>-10.2621722376521</c:v>
                </c:pt>
                <c:pt idx="2535">
                  <c:v>-10.2691909975538</c:v>
                </c:pt>
                <c:pt idx="2536">
                  <c:v>-10.2754059593415</c:v>
                </c:pt>
                <c:pt idx="2537">
                  <c:v>-10.2830803079892</c:v>
                </c:pt>
                <c:pt idx="2538">
                  <c:v>-10.2910903559071</c:v>
                </c:pt>
                <c:pt idx="2539">
                  <c:v>-10.2914864381308</c:v>
                </c:pt>
                <c:pt idx="2540">
                  <c:v>-10.2955064563696</c:v>
                </c:pt>
                <c:pt idx="2541">
                  <c:v>-10.2989485184099</c:v>
                </c:pt>
                <c:pt idx="2542">
                  <c:v>-10.3002389773642</c:v>
                </c:pt>
                <c:pt idx="2543">
                  <c:v>-10.2961401219272</c:v>
                </c:pt>
                <c:pt idx="2544">
                  <c:v>-10.2909630172756</c:v>
                </c:pt>
                <c:pt idx="2545">
                  <c:v>-10.2878870018655</c:v>
                </c:pt>
                <c:pt idx="2546">
                  <c:v>-10.2832049584316</c:v>
                </c:pt>
                <c:pt idx="2547">
                  <c:v>-10.2757951349099</c:v>
                </c:pt>
                <c:pt idx="2548">
                  <c:v>-10.2717653278669</c:v>
                </c:pt>
                <c:pt idx="2549">
                  <c:v>-10.2699330628981</c:v>
                </c:pt>
                <c:pt idx="2550">
                  <c:v>-10.2683168724795</c:v>
                </c:pt>
                <c:pt idx="2551">
                  <c:v>-10.2695615469304</c:v>
                </c:pt>
                <c:pt idx="2552">
                  <c:v>-10.2730196188005</c:v>
                </c:pt>
                <c:pt idx="2553">
                  <c:v>-10.2759193933269</c:v>
                </c:pt>
                <c:pt idx="2554">
                  <c:v>-10.2792018936678</c:v>
                </c:pt>
                <c:pt idx="2555">
                  <c:v>-10.2843033949165</c:v>
                </c:pt>
                <c:pt idx="2556">
                  <c:v>-10.2924751834733</c:v>
                </c:pt>
                <c:pt idx="2557">
                  <c:v>-10.3019934821388</c:v>
                </c:pt>
                <c:pt idx="2558">
                  <c:v>-10.3065986034643</c:v>
                </c:pt>
                <c:pt idx="2559">
                  <c:v>-10.3148668171472</c:v>
                </c:pt>
                <c:pt idx="2560">
                  <c:v>-10.3220534085336</c:v>
                </c:pt>
                <c:pt idx="2561">
                  <c:v>-10.3302050471477</c:v>
                </c:pt>
                <c:pt idx="2562">
                  <c:v>-10.3365418769733</c:v>
                </c:pt>
                <c:pt idx="2563">
                  <c:v>-10.3374572815219</c:v>
                </c:pt>
                <c:pt idx="2564">
                  <c:v>-10.3374815223506</c:v>
                </c:pt>
                <c:pt idx="2565">
                  <c:v>-10.336753535765</c:v>
                </c:pt>
                <c:pt idx="2566">
                  <c:v>-10.3350890607383</c:v>
                </c:pt>
                <c:pt idx="2567">
                  <c:v>-10.3331567303025</c:v>
                </c:pt>
                <c:pt idx="2568">
                  <c:v>-10.3328111320459</c:v>
                </c:pt>
                <c:pt idx="2569">
                  <c:v>-10.3272635176805</c:v>
                </c:pt>
                <c:pt idx="2570">
                  <c:v>-10.3236960801234</c:v>
                </c:pt>
                <c:pt idx="2571">
                  <c:v>-10.3209314535623</c:v>
                </c:pt>
                <c:pt idx="2572">
                  <c:v>-10.3191621739704</c:v>
                </c:pt>
                <c:pt idx="2573">
                  <c:v>-10.3186933671482</c:v>
                </c:pt>
                <c:pt idx="2574">
                  <c:v>-10.3187503454848</c:v>
                </c:pt>
                <c:pt idx="2575">
                  <c:v>-10.3189026943954</c:v>
                </c:pt>
                <c:pt idx="2576">
                  <c:v>-10.3208126730791</c:v>
                </c:pt>
                <c:pt idx="2577">
                  <c:v>-10.3212718900397</c:v>
                </c:pt>
                <c:pt idx="2578">
                  <c:v>-10.3268161645126</c:v>
                </c:pt>
                <c:pt idx="2579">
                  <c:v>-10.3315073865212</c:v>
                </c:pt>
                <c:pt idx="2580">
                  <c:v>-10.3358071630731</c:v>
                </c:pt>
                <c:pt idx="2581">
                  <c:v>-10.3464291050807</c:v>
                </c:pt>
                <c:pt idx="2582">
                  <c:v>-10.3533589381945</c:v>
                </c:pt>
                <c:pt idx="2583">
                  <c:v>-10.3602516227422</c:v>
                </c:pt>
                <c:pt idx="2584">
                  <c:v>-10.3642892014315</c:v>
                </c:pt>
                <c:pt idx="2585">
                  <c:v>-10.3676577469263</c:v>
                </c:pt>
                <c:pt idx="2586">
                  <c:v>-10.3709619348619</c:v>
                </c:pt>
                <c:pt idx="2587">
                  <c:v>-10.3705199402545</c:v>
                </c:pt>
                <c:pt idx="2588">
                  <c:v>-10.3693675625923</c:v>
                </c:pt>
                <c:pt idx="2589">
                  <c:v>-10.3678696356435</c:v>
                </c:pt>
                <c:pt idx="2590">
                  <c:v>-10.3684281456576</c:v>
                </c:pt>
                <c:pt idx="2591">
                  <c:v>-10.3663108421665</c:v>
                </c:pt>
                <c:pt idx="2592">
                  <c:v>-10.36203893396821</c:v>
                </c:pt>
                <c:pt idx="2593">
                  <c:v>-10.3602832226524</c:v>
                </c:pt>
                <c:pt idx="2594">
                  <c:v>-10.3559773439097</c:v>
                </c:pt>
                <c:pt idx="2595">
                  <c:v>-10.355856320805</c:v>
                </c:pt>
                <c:pt idx="2596">
                  <c:v>-10.35273150952291</c:v>
                </c:pt>
                <c:pt idx="2597">
                  <c:v>-10.3495350074366</c:v>
                </c:pt>
                <c:pt idx="2598">
                  <c:v>-10.3490753559305</c:v>
                </c:pt>
                <c:pt idx="2599">
                  <c:v>-10.3516492517771</c:v>
                </c:pt>
                <c:pt idx="2600">
                  <c:v>-10.3569703182353</c:v>
                </c:pt>
                <c:pt idx="2601">
                  <c:v>-10.3638274182244</c:v>
                </c:pt>
                <c:pt idx="2602">
                  <c:v>-10.3663239770404</c:v>
                </c:pt>
                <c:pt idx="2603">
                  <c:v>-10.3667866948571</c:v>
                </c:pt>
                <c:pt idx="2604">
                  <c:v>-10.3735978562425</c:v>
                </c:pt>
                <c:pt idx="2605">
                  <c:v>-10.3780073607596</c:v>
                </c:pt>
                <c:pt idx="2606">
                  <c:v>-10.3821074429052</c:v>
                </c:pt>
                <c:pt idx="2607">
                  <c:v>-10.3875951461797</c:v>
                </c:pt>
                <c:pt idx="2608">
                  <c:v>-10.3877555207036</c:v>
                </c:pt>
                <c:pt idx="2609">
                  <c:v>-10.3903568169541</c:v>
                </c:pt>
                <c:pt idx="2610">
                  <c:v>-10.3909313537478</c:v>
                </c:pt>
                <c:pt idx="2611">
                  <c:v>-10.3929610375421</c:v>
                </c:pt>
                <c:pt idx="2612">
                  <c:v>-10.3939283871534</c:v>
                </c:pt>
                <c:pt idx="2613">
                  <c:v>-10.3894680997342</c:v>
                </c:pt>
                <c:pt idx="2614">
                  <c:v>-10.389983421444</c:v>
                </c:pt>
                <c:pt idx="2615">
                  <c:v>-10.3900144964502</c:v>
                </c:pt>
                <c:pt idx="2616">
                  <c:v>-10.3886740617011</c:v>
                </c:pt>
                <c:pt idx="2617">
                  <c:v>-10.3863846768491</c:v>
                </c:pt>
                <c:pt idx="2618">
                  <c:v>-10.3872100765548</c:v>
                </c:pt>
                <c:pt idx="2619">
                  <c:v>-10.3906591312839</c:v>
                </c:pt>
                <c:pt idx="2620">
                  <c:v>-10.390337627103</c:v>
                </c:pt>
                <c:pt idx="2621">
                  <c:v>-10.3929903505386</c:v>
                </c:pt>
                <c:pt idx="2622">
                  <c:v>-10.3964080261789</c:v>
                </c:pt>
                <c:pt idx="2623">
                  <c:v>-10.4022377561085</c:v>
                </c:pt>
                <c:pt idx="2624">
                  <c:v>-10.4073121339075</c:v>
                </c:pt>
                <c:pt idx="2625">
                  <c:v>-10.4120742889958</c:v>
                </c:pt>
                <c:pt idx="2626">
                  <c:v>-10.4161036729709</c:v>
                </c:pt>
                <c:pt idx="2627">
                  <c:v>-10.419928345622</c:v>
                </c:pt>
                <c:pt idx="2628">
                  <c:v>-10.4245745761006</c:v>
                </c:pt>
                <c:pt idx="2629">
                  <c:v>-10.4294488606373</c:v>
                </c:pt>
                <c:pt idx="2630">
                  <c:v>-10.431836416731</c:v>
                </c:pt>
                <c:pt idx="2631">
                  <c:v>-10.4308763398608</c:v>
                </c:pt>
                <c:pt idx="2632">
                  <c:v>-10.431807000595</c:v>
                </c:pt>
                <c:pt idx="2633">
                  <c:v>-10.4355469611752</c:v>
                </c:pt>
                <c:pt idx="2634">
                  <c:v>-10.4370520855401</c:v>
                </c:pt>
                <c:pt idx="2635">
                  <c:v>-10.4359735333029</c:v>
                </c:pt>
                <c:pt idx="2636">
                  <c:v>-10.4350593480654</c:v>
                </c:pt>
                <c:pt idx="2637">
                  <c:v>-10.4360871144709</c:v>
                </c:pt>
                <c:pt idx="2638">
                  <c:v>-10.4337623462994</c:v>
                </c:pt>
                <c:pt idx="2639">
                  <c:v>-10.4297932492785</c:v>
                </c:pt>
                <c:pt idx="2640">
                  <c:v>-10.43158978495</c:v>
                </c:pt>
                <c:pt idx="2641">
                  <c:v>-10.4330920440521</c:v>
                </c:pt>
                <c:pt idx="2642">
                  <c:v>-10.4310506984148</c:v>
                </c:pt>
                <c:pt idx="2643">
                  <c:v>-10.431705794108</c:v>
                </c:pt>
                <c:pt idx="2644">
                  <c:v>-10.433666766552</c:v>
                </c:pt>
                <c:pt idx="2645">
                  <c:v>-10.4342523116696</c:v>
                </c:pt>
                <c:pt idx="2646">
                  <c:v>-10.4371797351342</c:v>
                </c:pt>
                <c:pt idx="2647">
                  <c:v>-10.4400327636408</c:v>
                </c:pt>
                <c:pt idx="2648">
                  <c:v>-10.44323435956</c:v>
                </c:pt>
                <c:pt idx="2649">
                  <c:v>-10.4461738065318</c:v>
                </c:pt>
                <c:pt idx="2650">
                  <c:v>-10.4500635960318</c:v>
                </c:pt>
                <c:pt idx="2651">
                  <c:v>-10.4533598387432</c:v>
                </c:pt>
                <c:pt idx="2652">
                  <c:v>-10.4544833975969</c:v>
                </c:pt>
                <c:pt idx="2653">
                  <c:v>-10.4559101005335</c:v>
                </c:pt>
                <c:pt idx="2654">
                  <c:v>-10.4623600714931</c:v>
                </c:pt>
                <c:pt idx="2655">
                  <c:v>-10.4607250505284</c:v>
                </c:pt>
                <c:pt idx="2656">
                  <c:v>-10.4596246527144</c:v>
                </c:pt>
                <c:pt idx="2657">
                  <c:v>-10.46301155174</c:v>
                </c:pt>
                <c:pt idx="2658">
                  <c:v>-10.4621114737274</c:v>
                </c:pt>
                <c:pt idx="2659">
                  <c:v>-10.4606034176082</c:v>
                </c:pt>
                <c:pt idx="2660">
                  <c:v>-10.4600723507406</c:v>
                </c:pt>
                <c:pt idx="2661">
                  <c:v>-10.4614269190998</c:v>
                </c:pt>
                <c:pt idx="2662">
                  <c:v>-10.4604087005925</c:v>
                </c:pt>
                <c:pt idx="2663">
                  <c:v>-10.4596769685916</c:v>
                </c:pt>
                <c:pt idx="2664">
                  <c:v>-10.4634144464395</c:v>
                </c:pt>
                <c:pt idx="2665">
                  <c:v>-10.4641351885594</c:v>
                </c:pt>
                <c:pt idx="2666">
                  <c:v>-10.4660479368659</c:v>
                </c:pt>
                <c:pt idx="2667">
                  <c:v>-10.4711537778483</c:v>
                </c:pt>
                <c:pt idx="2668">
                  <c:v>-10.4723005845809</c:v>
                </c:pt>
                <c:pt idx="2669">
                  <c:v>-10.4743321831128</c:v>
                </c:pt>
                <c:pt idx="2670">
                  <c:v>-10.4802917879311</c:v>
                </c:pt>
                <c:pt idx="2671">
                  <c:v>-10.4848055241388</c:v>
                </c:pt>
                <c:pt idx="2672">
                  <c:v>-10.4919600012611</c:v>
                </c:pt>
                <c:pt idx="2673">
                  <c:v>-10.5004201447331</c:v>
                </c:pt>
                <c:pt idx="2674">
                  <c:v>-10.5017766817293</c:v>
                </c:pt>
                <c:pt idx="2675">
                  <c:v>-10.4990104628707</c:v>
                </c:pt>
                <c:pt idx="2676">
                  <c:v>-10.498117017908</c:v>
                </c:pt>
                <c:pt idx="2677">
                  <c:v>-10.5040851834859</c:v>
                </c:pt>
                <c:pt idx="2678">
                  <c:v>-10.506148796226</c:v>
                </c:pt>
                <c:pt idx="2679">
                  <c:v>-10.5062359155824</c:v>
                </c:pt>
                <c:pt idx="2680">
                  <c:v>-10.5066013961675</c:v>
                </c:pt>
                <c:pt idx="2681">
                  <c:v>-10.5053083647969</c:v>
                </c:pt>
                <c:pt idx="2682">
                  <c:v>-10.5066779047062</c:v>
                </c:pt>
                <c:pt idx="2683">
                  <c:v>-10.5079436854249</c:v>
                </c:pt>
                <c:pt idx="2684">
                  <c:v>-10.508362992757</c:v>
                </c:pt>
                <c:pt idx="2685">
                  <c:v>-10.5077782509819</c:v>
                </c:pt>
                <c:pt idx="2686">
                  <c:v>-10.5092727791258</c:v>
                </c:pt>
                <c:pt idx="2687">
                  <c:v>-10.5107596182115</c:v>
                </c:pt>
                <c:pt idx="2688">
                  <c:v>-10.5163873818235</c:v>
                </c:pt>
                <c:pt idx="2689">
                  <c:v>-10.5223645659058</c:v>
                </c:pt>
                <c:pt idx="2690">
                  <c:v>-10.5236830924277</c:v>
                </c:pt>
                <c:pt idx="2691">
                  <c:v>-10.5255734042244</c:v>
                </c:pt>
                <c:pt idx="2692">
                  <c:v>-10.5305637937599</c:v>
                </c:pt>
                <c:pt idx="2693">
                  <c:v>-10.5374137879986</c:v>
                </c:pt>
                <c:pt idx="2694">
                  <c:v>-10.5455870060692</c:v>
                </c:pt>
                <c:pt idx="2695">
                  <c:v>-10.5490634892942</c:v>
                </c:pt>
                <c:pt idx="2696">
                  <c:v>-10.5520840412047</c:v>
                </c:pt>
                <c:pt idx="2697">
                  <c:v>-10.5556859058276</c:v>
                </c:pt>
                <c:pt idx="2698">
                  <c:v>-10.5580809903534</c:v>
                </c:pt>
                <c:pt idx="2699">
                  <c:v>-10.5613171058545</c:v>
                </c:pt>
                <c:pt idx="2700">
                  <c:v>-10.560705636821</c:v>
                </c:pt>
                <c:pt idx="2701">
                  <c:v>-10.5616347000506</c:v>
                </c:pt>
                <c:pt idx="2702">
                  <c:v>-10.5646147713931</c:v>
                </c:pt>
                <c:pt idx="2703">
                  <c:v>-10.5666461628581</c:v>
                </c:pt>
                <c:pt idx="2704">
                  <c:v>-10.5651944464998</c:v>
                </c:pt>
                <c:pt idx="2705">
                  <c:v>-10.5592644601906</c:v>
                </c:pt>
                <c:pt idx="2706">
                  <c:v>-10.5559096050016</c:v>
                </c:pt>
                <c:pt idx="2707">
                  <c:v>-10.5549700583878</c:v>
                </c:pt>
                <c:pt idx="2708">
                  <c:v>-10.5553700953103</c:v>
                </c:pt>
                <c:pt idx="2709">
                  <c:v>-10.5570149762612</c:v>
                </c:pt>
                <c:pt idx="2710">
                  <c:v>-10.5547224049969</c:v>
                </c:pt>
                <c:pt idx="2711">
                  <c:v>-10.55558398528</c:v>
                </c:pt>
                <c:pt idx="2712">
                  <c:v>-10.5586114674973</c:v>
                </c:pt>
                <c:pt idx="2713">
                  <c:v>-10.5592809413557</c:v>
                </c:pt>
                <c:pt idx="2714">
                  <c:v>-10.5632822820607</c:v>
                </c:pt>
                <c:pt idx="2715">
                  <c:v>-10.5659447814463</c:v>
                </c:pt>
                <c:pt idx="2716">
                  <c:v>-10.5683740577038</c:v>
                </c:pt>
                <c:pt idx="2717">
                  <c:v>-10.5738081701204</c:v>
                </c:pt>
                <c:pt idx="2718">
                  <c:v>-10.5749055974073</c:v>
                </c:pt>
                <c:pt idx="2719">
                  <c:v>-10.5787413780407</c:v>
                </c:pt>
                <c:pt idx="2720">
                  <c:v>-10.5830420790945</c:v>
                </c:pt>
                <c:pt idx="2721">
                  <c:v>-10.5855237942752</c:v>
                </c:pt>
                <c:pt idx="2722">
                  <c:v>-10.588332871012</c:v>
                </c:pt>
                <c:pt idx="2723">
                  <c:v>-10.5899639283232</c:v>
                </c:pt>
                <c:pt idx="2724">
                  <c:v>-10.5900178978099</c:v>
                </c:pt>
                <c:pt idx="2725">
                  <c:v>-10.5904917079445</c:v>
                </c:pt>
                <c:pt idx="2726">
                  <c:v>-10.590560516528</c:v>
                </c:pt>
                <c:pt idx="2727">
                  <c:v>-10.5909412605075</c:v>
                </c:pt>
                <c:pt idx="2728">
                  <c:v>-10.592576535558</c:v>
                </c:pt>
                <c:pt idx="2729">
                  <c:v>-10.5920675886075</c:v>
                </c:pt>
                <c:pt idx="2730">
                  <c:v>-10.5909498128308</c:v>
                </c:pt>
                <c:pt idx="2731">
                  <c:v>-10.5937496023937</c:v>
                </c:pt>
                <c:pt idx="2732">
                  <c:v>-10.5963033860167</c:v>
                </c:pt>
                <c:pt idx="2733">
                  <c:v>-10.5955250763704</c:v>
                </c:pt>
                <c:pt idx="2734">
                  <c:v>-10.5972168757469</c:v>
                </c:pt>
                <c:pt idx="2735">
                  <c:v>-10.6017990966726</c:v>
                </c:pt>
                <c:pt idx="2736">
                  <c:v>-10.6076168715732</c:v>
                </c:pt>
                <c:pt idx="2737">
                  <c:v>-10.6111166400841</c:v>
                </c:pt>
                <c:pt idx="2738">
                  <c:v>-10.6148804817585</c:v>
                </c:pt>
                <c:pt idx="2739">
                  <c:v>-10.6236999829583</c:v>
                </c:pt>
                <c:pt idx="2740">
                  <c:v>-10.6301073768121</c:v>
                </c:pt>
                <c:pt idx="2741">
                  <c:v>-10.6356169322847</c:v>
                </c:pt>
                <c:pt idx="2742">
                  <c:v>-10.6448487313418</c:v>
                </c:pt>
                <c:pt idx="2743">
                  <c:v>-10.6497449298914</c:v>
                </c:pt>
                <c:pt idx="2744">
                  <c:v>-10.651396247815</c:v>
                </c:pt>
                <c:pt idx="2745">
                  <c:v>-10.6539732181367</c:v>
                </c:pt>
                <c:pt idx="2746">
                  <c:v>-10.6603876274609</c:v>
                </c:pt>
                <c:pt idx="2747">
                  <c:v>-10.6613093567888</c:v>
                </c:pt>
                <c:pt idx="2748">
                  <c:v>-10.6619293904384</c:v>
                </c:pt>
                <c:pt idx="2749">
                  <c:v>-10.6664396105883</c:v>
                </c:pt>
                <c:pt idx="2750">
                  <c:v>-10.6689978147602</c:v>
                </c:pt>
                <c:pt idx="2751">
                  <c:v>-10.6675585321149</c:v>
                </c:pt>
                <c:pt idx="2752">
                  <c:v>-10.6661745834409</c:v>
                </c:pt>
                <c:pt idx="2753">
                  <c:v>-10.6676249267835</c:v>
                </c:pt>
                <c:pt idx="2754">
                  <c:v>-10.6693215561617</c:v>
                </c:pt>
                <c:pt idx="2755">
                  <c:v>-10.6690240813961</c:v>
                </c:pt>
                <c:pt idx="2756">
                  <c:v>-10.672993530068</c:v>
                </c:pt>
                <c:pt idx="2757">
                  <c:v>-10.6766298107789</c:v>
                </c:pt>
                <c:pt idx="2758">
                  <c:v>-10.681295379763</c:v>
                </c:pt>
                <c:pt idx="2759">
                  <c:v>-10.6864697987137</c:v>
                </c:pt>
                <c:pt idx="2760">
                  <c:v>-10.6915458608695</c:v>
                </c:pt>
                <c:pt idx="2761">
                  <c:v>-10.7001168569163</c:v>
                </c:pt>
                <c:pt idx="2762">
                  <c:v>-10.7074209738488</c:v>
                </c:pt>
                <c:pt idx="2763">
                  <c:v>-10.7173070254769</c:v>
                </c:pt>
                <c:pt idx="2764">
                  <c:v>-10.7226797676855</c:v>
                </c:pt>
                <c:pt idx="2765">
                  <c:v>-10.7285573063748</c:v>
                </c:pt>
                <c:pt idx="2766">
                  <c:v>-10.7378969777331</c:v>
                </c:pt>
                <c:pt idx="2767">
                  <c:v>-10.7419155608645</c:v>
                </c:pt>
                <c:pt idx="2768">
                  <c:v>-10.7462854722942</c:v>
                </c:pt>
                <c:pt idx="2769">
                  <c:v>-10.7507265372188</c:v>
                </c:pt>
                <c:pt idx="2770">
                  <c:v>-10.7543062648517</c:v>
                </c:pt>
                <c:pt idx="2771">
                  <c:v>-10.7561298784566</c:v>
                </c:pt>
                <c:pt idx="2772">
                  <c:v>-10.7554075086361</c:v>
                </c:pt>
                <c:pt idx="2773">
                  <c:v>-10.7551836978007</c:v>
                </c:pt>
                <c:pt idx="2774">
                  <c:v>-10.7543142768228</c:v>
                </c:pt>
                <c:pt idx="2775">
                  <c:v>-10.752312922966</c:v>
                </c:pt>
                <c:pt idx="2776">
                  <c:v>-10.7485439125569</c:v>
                </c:pt>
                <c:pt idx="2777">
                  <c:v>-10.7446352118702</c:v>
                </c:pt>
                <c:pt idx="2778">
                  <c:v>-10.7403893870262</c:v>
                </c:pt>
                <c:pt idx="2779">
                  <c:v>-10.739728997513</c:v>
                </c:pt>
                <c:pt idx="2780">
                  <c:v>-10.7389801636936</c:v>
                </c:pt>
                <c:pt idx="2781">
                  <c:v>-10.7372944023348</c:v>
                </c:pt>
                <c:pt idx="2782">
                  <c:v>-10.7429979715422</c:v>
                </c:pt>
                <c:pt idx="2783">
                  <c:v>-10.7491430260881</c:v>
                </c:pt>
                <c:pt idx="2784">
                  <c:v>-10.7521195478448</c:v>
                </c:pt>
                <c:pt idx="2785">
                  <c:v>-10.7565269817808</c:v>
                </c:pt>
                <c:pt idx="2786">
                  <c:v>-10.7624177646041</c:v>
                </c:pt>
                <c:pt idx="2787">
                  <c:v>-10.7728037462079</c:v>
                </c:pt>
                <c:pt idx="2788">
                  <c:v>-10.78199402816</c:v>
                </c:pt>
                <c:pt idx="2789">
                  <c:v>-10.7896304570176</c:v>
                </c:pt>
                <c:pt idx="2790">
                  <c:v>-10.799272495422</c:v>
                </c:pt>
                <c:pt idx="2791">
                  <c:v>-10.806538400312</c:v>
                </c:pt>
                <c:pt idx="2792">
                  <c:v>-10.8138803882518</c:v>
                </c:pt>
                <c:pt idx="2793">
                  <c:v>-10.8182221017469</c:v>
                </c:pt>
                <c:pt idx="2794">
                  <c:v>-10.8210792897204</c:v>
                </c:pt>
                <c:pt idx="2795">
                  <c:v>-10.8262951133178</c:v>
                </c:pt>
                <c:pt idx="2796">
                  <c:v>-10.8283860161746</c:v>
                </c:pt>
                <c:pt idx="2797">
                  <c:v>-10.8264572564384</c:v>
                </c:pt>
                <c:pt idx="2798">
                  <c:v>-10.8252882748717</c:v>
                </c:pt>
                <c:pt idx="2799">
                  <c:v>-10.8218982412484</c:v>
                </c:pt>
                <c:pt idx="2800">
                  <c:v>-10.8217745376398</c:v>
                </c:pt>
                <c:pt idx="2801">
                  <c:v>-10.8209350819494</c:v>
                </c:pt>
                <c:pt idx="2802">
                  <c:v>-10.8179727495799</c:v>
                </c:pt>
                <c:pt idx="2803">
                  <c:v>-10.8202980337104</c:v>
                </c:pt>
                <c:pt idx="2804">
                  <c:v>-10.8174509610403</c:v>
                </c:pt>
                <c:pt idx="2805">
                  <c:v>-10.8152697576859</c:v>
                </c:pt>
                <c:pt idx="2806">
                  <c:v>-10.8161987593547</c:v>
                </c:pt>
                <c:pt idx="2807">
                  <c:v>-10.8215454131738</c:v>
                </c:pt>
                <c:pt idx="2808">
                  <c:v>-10.8255787762735</c:v>
                </c:pt>
                <c:pt idx="2809">
                  <c:v>-10.8273378512434</c:v>
                </c:pt>
                <c:pt idx="2810">
                  <c:v>-10.8350658873637</c:v>
                </c:pt>
                <c:pt idx="2811">
                  <c:v>-10.8433390743365</c:v>
                </c:pt>
                <c:pt idx="2812">
                  <c:v>-10.8529784636781</c:v>
                </c:pt>
                <c:pt idx="2813">
                  <c:v>-10.8626500380974</c:v>
                </c:pt>
                <c:pt idx="2814">
                  <c:v>-10.8664049895466</c:v>
                </c:pt>
                <c:pt idx="2815">
                  <c:v>-10.8723211310237</c:v>
                </c:pt>
                <c:pt idx="2816">
                  <c:v>-10.8763330749221</c:v>
                </c:pt>
                <c:pt idx="2817">
                  <c:v>-10.8791040996681</c:v>
                </c:pt>
                <c:pt idx="2818">
                  <c:v>-10.8833702228202</c:v>
                </c:pt>
                <c:pt idx="2819">
                  <c:v>-10.884573168778</c:v>
                </c:pt>
                <c:pt idx="2820">
                  <c:v>-10.8867043629215</c:v>
                </c:pt>
                <c:pt idx="2821">
                  <c:v>-10.8877610586816</c:v>
                </c:pt>
                <c:pt idx="2822">
                  <c:v>-10.8870954335667</c:v>
                </c:pt>
                <c:pt idx="2823">
                  <c:v>-10.8890655022741</c:v>
                </c:pt>
                <c:pt idx="2824">
                  <c:v>-10.8860485259597</c:v>
                </c:pt>
                <c:pt idx="2825">
                  <c:v>-10.8813936463708</c:v>
                </c:pt>
                <c:pt idx="2826">
                  <c:v>-10.8814268829842</c:v>
                </c:pt>
                <c:pt idx="2827">
                  <c:v>-10.8856368698896</c:v>
                </c:pt>
                <c:pt idx="2828">
                  <c:v>-10.8903162242765</c:v>
                </c:pt>
                <c:pt idx="2829">
                  <c:v>-10.8926554172069</c:v>
                </c:pt>
                <c:pt idx="2830">
                  <c:v>-10.8949344061432</c:v>
                </c:pt>
                <c:pt idx="2831">
                  <c:v>-10.8985487103162</c:v>
                </c:pt>
                <c:pt idx="2832">
                  <c:v>-10.9091560670145</c:v>
                </c:pt>
                <c:pt idx="2833">
                  <c:v>-10.918639507518</c:v>
                </c:pt>
                <c:pt idx="2834">
                  <c:v>-10.9266886397596</c:v>
                </c:pt>
                <c:pt idx="2835">
                  <c:v>-10.9364094262894</c:v>
                </c:pt>
                <c:pt idx="2836">
                  <c:v>-10.9430510616701</c:v>
                </c:pt>
                <c:pt idx="2837">
                  <c:v>-10.9533126474501</c:v>
                </c:pt>
                <c:pt idx="2838">
                  <c:v>-10.9628672825391</c:v>
                </c:pt>
                <c:pt idx="2839">
                  <c:v>-10.9697939275624</c:v>
                </c:pt>
                <c:pt idx="2840">
                  <c:v>-10.9770245916257</c:v>
                </c:pt>
                <c:pt idx="2841">
                  <c:v>-10.9816792180616</c:v>
                </c:pt>
                <c:pt idx="2842">
                  <c:v>-10.9843551798128</c:v>
                </c:pt>
                <c:pt idx="2843">
                  <c:v>-10.9857764184726</c:v>
                </c:pt>
                <c:pt idx="2844">
                  <c:v>-10.9871465049879</c:v>
                </c:pt>
                <c:pt idx="2845">
                  <c:v>-10.9874567556129</c:v>
                </c:pt>
                <c:pt idx="2846">
                  <c:v>-10.9840129002946</c:v>
                </c:pt>
                <c:pt idx="2847">
                  <c:v>-10.9814131608511</c:v>
                </c:pt>
                <c:pt idx="2848">
                  <c:v>-10.9810932165207</c:v>
                </c:pt>
                <c:pt idx="2849">
                  <c:v>-10.9804211323641</c:v>
                </c:pt>
                <c:pt idx="2850">
                  <c:v>-10.9835441306785</c:v>
                </c:pt>
                <c:pt idx="2851">
                  <c:v>-10.9867437344363</c:v>
                </c:pt>
                <c:pt idx="2852">
                  <c:v>-10.9902005142599</c:v>
                </c:pt>
                <c:pt idx="2853">
                  <c:v>-10.9968836030923</c:v>
                </c:pt>
                <c:pt idx="2854">
                  <c:v>-11.0035705051443</c:v>
                </c:pt>
                <c:pt idx="2855">
                  <c:v>-11.007717621093</c:v>
                </c:pt>
                <c:pt idx="2856">
                  <c:v>-11.0123756719693</c:v>
                </c:pt>
                <c:pt idx="2857">
                  <c:v>-11.0239287408556</c:v>
                </c:pt>
                <c:pt idx="2858">
                  <c:v>-11.0359938466356</c:v>
                </c:pt>
                <c:pt idx="2859">
                  <c:v>-11.0455335494743</c:v>
                </c:pt>
                <c:pt idx="2860">
                  <c:v>-11.0562593270228</c:v>
                </c:pt>
                <c:pt idx="2861">
                  <c:v>-11.0640414753501</c:v>
                </c:pt>
                <c:pt idx="2862">
                  <c:v>-11.0722741133092</c:v>
                </c:pt>
                <c:pt idx="2863">
                  <c:v>-11.0797591052389</c:v>
                </c:pt>
                <c:pt idx="2864">
                  <c:v>-11.0819373052593</c:v>
                </c:pt>
                <c:pt idx="2865">
                  <c:v>-11.0861540183583</c:v>
                </c:pt>
                <c:pt idx="2866">
                  <c:v>-11.0898860161271</c:v>
                </c:pt>
                <c:pt idx="2867">
                  <c:v>-11.0915600266162</c:v>
                </c:pt>
                <c:pt idx="2868">
                  <c:v>-11.0940803204369</c:v>
                </c:pt>
                <c:pt idx="2869">
                  <c:v>-11.0901267095912</c:v>
                </c:pt>
                <c:pt idx="2870">
                  <c:v>-11.0866544000035</c:v>
                </c:pt>
                <c:pt idx="2871">
                  <c:v>-11.0858034014051</c:v>
                </c:pt>
                <c:pt idx="2872">
                  <c:v>-11.0858649999289</c:v>
                </c:pt>
                <c:pt idx="2873">
                  <c:v>-11.0847538265163</c:v>
                </c:pt>
                <c:pt idx="2874">
                  <c:v>-11.0870333977458</c:v>
                </c:pt>
                <c:pt idx="2875">
                  <c:v>-11.0923263508245</c:v>
                </c:pt>
                <c:pt idx="2876">
                  <c:v>-11.0961262352003</c:v>
                </c:pt>
                <c:pt idx="2877">
                  <c:v>-11.0971758031112</c:v>
                </c:pt>
                <c:pt idx="2878">
                  <c:v>-11.1008007567895</c:v>
                </c:pt>
                <c:pt idx="2879">
                  <c:v>-11.1070054716516</c:v>
                </c:pt>
                <c:pt idx="2880">
                  <c:v>-11.1160312186503</c:v>
                </c:pt>
                <c:pt idx="2881">
                  <c:v>-11.1279030480911</c:v>
                </c:pt>
                <c:pt idx="2882">
                  <c:v>-11.1378289675128</c:v>
                </c:pt>
                <c:pt idx="2883">
                  <c:v>-11.1483636330283</c:v>
                </c:pt>
                <c:pt idx="2884">
                  <c:v>-11.1537630002162</c:v>
                </c:pt>
                <c:pt idx="2885">
                  <c:v>-11.1585325608854</c:v>
                </c:pt>
                <c:pt idx="2886">
                  <c:v>-11.1686527885903</c:v>
                </c:pt>
                <c:pt idx="2887">
                  <c:v>-11.1763452748255</c:v>
                </c:pt>
                <c:pt idx="2888">
                  <c:v>-11.17872683007</c:v>
                </c:pt>
                <c:pt idx="2889">
                  <c:v>-11.1832040081344</c:v>
                </c:pt>
                <c:pt idx="2890">
                  <c:v>-11.1869671910621</c:v>
                </c:pt>
                <c:pt idx="2891">
                  <c:v>-11.1897365025385</c:v>
                </c:pt>
                <c:pt idx="2892">
                  <c:v>-11.1939681543221</c:v>
                </c:pt>
                <c:pt idx="2893">
                  <c:v>-11.1930324118717</c:v>
                </c:pt>
                <c:pt idx="2894">
                  <c:v>-11.193882635228</c:v>
                </c:pt>
                <c:pt idx="2895">
                  <c:v>-11.1969820059519</c:v>
                </c:pt>
                <c:pt idx="2896">
                  <c:v>-11.1976602563822</c:v>
                </c:pt>
                <c:pt idx="2897">
                  <c:v>-11.199749822397</c:v>
                </c:pt>
                <c:pt idx="2898">
                  <c:v>-11.2026803844931</c:v>
                </c:pt>
                <c:pt idx="2899">
                  <c:v>-11.2044561674743</c:v>
                </c:pt>
                <c:pt idx="2900">
                  <c:v>-11.2133043092482</c:v>
                </c:pt>
                <c:pt idx="2901">
                  <c:v>-11.2218822388064</c:v>
                </c:pt>
                <c:pt idx="2902">
                  <c:v>-11.2297121536253</c:v>
                </c:pt>
                <c:pt idx="2903">
                  <c:v>-11.240493496258</c:v>
                </c:pt>
                <c:pt idx="2904">
                  <c:v>-11.2459803409632</c:v>
                </c:pt>
                <c:pt idx="2905">
                  <c:v>-11.2530147244445</c:v>
                </c:pt>
                <c:pt idx="2906">
                  <c:v>-11.264973325879</c:v>
                </c:pt>
                <c:pt idx="2907">
                  <c:v>-11.274469437082</c:v>
                </c:pt>
                <c:pt idx="2908">
                  <c:v>-11.2812786116607</c:v>
                </c:pt>
                <c:pt idx="2909">
                  <c:v>-11.2876180895935</c:v>
                </c:pt>
                <c:pt idx="2910">
                  <c:v>-11.2950148455888</c:v>
                </c:pt>
                <c:pt idx="2911">
                  <c:v>-11.3027462819411</c:v>
                </c:pt>
                <c:pt idx="2912">
                  <c:v>-11.3079400098734</c:v>
                </c:pt>
                <c:pt idx="2913">
                  <c:v>-11.3135090537364</c:v>
                </c:pt>
                <c:pt idx="2914">
                  <c:v>-11.3190892673514</c:v>
                </c:pt>
                <c:pt idx="2915">
                  <c:v>-11.3221001451274</c:v>
                </c:pt>
                <c:pt idx="2916">
                  <c:v>-11.326650427237</c:v>
                </c:pt>
                <c:pt idx="2917">
                  <c:v>-11.3294951876281</c:v>
                </c:pt>
                <c:pt idx="2918">
                  <c:v>-11.3322798467293</c:v>
                </c:pt>
                <c:pt idx="2919">
                  <c:v>-11.3425062134021</c:v>
                </c:pt>
                <c:pt idx="2920">
                  <c:v>-11.3514827533684</c:v>
                </c:pt>
                <c:pt idx="2921">
                  <c:v>-11.353077200116</c:v>
                </c:pt>
                <c:pt idx="2922">
                  <c:v>-11.3578546315933</c:v>
                </c:pt>
                <c:pt idx="2923">
                  <c:v>-11.3698703385732</c:v>
                </c:pt>
                <c:pt idx="2924">
                  <c:v>-11.3799755267277</c:v>
                </c:pt>
                <c:pt idx="2925">
                  <c:v>-11.3855159129636</c:v>
                </c:pt>
                <c:pt idx="2926">
                  <c:v>-11.3941304224533</c:v>
                </c:pt>
                <c:pt idx="2927">
                  <c:v>-11.4027710756049</c:v>
                </c:pt>
                <c:pt idx="2928">
                  <c:v>-11.408259836174</c:v>
                </c:pt>
                <c:pt idx="2929">
                  <c:v>-11.4169268944215</c:v>
                </c:pt>
                <c:pt idx="2930">
                  <c:v>-11.4231927678805</c:v>
                </c:pt>
                <c:pt idx="2931">
                  <c:v>-11.4271280029905</c:v>
                </c:pt>
                <c:pt idx="2932">
                  <c:v>-11.4335374527256</c:v>
                </c:pt>
                <c:pt idx="2933">
                  <c:v>-11.4361872086406</c:v>
                </c:pt>
                <c:pt idx="2934">
                  <c:v>-11.4383915528223</c:v>
                </c:pt>
                <c:pt idx="2935">
                  <c:v>-11.4439438100149</c:v>
                </c:pt>
                <c:pt idx="2936">
                  <c:v>-11.4436662253578</c:v>
                </c:pt>
                <c:pt idx="2937">
                  <c:v>-11.446058962352</c:v>
                </c:pt>
                <c:pt idx="2938">
                  <c:v>-11.454986650857</c:v>
                </c:pt>
                <c:pt idx="2939">
                  <c:v>-11.4591595384435</c:v>
                </c:pt>
                <c:pt idx="2940">
                  <c:v>-11.4616586334503</c:v>
                </c:pt>
                <c:pt idx="2941">
                  <c:v>-11.4673927160157</c:v>
                </c:pt>
                <c:pt idx="2942">
                  <c:v>-11.4727107038926</c:v>
                </c:pt>
                <c:pt idx="2943">
                  <c:v>-11.4766268608263</c:v>
                </c:pt>
                <c:pt idx="2944">
                  <c:v>-11.4841434650102</c:v>
                </c:pt>
                <c:pt idx="2945">
                  <c:v>-11.4941089995181</c:v>
                </c:pt>
                <c:pt idx="2946">
                  <c:v>-11.5040782587339</c:v>
                </c:pt>
                <c:pt idx="2947">
                  <c:v>-11.5138355351639</c:v>
                </c:pt>
                <c:pt idx="2948">
                  <c:v>-11.5247669433319</c:v>
                </c:pt>
                <c:pt idx="2949">
                  <c:v>-11.5309804326227</c:v>
                </c:pt>
                <c:pt idx="2950">
                  <c:v>-11.536032698086</c:v>
                </c:pt>
                <c:pt idx="2951">
                  <c:v>-11.5475948842828</c:v>
                </c:pt>
                <c:pt idx="2952">
                  <c:v>-11.5550458848363</c:v>
                </c:pt>
                <c:pt idx="2953">
                  <c:v>-11.5598064250815</c:v>
                </c:pt>
                <c:pt idx="2954">
                  <c:v>-11.5653432695558</c:v>
                </c:pt>
                <c:pt idx="2955">
                  <c:v>-11.569612884887</c:v>
                </c:pt>
                <c:pt idx="2956">
                  <c:v>-11.5720074249731</c:v>
                </c:pt>
                <c:pt idx="2957">
                  <c:v>-11.5730056307477</c:v>
                </c:pt>
                <c:pt idx="2958">
                  <c:v>-11.5744640765489</c:v>
                </c:pt>
                <c:pt idx="2959">
                  <c:v>-11.5768353870636</c:v>
                </c:pt>
                <c:pt idx="2960">
                  <c:v>-11.5813963395557</c:v>
                </c:pt>
                <c:pt idx="2961">
                  <c:v>-11.5892384790571</c:v>
                </c:pt>
                <c:pt idx="2962">
                  <c:v>-11.5983724428732</c:v>
                </c:pt>
                <c:pt idx="2963">
                  <c:v>-11.6044742420575</c:v>
                </c:pt>
                <c:pt idx="2964">
                  <c:v>-11.6130814530566</c:v>
                </c:pt>
                <c:pt idx="2965">
                  <c:v>-11.6264297071066</c:v>
                </c:pt>
                <c:pt idx="2966">
                  <c:v>-11.6386500250654</c:v>
                </c:pt>
                <c:pt idx="2967">
                  <c:v>-11.6508810735918</c:v>
                </c:pt>
                <c:pt idx="2968">
                  <c:v>-11.6634560104265</c:v>
                </c:pt>
                <c:pt idx="2969">
                  <c:v>-11.6754102945348</c:v>
                </c:pt>
                <c:pt idx="2970">
                  <c:v>-11.6885619831728</c:v>
                </c:pt>
                <c:pt idx="2971">
                  <c:v>-11.7002977926501</c:v>
                </c:pt>
                <c:pt idx="2972">
                  <c:v>-11.7116823204592</c:v>
                </c:pt>
                <c:pt idx="2973">
                  <c:v>-11.7184234009382</c:v>
                </c:pt>
                <c:pt idx="2974">
                  <c:v>-11.7220030330184</c:v>
                </c:pt>
                <c:pt idx="2975">
                  <c:v>-11.727009271797</c:v>
                </c:pt>
                <c:pt idx="2976">
                  <c:v>-11.7279451412744</c:v>
                </c:pt>
                <c:pt idx="2977">
                  <c:v>-11.7299859617555</c:v>
                </c:pt>
                <c:pt idx="2978">
                  <c:v>-11.734482117177</c:v>
                </c:pt>
                <c:pt idx="2979">
                  <c:v>-11.7359891612169</c:v>
                </c:pt>
                <c:pt idx="2980">
                  <c:v>-11.7360464628069</c:v>
                </c:pt>
                <c:pt idx="2981">
                  <c:v>-11.7339570176066</c:v>
                </c:pt>
                <c:pt idx="2982">
                  <c:v>-11.7338426837199</c:v>
                </c:pt>
                <c:pt idx="2983">
                  <c:v>-11.7351460925198</c:v>
                </c:pt>
                <c:pt idx="2984">
                  <c:v>-11.740153857146</c:v>
                </c:pt>
                <c:pt idx="2985">
                  <c:v>-11.748672085902</c:v>
                </c:pt>
                <c:pt idx="2986">
                  <c:v>-11.7575924237384</c:v>
                </c:pt>
                <c:pt idx="2987">
                  <c:v>-11.7658838133874</c:v>
                </c:pt>
                <c:pt idx="2988">
                  <c:v>-11.7778625890819</c:v>
                </c:pt>
                <c:pt idx="2989">
                  <c:v>-11.7924428297358</c:v>
                </c:pt>
                <c:pt idx="2990">
                  <c:v>-11.8061383332485</c:v>
                </c:pt>
                <c:pt idx="2991">
                  <c:v>-11.8205285304156</c:v>
                </c:pt>
                <c:pt idx="2992">
                  <c:v>-11.8370538459735</c:v>
                </c:pt>
                <c:pt idx="2993">
                  <c:v>-11.8528323899761</c:v>
                </c:pt>
                <c:pt idx="2994">
                  <c:v>-11.8620023674015</c:v>
                </c:pt>
                <c:pt idx="2995">
                  <c:v>-11.8719974554819</c:v>
                </c:pt>
                <c:pt idx="2996">
                  <c:v>-11.8862753721326</c:v>
                </c:pt>
                <c:pt idx="2997">
                  <c:v>-11.892985489916</c:v>
                </c:pt>
                <c:pt idx="2998">
                  <c:v>-11.8933590355652</c:v>
                </c:pt>
                <c:pt idx="2999">
                  <c:v>-11.8958132367168</c:v>
                </c:pt>
                <c:pt idx="3000">
                  <c:v>-11.8943250617872</c:v>
                </c:pt>
                <c:pt idx="3001">
                  <c:v>-11.8938210453096</c:v>
                </c:pt>
                <c:pt idx="3002">
                  <c:v>-11.8912508571843</c:v>
                </c:pt>
                <c:pt idx="3003">
                  <c:v>-11.8861885754999</c:v>
                </c:pt>
                <c:pt idx="3004">
                  <c:v>-11.8847095961484</c:v>
                </c:pt>
                <c:pt idx="3005">
                  <c:v>-11.8821043608318</c:v>
                </c:pt>
                <c:pt idx="3006">
                  <c:v>-11.8826676425934</c:v>
                </c:pt>
                <c:pt idx="3007">
                  <c:v>-11.88538428650921</c:v>
                </c:pt>
                <c:pt idx="3008">
                  <c:v>-11.8877966380753</c:v>
                </c:pt>
                <c:pt idx="3009">
                  <c:v>-11.894877413032</c:v>
                </c:pt>
                <c:pt idx="3010">
                  <c:v>-11.9068911841052</c:v>
                </c:pt>
                <c:pt idx="3011">
                  <c:v>-11.919945472113</c:v>
                </c:pt>
                <c:pt idx="3012">
                  <c:v>-11.9332437243279</c:v>
                </c:pt>
                <c:pt idx="3013">
                  <c:v>-11.9483703467524</c:v>
                </c:pt>
                <c:pt idx="3014">
                  <c:v>-11.963535002016</c:v>
                </c:pt>
                <c:pt idx="3015">
                  <c:v>-11.9795979001876</c:v>
                </c:pt>
                <c:pt idx="3016">
                  <c:v>-11.9986909162298</c:v>
                </c:pt>
                <c:pt idx="3017">
                  <c:v>-12.0140346431168</c:v>
                </c:pt>
                <c:pt idx="3018">
                  <c:v>-12.021042491181</c:v>
                </c:pt>
                <c:pt idx="3019">
                  <c:v>-12.0286325694861</c:v>
                </c:pt>
                <c:pt idx="3020">
                  <c:v>-12.0364314190539</c:v>
                </c:pt>
                <c:pt idx="3021">
                  <c:v>-12.0385345359752</c:v>
                </c:pt>
                <c:pt idx="3022">
                  <c:v>-12.0418301640353</c:v>
                </c:pt>
                <c:pt idx="3023">
                  <c:v>-12.0445579205954</c:v>
                </c:pt>
                <c:pt idx="3024">
                  <c:v>-12.0372310823375</c:v>
                </c:pt>
                <c:pt idx="3025">
                  <c:v>-12.0316645708121</c:v>
                </c:pt>
                <c:pt idx="3026">
                  <c:v>-12.0317596146704</c:v>
                </c:pt>
                <c:pt idx="3027">
                  <c:v>-12.0307037814584</c:v>
                </c:pt>
                <c:pt idx="3028">
                  <c:v>-12.0294306985631</c:v>
                </c:pt>
                <c:pt idx="3029">
                  <c:v>-12.0306597639314</c:v>
                </c:pt>
                <c:pt idx="3030">
                  <c:v>-12.0395866736635</c:v>
                </c:pt>
                <c:pt idx="3031">
                  <c:v>-12.0503110200184</c:v>
                </c:pt>
                <c:pt idx="3032">
                  <c:v>-12.062003781025</c:v>
                </c:pt>
                <c:pt idx="3033">
                  <c:v>-12.0793918704055</c:v>
                </c:pt>
                <c:pt idx="3034">
                  <c:v>-12.1023310852645</c:v>
                </c:pt>
                <c:pt idx="3035">
                  <c:v>-12.126032742357</c:v>
                </c:pt>
                <c:pt idx="3036">
                  <c:v>-12.1479046884778</c:v>
                </c:pt>
                <c:pt idx="3037">
                  <c:v>-12.1744274180213</c:v>
                </c:pt>
                <c:pt idx="3038">
                  <c:v>-12.1990223857058</c:v>
                </c:pt>
                <c:pt idx="3039">
                  <c:v>-12.2213856741692</c:v>
                </c:pt>
                <c:pt idx="3040">
                  <c:v>-12.2410798283996</c:v>
                </c:pt>
                <c:pt idx="3041">
                  <c:v>-12.2561774217798</c:v>
                </c:pt>
                <c:pt idx="3042">
                  <c:v>-12.2704928752093</c:v>
                </c:pt>
                <c:pt idx="3043">
                  <c:v>-12.2796381642739</c:v>
                </c:pt>
                <c:pt idx="3044">
                  <c:v>-12.280926435633</c:v>
                </c:pt>
                <c:pt idx="3045">
                  <c:v>-12.2796980040125</c:v>
                </c:pt>
                <c:pt idx="3046">
                  <c:v>-12.2766907922336</c:v>
                </c:pt>
                <c:pt idx="3047">
                  <c:v>-12.2634922866487</c:v>
                </c:pt>
                <c:pt idx="3048">
                  <c:v>-12.2479486595603</c:v>
                </c:pt>
                <c:pt idx="3049">
                  <c:v>-12.2347462106505</c:v>
                </c:pt>
                <c:pt idx="3050">
                  <c:v>-12.2202366824693</c:v>
                </c:pt>
                <c:pt idx="3051">
                  <c:v>-12.2050908014341</c:v>
                </c:pt>
                <c:pt idx="3052">
                  <c:v>-12.1936270464997</c:v>
                </c:pt>
                <c:pt idx="3053">
                  <c:v>-12.1862080565479</c:v>
                </c:pt>
                <c:pt idx="3054">
                  <c:v>-12.1779879662518</c:v>
                </c:pt>
                <c:pt idx="3055">
                  <c:v>-12.1770454649168</c:v>
                </c:pt>
                <c:pt idx="3056">
                  <c:v>-12.1793388814752</c:v>
                </c:pt>
                <c:pt idx="3057">
                  <c:v>-12.1848840414239</c:v>
                </c:pt>
                <c:pt idx="3058">
                  <c:v>-12.1975193065396</c:v>
                </c:pt>
                <c:pt idx="3059">
                  <c:v>-12.2123493612354</c:v>
                </c:pt>
                <c:pt idx="3060">
                  <c:v>-12.2306534194254</c:v>
                </c:pt>
                <c:pt idx="3061">
                  <c:v>-12.251180232807</c:v>
                </c:pt>
                <c:pt idx="3062">
                  <c:v>-12.2707566990855</c:v>
                </c:pt>
                <c:pt idx="3063">
                  <c:v>-12.2880161877846</c:v>
                </c:pt>
                <c:pt idx="3064">
                  <c:v>-12.3034120603244</c:v>
                </c:pt>
                <c:pt idx="3065">
                  <c:v>-12.3182717292442</c:v>
                </c:pt>
                <c:pt idx="3066">
                  <c:v>-12.327202532281</c:v>
                </c:pt>
                <c:pt idx="3067">
                  <c:v>-12.3338138923054</c:v>
                </c:pt>
                <c:pt idx="3068">
                  <c:v>-12.3365425635127</c:v>
                </c:pt>
                <c:pt idx="3069">
                  <c:v>-12.3307692719349</c:v>
                </c:pt>
                <c:pt idx="3070">
                  <c:v>-12.3239692576958</c:v>
                </c:pt>
                <c:pt idx="3071">
                  <c:v>-12.3148047129379</c:v>
                </c:pt>
                <c:pt idx="3072">
                  <c:v>-12.3040782139152</c:v>
                </c:pt>
                <c:pt idx="3073">
                  <c:v>-12.2951374761023</c:v>
                </c:pt>
                <c:pt idx="3074">
                  <c:v>-12.2866647731364</c:v>
                </c:pt>
                <c:pt idx="3075">
                  <c:v>-12.2820379029683</c:v>
                </c:pt>
                <c:pt idx="3076">
                  <c:v>-12.2798817513205</c:v>
                </c:pt>
                <c:pt idx="3077">
                  <c:v>-12.2767787984449</c:v>
                </c:pt>
                <c:pt idx="3078">
                  <c:v>-12.279845503649</c:v>
                </c:pt>
                <c:pt idx="3079">
                  <c:v>-12.2904712221515</c:v>
                </c:pt>
                <c:pt idx="3080">
                  <c:v>-12.3059783339152</c:v>
                </c:pt>
                <c:pt idx="3081">
                  <c:v>-12.3238214865528</c:v>
                </c:pt>
                <c:pt idx="3082">
                  <c:v>-12.3433067134206</c:v>
                </c:pt>
                <c:pt idx="3083">
                  <c:v>-12.3677516776847</c:v>
                </c:pt>
                <c:pt idx="3084">
                  <c:v>-12.3947469100756</c:v>
                </c:pt>
                <c:pt idx="3085">
                  <c:v>-12.4200811428343</c:v>
                </c:pt>
                <c:pt idx="3086">
                  <c:v>-12.4419762570606</c:v>
                </c:pt>
                <c:pt idx="3087">
                  <c:v>-12.4640507330654</c:v>
                </c:pt>
                <c:pt idx="3088">
                  <c:v>-12.4818729554071</c:v>
                </c:pt>
                <c:pt idx="3089">
                  <c:v>-12.4942322474742</c:v>
                </c:pt>
                <c:pt idx="3090">
                  <c:v>-12.5031961549226</c:v>
                </c:pt>
                <c:pt idx="3091">
                  <c:v>-12.5061324554882</c:v>
                </c:pt>
                <c:pt idx="3092">
                  <c:v>-12.5014768302736</c:v>
                </c:pt>
                <c:pt idx="3093">
                  <c:v>-12.4932134969388</c:v>
                </c:pt>
                <c:pt idx="3094">
                  <c:v>-12.4850414300216</c:v>
                </c:pt>
                <c:pt idx="3095">
                  <c:v>-12.4721221124836</c:v>
                </c:pt>
                <c:pt idx="3096">
                  <c:v>-12.4593468372817</c:v>
                </c:pt>
                <c:pt idx="3097">
                  <c:v>-12.4454433663312</c:v>
                </c:pt>
                <c:pt idx="3098">
                  <c:v>-12.4329212794602</c:v>
                </c:pt>
                <c:pt idx="3099">
                  <c:v>-12.4227098835315</c:v>
                </c:pt>
                <c:pt idx="3100">
                  <c:v>-12.4169373517488</c:v>
                </c:pt>
                <c:pt idx="3101">
                  <c:v>-12.4175635538567</c:v>
                </c:pt>
                <c:pt idx="3102">
                  <c:v>-12.419862635208</c:v>
                </c:pt>
                <c:pt idx="3103">
                  <c:v>-12.4275189504081</c:v>
                </c:pt>
                <c:pt idx="3104">
                  <c:v>-12.4426752425531</c:v>
                </c:pt>
                <c:pt idx="3105">
                  <c:v>-12.4635182468457</c:v>
                </c:pt>
                <c:pt idx="3106">
                  <c:v>-12.4879642150461</c:v>
                </c:pt>
                <c:pt idx="3107">
                  <c:v>-12.5121193364645</c:v>
                </c:pt>
                <c:pt idx="3108">
                  <c:v>-12.534729800227</c:v>
                </c:pt>
                <c:pt idx="3109">
                  <c:v>-12.5571225443461</c:v>
                </c:pt>
                <c:pt idx="3110">
                  <c:v>-12.5790625469876</c:v>
                </c:pt>
                <c:pt idx="3111">
                  <c:v>-12.5978893971445</c:v>
                </c:pt>
                <c:pt idx="3112">
                  <c:v>-12.6155143059</c:v>
                </c:pt>
                <c:pt idx="3113">
                  <c:v>-12.6263515462662</c:v>
                </c:pt>
                <c:pt idx="3114">
                  <c:v>-12.6266701308198</c:v>
                </c:pt>
                <c:pt idx="3115">
                  <c:v>-12.6237831083586</c:v>
                </c:pt>
                <c:pt idx="3116">
                  <c:v>-12.6165990528001</c:v>
                </c:pt>
                <c:pt idx="3117">
                  <c:v>-12.6074830740376</c:v>
                </c:pt>
                <c:pt idx="3118">
                  <c:v>-12.593589759624</c:v>
                </c:pt>
                <c:pt idx="3119">
                  <c:v>-12.579360491945</c:v>
                </c:pt>
                <c:pt idx="3120">
                  <c:v>-12.5625201463363</c:v>
                </c:pt>
                <c:pt idx="3121">
                  <c:v>-12.5427133552738</c:v>
                </c:pt>
                <c:pt idx="3122">
                  <c:v>-12.5297454707543</c:v>
                </c:pt>
                <c:pt idx="3123">
                  <c:v>-12.5164642460014</c:v>
                </c:pt>
                <c:pt idx="3124">
                  <c:v>-12.5024376308147</c:v>
                </c:pt>
                <c:pt idx="3125">
                  <c:v>-12.5014008766452</c:v>
                </c:pt>
                <c:pt idx="3126">
                  <c:v>-12.5139042703413</c:v>
                </c:pt>
                <c:pt idx="3127">
                  <c:v>-12.5239424677449</c:v>
                </c:pt>
                <c:pt idx="3128">
                  <c:v>-12.5342838533971</c:v>
                </c:pt>
                <c:pt idx="3129">
                  <c:v>-12.5515228107385</c:v>
                </c:pt>
                <c:pt idx="3130">
                  <c:v>-12.5728045344183</c:v>
                </c:pt>
                <c:pt idx="3131">
                  <c:v>-12.5948848881455</c:v>
                </c:pt>
                <c:pt idx="3132">
                  <c:v>-12.6210651093339</c:v>
                </c:pt>
                <c:pt idx="3133">
                  <c:v>-12.6419479605016</c:v>
                </c:pt>
                <c:pt idx="3134">
                  <c:v>-12.6609744219192</c:v>
                </c:pt>
                <c:pt idx="3135">
                  <c:v>-12.6793369637426</c:v>
                </c:pt>
                <c:pt idx="3136">
                  <c:v>-12.6920740357634</c:v>
                </c:pt>
                <c:pt idx="3137">
                  <c:v>-12.6985047085143</c:v>
                </c:pt>
                <c:pt idx="3138">
                  <c:v>-12.6965378224869</c:v>
                </c:pt>
                <c:pt idx="3139">
                  <c:v>-12.6916226528648</c:v>
                </c:pt>
                <c:pt idx="3140">
                  <c:v>-12.6829286900566</c:v>
                </c:pt>
                <c:pt idx="3141">
                  <c:v>-12.671665226295</c:v>
                </c:pt>
                <c:pt idx="3142">
                  <c:v>-12.6568026545343</c:v>
                </c:pt>
                <c:pt idx="3143">
                  <c:v>-12.6375768559737</c:v>
                </c:pt>
                <c:pt idx="3144">
                  <c:v>-12.6217136906563</c:v>
                </c:pt>
                <c:pt idx="3145">
                  <c:v>-12.6003994117443</c:v>
                </c:pt>
                <c:pt idx="3146">
                  <c:v>-12.5838975378031</c:v>
                </c:pt>
                <c:pt idx="3147">
                  <c:v>-12.5753260253834</c:v>
                </c:pt>
                <c:pt idx="3148">
                  <c:v>-12.5642531896298</c:v>
                </c:pt>
                <c:pt idx="3149">
                  <c:v>-12.5598372214043</c:v>
                </c:pt>
                <c:pt idx="3150">
                  <c:v>-12.5596991338204</c:v>
                </c:pt>
                <c:pt idx="3151">
                  <c:v>-12.5619009858029</c:v>
                </c:pt>
                <c:pt idx="3152">
                  <c:v>-12.568857285066</c:v>
                </c:pt>
                <c:pt idx="3153">
                  <c:v>-12.5843133007995</c:v>
                </c:pt>
                <c:pt idx="3154">
                  <c:v>-12.5991597424668</c:v>
                </c:pt>
                <c:pt idx="3155">
                  <c:v>-12.6130276394478</c:v>
                </c:pt>
                <c:pt idx="3156">
                  <c:v>-12.6295652331708</c:v>
                </c:pt>
                <c:pt idx="3157">
                  <c:v>-12.643947699441</c:v>
                </c:pt>
                <c:pt idx="3158">
                  <c:v>-12.660534636089</c:v>
                </c:pt>
                <c:pt idx="3159">
                  <c:v>-12.6712843842334</c:v>
                </c:pt>
                <c:pt idx="3160">
                  <c:v>-12.678660625748</c:v>
                </c:pt>
                <c:pt idx="3161">
                  <c:v>-12.6825542490754</c:v>
                </c:pt>
                <c:pt idx="3162">
                  <c:v>-12.6837034403944</c:v>
                </c:pt>
                <c:pt idx="3163">
                  <c:v>-12.6795893668669</c:v>
                </c:pt>
                <c:pt idx="3164">
                  <c:v>-12.6714454025074</c:v>
                </c:pt>
                <c:pt idx="3165">
                  <c:v>-12.6631352325361</c:v>
                </c:pt>
                <c:pt idx="3166">
                  <c:v>-12.6483913262887</c:v>
                </c:pt>
                <c:pt idx="3167">
                  <c:v>-12.6336510533256</c:v>
                </c:pt>
                <c:pt idx="3168">
                  <c:v>-12.6253419213546</c:v>
                </c:pt>
                <c:pt idx="3169">
                  <c:v>-12.6196730121993</c:v>
                </c:pt>
                <c:pt idx="3170">
                  <c:v>-12.6120431841985</c:v>
                </c:pt>
                <c:pt idx="3171">
                  <c:v>-12.6034597156778</c:v>
                </c:pt>
                <c:pt idx="3172">
                  <c:v>-12.5966589535935</c:v>
                </c:pt>
                <c:pt idx="3173">
                  <c:v>-12.5996319710429</c:v>
                </c:pt>
                <c:pt idx="3174">
                  <c:v>-12.6108469760648</c:v>
                </c:pt>
                <c:pt idx="3175">
                  <c:v>-12.6211109967454</c:v>
                </c:pt>
                <c:pt idx="3176">
                  <c:v>-12.6342536545961</c:v>
                </c:pt>
                <c:pt idx="3177">
                  <c:v>-12.6527703698346</c:v>
                </c:pt>
                <c:pt idx="3178">
                  <c:v>-12.6723533260256</c:v>
                </c:pt>
                <c:pt idx="3179">
                  <c:v>-12.6893596077854</c:v>
                </c:pt>
                <c:pt idx="3180">
                  <c:v>-12.707898711428</c:v>
                </c:pt>
                <c:pt idx="3181">
                  <c:v>-12.7249193173665</c:v>
                </c:pt>
                <c:pt idx="3182">
                  <c:v>-12.7366370822488</c:v>
                </c:pt>
                <c:pt idx="3183">
                  <c:v>-12.7464798776396</c:v>
                </c:pt>
                <c:pt idx="3184">
                  <c:v>-12.7554958070146</c:v>
                </c:pt>
                <c:pt idx="3185">
                  <c:v>-12.7612250548683</c:v>
                </c:pt>
                <c:pt idx="3186">
                  <c:v>-12.7627537095012</c:v>
                </c:pt>
                <c:pt idx="3187">
                  <c:v>-12.7588421048201</c:v>
                </c:pt>
                <c:pt idx="3188">
                  <c:v>-12.7538571078971</c:v>
                </c:pt>
                <c:pt idx="3189">
                  <c:v>-12.7480742308296</c:v>
                </c:pt>
                <c:pt idx="3190">
                  <c:v>-12.7417711750885</c:v>
                </c:pt>
                <c:pt idx="3191">
                  <c:v>-12.7297260352412</c:v>
                </c:pt>
                <c:pt idx="3192">
                  <c:v>-12.7176276677125</c:v>
                </c:pt>
                <c:pt idx="3193">
                  <c:v>-12.7131827805409</c:v>
                </c:pt>
                <c:pt idx="3194">
                  <c:v>-12.7098058752047</c:v>
                </c:pt>
                <c:pt idx="3195">
                  <c:v>-12.7045638548229</c:v>
                </c:pt>
                <c:pt idx="3196">
                  <c:v>-12.703002874512</c:v>
                </c:pt>
                <c:pt idx="3197">
                  <c:v>-12.7019889064658</c:v>
                </c:pt>
                <c:pt idx="3198">
                  <c:v>-12.708758203856</c:v>
                </c:pt>
                <c:pt idx="3199">
                  <c:v>-12.7206062661447</c:v>
                </c:pt>
                <c:pt idx="3200">
                  <c:v>-12.7333897923171</c:v>
                </c:pt>
                <c:pt idx="3201">
                  <c:v>-12.7470418925302</c:v>
                </c:pt>
                <c:pt idx="3202">
                  <c:v>-12.7595925329851</c:v>
                </c:pt>
                <c:pt idx="3203">
                  <c:v>-12.7758544946664</c:v>
                </c:pt>
                <c:pt idx="3204">
                  <c:v>-12.7930156734213</c:v>
                </c:pt>
                <c:pt idx="3205">
                  <c:v>-12.8107242161921</c:v>
                </c:pt>
                <c:pt idx="3206">
                  <c:v>-12.8228632309916</c:v>
                </c:pt>
                <c:pt idx="3207">
                  <c:v>-12.8326275513593</c:v>
                </c:pt>
                <c:pt idx="3208">
                  <c:v>-12.8402604100539</c:v>
                </c:pt>
                <c:pt idx="3209">
                  <c:v>-12.8440053951426</c:v>
                </c:pt>
                <c:pt idx="3210">
                  <c:v>-12.8491018042151</c:v>
                </c:pt>
                <c:pt idx="3211">
                  <c:v>-12.8479728018729</c:v>
                </c:pt>
                <c:pt idx="3212">
                  <c:v>-12.8420358088873</c:v>
                </c:pt>
                <c:pt idx="3213">
                  <c:v>-12.840530720979</c:v>
                </c:pt>
                <c:pt idx="3214">
                  <c:v>-12.8384045532319</c:v>
                </c:pt>
                <c:pt idx="3215">
                  <c:v>-12.829466605487</c:v>
                </c:pt>
                <c:pt idx="3216">
                  <c:v>-12.823441581946</c:v>
                </c:pt>
                <c:pt idx="3217">
                  <c:v>-12.8190727724817</c:v>
                </c:pt>
                <c:pt idx="3218">
                  <c:v>-12.8109606086839</c:v>
                </c:pt>
                <c:pt idx="3219">
                  <c:v>-12.8094949337762</c:v>
                </c:pt>
                <c:pt idx="3220">
                  <c:v>-12.8135055032068</c:v>
                </c:pt>
                <c:pt idx="3221">
                  <c:v>-12.8187783427327</c:v>
                </c:pt>
                <c:pt idx="3222">
                  <c:v>-12.8243684707478</c:v>
                </c:pt>
                <c:pt idx="3223">
                  <c:v>-12.8315997395115</c:v>
                </c:pt>
                <c:pt idx="3224">
                  <c:v>-12.8408392604435</c:v>
                </c:pt>
                <c:pt idx="3225">
                  <c:v>-12.8516355558602</c:v>
                </c:pt>
                <c:pt idx="3226">
                  <c:v>-12.8673503840755</c:v>
                </c:pt>
                <c:pt idx="3227">
                  <c:v>-12.8807817973617</c:v>
                </c:pt>
                <c:pt idx="3228">
                  <c:v>-12.8954857059601</c:v>
                </c:pt>
                <c:pt idx="3229">
                  <c:v>-12.9113666807124</c:v>
                </c:pt>
                <c:pt idx="3230">
                  <c:v>-12.9241578283607</c:v>
                </c:pt>
                <c:pt idx="3231">
                  <c:v>-12.9303198859102</c:v>
                </c:pt>
                <c:pt idx="3232">
                  <c:v>-12.9408194974125</c:v>
                </c:pt>
                <c:pt idx="3233">
                  <c:v>-12.9489019040086</c:v>
                </c:pt>
                <c:pt idx="3234">
                  <c:v>-12.9541863958299</c:v>
                </c:pt>
                <c:pt idx="3235">
                  <c:v>-12.9602269680856</c:v>
                </c:pt>
                <c:pt idx="3236">
                  <c:v>-12.9626241760436</c:v>
                </c:pt>
                <c:pt idx="3237">
                  <c:v>-12.9645811954009</c:v>
                </c:pt>
                <c:pt idx="3238">
                  <c:v>-12.9635657281411</c:v>
                </c:pt>
                <c:pt idx="3239">
                  <c:v>-12.9578020621145</c:v>
                </c:pt>
                <c:pt idx="3240">
                  <c:v>-12.9582457134737</c:v>
                </c:pt>
                <c:pt idx="3241">
                  <c:v>-12.9612530834765</c:v>
                </c:pt>
                <c:pt idx="3242">
                  <c:v>-12.9620925014121</c:v>
                </c:pt>
                <c:pt idx="3243">
                  <c:v>-12.9612508616415</c:v>
                </c:pt>
                <c:pt idx="3244">
                  <c:v>-12.9672385640631</c:v>
                </c:pt>
                <c:pt idx="3245">
                  <c:v>-12.9725278194188</c:v>
                </c:pt>
                <c:pt idx="3246">
                  <c:v>-12.9768468516772</c:v>
                </c:pt>
                <c:pt idx="3247">
                  <c:v>-12.9864611038528</c:v>
                </c:pt>
                <c:pt idx="3248">
                  <c:v>-12.9988384765094</c:v>
                </c:pt>
                <c:pt idx="3249">
                  <c:v>-13.0090255032703</c:v>
                </c:pt>
                <c:pt idx="3250">
                  <c:v>-13.0193906094644</c:v>
                </c:pt>
                <c:pt idx="3251">
                  <c:v>-13.031302761091</c:v>
                </c:pt>
                <c:pt idx="3252">
                  <c:v>-13.042287986547</c:v>
                </c:pt>
                <c:pt idx="3253">
                  <c:v>-13.0595249373208</c:v>
                </c:pt>
                <c:pt idx="3254">
                  <c:v>-13.076948373339</c:v>
                </c:pt>
                <c:pt idx="3255">
                  <c:v>-13.0896446950121</c:v>
                </c:pt>
                <c:pt idx="3256">
                  <c:v>-13.0991890839632</c:v>
                </c:pt>
                <c:pt idx="3257">
                  <c:v>-13.1065144899963</c:v>
                </c:pt>
                <c:pt idx="3258">
                  <c:v>-13.118757438935</c:v>
                </c:pt>
                <c:pt idx="3259">
                  <c:v>-13.1278984067834</c:v>
                </c:pt>
                <c:pt idx="3260">
                  <c:v>-13.1362342448789</c:v>
                </c:pt>
                <c:pt idx="3261">
                  <c:v>-13.1441198549869</c:v>
                </c:pt>
                <c:pt idx="3262">
                  <c:v>-13.1499447868859</c:v>
                </c:pt>
                <c:pt idx="3263">
                  <c:v>-13.1549688367902</c:v>
                </c:pt>
                <c:pt idx="3264">
                  <c:v>-13.1612650419722</c:v>
                </c:pt>
                <c:pt idx="3265">
                  <c:v>-13.1688130808778</c:v>
                </c:pt>
                <c:pt idx="3266">
                  <c:v>-13.1732469670255</c:v>
                </c:pt>
                <c:pt idx="3267">
                  <c:v>-13.1785444409708</c:v>
                </c:pt>
                <c:pt idx="3268">
                  <c:v>-13.186551547212</c:v>
                </c:pt>
                <c:pt idx="3269">
                  <c:v>-13.1932395530328</c:v>
                </c:pt>
                <c:pt idx="3270">
                  <c:v>-13.1994867822258</c:v>
                </c:pt>
                <c:pt idx="3271">
                  <c:v>-13.2096250258851</c:v>
                </c:pt>
                <c:pt idx="3272">
                  <c:v>-13.2197196702684</c:v>
                </c:pt>
                <c:pt idx="3273">
                  <c:v>-13.2299194121773</c:v>
                </c:pt>
                <c:pt idx="3274">
                  <c:v>-13.2435589758625</c:v>
                </c:pt>
                <c:pt idx="3275">
                  <c:v>-13.2579777916634</c:v>
                </c:pt>
                <c:pt idx="3276">
                  <c:v>-13.2767126646077</c:v>
                </c:pt>
                <c:pt idx="3277">
                  <c:v>-13.2937641267806</c:v>
                </c:pt>
                <c:pt idx="3278">
                  <c:v>-13.310407881443</c:v>
                </c:pt>
                <c:pt idx="3279">
                  <c:v>-13.3313795301203</c:v>
                </c:pt>
                <c:pt idx="3280">
                  <c:v>-13.3538430101793</c:v>
                </c:pt>
                <c:pt idx="3281">
                  <c:v>-13.3747865618074</c:v>
                </c:pt>
                <c:pt idx="3282">
                  <c:v>-13.3937504642146</c:v>
                </c:pt>
                <c:pt idx="3283">
                  <c:v>-13.4105813747217</c:v>
                </c:pt>
                <c:pt idx="3284">
                  <c:v>-13.4337072354335</c:v>
                </c:pt>
                <c:pt idx="3285">
                  <c:v>-13.4546167414606</c:v>
                </c:pt>
                <c:pt idx="3286">
                  <c:v>-13.4741836058976</c:v>
                </c:pt>
                <c:pt idx="3287">
                  <c:v>-13.4885220994959</c:v>
                </c:pt>
                <c:pt idx="3288">
                  <c:v>-13.5022437887603</c:v>
                </c:pt>
                <c:pt idx="3289">
                  <c:v>-13.5197287961</c:v>
                </c:pt>
                <c:pt idx="3290">
                  <c:v>-13.5318297792213</c:v>
                </c:pt>
                <c:pt idx="3291">
                  <c:v>-13.5409857895828</c:v>
                </c:pt>
                <c:pt idx="3292">
                  <c:v>-13.5506695203178</c:v>
                </c:pt>
                <c:pt idx="3293">
                  <c:v>-13.5579454260068</c:v>
                </c:pt>
                <c:pt idx="3294">
                  <c:v>-13.5634689719533</c:v>
                </c:pt>
                <c:pt idx="3295">
                  <c:v>-13.5713601701173</c:v>
                </c:pt>
                <c:pt idx="3296">
                  <c:v>-13.574068314536</c:v>
                </c:pt>
                <c:pt idx="3297">
                  <c:v>-13.5792850580021</c:v>
                </c:pt>
                <c:pt idx="3298">
                  <c:v>-13.5901229611925</c:v>
                </c:pt>
                <c:pt idx="3299">
                  <c:v>-13.5959919543457</c:v>
                </c:pt>
                <c:pt idx="3300">
                  <c:v>-13.6054285927755</c:v>
                </c:pt>
                <c:pt idx="3301">
                  <c:v>-13.6127740991732</c:v>
                </c:pt>
                <c:pt idx="3302">
                  <c:v>-13.6241463231082</c:v>
                </c:pt>
                <c:pt idx="3303">
                  <c:v>-13.6434974316651</c:v>
                </c:pt>
                <c:pt idx="3304">
                  <c:v>-13.6621217262581</c:v>
                </c:pt>
                <c:pt idx="3305">
                  <c:v>-13.680882540137</c:v>
                </c:pt>
                <c:pt idx="3306">
                  <c:v>-13.7005648113502</c:v>
                </c:pt>
                <c:pt idx="3307">
                  <c:v>-13.7213564139689</c:v>
                </c:pt>
                <c:pt idx="3308">
                  <c:v>-13.7417073432264</c:v>
                </c:pt>
                <c:pt idx="3309">
                  <c:v>-13.7663036651122</c:v>
                </c:pt>
                <c:pt idx="3310">
                  <c:v>-13.7877343144585</c:v>
                </c:pt>
                <c:pt idx="3311">
                  <c:v>-13.8021887287113</c:v>
                </c:pt>
                <c:pt idx="3312">
                  <c:v>-13.8167373421108</c:v>
                </c:pt>
                <c:pt idx="3313">
                  <c:v>-13.8324020112664</c:v>
                </c:pt>
                <c:pt idx="3314">
                  <c:v>-13.8435026804922</c:v>
                </c:pt>
                <c:pt idx="3315">
                  <c:v>-13.8512491678138</c:v>
                </c:pt>
                <c:pt idx="3316">
                  <c:v>-13.8597603989236</c:v>
                </c:pt>
                <c:pt idx="3317">
                  <c:v>-13.8615849353206</c:v>
                </c:pt>
                <c:pt idx="3318">
                  <c:v>-13.8647242583771</c:v>
                </c:pt>
                <c:pt idx="3319">
                  <c:v>-13.8690742761329</c:v>
                </c:pt>
                <c:pt idx="3320">
                  <c:v>-13.8711796332372</c:v>
                </c:pt>
                <c:pt idx="3321">
                  <c:v>-13.8706612241521</c:v>
                </c:pt>
                <c:pt idx="3322">
                  <c:v>-13.8744229366239</c:v>
                </c:pt>
                <c:pt idx="3323">
                  <c:v>-13.881519201995</c:v>
                </c:pt>
                <c:pt idx="3324">
                  <c:v>-13.8875276262181</c:v>
                </c:pt>
                <c:pt idx="3325">
                  <c:v>-13.9015983653425</c:v>
                </c:pt>
                <c:pt idx="3326">
                  <c:v>-13.9224200251111</c:v>
                </c:pt>
                <c:pt idx="3327">
                  <c:v>-13.9447987260351</c:v>
                </c:pt>
                <c:pt idx="3328">
                  <c:v>-13.9699093696339</c:v>
                </c:pt>
                <c:pt idx="3329">
                  <c:v>-13.9999546794074</c:v>
                </c:pt>
                <c:pt idx="3330">
                  <c:v>-14.0281766614076</c:v>
                </c:pt>
                <c:pt idx="3331">
                  <c:v>-14.0586281015548</c:v>
                </c:pt>
                <c:pt idx="3332">
                  <c:v>-14.0913188248362</c:v>
                </c:pt>
                <c:pt idx="3333">
                  <c:v>-14.1213513193973</c:v>
                </c:pt>
                <c:pt idx="3334">
                  <c:v>-14.1487709468129</c:v>
                </c:pt>
                <c:pt idx="3335">
                  <c:v>-14.1697285951947</c:v>
                </c:pt>
                <c:pt idx="3336">
                  <c:v>-14.1922848319749</c:v>
                </c:pt>
                <c:pt idx="3337">
                  <c:v>-14.210020937608</c:v>
                </c:pt>
                <c:pt idx="3338">
                  <c:v>-14.2217696800773</c:v>
                </c:pt>
                <c:pt idx="3339">
                  <c:v>-14.2262540774968</c:v>
                </c:pt>
                <c:pt idx="3340">
                  <c:v>-14.2268682688069</c:v>
                </c:pt>
                <c:pt idx="3341">
                  <c:v>-14.2260580225276</c:v>
                </c:pt>
                <c:pt idx="3342">
                  <c:v>-14.2230657021001</c:v>
                </c:pt>
                <c:pt idx="3343">
                  <c:v>-14.2141624435296</c:v>
                </c:pt>
                <c:pt idx="3344">
                  <c:v>-14.2040809371157</c:v>
                </c:pt>
                <c:pt idx="3345">
                  <c:v>-14.1974778641189</c:v>
                </c:pt>
                <c:pt idx="3346">
                  <c:v>-14.1888675099958</c:v>
                </c:pt>
                <c:pt idx="3347">
                  <c:v>-14.1878554970825</c:v>
                </c:pt>
                <c:pt idx="3348">
                  <c:v>-14.1907890110879</c:v>
                </c:pt>
                <c:pt idx="3349">
                  <c:v>-14.1917832543163</c:v>
                </c:pt>
                <c:pt idx="3350">
                  <c:v>-14.2018829734332</c:v>
                </c:pt>
                <c:pt idx="3351">
                  <c:v>-14.217627517258</c:v>
                </c:pt>
                <c:pt idx="3352">
                  <c:v>-14.2378472075027</c:v>
                </c:pt>
                <c:pt idx="3353">
                  <c:v>-14.2624655988489</c:v>
                </c:pt>
                <c:pt idx="3354">
                  <c:v>-14.2912645899437</c:v>
                </c:pt>
                <c:pt idx="3355">
                  <c:v>-14.3181145470314</c:v>
                </c:pt>
                <c:pt idx="3356">
                  <c:v>-14.3440346297548</c:v>
                </c:pt>
                <c:pt idx="3357">
                  <c:v>-14.3692332828209</c:v>
                </c:pt>
                <c:pt idx="3358">
                  <c:v>-14.3923252304393</c:v>
                </c:pt>
                <c:pt idx="3359">
                  <c:v>-14.4095675476208</c:v>
                </c:pt>
                <c:pt idx="3360">
                  <c:v>-14.4227157162319</c:v>
                </c:pt>
                <c:pt idx="3361">
                  <c:v>-14.4314661879087</c:v>
                </c:pt>
                <c:pt idx="3362">
                  <c:v>-14.4362976169005</c:v>
                </c:pt>
                <c:pt idx="3363">
                  <c:v>-14.4267381182443</c:v>
                </c:pt>
                <c:pt idx="3364">
                  <c:v>-14.4125224825403</c:v>
                </c:pt>
                <c:pt idx="3365">
                  <c:v>-14.4009205503781</c:v>
                </c:pt>
                <c:pt idx="3366">
                  <c:v>-14.3801956298394</c:v>
                </c:pt>
                <c:pt idx="3367">
                  <c:v>-14.3570177778006</c:v>
                </c:pt>
                <c:pt idx="3368">
                  <c:v>-14.3357146930498</c:v>
                </c:pt>
                <c:pt idx="3369">
                  <c:v>-14.3111652502361</c:v>
                </c:pt>
                <c:pt idx="3370">
                  <c:v>-14.294152197721</c:v>
                </c:pt>
                <c:pt idx="3371">
                  <c:v>-14.2819938176791</c:v>
                </c:pt>
                <c:pt idx="3372">
                  <c:v>-14.2692353842923</c:v>
                </c:pt>
                <c:pt idx="3373">
                  <c:v>-14.2673666979649</c:v>
                </c:pt>
                <c:pt idx="3374">
                  <c:v>-14.2774171188888</c:v>
                </c:pt>
                <c:pt idx="3375">
                  <c:v>-14.2924408532283</c:v>
                </c:pt>
                <c:pt idx="3376">
                  <c:v>-14.3120027440844</c:v>
                </c:pt>
                <c:pt idx="3377">
                  <c:v>-14.3356902326623</c:v>
                </c:pt>
                <c:pt idx="3378">
                  <c:v>-14.3618918477977</c:v>
                </c:pt>
                <c:pt idx="3379">
                  <c:v>-14.3902912314352</c:v>
                </c:pt>
                <c:pt idx="3380">
                  <c:v>-14.4186183133987</c:v>
                </c:pt>
                <c:pt idx="3381">
                  <c:v>-14.4424536963971</c:v>
                </c:pt>
                <c:pt idx="3382">
                  <c:v>-14.4644544722714</c:v>
                </c:pt>
                <c:pt idx="3383">
                  <c:v>-14.485479437273</c:v>
                </c:pt>
                <c:pt idx="3384">
                  <c:v>-14.4965311907229</c:v>
                </c:pt>
                <c:pt idx="3385">
                  <c:v>-14.4974910010925</c:v>
                </c:pt>
                <c:pt idx="3386">
                  <c:v>-14.4944434966585</c:v>
                </c:pt>
                <c:pt idx="3387">
                  <c:v>-14.4863302188909</c:v>
                </c:pt>
                <c:pt idx="3388">
                  <c:v>-14.468625637183</c:v>
                </c:pt>
                <c:pt idx="3389">
                  <c:v>-14.4426383362315</c:v>
                </c:pt>
                <c:pt idx="3390">
                  <c:v>-14.415659477882</c:v>
                </c:pt>
                <c:pt idx="3391">
                  <c:v>-14.3803228700073</c:v>
                </c:pt>
                <c:pt idx="3392">
                  <c:v>-14.3473832054675</c:v>
                </c:pt>
                <c:pt idx="3393">
                  <c:v>-14.3161730101384</c:v>
                </c:pt>
                <c:pt idx="3394">
                  <c:v>-14.2846121082525</c:v>
                </c:pt>
                <c:pt idx="3395">
                  <c:v>-14.2581115445137</c:v>
                </c:pt>
                <c:pt idx="3396">
                  <c:v>-14.2428675148705</c:v>
                </c:pt>
                <c:pt idx="3397">
                  <c:v>-14.2252859708979</c:v>
                </c:pt>
                <c:pt idx="3398">
                  <c:v>-14.2138498438848</c:v>
                </c:pt>
                <c:pt idx="3399">
                  <c:v>-14.2145856765802</c:v>
                </c:pt>
                <c:pt idx="3400">
                  <c:v>-14.2243628301181</c:v>
                </c:pt>
                <c:pt idx="3401">
                  <c:v>-14.2372716656682</c:v>
                </c:pt>
                <c:pt idx="3402">
                  <c:v>-14.2533431894281</c:v>
                </c:pt>
                <c:pt idx="3403">
                  <c:v>-14.2698604987521</c:v>
                </c:pt>
                <c:pt idx="3404">
                  <c:v>-14.2851575243501</c:v>
                </c:pt>
                <c:pt idx="3405">
                  <c:v>-14.2996371628136</c:v>
                </c:pt>
                <c:pt idx="3406">
                  <c:v>-14.3163851839504</c:v>
                </c:pt>
                <c:pt idx="3407">
                  <c:v>-14.3253668880531</c:v>
                </c:pt>
                <c:pt idx="3408">
                  <c:v>-14.3292002957678</c:v>
                </c:pt>
                <c:pt idx="3409">
                  <c:v>-14.3331012123453</c:v>
                </c:pt>
                <c:pt idx="3410">
                  <c:v>-14.3302836486244</c:v>
                </c:pt>
                <c:pt idx="3411">
                  <c:v>-14.3122826150412</c:v>
                </c:pt>
                <c:pt idx="3412">
                  <c:v>-14.2902068279678</c:v>
                </c:pt>
                <c:pt idx="3413">
                  <c:v>-14.2700961507814</c:v>
                </c:pt>
                <c:pt idx="3414">
                  <c:v>-14.2451975192474</c:v>
                </c:pt>
                <c:pt idx="3415">
                  <c:v>-14.2150426185391</c:v>
                </c:pt>
                <c:pt idx="3416">
                  <c:v>-14.1881899134271</c:v>
                </c:pt>
                <c:pt idx="3417">
                  <c:v>-14.1595404640642</c:v>
                </c:pt>
                <c:pt idx="3418">
                  <c:v>-14.129913283318</c:v>
                </c:pt>
                <c:pt idx="3419">
                  <c:v>-14.1111231170496</c:v>
                </c:pt>
                <c:pt idx="3420">
                  <c:v>-14.0985537307598</c:v>
                </c:pt>
                <c:pt idx="3421">
                  <c:v>-14.0914023767546</c:v>
                </c:pt>
                <c:pt idx="3422">
                  <c:v>-14.0917224164451</c:v>
                </c:pt>
                <c:pt idx="3423">
                  <c:v>-14.1013649935052</c:v>
                </c:pt>
                <c:pt idx="3424">
                  <c:v>-14.1156085942541</c:v>
                </c:pt>
                <c:pt idx="3425">
                  <c:v>-14.1301740575614</c:v>
                </c:pt>
                <c:pt idx="3426">
                  <c:v>-14.1499984512465</c:v>
                </c:pt>
                <c:pt idx="3427">
                  <c:v>-14.1728154201332</c:v>
                </c:pt>
                <c:pt idx="3428">
                  <c:v>-14.1965163583571</c:v>
                </c:pt>
                <c:pt idx="3429">
                  <c:v>-14.2185255646181</c:v>
                </c:pt>
                <c:pt idx="3430">
                  <c:v>-14.2386034403358</c:v>
                </c:pt>
                <c:pt idx="3431">
                  <c:v>-14.2504499959735</c:v>
                </c:pt>
                <c:pt idx="3432">
                  <c:v>-14.2556888474491</c:v>
                </c:pt>
                <c:pt idx="3433">
                  <c:v>-14.2593787818596</c:v>
                </c:pt>
                <c:pt idx="3434">
                  <c:v>-14.2594216454694</c:v>
                </c:pt>
                <c:pt idx="3435">
                  <c:v>-14.2440141254172</c:v>
                </c:pt>
                <c:pt idx="3436">
                  <c:v>-14.2261941556321</c:v>
                </c:pt>
                <c:pt idx="3437">
                  <c:v>-14.2080240175649</c:v>
                </c:pt>
                <c:pt idx="3438">
                  <c:v>-14.1849098173988</c:v>
                </c:pt>
                <c:pt idx="3439">
                  <c:v>-14.1531526003081</c:v>
                </c:pt>
                <c:pt idx="3440">
                  <c:v>-14.1215517934562</c:v>
                </c:pt>
                <c:pt idx="3441">
                  <c:v>-14.0961115503967</c:v>
                </c:pt>
                <c:pt idx="3442">
                  <c:v>-14.073329005641</c:v>
                </c:pt>
                <c:pt idx="3443">
                  <c:v>-14.049772856658</c:v>
                </c:pt>
                <c:pt idx="3444">
                  <c:v>-14.0298361201631</c:v>
                </c:pt>
                <c:pt idx="3445">
                  <c:v>-14.0193402677838</c:v>
                </c:pt>
                <c:pt idx="3446">
                  <c:v>-14.0179294012376</c:v>
                </c:pt>
                <c:pt idx="3447">
                  <c:v>-14.0279052193208</c:v>
                </c:pt>
                <c:pt idx="3448">
                  <c:v>-14.0406935781458</c:v>
                </c:pt>
                <c:pt idx="3449">
                  <c:v>-14.0527793258246</c:v>
                </c:pt>
                <c:pt idx="3450">
                  <c:v>-14.0751426271075</c:v>
                </c:pt>
                <c:pt idx="3451">
                  <c:v>-14.1024070650177</c:v>
                </c:pt>
                <c:pt idx="3452">
                  <c:v>-14.1269180504233</c:v>
                </c:pt>
                <c:pt idx="3453">
                  <c:v>-14.1517131861788</c:v>
                </c:pt>
                <c:pt idx="3454">
                  <c:v>-14.1755866584908</c:v>
                </c:pt>
                <c:pt idx="3455">
                  <c:v>-14.1981001144769</c:v>
                </c:pt>
                <c:pt idx="3456">
                  <c:v>-14.2143561829923</c:v>
                </c:pt>
                <c:pt idx="3457">
                  <c:v>-14.2242275456246</c:v>
                </c:pt>
                <c:pt idx="3458">
                  <c:v>-14.2251908964035</c:v>
                </c:pt>
                <c:pt idx="3459">
                  <c:v>-14.2205138633371</c:v>
                </c:pt>
                <c:pt idx="3460">
                  <c:v>-14.2119264846138</c:v>
                </c:pt>
                <c:pt idx="3461">
                  <c:v>-14.2007327160326</c:v>
                </c:pt>
                <c:pt idx="3462">
                  <c:v>-14.1786317250064</c:v>
                </c:pt>
                <c:pt idx="3463">
                  <c:v>-14.1482504549145</c:v>
                </c:pt>
                <c:pt idx="3464">
                  <c:v>-14.1231036853817</c:v>
                </c:pt>
                <c:pt idx="3465">
                  <c:v>-14.0979869398922</c:v>
                </c:pt>
                <c:pt idx="3466">
                  <c:v>-14.0702083675195</c:v>
                </c:pt>
                <c:pt idx="3467">
                  <c:v>-14.0471620923493</c:v>
                </c:pt>
                <c:pt idx="3468">
                  <c:v>-14.0324192637687</c:v>
                </c:pt>
                <c:pt idx="3469">
                  <c:v>-14.0158562485377</c:v>
                </c:pt>
                <c:pt idx="3470">
                  <c:v>-14.0097836081407</c:v>
                </c:pt>
                <c:pt idx="3471">
                  <c:v>-14.007510185187</c:v>
                </c:pt>
                <c:pt idx="3472">
                  <c:v>-14.0142102875888</c:v>
                </c:pt>
                <c:pt idx="3473">
                  <c:v>-14.0314765156529</c:v>
                </c:pt>
                <c:pt idx="3474">
                  <c:v>-14.0526102225752</c:v>
                </c:pt>
                <c:pt idx="3475">
                  <c:v>-14.072456917436</c:v>
                </c:pt>
                <c:pt idx="3476">
                  <c:v>-14.0994453906788</c:v>
                </c:pt>
                <c:pt idx="3477">
                  <c:v>-14.1292297187099</c:v>
                </c:pt>
                <c:pt idx="3478">
                  <c:v>-14.1523586226396</c:v>
                </c:pt>
                <c:pt idx="3479">
                  <c:v>-14.1798009879572</c:v>
                </c:pt>
                <c:pt idx="3480">
                  <c:v>-14.2029089766109</c:v>
                </c:pt>
                <c:pt idx="3481">
                  <c:v>-14.2188968654426</c:v>
                </c:pt>
                <c:pt idx="3482">
                  <c:v>-14.2315769616369</c:v>
                </c:pt>
                <c:pt idx="3483">
                  <c:v>-14.235298488337</c:v>
                </c:pt>
                <c:pt idx="3484">
                  <c:v>-14.235881869939</c:v>
                </c:pt>
                <c:pt idx="3485">
                  <c:v>-14.2220863103479</c:v>
                </c:pt>
                <c:pt idx="3486">
                  <c:v>-14.2099927057406</c:v>
                </c:pt>
                <c:pt idx="3487">
                  <c:v>-14.1975703526047</c:v>
                </c:pt>
                <c:pt idx="3488">
                  <c:v>-14.1753092969915</c:v>
                </c:pt>
                <c:pt idx="3489">
                  <c:v>-14.1543567054069</c:v>
                </c:pt>
                <c:pt idx="3490">
                  <c:v>-14.1343428370103</c:v>
                </c:pt>
                <c:pt idx="3491">
                  <c:v>-14.114902284269</c:v>
                </c:pt>
                <c:pt idx="3492">
                  <c:v>-14.0984732077647</c:v>
                </c:pt>
                <c:pt idx="3493">
                  <c:v>-14.0871239533273</c:v>
                </c:pt>
                <c:pt idx="3494">
                  <c:v>-14.081910527976</c:v>
                </c:pt>
                <c:pt idx="3495">
                  <c:v>-14.0872341997565</c:v>
                </c:pt>
                <c:pt idx="3496">
                  <c:v>-14.098363651508</c:v>
                </c:pt>
                <c:pt idx="3497">
                  <c:v>-14.1118278537645</c:v>
                </c:pt>
                <c:pt idx="3498">
                  <c:v>-14.1342666029483</c:v>
                </c:pt>
                <c:pt idx="3499">
                  <c:v>-14.1594172424892</c:v>
                </c:pt>
                <c:pt idx="3500">
                  <c:v>-14.1869824891517</c:v>
                </c:pt>
                <c:pt idx="3501">
                  <c:v>-14.2194425591504</c:v>
                </c:pt>
                <c:pt idx="3502">
                  <c:v>-14.2538981080344</c:v>
                </c:pt>
                <c:pt idx="3503">
                  <c:v>-14.2891487327471</c:v>
                </c:pt>
                <c:pt idx="3504">
                  <c:v>-14.31960603876191</c:v>
                </c:pt>
                <c:pt idx="3505">
                  <c:v>-14.3390282124093</c:v>
                </c:pt>
                <c:pt idx="3506">
                  <c:v>-14.35609405824971</c:v>
                </c:pt>
                <c:pt idx="3507">
                  <c:v>-14.3692625181582</c:v>
                </c:pt>
                <c:pt idx="3508">
                  <c:v>-14.3701508578586</c:v>
                </c:pt>
                <c:pt idx="3509">
                  <c:v>-14.3618247419127</c:v>
                </c:pt>
                <c:pt idx="3510">
                  <c:v>-14.349433824931</c:v>
                </c:pt>
                <c:pt idx="3511">
                  <c:v>-14.3289924021721</c:v>
                </c:pt>
                <c:pt idx="3512">
                  <c:v>-14.3019423785937</c:v>
                </c:pt>
                <c:pt idx="3513">
                  <c:v>-14.2775471487884</c:v>
                </c:pt>
                <c:pt idx="3514">
                  <c:v>-14.2525454180219</c:v>
                </c:pt>
                <c:pt idx="3515">
                  <c:v>-14.2197846813768</c:v>
                </c:pt>
                <c:pt idx="3516">
                  <c:v>-14.1933221227158</c:v>
                </c:pt>
                <c:pt idx="3517">
                  <c:v>-14.1693821727609</c:v>
                </c:pt>
                <c:pt idx="3518">
                  <c:v>-14.1552426869215</c:v>
                </c:pt>
                <c:pt idx="3519">
                  <c:v>-14.1492239387414</c:v>
                </c:pt>
                <c:pt idx="3520">
                  <c:v>-14.1544034925968</c:v>
                </c:pt>
                <c:pt idx="3521">
                  <c:v>-14.1676480883547</c:v>
                </c:pt>
                <c:pt idx="3522">
                  <c:v>-14.183230518308</c:v>
                </c:pt>
                <c:pt idx="3523">
                  <c:v>-14.2080478136817</c:v>
                </c:pt>
                <c:pt idx="3524">
                  <c:v>-14.2353426446816</c:v>
                </c:pt>
                <c:pt idx="3525">
                  <c:v>-14.2630569740337</c:v>
                </c:pt>
                <c:pt idx="3526">
                  <c:v>-14.2987531587803</c:v>
                </c:pt>
                <c:pt idx="3527">
                  <c:v>-14.3380380873555</c:v>
                </c:pt>
                <c:pt idx="3528">
                  <c:v>-14.368776791925</c:v>
                </c:pt>
                <c:pt idx="3529">
                  <c:v>-14.391207430823</c:v>
                </c:pt>
                <c:pt idx="3530">
                  <c:v>-14.4128268598787</c:v>
                </c:pt>
                <c:pt idx="3531">
                  <c:v>-14.4286553852823</c:v>
                </c:pt>
                <c:pt idx="3532">
                  <c:v>-14.4374091244301</c:v>
                </c:pt>
                <c:pt idx="3533">
                  <c:v>-14.4361811015789</c:v>
                </c:pt>
                <c:pt idx="3534">
                  <c:v>-14.4250646294986</c:v>
                </c:pt>
                <c:pt idx="3535">
                  <c:v>-14.4096666188325</c:v>
                </c:pt>
                <c:pt idx="3536">
                  <c:v>-14.3893848026667</c:v>
                </c:pt>
                <c:pt idx="3537">
                  <c:v>-14.3630439886381</c:v>
                </c:pt>
                <c:pt idx="3538">
                  <c:v>-14.3391552264997</c:v>
                </c:pt>
                <c:pt idx="3539">
                  <c:v>-14.3167562804298</c:v>
                </c:pt>
                <c:pt idx="3540">
                  <c:v>-14.2966141454783</c:v>
                </c:pt>
                <c:pt idx="3541">
                  <c:v>-14.280280226103</c:v>
                </c:pt>
                <c:pt idx="3542">
                  <c:v>-14.2717395100954</c:v>
                </c:pt>
                <c:pt idx="3543">
                  <c:v>-14.2673844729813</c:v>
                </c:pt>
                <c:pt idx="3544">
                  <c:v>-14.2745320676015</c:v>
                </c:pt>
                <c:pt idx="3545">
                  <c:v>-14.2933085464111</c:v>
                </c:pt>
                <c:pt idx="3546">
                  <c:v>-14.3198326966194</c:v>
                </c:pt>
                <c:pt idx="3547">
                  <c:v>-14.3547213853447</c:v>
                </c:pt>
                <c:pt idx="3548">
                  <c:v>-14.3952385637593</c:v>
                </c:pt>
                <c:pt idx="3549">
                  <c:v>-14.4357330248687</c:v>
                </c:pt>
                <c:pt idx="3550">
                  <c:v>-14.4824010510217</c:v>
                </c:pt>
                <c:pt idx="3551">
                  <c:v>-14.5298225456011</c:v>
                </c:pt>
                <c:pt idx="3552">
                  <c:v>-14.5725336857747</c:v>
                </c:pt>
                <c:pt idx="3553">
                  <c:v>-14.6083935996558</c:v>
                </c:pt>
                <c:pt idx="3554">
                  <c:v>-14.6374456639685</c:v>
                </c:pt>
                <c:pt idx="3555">
                  <c:v>-14.6537601001851</c:v>
                </c:pt>
                <c:pt idx="3556">
                  <c:v>-14.6655945420953</c:v>
                </c:pt>
                <c:pt idx="3557">
                  <c:v>-14.6748763257056</c:v>
                </c:pt>
                <c:pt idx="3558">
                  <c:v>-14.668169784663</c:v>
                </c:pt>
                <c:pt idx="3559">
                  <c:v>-14.6481267729605</c:v>
                </c:pt>
                <c:pt idx="3560">
                  <c:v>-14.6194481646246</c:v>
                </c:pt>
                <c:pt idx="3561">
                  <c:v>-14.5820139067856</c:v>
                </c:pt>
                <c:pt idx="3562">
                  <c:v>-14.5483751181169</c:v>
                </c:pt>
                <c:pt idx="3563">
                  <c:v>-14.5125192352567</c:v>
                </c:pt>
                <c:pt idx="3564">
                  <c:v>-14.4760241559677</c:v>
                </c:pt>
                <c:pt idx="3565">
                  <c:v>-14.4448033281907</c:v>
                </c:pt>
                <c:pt idx="3566">
                  <c:v>-14.4160436189918</c:v>
                </c:pt>
                <c:pt idx="3567">
                  <c:v>-14.3939723743042</c:v>
                </c:pt>
                <c:pt idx="3568">
                  <c:v>-14.3815149911776</c:v>
                </c:pt>
                <c:pt idx="3569">
                  <c:v>-14.3764848940849</c:v>
                </c:pt>
                <c:pt idx="3570">
                  <c:v>-14.3886303716286</c:v>
                </c:pt>
                <c:pt idx="3571">
                  <c:v>-14.4052529253006</c:v>
                </c:pt>
                <c:pt idx="3572">
                  <c:v>-14.4279248275963</c:v>
                </c:pt>
                <c:pt idx="3573">
                  <c:v>-14.4593549372174</c:v>
                </c:pt>
                <c:pt idx="3574">
                  <c:v>-14.4906051721173</c:v>
                </c:pt>
                <c:pt idx="3575">
                  <c:v>-14.522757091571</c:v>
                </c:pt>
                <c:pt idx="3576">
                  <c:v>-14.5579616845151</c:v>
                </c:pt>
                <c:pt idx="3577">
                  <c:v>-14.5895070205525</c:v>
                </c:pt>
                <c:pt idx="3578">
                  <c:v>-14.6172866235592</c:v>
                </c:pt>
                <c:pt idx="3579">
                  <c:v>-14.6346308292876</c:v>
                </c:pt>
                <c:pt idx="3580">
                  <c:v>-14.6483142823757</c:v>
                </c:pt>
                <c:pt idx="3581">
                  <c:v>-14.6525312206947</c:v>
                </c:pt>
                <c:pt idx="3582">
                  <c:v>-14.6420812322613</c:v>
                </c:pt>
                <c:pt idx="3583">
                  <c:v>-14.6228974496092</c:v>
                </c:pt>
                <c:pt idx="3584">
                  <c:v>-14.6007551379188</c:v>
                </c:pt>
                <c:pt idx="3585">
                  <c:v>-14.5743624705643</c:v>
                </c:pt>
                <c:pt idx="3586">
                  <c:v>-14.543525280299</c:v>
                </c:pt>
                <c:pt idx="3587">
                  <c:v>-14.5104198558854</c:v>
                </c:pt>
                <c:pt idx="3588">
                  <c:v>-14.4798660451291</c:v>
                </c:pt>
                <c:pt idx="3589">
                  <c:v>-14.4533658321527</c:v>
                </c:pt>
                <c:pt idx="3590">
                  <c:v>-14.4335752276751</c:v>
                </c:pt>
                <c:pt idx="3591">
                  <c:v>-14.4163803368351</c:v>
                </c:pt>
                <c:pt idx="3592">
                  <c:v>-14.4145838802604</c:v>
                </c:pt>
                <c:pt idx="3593">
                  <c:v>-14.4206024626533</c:v>
                </c:pt>
                <c:pt idx="3594">
                  <c:v>-14.4377192042334</c:v>
                </c:pt>
                <c:pt idx="3595">
                  <c:v>-14.4670333982371</c:v>
                </c:pt>
                <c:pt idx="3596">
                  <c:v>-14.4983864428578</c:v>
                </c:pt>
                <c:pt idx="3597">
                  <c:v>-14.5371833586972</c:v>
                </c:pt>
                <c:pt idx="3598">
                  <c:v>-14.581315670103</c:v>
                </c:pt>
                <c:pt idx="3599">
                  <c:v>-14.6272535879961</c:v>
                </c:pt>
                <c:pt idx="3600">
                  <c:v>-14.6722421962172</c:v>
                </c:pt>
                <c:pt idx="3601">
                  <c:v>-14.7105853104213</c:v>
                </c:pt>
                <c:pt idx="3602">
                  <c:v>-14.7444967352671</c:v>
                </c:pt>
                <c:pt idx="3603">
                  <c:v>-14.7670652947001</c:v>
                </c:pt>
                <c:pt idx="3604">
                  <c:v>-14.7790715201853</c:v>
                </c:pt>
                <c:pt idx="3605">
                  <c:v>-14.7849532202397</c:v>
                </c:pt>
                <c:pt idx="3606">
                  <c:v>-14.7817247711765</c:v>
                </c:pt>
                <c:pt idx="3607">
                  <c:v>-14.7621629598386</c:v>
                </c:pt>
                <c:pt idx="3608">
                  <c:v>-14.7389585412738</c:v>
                </c:pt>
                <c:pt idx="3609">
                  <c:v>-14.7050690801507</c:v>
                </c:pt>
                <c:pt idx="3610">
                  <c:v>-14.6667794320546</c:v>
                </c:pt>
                <c:pt idx="3611">
                  <c:v>-14.6233502020738</c:v>
                </c:pt>
                <c:pt idx="3612">
                  <c:v>-14.5811500478935</c:v>
                </c:pt>
                <c:pt idx="3613">
                  <c:v>-14.5424436416336</c:v>
                </c:pt>
                <c:pt idx="3614">
                  <c:v>-14.5096969273192</c:v>
                </c:pt>
                <c:pt idx="3615">
                  <c:v>-14.4764542342942</c:v>
                </c:pt>
                <c:pt idx="3616">
                  <c:v>-14.4566336555319</c:v>
                </c:pt>
                <c:pt idx="3617">
                  <c:v>-14.4466075348226</c:v>
                </c:pt>
                <c:pt idx="3618">
                  <c:v>-14.444117323908</c:v>
                </c:pt>
                <c:pt idx="3619">
                  <c:v>-14.4533574561003</c:v>
                </c:pt>
                <c:pt idx="3620">
                  <c:v>-14.474132157438</c:v>
                </c:pt>
                <c:pt idx="3621">
                  <c:v>-14.4961664510072</c:v>
                </c:pt>
                <c:pt idx="3622">
                  <c:v>-14.5262183063333</c:v>
                </c:pt>
                <c:pt idx="3623">
                  <c:v>-14.5630945129208</c:v>
                </c:pt>
                <c:pt idx="3624">
                  <c:v>-14.5960232642233</c:v>
                </c:pt>
                <c:pt idx="3625">
                  <c:v>-14.6293684820512</c:v>
                </c:pt>
                <c:pt idx="3626">
                  <c:v>-14.6576266129218</c:v>
                </c:pt>
                <c:pt idx="3627">
                  <c:v>-14.6779790861144</c:v>
                </c:pt>
                <c:pt idx="3628">
                  <c:v>-14.6981634986839</c:v>
                </c:pt>
                <c:pt idx="3629">
                  <c:v>-14.7019976035941</c:v>
                </c:pt>
                <c:pt idx="3630">
                  <c:v>-14.6978829976006</c:v>
                </c:pt>
                <c:pt idx="3631">
                  <c:v>-14.6853687293551</c:v>
                </c:pt>
                <c:pt idx="3632">
                  <c:v>-14.6631003946541</c:v>
                </c:pt>
                <c:pt idx="3633">
                  <c:v>-14.6365056100705</c:v>
                </c:pt>
                <c:pt idx="3634">
                  <c:v>-14.6032242690163</c:v>
                </c:pt>
                <c:pt idx="3635">
                  <c:v>-14.5609936253742</c:v>
                </c:pt>
                <c:pt idx="3636">
                  <c:v>-14.5227969974758</c:v>
                </c:pt>
                <c:pt idx="3637">
                  <c:v>-14.4904664550214</c:v>
                </c:pt>
                <c:pt idx="3638">
                  <c:v>-14.4573904136847</c:v>
                </c:pt>
                <c:pt idx="3639">
                  <c:v>-14.431231653424</c:v>
                </c:pt>
                <c:pt idx="3640">
                  <c:v>-14.4139489486845</c:v>
                </c:pt>
                <c:pt idx="3641">
                  <c:v>-14.4069402573683</c:v>
                </c:pt>
                <c:pt idx="3642">
                  <c:v>-14.4112394231615</c:v>
                </c:pt>
                <c:pt idx="3643">
                  <c:v>-14.420859500875</c:v>
                </c:pt>
                <c:pt idx="3644">
                  <c:v>-14.4392059663636</c:v>
                </c:pt>
                <c:pt idx="3645">
                  <c:v>-14.4686439470459</c:v>
                </c:pt>
                <c:pt idx="3646">
                  <c:v>-14.5024203069628</c:v>
                </c:pt>
                <c:pt idx="3647">
                  <c:v>-14.537571772749</c:v>
                </c:pt>
                <c:pt idx="3648">
                  <c:v>-14.5775974350253</c:v>
                </c:pt>
                <c:pt idx="3649">
                  <c:v>-14.615791760466</c:v>
                </c:pt>
                <c:pt idx="3650">
                  <c:v>-14.6491801990501</c:v>
                </c:pt>
                <c:pt idx="3651">
                  <c:v>-14.6750100396469</c:v>
                </c:pt>
                <c:pt idx="3652">
                  <c:v>-14.6924087843641</c:v>
                </c:pt>
                <c:pt idx="3653">
                  <c:v>-14.7021918641229</c:v>
                </c:pt>
                <c:pt idx="3654">
                  <c:v>-14.7021132348295</c:v>
                </c:pt>
                <c:pt idx="3655">
                  <c:v>-14.6880353409546</c:v>
                </c:pt>
                <c:pt idx="3656">
                  <c:v>-14.6736389491187</c:v>
                </c:pt>
                <c:pt idx="3657">
                  <c:v>-14.6497972228727</c:v>
                </c:pt>
                <c:pt idx="3658">
                  <c:v>-14.6150423334374</c:v>
                </c:pt>
                <c:pt idx="3659">
                  <c:v>-14.5782052800663</c:v>
                </c:pt>
                <c:pt idx="3660">
                  <c:v>-14.537592986038</c:v>
                </c:pt>
                <c:pt idx="3661">
                  <c:v>-14.4976701722335</c:v>
                </c:pt>
                <c:pt idx="3662">
                  <c:v>-14.4599699221261</c:v>
                </c:pt>
                <c:pt idx="3663">
                  <c:v>-14.4277742804304</c:v>
                </c:pt>
                <c:pt idx="3664">
                  <c:v>-14.4044813847054</c:v>
                </c:pt>
                <c:pt idx="3665">
                  <c:v>-14.3851398693635</c:v>
                </c:pt>
                <c:pt idx="3666">
                  <c:v>-14.3744702914746</c:v>
                </c:pt>
                <c:pt idx="3667">
                  <c:v>-14.3691971668471</c:v>
                </c:pt>
                <c:pt idx="3668">
                  <c:v>-14.3781675825054</c:v>
                </c:pt>
                <c:pt idx="3669">
                  <c:v>-14.3976341812784</c:v>
                </c:pt>
                <c:pt idx="3670">
                  <c:v>-14.4272760320606</c:v>
                </c:pt>
                <c:pt idx="3671">
                  <c:v>-14.4590427943051</c:v>
                </c:pt>
                <c:pt idx="3672">
                  <c:v>-14.4918539643161</c:v>
                </c:pt>
                <c:pt idx="3673">
                  <c:v>-14.5267582684521</c:v>
                </c:pt>
                <c:pt idx="3674">
                  <c:v>-14.5627365356293</c:v>
                </c:pt>
                <c:pt idx="3675">
                  <c:v>-14.5895596763593</c:v>
                </c:pt>
                <c:pt idx="3676">
                  <c:v>-14.6080879739352</c:v>
                </c:pt>
                <c:pt idx="3677">
                  <c:v>-14.6225386644516</c:v>
                </c:pt>
                <c:pt idx="3678">
                  <c:v>-14.6270427505868</c:v>
                </c:pt>
                <c:pt idx="3679">
                  <c:v>-14.6243465036733</c:v>
                </c:pt>
                <c:pt idx="3680">
                  <c:v>-14.6122540278573</c:v>
                </c:pt>
                <c:pt idx="3681">
                  <c:v>-14.5948678014109</c:v>
                </c:pt>
                <c:pt idx="3682">
                  <c:v>-14.5684516436857</c:v>
                </c:pt>
                <c:pt idx="3683">
                  <c:v>-14.5339047679578</c:v>
                </c:pt>
                <c:pt idx="3684">
                  <c:v>-14.5027329704865</c:v>
                </c:pt>
                <c:pt idx="3685">
                  <c:v>-14.4649025866815</c:v>
                </c:pt>
                <c:pt idx="3686">
                  <c:v>-14.4328066919332</c:v>
                </c:pt>
                <c:pt idx="3687">
                  <c:v>-14.4054719197244</c:v>
                </c:pt>
                <c:pt idx="3688">
                  <c:v>-14.3807129997984</c:v>
                </c:pt>
                <c:pt idx="3689">
                  <c:v>-14.3586687684889</c:v>
                </c:pt>
                <c:pt idx="3690">
                  <c:v>-14.3504695802608</c:v>
                </c:pt>
                <c:pt idx="3691">
                  <c:v>-14.3530059195651</c:v>
                </c:pt>
                <c:pt idx="3692">
                  <c:v>-14.3657477385765</c:v>
                </c:pt>
                <c:pt idx="3693">
                  <c:v>-14.3852679609735</c:v>
                </c:pt>
                <c:pt idx="3694">
                  <c:v>-14.4130433227267</c:v>
                </c:pt>
                <c:pt idx="3695">
                  <c:v>-14.4431290790685</c:v>
                </c:pt>
                <c:pt idx="3696">
                  <c:v>-14.4801721680037</c:v>
                </c:pt>
                <c:pt idx="3697">
                  <c:v>-14.5128091985611</c:v>
                </c:pt>
                <c:pt idx="3698">
                  <c:v>-14.5475640393535</c:v>
                </c:pt>
                <c:pt idx="3699">
                  <c:v>-14.5769328311299</c:v>
                </c:pt>
                <c:pt idx="3700">
                  <c:v>-14.6039610310762</c:v>
                </c:pt>
                <c:pt idx="3701">
                  <c:v>-14.6200690971826</c:v>
                </c:pt>
                <c:pt idx="3702">
                  <c:v>-14.6262852655391</c:v>
                </c:pt>
                <c:pt idx="3703">
                  <c:v>-14.6243190648219</c:v>
                </c:pt>
                <c:pt idx="3704">
                  <c:v>-14.6141677180549</c:v>
                </c:pt>
                <c:pt idx="3705">
                  <c:v>-14.5991411485718</c:v>
                </c:pt>
                <c:pt idx="3706">
                  <c:v>-14.5765243511481</c:v>
                </c:pt>
                <c:pt idx="3707">
                  <c:v>-14.5422260745219</c:v>
                </c:pt>
                <c:pt idx="3708">
                  <c:v>-14.5060894525075</c:v>
                </c:pt>
                <c:pt idx="3709">
                  <c:v>-14.4600344065218</c:v>
                </c:pt>
                <c:pt idx="3710">
                  <c:v>-14.4184732522487</c:v>
                </c:pt>
                <c:pt idx="3711">
                  <c:v>-14.3812762877533</c:v>
                </c:pt>
                <c:pt idx="3712">
                  <c:v>-14.3460938524862</c:v>
                </c:pt>
                <c:pt idx="3713">
                  <c:v>-14.3151231150954</c:v>
                </c:pt>
                <c:pt idx="3714">
                  <c:v>-14.2897977209624</c:v>
                </c:pt>
                <c:pt idx="3715">
                  <c:v>-14.2717261650642</c:v>
                </c:pt>
                <c:pt idx="3716">
                  <c:v>-14.2656432572035</c:v>
                </c:pt>
                <c:pt idx="3717">
                  <c:v>-14.2708631408773</c:v>
                </c:pt>
                <c:pt idx="3718">
                  <c:v>-14.2898119729438</c:v>
                </c:pt>
                <c:pt idx="3719">
                  <c:v>-14.3136248422317</c:v>
                </c:pt>
                <c:pt idx="3720">
                  <c:v>-14.3374555889721</c:v>
                </c:pt>
                <c:pt idx="3721">
                  <c:v>-14.3657208127762</c:v>
                </c:pt>
                <c:pt idx="3722">
                  <c:v>-14.3941684740849</c:v>
                </c:pt>
                <c:pt idx="3723">
                  <c:v>-14.4292577258188</c:v>
                </c:pt>
                <c:pt idx="3724">
                  <c:v>-14.4606448769574</c:v>
                </c:pt>
                <c:pt idx="3725">
                  <c:v>-14.4817429848741</c:v>
                </c:pt>
                <c:pt idx="3726">
                  <c:v>-14.4983086184294</c:v>
                </c:pt>
                <c:pt idx="3727">
                  <c:v>-14.5097247454721</c:v>
                </c:pt>
                <c:pt idx="3728">
                  <c:v>-14.507136734391</c:v>
                </c:pt>
                <c:pt idx="3729">
                  <c:v>-14.5054632581619</c:v>
                </c:pt>
                <c:pt idx="3730">
                  <c:v>-14.4921159377711</c:v>
                </c:pt>
                <c:pt idx="3731">
                  <c:v>-14.470352713187</c:v>
                </c:pt>
                <c:pt idx="3732">
                  <c:v>-14.4408024804485</c:v>
                </c:pt>
                <c:pt idx="3733">
                  <c:v>-14.4088808744505</c:v>
                </c:pt>
                <c:pt idx="3734">
                  <c:v>-14.3745517374199</c:v>
                </c:pt>
                <c:pt idx="3735">
                  <c:v>-14.343270345554</c:v>
                </c:pt>
                <c:pt idx="3736">
                  <c:v>-14.3108032569335</c:v>
                </c:pt>
                <c:pt idx="3737">
                  <c:v>-14.281749774968</c:v>
                </c:pt>
                <c:pt idx="3738">
                  <c:v>-14.2618280074466</c:v>
                </c:pt>
                <c:pt idx="3739">
                  <c:v>-14.2457342734547</c:v>
                </c:pt>
                <c:pt idx="3740">
                  <c:v>-14.2416355770728</c:v>
                </c:pt>
                <c:pt idx="3741">
                  <c:v>-14.2434806196925</c:v>
                </c:pt>
                <c:pt idx="3742">
                  <c:v>-14.2558860435362</c:v>
                </c:pt>
                <c:pt idx="3743">
                  <c:v>-14.2745472909415</c:v>
                </c:pt>
                <c:pt idx="3744">
                  <c:v>-14.3021328708177</c:v>
                </c:pt>
                <c:pt idx="3745">
                  <c:v>-14.3260024431886</c:v>
                </c:pt>
                <c:pt idx="3746">
                  <c:v>-14.35582923472391</c:v>
                </c:pt>
                <c:pt idx="3747">
                  <c:v>-14.3934484531456</c:v>
                </c:pt>
                <c:pt idx="3748">
                  <c:v>-14.4194289477305</c:v>
                </c:pt>
                <c:pt idx="3749">
                  <c:v>-14.4450114600334</c:v>
                </c:pt>
                <c:pt idx="3750">
                  <c:v>-14.473152975137</c:v>
                </c:pt>
                <c:pt idx="3751">
                  <c:v>-14.4861114406271</c:v>
                </c:pt>
                <c:pt idx="3752">
                  <c:v>-14.4908597379168</c:v>
                </c:pt>
                <c:pt idx="3753">
                  <c:v>-14.4907170140546</c:v>
                </c:pt>
                <c:pt idx="3754">
                  <c:v>-14.4854086307451</c:v>
                </c:pt>
                <c:pt idx="3755">
                  <c:v>-14.4717769011317</c:v>
                </c:pt>
                <c:pt idx="3756">
                  <c:v>-14.4525224017607</c:v>
                </c:pt>
                <c:pt idx="3757">
                  <c:v>-14.4343235821425</c:v>
                </c:pt>
                <c:pt idx="3758">
                  <c:v>-14.4091706927572</c:v>
                </c:pt>
                <c:pt idx="3759">
                  <c:v>-14.3785135011355</c:v>
                </c:pt>
                <c:pt idx="3760">
                  <c:v>-14.3517116131495</c:v>
                </c:pt>
                <c:pt idx="3761">
                  <c:v>-14.3314624261603</c:v>
                </c:pt>
                <c:pt idx="3762">
                  <c:v>-14.314617112993</c:v>
                </c:pt>
                <c:pt idx="3763">
                  <c:v>-14.3008395265724</c:v>
                </c:pt>
                <c:pt idx="3764">
                  <c:v>-14.2929536863451</c:v>
                </c:pt>
                <c:pt idx="3765">
                  <c:v>-14.3012097153821</c:v>
                </c:pt>
                <c:pt idx="3766">
                  <c:v>-14.3164895185599</c:v>
                </c:pt>
                <c:pt idx="3767">
                  <c:v>-14.337260395784</c:v>
                </c:pt>
                <c:pt idx="3768">
                  <c:v>-14.3692795964828</c:v>
                </c:pt>
                <c:pt idx="3769">
                  <c:v>-14.4023277736809</c:v>
                </c:pt>
                <c:pt idx="3770">
                  <c:v>-14.4407908215503</c:v>
                </c:pt>
                <c:pt idx="3771">
                  <c:v>-14.4789823966443</c:v>
                </c:pt>
                <c:pt idx="3772">
                  <c:v>-14.5188347376709</c:v>
                </c:pt>
                <c:pt idx="3773">
                  <c:v>-14.5579282534627</c:v>
                </c:pt>
                <c:pt idx="3774">
                  <c:v>-14.5931969183632</c:v>
                </c:pt>
                <c:pt idx="3775">
                  <c:v>-14.6191975320112</c:v>
                </c:pt>
                <c:pt idx="3776">
                  <c:v>-14.633441380685</c:v>
                </c:pt>
                <c:pt idx="3777">
                  <c:v>-14.6471217828882</c:v>
                </c:pt>
                <c:pt idx="3778">
                  <c:v>-14.6580397442771</c:v>
                </c:pt>
                <c:pt idx="3779">
                  <c:v>-14.6518176087401</c:v>
                </c:pt>
                <c:pt idx="3780">
                  <c:v>-14.6439830128221</c:v>
                </c:pt>
                <c:pt idx="3781">
                  <c:v>-14.6321530883931</c:v>
                </c:pt>
                <c:pt idx="3782">
                  <c:v>-14.6071115982853</c:v>
                </c:pt>
                <c:pt idx="3783">
                  <c:v>-14.5814533086133</c:v>
                </c:pt>
                <c:pt idx="3784">
                  <c:v>-14.5593889662896</c:v>
                </c:pt>
                <c:pt idx="3785">
                  <c:v>-14.5302520167693</c:v>
                </c:pt>
                <c:pt idx="3786">
                  <c:v>-14.5065812131978</c:v>
                </c:pt>
                <c:pt idx="3787">
                  <c:v>-14.4864908477618</c:v>
                </c:pt>
                <c:pt idx="3788">
                  <c:v>-14.4750686272877</c:v>
                </c:pt>
                <c:pt idx="3789">
                  <c:v>-14.4720769902598</c:v>
                </c:pt>
                <c:pt idx="3790">
                  <c:v>-14.4715900759469</c:v>
                </c:pt>
                <c:pt idx="3791">
                  <c:v>-14.4830085643803</c:v>
                </c:pt>
                <c:pt idx="3792">
                  <c:v>-14.5035315741677</c:v>
                </c:pt>
                <c:pt idx="3793">
                  <c:v>-14.5350884250352</c:v>
                </c:pt>
                <c:pt idx="3794">
                  <c:v>-14.5689432509448</c:v>
                </c:pt>
                <c:pt idx="3795">
                  <c:v>-14.603125575302</c:v>
                </c:pt>
                <c:pt idx="3796">
                  <c:v>-14.6439052771784</c:v>
                </c:pt>
                <c:pt idx="3797">
                  <c:v>-14.6795084924742</c:v>
                </c:pt>
                <c:pt idx="3798">
                  <c:v>-14.7150408547079</c:v>
                </c:pt>
                <c:pt idx="3799">
                  <c:v>-14.7473761204296</c:v>
                </c:pt>
                <c:pt idx="3800">
                  <c:v>-14.7753728030756</c:v>
                </c:pt>
                <c:pt idx="3801">
                  <c:v>-14.7986057506118</c:v>
                </c:pt>
                <c:pt idx="3802">
                  <c:v>-14.8106219915832</c:v>
                </c:pt>
                <c:pt idx="3803">
                  <c:v>-14.8158944196805</c:v>
                </c:pt>
                <c:pt idx="3804">
                  <c:v>-14.8101468333137</c:v>
                </c:pt>
                <c:pt idx="3805">
                  <c:v>-14.7956520317039</c:v>
                </c:pt>
                <c:pt idx="3806">
                  <c:v>-14.7814217352573</c:v>
                </c:pt>
                <c:pt idx="3807">
                  <c:v>-14.7599703274982</c:v>
                </c:pt>
                <c:pt idx="3808">
                  <c:v>-14.7367979586787</c:v>
                </c:pt>
                <c:pt idx="3809">
                  <c:v>-14.7071331154245</c:v>
                </c:pt>
                <c:pt idx="3810">
                  <c:v>-14.6814582476345</c:v>
                </c:pt>
                <c:pt idx="3811">
                  <c:v>-14.6621808674288</c:v>
                </c:pt>
                <c:pt idx="3812">
                  <c:v>-14.6437692721561</c:v>
                </c:pt>
                <c:pt idx="3813">
                  <c:v>-14.6335148526519</c:v>
                </c:pt>
                <c:pt idx="3814">
                  <c:v>-14.6364421493152</c:v>
                </c:pt>
                <c:pt idx="3815">
                  <c:v>-14.6461257093934</c:v>
                </c:pt>
                <c:pt idx="3816">
                  <c:v>-14.6624300975959</c:v>
                </c:pt>
                <c:pt idx="3817">
                  <c:v>-14.6877392813473</c:v>
                </c:pt>
                <c:pt idx="3818">
                  <c:v>-14.7244761433577</c:v>
                </c:pt>
                <c:pt idx="3819">
                  <c:v>-14.7685391023463</c:v>
                </c:pt>
                <c:pt idx="3820">
                  <c:v>-14.8163228492587</c:v>
                </c:pt>
                <c:pt idx="3821">
                  <c:v>-14.8646404907203</c:v>
                </c:pt>
                <c:pt idx="3822">
                  <c:v>-14.9153557910232</c:v>
                </c:pt>
                <c:pt idx="3823">
                  <c:v>-14.9605677308631</c:v>
                </c:pt>
                <c:pt idx="3824">
                  <c:v>-15.0022042267973</c:v>
                </c:pt>
                <c:pt idx="3825">
                  <c:v>-15.038825072427</c:v>
                </c:pt>
                <c:pt idx="3826">
                  <c:v>-15.065673288974</c:v>
                </c:pt>
                <c:pt idx="3827">
                  <c:v>-15.0849546442067</c:v>
                </c:pt>
                <c:pt idx="3828">
                  <c:v>-15.0902150021933</c:v>
                </c:pt>
                <c:pt idx="3829">
                  <c:v>-15.0936385406095</c:v>
                </c:pt>
                <c:pt idx="3830">
                  <c:v>-15.0940387639116</c:v>
                </c:pt>
                <c:pt idx="3831">
                  <c:v>-15.0763445533917</c:v>
                </c:pt>
                <c:pt idx="3832">
                  <c:v>-15.0486171250284</c:v>
                </c:pt>
                <c:pt idx="3833">
                  <c:v>-15.0234298222019</c:v>
                </c:pt>
                <c:pt idx="3834">
                  <c:v>-14.9958836596156</c:v>
                </c:pt>
                <c:pt idx="3835">
                  <c:v>-14.9696451334615</c:v>
                </c:pt>
                <c:pt idx="3836">
                  <c:v>-14.9455236871406</c:v>
                </c:pt>
                <c:pt idx="3837">
                  <c:v>-14.9267117057675</c:v>
                </c:pt>
                <c:pt idx="3838">
                  <c:v>-14.9180323826049</c:v>
                </c:pt>
                <c:pt idx="3839">
                  <c:v>-14.9163994997077</c:v>
                </c:pt>
                <c:pt idx="3840">
                  <c:v>-14.9254295697832</c:v>
                </c:pt>
                <c:pt idx="3841">
                  <c:v>-14.941304487299</c:v>
                </c:pt>
                <c:pt idx="3842">
                  <c:v>-14.9680457604508</c:v>
                </c:pt>
                <c:pt idx="3843">
                  <c:v>-15.0089962137304</c:v>
                </c:pt>
                <c:pt idx="3844">
                  <c:v>-15.0543861713054</c:v>
                </c:pt>
                <c:pt idx="3845">
                  <c:v>-15.1021712155699</c:v>
                </c:pt>
                <c:pt idx="3846">
                  <c:v>-15.1567542704844</c:v>
                </c:pt>
                <c:pt idx="3847">
                  <c:v>-15.2072408867254</c:v>
                </c:pt>
                <c:pt idx="3848">
                  <c:v>-15.2579823314262</c:v>
                </c:pt>
                <c:pt idx="3849">
                  <c:v>-15.3099141774247</c:v>
                </c:pt>
                <c:pt idx="3850">
                  <c:v>-15.3497434929618</c:v>
                </c:pt>
                <c:pt idx="3851">
                  <c:v>-15.3745636754642</c:v>
                </c:pt>
                <c:pt idx="3852">
                  <c:v>-15.3925127699496</c:v>
                </c:pt>
                <c:pt idx="3853">
                  <c:v>-15.4003236170068</c:v>
                </c:pt>
                <c:pt idx="3854">
                  <c:v>-15.4032908575583</c:v>
                </c:pt>
                <c:pt idx="3855">
                  <c:v>-15.3947923760329</c:v>
                </c:pt>
                <c:pt idx="3856">
                  <c:v>-15.3736414237006</c:v>
                </c:pt>
                <c:pt idx="3857">
                  <c:v>-15.3491583988879</c:v>
                </c:pt>
                <c:pt idx="3858">
                  <c:v>-15.3213393894089</c:v>
                </c:pt>
                <c:pt idx="3859">
                  <c:v>-15.2865471751223</c:v>
                </c:pt>
                <c:pt idx="3860">
                  <c:v>-15.2544237419474</c:v>
                </c:pt>
                <c:pt idx="3861">
                  <c:v>-15.2321051915838</c:v>
                </c:pt>
                <c:pt idx="3862">
                  <c:v>-15.2138294438036</c:v>
                </c:pt>
                <c:pt idx="3863">
                  <c:v>-15.2064208243313</c:v>
                </c:pt>
                <c:pt idx="3864">
                  <c:v>-15.2070801603403</c:v>
                </c:pt>
                <c:pt idx="3865">
                  <c:v>-15.2178048006516</c:v>
                </c:pt>
                <c:pt idx="3866">
                  <c:v>-15.2401448273064</c:v>
                </c:pt>
                <c:pt idx="3867">
                  <c:v>-15.2748524397327</c:v>
                </c:pt>
                <c:pt idx="3868">
                  <c:v>-15.3217245308992</c:v>
                </c:pt>
                <c:pt idx="3869">
                  <c:v>-15.3740140217572</c:v>
                </c:pt>
                <c:pt idx="3870">
                  <c:v>-15.4374024132339</c:v>
                </c:pt>
                <c:pt idx="3871">
                  <c:v>-15.5047973246875</c:v>
                </c:pt>
                <c:pt idx="3872">
                  <c:v>-15.5595122775764</c:v>
                </c:pt>
                <c:pt idx="3873">
                  <c:v>-15.6133063684536</c:v>
                </c:pt>
                <c:pt idx="3874">
                  <c:v>-15.6700580714481</c:v>
                </c:pt>
                <c:pt idx="3875">
                  <c:v>-15.7069125637481</c:v>
                </c:pt>
                <c:pt idx="3876">
                  <c:v>-15.7403798707757</c:v>
                </c:pt>
                <c:pt idx="3877">
                  <c:v>-15.7666951781288</c:v>
                </c:pt>
                <c:pt idx="3878">
                  <c:v>-15.7758297376476</c:v>
                </c:pt>
                <c:pt idx="3879">
                  <c:v>-15.7667276851016</c:v>
                </c:pt>
                <c:pt idx="3880">
                  <c:v>-15.7496386815223</c:v>
                </c:pt>
                <c:pt idx="3881">
                  <c:v>-15.7285445171171</c:v>
                </c:pt>
                <c:pt idx="3882">
                  <c:v>-15.6985946294944</c:v>
                </c:pt>
                <c:pt idx="3883">
                  <c:v>-15.6589052597601</c:v>
                </c:pt>
                <c:pt idx="3884">
                  <c:v>-15.6226158444241</c:v>
                </c:pt>
                <c:pt idx="3885">
                  <c:v>-15.5827105460928</c:v>
                </c:pt>
                <c:pt idx="3886">
                  <c:v>-15.5468517251522</c:v>
                </c:pt>
                <c:pt idx="3887">
                  <c:v>-15.5245691035502</c:v>
                </c:pt>
                <c:pt idx="3888">
                  <c:v>-15.5109966161292</c:v>
                </c:pt>
                <c:pt idx="3889">
                  <c:v>-15.5104472763697</c:v>
                </c:pt>
                <c:pt idx="3890">
                  <c:v>-15.5166308755319</c:v>
                </c:pt>
                <c:pt idx="3891">
                  <c:v>-15.5384744681664</c:v>
                </c:pt>
                <c:pt idx="3892">
                  <c:v>-15.5757679907151</c:v>
                </c:pt>
                <c:pt idx="3893">
                  <c:v>-15.6258917865012</c:v>
                </c:pt>
                <c:pt idx="3894">
                  <c:v>-15.6773106237323</c:v>
                </c:pt>
                <c:pt idx="3895">
                  <c:v>-15.7381916774024</c:v>
                </c:pt>
                <c:pt idx="3896">
                  <c:v>-15.7987172372176</c:v>
                </c:pt>
                <c:pt idx="3897">
                  <c:v>-15.8559883713465</c:v>
                </c:pt>
                <c:pt idx="3898">
                  <c:v>-15.9078098667624</c:v>
                </c:pt>
                <c:pt idx="3899">
                  <c:v>-15.95983344019</c:v>
                </c:pt>
                <c:pt idx="3900">
                  <c:v>-16.002830466796</c:v>
                </c:pt>
                <c:pt idx="3901">
                  <c:v>-16.03073608056391</c:v>
                </c:pt>
                <c:pt idx="3902">
                  <c:v>-16.0514013451355</c:v>
                </c:pt>
                <c:pt idx="3903">
                  <c:v>-16.0576559034137</c:v>
                </c:pt>
                <c:pt idx="3904">
                  <c:v>-16.0520103906917</c:v>
                </c:pt>
                <c:pt idx="3905">
                  <c:v>-16.0333409720727</c:v>
                </c:pt>
                <c:pt idx="3906">
                  <c:v>-16.0051016419072</c:v>
                </c:pt>
                <c:pt idx="3907">
                  <c:v>-15.9759317318492</c:v>
                </c:pt>
                <c:pt idx="3908">
                  <c:v>-15.9411770044014</c:v>
                </c:pt>
                <c:pt idx="3909">
                  <c:v>-15.9098594120592</c:v>
                </c:pt>
                <c:pt idx="3910">
                  <c:v>-15.880659328797</c:v>
                </c:pt>
                <c:pt idx="3911">
                  <c:v>-15.8517480489142</c:v>
                </c:pt>
                <c:pt idx="3912">
                  <c:v>-15.8436629346845</c:v>
                </c:pt>
                <c:pt idx="3913">
                  <c:v>-15.8373175181401</c:v>
                </c:pt>
                <c:pt idx="3914">
                  <c:v>-15.8518327246357</c:v>
                </c:pt>
                <c:pt idx="3915">
                  <c:v>-15.8871184795698</c:v>
                </c:pt>
                <c:pt idx="3916">
                  <c:v>-15.9234447673955</c:v>
                </c:pt>
                <c:pt idx="3917">
                  <c:v>-15.9670411843753</c:v>
                </c:pt>
                <c:pt idx="3918">
                  <c:v>-16.0264288497665</c:v>
                </c:pt>
                <c:pt idx="3919">
                  <c:v>-16.0950749918739</c:v>
                </c:pt>
                <c:pt idx="3920">
                  <c:v>-16.1664794909939</c:v>
                </c:pt>
                <c:pt idx="3921">
                  <c:v>-16.23177861909801</c:v>
                </c:pt>
                <c:pt idx="3922">
                  <c:v>-16.29391159860389</c:v>
                </c:pt>
                <c:pt idx="3923">
                  <c:v>-16.3461753922974</c:v>
                </c:pt>
                <c:pt idx="3924">
                  <c:v>-16.3903737503231</c:v>
                </c:pt>
                <c:pt idx="3925">
                  <c:v>-16.4176534271448</c:v>
                </c:pt>
                <c:pt idx="3926">
                  <c:v>-16.4346585119196</c:v>
                </c:pt>
                <c:pt idx="3927">
                  <c:v>-16.44134989113011</c:v>
                </c:pt>
                <c:pt idx="3928">
                  <c:v>-16.4328736425099</c:v>
                </c:pt>
                <c:pt idx="3929">
                  <c:v>-16.41623705482669</c:v>
                </c:pt>
                <c:pt idx="3930">
                  <c:v>-16.3834416677509</c:v>
                </c:pt>
                <c:pt idx="3931">
                  <c:v>-16.34352503793708</c:v>
                </c:pt>
                <c:pt idx="3932">
                  <c:v>-16.2997426814105</c:v>
                </c:pt>
                <c:pt idx="3933">
                  <c:v>-16.2543373677968</c:v>
                </c:pt>
                <c:pt idx="3934">
                  <c:v>-16.20872123534278</c:v>
                </c:pt>
                <c:pt idx="3935">
                  <c:v>-16.16833451970928</c:v>
                </c:pt>
                <c:pt idx="3936">
                  <c:v>-16.1422146392479</c:v>
                </c:pt>
                <c:pt idx="3937">
                  <c:v>-16.12808934116968</c:v>
                </c:pt>
                <c:pt idx="3938">
                  <c:v>-16.13204857636018</c:v>
                </c:pt>
                <c:pt idx="3939">
                  <c:v>-16.1448128874452</c:v>
                </c:pt>
                <c:pt idx="3940">
                  <c:v>-16.1763037334829</c:v>
                </c:pt>
                <c:pt idx="3941">
                  <c:v>-16.22002467997718</c:v>
                </c:pt>
                <c:pt idx="3942">
                  <c:v>-16.28272687789201</c:v>
                </c:pt>
                <c:pt idx="3943">
                  <c:v>-16.34810828092991</c:v>
                </c:pt>
                <c:pt idx="3944">
                  <c:v>-16.41320339012388</c:v>
                </c:pt>
                <c:pt idx="3945">
                  <c:v>-16.48267325101158</c:v>
                </c:pt>
                <c:pt idx="3946">
                  <c:v>-16.5486123610346</c:v>
                </c:pt>
                <c:pt idx="3947">
                  <c:v>-16.6155182173686</c:v>
                </c:pt>
                <c:pt idx="3948">
                  <c:v>-16.66642628331178</c:v>
                </c:pt>
                <c:pt idx="3949">
                  <c:v>-16.6980072875265</c:v>
                </c:pt>
                <c:pt idx="3950">
                  <c:v>-16.7214399332126</c:v>
                </c:pt>
                <c:pt idx="3951">
                  <c:v>-16.7297014058223</c:v>
                </c:pt>
                <c:pt idx="3952">
                  <c:v>-16.7272753258456</c:v>
                </c:pt>
                <c:pt idx="3953">
                  <c:v>-16.71457960710489</c:v>
                </c:pt>
                <c:pt idx="3954">
                  <c:v>-16.6809198648667</c:v>
                </c:pt>
                <c:pt idx="3955">
                  <c:v>-16.6454157980631</c:v>
                </c:pt>
                <c:pt idx="3956">
                  <c:v>-16.59613658375168</c:v>
                </c:pt>
                <c:pt idx="3957">
                  <c:v>-16.54470982739328</c:v>
                </c:pt>
                <c:pt idx="3958">
                  <c:v>-16.49858846428589</c:v>
                </c:pt>
                <c:pt idx="3959">
                  <c:v>-16.44980653974498</c:v>
                </c:pt>
                <c:pt idx="3960">
                  <c:v>-16.4180447100315</c:v>
                </c:pt>
                <c:pt idx="3961">
                  <c:v>-16.3884729175582</c:v>
                </c:pt>
                <c:pt idx="3962">
                  <c:v>-16.3737212073264</c:v>
                </c:pt>
                <c:pt idx="3963">
                  <c:v>-16.38669883596301</c:v>
                </c:pt>
                <c:pt idx="3964">
                  <c:v>-16.40606964432828</c:v>
                </c:pt>
                <c:pt idx="3965">
                  <c:v>-16.4436480874087</c:v>
                </c:pt>
                <c:pt idx="3966">
                  <c:v>-16.4918630516395</c:v>
                </c:pt>
                <c:pt idx="3967">
                  <c:v>-16.54902566423261</c:v>
                </c:pt>
                <c:pt idx="3968">
                  <c:v>-16.61354155648329</c:v>
                </c:pt>
                <c:pt idx="3969">
                  <c:v>-16.6818522801816</c:v>
                </c:pt>
                <c:pt idx="3970">
                  <c:v>-16.7500031614328</c:v>
                </c:pt>
                <c:pt idx="3971">
                  <c:v>-16.8105401404703</c:v>
                </c:pt>
                <c:pt idx="3972">
                  <c:v>-16.8562670374817</c:v>
                </c:pt>
                <c:pt idx="3973">
                  <c:v>-16.898704372634</c:v>
                </c:pt>
                <c:pt idx="3974">
                  <c:v>-16.9198758456418</c:v>
                </c:pt>
                <c:pt idx="3975">
                  <c:v>-16.92876355558088</c:v>
                </c:pt>
                <c:pt idx="3976">
                  <c:v>-16.9199160313911</c:v>
                </c:pt>
                <c:pt idx="3977">
                  <c:v>-16.8998698811512</c:v>
                </c:pt>
                <c:pt idx="3978">
                  <c:v>-16.868428866235</c:v>
                </c:pt>
                <c:pt idx="3979">
                  <c:v>-16.8324691897031</c:v>
                </c:pt>
                <c:pt idx="3980">
                  <c:v>-16.78240444227638</c:v>
                </c:pt>
                <c:pt idx="3981">
                  <c:v>-16.7329194340227</c:v>
                </c:pt>
                <c:pt idx="3982">
                  <c:v>-16.6822351272075</c:v>
                </c:pt>
                <c:pt idx="3983">
                  <c:v>-16.6308385575584</c:v>
                </c:pt>
                <c:pt idx="3984">
                  <c:v>-16.59501637640118</c:v>
                </c:pt>
                <c:pt idx="3985">
                  <c:v>-16.5729387684299</c:v>
                </c:pt>
                <c:pt idx="3986">
                  <c:v>-16.56617648347479</c:v>
                </c:pt>
                <c:pt idx="3987">
                  <c:v>-16.5705462215508</c:v>
                </c:pt>
                <c:pt idx="3988">
                  <c:v>-16.5970478016655</c:v>
                </c:pt>
                <c:pt idx="3989">
                  <c:v>-16.64334281550028</c:v>
                </c:pt>
                <c:pt idx="3990">
                  <c:v>-16.6941656237263</c:v>
                </c:pt>
                <c:pt idx="3991">
                  <c:v>-16.761770759466</c:v>
                </c:pt>
                <c:pt idx="3992">
                  <c:v>-16.8360368157394</c:v>
                </c:pt>
                <c:pt idx="3993">
                  <c:v>-16.9118103116323</c:v>
                </c:pt>
                <c:pt idx="3994">
                  <c:v>-16.98569989589311</c:v>
                </c:pt>
                <c:pt idx="3995">
                  <c:v>-17.0518102418004</c:v>
                </c:pt>
                <c:pt idx="3996">
                  <c:v>-17.1137047024263</c:v>
                </c:pt>
                <c:pt idx="3997">
                  <c:v>-17.1542361387514</c:v>
                </c:pt>
                <c:pt idx="3998">
                  <c:v>-17.1879051839111</c:v>
                </c:pt>
                <c:pt idx="3999">
                  <c:v>-17.2058182387114</c:v>
                </c:pt>
                <c:pt idx="4000">
                  <c:v>-17.2011237088698</c:v>
                </c:pt>
                <c:pt idx="4001">
                  <c:v>-17.18354327297651</c:v>
                </c:pt>
                <c:pt idx="4002">
                  <c:v>-17.1544597448953</c:v>
                </c:pt>
                <c:pt idx="4003">
                  <c:v>-17.1085204700516</c:v>
                </c:pt>
                <c:pt idx="4004">
                  <c:v>-17.0524670435572</c:v>
                </c:pt>
                <c:pt idx="4005">
                  <c:v>-16.9915665784056</c:v>
                </c:pt>
                <c:pt idx="4006">
                  <c:v>-16.93049347552391</c:v>
                </c:pt>
                <c:pt idx="4007">
                  <c:v>-16.8753716746372</c:v>
                </c:pt>
                <c:pt idx="4008">
                  <c:v>-16.8212186950406</c:v>
                </c:pt>
                <c:pt idx="4009">
                  <c:v>-16.7777953432516</c:v>
                </c:pt>
                <c:pt idx="4010">
                  <c:v>-16.74714747852931</c:v>
                </c:pt>
                <c:pt idx="4011">
                  <c:v>-16.7404015682326</c:v>
                </c:pt>
                <c:pt idx="4012">
                  <c:v>-16.7413287922518</c:v>
                </c:pt>
                <c:pt idx="4013">
                  <c:v>-16.7639345367526</c:v>
                </c:pt>
                <c:pt idx="4014">
                  <c:v>-16.7982260917044</c:v>
                </c:pt>
                <c:pt idx="4015">
                  <c:v>-16.8521174941871</c:v>
                </c:pt>
                <c:pt idx="4016">
                  <c:v>-16.911973844496</c:v>
                </c:pt>
                <c:pt idx="4017">
                  <c:v>-16.9763101965837</c:v>
                </c:pt>
                <c:pt idx="4018">
                  <c:v>-17.04628258107368</c:v>
                </c:pt>
                <c:pt idx="4019">
                  <c:v>-17.1075135124968</c:v>
                </c:pt>
                <c:pt idx="4020">
                  <c:v>-17.1598755894598</c:v>
                </c:pt>
                <c:pt idx="4021">
                  <c:v>-17.2032401169398</c:v>
                </c:pt>
                <c:pt idx="4022">
                  <c:v>-17.2316847507433</c:v>
                </c:pt>
                <c:pt idx="4023">
                  <c:v>-17.2441431795877</c:v>
                </c:pt>
                <c:pt idx="4024">
                  <c:v>-17.2428403612522</c:v>
                </c:pt>
                <c:pt idx="4025">
                  <c:v>-17.22551285141678</c:v>
                </c:pt>
                <c:pt idx="4026">
                  <c:v>-17.1929370921472</c:v>
                </c:pt>
                <c:pt idx="4027">
                  <c:v>-17.1450909441423</c:v>
                </c:pt>
                <c:pt idx="4028">
                  <c:v>-17.0886056977986</c:v>
                </c:pt>
                <c:pt idx="4029">
                  <c:v>-17.0268240169433</c:v>
                </c:pt>
                <c:pt idx="4030">
                  <c:v>-16.96088377665169</c:v>
                </c:pt>
                <c:pt idx="4031">
                  <c:v>-16.8955016773937</c:v>
                </c:pt>
                <c:pt idx="4032">
                  <c:v>-16.8320976701065</c:v>
                </c:pt>
                <c:pt idx="4033">
                  <c:v>-16.7828104074154</c:v>
                </c:pt>
                <c:pt idx="4034">
                  <c:v>-16.7431417104133</c:v>
                </c:pt>
                <c:pt idx="4035">
                  <c:v>-16.7193663695683</c:v>
                </c:pt>
                <c:pt idx="4036">
                  <c:v>-16.7198934632546</c:v>
                </c:pt>
                <c:pt idx="4037">
                  <c:v>-16.7282059593152</c:v>
                </c:pt>
                <c:pt idx="4038">
                  <c:v>-16.7574700232914</c:v>
                </c:pt>
                <c:pt idx="4039">
                  <c:v>-16.8070845573572</c:v>
                </c:pt>
                <c:pt idx="4040">
                  <c:v>-16.857096233068</c:v>
                </c:pt>
                <c:pt idx="4041">
                  <c:v>-16.9147784593335</c:v>
                </c:pt>
                <c:pt idx="4042">
                  <c:v>-16.9726722108188</c:v>
                </c:pt>
                <c:pt idx="4043">
                  <c:v>-17.0332224571821</c:v>
                </c:pt>
                <c:pt idx="4044">
                  <c:v>-17.0820983320275</c:v>
                </c:pt>
                <c:pt idx="4045">
                  <c:v>-17.1329449711953</c:v>
                </c:pt>
                <c:pt idx="4046">
                  <c:v>-17.1687056830024</c:v>
                </c:pt>
                <c:pt idx="4047">
                  <c:v>-17.1868277714222</c:v>
                </c:pt>
                <c:pt idx="4048">
                  <c:v>-17.1878140857859</c:v>
                </c:pt>
                <c:pt idx="4049">
                  <c:v>-17.1772595169347</c:v>
                </c:pt>
                <c:pt idx="4050">
                  <c:v>-17.1524275788594</c:v>
                </c:pt>
                <c:pt idx="4051">
                  <c:v>-17.1123582527133</c:v>
                </c:pt>
                <c:pt idx="4052">
                  <c:v>-17.0565117430851</c:v>
                </c:pt>
                <c:pt idx="4053">
                  <c:v>-16.99323293228418</c:v>
                </c:pt>
                <c:pt idx="4054">
                  <c:v>-16.92835004183328</c:v>
                </c:pt>
                <c:pt idx="4055">
                  <c:v>-16.8650085664426</c:v>
                </c:pt>
                <c:pt idx="4056">
                  <c:v>-16.7981661394374</c:v>
                </c:pt>
                <c:pt idx="4057">
                  <c:v>-16.74032297228158</c:v>
                </c:pt>
                <c:pt idx="4058">
                  <c:v>-16.694495949036</c:v>
                </c:pt>
                <c:pt idx="4059">
                  <c:v>-16.6615667711511</c:v>
                </c:pt>
                <c:pt idx="4060">
                  <c:v>-16.64312376583189</c:v>
                </c:pt>
                <c:pt idx="4061">
                  <c:v>-16.6317250020068</c:v>
                </c:pt>
                <c:pt idx="4062">
                  <c:v>-16.6513106990465</c:v>
                </c:pt>
                <c:pt idx="4063">
                  <c:v>-16.6836974238974</c:v>
                </c:pt>
                <c:pt idx="4064">
                  <c:v>-16.72257358490558</c:v>
                </c:pt>
                <c:pt idx="4065">
                  <c:v>-16.7700151545579</c:v>
                </c:pt>
                <c:pt idx="4066">
                  <c:v>-16.8186167945484</c:v>
                </c:pt>
                <c:pt idx="4067">
                  <c:v>-16.87633595261291</c:v>
                </c:pt>
                <c:pt idx="4068">
                  <c:v>-16.9254783294232</c:v>
                </c:pt>
                <c:pt idx="4069">
                  <c:v>-16.964202682297</c:v>
                </c:pt>
                <c:pt idx="4070">
                  <c:v>-16.99172663091678</c:v>
                </c:pt>
                <c:pt idx="4071">
                  <c:v>-17.0100713790282</c:v>
                </c:pt>
                <c:pt idx="4072">
                  <c:v>-17.0176705710252</c:v>
                </c:pt>
                <c:pt idx="4073">
                  <c:v>-17.0053076432311</c:v>
                </c:pt>
                <c:pt idx="4074">
                  <c:v>-16.98227682925859</c:v>
                </c:pt>
                <c:pt idx="4075">
                  <c:v>-16.9448570560476</c:v>
                </c:pt>
                <c:pt idx="4076">
                  <c:v>-16.90255635123318</c:v>
                </c:pt>
                <c:pt idx="4077">
                  <c:v>-16.8469723558416</c:v>
                </c:pt>
                <c:pt idx="4078">
                  <c:v>-16.7877512567588</c:v>
                </c:pt>
                <c:pt idx="4079">
                  <c:v>-16.72354318207131</c:v>
                </c:pt>
                <c:pt idx="4080">
                  <c:v>-16.6668842095155</c:v>
                </c:pt>
                <c:pt idx="4081">
                  <c:v>-16.6145540557071</c:v>
                </c:pt>
                <c:pt idx="4082">
                  <c:v>-16.5738164168565</c:v>
                </c:pt>
                <c:pt idx="4083">
                  <c:v>-16.5466407275702</c:v>
                </c:pt>
                <c:pt idx="4084">
                  <c:v>-16.530266142587</c:v>
                </c:pt>
                <c:pt idx="4085">
                  <c:v>-16.5333132850314</c:v>
                </c:pt>
                <c:pt idx="4086">
                  <c:v>-16.545060254413</c:v>
                </c:pt>
                <c:pt idx="4087">
                  <c:v>-16.5716283806976</c:v>
                </c:pt>
                <c:pt idx="4088">
                  <c:v>-16.6118824366476</c:v>
                </c:pt>
                <c:pt idx="4089">
                  <c:v>-16.659450798713</c:v>
                </c:pt>
                <c:pt idx="4090">
                  <c:v>-16.7123447660933</c:v>
                </c:pt>
                <c:pt idx="4091">
                  <c:v>-16.7636807425886</c:v>
                </c:pt>
                <c:pt idx="4092">
                  <c:v>-16.8122845171502</c:v>
                </c:pt>
                <c:pt idx="4093">
                  <c:v>-16.8559883769973</c:v>
                </c:pt>
                <c:pt idx="4094">
                  <c:v>-16.8858474212463</c:v>
                </c:pt>
                <c:pt idx="4095">
                  <c:v>-16.9137509369648</c:v>
                </c:pt>
                <c:pt idx="4096">
                  <c:v>-16.9251898548136</c:v>
                </c:pt>
                <c:pt idx="4097">
                  <c:v>-16.92244417871581</c:v>
                </c:pt>
                <c:pt idx="4098">
                  <c:v>-16.8986835112656</c:v>
                </c:pt>
                <c:pt idx="4099">
                  <c:v>-16.8685381890201</c:v>
                </c:pt>
                <c:pt idx="4100">
                  <c:v>-16.82853928765378</c:v>
                </c:pt>
                <c:pt idx="4101">
                  <c:v>-16.78256562867359</c:v>
                </c:pt>
                <c:pt idx="4102">
                  <c:v>-16.73572493510391</c:v>
                </c:pt>
                <c:pt idx="4103">
                  <c:v>-16.6832980568794</c:v>
                </c:pt>
                <c:pt idx="4104">
                  <c:v>-16.629788321252</c:v>
                </c:pt>
                <c:pt idx="4105">
                  <c:v>-16.58058623466808</c:v>
                </c:pt>
                <c:pt idx="4106">
                  <c:v>-16.54804682060788</c:v>
                </c:pt>
                <c:pt idx="4107">
                  <c:v>-16.5232857530423</c:v>
                </c:pt>
                <c:pt idx="4108">
                  <c:v>-16.5088856631521</c:v>
                </c:pt>
                <c:pt idx="4109">
                  <c:v>-16.5096926545084</c:v>
                </c:pt>
                <c:pt idx="4110">
                  <c:v>-16.53961353622558</c:v>
                </c:pt>
                <c:pt idx="4111">
                  <c:v>-16.5753119140893</c:v>
                </c:pt>
                <c:pt idx="4112">
                  <c:v>-16.62336552912319</c:v>
                </c:pt>
                <c:pt idx="4113">
                  <c:v>-16.6815956247462</c:v>
                </c:pt>
                <c:pt idx="4114">
                  <c:v>-16.741868301769</c:v>
                </c:pt>
                <c:pt idx="4115">
                  <c:v>-16.8071844240218</c:v>
                </c:pt>
                <c:pt idx="4116">
                  <c:v>-16.8633142143354</c:v>
                </c:pt>
                <c:pt idx="4117">
                  <c:v>-16.9158837843963</c:v>
                </c:pt>
                <c:pt idx="4118">
                  <c:v>-16.9673944080708</c:v>
                </c:pt>
                <c:pt idx="4119">
                  <c:v>-16.998101617658</c:v>
                </c:pt>
                <c:pt idx="4120">
                  <c:v>-17.0121431556303</c:v>
                </c:pt>
                <c:pt idx="4121">
                  <c:v>-17.0189429452332</c:v>
                </c:pt>
                <c:pt idx="4122">
                  <c:v>-17.0146253885426</c:v>
                </c:pt>
                <c:pt idx="4123">
                  <c:v>-16.989651302909</c:v>
                </c:pt>
                <c:pt idx="4124">
                  <c:v>-16.9493533138791</c:v>
                </c:pt>
                <c:pt idx="4125">
                  <c:v>-16.8984174849495</c:v>
                </c:pt>
                <c:pt idx="4126">
                  <c:v>-16.836363246515</c:v>
                </c:pt>
                <c:pt idx="4127">
                  <c:v>-16.7703885534728</c:v>
                </c:pt>
                <c:pt idx="4128">
                  <c:v>-16.70342258330551</c:v>
                </c:pt>
                <c:pt idx="4129">
                  <c:v>-16.6327439686494</c:v>
                </c:pt>
                <c:pt idx="4130">
                  <c:v>-16.5640900205621</c:v>
                </c:pt>
                <c:pt idx="4131">
                  <c:v>-16.5068690511932</c:v>
                </c:pt>
                <c:pt idx="4132">
                  <c:v>-16.45715258839549</c:v>
                </c:pt>
                <c:pt idx="4133">
                  <c:v>-16.4232768412971</c:v>
                </c:pt>
                <c:pt idx="4134">
                  <c:v>-16.4023306639884</c:v>
                </c:pt>
                <c:pt idx="4135">
                  <c:v>-16.401367502818</c:v>
                </c:pt>
                <c:pt idx="4136">
                  <c:v>-16.4146368250622</c:v>
                </c:pt>
                <c:pt idx="4137">
                  <c:v>-16.4355599918247</c:v>
                </c:pt>
                <c:pt idx="4138">
                  <c:v>-16.4649736211718</c:v>
                </c:pt>
                <c:pt idx="4139">
                  <c:v>-16.50598758356388</c:v>
                </c:pt>
                <c:pt idx="4140">
                  <c:v>-16.5508370065984</c:v>
                </c:pt>
                <c:pt idx="4141">
                  <c:v>-16.5936137672341</c:v>
                </c:pt>
                <c:pt idx="4142">
                  <c:v>-16.641586580352</c:v>
                </c:pt>
                <c:pt idx="4143">
                  <c:v>-16.6817318833665</c:v>
                </c:pt>
                <c:pt idx="4144">
                  <c:v>-16.7062081996582</c:v>
                </c:pt>
                <c:pt idx="4145">
                  <c:v>-16.7136731239566</c:v>
                </c:pt>
                <c:pt idx="4146">
                  <c:v>-16.7166604628839</c:v>
                </c:pt>
                <c:pt idx="4147">
                  <c:v>-16.7051827113572</c:v>
                </c:pt>
                <c:pt idx="4148">
                  <c:v>-16.6832547630898</c:v>
                </c:pt>
                <c:pt idx="4149">
                  <c:v>-16.6449574528015</c:v>
                </c:pt>
                <c:pt idx="4150">
                  <c:v>-16.6062485504449</c:v>
                </c:pt>
                <c:pt idx="4151">
                  <c:v>-16.5528660341004</c:v>
                </c:pt>
                <c:pt idx="4152">
                  <c:v>-16.49372481118408</c:v>
                </c:pt>
                <c:pt idx="4153">
                  <c:v>-16.42932753172441</c:v>
                </c:pt>
                <c:pt idx="4154">
                  <c:v>-16.37052697673428</c:v>
                </c:pt>
                <c:pt idx="4155">
                  <c:v>-16.3187568747406</c:v>
                </c:pt>
                <c:pt idx="4156">
                  <c:v>-16.2728773215573</c:v>
                </c:pt>
                <c:pt idx="4157">
                  <c:v>-16.2357814416659</c:v>
                </c:pt>
                <c:pt idx="4158">
                  <c:v>-16.20677742717499</c:v>
                </c:pt>
                <c:pt idx="4159">
                  <c:v>-16.1929214373862</c:v>
                </c:pt>
                <c:pt idx="4160">
                  <c:v>-16.1903371558128</c:v>
                </c:pt>
                <c:pt idx="4161">
                  <c:v>-16.20247284562711</c:v>
                </c:pt>
                <c:pt idx="4162">
                  <c:v>-16.2209732796338</c:v>
                </c:pt>
                <c:pt idx="4163">
                  <c:v>-16.2503347421491</c:v>
                </c:pt>
                <c:pt idx="4164">
                  <c:v>-16.2879023867116</c:v>
                </c:pt>
                <c:pt idx="4165">
                  <c:v>-16.32435964810839</c:v>
                </c:pt>
                <c:pt idx="4166">
                  <c:v>-16.3663147434575</c:v>
                </c:pt>
                <c:pt idx="4167">
                  <c:v>-16.3953953155483</c:v>
                </c:pt>
                <c:pt idx="4168">
                  <c:v>-16.4241472178338</c:v>
                </c:pt>
                <c:pt idx="4169">
                  <c:v>-16.4470992570448</c:v>
                </c:pt>
                <c:pt idx="4170">
                  <c:v>-16.4574594549408</c:v>
                </c:pt>
                <c:pt idx="4171">
                  <c:v>-16.4529713922496</c:v>
                </c:pt>
                <c:pt idx="4172">
                  <c:v>-16.43992758341309</c:v>
                </c:pt>
                <c:pt idx="4173">
                  <c:v>-16.4221419586571</c:v>
                </c:pt>
                <c:pt idx="4174">
                  <c:v>-16.3871134658317</c:v>
                </c:pt>
                <c:pt idx="4175">
                  <c:v>-16.3547970090337</c:v>
                </c:pt>
                <c:pt idx="4176">
                  <c:v>-16.3077212890793</c:v>
                </c:pt>
                <c:pt idx="4177">
                  <c:v>-16.26033454398491</c:v>
                </c:pt>
                <c:pt idx="4178">
                  <c:v>-16.20637239995749</c:v>
                </c:pt>
                <c:pt idx="4179">
                  <c:v>-16.1545167273692</c:v>
                </c:pt>
                <c:pt idx="4180">
                  <c:v>-16.1199777636572</c:v>
                </c:pt>
                <c:pt idx="4181">
                  <c:v>-16.0866414284978</c:v>
                </c:pt>
                <c:pt idx="4182">
                  <c:v>-16.0609202182733</c:v>
                </c:pt>
                <c:pt idx="4183">
                  <c:v>-16.04119816900941</c:v>
                </c:pt>
                <c:pt idx="4184">
                  <c:v>-16.0409868983265</c:v>
                </c:pt>
                <c:pt idx="4185">
                  <c:v>-16.0562071214154</c:v>
                </c:pt>
                <c:pt idx="4186">
                  <c:v>-16.0774410044493</c:v>
                </c:pt>
                <c:pt idx="4187">
                  <c:v>-16.1094904849182</c:v>
                </c:pt>
                <c:pt idx="4188">
                  <c:v>-16.1547926829666</c:v>
                </c:pt>
                <c:pt idx="4189">
                  <c:v>-16.2039727221727</c:v>
                </c:pt>
                <c:pt idx="4190">
                  <c:v>-16.2464565638025</c:v>
                </c:pt>
                <c:pt idx="4191">
                  <c:v>-16.28611555399318</c:v>
                </c:pt>
                <c:pt idx="4192">
                  <c:v>-16.3334240365782</c:v>
                </c:pt>
                <c:pt idx="4193">
                  <c:v>-16.3717183343792</c:v>
                </c:pt>
                <c:pt idx="4194">
                  <c:v>-16.3969123807123</c:v>
                </c:pt>
                <c:pt idx="4195">
                  <c:v>-16.41114427633698</c:v>
                </c:pt>
                <c:pt idx="4196">
                  <c:v>-16.4150078756701</c:v>
                </c:pt>
                <c:pt idx="4197">
                  <c:v>-16.4121954515409</c:v>
                </c:pt>
                <c:pt idx="4198">
                  <c:v>-16.3948854406069</c:v>
                </c:pt>
                <c:pt idx="4199">
                  <c:v>-16.37033953398618</c:v>
                </c:pt>
                <c:pt idx="4200">
                  <c:v>-16.3349281337177</c:v>
                </c:pt>
                <c:pt idx="4201">
                  <c:v>-16.2944607019429</c:v>
                </c:pt>
                <c:pt idx="4202">
                  <c:v>-16.25429729020651</c:v>
                </c:pt>
                <c:pt idx="4203">
                  <c:v>-16.2059869082077</c:v>
                </c:pt>
                <c:pt idx="4204">
                  <c:v>-16.1629047744003</c:v>
                </c:pt>
                <c:pt idx="4205">
                  <c:v>-16.1225434126246</c:v>
                </c:pt>
                <c:pt idx="4206">
                  <c:v>-16.0936401220266</c:v>
                </c:pt>
                <c:pt idx="4207">
                  <c:v>-16.0747085088973</c:v>
                </c:pt>
                <c:pt idx="4208">
                  <c:v>-16.06250230099392</c:v>
                </c:pt>
                <c:pt idx="4209">
                  <c:v>-16.0700903972034</c:v>
                </c:pt>
                <c:pt idx="4210">
                  <c:v>-16.08398126039589</c:v>
                </c:pt>
                <c:pt idx="4211">
                  <c:v>-16.1068149201912</c:v>
                </c:pt>
                <c:pt idx="4212">
                  <c:v>-16.1472547832789</c:v>
                </c:pt>
                <c:pt idx="4213">
                  <c:v>-16.1867002246631</c:v>
                </c:pt>
                <c:pt idx="4214">
                  <c:v>-16.2447344655728</c:v>
                </c:pt>
                <c:pt idx="4215">
                  <c:v>-16.297731741502</c:v>
                </c:pt>
                <c:pt idx="4216">
                  <c:v>-16.3438508749749</c:v>
                </c:pt>
                <c:pt idx="4217">
                  <c:v>-16.38850624861988</c:v>
                </c:pt>
                <c:pt idx="4218">
                  <c:v>-16.4242942770762</c:v>
                </c:pt>
                <c:pt idx="4219">
                  <c:v>-16.459907485043</c:v>
                </c:pt>
                <c:pt idx="4220">
                  <c:v>-16.48245704115558</c:v>
                </c:pt>
                <c:pt idx="4221">
                  <c:v>-16.505168011372</c:v>
                </c:pt>
                <c:pt idx="4222">
                  <c:v>-16.4994559763899</c:v>
                </c:pt>
                <c:pt idx="4223">
                  <c:v>-16.48621631972311</c:v>
                </c:pt>
                <c:pt idx="4224">
                  <c:v>-16.46316741605211</c:v>
                </c:pt>
                <c:pt idx="4225">
                  <c:v>-16.4313512814883</c:v>
                </c:pt>
                <c:pt idx="4226">
                  <c:v>-16.3996830319904</c:v>
                </c:pt>
                <c:pt idx="4227">
                  <c:v>-16.3611939483629</c:v>
                </c:pt>
                <c:pt idx="4228">
                  <c:v>-16.3211598813938</c:v>
                </c:pt>
                <c:pt idx="4229">
                  <c:v>-16.2819334164398</c:v>
                </c:pt>
                <c:pt idx="4230">
                  <c:v>-16.24612250789708</c:v>
                </c:pt>
                <c:pt idx="4231">
                  <c:v>-16.2177116175433</c:v>
                </c:pt>
                <c:pt idx="4232">
                  <c:v>-16.2043106011421</c:v>
                </c:pt>
                <c:pt idx="4233">
                  <c:v>-16.2093691885286</c:v>
                </c:pt>
                <c:pt idx="4234">
                  <c:v>-16.22670986866698</c:v>
                </c:pt>
                <c:pt idx="4235">
                  <c:v>-16.25044370072191</c:v>
                </c:pt>
                <c:pt idx="4236">
                  <c:v>-16.28423015790398</c:v>
                </c:pt>
                <c:pt idx="4237">
                  <c:v>-16.33176913363661</c:v>
                </c:pt>
                <c:pt idx="4238">
                  <c:v>-16.384761944609</c:v>
                </c:pt>
                <c:pt idx="4239">
                  <c:v>-16.4415096048598</c:v>
                </c:pt>
                <c:pt idx="4240">
                  <c:v>-16.50252652786698</c:v>
                </c:pt>
                <c:pt idx="4241">
                  <c:v>-16.5656900470322</c:v>
                </c:pt>
                <c:pt idx="4242">
                  <c:v>-16.6275104450407</c:v>
                </c:pt>
                <c:pt idx="4243">
                  <c:v>-16.6712708445211</c:v>
                </c:pt>
                <c:pt idx="4244">
                  <c:v>-16.7090551347866</c:v>
                </c:pt>
                <c:pt idx="4245">
                  <c:v>-16.7393314526122</c:v>
                </c:pt>
                <c:pt idx="4246">
                  <c:v>-16.7499122726264</c:v>
                </c:pt>
                <c:pt idx="4247">
                  <c:v>-16.7548969205237</c:v>
                </c:pt>
                <c:pt idx="4248">
                  <c:v>-16.7452917188138</c:v>
                </c:pt>
                <c:pt idx="4249">
                  <c:v>-16.7243882917528</c:v>
                </c:pt>
                <c:pt idx="4250">
                  <c:v>-16.6942012874124</c:v>
                </c:pt>
                <c:pt idx="4251">
                  <c:v>-16.6593860630788</c:v>
                </c:pt>
                <c:pt idx="4252">
                  <c:v>-16.619055813397</c:v>
                </c:pt>
                <c:pt idx="4253">
                  <c:v>-16.56970765387118</c:v>
                </c:pt>
                <c:pt idx="4254">
                  <c:v>-16.5207327676456</c:v>
                </c:pt>
                <c:pt idx="4255">
                  <c:v>-16.4838445644848</c:v>
                </c:pt>
                <c:pt idx="4256">
                  <c:v>-16.4605087554127</c:v>
                </c:pt>
                <c:pt idx="4257">
                  <c:v>-16.44157272174609</c:v>
                </c:pt>
                <c:pt idx="4258">
                  <c:v>-16.4321348651896</c:v>
                </c:pt>
                <c:pt idx="4259">
                  <c:v>-16.4409991679207</c:v>
                </c:pt>
                <c:pt idx="4260">
                  <c:v>-16.4525853677839</c:v>
                </c:pt>
                <c:pt idx="4261">
                  <c:v>-16.4900676941813</c:v>
                </c:pt>
                <c:pt idx="4262">
                  <c:v>-16.5397550875653</c:v>
                </c:pt>
                <c:pt idx="4263">
                  <c:v>-16.5946508373838</c:v>
                </c:pt>
                <c:pt idx="4264">
                  <c:v>-16.65412982379929</c:v>
                </c:pt>
                <c:pt idx="4265">
                  <c:v>-16.7153771366794</c:v>
                </c:pt>
                <c:pt idx="4266">
                  <c:v>-16.7745063964304</c:v>
                </c:pt>
                <c:pt idx="4267">
                  <c:v>-16.8330029561273</c:v>
                </c:pt>
                <c:pt idx="4268">
                  <c:v>-16.8795783357998</c:v>
                </c:pt>
                <c:pt idx="4269">
                  <c:v>-16.9211178994905</c:v>
                </c:pt>
                <c:pt idx="4270">
                  <c:v>-16.9478215820086</c:v>
                </c:pt>
                <c:pt idx="4271">
                  <c:v>-16.9723116810515</c:v>
                </c:pt>
                <c:pt idx="4272">
                  <c:v>-16.9812444008859</c:v>
                </c:pt>
                <c:pt idx="4273">
                  <c:v>-16.9668919408656</c:v>
                </c:pt>
                <c:pt idx="4274">
                  <c:v>-16.9505148597415</c:v>
                </c:pt>
                <c:pt idx="4275">
                  <c:v>-16.92876754842321</c:v>
                </c:pt>
                <c:pt idx="4276">
                  <c:v>-16.8907241887799</c:v>
                </c:pt>
                <c:pt idx="4277">
                  <c:v>-16.8570065815427</c:v>
                </c:pt>
                <c:pt idx="4278">
                  <c:v>-16.8180898286185</c:v>
                </c:pt>
                <c:pt idx="4279">
                  <c:v>-16.7773215866349</c:v>
                </c:pt>
                <c:pt idx="4280">
                  <c:v>-16.7515771757171</c:v>
                </c:pt>
                <c:pt idx="4281">
                  <c:v>-16.73042103494528</c:v>
                </c:pt>
                <c:pt idx="4282">
                  <c:v>-16.7255987470414</c:v>
                </c:pt>
                <c:pt idx="4283">
                  <c:v>-16.7325170740121</c:v>
                </c:pt>
                <c:pt idx="4284">
                  <c:v>-16.7501705887549</c:v>
                </c:pt>
                <c:pt idx="4285">
                  <c:v>-16.7814816324043</c:v>
                </c:pt>
                <c:pt idx="4286">
                  <c:v>-16.8322052360466</c:v>
                </c:pt>
                <c:pt idx="4287">
                  <c:v>-16.8892511558091</c:v>
                </c:pt>
                <c:pt idx="4288">
                  <c:v>-16.9606708970577</c:v>
                </c:pt>
                <c:pt idx="4289">
                  <c:v>-17.0321375723555</c:v>
                </c:pt>
                <c:pt idx="4290">
                  <c:v>-17.1051462451115</c:v>
                </c:pt>
                <c:pt idx="4291">
                  <c:v>-17.1798978593868</c:v>
                </c:pt>
                <c:pt idx="4292">
                  <c:v>-17.2428786437479</c:v>
                </c:pt>
                <c:pt idx="4293">
                  <c:v>-17.2998706270978</c:v>
                </c:pt>
                <c:pt idx="4294">
                  <c:v>-17.3341161421004</c:v>
                </c:pt>
                <c:pt idx="4295">
                  <c:v>-17.3647326722994</c:v>
                </c:pt>
                <c:pt idx="4296">
                  <c:v>-17.37833187649738</c:v>
                </c:pt>
                <c:pt idx="4297">
                  <c:v>-17.38533961313921</c:v>
                </c:pt>
                <c:pt idx="4298">
                  <c:v>-17.3743089781414</c:v>
                </c:pt>
                <c:pt idx="4299">
                  <c:v>-17.3478574600408</c:v>
                </c:pt>
                <c:pt idx="4300">
                  <c:v>-17.3224876428097</c:v>
                </c:pt>
                <c:pt idx="4301">
                  <c:v>-17.2763134736665</c:v>
                </c:pt>
                <c:pt idx="4302">
                  <c:v>-17.22549456482718</c:v>
                </c:pt>
                <c:pt idx="4303">
                  <c:v>-17.1805482940158</c:v>
                </c:pt>
                <c:pt idx="4304">
                  <c:v>-17.1411497140695</c:v>
                </c:pt>
                <c:pt idx="4305">
                  <c:v>-17.1117782286634</c:v>
                </c:pt>
                <c:pt idx="4306">
                  <c:v>-17.0863544990467</c:v>
                </c:pt>
                <c:pt idx="4307">
                  <c:v>-17.08041571148719</c:v>
                </c:pt>
                <c:pt idx="4308">
                  <c:v>-17.08223401353418</c:v>
                </c:pt>
                <c:pt idx="4309">
                  <c:v>-17.10671913251388</c:v>
                </c:pt>
                <c:pt idx="4310">
                  <c:v>-17.149294998733</c:v>
                </c:pt>
                <c:pt idx="4311">
                  <c:v>-17.1956082800197</c:v>
                </c:pt>
                <c:pt idx="4312">
                  <c:v>-17.2623214556649</c:v>
                </c:pt>
                <c:pt idx="4313">
                  <c:v>-17.3431915322432</c:v>
                </c:pt>
                <c:pt idx="4314">
                  <c:v>-17.4131757698428</c:v>
                </c:pt>
                <c:pt idx="4315">
                  <c:v>-17.48453294222771</c:v>
                </c:pt>
                <c:pt idx="4316">
                  <c:v>-17.5578699668061</c:v>
                </c:pt>
                <c:pt idx="4317">
                  <c:v>-17.6262278995005</c:v>
                </c:pt>
                <c:pt idx="4318">
                  <c:v>-17.6792294383825</c:v>
                </c:pt>
                <c:pt idx="4319">
                  <c:v>-17.7148633626337</c:v>
                </c:pt>
                <c:pt idx="4320">
                  <c:v>-17.7413923188132</c:v>
                </c:pt>
                <c:pt idx="4321">
                  <c:v>-17.7631654223699</c:v>
                </c:pt>
                <c:pt idx="4322">
                  <c:v>-17.7554735395155</c:v>
                </c:pt>
                <c:pt idx="4323">
                  <c:v>-17.7409491838365</c:v>
                </c:pt>
                <c:pt idx="4324">
                  <c:v>-17.7232100059786</c:v>
                </c:pt>
                <c:pt idx="4325">
                  <c:v>-17.68174979692591</c:v>
                </c:pt>
                <c:pt idx="4326">
                  <c:v>-17.6351172728498</c:v>
                </c:pt>
                <c:pt idx="4327">
                  <c:v>-17.5977381033745</c:v>
                </c:pt>
                <c:pt idx="4328">
                  <c:v>-17.5645512615894</c:v>
                </c:pt>
                <c:pt idx="4329">
                  <c:v>-17.5226783048271</c:v>
                </c:pt>
                <c:pt idx="4330">
                  <c:v>-17.50569240506508</c:v>
                </c:pt>
                <c:pt idx="4331">
                  <c:v>-17.49543928767231</c:v>
                </c:pt>
                <c:pt idx="4332">
                  <c:v>-17.5070384792418</c:v>
                </c:pt>
                <c:pt idx="4333">
                  <c:v>-17.531075142955</c:v>
                </c:pt>
                <c:pt idx="4334">
                  <c:v>-17.5759179022961</c:v>
                </c:pt>
                <c:pt idx="4335">
                  <c:v>-17.62992794285431</c:v>
                </c:pt>
                <c:pt idx="4336">
                  <c:v>-17.69755915268921</c:v>
                </c:pt>
                <c:pt idx="4337">
                  <c:v>-17.7836254550949</c:v>
                </c:pt>
                <c:pt idx="4338">
                  <c:v>-17.8732145024557</c:v>
                </c:pt>
                <c:pt idx="4339">
                  <c:v>-17.9598157277938</c:v>
                </c:pt>
                <c:pt idx="4340">
                  <c:v>-18.0488154230578</c:v>
                </c:pt>
                <c:pt idx="4341">
                  <c:v>-18.1285137486278</c:v>
                </c:pt>
                <c:pt idx="4342">
                  <c:v>-18.185381438137</c:v>
                </c:pt>
                <c:pt idx="4343">
                  <c:v>-18.2494553935968</c:v>
                </c:pt>
                <c:pt idx="4344">
                  <c:v>-18.2857516421502</c:v>
                </c:pt>
                <c:pt idx="4345">
                  <c:v>-18.3014051390521</c:v>
                </c:pt>
                <c:pt idx="4346">
                  <c:v>-18.3059828783868</c:v>
                </c:pt>
                <c:pt idx="4347">
                  <c:v>-18.295203511697</c:v>
                </c:pt>
                <c:pt idx="4348">
                  <c:v>-18.2617688012714</c:v>
                </c:pt>
                <c:pt idx="4349">
                  <c:v>-18.2247521676307</c:v>
                </c:pt>
                <c:pt idx="4350">
                  <c:v>-18.178997379751</c:v>
                </c:pt>
                <c:pt idx="4351">
                  <c:v>-18.1258632297751</c:v>
                </c:pt>
                <c:pt idx="4352">
                  <c:v>-18.06623764393781</c:v>
                </c:pt>
                <c:pt idx="4353">
                  <c:v>-18.023813429247</c:v>
                </c:pt>
                <c:pt idx="4354">
                  <c:v>-17.9795154968489</c:v>
                </c:pt>
                <c:pt idx="4355">
                  <c:v>-17.94729456224</c:v>
                </c:pt>
                <c:pt idx="4356">
                  <c:v>-17.93653988912251</c:v>
                </c:pt>
                <c:pt idx="4357">
                  <c:v>-17.9409538957041</c:v>
                </c:pt>
                <c:pt idx="4358">
                  <c:v>-17.9619236687217</c:v>
                </c:pt>
                <c:pt idx="4359">
                  <c:v>-18.0039956022316</c:v>
                </c:pt>
                <c:pt idx="4360">
                  <c:v>-18.0682868186528</c:v>
                </c:pt>
                <c:pt idx="4361">
                  <c:v>-18.1349958620181</c:v>
                </c:pt>
                <c:pt idx="4362">
                  <c:v>-18.2150236606719</c:v>
                </c:pt>
                <c:pt idx="4363">
                  <c:v>-18.2946691402116</c:v>
                </c:pt>
                <c:pt idx="4364">
                  <c:v>-18.3748918198493</c:v>
                </c:pt>
                <c:pt idx="4365">
                  <c:v>-18.4599516349129</c:v>
                </c:pt>
                <c:pt idx="4366">
                  <c:v>-18.5308776881222</c:v>
                </c:pt>
                <c:pt idx="4367">
                  <c:v>-18.5875372148022</c:v>
                </c:pt>
                <c:pt idx="4368">
                  <c:v>-18.6370196601761</c:v>
                </c:pt>
                <c:pt idx="4369">
                  <c:v>-18.658026724395</c:v>
                </c:pt>
                <c:pt idx="4370">
                  <c:v>-18.66716306695711</c:v>
                </c:pt>
                <c:pt idx="4371">
                  <c:v>-18.6626394502434</c:v>
                </c:pt>
                <c:pt idx="4372">
                  <c:v>-18.6420568672758</c:v>
                </c:pt>
                <c:pt idx="4373">
                  <c:v>-18.601035141669</c:v>
                </c:pt>
                <c:pt idx="4374">
                  <c:v>-18.558148408759</c:v>
                </c:pt>
                <c:pt idx="4375">
                  <c:v>-18.5086893112472</c:v>
                </c:pt>
                <c:pt idx="4376">
                  <c:v>-18.4440374249778</c:v>
                </c:pt>
                <c:pt idx="4377">
                  <c:v>-18.3888164704764</c:v>
                </c:pt>
                <c:pt idx="4378">
                  <c:v>-18.3314475131169</c:v>
                </c:pt>
                <c:pt idx="4379">
                  <c:v>-18.29272938297821</c:v>
                </c:pt>
                <c:pt idx="4380">
                  <c:v>-18.2717738585805</c:v>
                </c:pt>
                <c:pt idx="4381">
                  <c:v>-18.2642159253482</c:v>
                </c:pt>
                <c:pt idx="4382">
                  <c:v>-18.2741263275092</c:v>
                </c:pt>
                <c:pt idx="4383">
                  <c:v>-18.3008103830435</c:v>
                </c:pt>
                <c:pt idx="4384">
                  <c:v>-18.3506889336654</c:v>
                </c:pt>
                <c:pt idx="4385">
                  <c:v>-18.415056785798</c:v>
                </c:pt>
                <c:pt idx="4386">
                  <c:v>-18.4868719168839</c:v>
                </c:pt>
                <c:pt idx="4387">
                  <c:v>-18.5708358449799</c:v>
                </c:pt>
                <c:pt idx="4388">
                  <c:v>-18.6497828235442</c:v>
                </c:pt>
                <c:pt idx="4389">
                  <c:v>-18.7329937366901</c:v>
                </c:pt>
                <c:pt idx="4390">
                  <c:v>-18.80250710885939</c:v>
                </c:pt>
                <c:pt idx="4391">
                  <c:v>-18.8688591936068</c:v>
                </c:pt>
                <c:pt idx="4392">
                  <c:v>-18.9183221097286</c:v>
                </c:pt>
                <c:pt idx="4393">
                  <c:v>-18.94769643773708</c:v>
                </c:pt>
                <c:pt idx="4394">
                  <c:v>-18.96003935692881</c:v>
                </c:pt>
                <c:pt idx="4395">
                  <c:v>-18.96131006859549</c:v>
                </c:pt>
                <c:pt idx="4396">
                  <c:v>-18.9382417612496</c:v>
                </c:pt>
                <c:pt idx="4397">
                  <c:v>-18.8968910137803</c:v>
                </c:pt>
                <c:pt idx="4398">
                  <c:v>-18.844207067656</c:v>
                </c:pt>
                <c:pt idx="4399">
                  <c:v>-18.78268568335121</c:v>
                </c:pt>
                <c:pt idx="4400">
                  <c:v>-18.7253103594524</c:v>
                </c:pt>
                <c:pt idx="4401">
                  <c:v>-18.65501271920821</c:v>
                </c:pt>
                <c:pt idx="4402">
                  <c:v>-18.59030934333781</c:v>
                </c:pt>
                <c:pt idx="4403">
                  <c:v>-18.5445993219281</c:v>
                </c:pt>
                <c:pt idx="4404">
                  <c:v>-18.51173668993438</c:v>
                </c:pt>
                <c:pt idx="4405">
                  <c:v>-18.48816189338708</c:v>
                </c:pt>
                <c:pt idx="4406">
                  <c:v>-18.478228718073</c:v>
                </c:pt>
                <c:pt idx="4407">
                  <c:v>-18.49935730144639</c:v>
                </c:pt>
                <c:pt idx="4408">
                  <c:v>-18.55016282799</c:v>
                </c:pt>
                <c:pt idx="4409">
                  <c:v>-18.5919750340182</c:v>
                </c:pt>
                <c:pt idx="4410">
                  <c:v>-18.6646811520782</c:v>
                </c:pt>
                <c:pt idx="4411">
                  <c:v>-18.7417934116578</c:v>
                </c:pt>
                <c:pt idx="4412">
                  <c:v>-18.82369894883569</c:v>
                </c:pt>
                <c:pt idx="4413">
                  <c:v>-18.90293626538378</c:v>
                </c:pt>
                <c:pt idx="4414">
                  <c:v>-18.9778832912332</c:v>
                </c:pt>
                <c:pt idx="4415">
                  <c:v>-19.0420311313177</c:v>
                </c:pt>
                <c:pt idx="4416">
                  <c:v>-19.0937297286663</c:v>
                </c:pt>
                <c:pt idx="4417">
                  <c:v>-19.1295156542921</c:v>
                </c:pt>
                <c:pt idx="4418">
                  <c:v>-19.1433338546191</c:v>
                </c:pt>
                <c:pt idx="4419">
                  <c:v>-19.1483330172487</c:v>
                </c:pt>
                <c:pt idx="4420">
                  <c:v>-19.1384279522804</c:v>
                </c:pt>
                <c:pt idx="4421">
                  <c:v>-19.1060089953289</c:v>
                </c:pt>
                <c:pt idx="4422">
                  <c:v>-19.07035806431301</c:v>
                </c:pt>
                <c:pt idx="4423">
                  <c:v>-19.0167631934597</c:v>
                </c:pt>
                <c:pt idx="4424">
                  <c:v>-18.9553500100035</c:v>
                </c:pt>
                <c:pt idx="4425">
                  <c:v>-18.8865530370892</c:v>
                </c:pt>
                <c:pt idx="4426">
                  <c:v>-18.8315215106682</c:v>
                </c:pt>
                <c:pt idx="4427">
                  <c:v>-18.7740241287156</c:v>
                </c:pt>
                <c:pt idx="4428">
                  <c:v>-18.74364603821321</c:v>
                </c:pt>
                <c:pt idx="4429">
                  <c:v>-18.7213558188057</c:v>
                </c:pt>
                <c:pt idx="4430">
                  <c:v>-18.7132645448022</c:v>
                </c:pt>
                <c:pt idx="4431">
                  <c:v>-18.7295669255916</c:v>
                </c:pt>
                <c:pt idx="4432">
                  <c:v>-18.768792828454</c:v>
                </c:pt>
                <c:pt idx="4433">
                  <c:v>-18.824238811872</c:v>
                </c:pt>
                <c:pt idx="4434">
                  <c:v>-18.891101627936</c:v>
                </c:pt>
                <c:pt idx="4435">
                  <c:v>-18.9760552233801</c:v>
                </c:pt>
                <c:pt idx="4436">
                  <c:v>-19.0598511152799</c:v>
                </c:pt>
                <c:pt idx="4437">
                  <c:v>-19.14214656163788</c:v>
                </c:pt>
                <c:pt idx="4438">
                  <c:v>-19.21092363965611</c:v>
                </c:pt>
                <c:pt idx="4439">
                  <c:v>-19.2769704102728</c:v>
                </c:pt>
                <c:pt idx="4440">
                  <c:v>-19.336064562699</c:v>
                </c:pt>
                <c:pt idx="4441">
                  <c:v>-19.3844951730247</c:v>
                </c:pt>
                <c:pt idx="4442">
                  <c:v>-19.4002034913736</c:v>
                </c:pt>
                <c:pt idx="4443">
                  <c:v>-19.41003980717901</c:v>
                </c:pt>
                <c:pt idx="4444">
                  <c:v>-19.3931917753101</c:v>
                </c:pt>
                <c:pt idx="4445">
                  <c:v>-19.3633578034916</c:v>
                </c:pt>
                <c:pt idx="4446">
                  <c:v>-19.3171979398306</c:v>
                </c:pt>
                <c:pt idx="4447">
                  <c:v>-19.2643229522422</c:v>
                </c:pt>
                <c:pt idx="4448">
                  <c:v>-19.188701589891</c:v>
                </c:pt>
                <c:pt idx="4449">
                  <c:v>-19.1078200891854</c:v>
                </c:pt>
                <c:pt idx="4450">
                  <c:v>-19.0401958953788</c:v>
                </c:pt>
                <c:pt idx="4451">
                  <c:v>-18.974952333428</c:v>
                </c:pt>
                <c:pt idx="4452">
                  <c:v>-18.9236240127937</c:v>
                </c:pt>
                <c:pt idx="4453">
                  <c:v>-18.8740848834863</c:v>
                </c:pt>
                <c:pt idx="4454">
                  <c:v>-18.8578643906167</c:v>
                </c:pt>
                <c:pt idx="4455">
                  <c:v>-18.8566078322592</c:v>
                </c:pt>
                <c:pt idx="4456">
                  <c:v>-18.8711862298395</c:v>
                </c:pt>
                <c:pt idx="4457">
                  <c:v>-18.90374932873361</c:v>
                </c:pt>
                <c:pt idx="4458">
                  <c:v>-18.9593530962904</c:v>
                </c:pt>
                <c:pt idx="4459">
                  <c:v>-19.0239781542576</c:v>
                </c:pt>
                <c:pt idx="4460">
                  <c:v>-19.08971359982948</c:v>
                </c:pt>
                <c:pt idx="4461">
                  <c:v>-19.17063930633228</c:v>
                </c:pt>
                <c:pt idx="4462">
                  <c:v>-19.2501714673745</c:v>
                </c:pt>
                <c:pt idx="4463">
                  <c:v>-19.3116224361005</c:v>
                </c:pt>
                <c:pt idx="4464">
                  <c:v>-19.3659933019267</c:v>
                </c:pt>
                <c:pt idx="4465">
                  <c:v>-19.4076144861772</c:v>
                </c:pt>
                <c:pt idx="4466">
                  <c:v>-19.43541063413678</c:v>
                </c:pt>
                <c:pt idx="4467">
                  <c:v>-19.4469568046428</c:v>
                </c:pt>
                <c:pt idx="4468">
                  <c:v>-19.4360468612066</c:v>
                </c:pt>
                <c:pt idx="4469">
                  <c:v>-19.41250725598968</c:v>
                </c:pt>
                <c:pt idx="4470">
                  <c:v>-19.3646427628703</c:v>
                </c:pt>
                <c:pt idx="4471">
                  <c:v>-19.3119091070581</c:v>
                </c:pt>
                <c:pt idx="4472">
                  <c:v>-19.24564917304521</c:v>
                </c:pt>
                <c:pt idx="4473">
                  <c:v>-19.1785811679976</c:v>
                </c:pt>
                <c:pt idx="4474">
                  <c:v>-19.10583853655899</c:v>
                </c:pt>
                <c:pt idx="4475">
                  <c:v>-19.03723276132069</c:v>
                </c:pt>
                <c:pt idx="4476">
                  <c:v>-18.9715574149199</c:v>
                </c:pt>
                <c:pt idx="4477">
                  <c:v>-18.91899787002308</c:v>
                </c:pt>
                <c:pt idx="4478">
                  <c:v>-18.89297156664781</c:v>
                </c:pt>
                <c:pt idx="4479">
                  <c:v>-18.87231910956368</c:v>
                </c:pt>
                <c:pt idx="4480">
                  <c:v>-18.8762212887335</c:v>
                </c:pt>
                <c:pt idx="4481">
                  <c:v>-18.8985247454855</c:v>
                </c:pt>
                <c:pt idx="4482">
                  <c:v>-18.9371886191585</c:v>
                </c:pt>
                <c:pt idx="4483">
                  <c:v>-18.9927831280598</c:v>
                </c:pt>
                <c:pt idx="4484">
                  <c:v>-19.0534334573625</c:v>
                </c:pt>
                <c:pt idx="4485">
                  <c:v>-19.1255892440172</c:v>
                </c:pt>
                <c:pt idx="4486">
                  <c:v>-19.1904666914684</c:v>
                </c:pt>
                <c:pt idx="4487">
                  <c:v>-19.2495237698733</c:v>
                </c:pt>
                <c:pt idx="4488">
                  <c:v>-19.3039045467577</c:v>
                </c:pt>
                <c:pt idx="4489">
                  <c:v>-19.3514367059001</c:v>
                </c:pt>
                <c:pt idx="4490">
                  <c:v>-19.38558730512458</c:v>
                </c:pt>
                <c:pt idx="4491">
                  <c:v>-19.38883884316218</c:v>
                </c:pt>
                <c:pt idx="4492">
                  <c:v>-19.38353305032971</c:v>
                </c:pt>
                <c:pt idx="4493">
                  <c:v>-19.3581346408561</c:v>
                </c:pt>
                <c:pt idx="4494">
                  <c:v>-19.32095186367521</c:v>
                </c:pt>
                <c:pt idx="4495">
                  <c:v>-19.2721712840197</c:v>
                </c:pt>
                <c:pt idx="4496">
                  <c:v>-19.1962879773375</c:v>
                </c:pt>
                <c:pt idx="4497">
                  <c:v>-19.1304293212349</c:v>
                </c:pt>
                <c:pt idx="4498">
                  <c:v>-19.0488738361543</c:v>
                </c:pt>
                <c:pt idx="4499">
                  <c:v>-18.9685832663547</c:v>
                </c:pt>
                <c:pt idx="4500">
                  <c:v>-18.89788148475481</c:v>
                </c:pt>
                <c:pt idx="4501">
                  <c:v>-18.82262083110878</c:v>
                </c:pt>
                <c:pt idx="4502">
                  <c:v>-18.7749493328367</c:v>
                </c:pt>
                <c:pt idx="4503">
                  <c:v>-18.74344719050158</c:v>
                </c:pt>
                <c:pt idx="4504">
                  <c:v>-18.7233666728843</c:v>
                </c:pt>
                <c:pt idx="4505">
                  <c:v>-18.72642751077548</c:v>
                </c:pt>
                <c:pt idx="4506">
                  <c:v>-18.7515858222199</c:v>
                </c:pt>
                <c:pt idx="4507">
                  <c:v>-18.78565980479758</c:v>
                </c:pt>
                <c:pt idx="4508">
                  <c:v>-18.8323383962483</c:v>
                </c:pt>
                <c:pt idx="4509">
                  <c:v>-18.8802309220868</c:v>
                </c:pt>
                <c:pt idx="4510">
                  <c:v>-18.94292168214498</c:v>
                </c:pt>
                <c:pt idx="4511">
                  <c:v>-19.0011321680052</c:v>
                </c:pt>
                <c:pt idx="4512">
                  <c:v>-19.0517368516539</c:v>
                </c:pt>
                <c:pt idx="4513">
                  <c:v>-19.0942049154699</c:v>
                </c:pt>
                <c:pt idx="4514">
                  <c:v>-19.1316928171936</c:v>
                </c:pt>
                <c:pt idx="4515">
                  <c:v>-19.1436530868172</c:v>
                </c:pt>
                <c:pt idx="4516">
                  <c:v>-19.1455964236484</c:v>
                </c:pt>
                <c:pt idx="4517">
                  <c:v>-19.1320443457876</c:v>
                </c:pt>
                <c:pt idx="4518">
                  <c:v>-19.1108878125488</c:v>
                </c:pt>
                <c:pt idx="4519">
                  <c:v>-19.05850221894288</c:v>
                </c:pt>
                <c:pt idx="4520">
                  <c:v>-18.9956050632473</c:v>
                </c:pt>
                <c:pt idx="4521">
                  <c:v>-18.9371808368363</c:v>
                </c:pt>
                <c:pt idx="4522">
                  <c:v>-18.8609583417487</c:v>
                </c:pt>
                <c:pt idx="4523">
                  <c:v>-18.7837077858315</c:v>
                </c:pt>
                <c:pt idx="4524">
                  <c:v>-18.7109913461259</c:v>
                </c:pt>
                <c:pt idx="4525">
                  <c:v>-18.6456595440322</c:v>
                </c:pt>
                <c:pt idx="4526">
                  <c:v>-18.6035103189871</c:v>
                </c:pt>
                <c:pt idx="4527">
                  <c:v>-18.56238594976328</c:v>
                </c:pt>
                <c:pt idx="4528">
                  <c:v>-18.5441077895861</c:v>
                </c:pt>
                <c:pt idx="4529">
                  <c:v>-18.5356536501531</c:v>
                </c:pt>
                <c:pt idx="4530">
                  <c:v>-18.5405853645192</c:v>
                </c:pt>
                <c:pt idx="4531">
                  <c:v>-18.5733254628755</c:v>
                </c:pt>
                <c:pt idx="4532">
                  <c:v>-18.6210592611598</c:v>
                </c:pt>
                <c:pt idx="4533">
                  <c:v>-18.66944667852878</c:v>
                </c:pt>
                <c:pt idx="4534">
                  <c:v>-18.7227511334894</c:v>
                </c:pt>
                <c:pt idx="4535">
                  <c:v>-18.77688368059851</c:v>
                </c:pt>
                <c:pt idx="4536">
                  <c:v>-18.8232687428629</c:v>
                </c:pt>
                <c:pt idx="4537">
                  <c:v>-18.85844307079298</c:v>
                </c:pt>
                <c:pt idx="4538">
                  <c:v>-18.899102215156</c:v>
                </c:pt>
                <c:pt idx="4539">
                  <c:v>-18.9232863836841</c:v>
                </c:pt>
                <c:pt idx="4540">
                  <c:v>-18.9281020536897</c:v>
                </c:pt>
                <c:pt idx="4541">
                  <c:v>-18.9235629984542</c:v>
                </c:pt>
                <c:pt idx="4542">
                  <c:v>-18.8997488549701</c:v>
                </c:pt>
                <c:pt idx="4543">
                  <c:v>-18.8682979076574</c:v>
                </c:pt>
                <c:pt idx="4544">
                  <c:v>-18.8134520572479</c:v>
                </c:pt>
                <c:pt idx="4545">
                  <c:v>-18.7622596378074</c:v>
                </c:pt>
                <c:pt idx="4546">
                  <c:v>-18.7016305629815</c:v>
                </c:pt>
                <c:pt idx="4547">
                  <c:v>-18.6341884823115</c:v>
                </c:pt>
                <c:pt idx="4548">
                  <c:v>-18.5677832881504</c:v>
                </c:pt>
                <c:pt idx="4549">
                  <c:v>-18.5201272093954</c:v>
                </c:pt>
                <c:pt idx="4550">
                  <c:v>-18.4646661119568</c:v>
                </c:pt>
                <c:pt idx="4551">
                  <c:v>-18.4308697618497</c:v>
                </c:pt>
                <c:pt idx="4552">
                  <c:v>-18.409386379394</c:v>
                </c:pt>
                <c:pt idx="4553">
                  <c:v>-18.3964764039311</c:v>
                </c:pt>
                <c:pt idx="4554">
                  <c:v>-18.4125050484924</c:v>
                </c:pt>
                <c:pt idx="4555">
                  <c:v>-18.44433707335028</c:v>
                </c:pt>
                <c:pt idx="4556">
                  <c:v>-18.4734755177911</c:v>
                </c:pt>
                <c:pt idx="4557">
                  <c:v>-18.5277064127814</c:v>
                </c:pt>
                <c:pt idx="4558">
                  <c:v>-18.5773868645262</c:v>
                </c:pt>
                <c:pt idx="4559">
                  <c:v>-18.6392702705258</c:v>
                </c:pt>
                <c:pt idx="4560">
                  <c:v>-18.6987002184746</c:v>
                </c:pt>
                <c:pt idx="4561">
                  <c:v>-18.7440959506805</c:v>
                </c:pt>
                <c:pt idx="4562">
                  <c:v>-18.7877344571937</c:v>
                </c:pt>
                <c:pt idx="4563">
                  <c:v>-18.817756568835</c:v>
                </c:pt>
                <c:pt idx="4564">
                  <c:v>-18.83587268659801</c:v>
                </c:pt>
                <c:pt idx="4565">
                  <c:v>-18.8332771745595</c:v>
                </c:pt>
                <c:pt idx="4566">
                  <c:v>-18.818383713056</c:v>
                </c:pt>
                <c:pt idx="4567">
                  <c:v>-18.79778580300241</c:v>
                </c:pt>
                <c:pt idx="4568">
                  <c:v>-18.7588116368658</c:v>
                </c:pt>
                <c:pt idx="4569">
                  <c:v>-18.7121509821317</c:v>
                </c:pt>
                <c:pt idx="4570">
                  <c:v>-18.6443667045332</c:v>
                </c:pt>
                <c:pt idx="4571">
                  <c:v>-18.58233614075931</c:v>
                </c:pt>
                <c:pt idx="4572">
                  <c:v>-18.5115398338763</c:v>
                </c:pt>
                <c:pt idx="4573">
                  <c:v>-18.44977507230578</c:v>
                </c:pt>
                <c:pt idx="4574">
                  <c:v>-18.3870605174662</c:v>
                </c:pt>
                <c:pt idx="4575">
                  <c:v>-18.3366625189504</c:v>
                </c:pt>
                <c:pt idx="4576">
                  <c:v>-18.2907671425855</c:v>
                </c:pt>
                <c:pt idx="4577">
                  <c:v>-18.266800287483</c:v>
                </c:pt>
                <c:pt idx="4578">
                  <c:v>-18.2512519470466</c:v>
                </c:pt>
                <c:pt idx="4579">
                  <c:v>-18.25676298153888</c:v>
                </c:pt>
                <c:pt idx="4580">
                  <c:v>-18.2807249738548</c:v>
                </c:pt>
                <c:pt idx="4581">
                  <c:v>-18.3079709851304</c:v>
                </c:pt>
                <c:pt idx="4582">
                  <c:v>-18.3447957931173</c:v>
                </c:pt>
                <c:pt idx="4583">
                  <c:v>-18.3884147468942</c:v>
                </c:pt>
                <c:pt idx="4584">
                  <c:v>-18.4442084997243</c:v>
                </c:pt>
                <c:pt idx="4585">
                  <c:v>-18.48550318546258</c:v>
                </c:pt>
                <c:pt idx="4586">
                  <c:v>-18.5250104892836</c:v>
                </c:pt>
                <c:pt idx="4587">
                  <c:v>-18.56463210013391</c:v>
                </c:pt>
                <c:pt idx="4588">
                  <c:v>-18.59279083366381</c:v>
                </c:pt>
                <c:pt idx="4589">
                  <c:v>-18.59503653667888</c:v>
                </c:pt>
                <c:pt idx="4590">
                  <c:v>-18.5925364936342</c:v>
                </c:pt>
                <c:pt idx="4591">
                  <c:v>-18.5775473095706</c:v>
                </c:pt>
                <c:pt idx="4592">
                  <c:v>-18.55057653694318</c:v>
                </c:pt>
                <c:pt idx="4593">
                  <c:v>-18.5139838989699</c:v>
                </c:pt>
                <c:pt idx="4594">
                  <c:v>-18.4582687635781</c:v>
                </c:pt>
                <c:pt idx="4595">
                  <c:v>-18.4018275976389</c:v>
                </c:pt>
                <c:pt idx="4596">
                  <c:v>-18.3419389663583</c:v>
                </c:pt>
                <c:pt idx="4597">
                  <c:v>-18.2677042243539</c:v>
                </c:pt>
                <c:pt idx="4598">
                  <c:v>-18.2124853874456</c:v>
                </c:pt>
                <c:pt idx="4599">
                  <c:v>-18.1532164682513</c:v>
                </c:pt>
                <c:pt idx="4600">
                  <c:v>-18.0969822524696</c:v>
                </c:pt>
                <c:pt idx="4601">
                  <c:v>-18.056365310022</c:v>
                </c:pt>
                <c:pt idx="4602">
                  <c:v>-18.0349035437761</c:v>
                </c:pt>
                <c:pt idx="4603">
                  <c:v>-18.0191550616235</c:v>
                </c:pt>
                <c:pt idx="4604">
                  <c:v>-18.0225082835929</c:v>
                </c:pt>
                <c:pt idx="4605">
                  <c:v>-18.0380717922362</c:v>
                </c:pt>
                <c:pt idx="4606">
                  <c:v>-18.0731549849389</c:v>
                </c:pt>
                <c:pt idx="4607">
                  <c:v>-18.1137415911163</c:v>
                </c:pt>
                <c:pt idx="4608">
                  <c:v>-18.147452072211</c:v>
                </c:pt>
                <c:pt idx="4609">
                  <c:v>-18.1868377244177</c:v>
                </c:pt>
                <c:pt idx="4610">
                  <c:v>-18.2323931678153</c:v>
                </c:pt>
                <c:pt idx="4611">
                  <c:v>-18.2769044879715</c:v>
                </c:pt>
                <c:pt idx="4612">
                  <c:v>-18.3137728639539</c:v>
                </c:pt>
                <c:pt idx="4613">
                  <c:v>-18.3230945094233</c:v>
                </c:pt>
                <c:pt idx="4614">
                  <c:v>-18.3373570240785</c:v>
                </c:pt>
                <c:pt idx="4615">
                  <c:v>-18.3333681044725</c:v>
                </c:pt>
                <c:pt idx="4616">
                  <c:v>-18.3172061467458</c:v>
                </c:pt>
                <c:pt idx="4617">
                  <c:v>-18.29874465417898</c:v>
                </c:pt>
                <c:pt idx="4618">
                  <c:v>-18.2646334598079</c:v>
                </c:pt>
                <c:pt idx="4619">
                  <c:v>-18.224156216482</c:v>
                </c:pt>
                <c:pt idx="4620">
                  <c:v>-18.17423436357929</c:v>
                </c:pt>
                <c:pt idx="4621">
                  <c:v>-18.1166439682955</c:v>
                </c:pt>
                <c:pt idx="4622">
                  <c:v>-18.0686672454443</c:v>
                </c:pt>
                <c:pt idx="4623">
                  <c:v>-18.0129885513851</c:v>
                </c:pt>
                <c:pt idx="4624">
                  <c:v>-17.96210477376848</c:v>
                </c:pt>
                <c:pt idx="4625">
                  <c:v>-17.9344785888212</c:v>
                </c:pt>
                <c:pt idx="4626">
                  <c:v>-17.9182700373172</c:v>
                </c:pt>
                <c:pt idx="4627">
                  <c:v>-17.8988360148995</c:v>
                </c:pt>
                <c:pt idx="4628">
                  <c:v>-17.9010589462433</c:v>
                </c:pt>
                <c:pt idx="4629">
                  <c:v>-17.91563737268298</c:v>
                </c:pt>
                <c:pt idx="4630">
                  <c:v>-17.94938852875149</c:v>
                </c:pt>
                <c:pt idx="4631">
                  <c:v>-17.9969917193296</c:v>
                </c:pt>
                <c:pt idx="4632">
                  <c:v>-18.04347736112178</c:v>
                </c:pt>
                <c:pt idx="4633">
                  <c:v>-18.0986288689081</c:v>
                </c:pt>
                <c:pt idx="4634">
                  <c:v>-18.1454507144957</c:v>
                </c:pt>
                <c:pt idx="4635">
                  <c:v>-18.1991762223577</c:v>
                </c:pt>
                <c:pt idx="4636">
                  <c:v>-18.2510425486189</c:v>
                </c:pt>
                <c:pt idx="4637">
                  <c:v>-18.2884879980761</c:v>
                </c:pt>
                <c:pt idx="4638">
                  <c:v>-18.31746730411851</c:v>
                </c:pt>
                <c:pt idx="4639">
                  <c:v>-18.3323562571548</c:v>
                </c:pt>
                <c:pt idx="4640">
                  <c:v>-18.3374387695287</c:v>
                </c:pt>
                <c:pt idx="4641">
                  <c:v>-18.3188703098414</c:v>
                </c:pt>
                <c:pt idx="4642">
                  <c:v>-18.2958071917358</c:v>
                </c:pt>
                <c:pt idx="4643">
                  <c:v>-18.27096396059151</c:v>
                </c:pt>
                <c:pt idx="4644">
                  <c:v>-18.2122931030002</c:v>
                </c:pt>
                <c:pt idx="4645">
                  <c:v>-18.1645494908694</c:v>
                </c:pt>
                <c:pt idx="4646">
                  <c:v>-18.1042041151839</c:v>
                </c:pt>
                <c:pt idx="4647">
                  <c:v>-18.05054327445308</c:v>
                </c:pt>
                <c:pt idx="4648">
                  <c:v>-17.99322618144118</c:v>
                </c:pt>
                <c:pt idx="4649">
                  <c:v>-17.9341547476786</c:v>
                </c:pt>
                <c:pt idx="4650">
                  <c:v>-17.8886945683367</c:v>
                </c:pt>
                <c:pt idx="4651">
                  <c:v>-17.8515709879046</c:v>
                </c:pt>
                <c:pt idx="4652">
                  <c:v>-17.8471277728237</c:v>
                </c:pt>
                <c:pt idx="4653">
                  <c:v>-17.84232859370358</c:v>
                </c:pt>
                <c:pt idx="4654">
                  <c:v>-17.8441536444417</c:v>
                </c:pt>
                <c:pt idx="4655">
                  <c:v>-17.870031247372</c:v>
                </c:pt>
                <c:pt idx="4656">
                  <c:v>-17.8971050696346</c:v>
                </c:pt>
                <c:pt idx="4657">
                  <c:v>-17.9443914826873</c:v>
                </c:pt>
                <c:pt idx="4658">
                  <c:v>-17.9903175018684</c:v>
                </c:pt>
                <c:pt idx="4659">
                  <c:v>-18.04870758270561</c:v>
                </c:pt>
                <c:pt idx="4660">
                  <c:v>-18.09238730296358</c:v>
                </c:pt>
                <c:pt idx="4661">
                  <c:v>-18.1390171217385</c:v>
                </c:pt>
                <c:pt idx="4662">
                  <c:v>-18.1801095980294</c:v>
                </c:pt>
                <c:pt idx="4663">
                  <c:v>-18.2091891576135</c:v>
                </c:pt>
                <c:pt idx="4664">
                  <c:v>-18.2285814906329</c:v>
                </c:pt>
                <c:pt idx="4665">
                  <c:v>-18.23562461880629</c:v>
                </c:pt>
                <c:pt idx="4666">
                  <c:v>-18.2290523861747</c:v>
                </c:pt>
                <c:pt idx="4667">
                  <c:v>-18.21575965017518</c:v>
                </c:pt>
                <c:pt idx="4668">
                  <c:v>-18.1784341136531</c:v>
                </c:pt>
                <c:pt idx="4669">
                  <c:v>-18.1409534559983</c:v>
                </c:pt>
                <c:pt idx="4670">
                  <c:v>-18.1028412309914</c:v>
                </c:pt>
                <c:pt idx="4671">
                  <c:v>-18.051054346736</c:v>
                </c:pt>
                <c:pt idx="4672">
                  <c:v>-18.0064146071547</c:v>
                </c:pt>
                <c:pt idx="4673">
                  <c:v>-17.9534861084982</c:v>
                </c:pt>
                <c:pt idx="4674">
                  <c:v>-17.9227183880843</c:v>
                </c:pt>
                <c:pt idx="4675">
                  <c:v>-17.8909657954729</c:v>
                </c:pt>
                <c:pt idx="4676">
                  <c:v>-17.8777750127873</c:v>
                </c:pt>
                <c:pt idx="4677">
                  <c:v>-17.8791263293825</c:v>
                </c:pt>
                <c:pt idx="4678">
                  <c:v>-17.8845864623037</c:v>
                </c:pt>
                <c:pt idx="4679">
                  <c:v>-17.90475306451451</c:v>
                </c:pt>
                <c:pt idx="4680">
                  <c:v>-17.9501526015535</c:v>
                </c:pt>
                <c:pt idx="4681">
                  <c:v>-17.99270278832301</c:v>
                </c:pt>
                <c:pt idx="4682">
                  <c:v>-18.0546810961004</c:v>
                </c:pt>
                <c:pt idx="4683">
                  <c:v>-18.108088669726</c:v>
                </c:pt>
                <c:pt idx="4684">
                  <c:v>-18.1726178394723</c:v>
                </c:pt>
                <c:pt idx="4685">
                  <c:v>-18.2341252880862</c:v>
                </c:pt>
                <c:pt idx="4686">
                  <c:v>-18.2906847655961</c:v>
                </c:pt>
                <c:pt idx="4687">
                  <c:v>-18.3245075178911</c:v>
                </c:pt>
                <c:pt idx="4688">
                  <c:v>-18.3602572714197</c:v>
                </c:pt>
                <c:pt idx="4689">
                  <c:v>-18.38122324356021</c:v>
                </c:pt>
                <c:pt idx="4690">
                  <c:v>-18.3914075186105</c:v>
                </c:pt>
                <c:pt idx="4691">
                  <c:v>-18.3827666558842</c:v>
                </c:pt>
                <c:pt idx="4692">
                  <c:v>-18.3536975876902</c:v>
                </c:pt>
                <c:pt idx="4693">
                  <c:v>-18.3336965993924</c:v>
                </c:pt>
                <c:pt idx="4694">
                  <c:v>-18.2917123466135</c:v>
                </c:pt>
                <c:pt idx="4695">
                  <c:v>-18.2518844332354</c:v>
                </c:pt>
                <c:pt idx="4696">
                  <c:v>-18.2049857474181</c:v>
                </c:pt>
                <c:pt idx="4697">
                  <c:v>-18.16206485730619</c:v>
                </c:pt>
                <c:pt idx="4698">
                  <c:v>-18.1255147304749</c:v>
                </c:pt>
                <c:pt idx="4699">
                  <c:v>-18.0908214461488</c:v>
                </c:pt>
                <c:pt idx="4700">
                  <c:v>-18.0662506196646</c:v>
                </c:pt>
                <c:pt idx="4701">
                  <c:v>-18.0690728916579</c:v>
                </c:pt>
                <c:pt idx="4702">
                  <c:v>-18.0676924592029</c:v>
                </c:pt>
                <c:pt idx="4703">
                  <c:v>-18.0987850347834</c:v>
                </c:pt>
                <c:pt idx="4704">
                  <c:v>-18.1378999870649</c:v>
                </c:pt>
                <c:pt idx="4705">
                  <c:v>-18.18850820250328</c:v>
                </c:pt>
                <c:pt idx="4706">
                  <c:v>-18.24343573877388</c:v>
                </c:pt>
                <c:pt idx="4707">
                  <c:v>-18.3177453352227</c:v>
                </c:pt>
                <c:pt idx="4708">
                  <c:v>-18.383794883243</c:v>
                </c:pt>
                <c:pt idx="4709">
                  <c:v>-18.45785140459011</c:v>
                </c:pt>
                <c:pt idx="4710">
                  <c:v>-18.5226474548129</c:v>
                </c:pt>
                <c:pt idx="4711">
                  <c:v>-18.5793725328407</c:v>
                </c:pt>
                <c:pt idx="4712">
                  <c:v>-18.62240287391348</c:v>
                </c:pt>
                <c:pt idx="4713">
                  <c:v>-18.6606033528695</c:v>
                </c:pt>
                <c:pt idx="4714">
                  <c:v>-18.684819321119</c:v>
                </c:pt>
                <c:pt idx="4715">
                  <c:v>-18.6981149060494</c:v>
                </c:pt>
                <c:pt idx="4716">
                  <c:v>-18.6844354339035</c:v>
                </c:pt>
                <c:pt idx="4717">
                  <c:v>-18.6628384170493</c:v>
                </c:pt>
                <c:pt idx="4718">
                  <c:v>-18.6315251077922</c:v>
                </c:pt>
                <c:pt idx="4719">
                  <c:v>-18.5832233171106</c:v>
                </c:pt>
                <c:pt idx="4720">
                  <c:v>-18.52750566832979</c:v>
                </c:pt>
                <c:pt idx="4721">
                  <c:v>-18.47092717516978</c:v>
                </c:pt>
                <c:pt idx="4722">
                  <c:v>-18.41759337637788</c:v>
                </c:pt>
                <c:pt idx="4723">
                  <c:v>-18.3706931176396</c:v>
                </c:pt>
                <c:pt idx="4724">
                  <c:v>-18.3240374708036</c:v>
                </c:pt>
                <c:pt idx="4725">
                  <c:v>-18.2965343888954</c:v>
                </c:pt>
                <c:pt idx="4726">
                  <c:v>-18.279608345096</c:v>
                </c:pt>
                <c:pt idx="4727">
                  <c:v>-18.27614978144118</c:v>
                </c:pt>
                <c:pt idx="4728">
                  <c:v>-18.293821753172</c:v>
                </c:pt>
                <c:pt idx="4729">
                  <c:v>-18.3261713004037</c:v>
                </c:pt>
                <c:pt idx="4730">
                  <c:v>-18.3668850091339</c:v>
                </c:pt>
                <c:pt idx="4731">
                  <c:v>-18.42573224391141</c:v>
                </c:pt>
                <c:pt idx="4732">
                  <c:v>-18.4840538530915</c:v>
                </c:pt>
                <c:pt idx="4733">
                  <c:v>-18.5442644396344</c:v>
                </c:pt>
                <c:pt idx="4734">
                  <c:v>-18.6101971438416</c:v>
                </c:pt>
                <c:pt idx="4735">
                  <c:v>-18.6700937849065</c:v>
                </c:pt>
                <c:pt idx="4736">
                  <c:v>-18.7237171971681</c:v>
                </c:pt>
                <c:pt idx="4737">
                  <c:v>-18.776291442745</c:v>
                </c:pt>
                <c:pt idx="4738">
                  <c:v>-18.8085042171398</c:v>
                </c:pt>
                <c:pt idx="4739">
                  <c:v>-18.8258938024449</c:v>
                </c:pt>
                <c:pt idx="4740">
                  <c:v>-18.8318213416428</c:v>
                </c:pt>
                <c:pt idx="4741">
                  <c:v>-18.8146315050311</c:v>
                </c:pt>
                <c:pt idx="4742">
                  <c:v>-18.7964494136395</c:v>
                </c:pt>
                <c:pt idx="4743">
                  <c:v>-18.76453798254981</c:v>
                </c:pt>
                <c:pt idx="4744">
                  <c:v>-18.7310970557583</c:v>
                </c:pt>
                <c:pt idx="4745">
                  <c:v>-18.6817050033766</c:v>
                </c:pt>
                <c:pt idx="4746">
                  <c:v>-18.6435303960064</c:v>
                </c:pt>
                <c:pt idx="4747">
                  <c:v>-18.6040228847368</c:v>
                </c:pt>
                <c:pt idx="4748">
                  <c:v>-18.5669553286291</c:v>
                </c:pt>
                <c:pt idx="4749">
                  <c:v>-18.5472717048299</c:v>
                </c:pt>
                <c:pt idx="4750">
                  <c:v>-18.5469574256187</c:v>
                </c:pt>
                <c:pt idx="4751">
                  <c:v>-18.54822153756481</c:v>
                </c:pt>
                <c:pt idx="4752">
                  <c:v>-18.5739326609458</c:v>
                </c:pt>
                <c:pt idx="4753">
                  <c:v>-18.62473991376531</c:v>
                </c:pt>
                <c:pt idx="4754">
                  <c:v>-18.6714191598313</c:v>
                </c:pt>
                <c:pt idx="4755">
                  <c:v>-18.7461134270342</c:v>
                </c:pt>
                <c:pt idx="4756">
                  <c:v>-18.815886001497</c:v>
                </c:pt>
                <c:pt idx="4757">
                  <c:v>-18.8925012902883</c:v>
                </c:pt>
                <c:pt idx="4758">
                  <c:v>-18.977808334595</c:v>
                </c:pt>
                <c:pt idx="4759">
                  <c:v>-19.0561335671463</c:v>
                </c:pt>
                <c:pt idx="4760">
                  <c:v>-19.1141024499432</c:v>
                </c:pt>
                <c:pt idx="4761">
                  <c:v>-19.1731417055818</c:v>
                </c:pt>
                <c:pt idx="4762">
                  <c:v>-19.2145639539931</c:v>
                </c:pt>
                <c:pt idx="4763">
                  <c:v>-19.2449207443456</c:v>
                </c:pt>
                <c:pt idx="4764">
                  <c:v>-19.2535229908175</c:v>
                </c:pt>
                <c:pt idx="4765">
                  <c:v>-19.2585906176723</c:v>
                </c:pt>
                <c:pt idx="4766">
                  <c:v>-19.2340219783711</c:v>
                </c:pt>
                <c:pt idx="4767">
                  <c:v>-19.2010168056881</c:v>
                </c:pt>
                <c:pt idx="4768">
                  <c:v>-19.16595573717751</c:v>
                </c:pt>
                <c:pt idx="4769">
                  <c:v>-19.110269892382</c:v>
                </c:pt>
                <c:pt idx="4770">
                  <c:v>-19.0578305200099</c:v>
                </c:pt>
                <c:pt idx="4771">
                  <c:v>-19.0082214515183</c:v>
                </c:pt>
                <c:pt idx="4772">
                  <c:v>-18.9603565557086</c:v>
                </c:pt>
                <c:pt idx="4773">
                  <c:v>-18.9223523430861</c:v>
                </c:pt>
                <c:pt idx="4774">
                  <c:v>-18.9016548025835</c:v>
                </c:pt>
                <c:pt idx="4775">
                  <c:v>-18.8775037612503</c:v>
                </c:pt>
                <c:pt idx="4776">
                  <c:v>-18.8865491381105</c:v>
                </c:pt>
                <c:pt idx="4777">
                  <c:v>-18.9188719953846</c:v>
                </c:pt>
                <c:pt idx="4778">
                  <c:v>-18.9544872745447</c:v>
                </c:pt>
                <c:pt idx="4779">
                  <c:v>-19.0083929064552</c:v>
                </c:pt>
                <c:pt idx="4780">
                  <c:v>-19.0719142502341</c:v>
                </c:pt>
                <c:pt idx="4781">
                  <c:v>-19.1430506113044</c:v>
                </c:pt>
                <c:pt idx="4782">
                  <c:v>-19.2174008530013</c:v>
                </c:pt>
                <c:pt idx="4783">
                  <c:v>-19.2890063452487</c:v>
                </c:pt>
                <c:pt idx="4784">
                  <c:v>-19.364618013177</c:v>
                </c:pt>
                <c:pt idx="4785">
                  <c:v>-19.43104643412708</c:v>
                </c:pt>
                <c:pt idx="4786">
                  <c:v>-19.47871386291698</c:v>
                </c:pt>
                <c:pt idx="4787">
                  <c:v>-19.5092741700171</c:v>
                </c:pt>
                <c:pt idx="4788">
                  <c:v>-19.5347040468078</c:v>
                </c:pt>
                <c:pt idx="4789">
                  <c:v>-19.5385315562789</c:v>
                </c:pt>
                <c:pt idx="4790">
                  <c:v>-19.53268979392168</c:v>
                </c:pt>
                <c:pt idx="4791">
                  <c:v>-19.52654073556091</c:v>
                </c:pt>
                <c:pt idx="4792">
                  <c:v>-19.48839240715748</c:v>
                </c:pt>
                <c:pt idx="4793">
                  <c:v>-19.4405134297725</c:v>
                </c:pt>
                <c:pt idx="4794">
                  <c:v>-19.40258984190201</c:v>
                </c:pt>
                <c:pt idx="4795">
                  <c:v>-19.355480489943</c:v>
                </c:pt>
                <c:pt idx="4796">
                  <c:v>-19.319540240633</c:v>
                </c:pt>
                <c:pt idx="4797">
                  <c:v>-19.2868159913877</c:v>
                </c:pt>
                <c:pt idx="4798">
                  <c:v>-19.2670752392203</c:v>
                </c:pt>
                <c:pt idx="4799">
                  <c:v>-19.2591288231435</c:v>
                </c:pt>
                <c:pt idx="4800">
                  <c:v>-19.2702435162687</c:v>
                </c:pt>
                <c:pt idx="4801">
                  <c:v>-19.3047664990338</c:v>
                </c:pt>
                <c:pt idx="4802">
                  <c:v>-19.3467786470699</c:v>
                </c:pt>
                <c:pt idx="4803">
                  <c:v>-19.4081965692932</c:v>
                </c:pt>
                <c:pt idx="4804">
                  <c:v>-19.48396919935159</c:v>
                </c:pt>
                <c:pt idx="4805">
                  <c:v>-19.5696984176237</c:v>
                </c:pt>
                <c:pt idx="4806">
                  <c:v>-19.6586403944386</c:v>
                </c:pt>
                <c:pt idx="4807">
                  <c:v>-19.7465019380411</c:v>
                </c:pt>
                <c:pt idx="4808">
                  <c:v>-19.8182103772322</c:v>
                </c:pt>
                <c:pt idx="4809">
                  <c:v>-19.90212024234678</c:v>
                </c:pt>
                <c:pt idx="4810">
                  <c:v>-19.9679978314594</c:v>
                </c:pt>
                <c:pt idx="4811">
                  <c:v>-20.0101083765926</c:v>
                </c:pt>
                <c:pt idx="4812">
                  <c:v>-20.0470317365528</c:v>
                </c:pt>
                <c:pt idx="4813">
                  <c:v>-20.0564435865086</c:v>
                </c:pt>
                <c:pt idx="4814">
                  <c:v>-20.0479174599002</c:v>
                </c:pt>
                <c:pt idx="4815">
                  <c:v>-20.016328884316</c:v>
                </c:pt>
                <c:pt idx="4816">
                  <c:v>-19.98631077220698</c:v>
                </c:pt>
                <c:pt idx="4817">
                  <c:v>-19.95208488670728</c:v>
                </c:pt>
                <c:pt idx="4818">
                  <c:v>-19.89049537223019</c:v>
                </c:pt>
                <c:pt idx="4819">
                  <c:v>-19.8209730052227</c:v>
                </c:pt>
                <c:pt idx="4820">
                  <c:v>-19.7579068178369</c:v>
                </c:pt>
                <c:pt idx="4821">
                  <c:v>-19.7086556782026</c:v>
                </c:pt>
                <c:pt idx="4822">
                  <c:v>-19.65683845867821</c:v>
                </c:pt>
                <c:pt idx="4823">
                  <c:v>-19.6202294045842</c:v>
                </c:pt>
                <c:pt idx="4824">
                  <c:v>-19.5981061239159</c:v>
                </c:pt>
                <c:pt idx="4825">
                  <c:v>-19.6023985454481</c:v>
                </c:pt>
                <c:pt idx="4826">
                  <c:v>-19.6166305571124</c:v>
                </c:pt>
                <c:pt idx="4827">
                  <c:v>-19.6531566206626</c:v>
                </c:pt>
                <c:pt idx="4828">
                  <c:v>-19.70894434514108</c:v>
                </c:pt>
                <c:pt idx="4829">
                  <c:v>-19.7685534522412</c:v>
                </c:pt>
                <c:pt idx="4830">
                  <c:v>-19.8422894530792</c:v>
                </c:pt>
                <c:pt idx="4831">
                  <c:v>-19.92550207211151</c:v>
                </c:pt>
                <c:pt idx="4832">
                  <c:v>-19.9984801895904</c:v>
                </c:pt>
                <c:pt idx="4833">
                  <c:v>-20.0650722135407</c:v>
                </c:pt>
                <c:pt idx="4834">
                  <c:v>-20.1340401803458</c:v>
                </c:pt>
                <c:pt idx="4835">
                  <c:v>-20.1726528252965</c:v>
                </c:pt>
                <c:pt idx="4836">
                  <c:v>-20.2119093661643</c:v>
                </c:pt>
                <c:pt idx="4837">
                  <c:v>-20.22913941414788</c:v>
                </c:pt>
                <c:pt idx="4838">
                  <c:v>-20.2338167983335</c:v>
                </c:pt>
                <c:pt idx="4839">
                  <c:v>-20.2150566236703</c:v>
                </c:pt>
                <c:pt idx="4840">
                  <c:v>-20.193467751684</c:v>
                </c:pt>
                <c:pt idx="4841">
                  <c:v>-20.1581603726126</c:v>
                </c:pt>
                <c:pt idx="4842">
                  <c:v>-20.1066375591315</c:v>
                </c:pt>
                <c:pt idx="4843">
                  <c:v>-20.0483531450107</c:v>
                </c:pt>
                <c:pt idx="4844">
                  <c:v>-19.98930084684908</c:v>
                </c:pt>
                <c:pt idx="4845">
                  <c:v>-19.9345770050563</c:v>
                </c:pt>
                <c:pt idx="4846">
                  <c:v>-19.88453781374578</c:v>
                </c:pt>
                <c:pt idx="4847">
                  <c:v>-19.8451751048412</c:v>
                </c:pt>
                <c:pt idx="4848">
                  <c:v>-19.8234858928177</c:v>
                </c:pt>
                <c:pt idx="4849">
                  <c:v>-19.8269444350083</c:v>
                </c:pt>
                <c:pt idx="4850">
                  <c:v>-19.83855685100299</c:v>
                </c:pt>
                <c:pt idx="4851">
                  <c:v>-19.8584023920084</c:v>
                </c:pt>
                <c:pt idx="4852">
                  <c:v>-19.9078634576193</c:v>
                </c:pt>
                <c:pt idx="4853">
                  <c:v>-19.97869770997378</c:v>
                </c:pt>
                <c:pt idx="4854">
                  <c:v>-20.0442105312475</c:v>
                </c:pt>
                <c:pt idx="4855">
                  <c:v>-20.1250653789091</c:v>
                </c:pt>
                <c:pt idx="4856">
                  <c:v>-20.20588624904549</c:v>
                </c:pt>
                <c:pt idx="4857">
                  <c:v>-20.2850344115841</c:v>
                </c:pt>
                <c:pt idx="4858">
                  <c:v>-20.3495551665776</c:v>
                </c:pt>
                <c:pt idx="4859">
                  <c:v>-20.3975191925691</c:v>
                </c:pt>
                <c:pt idx="4860">
                  <c:v>-20.44541653893221</c:v>
                </c:pt>
                <c:pt idx="4861">
                  <c:v>-20.4712822894007</c:v>
                </c:pt>
                <c:pt idx="4862">
                  <c:v>-20.4868001900317</c:v>
                </c:pt>
                <c:pt idx="4863">
                  <c:v>-20.4716996984948</c:v>
                </c:pt>
                <c:pt idx="4864">
                  <c:v>-20.44828954609758</c:v>
                </c:pt>
                <c:pt idx="4865">
                  <c:v>-20.4013815001537</c:v>
                </c:pt>
                <c:pt idx="4866">
                  <c:v>-20.3458131359706</c:v>
                </c:pt>
                <c:pt idx="4867">
                  <c:v>-20.2848704546243</c:v>
                </c:pt>
                <c:pt idx="4868">
                  <c:v>-20.2208479594163</c:v>
                </c:pt>
                <c:pt idx="4869">
                  <c:v>-20.1417471490168</c:v>
                </c:pt>
                <c:pt idx="4870">
                  <c:v>-20.081316411511</c:v>
                </c:pt>
                <c:pt idx="4871">
                  <c:v>-20.0244518029664</c:v>
                </c:pt>
                <c:pt idx="4872">
                  <c:v>-19.9678615034494</c:v>
                </c:pt>
                <c:pt idx="4873">
                  <c:v>-19.9557483318595</c:v>
                </c:pt>
                <c:pt idx="4874">
                  <c:v>-19.9406477604014</c:v>
                </c:pt>
                <c:pt idx="4875">
                  <c:v>-19.9488090538571</c:v>
                </c:pt>
                <c:pt idx="4876">
                  <c:v>-19.9769844216284</c:v>
                </c:pt>
                <c:pt idx="4877">
                  <c:v>-20.016527701147</c:v>
                </c:pt>
                <c:pt idx="4878">
                  <c:v>-20.0725563571832</c:v>
                </c:pt>
                <c:pt idx="4879">
                  <c:v>-20.12942059553178</c:v>
                </c:pt>
                <c:pt idx="4880">
                  <c:v>-20.198034811766</c:v>
                </c:pt>
                <c:pt idx="4881">
                  <c:v>-20.2652697435175</c:v>
                </c:pt>
                <c:pt idx="4882">
                  <c:v>-20.3279899671095</c:v>
                </c:pt>
                <c:pt idx="4883">
                  <c:v>-20.377564784616</c:v>
                </c:pt>
                <c:pt idx="4884">
                  <c:v>-20.4211145228712</c:v>
                </c:pt>
                <c:pt idx="4885">
                  <c:v>-20.45370432418749</c:v>
                </c:pt>
                <c:pt idx="4886">
                  <c:v>-20.45468202552378</c:v>
                </c:pt>
                <c:pt idx="4887">
                  <c:v>-20.44908242926889</c:v>
                </c:pt>
                <c:pt idx="4888">
                  <c:v>-20.4298786533029</c:v>
                </c:pt>
                <c:pt idx="4889">
                  <c:v>-20.3958025152367</c:v>
                </c:pt>
                <c:pt idx="4890">
                  <c:v>-20.3567184867715</c:v>
                </c:pt>
                <c:pt idx="4891">
                  <c:v>-20.2977875776971</c:v>
                </c:pt>
                <c:pt idx="4892">
                  <c:v>-20.23669944960641</c:v>
                </c:pt>
                <c:pt idx="4893">
                  <c:v>-20.1767341601761</c:v>
                </c:pt>
                <c:pt idx="4894">
                  <c:v>-20.107223439691</c:v>
                </c:pt>
                <c:pt idx="4895">
                  <c:v>-20.0611742201942</c:v>
                </c:pt>
                <c:pt idx="4896">
                  <c:v>-20.0227477128152</c:v>
                </c:pt>
                <c:pt idx="4897">
                  <c:v>-19.98461391442121</c:v>
                </c:pt>
                <c:pt idx="4898">
                  <c:v>-19.9809066822688</c:v>
                </c:pt>
                <c:pt idx="4899">
                  <c:v>-19.9849312153891</c:v>
                </c:pt>
                <c:pt idx="4900">
                  <c:v>-20.01648305139789</c:v>
                </c:pt>
                <c:pt idx="4901">
                  <c:v>-20.0611904175996</c:v>
                </c:pt>
                <c:pt idx="4902">
                  <c:v>-20.1157830450163</c:v>
                </c:pt>
                <c:pt idx="4903">
                  <c:v>-20.1809990480517</c:v>
                </c:pt>
                <c:pt idx="4904">
                  <c:v>-20.2391496934704</c:v>
                </c:pt>
                <c:pt idx="4905">
                  <c:v>-20.30776643708471</c:v>
                </c:pt>
                <c:pt idx="4906">
                  <c:v>-20.38154139772918</c:v>
                </c:pt>
                <c:pt idx="4907">
                  <c:v>-20.44168624516211</c:v>
                </c:pt>
                <c:pt idx="4908">
                  <c:v>-20.475873693274</c:v>
                </c:pt>
                <c:pt idx="4909">
                  <c:v>-20.5053956274886</c:v>
                </c:pt>
                <c:pt idx="4910">
                  <c:v>-20.5170738265812</c:v>
                </c:pt>
                <c:pt idx="4911">
                  <c:v>-20.5275588215952</c:v>
                </c:pt>
                <c:pt idx="4912">
                  <c:v>-20.5031352622229</c:v>
                </c:pt>
                <c:pt idx="4913">
                  <c:v>-20.48566685265888</c:v>
                </c:pt>
                <c:pt idx="4914">
                  <c:v>-20.4332197838005</c:v>
                </c:pt>
                <c:pt idx="4915">
                  <c:v>-20.3774272636161</c:v>
                </c:pt>
                <c:pt idx="4916">
                  <c:v>-20.2996706566905</c:v>
                </c:pt>
                <c:pt idx="4917">
                  <c:v>-20.2289983955731</c:v>
                </c:pt>
                <c:pt idx="4918">
                  <c:v>-20.155405965194</c:v>
                </c:pt>
                <c:pt idx="4919">
                  <c:v>-20.1020830038691</c:v>
                </c:pt>
                <c:pt idx="4920">
                  <c:v>-20.0460842584229</c:v>
                </c:pt>
                <c:pt idx="4921">
                  <c:v>-19.99831255710068</c:v>
                </c:pt>
                <c:pt idx="4922">
                  <c:v>-19.97262070524378</c:v>
                </c:pt>
                <c:pt idx="4923">
                  <c:v>-19.9524986065134</c:v>
                </c:pt>
                <c:pt idx="4924">
                  <c:v>-19.9587091514816</c:v>
                </c:pt>
                <c:pt idx="4925">
                  <c:v>-19.99273750811858</c:v>
                </c:pt>
                <c:pt idx="4926">
                  <c:v>-20.0202857083379</c:v>
                </c:pt>
                <c:pt idx="4927">
                  <c:v>-20.0729213919663</c:v>
                </c:pt>
                <c:pt idx="4928">
                  <c:v>-20.13020173294881</c:v>
                </c:pt>
                <c:pt idx="4929">
                  <c:v>-20.184408973293</c:v>
                </c:pt>
                <c:pt idx="4930">
                  <c:v>-20.23842013132288</c:v>
                </c:pt>
                <c:pt idx="4931">
                  <c:v>-20.293878909739</c:v>
                </c:pt>
                <c:pt idx="4932">
                  <c:v>-20.34214827303278</c:v>
                </c:pt>
                <c:pt idx="4933">
                  <c:v>-20.36868489119328</c:v>
                </c:pt>
                <c:pt idx="4934">
                  <c:v>-20.38224853214668</c:v>
                </c:pt>
                <c:pt idx="4935">
                  <c:v>-20.3896417866655</c:v>
                </c:pt>
                <c:pt idx="4936">
                  <c:v>-20.3656736896488</c:v>
                </c:pt>
                <c:pt idx="4937">
                  <c:v>-20.3455003073045</c:v>
                </c:pt>
                <c:pt idx="4938">
                  <c:v>-20.30551463933218</c:v>
                </c:pt>
                <c:pt idx="4939">
                  <c:v>-20.2399940399822</c:v>
                </c:pt>
                <c:pt idx="4940">
                  <c:v>-20.1898989665977</c:v>
                </c:pt>
                <c:pt idx="4941">
                  <c:v>-20.1353071947561</c:v>
                </c:pt>
                <c:pt idx="4942">
                  <c:v>-20.0660846248886</c:v>
                </c:pt>
                <c:pt idx="4943">
                  <c:v>-19.98808517707259</c:v>
                </c:pt>
                <c:pt idx="4944">
                  <c:v>-19.9530149797142</c:v>
                </c:pt>
                <c:pt idx="4945">
                  <c:v>-19.9200882109171</c:v>
                </c:pt>
                <c:pt idx="4946">
                  <c:v>-19.8835808605083</c:v>
                </c:pt>
                <c:pt idx="4947">
                  <c:v>-19.86851548179338</c:v>
                </c:pt>
                <c:pt idx="4948">
                  <c:v>-19.8719803892216</c:v>
                </c:pt>
                <c:pt idx="4949">
                  <c:v>-19.8876957715506</c:v>
                </c:pt>
                <c:pt idx="4950">
                  <c:v>-19.9147511054929</c:v>
                </c:pt>
                <c:pt idx="4951">
                  <c:v>-19.96423356167098</c:v>
                </c:pt>
                <c:pt idx="4952">
                  <c:v>-20.012099746449</c:v>
                </c:pt>
                <c:pt idx="4953">
                  <c:v>-20.07449411578821</c:v>
                </c:pt>
                <c:pt idx="4954">
                  <c:v>-20.1321916978053</c:v>
                </c:pt>
                <c:pt idx="4955">
                  <c:v>-20.1858509317252</c:v>
                </c:pt>
                <c:pt idx="4956">
                  <c:v>-20.2280416145327</c:v>
                </c:pt>
                <c:pt idx="4957">
                  <c:v>-20.2618862489057</c:v>
                </c:pt>
                <c:pt idx="4958">
                  <c:v>-20.28826936153368</c:v>
                </c:pt>
                <c:pt idx="4959">
                  <c:v>-20.2978381238038</c:v>
                </c:pt>
                <c:pt idx="4960">
                  <c:v>-20.29706206818789</c:v>
                </c:pt>
                <c:pt idx="4961">
                  <c:v>-20.27054080754828</c:v>
                </c:pt>
                <c:pt idx="4962">
                  <c:v>-20.2482727384054</c:v>
                </c:pt>
                <c:pt idx="4963">
                  <c:v>-20.1982974767712</c:v>
                </c:pt>
                <c:pt idx="4964">
                  <c:v>-20.1365497844185</c:v>
                </c:pt>
                <c:pt idx="4965">
                  <c:v>-20.0739606305258</c:v>
                </c:pt>
                <c:pt idx="4966">
                  <c:v>-20.00851154586318</c:v>
                </c:pt>
                <c:pt idx="4967">
                  <c:v>-19.9592491587821</c:v>
                </c:pt>
                <c:pt idx="4968">
                  <c:v>-19.889933352213</c:v>
                </c:pt>
                <c:pt idx="4969">
                  <c:v>-19.8463445298274</c:v>
                </c:pt>
                <c:pt idx="4970">
                  <c:v>-19.8089255729801</c:v>
                </c:pt>
                <c:pt idx="4971">
                  <c:v>-19.7941186078431</c:v>
                </c:pt>
                <c:pt idx="4972">
                  <c:v>-19.7888999017187</c:v>
                </c:pt>
                <c:pt idx="4973">
                  <c:v>-19.8015253409949</c:v>
                </c:pt>
                <c:pt idx="4974">
                  <c:v>-19.8200502578989</c:v>
                </c:pt>
                <c:pt idx="4975">
                  <c:v>-19.8671236296534</c:v>
                </c:pt>
                <c:pt idx="4976">
                  <c:v>-19.9207246134122</c:v>
                </c:pt>
                <c:pt idx="4977">
                  <c:v>-19.9627841920041</c:v>
                </c:pt>
                <c:pt idx="4978">
                  <c:v>-20.0125324979014</c:v>
                </c:pt>
                <c:pt idx="4979">
                  <c:v>-20.06186005493671</c:v>
                </c:pt>
                <c:pt idx="4980">
                  <c:v>-20.10874485022778</c:v>
                </c:pt>
                <c:pt idx="4981">
                  <c:v>-20.1608762863503</c:v>
                </c:pt>
                <c:pt idx="4982">
                  <c:v>-20.1897085044921</c:v>
                </c:pt>
                <c:pt idx="4983">
                  <c:v>-20.2007560748438</c:v>
                </c:pt>
                <c:pt idx="4984">
                  <c:v>-20.2039899054665</c:v>
                </c:pt>
                <c:pt idx="4985">
                  <c:v>-20.1831590033006</c:v>
                </c:pt>
                <c:pt idx="4986">
                  <c:v>-20.1515371502543</c:v>
                </c:pt>
                <c:pt idx="4987">
                  <c:v>-20.1050444754843</c:v>
                </c:pt>
                <c:pt idx="4988">
                  <c:v>-20.05944927805298</c:v>
                </c:pt>
                <c:pt idx="4989">
                  <c:v>-20.0090007259145</c:v>
                </c:pt>
                <c:pt idx="4990">
                  <c:v>-19.9301399670251</c:v>
                </c:pt>
                <c:pt idx="4991">
                  <c:v>-19.8613072045584</c:v>
                </c:pt>
                <c:pt idx="4992">
                  <c:v>-19.7915985427721</c:v>
                </c:pt>
                <c:pt idx="4993">
                  <c:v>-19.7308156490378</c:v>
                </c:pt>
                <c:pt idx="4994">
                  <c:v>-19.6825956014724</c:v>
                </c:pt>
                <c:pt idx="4995">
                  <c:v>-19.6344778955701</c:v>
                </c:pt>
                <c:pt idx="4996">
                  <c:v>-19.6071676788534</c:v>
                </c:pt>
                <c:pt idx="4997">
                  <c:v>-19.59158801786671</c:v>
                </c:pt>
                <c:pt idx="4998">
                  <c:v>-19.5937207200735</c:v>
                </c:pt>
                <c:pt idx="4999">
                  <c:v>-19.6084959145453</c:v>
                </c:pt>
                <c:pt idx="5000">
                  <c:v>-19.64183674771751</c:v>
                </c:pt>
                <c:pt idx="5001">
                  <c:v>-19.6770447736283</c:v>
                </c:pt>
                <c:pt idx="5002">
                  <c:v>-19.7257859922998</c:v>
                </c:pt>
                <c:pt idx="5003">
                  <c:v>-19.7548652485637</c:v>
                </c:pt>
                <c:pt idx="5004">
                  <c:v>-19.80564668468028</c:v>
                </c:pt>
                <c:pt idx="5005">
                  <c:v>-19.8449620596576</c:v>
                </c:pt>
                <c:pt idx="5006">
                  <c:v>-19.8773128232022</c:v>
                </c:pt>
                <c:pt idx="5007">
                  <c:v>-19.9025011840147</c:v>
                </c:pt>
                <c:pt idx="5008">
                  <c:v>-19.9025454636502</c:v>
                </c:pt>
                <c:pt idx="5009">
                  <c:v>-19.8988129992222</c:v>
                </c:pt>
                <c:pt idx="5010">
                  <c:v>-19.89445913879941</c:v>
                </c:pt>
                <c:pt idx="5011">
                  <c:v>-19.8632283695208</c:v>
                </c:pt>
                <c:pt idx="5012">
                  <c:v>-19.820001677095</c:v>
                </c:pt>
                <c:pt idx="5013">
                  <c:v>-19.7673784413077</c:v>
                </c:pt>
                <c:pt idx="5014">
                  <c:v>-19.7246715427519</c:v>
                </c:pt>
                <c:pt idx="5015">
                  <c:v>-19.6641338463837</c:v>
                </c:pt>
                <c:pt idx="5016">
                  <c:v>-19.6093170883586</c:v>
                </c:pt>
                <c:pt idx="5017">
                  <c:v>-19.5584783560044</c:v>
                </c:pt>
                <c:pt idx="5018">
                  <c:v>-19.5152386032884</c:v>
                </c:pt>
                <c:pt idx="5019">
                  <c:v>-19.4759477767524</c:v>
                </c:pt>
                <c:pt idx="5020">
                  <c:v>-19.44572220023241</c:v>
                </c:pt>
                <c:pt idx="5021">
                  <c:v>-19.4272991165614</c:v>
                </c:pt>
                <c:pt idx="5022">
                  <c:v>-19.4279355131607</c:v>
                </c:pt>
                <c:pt idx="5023">
                  <c:v>-19.4463100888802</c:v>
                </c:pt>
                <c:pt idx="5024">
                  <c:v>-19.45771190946138</c:v>
                </c:pt>
                <c:pt idx="5025">
                  <c:v>-19.5051472641834</c:v>
                </c:pt>
                <c:pt idx="5026">
                  <c:v>-19.5302076602165</c:v>
                </c:pt>
                <c:pt idx="5027">
                  <c:v>-19.58277701271998</c:v>
                </c:pt>
                <c:pt idx="5028">
                  <c:v>-19.6281517476105</c:v>
                </c:pt>
                <c:pt idx="5029">
                  <c:v>-19.68179698203588</c:v>
                </c:pt>
                <c:pt idx="5030">
                  <c:v>-19.71467594697519</c:v>
                </c:pt>
                <c:pt idx="5031">
                  <c:v>-19.7354434948646</c:v>
                </c:pt>
                <c:pt idx="5032">
                  <c:v>-19.7543945564614</c:v>
                </c:pt>
                <c:pt idx="5033">
                  <c:v>-19.7692641994871</c:v>
                </c:pt>
                <c:pt idx="5034">
                  <c:v>-19.7678222601846</c:v>
                </c:pt>
                <c:pt idx="5035">
                  <c:v>-19.7443726441025</c:v>
                </c:pt>
                <c:pt idx="5036">
                  <c:v>-19.7231769401082</c:v>
                </c:pt>
                <c:pt idx="5037">
                  <c:v>-19.67681080199061</c:v>
                </c:pt>
                <c:pt idx="5038">
                  <c:v>-19.63102223609179</c:v>
                </c:pt>
                <c:pt idx="5039">
                  <c:v>-19.5788551607745</c:v>
                </c:pt>
                <c:pt idx="5040">
                  <c:v>-19.52582518744081</c:v>
                </c:pt>
                <c:pt idx="5041">
                  <c:v>-19.47267226018748</c:v>
                </c:pt>
                <c:pt idx="5042">
                  <c:v>-19.4179314379416</c:v>
                </c:pt>
                <c:pt idx="5043">
                  <c:v>-19.362189221748</c:v>
                </c:pt>
                <c:pt idx="5044">
                  <c:v>-19.3361548071759</c:v>
                </c:pt>
                <c:pt idx="5045">
                  <c:v>-19.3092355103127</c:v>
                </c:pt>
                <c:pt idx="5046">
                  <c:v>-19.3012552166307</c:v>
                </c:pt>
                <c:pt idx="5047">
                  <c:v>-19.3046918392387</c:v>
                </c:pt>
                <c:pt idx="5048">
                  <c:v>-19.31877704583439</c:v>
                </c:pt>
                <c:pt idx="5049">
                  <c:v>-19.3451975519571</c:v>
                </c:pt>
                <c:pt idx="5050">
                  <c:v>-19.3726417762935</c:v>
                </c:pt>
                <c:pt idx="5051">
                  <c:v>-19.41709651671369</c:v>
                </c:pt>
                <c:pt idx="5052">
                  <c:v>-19.4630976289425</c:v>
                </c:pt>
                <c:pt idx="5053">
                  <c:v>-19.5130356264659</c:v>
                </c:pt>
                <c:pt idx="5054">
                  <c:v>-19.56524726292868</c:v>
                </c:pt>
                <c:pt idx="5055">
                  <c:v>-19.59862460913578</c:v>
                </c:pt>
                <c:pt idx="5056">
                  <c:v>-19.6264880856574</c:v>
                </c:pt>
                <c:pt idx="5057">
                  <c:v>-19.6541431151015</c:v>
                </c:pt>
                <c:pt idx="5058">
                  <c:v>-19.6614844591339</c:v>
                </c:pt>
                <c:pt idx="5059">
                  <c:v>-19.6575093194686</c:v>
                </c:pt>
                <c:pt idx="5060">
                  <c:v>-19.6382327702833</c:v>
                </c:pt>
                <c:pt idx="5061">
                  <c:v>-19.6240569255076</c:v>
                </c:pt>
                <c:pt idx="5062">
                  <c:v>-19.5891117128295</c:v>
                </c:pt>
                <c:pt idx="5063">
                  <c:v>-19.55512289730278</c:v>
                </c:pt>
                <c:pt idx="5064">
                  <c:v>-19.4918389515538</c:v>
                </c:pt>
                <c:pt idx="5065">
                  <c:v>-19.44521294319351</c:v>
                </c:pt>
                <c:pt idx="5066">
                  <c:v>-19.3899946779718</c:v>
                </c:pt>
                <c:pt idx="5067">
                  <c:v>-19.3443111244292</c:v>
                </c:pt>
                <c:pt idx="5068">
                  <c:v>-19.30657838052869</c:v>
                </c:pt>
                <c:pt idx="5069">
                  <c:v>-19.2725255274107</c:v>
                </c:pt>
                <c:pt idx="5070">
                  <c:v>-19.2530562113361</c:v>
                </c:pt>
                <c:pt idx="5071">
                  <c:v>-19.2523487736868</c:v>
                </c:pt>
                <c:pt idx="5072">
                  <c:v>-19.2478411167077</c:v>
                </c:pt>
                <c:pt idx="5073">
                  <c:v>-19.26632191172428</c:v>
                </c:pt>
                <c:pt idx="5074">
                  <c:v>-19.3090418547044</c:v>
                </c:pt>
                <c:pt idx="5075">
                  <c:v>-19.347277999933</c:v>
                </c:pt>
                <c:pt idx="5076">
                  <c:v>-19.397919219743</c:v>
                </c:pt>
                <c:pt idx="5077">
                  <c:v>-19.4423051272389</c:v>
                </c:pt>
                <c:pt idx="5078">
                  <c:v>-19.4998785913419</c:v>
                </c:pt>
                <c:pt idx="5079">
                  <c:v>-19.5434347663452</c:v>
                </c:pt>
                <c:pt idx="5080">
                  <c:v>-19.588539114055</c:v>
                </c:pt>
                <c:pt idx="5081">
                  <c:v>-19.62234950990968</c:v>
                </c:pt>
                <c:pt idx="5082">
                  <c:v>-19.64921388176868</c:v>
                </c:pt>
                <c:pt idx="5083">
                  <c:v>-19.6599213275912</c:v>
                </c:pt>
                <c:pt idx="5084">
                  <c:v>-19.6607688464398</c:v>
                </c:pt>
                <c:pt idx="5085">
                  <c:v>-19.638811894676</c:v>
                </c:pt>
                <c:pt idx="5086">
                  <c:v>-19.6186500522162</c:v>
                </c:pt>
                <c:pt idx="5087">
                  <c:v>-19.58528402817118</c:v>
                </c:pt>
                <c:pt idx="5088">
                  <c:v>-19.54133855252168</c:v>
                </c:pt>
                <c:pt idx="5089">
                  <c:v>-19.48377358778431</c:v>
                </c:pt>
                <c:pt idx="5090">
                  <c:v>-19.4342907011392</c:v>
                </c:pt>
                <c:pt idx="5091">
                  <c:v>-19.3781169769645</c:v>
                </c:pt>
                <c:pt idx="5092">
                  <c:v>-19.3346501133622</c:v>
                </c:pt>
                <c:pt idx="5093">
                  <c:v>-19.291404861991</c:v>
                </c:pt>
                <c:pt idx="5094">
                  <c:v>-19.25871280051321</c:v>
                </c:pt>
                <c:pt idx="5095">
                  <c:v>-19.23863228972021</c:v>
                </c:pt>
                <c:pt idx="5096">
                  <c:v>-19.2261874743077</c:v>
                </c:pt>
                <c:pt idx="5097">
                  <c:v>-19.2247661391348</c:v>
                </c:pt>
                <c:pt idx="5098">
                  <c:v>-19.23543093522828</c:v>
                </c:pt>
                <c:pt idx="5099">
                  <c:v>-19.265966381303</c:v>
                </c:pt>
                <c:pt idx="5100">
                  <c:v>-19.3080531425441</c:v>
                </c:pt>
                <c:pt idx="5101">
                  <c:v>-19.3496520798862</c:v>
                </c:pt>
                <c:pt idx="5102">
                  <c:v>-19.3985086199771</c:v>
                </c:pt>
                <c:pt idx="5103">
                  <c:v>-19.4454740205585</c:v>
                </c:pt>
                <c:pt idx="5104">
                  <c:v>-19.4955635580501</c:v>
                </c:pt>
                <c:pt idx="5105">
                  <c:v>-19.534117113596</c:v>
                </c:pt>
                <c:pt idx="5106">
                  <c:v>-19.5582098294501</c:v>
                </c:pt>
                <c:pt idx="5107">
                  <c:v>-19.5878620304452</c:v>
                </c:pt>
                <c:pt idx="5108">
                  <c:v>-19.60457228196788</c:v>
                </c:pt>
                <c:pt idx="5109">
                  <c:v>-19.59245202056168</c:v>
                </c:pt>
                <c:pt idx="5110">
                  <c:v>-19.5749809125969</c:v>
                </c:pt>
                <c:pt idx="5111">
                  <c:v>-19.5564104948187</c:v>
                </c:pt>
                <c:pt idx="5112">
                  <c:v>-19.5226516989298</c:v>
                </c:pt>
                <c:pt idx="5113">
                  <c:v>-19.4838961563474</c:v>
                </c:pt>
                <c:pt idx="5114">
                  <c:v>-19.4208286888459</c:v>
                </c:pt>
                <c:pt idx="5115">
                  <c:v>-19.3729292513196</c:v>
                </c:pt>
                <c:pt idx="5116">
                  <c:v>-19.3235988263646</c:v>
                </c:pt>
                <c:pt idx="5117">
                  <c:v>-19.2759166349535</c:v>
                </c:pt>
                <c:pt idx="5118">
                  <c:v>-19.2375264499937</c:v>
                </c:pt>
                <c:pt idx="5119">
                  <c:v>-19.2075537089412</c:v>
                </c:pt>
                <c:pt idx="5120">
                  <c:v>-19.1893686894979</c:v>
                </c:pt>
                <c:pt idx="5121">
                  <c:v>-19.1812053407501</c:v>
                </c:pt>
                <c:pt idx="5122">
                  <c:v>-19.1897973527423</c:v>
                </c:pt>
                <c:pt idx="5123">
                  <c:v>-19.2016321908424</c:v>
                </c:pt>
                <c:pt idx="5124">
                  <c:v>-19.24022221087101</c:v>
                </c:pt>
                <c:pt idx="5125">
                  <c:v>-19.2768669395729</c:v>
                </c:pt>
                <c:pt idx="5126">
                  <c:v>-19.3187981907111</c:v>
                </c:pt>
                <c:pt idx="5127">
                  <c:v>-19.3711210518504</c:v>
                </c:pt>
                <c:pt idx="5128">
                  <c:v>-19.4250838671705</c:v>
                </c:pt>
                <c:pt idx="5129">
                  <c:v>-19.4517824811227</c:v>
                </c:pt>
                <c:pt idx="5130">
                  <c:v>-19.4869483547404</c:v>
                </c:pt>
                <c:pt idx="5131">
                  <c:v>-19.52254093314271</c:v>
                </c:pt>
                <c:pt idx="5132">
                  <c:v>-19.532286639739</c:v>
                </c:pt>
                <c:pt idx="5133">
                  <c:v>-19.5474374223987</c:v>
                </c:pt>
                <c:pt idx="5134">
                  <c:v>-19.5556989689993</c:v>
                </c:pt>
                <c:pt idx="5135">
                  <c:v>-19.538947175392</c:v>
                </c:pt>
                <c:pt idx="5136">
                  <c:v>-19.5048768321436</c:v>
                </c:pt>
                <c:pt idx="5137">
                  <c:v>-19.483577298004</c:v>
                </c:pt>
                <c:pt idx="5138">
                  <c:v>-19.4565750397072</c:v>
                </c:pt>
                <c:pt idx="5139">
                  <c:v>-19.4221663197027</c:v>
                </c:pt>
                <c:pt idx="5140">
                  <c:v>-19.3930553345067</c:v>
                </c:pt>
                <c:pt idx="5141">
                  <c:v>-19.3599484457339</c:v>
                </c:pt>
                <c:pt idx="5142">
                  <c:v>-19.3438085713152</c:v>
                </c:pt>
                <c:pt idx="5143">
                  <c:v>-19.3365641989639</c:v>
                </c:pt>
                <c:pt idx="5144">
                  <c:v>-19.33876608810198</c:v>
                </c:pt>
                <c:pt idx="5145">
                  <c:v>-19.3531350174209</c:v>
                </c:pt>
                <c:pt idx="5146">
                  <c:v>-19.3992906066253</c:v>
                </c:pt>
                <c:pt idx="5147">
                  <c:v>-19.4341744563033</c:v>
                </c:pt>
                <c:pt idx="5148">
                  <c:v>-19.5010273657951</c:v>
                </c:pt>
                <c:pt idx="5149">
                  <c:v>-19.5626643152136</c:v>
                </c:pt>
                <c:pt idx="5150">
                  <c:v>-19.6296123233814</c:v>
                </c:pt>
                <c:pt idx="5151">
                  <c:v>-19.6919615215711</c:v>
                </c:pt>
                <c:pt idx="5152">
                  <c:v>-19.7649327965543</c:v>
                </c:pt>
                <c:pt idx="5153">
                  <c:v>-19.82817440906179</c:v>
                </c:pt>
                <c:pt idx="5154">
                  <c:v>-19.8941531875994</c:v>
                </c:pt>
                <c:pt idx="5155">
                  <c:v>-19.9380407853883</c:v>
                </c:pt>
                <c:pt idx="5156">
                  <c:v>-19.9738285166642</c:v>
                </c:pt>
                <c:pt idx="5157">
                  <c:v>-19.98462310032748</c:v>
                </c:pt>
                <c:pt idx="5158">
                  <c:v>-19.99069360018488</c:v>
                </c:pt>
                <c:pt idx="5159">
                  <c:v>-19.97764250398721</c:v>
                </c:pt>
                <c:pt idx="5160">
                  <c:v>-19.9540904812354</c:v>
                </c:pt>
                <c:pt idx="5161">
                  <c:v>-19.91533784106818</c:v>
                </c:pt>
                <c:pt idx="5162">
                  <c:v>-19.8560406212607</c:v>
                </c:pt>
                <c:pt idx="5163">
                  <c:v>-19.79618633372018</c:v>
                </c:pt>
                <c:pt idx="5164">
                  <c:v>-19.7340124483141</c:v>
                </c:pt>
                <c:pt idx="5165">
                  <c:v>-19.6664722285645</c:v>
                </c:pt>
                <c:pt idx="5166">
                  <c:v>-19.600066016714</c:v>
                </c:pt>
                <c:pt idx="5167">
                  <c:v>-19.5409150671308</c:v>
                </c:pt>
                <c:pt idx="5168">
                  <c:v>-19.4843430588952</c:v>
                </c:pt>
                <c:pt idx="5169">
                  <c:v>-19.44256820690131</c:v>
                </c:pt>
                <c:pt idx="5170">
                  <c:v>-19.42120336238538</c:v>
                </c:pt>
                <c:pt idx="5171">
                  <c:v>-19.3923457938651</c:v>
                </c:pt>
                <c:pt idx="5172">
                  <c:v>-19.3983535025955</c:v>
                </c:pt>
                <c:pt idx="5173">
                  <c:v>-19.4126008096102</c:v>
                </c:pt>
                <c:pt idx="5174">
                  <c:v>-19.43153337338308</c:v>
                </c:pt>
                <c:pt idx="5175">
                  <c:v>-19.4578678652991</c:v>
                </c:pt>
                <c:pt idx="5176">
                  <c:v>-19.4991605549688</c:v>
                </c:pt>
                <c:pt idx="5177">
                  <c:v>-19.5431575028783</c:v>
                </c:pt>
                <c:pt idx="5178">
                  <c:v>-19.58249285207631</c:v>
                </c:pt>
                <c:pt idx="5179">
                  <c:v>-19.61034156653229</c:v>
                </c:pt>
                <c:pt idx="5180">
                  <c:v>-19.6326296647192</c:v>
                </c:pt>
                <c:pt idx="5181">
                  <c:v>-19.65918225717749</c:v>
                </c:pt>
                <c:pt idx="5182">
                  <c:v>-19.67322272466379</c:v>
                </c:pt>
                <c:pt idx="5183">
                  <c:v>-19.6594773514587</c:v>
                </c:pt>
                <c:pt idx="5184">
                  <c:v>-19.6429276899596</c:v>
                </c:pt>
                <c:pt idx="5185">
                  <c:v>-19.6203333206014</c:v>
                </c:pt>
                <c:pt idx="5186">
                  <c:v>-19.5953616401863</c:v>
                </c:pt>
                <c:pt idx="5187">
                  <c:v>-19.5546014622003</c:v>
                </c:pt>
                <c:pt idx="5188">
                  <c:v>-19.5160709722198</c:v>
                </c:pt>
                <c:pt idx="5189">
                  <c:v>-19.4697934642784</c:v>
                </c:pt>
                <c:pt idx="5190">
                  <c:v>-19.4323278190435</c:v>
                </c:pt>
                <c:pt idx="5191">
                  <c:v>-19.4065669654261</c:v>
                </c:pt>
                <c:pt idx="5192">
                  <c:v>-19.3721259708196</c:v>
                </c:pt>
                <c:pt idx="5193">
                  <c:v>-19.3622251044749</c:v>
                </c:pt>
                <c:pt idx="5194">
                  <c:v>-19.3727104108661</c:v>
                </c:pt>
                <c:pt idx="5195">
                  <c:v>-19.379272392351</c:v>
                </c:pt>
                <c:pt idx="5196">
                  <c:v>-19.4044501649495</c:v>
                </c:pt>
                <c:pt idx="5197">
                  <c:v>-19.4421956418857</c:v>
                </c:pt>
                <c:pt idx="5198">
                  <c:v>-19.4888531317896</c:v>
                </c:pt>
                <c:pt idx="5199">
                  <c:v>-19.5564517973221</c:v>
                </c:pt>
                <c:pt idx="5200">
                  <c:v>-19.595781409733</c:v>
                </c:pt>
                <c:pt idx="5201">
                  <c:v>-19.6593109966958</c:v>
                </c:pt>
                <c:pt idx="5202">
                  <c:v>-19.7215808513244</c:v>
                </c:pt>
                <c:pt idx="5203">
                  <c:v>-19.7658530742251</c:v>
                </c:pt>
                <c:pt idx="5204">
                  <c:v>-19.8144100646033</c:v>
                </c:pt>
                <c:pt idx="5205">
                  <c:v>-19.8439991469745</c:v>
                </c:pt>
                <c:pt idx="5206">
                  <c:v>-19.87013608516948</c:v>
                </c:pt>
                <c:pt idx="5207">
                  <c:v>-19.8747841799115</c:v>
                </c:pt>
                <c:pt idx="5208">
                  <c:v>-19.8762088086752</c:v>
                </c:pt>
                <c:pt idx="5209">
                  <c:v>-19.8546120818547</c:v>
                </c:pt>
                <c:pt idx="5210">
                  <c:v>-19.83030223177618</c:v>
                </c:pt>
                <c:pt idx="5211">
                  <c:v>-19.7869156064843</c:v>
                </c:pt>
                <c:pt idx="5212">
                  <c:v>-19.76051246637718</c:v>
                </c:pt>
                <c:pt idx="5213">
                  <c:v>-19.7173173568861</c:v>
                </c:pt>
                <c:pt idx="5214">
                  <c:v>-19.6688236787807</c:v>
                </c:pt>
                <c:pt idx="5215">
                  <c:v>-19.62848288250628</c:v>
                </c:pt>
                <c:pt idx="5216">
                  <c:v>-19.6017860790994</c:v>
                </c:pt>
                <c:pt idx="5217">
                  <c:v>-19.59121989953498</c:v>
                </c:pt>
                <c:pt idx="5218">
                  <c:v>-19.58260155029528</c:v>
                </c:pt>
                <c:pt idx="5219">
                  <c:v>-19.57959450933178</c:v>
                </c:pt>
                <c:pt idx="5220">
                  <c:v>-19.6029064692733</c:v>
                </c:pt>
                <c:pt idx="5221">
                  <c:v>-19.6381591772931</c:v>
                </c:pt>
                <c:pt idx="5222">
                  <c:v>-19.6808728620968</c:v>
                </c:pt>
                <c:pt idx="5223">
                  <c:v>-19.7231651245519</c:v>
                </c:pt>
                <c:pt idx="5224">
                  <c:v>-19.77273615274121</c:v>
                </c:pt>
                <c:pt idx="5225">
                  <c:v>-19.83569198225999</c:v>
                </c:pt>
                <c:pt idx="5226">
                  <c:v>-19.8975809539074</c:v>
                </c:pt>
                <c:pt idx="5227">
                  <c:v>-19.9501158874742</c:v>
                </c:pt>
                <c:pt idx="5228">
                  <c:v>-19.9912329106871</c:v>
                </c:pt>
                <c:pt idx="5229">
                  <c:v>-20.0255062697285</c:v>
                </c:pt>
                <c:pt idx="5230">
                  <c:v>-20.0482876135116</c:v>
                </c:pt>
                <c:pt idx="5231">
                  <c:v>-20.0658326456516</c:v>
                </c:pt>
                <c:pt idx="5232">
                  <c:v>-20.0725407375588</c:v>
                </c:pt>
                <c:pt idx="5233">
                  <c:v>-20.0509318083442</c:v>
                </c:pt>
                <c:pt idx="5234">
                  <c:v>-20.0273653118945</c:v>
                </c:pt>
                <c:pt idx="5235">
                  <c:v>-19.9779191191445</c:v>
                </c:pt>
                <c:pt idx="5236">
                  <c:v>-19.94065152360641</c:v>
                </c:pt>
                <c:pt idx="5237">
                  <c:v>-19.9062570054055</c:v>
                </c:pt>
                <c:pt idx="5238">
                  <c:v>-19.8586361828701</c:v>
                </c:pt>
                <c:pt idx="5239">
                  <c:v>-19.8154265131004</c:v>
                </c:pt>
                <c:pt idx="5240">
                  <c:v>-19.76963617657691</c:v>
                </c:pt>
                <c:pt idx="5241">
                  <c:v>-19.7354066422204</c:v>
                </c:pt>
                <c:pt idx="5242">
                  <c:v>-19.70526683895628</c:v>
                </c:pt>
                <c:pt idx="5243">
                  <c:v>-19.7137135032506</c:v>
                </c:pt>
                <c:pt idx="5244">
                  <c:v>-19.71332923959558</c:v>
                </c:pt>
                <c:pt idx="5245">
                  <c:v>-19.7436740613256</c:v>
                </c:pt>
                <c:pt idx="5246">
                  <c:v>-19.782354891898</c:v>
                </c:pt>
                <c:pt idx="5247">
                  <c:v>-19.8228206928958</c:v>
                </c:pt>
                <c:pt idx="5248">
                  <c:v>-19.8700989097074</c:v>
                </c:pt>
                <c:pt idx="5249">
                  <c:v>-19.92049693014371</c:v>
                </c:pt>
                <c:pt idx="5250">
                  <c:v>-19.9719684527009</c:v>
                </c:pt>
                <c:pt idx="5251">
                  <c:v>-20.0442723668267</c:v>
                </c:pt>
                <c:pt idx="5252">
                  <c:v>-20.0989119346733</c:v>
                </c:pt>
                <c:pt idx="5253">
                  <c:v>-20.1312094977543</c:v>
                </c:pt>
                <c:pt idx="5254">
                  <c:v>-20.1611589948259</c:v>
                </c:pt>
                <c:pt idx="5255">
                  <c:v>-20.18524178773228</c:v>
                </c:pt>
                <c:pt idx="5256">
                  <c:v>-20.19053259773608</c:v>
                </c:pt>
                <c:pt idx="5257">
                  <c:v>-20.19620558597549</c:v>
                </c:pt>
                <c:pt idx="5258">
                  <c:v>-20.17287616465631</c:v>
                </c:pt>
                <c:pt idx="5259">
                  <c:v>-20.145906046579</c:v>
                </c:pt>
                <c:pt idx="5260">
                  <c:v>-20.1120048520179</c:v>
                </c:pt>
                <c:pt idx="5261">
                  <c:v>-20.07017997552931</c:v>
                </c:pt>
                <c:pt idx="5262">
                  <c:v>-20.0242857495086</c:v>
                </c:pt>
                <c:pt idx="5263">
                  <c:v>-19.98291359477421</c:v>
                </c:pt>
                <c:pt idx="5264">
                  <c:v>-19.9349584068795</c:v>
                </c:pt>
                <c:pt idx="5265">
                  <c:v>-19.90520727960628</c:v>
                </c:pt>
                <c:pt idx="5266">
                  <c:v>-19.8833877362919</c:v>
                </c:pt>
                <c:pt idx="5267">
                  <c:v>-19.8609244395276</c:v>
                </c:pt>
                <c:pt idx="5268">
                  <c:v>-19.85856409905711</c:v>
                </c:pt>
                <c:pt idx="5269">
                  <c:v>-19.8711063130733</c:v>
                </c:pt>
                <c:pt idx="5270">
                  <c:v>-19.8874085844477</c:v>
                </c:pt>
                <c:pt idx="5271">
                  <c:v>-19.94632398331068</c:v>
                </c:pt>
                <c:pt idx="5272">
                  <c:v>-19.98942620851248</c:v>
                </c:pt>
                <c:pt idx="5273">
                  <c:v>-20.0369802134815</c:v>
                </c:pt>
                <c:pt idx="5274">
                  <c:v>-20.0942196977089</c:v>
                </c:pt>
                <c:pt idx="5275">
                  <c:v>-20.1492291766451</c:v>
                </c:pt>
                <c:pt idx="5276">
                  <c:v>-20.1947158858518</c:v>
                </c:pt>
                <c:pt idx="5277">
                  <c:v>-20.2442272914937</c:v>
                </c:pt>
                <c:pt idx="5278">
                  <c:v>-20.2938178019996</c:v>
                </c:pt>
                <c:pt idx="5279">
                  <c:v>-20.3054988365142</c:v>
                </c:pt>
                <c:pt idx="5280">
                  <c:v>-20.3242664777491</c:v>
                </c:pt>
                <c:pt idx="5281">
                  <c:v>-20.3311913709872</c:v>
                </c:pt>
                <c:pt idx="5282">
                  <c:v>-20.3140811442764</c:v>
                </c:pt>
                <c:pt idx="5283">
                  <c:v>-20.28047248534498</c:v>
                </c:pt>
                <c:pt idx="5284">
                  <c:v>-20.24477652717178</c:v>
                </c:pt>
                <c:pt idx="5285">
                  <c:v>-20.205308562706</c:v>
                </c:pt>
                <c:pt idx="5286">
                  <c:v>-20.1536756921286</c:v>
                </c:pt>
                <c:pt idx="5287">
                  <c:v>-20.1067264981384</c:v>
                </c:pt>
                <c:pt idx="5288">
                  <c:v>-20.0454615907921</c:v>
                </c:pt>
                <c:pt idx="5289">
                  <c:v>-20.0005423670076</c:v>
                </c:pt>
                <c:pt idx="5290">
                  <c:v>-19.96211295618181</c:v>
                </c:pt>
                <c:pt idx="5291">
                  <c:v>-19.94044394099081</c:v>
                </c:pt>
                <c:pt idx="5292">
                  <c:v>-19.9234652828012</c:v>
                </c:pt>
                <c:pt idx="5293">
                  <c:v>-19.9151447871891</c:v>
                </c:pt>
                <c:pt idx="5294">
                  <c:v>-19.9300914165604</c:v>
                </c:pt>
                <c:pt idx="5295">
                  <c:v>-19.96573317212471</c:v>
                </c:pt>
                <c:pt idx="5296">
                  <c:v>-19.99817063337678</c:v>
                </c:pt>
                <c:pt idx="5297">
                  <c:v>-20.03374027052101</c:v>
                </c:pt>
                <c:pt idx="5298">
                  <c:v>-20.0800392264569</c:v>
                </c:pt>
                <c:pt idx="5299">
                  <c:v>-20.1385484377264</c:v>
                </c:pt>
                <c:pt idx="5300">
                  <c:v>-20.1931274247455</c:v>
                </c:pt>
                <c:pt idx="5301">
                  <c:v>-20.233794120139</c:v>
                </c:pt>
                <c:pt idx="5302">
                  <c:v>-20.2753672632893</c:v>
                </c:pt>
                <c:pt idx="5303">
                  <c:v>-20.3142087282288</c:v>
                </c:pt>
                <c:pt idx="5304">
                  <c:v>-20.3308104792172</c:v>
                </c:pt>
                <c:pt idx="5305">
                  <c:v>-20.3335201283275</c:v>
                </c:pt>
                <c:pt idx="5306">
                  <c:v>-20.3181322286198</c:v>
                </c:pt>
                <c:pt idx="5307">
                  <c:v>-20.308661121142</c:v>
                </c:pt>
                <c:pt idx="5308">
                  <c:v>-20.2852667267687</c:v>
                </c:pt>
                <c:pt idx="5309">
                  <c:v>-20.2490589404144</c:v>
                </c:pt>
                <c:pt idx="5310">
                  <c:v>-20.2096915973117</c:v>
                </c:pt>
                <c:pt idx="5311">
                  <c:v>-20.1681280294377</c:v>
                </c:pt>
                <c:pt idx="5312">
                  <c:v>-20.1082930528455</c:v>
                </c:pt>
                <c:pt idx="5313">
                  <c:v>-20.0630253078335</c:v>
                </c:pt>
                <c:pt idx="5314">
                  <c:v>-20.0294552297386</c:v>
                </c:pt>
                <c:pt idx="5315">
                  <c:v>-19.99782271620129</c:v>
                </c:pt>
                <c:pt idx="5316">
                  <c:v>-19.9840727840513</c:v>
                </c:pt>
                <c:pt idx="5317">
                  <c:v>-19.98523483530631</c:v>
                </c:pt>
                <c:pt idx="5318">
                  <c:v>-19.9990144948376</c:v>
                </c:pt>
                <c:pt idx="5319">
                  <c:v>-20.02110603952498</c:v>
                </c:pt>
                <c:pt idx="5320">
                  <c:v>-20.0438502815126</c:v>
                </c:pt>
                <c:pt idx="5321">
                  <c:v>-20.0957702520582</c:v>
                </c:pt>
                <c:pt idx="5322">
                  <c:v>-20.14556197847</c:v>
                </c:pt>
                <c:pt idx="5323">
                  <c:v>-20.1923100874378</c:v>
                </c:pt>
                <c:pt idx="5324">
                  <c:v>-20.26372379330918</c:v>
                </c:pt>
                <c:pt idx="5325">
                  <c:v>-20.2966603619622</c:v>
                </c:pt>
                <c:pt idx="5326">
                  <c:v>-20.344360862444</c:v>
                </c:pt>
                <c:pt idx="5327">
                  <c:v>-20.3785962515926</c:v>
                </c:pt>
                <c:pt idx="5328">
                  <c:v>-20.3903960908577</c:v>
                </c:pt>
                <c:pt idx="5329">
                  <c:v>-20.4056674492307</c:v>
                </c:pt>
                <c:pt idx="5330">
                  <c:v>-20.3943792583511</c:v>
                </c:pt>
                <c:pt idx="5331">
                  <c:v>-20.3756724913757</c:v>
                </c:pt>
                <c:pt idx="5332">
                  <c:v>-20.3393439102314</c:v>
                </c:pt>
                <c:pt idx="5333">
                  <c:v>-20.3084046008116</c:v>
                </c:pt>
                <c:pt idx="5334">
                  <c:v>-20.2510643900091</c:v>
                </c:pt>
                <c:pt idx="5335">
                  <c:v>-20.2076171969658</c:v>
                </c:pt>
                <c:pt idx="5336">
                  <c:v>-20.15436597769281</c:v>
                </c:pt>
                <c:pt idx="5337">
                  <c:v>-20.0972583762606</c:v>
                </c:pt>
                <c:pt idx="5338">
                  <c:v>-20.0440452542071</c:v>
                </c:pt>
                <c:pt idx="5339">
                  <c:v>-19.9993983197519</c:v>
                </c:pt>
                <c:pt idx="5340">
                  <c:v>-19.9754244304721</c:v>
                </c:pt>
                <c:pt idx="5341">
                  <c:v>-19.94831731570698</c:v>
                </c:pt>
                <c:pt idx="5342">
                  <c:v>-19.9457250808021</c:v>
                </c:pt>
                <c:pt idx="5343">
                  <c:v>-19.94253818131111</c:v>
                </c:pt>
                <c:pt idx="5344">
                  <c:v>-19.96307976657588</c:v>
                </c:pt>
                <c:pt idx="5345">
                  <c:v>-19.99157627840518</c:v>
                </c:pt>
                <c:pt idx="5346">
                  <c:v>-20.0328787450658</c:v>
                </c:pt>
                <c:pt idx="5347">
                  <c:v>-20.0674027705563</c:v>
                </c:pt>
                <c:pt idx="5348">
                  <c:v>-20.101601869738</c:v>
                </c:pt>
                <c:pt idx="5349">
                  <c:v>-20.1508636949807</c:v>
                </c:pt>
                <c:pt idx="5350">
                  <c:v>-20.19377257423718</c:v>
                </c:pt>
                <c:pt idx="5351">
                  <c:v>-20.2181892365866</c:v>
                </c:pt>
                <c:pt idx="5352">
                  <c:v>-20.2447374975506</c:v>
                </c:pt>
                <c:pt idx="5353">
                  <c:v>-20.26048252340778</c:v>
                </c:pt>
                <c:pt idx="5354">
                  <c:v>-20.2568447040569</c:v>
                </c:pt>
                <c:pt idx="5355">
                  <c:v>-20.24801891657588</c:v>
                </c:pt>
                <c:pt idx="5356">
                  <c:v>-20.2269491125091</c:v>
                </c:pt>
                <c:pt idx="5357">
                  <c:v>-20.1940550680701</c:v>
                </c:pt>
                <c:pt idx="5358">
                  <c:v>-20.1563270003032</c:v>
                </c:pt>
                <c:pt idx="5359">
                  <c:v>-20.1125181169907</c:v>
                </c:pt>
                <c:pt idx="5360">
                  <c:v>-20.0541665762182</c:v>
                </c:pt>
                <c:pt idx="5361">
                  <c:v>-20.0138996304129</c:v>
                </c:pt>
                <c:pt idx="5362">
                  <c:v>-19.9731617839316</c:v>
                </c:pt>
                <c:pt idx="5363">
                  <c:v>-19.9370792892912</c:v>
                </c:pt>
                <c:pt idx="5364">
                  <c:v>-19.8962029529571</c:v>
                </c:pt>
                <c:pt idx="5365">
                  <c:v>-19.8739820484483</c:v>
                </c:pt>
                <c:pt idx="5366">
                  <c:v>-19.8743518952735</c:v>
                </c:pt>
                <c:pt idx="5367">
                  <c:v>-19.8666374474955</c:v>
                </c:pt>
                <c:pt idx="5368">
                  <c:v>-19.8872654018254</c:v>
                </c:pt>
                <c:pt idx="5369">
                  <c:v>-19.9172331169216</c:v>
                </c:pt>
                <c:pt idx="5370">
                  <c:v>-19.9443160421566</c:v>
                </c:pt>
                <c:pt idx="5371">
                  <c:v>-19.98577298268131</c:v>
                </c:pt>
                <c:pt idx="5372">
                  <c:v>-20.0211274297195</c:v>
                </c:pt>
                <c:pt idx="5373">
                  <c:v>-20.06243250061808</c:v>
                </c:pt>
                <c:pt idx="5374">
                  <c:v>-20.1089972439564</c:v>
                </c:pt>
                <c:pt idx="5375">
                  <c:v>-20.1333015879583</c:v>
                </c:pt>
                <c:pt idx="5376">
                  <c:v>-20.15304453914128</c:v>
                </c:pt>
                <c:pt idx="5377">
                  <c:v>-20.1621181217897</c:v>
                </c:pt>
                <c:pt idx="5378">
                  <c:v>-20.1696519979695</c:v>
                </c:pt>
                <c:pt idx="5379">
                  <c:v>-20.1591922461669</c:v>
                </c:pt>
                <c:pt idx="5380">
                  <c:v>-20.13370638412188</c:v>
                </c:pt>
                <c:pt idx="5381">
                  <c:v>-20.1178229159671</c:v>
                </c:pt>
                <c:pt idx="5382">
                  <c:v>-20.0786180660358</c:v>
                </c:pt>
                <c:pt idx="5383">
                  <c:v>-20.0123169694116</c:v>
                </c:pt>
                <c:pt idx="5384">
                  <c:v>-19.97897932139229</c:v>
                </c:pt>
                <c:pt idx="5385">
                  <c:v>-19.93379254958501</c:v>
                </c:pt>
                <c:pt idx="5386">
                  <c:v>-19.88386228042</c:v>
                </c:pt>
                <c:pt idx="5387">
                  <c:v>-19.8375355611689</c:v>
                </c:pt>
                <c:pt idx="5388">
                  <c:v>-19.8022858859171</c:v>
                </c:pt>
                <c:pt idx="5389">
                  <c:v>-19.7700689523661</c:v>
                </c:pt>
                <c:pt idx="5390">
                  <c:v>-19.7451502665329</c:v>
                </c:pt>
                <c:pt idx="5391">
                  <c:v>-19.7490146958371</c:v>
                </c:pt>
                <c:pt idx="5392">
                  <c:v>-19.75232996535988</c:v>
                </c:pt>
                <c:pt idx="5393">
                  <c:v>-19.75118983799998</c:v>
                </c:pt>
                <c:pt idx="5394">
                  <c:v>-19.77553554254791</c:v>
                </c:pt>
                <c:pt idx="5395">
                  <c:v>-19.8025967340477</c:v>
                </c:pt>
                <c:pt idx="5396">
                  <c:v>-19.8320257573058</c:v>
                </c:pt>
                <c:pt idx="5397">
                  <c:v>-19.8703668075469</c:v>
                </c:pt>
                <c:pt idx="5398">
                  <c:v>-19.8952503407466</c:v>
                </c:pt>
                <c:pt idx="5399">
                  <c:v>-19.9350685373875</c:v>
                </c:pt>
                <c:pt idx="5400">
                  <c:v>-19.95059383127288</c:v>
                </c:pt>
                <c:pt idx="5401">
                  <c:v>-19.9783186205138</c:v>
                </c:pt>
                <c:pt idx="5402">
                  <c:v>-19.96897904556288</c:v>
                </c:pt>
                <c:pt idx="5403">
                  <c:v>-19.9710952220311</c:v>
                </c:pt>
                <c:pt idx="5404">
                  <c:v>-19.9585180858977</c:v>
                </c:pt>
                <c:pt idx="5405">
                  <c:v>-19.9476843343508</c:v>
                </c:pt>
                <c:pt idx="5406">
                  <c:v>-19.9175257227532</c:v>
                </c:pt>
                <c:pt idx="5407">
                  <c:v>-19.885060278403</c:v>
                </c:pt>
                <c:pt idx="5408">
                  <c:v>-19.83902576124481</c:v>
                </c:pt>
                <c:pt idx="5409">
                  <c:v>-19.7940443697234</c:v>
                </c:pt>
                <c:pt idx="5410">
                  <c:v>-19.75778405430029</c:v>
                </c:pt>
                <c:pt idx="5411">
                  <c:v>-19.72166674731499</c:v>
                </c:pt>
                <c:pt idx="5412">
                  <c:v>-19.69543623806151</c:v>
                </c:pt>
                <c:pt idx="5413">
                  <c:v>-19.6573647400931</c:v>
                </c:pt>
                <c:pt idx="5414">
                  <c:v>-19.6553268494953</c:v>
                </c:pt>
                <c:pt idx="5415">
                  <c:v>-19.6374225804181</c:v>
                </c:pt>
                <c:pt idx="5416">
                  <c:v>-19.6441878339291</c:v>
                </c:pt>
                <c:pt idx="5417">
                  <c:v>-19.6566647157085</c:v>
                </c:pt>
                <c:pt idx="5418">
                  <c:v>-19.67132921473388</c:v>
                </c:pt>
                <c:pt idx="5419">
                  <c:v>-19.6925676647671</c:v>
                </c:pt>
                <c:pt idx="5420">
                  <c:v>-19.7263542665618</c:v>
                </c:pt>
                <c:pt idx="5421">
                  <c:v>-19.77439993432581</c:v>
                </c:pt>
                <c:pt idx="5422">
                  <c:v>-19.7935486823868</c:v>
                </c:pt>
                <c:pt idx="5423">
                  <c:v>-19.8181937541015</c:v>
                </c:pt>
                <c:pt idx="5424">
                  <c:v>-19.8540194384783</c:v>
                </c:pt>
                <c:pt idx="5425">
                  <c:v>-19.8744188309626</c:v>
                </c:pt>
                <c:pt idx="5426">
                  <c:v>-19.8758385809365</c:v>
                </c:pt>
                <c:pt idx="5427">
                  <c:v>-19.88524233442331</c:v>
                </c:pt>
                <c:pt idx="5428">
                  <c:v>-19.8772741462357</c:v>
                </c:pt>
                <c:pt idx="5429">
                  <c:v>-19.86657273297521</c:v>
                </c:pt>
                <c:pt idx="5430">
                  <c:v>-19.8430342181198</c:v>
                </c:pt>
                <c:pt idx="5431">
                  <c:v>-19.80973963176051</c:v>
                </c:pt>
                <c:pt idx="5432">
                  <c:v>-19.7635693849588</c:v>
                </c:pt>
                <c:pt idx="5433">
                  <c:v>-19.7203572597695</c:v>
                </c:pt>
                <c:pt idx="5434">
                  <c:v>-19.6919488378289</c:v>
                </c:pt>
                <c:pt idx="5435">
                  <c:v>-19.6529262400907</c:v>
                </c:pt>
                <c:pt idx="5436">
                  <c:v>-19.6090611825384</c:v>
                </c:pt>
                <c:pt idx="5437">
                  <c:v>-19.58464229893971</c:v>
                </c:pt>
                <c:pt idx="5438">
                  <c:v>-19.5532024446277</c:v>
                </c:pt>
                <c:pt idx="5439">
                  <c:v>-19.5492340900012</c:v>
                </c:pt>
                <c:pt idx="5440">
                  <c:v>-19.542886319055</c:v>
                </c:pt>
                <c:pt idx="5441">
                  <c:v>-19.5510924092162</c:v>
                </c:pt>
                <c:pt idx="5442">
                  <c:v>-19.557622272693</c:v>
                </c:pt>
                <c:pt idx="5443">
                  <c:v>-19.59373640902308</c:v>
                </c:pt>
                <c:pt idx="5444">
                  <c:v>-19.6135504084009</c:v>
                </c:pt>
                <c:pt idx="5445">
                  <c:v>-19.6407211817735</c:v>
                </c:pt>
                <c:pt idx="5446">
                  <c:v>-19.6761689685792</c:v>
                </c:pt>
                <c:pt idx="5447">
                  <c:v>-19.7125537369546</c:v>
                </c:pt>
                <c:pt idx="5448">
                  <c:v>-19.7546412311954</c:v>
                </c:pt>
                <c:pt idx="5449">
                  <c:v>-19.76251610622018</c:v>
                </c:pt>
                <c:pt idx="5450">
                  <c:v>-19.7951629692014</c:v>
                </c:pt>
                <c:pt idx="5451">
                  <c:v>-19.8102342693395</c:v>
                </c:pt>
                <c:pt idx="5452">
                  <c:v>-19.8187603612685</c:v>
                </c:pt>
                <c:pt idx="5453">
                  <c:v>-19.8073241778315</c:v>
                </c:pt>
                <c:pt idx="5454">
                  <c:v>-19.79173980297981</c:v>
                </c:pt>
                <c:pt idx="5455">
                  <c:v>-19.77746587562349</c:v>
                </c:pt>
                <c:pt idx="5456">
                  <c:v>-19.7428065585685</c:v>
                </c:pt>
                <c:pt idx="5457">
                  <c:v>-19.72261704336991</c:v>
                </c:pt>
                <c:pt idx="5458">
                  <c:v>-19.6867709320187</c:v>
                </c:pt>
                <c:pt idx="5459">
                  <c:v>-19.6504048549831</c:v>
                </c:pt>
                <c:pt idx="5460">
                  <c:v>-19.6210954129579</c:v>
                </c:pt>
                <c:pt idx="5461">
                  <c:v>-19.594382208345</c:v>
                </c:pt>
                <c:pt idx="5462">
                  <c:v>-19.5622086294458</c:v>
                </c:pt>
                <c:pt idx="5463">
                  <c:v>-19.5442129597774</c:v>
                </c:pt>
                <c:pt idx="5464">
                  <c:v>-19.5369448643837</c:v>
                </c:pt>
                <c:pt idx="5465">
                  <c:v>-19.5296649480318</c:v>
                </c:pt>
                <c:pt idx="5466">
                  <c:v>-19.5385609060245</c:v>
                </c:pt>
                <c:pt idx="5467">
                  <c:v>-19.5588568128842</c:v>
                </c:pt>
                <c:pt idx="5468">
                  <c:v>-19.5794252779021</c:v>
                </c:pt>
                <c:pt idx="5469">
                  <c:v>-19.5983967367931</c:v>
                </c:pt>
                <c:pt idx="5470">
                  <c:v>-19.6331875412613</c:v>
                </c:pt>
                <c:pt idx="5471">
                  <c:v>-19.66267966423188</c:v>
                </c:pt>
                <c:pt idx="5472">
                  <c:v>-19.6917018467254</c:v>
                </c:pt>
                <c:pt idx="5473">
                  <c:v>-19.7245505754429</c:v>
                </c:pt>
                <c:pt idx="5474">
                  <c:v>-19.73209643486108</c:v>
                </c:pt>
                <c:pt idx="5475">
                  <c:v>-19.7581087165437</c:v>
                </c:pt>
                <c:pt idx="5476">
                  <c:v>-19.77135132549351</c:v>
                </c:pt>
                <c:pt idx="5477">
                  <c:v>-19.7683539132466</c:v>
                </c:pt>
                <c:pt idx="5478">
                  <c:v>-19.7642157245631</c:v>
                </c:pt>
                <c:pt idx="5479">
                  <c:v>-19.7548604503982</c:v>
                </c:pt>
                <c:pt idx="5480">
                  <c:v>-19.7273760856234</c:v>
                </c:pt>
                <c:pt idx="5481">
                  <c:v>-19.7049508569216</c:v>
                </c:pt>
                <c:pt idx="5482">
                  <c:v>-19.6740390688327</c:v>
                </c:pt>
                <c:pt idx="5483">
                  <c:v>-19.6444371084513</c:v>
                </c:pt>
                <c:pt idx="5484">
                  <c:v>-19.61073940061929</c:v>
                </c:pt>
                <c:pt idx="5485">
                  <c:v>-19.59846477022259</c:v>
                </c:pt>
                <c:pt idx="5486">
                  <c:v>-19.5591559253885</c:v>
                </c:pt>
                <c:pt idx="5487">
                  <c:v>-19.549117528467</c:v>
                </c:pt>
                <c:pt idx="5488">
                  <c:v>-19.5331006256033</c:v>
                </c:pt>
                <c:pt idx="5489">
                  <c:v>-19.531235338629</c:v>
                </c:pt>
                <c:pt idx="5490">
                  <c:v>-19.5433069660493</c:v>
                </c:pt>
                <c:pt idx="5491">
                  <c:v>-19.55389566660631</c:v>
                </c:pt>
                <c:pt idx="5492">
                  <c:v>-19.5820081615778</c:v>
                </c:pt>
                <c:pt idx="5493">
                  <c:v>-19.616409955704</c:v>
                </c:pt>
                <c:pt idx="5494">
                  <c:v>-19.6488603020202</c:v>
                </c:pt>
                <c:pt idx="5495">
                  <c:v>-19.689117699975</c:v>
                </c:pt>
                <c:pt idx="5496">
                  <c:v>-19.7259639512656</c:v>
                </c:pt>
                <c:pt idx="5497">
                  <c:v>-19.7693003397004</c:v>
                </c:pt>
                <c:pt idx="5498">
                  <c:v>-19.8040816737158</c:v>
                </c:pt>
                <c:pt idx="5499">
                  <c:v>-19.83249615232188</c:v>
                </c:pt>
                <c:pt idx="5500">
                  <c:v>-19.8588763105586</c:v>
                </c:pt>
                <c:pt idx="5501">
                  <c:v>-19.86813818481041</c:v>
                </c:pt>
                <c:pt idx="5502">
                  <c:v>-19.8801268166281</c:v>
                </c:pt>
                <c:pt idx="5503">
                  <c:v>-19.8869604822005</c:v>
                </c:pt>
                <c:pt idx="5504">
                  <c:v>-19.86384283382981</c:v>
                </c:pt>
                <c:pt idx="5505">
                  <c:v>-19.8557873451356</c:v>
                </c:pt>
                <c:pt idx="5506">
                  <c:v>-19.8204485378862</c:v>
                </c:pt>
                <c:pt idx="5507">
                  <c:v>-19.78278792772501</c:v>
                </c:pt>
                <c:pt idx="5508">
                  <c:v>-19.76231965716431</c:v>
                </c:pt>
                <c:pt idx="5509">
                  <c:v>-19.71812999656098</c:v>
                </c:pt>
                <c:pt idx="5510">
                  <c:v>-19.67942188627759</c:v>
                </c:pt>
                <c:pt idx="5511">
                  <c:v>-19.6535268976056</c:v>
                </c:pt>
                <c:pt idx="5512">
                  <c:v>-19.6336178510898</c:v>
                </c:pt>
                <c:pt idx="5513">
                  <c:v>-19.61264957023698</c:v>
                </c:pt>
                <c:pt idx="5514">
                  <c:v>-19.5971333902059</c:v>
                </c:pt>
                <c:pt idx="5515">
                  <c:v>-19.59656607990128</c:v>
                </c:pt>
                <c:pt idx="5516">
                  <c:v>-19.6117937145308</c:v>
                </c:pt>
                <c:pt idx="5517">
                  <c:v>-19.6214018143247</c:v>
                </c:pt>
                <c:pt idx="5518">
                  <c:v>-19.6458364306442</c:v>
                </c:pt>
                <c:pt idx="5519">
                  <c:v>-19.6786590653254</c:v>
                </c:pt>
                <c:pt idx="5520">
                  <c:v>-19.7075615122018</c:v>
                </c:pt>
                <c:pt idx="5521">
                  <c:v>-19.74412158022708</c:v>
                </c:pt>
                <c:pt idx="5522">
                  <c:v>-19.7725098296434</c:v>
                </c:pt>
                <c:pt idx="5523">
                  <c:v>-19.8040790129028</c:v>
                </c:pt>
                <c:pt idx="5524">
                  <c:v>-19.8426000698191</c:v>
                </c:pt>
                <c:pt idx="5525">
                  <c:v>-19.8528449136493</c:v>
                </c:pt>
                <c:pt idx="5526">
                  <c:v>-19.86861121198308</c:v>
                </c:pt>
                <c:pt idx="5527">
                  <c:v>-19.868905931329</c:v>
                </c:pt>
                <c:pt idx="5528">
                  <c:v>-19.8500937781611</c:v>
                </c:pt>
                <c:pt idx="5529">
                  <c:v>-19.8457011685055</c:v>
                </c:pt>
                <c:pt idx="5530">
                  <c:v>-19.822749453605</c:v>
                </c:pt>
                <c:pt idx="5531">
                  <c:v>-19.7960895782748</c:v>
                </c:pt>
                <c:pt idx="5532">
                  <c:v>-19.7688732245862</c:v>
                </c:pt>
                <c:pt idx="5533">
                  <c:v>-19.7431964035494</c:v>
                </c:pt>
                <c:pt idx="5534">
                  <c:v>-19.7023315366169</c:v>
                </c:pt>
                <c:pt idx="5535">
                  <c:v>-19.6798544419026</c:v>
                </c:pt>
                <c:pt idx="5536">
                  <c:v>-19.6570152216444</c:v>
                </c:pt>
                <c:pt idx="5537">
                  <c:v>-19.6380140259266</c:v>
                </c:pt>
                <c:pt idx="5538">
                  <c:v>-19.6320627641615</c:v>
                </c:pt>
                <c:pt idx="5539">
                  <c:v>-19.6292066986549</c:v>
                </c:pt>
                <c:pt idx="5540">
                  <c:v>-19.6371506922454</c:v>
                </c:pt>
                <c:pt idx="5541">
                  <c:v>-19.6595108336409</c:v>
                </c:pt>
                <c:pt idx="5542">
                  <c:v>-19.6826820904978</c:v>
                </c:pt>
                <c:pt idx="5543">
                  <c:v>-19.7261133986797</c:v>
                </c:pt>
                <c:pt idx="5544">
                  <c:v>-19.74947898340429</c:v>
                </c:pt>
                <c:pt idx="5545">
                  <c:v>-19.78560190438878</c:v>
                </c:pt>
                <c:pt idx="5546">
                  <c:v>-19.8208171111912</c:v>
                </c:pt>
                <c:pt idx="5547">
                  <c:v>-19.8561677389548</c:v>
                </c:pt>
                <c:pt idx="5548">
                  <c:v>-19.8938932527964</c:v>
                </c:pt>
                <c:pt idx="5549">
                  <c:v>-19.9194118498695</c:v>
                </c:pt>
                <c:pt idx="5550">
                  <c:v>-19.9409586288732</c:v>
                </c:pt>
                <c:pt idx="5551">
                  <c:v>-19.94032281924228</c:v>
                </c:pt>
                <c:pt idx="5552">
                  <c:v>-19.9391388648714</c:v>
                </c:pt>
                <c:pt idx="5553">
                  <c:v>-19.9314567919355</c:v>
                </c:pt>
                <c:pt idx="5554">
                  <c:v>-19.92471807100388</c:v>
                </c:pt>
                <c:pt idx="5555">
                  <c:v>-19.9007317054266</c:v>
                </c:pt>
                <c:pt idx="5556">
                  <c:v>-19.87828084896978</c:v>
                </c:pt>
                <c:pt idx="5557">
                  <c:v>-19.8376662822612</c:v>
                </c:pt>
                <c:pt idx="5558">
                  <c:v>-19.8166499974772</c:v>
                </c:pt>
                <c:pt idx="5559">
                  <c:v>-19.7906526426008</c:v>
                </c:pt>
                <c:pt idx="5560">
                  <c:v>-19.7590741112531</c:v>
                </c:pt>
                <c:pt idx="5561">
                  <c:v>-19.7547110335728</c:v>
                </c:pt>
                <c:pt idx="5562">
                  <c:v>-19.7368479943975</c:v>
                </c:pt>
                <c:pt idx="5563">
                  <c:v>-19.74643486676258</c:v>
                </c:pt>
                <c:pt idx="5564">
                  <c:v>-19.7514673378045</c:v>
                </c:pt>
                <c:pt idx="5565">
                  <c:v>-19.7634733812197</c:v>
                </c:pt>
                <c:pt idx="5566">
                  <c:v>-19.7933897468871</c:v>
                </c:pt>
                <c:pt idx="5567">
                  <c:v>-19.8246592745504</c:v>
                </c:pt>
                <c:pt idx="5568">
                  <c:v>-19.8562230233311</c:v>
                </c:pt>
                <c:pt idx="5569">
                  <c:v>-19.899489720893</c:v>
                </c:pt>
                <c:pt idx="5570">
                  <c:v>-19.9520878246426</c:v>
                </c:pt>
                <c:pt idx="5571">
                  <c:v>-19.98522060652661</c:v>
                </c:pt>
                <c:pt idx="5572">
                  <c:v>-20.02203858674131</c:v>
                </c:pt>
                <c:pt idx="5573">
                  <c:v>-20.0536804207967</c:v>
                </c:pt>
                <c:pt idx="5574">
                  <c:v>-20.07244526909</c:v>
                </c:pt>
                <c:pt idx="5575">
                  <c:v>-20.0901611755308</c:v>
                </c:pt>
                <c:pt idx="5576">
                  <c:v>-20.086717161757</c:v>
                </c:pt>
                <c:pt idx="5577">
                  <c:v>-20.0923200000415</c:v>
                </c:pt>
                <c:pt idx="5578">
                  <c:v>-20.0698389947224</c:v>
                </c:pt>
                <c:pt idx="5579">
                  <c:v>-20.05296695598719</c:v>
                </c:pt>
                <c:pt idx="5580">
                  <c:v>-20.0260990385427</c:v>
                </c:pt>
                <c:pt idx="5581">
                  <c:v>-19.9924653533769</c:v>
                </c:pt>
                <c:pt idx="5582">
                  <c:v>-19.9708175120714</c:v>
                </c:pt>
                <c:pt idx="5583">
                  <c:v>-19.9303776713176</c:v>
                </c:pt>
                <c:pt idx="5584">
                  <c:v>-19.8956952316512</c:v>
                </c:pt>
                <c:pt idx="5585">
                  <c:v>-19.88032931593958</c:v>
                </c:pt>
                <c:pt idx="5586">
                  <c:v>-19.86211938420518</c:v>
                </c:pt>
                <c:pt idx="5587">
                  <c:v>-19.8694863515445</c:v>
                </c:pt>
                <c:pt idx="5588">
                  <c:v>-19.8638185628465</c:v>
                </c:pt>
                <c:pt idx="5589">
                  <c:v>-19.8826571959124</c:v>
                </c:pt>
                <c:pt idx="5590">
                  <c:v>-19.8987940435877</c:v>
                </c:pt>
                <c:pt idx="5591">
                  <c:v>-19.92865249113931</c:v>
                </c:pt>
                <c:pt idx="5592">
                  <c:v>-19.97083357250111</c:v>
                </c:pt>
                <c:pt idx="5593">
                  <c:v>-20.0197837986938</c:v>
                </c:pt>
                <c:pt idx="5594">
                  <c:v>-20.0514262025086</c:v>
                </c:pt>
                <c:pt idx="5595">
                  <c:v>-20.0992079653126</c:v>
                </c:pt>
                <c:pt idx="5596">
                  <c:v>-20.1285041253609</c:v>
                </c:pt>
                <c:pt idx="5597">
                  <c:v>-20.1670908370493</c:v>
                </c:pt>
                <c:pt idx="5598">
                  <c:v>-20.1985839565183</c:v>
                </c:pt>
                <c:pt idx="5599">
                  <c:v>-20.2057299508942</c:v>
                </c:pt>
                <c:pt idx="5600">
                  <c:v>-20.21324974712218</c:v>
                </c:pt>
                <c:pt idx="5601">
                  <c:v>-20.2118226129298</c:v>
                </c:pt>
                <c:pt idx="5602">
                  <c:v>-20.2101481002162</c:v>
                </c:pt>
                <c:pt idx="5603">
                  <c:v>-20.1777957949958</c:v>
                </c:pt>
                <c:pt idx="5604">
                  <c:v>-20.1581872076427</c:v>
                </c:pt>
                <c:pt idx="5605">
                  <c:v>-20.11455423497801</c:v>
                </c:pt>
                <c:pt idx="5606">
                  <c:v>-20.0703924992342</c:v>
                </c:pt>
                <c:pt idx="5607">
                  <c:v>-20.0262572830194</c:v>
                </c:pt>
                <c:pt idx="5608">
                  <c:v>-19.98193424816381</c:v>
                </c:pt>
                <c:pt idx="5609">
                  <c:v>-19.94642784933021</c:v>
                </c:pt>
                <c:pt idx="5610">
                  <c:v>-19.91777498398359</c:v>
                </c:pt>
                <c:pt idx="5611">
                  <c:v>-19.89538253255111</c:v>
                </c:pt>
                <c:pt idx="5612">
                  <c:v>-19.8788816544861</c:v>
                </c:pt>
                <c:pt idx="5613">
                  <c:v>-19.8660587793124</c:v>
                </c:pt>
                <c:pt idx="5614">
                  <c:v>-19.8631054692446</c:v>
                </c:pt>
                <c:pt idx="5615">
                  <c:v>-19.8857004059726</c:v>
                </c:pt>
                <c:pt idx="5616">
                  <c:v>-19.8967760244266</c:v>
                </c:pt>
                <c:pt idx="5617">
                  <c:v>-19.9175068004495</c:v>
                </c:pt>
                <c:pt idx="5618">
                  <c:v>-19.9348056159307</c:v>
                </c:pt>
                <c:pt idx="5619">
                  <c:v>-19.968385335436</c:v>
                </c:pt>
                <c:pt idx="5620">
                  <c:v>-19.99701709344</c:v>
                </c:pt>
                <c:pt idx="5621">
                  <c:v>-20.0119734024538</c:v>
                </c:pt>
                <c:pt idx="5622">
                  <c:v>-20.0406945506522</c:v>
                </c:pt>
                <c:pt idx="5623">
                  <c:v>-20.043595062097</c:v>
                </c:pt>
                <c:pt idx="5624">
                  <c:v>-20.04344415373578</c:v>
                </c:pt>
                <c:pt idx="5625">
                  <c:v>-20.05249910130388</c:v>
                </c:pt>
                <c:pt idx="5626">
                  <c:v>-20.0262242394058</c:v>
                </c:pt>
                <c:pt idx="5627">
                  <c:v>-20.02253687515661</c:v>
                </c:pt>
                <c:pt idx="5628">
                  <c:v>-20.0031994384519</c:v>
                </c:pt>
                <c:pt idx="5629">
                  <c:v>-19.97331948483528</c:v>
                </c:pt>
                <c:pt idx="5630">
                  <c:v>-19.92884690779498</c:v>
                </c:pt>
                <c:pt idx="5631">
                  <c:v>-19.89785813025451</c:v>
                </c:pt>
                <c:pt idx="5632">
                  <c:v>-19.86566685435718</c:v>
                </c:pt>
                <c:pt idx="5633">
                  <c:v>-19.839087431455</c:v>
                </c:pt>
                <c:pt idx="5634">
                  <c:v>-19.823180427717</c:v>
                </c:pt>
                <c:pt idx="5635">
                  <c:v>-19.78914743777301</c:v>
                </c:pt>
                <c:pt idx="5636">
                  <c:v>-19.78221914746258</c:v>
                </c:pt>
                <c:pt idx="5637">
                  <c:v>-19.78990364863609</c:v>
                </c:pt>
                <c:pt idx="5638">
                  <c:v>-19.7979829999714</c:v>
                </c:pt>
                <c:pt idx="5639">
                  <c:v>-19.811721319382</c:v>
                </c:pt>
                <c:pt idx="5640">
                  <c:v>-19.8272061925299</c:v>
                </c:pt>
                <c:pt idx="5641">
                  <c:v>-19.85524998674331</c:v>
                </c:pt>
                <c:pt idx="5642">
                  <c:v>-19.88944369914078</c:v>
                </c:pt>
                <c:pt idx="5643">
                  <c:v>-19.9189012182777</c:v>
                </c:pt>
                <c:pt idx="5644">
                  <c:v>-19.95903353846498</c:v>
                </c:pt>
                <c:pt idx="5645">
                  <c:v>-19.97935367637308</c:v>
                </c:pt>
                <c:pt idx="5646">
                  <c:v>-20.00864239452991</c:v>
                </c:pt>
                <c:pt idx="5647">
                  <c:v>-20.0174594381469</c:v>
                </c:pt>
                <c:pt idx="5648">
                  <c:v>-20.0359682787739</c:v>
                </c:pt>
                <c:pt idx="5649">
                  <c:v>-20.03729403388821</c:v>
                </c:pt>
                <c:pt idx="5650">
                  <c:v>-20.0261538100461</c:v>
                </c:pt>
                <c:pt idx="5651">
                  <c:v>-20.0110414702285</c:v>
                </c:pt>
                <c:pt idx="5652">
                  <c:v>-19.9960456220252</c:v>
                </c:pt>
                <c:pt idx="5653">
                  <c:v>-19.9672665906717</c:v>
                </c:pt>
                <c:pt idx="5654">
                  <c:v>-19.942437109518</c:v>
                </c:pt>
                <c:pt idx="5655">
                  <c:v>-19.9051946887922</c:v>
                </c:pt>
                <c:pt idx="5656">
                  <c:v>-19.8791400602118</c:v>
                </c:pt>
                <c:pt idx="5657">
                  <c:v>-19.8458107417138</c:v>
                </c:pt>
                <c:pt idx="5658">
                  <c:v>-19.8198811350011</c:v>
                </c:pt>
                <c:pt idx="5659">
                  <c:v>-19.8170564715386</c:v>
                </c:pt>
                <c:pt idx="5660">
                  <c:v>-19.79174774444069</c:v>
                </c:pt>
                <c:pt idx="5661">
                  <c:v>-19.8014655500418</c:v>
                </c:pt>
                <c:pt idx="5662">
                  <c:v>-19.7918255109831</c:v>
                </c:pt>
                <c:pt idx="5663">
                  <c:v>-19.8125402132517</c:v>
                </c:pt>
                <c:pt idx="5664">
                  <c:v>-19.8356764746542</c:v>
                </c:pt>
                <c:pt idx="5665">
                  <c:v>-19.85038529925651</c:v>
                </c:pt>
                <c:pt idx="5666">
                  <c:v>-19.8911950986406</c:v>
                </c:pt>
                <c:pt idx="5667">
                  <c:v>-19.9166312887194</c:v>
                </c:pt>
                <c:pt idx="5668">
                  <c:v>-19.94241906034758</c:v>
                </c:pt>
                <c:pt idx="5669">
                  <c:v>-19.96466316021201</c:v>
                </c:pt>
                <c:pt idx="5670">
                  <c:v>-19.98730651082418</c:v>
                </c:pt>
                <c:pt idx="5671">
                  <c:v>-20.0137987928865</c:v>
                </c:pt>
                <c:pt idx="5672">
                  <c:v>-20.0274437408738</c:v>
                </c:pt>
                <c:pt idx="5673">
                  <c:v>-20.01919053285789</c:v>
                </c:pt>
                <c:pt idx="5674">
                  <c:v>-20.0100700166709</c:v>
                </c:pt>
                <c:pt idx="5675">
                  <c:v>-20.0062669339901</c:v>
                </c:pt>
                <c:pt idx="5676">
                  <c:v>-19.98864958377001</c:v>
                </c:pt>
                <c:pt idx="5677">
                  <c:v>-19.9385359548276</c:v>
                </c:pt>
                <c:pt idx="5678">
                  <c:v>-19.91548750052501</c:v>
                </c:pt>
                <c:pt idx="5679">
                  <c:v>-19.8776631591462</c:v>
                </c:pt>
                <c:pt idx="5680">
                  <c:v>-19.8456527884906</c:v>
                </c:pt>
                <c:pt idx="5681">
                  <c:v>-19.814520080035</c:v>
                </c:pt>
                <c:pt idx="5682">
                  <c:v>-19.7739811755383</c:v>
                </c:pt>
                <c:pt idx="5683">
                  <c:v>-19.753855723858</c:v>
                </c:pt>
                <c:pt idx="5684">
                  <c:v>-19.7444721026326</c:v>
                </c:pt>
                <c:pt idx="5685">
                  <c:v>-19.71853986392591</c:v>
                </c:pt>
                <c:pt idx="5686">
                  <c:v>-19.71439081150769</c:v>
                </c:pt>
                <c:pt idx="5687">
                  <c:v>-19.718178239781</c:v>
                </c:pt>
                <c:pt idx="5688">
                  <c:v>-19.718072205026</c:v>
                </c:pt>
                <c:pt idx="5689">
                  <c:v>-19.7477692194235</c:v>
                </c:pt>
                <c:pt idx="5690">
                  <c:v>-19.76731800256108</c:v>
                </c:pt>
                <c:pt idx="5691">
                  <c:v>-19.78916680603918</c:v>
                </c:pt>
                <c:pt idx="5692">
                  <c:v>-19.8185828860917</c:v>
                </c:pt>
                <c:pt idx="5693">
                  <c:v>-19.8460873195799</c:v>
                </c:pt>
                <c:pt idx="5694">
                  <c:v>-19.8575405359972</c:v>
                </c:pt>
                <c:pt idx="5695">
                  <c:v>-19.8823712341989</c:v>
                </c:pt>
                <c:pt idx="5696">
                  <c:v>-19.8943422122024</c:v>
                </c:pt>
                <c:pt idx="5697">
                  <c:v>-19.8924998198182</c:v>
                </c:pt>
                <c:pt idx="5698">
                  <c:v>-19.90064514676788</c:v>
                </c:pt>
                <c:pt idx="5699">
                  <c:v>-19.8940145386734</c:v>
                </c:pt>
                <c:pt idx="5700">
                  <c:v>-19.8742543398602</c:v>
                </c:pt>
                <c:pt idx="5701">
                  <c:v>-19.8487778646518</c:v>
                </c:pt>
                <c:pt idx="5702">
                  <c:v>-19.82594707108938</c:v>
                </c:pt>
                <c:pt idx="5703">
                  <c:v>-19.78879613993171</c:v>
                </c:pt>
                <c:pt idx="5704">
                  <c:v>-19.7608649548112</c:v>
                </c:pt>
                <c:pt idx="5705">
                  <c:v>-19.7171757412613</c:v>
                </c:pt>
                <c:pt idx="5706">
                  <c:v>-19.6972882216768</c:v>
                </c:pt>
                <c:pt idx="5707">
                  <c:v>-19.67582605961431</c:v>
                </c:pt>
                <c:pt idx="5708">
                  <c:v>-19.648141099112</c:v>
                </c:pt>
                <c:pt idx="5709">
                  <c:v>-19.6310195524843</c:v>
                </c:pt>
                <c:pt idx="5710">
                  <c:v>-19.6311530919703</c:v>
                </c:pt>
                <c:pt idx="5711">
                  <c:v>-19.6178131001652</c:v>
                </c:pt>
                <c:pt idx="5712">
                  <c:v>-19.6290793653544</c:v>
                </c:pt>
                <c:pt idx="5713">
                  <c:v>-19.6484989983303</c:v>
                </c:pt>
                <c:pt idx="5714">
                  <c:v>-19.6551915443527</c:v>
                </c:pt>
                <c:pt idx="5715">
                  <c:v>-19.6878352829046</c:v>
                </c:pt>
                <c:pt idx="5716">
                  <c:v>-19.7098041042779</c:v>
                </c:pt>
                <c:pt idx="5717">
                  <c:v>-19.7356825656166</c:v>
                </c:pt>
                <c:pt idx="5718">
                  <c:v>-19.7542809421642</c:v>
                </c:pt>
                <c:pt idx="5719">
                  <c:v>-19.7719750605233</c:v>
                </c:pt>
                <c:pt idx="5720">
                  <c:v>-19.800123603912</c:v>
                </c:pt>
                <c:pt idx="5721">
                  <c:v>-19.7962824815021</c:v>
                </c:pt>
                <c:pt idx="5722">
                  <c:v>-19.8054628694317</c:v>
                </c:pt>
                <c:pt idx="5723">
                  <c:v>-19.7898601400501</c:v>
                </c:pt>
                <c:pt idx="5724">
                  <c:v>-19.774425643355</c:v>
                </c:pt>
                <c:pt idx="5725">
                  <c:v>-19.7549553934157</c:v>
                </c:pt>
                <c:pt idx="5726">
                  <c:v>-19.7326565474099</c:v>
                </c:pt>
                <c:pt idx="5727">
                  <c:v>-19.6997083801537</c:v>
                </c:pt>
                <c:pt idx="5728">
                  <c:v>-19.6584233240604</c:v>
                </c:pt>
                <c:pt idx="5729">
                  <c:v>-19.6349257731181</c:v>
                </c:pt>
                <c:pt idx="5730">
                  <c:v>-19.5999457873561</c:v>
                </c:pt>
                <c:pt idx="5731">
                  <c:v>-19.56249660878878</c:v>
                </c:pt>
                <c:pt idx="5732">
                  <c:v>-19.5387847226994</c:v>
                </c:pt>
                <c:pt idx="5733">
                  <c:v>-19.5109519395937</c:v>
                </c:pt>
                <c:pt idx="5734">
                  <c:v>-19.5010203378141</c:v>
                </c:pt>
                <c:pt idx="5735">
                  <c:v>-19.4924189363565</c:v>
                </c:pt>
                <c:pt idx="5736">
                  <c:v>-19.4835981104492</c:v>
                </c:pt>
                <c:pt idx="5737">
                  <c:v>-19.4746807116159</c:v>
                </c:pt>
                <c:pt idx="5738">
                  <c:v>-19.4965112691487</c:v>
                </c:pt>
                <c:pt idx="5739">
                  <c:v>-19.505173185011</c:v>
                </c:pt>
                <c:pt idx="5740">
                  <c:v>-19.5228460169552</c:v>
                </c:pt>
                <c:pt idx="5741">
                  <c:v>-19.5443126999687</c:v>
                </c:pt>
                <c:pt idx="5742">
                  <c:v>-19.55364813288289</c:v>
                </c:pt>
                <c:pt idx="5743">
                  <c:v>-19.57024856872388</c:v>
                </c:pt>
                <c:pt idx="5744">
                  <c:v>-19.5716971459205</c:v>
                </c:pt>
                <c:pt idx="5745">
                  <c:v>-19.5863474</c:v>
                </c:pt>
                <c:pt idx="5746">
                  <c:v>-19.5872289640649</c:v>
                </c:pt>
                <c:pt idx="5747">
                  <c:v>-19.5864828634096</c:v>
                </c:pt>
                <c:pt idx="5748">
                  <c:v>-19.5772822655286</c:v>
                </c:pt>
                <c:pt idx="5749">
                  <c:v>-19.5536939527131</c:v>
                </c:pt>
                <c:pt idx="5750">
                  <c:v>-19.5380965486826</c:v>
                </c:pt>
                <c:pt idx="5751">
                  <c:v>-19.5178141784676</c:v>
                </c:pt>
                <c:pt idx="5752">
                  <c:v>-19.48504051836611</c:v>
                </c:pt>
                <c:pt idx="5753">
                  <c:v>-19.46450906392392</c:v>
                </c:pt>
                <c:pt idx="5754">
                  <c:v>-19.43926932193749</c:v>
                </c:pt>
                <c:pt idx="5755">
                  <c:v>-19.4043410038761</c:v>
                </c:pt>
                <c:pt idx="5756">
                  <c:v>-19.381381355204</c:v>
                </c:pt>
                <c:pt idx="5757">
                  <c:v>-19.37123257894228</c:v>
                </c:pt>
                <c:pt idx="5758">
                  <c:v>-19.3616724196762</c:v>
                </c:pt>
                <c:pt idx="5759">
                  <c:v>-19.3403363026193</c:v>
                </c:pt>
                <c:pt idx="5760">
                  <c:v>-19.3499218127733</c:v>
                </c:pt>
                <c:pt idx="5761">
                  <c:v>-19.3414103069454</c:v>
                </c:pt>
                <c:pt idx="5762">
                  <c:v>-19.34874888418818</c:v>
                </c:pt>
                <c:pt idx="5763">
                  <c:v>-19.3586249567919</c:v>
                </c:pt>
                <c:pt idx="5764">
                  <c:v>-19.3945207055658</c:v>
                </c:pt>
                <c:pt idx="5765">
                  <c:v>-19.4105602585381</c:v>
                </c:pt>
                <c:pt idx="5766">
                  <c:v>-19.4320439065563</c:v>
                </c:pt>
                <c:pt idx="5767">
                  <c:v>-19.4421854934109</c:v>
                </c:pt>
                <c:pt idx="5768">
                  <c:v>-19.4585994268684</c:v>
                </c:pt>
                <c:pt idx="5769">
                  <c:v>-19.46060039646078</c:v>
                </c:pt>
                <c:pt idx="5770">
                  <c:v>-19.4731447707744</c:v>
                </c:pt>
                <c:pt idx="5771">
                  <c:v>-19.46292432972718</c:v>
                </c:pt>
                <c:pt idx="5772">
                  <c:v>-19.466178061998</c:v>
                </c:pt>
                <c:pt idx="5773">
                  <c:v>-19.4573940182607</c:v>
                </c:pt>
                <c:pt idx="5774">
                  <c:v>-19.4315338880173</c:v>
                </c:pt>
                <c:pt idx="5775">
                  <c:v>-19.40546060311388</c:v>
                </c:pt>
                <c:pt idx="5776">
                  <c:v>-19.3830176291116</c:v>
                </c:pt>
                <c:pt idx="5777">
                  <c:v>-19.3600163828621</c:v>
                </c:pt>
                <c:pt idx="5778">
                  <c:v>-19.3242627404128</c:v>
                </c:pt>
                <c:pt idx="5779">
                  <c:v>-19.2899906085185</c:v>
                </c:pt>
                <c:pt idx="5780">
                  <c:v>-19.2692184567389</c:v>
                </c:pt>
                <c:pt idx="5781">
                  <c:v>-19.24293794617731</c:v>
                </c:pt>
                <c:pt idx="5782">
                  <c:v>-19.2187644527728</c:v>
                </c:pt>
                <c:pt idx="5783">
                  <c:v>-19.2098052833933</c:v>
                </c:pt>
                <c:pt idx="5784">
                  <c:v>-19.1990458244565</c:v>
                </c:pt>
                <c:pt idx="5785">
                  <c:v>-19.21073350557278</c:v>
                </c:pt>
                <c:pt idx="5786">
                  <c:v>-19.2120589031218</c:v>
                </c:pt>
                <c:pt idx="5787">
                  <c:v>-19.2278718292072</c:v>
                </c:pt>
                <c:pt idx="5788">
                  <c:v>-19.22230327182681</c:v>
                </c:pt>
                <c:pt idx="5789">
                  <c:v>-19.2373210001054</c:v>
                </c:pt>
                <c:pt idx="5790">
                  <c:v>-19.2643953497224</c:v>
                </c:pt>
                <c:pt idx="5791">
                  <c:v>-19.27373239325128</c:v>
                </c:pt>
                <c:pt idx="5792">
                  <c:v>-19.2807540909426</c:v>
                </c:pt>
                <c:pt idx="5793">
                  <c:v>-19.2967160838286</c:v>
                </c:pt>
                <c:pt idx="5794">
                  <c:v>-19.3089759339633</c:v>
                </c:pt>
                <c:pt idx="5795">
                  <c:v>-19.29850748461759</c:v>
                </c:pt>
                <c:pt idx="5796">
                  <c:v>-19.2966932868775</c:v>
                </c:pt>
                <c:pt idx="5797">
                  <c:v>-19.2882874538196</c:v>
                </c:pt>
                <c:pt idx="5798">
                  <c:v>-19.27874208147901</c:v>
                </c:pt>
                <c:pt idx="5799">
                  <c:v>-19.2618749836571</c:v>
                </c:pt>
                <c:pt idx="5800">
                  <c:v>-19.2402744387008</c:v>
                </c:pt>
                <c:pt idx="5801">
                  <c:v>-19.2164251560415</c:v>
                </c:pt>
                <c:pt idx="5802">
                  <c:v>-19.1929902751363</c:v>
                </c:pt>
                <c:pt idx="5803">
                  <c:v>-19.1683098348106</c:v>
                </c:pt>
                <c:pt idx="5804">
                  <c:v>-19.1468326751486</c:v>
                </c:pt>
                <c:pt idx="5805">
                  <c:v>-19.1366193609744</c:v>
                </c:pt>
                <c:pt idx="5806">
                  <c:v>-19.1286607448709</c:v>
                </c:pt>
                <c:pt idx="5807">
                  <c:v>-19.1322956390544</c:v>
                </c:pt>
                <c:pt idx="5808">
                  <c:v>-19.11870983780588</c:v>
                </c:pt>
                <c:pt idx="5809">
                  <c:v>-19.1214299969524</c:v>
                </c:pt>
                <c:pt idx="5810">
                  <c:v>-19.1403607729408</c:v>
                </c:pt>
                <c:pt idx="5811">
                  <c:v>-19.1535407117193</c:v>
                </c:pt>
                <c:pt idx="5812">
                  <c:v>-19.1693987626913</c:v>
                </c:pt>
                <c:pt idx="5813">
                  <c:v>-19.1915318787489</c:v>
                </c:pt>
                <c:pt idx="5814">
                  <c:v>-19.2175346259564</c:v>
                </c:pt>
                <c:pt idx="5815">
                  <c:v>-19.2331267711172</c:v>
                </c:pt>
                <c:pt idx="5816">
                  <c:v>-19.2468791656217</c:v>
                </c:pt>
                <c:pt idx="5817">
                  <c:v>-19.266629157034</c:v>
                </c:pt>
                <c:pt idx="5818">
                  <c:v>-19.2748685351252</c:v>
                </c:pt>
                <c:pt idx="5819">
                  <c:v>-19.2785345266601</c:v>
                </c:pt>
                <c:pt idx="5820">
                  <c:v>-19.2894397660149</c:v>
                </c:pt>
                <c:pt idx="5821">
                  <c:v>-19.27542535517718</c:v>
                </c:pt>
                <c:pt idx="5822">
                  <c:v>-19.2674509924796</c:v>
                </c:pt>
                <c:pt idx="5823">
                  <c:v>-19.2506788927636</c:v>
                </c:pt>
                <c:pt idx="5824">
                  <c:v>-19.22643137559118</c:v>
                </c:pt>
                <c:pt idx="5825">
                  <c:v>-19.206318470654</c:v>
                </c:pt>
                <c:pt idx="5826">
                  <c:v>-19.193603284191</c:v>
                </c:pt>
                <c:pt idx="5827">
                  <c:v>-19.1654854807751</c:v>
                </c:pt>
                <c:pt idx="5828">
                  <c:v>-19.1356204741247</c:v>
                </c:pt>
                <c:pt idx="5829">
                  <c:v>-19.1121796442787</c:v>
                </c:pt>
                <c:pt idx="5830">
                  <c:v>-19.1017447392755</c:v>
                </c:pt>
                <c:pt idx="5831">
                  <c:v>-19.0708425953161</c:v>
                </c:pt>
                <c:pt idx="5832">
                  <c:v>-19.06673045402638</c:v>
                </c:pt>
                <c:pt idx="5833">
                  <c:v>-19.0550742932303</c:v>
                </c:pt>
                <c:pt idx="5834">
                  <c:v>-19.06599387638478</c:v>
                </c:pt>
                <c:pt idx="5835">
                  <c:v>-19.0664275052863</c:v>
                </c:pt>
                <c:pt idx="5836">
                  <c:v>-19.0768147476247</c:v>
                </c:pt>
                <c:pt idx="5837">
                  <c:v>-19.0989171857975</c:v>
                </c:pt>
                <c:pt idx="5838">
                  <c:v>-19.1046119401311</c:v>
                </c:pt>
                <c:pt idx="5839">
                  <c:v>-19.1167028882475</c:v>
                </c:pt>
                <c:pt idx="5840">
                  <c:v>-19.1354935542184</c:v>
                </c:pt>
                <c:pt idx="5841">
                  <c:v>-19.149186154469</c:v>
                </c:pt>
                <c:pt idx="5842">
                  <c:v>-19.1521644418826</c:v>
                </c:pt>
                <c:pt idx="5843">
                  <c:v>-19.15837051025751</c:v>
                </c:pt>
                <c:pt idx="5844">
                  <c:v>-19.16322780592218</c:v>
                </c:pt>
                <c:pt idx="5845">
                  <c:v>-19.16574177307388</c:v>
                </c:pt>
                <c:pt idx="5846">
                  <c:v>-19.1506570021694</c:v>
                </c:pt>
                <c:pt idx="5847">
                  <c:v>-19.1387585467818</c:v>
                </c:pt>
                <c:pt idx="5848">
                  <c:v>-19.1382022150843</c:v>
                </c:pt>
                <c:pt idx="5849">
                  <c:v>-19.1166517922485</c:v>
                </c:pt>
                <c:pt idx="5850">
                  <c:v>-19.0988531936361</c:v>
                </c:pt>
                <c:pt idx="5851">
                  <c:v>-19.0739901311627</c:v>
                </c:pt>
                <c:pt idx="5852">
                  <c:v>-19.04559839062</c:v>
                </c:pt>
                <c:pt idx="5853">
                  <c:v>-19.0292183141434</c:v>
                </c:pt>
                <c:pt idx="5854">
                  <c:v>-19.00854212698578</c:v>
                </c:pt>
                <c:pt idx="5855">
                  <c:v>-19.0008281316431</c:v>
                </c:pt>
                <c:pt idx="5856">
                  <c:v>-18.9841984011193</c:v>
                </c:pt>
                <c:pt idx="5857">
                  <c:v>-18.9750253627553</c:v>
                </c:pt>
                <c:pt idx="5858">
                  <c:v>-18.9749879209102</c:v>
                </c:pt>
                <c:pt idx="5859">
                  <c:v>-18.97669982300038</c:v>
                </c:pt>
                <c:pt idx="5860">
                  <c:v>-18.9843695190478</c:v>
                </c:pt>
                <c:pt idx="5861">
                  <c:v>-18.99303622223428</c:v>
                </c:pt>
                <c:pt idx="5862">
                  <c:v>-19.0056970782918</c:v>
                </c:pt>
                <c:pt idx="5863">
                  <c:v>-19.0120032056489</c:v>
                </c:pt>
                <c:pt idx="5864">
                  <c:v>-19.02101396462839</c:v>
                </c:pt>
                <c:pt idx="5865">
                  <c:v>-19.0598077950834</c:v>
                </c:pt>
                <c:pt idx="5866">
                  <c:v>-19.0609998058922</c:v>
                </c:pt>
                <c:pt idx="5867">
                  <c:v>-19.0751881387968</c:v>
                </c:pt>
                <c:pt idx="5868">
                  <c:v>-19.08362330096731</c:v>
                </c:pt>
                <c:pt idx="5869">
                  <c:v>-19.0906060004122</c:v>
                </c:pt>
                <c:pt idx="5870">
                  <c:v>-19.0878520784091</c:v>
                </c:pt>
                <c:pt idx="5871">
                  <c:v>-19.0798161661165</c:v>
                </c:pt>
                <c:pt idx="5872">
                  <c:v>-19.0853044141498</c:v>
                </c:pt>
                <c:pt idx="5873">
                  <c:v>-19.0620387907797</c:v>
                </c:pt>
                <c:pt idx="5874">
                  <c:v>-19.050198556596</c:v>
                </c:pt>
                <c:pt idx="5875">
                  <c:v>-19.0371723777203</c:v>
                </c:pt>
                <c:pt idx="5876">
                  <c:v>-19.0249382545755</c:v>
                </c:pt>
                <c:pt idx="5877">
                  <c:v>-19.0040660463053</c:v>
                </c:pt>
                <c:pt idx="5878">
                  <c:v>-18.98423967226731</c:v>
                </c:pt>
                <c:pt idx="5879">
                  <c:v>-18.9814137578967</c:v>
                </c:pt>
                <c:pt idx="5880">
                  <c:v>-18.96970325772721</c:v>
                </c:pt>
                <c:pt idx="5881">
                  <c:v>-18.9606851979555</c:v>
                </c:pt>
                <c:pt idx="5882">
                  <c:v>-18.971575193197</c:v>
                </c:pt>
                <c:pt idx="5883">
                  <c:v>-18.96027187267121</c:v>
                </c:pt>
                <c:pt idx="5884">
                  <c:v>-18.9645721642519</c:v>
                </c:pt>
                <c:pt idx="5885">
                  <c:v>-18.97575720932161</c:v>
                </c:pt>
                <c:pt idx="5886">
                  <c:v>-18.98276174753988</c:v>
                </c:pt>
                <c:pt idx="5887">
                  <c:v>-18.9865227595066</c:v>
                </c:pt>
                <c:pt idx="5888">
                  <c:v>-19.0203614404077</c:v>
                </c:pt>
                <c:pt idx="5889">
                  <c:v>-19.0184640667804</c:v>
                </c:pt>
                <c:pt idx="5890">
                  <c:v>-19.0257240206467</c:v>
                </c:pt>
                <c:pt idx="5891">
                  <c:v>-19.0382554602463</c:v>
                </c:pt>
                <c:pt idx="5892">
                  <c:v>-19.0525357214857</c:v>
                </c:pt>
                <c:pt idx="5893">
                  <c:v>-19.0598778517262</c:v>
                </c:pt>
                <c:pt idx="5894">
                  <c:v>-19.0669863083414</c:v>
                </c:pt>
                <c:pt idx="5895">
                  <c:v>-19.0570887278581</c:v>
                </c:pt>
                <c:pt idx="5896">
                  <c:v>-19.0543303262607</c:v>
                </c:pt>
                <c:pt idx="5897">
                  <c:v>-19.0480798683897</c:v>
                </c:pt>
                <c:pt idx="5898">
                  <c:v>-19.0460931219947</c:v>
                </c:pt>
                <c:pt idx="5899">
                  <c:v>-19.0399038955488</c:v>
                </c:pt>
                <c:pt idx="5900">
                  <c:v>-19.0071010970663</c:v>
                </c:pt>
                <c:pt idx="5901">
                  <c:v>-19.0107996608982</c:v>
                </c:pt>
                <c:pt idx="5902">
                  <c:v>-18.9923668242771</c:v>
                </c:pt>
                <c:pt idx="5903">
                  <c:v>-18.9793689518822</c:v>
                </c:pt>
                <c:pt idx="5904">
                  <c:v>-18.96573588303858</c:v>
                </c:pt>
                <c:pt idx="5905">
                  <c:v>-18.96830119552408</c:v>
                </c:pt>
                <c:pt idx="5906">
                  <c:v>-18.96954429578301</c:v>
                </c:pt>
                <c:pt idx="5907">
                  <c:v>-18.96373277139431</c:v>
                </c:pt>
                <c:pt idx="5908">
                  <c:v>-18.96770770576768</c:v>
                </c:pt>
                <c:pt idx="5909">
                  <c:v>-18.9817374110542</c:v>
                </c:pt>
                <c:pt idx="5910">
                  <c:v>-18.9911707669208</c:v>
                </c:pt>
                <c:pt idx="5911">
                  <c:v>-18.99931725187228</c:v>
                </c:pt>
                <c:pt idx="5912">
                  <c:v>-19.0133212381386</c:v>
                </c:pt>
                <c:pt idx="5913">
                  <c:v>-19.03844979512908</c:v>
                </c:pt>
                <c:pt idx="5914">
                  <c:v>-19.0561946292762</c:v>
                </c:pt>
                <c:pt idx="5915">
                  <c:v>-19.08205922252828</c:v>
                </c:pt>
                <c:pt idx="5916">
                  <c:v>-19.06875219736731</c:v>
                </c:pt>
                <c:pt idx="5917">
                  <c:v>-19.0985802383955</c:v>
                </c:pt>
                <c:pt idx="5918">
                  <c:v>-19.1158242849785</c:v>
                </c:pt>
                <c:pt idx="5919">
                  <c:v>-19.1274790716565</c:v>
                </c:pt>
                <c:pt idx="5920">
                  <c:v>-19.1232263283764</c:v>
                </c:pt>
                <c:pt idx="5921">
                  <c:v>-19.12590287286898</c:v>
                </c:pt>
                <c:pt idx="5922">
                  <c:v>-19.12528900492108</c:v>
                </c:pt>
                <c:pt idx="5923">
                  <c:v>-19.1326800352721</c:v>
                </c:pt>
                <c:pt idx="5924">
                  <c:v>-19.1251410008547</c:v>
                </c:pt>
                <c:pt idx="5925">
                  <c:v>-19.128610462139</c:v>
                </c:pt>
                <c:pt idx="5926">
                  <c:v>-19.1214890634566</c:v>
                </c:pt>
                <c:pt idx="5927">
                  <c:v>-19.1282456528333</c:v>
                </c:pt>
                <c:pt idx="5928">
                  <c:v>-19.12991190740991</c:v>
                </c:pt>
                <c:pt idx="5929">
                  <c:v>-19.1256845530522</c:v>
                </c:pt>
                <c:pt idx="5930">
                  <c:v>-19.1382487403706</c:v>
                </c:pt>
                <c:pt idx="5931">
                  <c:v>-19.1458072938278</c:v>
                </c:pt>
                <c:pt idx="5932">
                  <c:v>-19.1645074245752</c:v>
                </c:pt>
                <c:pt idx="5933">
                  <c:v>-19.1797134805471</c:v>
                </c:pt>
                <c:pt idx="5934">
                  <c:v>-19.2081412032169</c:v>
                </c:pt>
                <c:pt idx="5935">
                  <c:v>-19.2318442591136</c:v>
                </c:pt>
                <c:pt idx="5936">
                  <c:v>-19.2529431511171</c:v>
                </c:pt>
                <c:pt idx="5937">
                  <c:v>-19.2826729299825</c:v>
                </c:pt>
                <c:pt idx="5938">
                  <c:v>-19.3122348530895</c:v>
                </c:pt>
                <c:pt idx="5939">
                  <c:v>-19.33118447202621</c:v>
                </c:pt>
                <c:pt idx="5940">
                  <c:v>-19.34636434824611</c:v>
                </c:pt>
                <c:pt idx="5941">
                  <c:v>-19.36534097182991</c:v>
                </c:pt>
                <c:pt idx="5942">
                  <c:v>-19.38547667072961</c:v>
                </c:pt>
                <c:pt idx="5943">
                  <c:v>-19.3958431140112</c:v>
                </c:pt>
                <c:pt idx="5944">
                  <c:v>-19.4043490293326</c:v>
                </c:pt>
                <c:pt idx="5945">
                  <c:v>-19.4080819677984</c:v>
                </c:pt>
                <c:pt idx="5946">
                  <c:v>-19.40393333515449</c:v>
                </c:pt>
                <c:pt idx="5947">
                  <c:v>-19.40789332696639</c:v>
                </c:pt>
                <c:pt idx="5948">
                  <c:v>-19.3952169957725</c:v>
                </c:pt>
                <c:pt idx="5949">
                  <c:v>-19.3833581809977</c:v>
                </c:pt>
                <c:pt idx="5950">
                  <c:v>-19.36856662056508</c:v>
                </c:pt>
                <c:pt idx="5951">
                  <c:v>-19.3685941959743</c:v>
                </c:pt>
                <c:pt idx="5952">
                  <c:v>-19.3538002671833</c:v>
                </c:pt>
                <c:pt idx="5953">
                  <c:v>-19.3449832350427</c:v>
                </c:pt>
                <c:pt idx="5954">
                  <c:v>-19.3448187591848</c:v>
                </c:pt>
                <c:pt idx="5955">
                  <c:v>-19.3455367634417</c:v>
                </c:pt>
                <c:pt idx="5956">
                  <c:v>-19.3459637867284</c:v>
                </c:pt>
                <c:pt idx="5957">
                  <c:v>-19.3674223630556</c:v>
                </c:pt>
                <c:pt idx="5958">
                  <c:v>-19.3596599579887</c:v>
                </c:pt>
                <c:pt idx="5959">
                  <c:v>-19.3844194844133</c:v>
                </c:pt>
                <c:pt idx="5960">
                  <c:v>-19.3984351379381</c:v>
                </c:pt>
                <c:pt idx="5961">
                  <c:v>-19.429513967607</c:v>
                </c:pt>
                <c:pt idx="5962">
                  <c:v>-19.44376456413518</c:v>
                </c:pt>
                <c:pt idx="5963">
                  <c:v>-19.46503533098968</c:v>
                </c:pt>
                <c:pt idx="5964">
                  <c:v>-19.48143150717278</c:v>
                </c:pt>
                <c:pt idx="5965">
                  <c:v>-19.5039632125395</c:v>
                </c:pt>
                <c:pt idx="5966">
                  <c:v>-19.5213702717586</c:v>
                </c:pt>
                <c:pt idx="5967">
                  <c:v>-19.5370319494451</c:v>
                </c:pt>
                <c:pt idx="5968">
                  <c:v>-19.54441900094778</c:v>
                </c:pt>
                <c:pt idx="5969">
                  <c:v>-19.5438276201103</c:v>
                </c:pt>
                <c:pt idx="5970">
                  <c:v>-19.5490106639827</c:v>
                </c:pt>
                <c:pt idx="5971">
                  <c:v>-19.5392636264301</c:v>
                </c:pt>
                <c:pt idx="5972">
                  <c:v>-19.54228458564659</c:v>
                </c:pt>
                <c:pt idx="5973">
                  <c:v>-19.5358578834615</c:v>
                </c:pt>
                <c:pt idx="5974">
                  <c:v>-19.5283630190216</c:v>
                </c:pt>
                <c:pt idx="5975">
                  <c:v>-19.5167205890588</c:v>
                </c:pt>
                <c:pt idx="5976">
                  <c:v>-19.5152105540485</c:v>
                </c:pt>
                <c:pt idx="5977">
                  <c:v>-19.512379689387</c:v>
                </c:pt>
                <c:pt idx="5978">
                  <c:v>-19.5052417070747</c:v>
                </c:pt>
                <c:pt idx="5979">
                  <c:v>-19.50558887060788</c:v>
                </c:pt>
                <c:pt idx="5980">
                  <c:v>-19.5165287032697</c:v>
                </c:pt>
                <c:pt idx="5981">
                  <c:v>-19.5241169078874</c:v>
                </c:pt>
                <c:pt idx="5982">
                  <c:v>-19.5426075233128</c:v>
                </c:pt>
                <c:pt idx="5983">
                  <c:v>-19.5507566348412</c:v>
                </c:pt>
                <c:pt idx="5984">
                  <c:v>-19.58542600588511</c:v>
                </c:pt>
                <c:pt idx="5985">
                  <c:v>-19.6080060578307</c:v>
                </c:pt>
                <c:pt idx="5986">
                  <c:v>-19.64071488665549</c:v>
                </c:pt>
                <c:pt idx="5987">
                  <c:v>-19.6723394343745</c:v>
                </c:pt>
                <c:pt idx="5988">
                  <c:v>-19.6776641032402</c:v>
                </c:pt>
                <c:pt idx="5989">
                  <c:v>-19.70771477526598</c:v>
                </c:pt>
                <c:pt idx="5990">
                  <c:v>-19.73352694037748</c:v>
                </c:pt>
                <c:pt idx="5991">
                  <c:v>-19.7488518853949</c:v>
                </c:pt>
                <c:pt idx="5992">
                  <c:v>-19.7526120028106</c:v>
                </c:pt>
                <c:pt idx="5993">
                  <c:v>-19.7705580288325</c:v>
                </c:pt>
                <c:pt idx="5994">
                  <c:v>-19.7735989080981</c:v>
                </c:pt>
                <c:pt idx="5995">
                  <c:v>-19.768179025336</c:v>
                </c:pt>
                <c:pt idx="5996">
                  <c:v>-19.7680914997023</c:v>
                </c:pt>
                <c:pt idx="5997">
                  <c:v>-19.76708129858149</c:v>
                </c:pt>
                <c:pt idx="5998">
                  <c:v>-19.7562083221325</c:v>
                </c:pt>
                <c:pt idx="5999">
                  <c:v>-19.73579255802958</c:v>
                </c:pt>
                <c:pt idx="6000">
                  <c:v>-19.7310302053386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Firefly_Cable!$H$1</c:f>
              <c:strCache>
                <c:ptCount val="1"/>
                <c:pt idx="0">
                  <c:v>5FPC ???</c:v>
                </c:pt>
              </c:strCache>
            </c:strRef>
          </c:tx>
          <c:marker>
            <c:symbol val="none"/>
          </c:marker>
          <c:xVal>
            <c:numRef>
              <c:f>Firefly_Cable!$B$2:$B$6002</c:f>
              <c:numCache>
                <c:formatCode>0</c:formatCode>
                <c:ptCount val="6001"/>
                <c:pt idx="0">
                  <c:v>1.0</c:v>
                </c:pt>
                <c:pt idx="1">
                  <c:v>1.99983333333333</c:v>
                </c:pt>
                <c:pt idx="2">
                  <c:v>2.99966666666666</c:v>
                </c:pt>
                <c:pt idx="3">
                  <c:v>3.999499999999998</c:v>
                </c:pt>
                <c:pt idx="4">
                  <c:v>4.99933333333333</c:v>
                </c:pt>
                <c:pt idx="5">
                  <c:v>5.99916666666666</c:v>
                </c:pt>
                <c:pt idx="6">
                  <c:v>6.99899999999999</c:v>
                </c:pt>
                <c:pt idx="7">
                  <c:v>7.99883333333333</c:v>
                </c:pt>
                <c:pt idx="8">
                  <c:v>8.99866666666666</c:v>
                </c:pt>
                <c:pt idx="9">
                  <c:v>9.998500000000001</c:v>
                </c:pt>
                <c:pt idx="10">
                  <c:v>10.9983333333333</c:v>
                </c:pt>
                <c:pt idx="11">
                  <c:v>11.9981666666666</c:v>
                </c:pt>
                <c:pt idx="12">
                  <c:v>12.998</c:v>
                </c:pt>
                <c:pt idx="13">
                  <c:v>13.9978333333333</c:v>
                </c:pt>
                <c:pt idx="14">
                  <c:v>14.9976666666666</c:v>
                </c:pt>
                <c:pt idx="15">
                  <c:v>15.9975</c:v>
                </c:pt>
                <c:pt idx="16">
                  <c:v>16.99733333333321</c:v>
                </c:pt>
                <c:pt idx="17">
                  <c:v>17.9971666666666</c:v>
                </c:pt>
                <c:pt idx="18">
                  <c:v>18.9969999999999</c:v>
                </c:pt>
                <c:pt idx="19">
                  <c:v>19.99683333333321</c:v>
                </c:pt>
                <c:pt idx="20">
                  <c:v>20.9966666666666</c:v>
                </c:pt>
                <c:pt idx="21">
                  <c:v>21.99649999999988</c:v>
                </c:pt>
                <c:pt idx="22">
                  <c:v>22.99633333333321</c:v>
                </c:pt>
                <c:pt idx="23">
                  <c:v>23.9961666666666</c:v>
                </c:pt>
                <c:pt idx="24">
                  <c:v>24.9959999999999</c:v>
                </c:pt>
                <c:pt idx="25">
                  <c:v>25.99583333333321</c:v>
                </c:pt>
                <c:pt idx="26">
                  <c:v>26.9956666666666</c:v>
                </c:pt>
                <c:pt idx="27">
                  <c:v>27.99549999999988</c:v>
                </c:pt>
                <c:pt idx="28">
                  <c:v>28.99533333333321</c:v>
                </c:pt>
                <c:pt idx="29">
                  <c:v>29.9951666666666</c:v>
                </c:pt>
                <c:pt idx="30">
                  <c:v>30.99499999999989</c:v>
                </c:pt>
                <c:pt idx="31">
                  <c:v>31.99483333333328</c:v>
                </c:pt>
                <c:pt idx="32">
                  <c:v>32.99466666666644</c:v>
                </c:pt>
                <c:pt idx="33">
                  <c:v>33.9944999999999</c:v>
                </c:pt>
                <c:pt idx="34">
                  <c:v>34.9943333333333</c:v>
                </c:pt>
                <c:pt idx="35">
                  <c:v>35.99416666666649</c:v>
                </c:pt>
                <c:pt idx="36">
                  <c:v>36.9939999999999</c:v>
                </c:pt>
                <c:pt idx="37">
                  <c:v>37.9938333333333</c:v>
                </c:pt>
                <c:pt idx="38">
                  <c:v>38.99366666666644</c:v>
                </c:pt>
                <c:pt idx="39">
                  <c:v>39.99349999999991</c:v>
                </c:pt>
                <c:pt idx="40">
                  <c:v>40.9933333333333</c:v>
                </c:pt>
                <c:pt idx="41">
                  <c:v>41.99316666666651</c:v>
                </c:pt>
                <c:pt idx="42">
                  <c:v>42.993</c:v>
                </c:pt>
                <c:pt idx="43">
                  <c:v>43.9928333333333</c:v>
                </c:pt>
                <c:pt idx="44">
                  <c:v>44.99266666666649</c:v>
                </c:pt>
                <c:pt idx="45">
                  <c:v>45.9925</c:v>
                </c:pt>
                <c:pt idx="46">
                  <c:v>46.9923333333333</c:v>
                </c:pt>
                <c:pt idx="47">
                  <c:v>47.99216666666651</c:v>
                </c:pt>
                <c:pt idx="48">
                  <c:v>48.992</c:v>
                </c:pt>
                <c:pt idx="49">
                  <c:v>49.9918333333333</c:v>
                </c:pt>
                <c:pt idx="50">
                  <c:v>50.99166666666643</c:v>
                </c:pt>
                <c:pt idx="51">
                  <c:v>51.9915</c:v>
                </c:pt>
                <c:pt idx="52">
                  <c:v>52.9913333333333</c:v>
                </c:pt>
                <c:pt idx="53">
                  <c:v>53.99116666666657</c:v>
                </c:pt>
                <c:pt idx="54">
                  <c:v>54.991</c:v>
                </c:pt>
                <c:pt idx="55">
                  <c:v>55.9908333333333</c:v>
                </c:pt>
                <c:pt idx="56">
                  <c:v>56.99066666666654</c:v>
                </c:pt>
                <c:pt idx="57">
                  <c:v>57.9905</c:v>
                </c:pt>
                <c:pt idx="58">
                  <c:v>58.9903333333333</c:v>
                </c:pt>
                <c:pt idx="59">
                  <c:v>59.9901666666667</c:v>
                </c:pt>
                <c:pt idx="60">
                  <c:v>60.99</c:v>
                </c:pt>
                <c:pt idx="61">
                  <c:v>61.98983333333329</c:v>
                </c:pt>
                <c:pt idx="62">
                  <c:v>62.98966666666653</c:v>
                </c:pt>
                <c:pt idx="63">
                  <c:v>63.9895</c:v>
                </c:pt>
                <c:pt idx="64">
                  <c:v>64.98933333333338</c:v>
                </c:pt>
                <c:pt idx="65">
                  <c:v>65.9891666666667</c:v>
                </c:pt>
                <c:pt idx="66">
                  <c:v>66.989</c:v>
                </c:pt>
                <c:pt idx="67">
                  <c:v>67.98883333333335</c:v>
                </c:pt>
                <c:pt idx="68">
                  <c:v>68.9886666666667</c:v>
                </c:pt>
                <c:pt idx="69">
                  <c:v>69.9885</c:v>
                </c:pt>
                <c:pt idx="70">
                  <c:v>70.98833333333317</c:v>
                </c:pt>
                <c:pt idx="71">
                  <c:v>71.9881666666667</c:v>
                </c:pt>
                <c:pt idx="72">
                  <c:v>72.988</c:v>
                </c:pt>
                <c:pt idx="73">
                  <c:v>73.9878333333333</c:v>
                </c:pt>
                <c:pt idx="74">
                  <c:v>74.9876666666667</c:v>
                </c:pt>
                <c:pt idx="75">
                  <c:v>75.9875</c:v>
                </c:pt>
                <c:pt idx="76">
                  <c:v>76.98733333333328</c:v>
                </c:pt>
                <c:pt idx="77">
                  <c:v>77.9871666666666</c:v>
                </c:pt>
                <c:pt idx="78">
                  <c:v>78.987</c:v>
                </c:pt>
                <c:pt idx="79">
                  <c:v>79.98683333333328</c:v>
                </c:pt>
                <c:pt idx="80">
                  <c:v>80.9866666666666</c:v>
                </c:pt>
                <c:pt idx="81">
                  <c:v>81.9865</c:v>
                </c:pt>
                <c:pt idx="82">
                  <c:v>82.98633333333328</c:v>
                </c:pt>
                <c:pt idx="83">
                  <c:v>83.9861666666666</c:v>
                </c:pt>
                <c:pt idx="84">
                  <c:v>84.9859999999999</c:v>
                </c:pt>
                <c:pt idx="85">
                  <c:v>85.98583333333328</c:v>
                </c:pt>
                <c:pt idx="86">
                  <c:v>86.9856666666666</c:v>
                </c:pt>
                <c:pt idx="87">
                  <c:v>87.9854999999999</c:v>
                </c:pt>
                <c:pt idx="88">
                  <c:v>88.98533333333307</c:v>
                </c:pt>
                <c:pt idx="89">
                  <c:v>89.9851666666666</c:v>
                </c:pt>
                <c:pt idx="90">
                  <c:v>90.9849999999999</c:v>
                </c:pt>
                <c:pt idx="91">
                  <c:v>91.9848333333332</c:v>
                </c:pt>
                <c:pt idx="92">
                  <c:v>92.9846666666665</c:v>
                </c:pt>
                <c:pt idx="93">
                  <c:v>93.9844999999999</c:v>
                </c:pt>
                <c:pt idx="94">
                  <c:v>94.98433333333318</c:v>
                </c:pt>
                <c:pt idx="95">
                  <c:v>95.9841666666665</c:v>
                </c:pt>
                <c:pt idx="96">
                  <c:v>96.9839999999999</c:v>
                </c:pt>
                <c:pt idx="97">
                  <c:v>97.98383333333318</c:v>
                </c:pt>
                <c:pt idx="98">
                  <c:v>98.9836666666665</c:v>
                </c:pt>
                <c:pt idx="99">
                  <c:v>99.9834999999999</c:v>
                </c:pt>
                <c:pt idx="100">
                  <c:v>100.983333333333</c:v>
                </c:pt>
                <c:pt idx="101">
                  <c:v>101.983166666666</c:v>
                </c:pt>
                <c:pt idx="102">
                  <c:v>102.982999999999</c:v>
                </c:pt>
                <c:pt idx="103">
                  <c:v>103.982833333333</c:v>
                </c:pt>
                <c:pt idx="104">
                  <c:v>104.982666666666</c:v>
                </c:pt>
                <c:pt idx="105">
                  <c:v>105.982499999999</c:v>
                </c:pt>
                <c:pt idx="106">
                  <c:v>106.982333333333</c:v>
                </c:pt>
                <c:pt idx="107">
                  <c:v>107.982166666666</c:v>
                </c:pt>
                <c:pt idx="108">
                  <c:v>108.981999999999</c:v>
                </c:pt>
                <c:pt idx="109">
                  <c:v>109.981833333333</c:v>
                </c:pt>
                <c:pt idx="110">
                  <c:v>110.981666666666</c:v>
                </c:pt>
                <c:pt idx="111">
                  <c:v>111.981499999999</c:v>
                </c:pt>
                <c:pt idx="112">
                  <c:v>112.981333333333</c:v>
                </c:pt>
                <c:pt idx="113">
                  <c:v>113.981166666666</c:v>
                </c:pt>
                <c:pt idx="114">
                  <c:v>114.980999999999</c:v>
                </c:pt>
                <c:pt idx="115">
                  <c:v>115.980833333333</c:v>
                </c:pt>
                <c:pt idx="116">
                  <c:v>116.980666666666</c:v>
                </c:pt>
                <c:pt idx="117">
                  <c:v>117.980499999999</c:v>
                </c:pt>
                <c:pt idx="118">
                  <c:v>118.980333333333</c:v>
                </c:pt>
                <c:pt idx="119">
                  <c:v>119.980166666666</c:v>
                </c:pt>
                <c:pt idx="120">
                  <c:v>120.979999999999</c:v>
                </c:pt>
                <c:pt idx="121">
                  <c:v>121.979833333333</c:v>
                </c:pt>
                <c:pt idx="122">
                  <c:v>122.979666666666</c:v>
                </c:pt>
                <c:pt idx="123">
                  <c:v>123.979499999999</c:v>
                </c:pt>
                <c:pt idx="124">
                  <c:v>124.979333333333</c:v>
                </c:pt>
                <c:pt idx="125">
                  <c:v>125.979166666666</c:v>
                </c:pt>
                <c:pt idx="126">
                  <c:v>126.978999999999</c:v>
                </c:pt>
                <c:pt idx="127">
                  <c:v>127.978833333333</c:v>
                </c:pt>
                <c:pt idx="128">
                  <c:v>128.978666666666</c:v>
                </c:pt>
                <c:pt idx="129">
                  <c:v>129.978499999999</c:v>
                </c:pt>
                <c:pt idx="130">
                  <c:v>130.978333333333</c:v>
                </c:pt>
                <c:pt idx="131">
                  <c:v>131.978166666666</c:v>
                </c:pt>
                <c:pt idx="132">
                  <c:v>132.977999999999</c:v>
                </c:pt>
                <c:pt idx="133">
                  <c:v>133.977833333333</c:v>
                </c:pt>
                <c:pt idx="134">
                  <c:v>134.977666666666</c:v>
                </c:pt>
                <c:pt idx="135">
                  <c:v>135.977499999999</c:v>
                </c:pt>
                <c:pt idx="136">
                  <c:v>136.977333333333</c:v>
                </c:pt>
                <c:pt idx="137">
                  <c:v>137.977166666666</c:v>
                </c:pt>
                <c:pt idx="138">
                  <c:v>138.976999999999</c:v>
                </c:pt>
                <c:pt idx="139">
                  <c:v>139.976833333333</c:v>
                </c:pt>
                <c:pt idx="140">
                  <c:v>140.976666666666</c:v>
                </c:pt>
                <c:pt idx="141">
                  <c:v>141.976499999999</c:v>
                </c:pt>
                <c:pt idx="142">
                  <c:v>142.976333333333</c:v>
                </c:pt>
                <c:pt idx="143">
                  <c:v>143.976166666666</c:v>
                </c:pt>
                <c:pt idx="144">
                  <c:v>144.975999999999</c:v>
                </c:pt>
                <c:pt idx="145">
                  <c:v>145.975833333333</c:v>
                </c:pt>
                <c:pt idx="146">
                  <c:v>146.975666666666</c:v>
                </c:pt>
                <c:pt idx="147">
                  <c:v>147.975499999999</c:v>
                </c:pt>
                <c:pt idx="148">
                  <c:v>148.975333333333</c:v>
                </c:pt>
                <c:pt idx="149">
                  <c:v>149.975166666666</c:v>
                </c:pt>
                <c:pt idx="150">
                  <c:v>150.974999999999</c:v>
                </c:pt>
                <c:pt idx="151">
                  <c:v>151.974833333333</c:v>
                </c:pt>
                <c:pt idx="152">
                  <c:v>152.974666666666</c:v>
                </c:pt>
                <c:pt idx="153">
                  <c:v>153.974499999999</c:v>
                </c:pt>
                <c:pt idx="154">
                  <c:v>154.974333333333</c:v>
                </c:pt>
                <c:pt idx="155">
                  <c:v>155.974166666666</c:v>
                </c:pt>
                <c:pt idx="156">
                  <c:v>156.973999999999</c:v>
                </c:pt>
                <c:pt idx="157">
                  <c:v>157.973833333333</c:v>
                </c:pt>
                <c:pt idx="158">
                  <c:v>158.973666666666</c:v>
                </c:pt>
                <c:pt idx="159">
                  <c:v>159.9735</c:v>
                </c:pt>
                <c:pt idx="160">
                  <c:v>160.973333333333</c:v>
                </c:pt>
                <c:pt idx="161">
                  <c:v>161.973166666666</c:v>
                </c:pt>
                <c:pt idx="162">
                  <c:v>162.973</c:v>
                </c:pt>
                <c:pt idx="163">
                  <c:v>163.972833333333</c:v>
                </c:pt>
                <c:pt idx="164">
                  <c:v>164.972666666666</c:v>
                </c:pt>
                <c:pt idx="165">
                  <c:v>165.9725</c:v>
                </c:pt>
                <c:pt idx="166">
                  <c:v>166.972333333333</c:v>
                </c:pt>
                <c:pt idx="167">
                  <c:v>167.972166666666</c:v>
                </c:pt>
                <c:pt idx="168">
                  <c:v>168.972</c:v>
                </c:pt>
                <c:pt idx="169">
                  <c:v>169.971833333333</c:v>
                </c:pt>
                <c:pt idx="170">
                  <c:v>170.971666666666</c:v>
                </c:pt>
                <c:pt idx="171">
                  <c:v>171.9715</c:v>
                </c:pt>
                <c:pt idx="172">
                  <c:v>172.971333333333</c:v>
                </c:pt>
                <c:pt idx="173">
                  <c:v>173.971166666666</c:v>
                </c:pt>
                <c:pt idx="174">
                  <c:v>174.971</c:v>
                </c:pt>
                <c:pt idx="175">
                  <c:v>175.970833333333</c:v>
                </c:pt>
                <c:pt idx="176">
                  <c:v>176.970666666666</c:v>
                </c:pt>
                <c:pt idx="177">
                  <c:v>177.9705</c:v>
                </c:pt>
                <c:pt idx="178">
                  <c:v>178.970333333333</c:v>
                </c:pt>
                <c:pt idx="179">
                  <c:v>179.970166666666</c:v>
                </c:pt>
                <c:pt idx="180">
                  <c:v>180.97</c:v>
                </c:pt>
                <c:pt idx="181">
                  <c:v>181.969833333333</c:v>
                </c:pt>
                <c:pt idx="182">
                  <c:v>182.969666666666</c:v>
                </c:pt>
                <c:pt idx="183">
                  <c:v>183.9695</c:v>
                </c:pt>
                <c:pt idx="184">
                  <c:v>184.969333333333</c:v>
                </c:pt>
                <c:pt idx="185">
                  <c:v>185.969166666666</c:v>
                </c:pt>
                <c:pt idx="186">
                  <c:v>186.969</c:v>
                </c:pt>
                <c:pt idx="187">
                  <c:v>187.968833333333</c:v>
                </c:pt>
                <c:pt idx="188">
                  <c:v>188.968666666666</c:v>
                </c:pt>
                <c:pt idx="189">
                  <c:v>189.9685</c:v>
                </c:pt>
                <c:pt idx="190">
                  <c:v>190.968333333333</c:v>
                </c:pt>
                <c:pt idx="191">
                  <c:v>191.968166666666</c:v>
                </c:pt>
                <c:pt idx="192">
                  <c:v>192.968</c:v>
                </c:pt>
                <c:pt idx="193">
                  <c:v>193.967833333333</c:v>
                </c:pt>
                <c:pt idx="194">
                  <c:v>194.967666666667</c:v>
                </c:pt>
                <c:pt idx="195">
                  <c:v>195.9675</c:v>
                </c:pt>
                <c:pt idx="196">
                  <c:v>196.967333333333</c:v>
                </c:pt>
                <c:pt idx="197">
                  <c:v>197.967166666667</c:v>
                </c:pt>
                <c:pt idx="198">
                  <c:v>198.967</c:v>
                </c:pt>
                <c:pt idx="199">
                  <c:v>199.966833333333</c:v>
                </c:pt>
                <c:pt idx="200">
                  <c:v>200.966666666667</c:v>
                </c:pt>
                <c:pt idx="201">
                  <c:v>201.9665</c:v>
                </c:pt>
                <c:pt idx="202">
                  <c:v>202.966333333333</c:v>
                </c:pt>
                <c:pt idx="203">
                  <c:v>203.966166666667</c:v>
                </c:pt>
                <c:pt idx="204">
                  <c:v>204.966</c:v>
                </c:pt>
                <c:pt idx="205">
                  <c:v>205.965833333333</c:v>
                </c:pt>
                <c:pt idx="206">
                  <c:v>206.965666666667</c:v>
                </c:pt>
                <c:pt idx="207">
                  <c:v>207.9655</c:v>
                </c:pt>
                <c:pt idx="208">
                  <c:v>208.965333333333</c:v>
                </c:pt>
                <c:pt idx="209">
                  <c:v>209.965166666667</c:v>
                </c:pt>
                <c:pt idx="210">
                  <c:v>210.965</c:v>
                </c:pt>
                <c:pt idx="211">
                  <c:v>211.964833333333</c:v>
                </c:pt>
                <c:pt idx="212">
                  <c:v>212.964666666667</c:v>
                </c:pt>
                <c:pt idx="213">
                  <c:v>213.9645</c:v>
                </c:pt>
                <c:pt idx="214">
                  <c:v>214.964333333333</c:v>
                </c:pt>
                <c:pt idx="215">
                  <c:v>215.964166666667</c:v>
                </c:pt>
                <c:pt idx="216">
                  <c:v>216.964</c:v>
                </c:pt>
                <c:pt idx="217">
                  <c:v>217.963833333333</c:v>
                </c:pt>
                <c:pt idx="218">
                  <c:v>218.963666666667</c:v>
                </c:pt>
                <c:pt idx="219">
                  <c:v>219.9635</c:v>
                </c:pt>
                <c:pt idx="220">
                  <c:v>220.963333333333</c:v>
                </c:pt>
                <c:pt idx="221">
                  <c:v>221.963166666667</c:v>
                </c:pt>
                <c:pt idx="222">
                  <c:v>222.963</c:v>
                </c:pt>
                <c:pt idx="223">
                  <c:v>223.962833333333</c:v>
                </c:pt>
                <c:pt idx="224">
                  <c:v>224.962666666667</c:v>
                </c:pt>
                <c:pt idx="225">
                  <c:v>225.9625</c:v>
                </c:pt>
                <c:pt idx="226">
                  <c:v>226.962333333334</c:v>
                </c:pt>
                <c:pt idx="227">
                  <c:v>227.962166666667</c:v>
                </c:pt>
                <c:pt idx="228">
                  <c:v>228.962</c:v>
                </c:pt>
                <c:pt idx="229">
                  <c:v>229.961833333334</c:v>
                </c:pt>
                <c:pt idx="230">
                  <c:v>230.961666666667</c:v>
                </c:pt>
                <c:pt idx="231">
                  <c:v>231.9615</c:v>
                </c:pt>
                <c:pt idx="232">
                  <c:v>232.961333333334</c:v>
                </c:pt>
                <c:pt idx="233">
                  <c:v>233.961166666667</c:v>
                </c:pt>
                <c:pt idx="234">
                  <c:v>234.961</c:v>
                </c:pt>
                <c:pt idx="235">
                  <c:v>235.960833333334</c:v>
                </c:pt>
                <c:pt idx="236">
                  <c:v>236.960666666667</c:v>
                </c:pt>
                <c:pt idx="237">
                  <c:v>237.9605</c:v>
                </c:pt>
                <c:pt idx="238">
                  <c:v>238.960333333334</c:v>
                </c:pt>
                <c:pt idx="239">
                  <c:v>239.960166666667</c:v>
                </c:pt>
                <c:pt idx="240">
                  <c:v>240.96</c:v>
                </c:pt>
                <c:pt idx="241">
                  <c:v>241.959833333334</c:v>
                </c:pt>
                <c:pt idx="242">
                  <c:v>242.959666666667</c:v>
                </c:pt>
                <c:pt idx="243">
                  <c:v>243.9595</c:v>
                </c:pt>
                <c:pt idx="244">
                  <c:v>244.959333333334</c:v>
                </c:pt>
                <c:pt idx="245">
                  <c:v>245.959166666667</c:v>
                </c:pt>
                <c:pt idx="246">
                  <c:v>246.959</c:v>
                </c:pt>
                <c:pt idx="247">
                  <c:v>247.958833333334</c:v>
                </c:pt>
                <c:pt idx="248">
                  <c:v>248.958666666667</c:v>
                </c:pt>
                <c:pt idx="249">
                  <c:v>249.9585</c:v>
                </c:pt>
                <c:pt idx="250">
                  <c:v>250.958333333334</c:v>
                </c:pt>
                <c:pt idx="251">
                  <c:v>251.958166666667</c:v>
                </c:pt>
                <c:pt idx="252">
                  <c:v>252.958</c:v>
                </c:pt>
                <c:pt idx="253">
                  <c:v>253.957833333334</c:v>
                </c:pt>
                <c:pt idx="254">
                  <c:v>254.957666666667</c:v>
                </c:pt>
                <c:pt idx="255">
                  <c:v>255.9575</c:v>
                </c:pt>
                <c:pt idx="256">
                  <c:v>256.957333333334</c:v>
                </c:pt>
                <c:pt idx="257">
                  <c:v>257.957166666667</c:v>
                </c:pt>
                <c:pt idx="258">
                  <c:v>258.9569999999991</c:v>
                </c:pt>
                <c:pt idx="259">
                  <c:v>259.956833333334</c:v>
                </c:pt>
                <c:pt idx="260">
                  <c:v>260.956666666667</c:v>
                </c:pt>
                <c:pt idx="261">
                  <c:v>261.956500000001</c:v>
                </c:pt>
                <c:pt idx="262">
                  <c:v>262.956333333334</c:v>
                </c:pt>
                <c:pt idx="263">
                  <c:v>263.9561666666669</c:v>
                </c:pt>
                <c:pt idx="264">
                  <c:v>264.956000000001</c:v>
                </c:pt>
                <c:pt idx="265">
                  <c:v>265.955833333334</c:v>
                </c:pt>
                <c:pt idx="266">
                  <c:v>266.955666666667</c:v>
                </c:pt>
                <c:pt idx="267">
                  <c:v>267.955500000001</c:v>
                </c:pt>
                <c:pt idx="268">
                  <c:v>268.955333333334</c:v>
                </c:pt>
                <c:pt idx="269">
                  <c:v>269.955166666667</c:v>
                </c:pt>
                <c:pt idx="270">
                  <c:v>270.955000000001</c:v>
                </c:pt>
                <c:pt idx="271">
                  <c:v>271.954833333334</c:v>
                </c:pt>
                <c:pt idx="272">
                  <c:v>272.954666666667</c:v>
                </c:pt>
                <c:pt idx="273">
                  <c:v>273.954500000001</c:v>
                </c:pt>
                <c:pt idx="274">
                  <c:v>274.9543333333341</c:v>
                </c:pt>
                <c:pt idx="275">
                  <c:v>275.954166666667</c:v>
                </c:pt>
                <c:pt idx="276">
                  <c:v>276.954</c:v>
                </c:pt>
                <c:pt idx="277">
                  <c:v>277.9538333333341</c:v>
                </c:pt>
                <c:pt idx="278">
                  <c:v>278.953666666667</c:v>
                </c:pt>
                <c:pt idx="279">
                  <c:v>279.9535</c:v>
                </c:pt>
                <c:pt idx="280">
                  <c:v>280.953333333334</c:v>
                </c:pt>
                <c:pt idx="281">
                  <c:v>281.953166666667</c:v>
                </c:pt>
                <c:pt idx="282">
                  <c:v>282.9529999999999</c:v>
                </c:pt>
                <c:pt idx="283">
                  <c:v>283.952833333334</c:v>
                </c:pt>
                <c:pt idx="284">
                  <c:v>284.952666666667</c:v>
                </c:pt>
                <c:pt idx="285">
                  <c:v>285.9525</c:v>
                </c:pt>
                <c:pt idx="286">
                  <c:v>286.952333333334</c:v>
                </c:pt>
                <c:pt idx="287">
                  <c:v>287.952166666667</c:v>
                </c:pt>
                <c:pt idx="288">
                  <c:v>288.952</c:v>
                </c:pt>
                <c:pt idx="289">
                  <c:v>289.951833333333</c:v>
                </c:pt>
                <c:pt idx="290">
                  <c:v>290.9516666666671</c:v>
                </c:pt>
                <c:pt idx="291">
                  <c:v>291.9515</c:v>
                </c:pt>
                <c:pt idx="292">
                  <c:v>292.9513333333331</c:v>
                </c:pt>
                <c:pt idx="293">
                  <c:v>293.9511666666669</c:v>
                </c:pt>
                <c:pt idx="294">
                  <c:v>294.951</c:v>
                </c:pt>
                <c:pt idx="295">
                  <c:v>295.9508333333333</c:v>
                </c:pt>
                <c:pt idx="296">
                  <c:v>296.950666666667</c:v>
                </c:pt>
                <c:pt idx="297">
                  <c:v>297.9504999999999</c:v>
                </c:pt>
                <c:pt idx="298">
                  <c:v>298.950333333333</c:v>
                </c:pt>
                <c:pt idx="299">
                  <c:v>299.950166666667</c:v>
                </c:pt>
                <c:pt idx="300">
                  <c:v>300.95</c:v>
                </c:pt>
                <c:pt idx="301">
                  <c:v>301.949833333333</c:v>
                </c:pt>
                <c:pt idx="302">
                  <c:v>302.9496666666671</c:v>
                </c:pt>
                <c:pt idx="303">
                  <c:v>303.9495</c:v>
                </c:pt>
                <c:pt idx="304">
                  <c:v>304.949333333333</c:v>
                </c:pt>
                <c:pt idx="305">
                  <c:v>305.949166666666</c:v>
                </c:pt>
                <c:pt idx="306">
                  <c:v>306.949</c:v>
                </c:pt>
                <c:pt idx="307">
                  <c:v>307.9488333333331</c:v>
                </c:pt>
                <c:pt idx="308">
                  <c:v>308.948666666666</c:v>
                </c:pt>
                <c:pt idx="309">
                  <c:v>309.9485</c:v>
                </c:pt>
                <c:pt idx="310">
                  <c:v>310.9483333333331</c:v>
                </c:pt>
                <c:pt idx="311">
                  <c:v>311.948166666666</c:v>
                </c:pt>
                <c:pt idx="312">
                  <c:v>312.9479999999999</c:v>
                </c:pt>
                <c:pt idx="313">
                  <c:v>313.947833333333</c:v>
                </c:pt>
                <c:pt idx="314">
                  <c:v>314.947666666666</c:v>
                </c:pt>
                <c:pt idx="315">
                  <c:v>315.9475</c:v>
                </c:pt>
                <c:pt idx="316">
                  <c:v>316.947333333333</c:v>
                </c:pt>
                <c:pt idx="317">
                  <c:v>317.947166666666</c:v>
                </c:pt>
                <c:pt idx="318">
                  <c:v>318.947</c:v>
                </c:pt>
                <c:pt idx="319">
                  <c:v>319.946833333333</c:v>
                </c:pt>
                <c:pt idx="320">
                  <c:v>320.946666666666</c:v>
                </c:pt>
                <c:pt idx="321">
                  <c:v>321.9465</c:v>
                </c:pt>
                <c:pt idx="322">
                  <c:v>322.9463333333331</c:v>
                </c:pt>
                <c:pt idx="323">
                  <c:v>323.946166666666</c:v>
                </c:pt>
                <c:pt idx="324">
                  <c:v>324.9459999999989</c:v>
                </c:pt>
                <c:pt idx="325">
                  <c:v>325.9458333333333</c:v>
                </c:pt>
                <c:pt idx="326">
                  <c:v>326.945666666666</c:v>
                </c:pt>
                <c:pt idx="327">
                  <c:v>327.945499999999</c:v>
                </c:pt>
                <c:pt idx="328">
                  <c:v>328.945333333333</c:v>
                </c:pt>
                <c:pt idx="329">
                  <c:v>329.945166666666</c:v>
                </c:pt>
                <c:pt idx="330">
                  <c:v>330.944999999999</c:v>
                </c:pt>
                <c:pt idx="331">
                  <c:v>331.944833333333</c:v>
                </c:pt>
                <c:pt idx="332">
                  <c:v>332.944666666666</c:v>
                </c:pt>
                <c:pt idx="333">
                  <c:v>333.944499999999</c:v>
                </c:pt>
                <c:pt idx="334">
                  <c:v>334.944333333333</c:v>
                </c:pt>
                <c:pt idx="335">
                  <c:v>335.944166666666</c:v>
                </c:pt>
                <c:pt idx="336">
                  <c:v>336.9439999999989</c:v>
                </c:pt>
                <c:pt idx="337">
                  <c:v>337.943833333332</c:v>
                </c:pt>
                <c:pt idx="338">
                  <c:v>338.943666666666</c:v>
                </c:pt>
                <c:pt idx="339">
                  <c:v>339.9434999999989</c:v>
                </c:pt>
                <c:pt idx="340">
                  <c:v>340.943333333332</c:v>
                </c:pt>
                <c:pt idx="341">
                  <c:v>341.9431666666659</c:v>
                </c:pt>
                <c:pt idx="342">
                  <c:v>342.942999999999</c:v>
                </c:pt>
                <c:pt idx="343">
                  <c:v>343.942833333332</c:v>
                </c:pt>
                <c:pt idx="344">
                  <c:v>344.942666666666</c:v>
                </c:pt>
                <c:pt idx="345">
                  <c:v>345.942499999999</c:v>
                </c:pt>
                <c:pt idx="346">
                  <c:v>346.9423333333321</c:v>
                </c:pt>
                <c:pt idx="347">
                  <c:v>347.942166666666</c:v>
                </c:pt>
                <c:pt idx="348">
                  <c:v>348.9419999999989</c:v>
                </c:pt>
                <c:pt idx="349">
                  <c:v>349.941833333332</c:v>
                </c:pt>
                <c:pt idx="350">
                  <c:v>350.941666666666</c:v>
                </c:pt>
                <c:pt idx="351">
                  <c:v>351.9414999999989</c:v>
                </c:pt>
                <c:pt idx="352">
                  <c:v>352.941333333332</c:v>
                </c:pt>
                <c:pt idx="353">
                  <c:v>353.941166666666</c:v>
                </c:pt>
                <c:pt idx="354">
                  <c:v>354.940999999999</c:v>
                </c:pt>
                <c:pt idx="355">
                  <c:v>355.940833333332</c:v>
                </c:pt>
                <c:pt idx="356">
                  <c:v>356.9406666666651</c:v>
                </c:pt>
                <c:pt idx="357">
                  <c:v>357.940499999999</c:v>
                </c:pt>
                <c:pt idx="358">
                  <c:v>358.940333333332</c:v>
                </c:pt>
                <c:pt idx="359">
                  <c:v>359.940166666665</c:v>
                </c:pt>
                <c:pt idx="360">
                  <c:v>360.9399999999989</c:v>
                </c:pt>
                <c:pt idx="361">
                  <c:v>361.9398333333321</c:v>
                </c:pt>
                <c:pt idx="362">
                  <c:v>362.939666666665</c:v>
                </c:pt>
                <c:pt idx="363">
                  <c:v>363.9394999999989</c:v>
                </c:pt>
                <c:pt idx="364">
                  <c:v>364.939333333332</c:v>
                </c:pt>
                <c:pt idx="365">
                  <c:v>365.939166666665</c:v>
                </c:pt>
                <c:pt idx="366">
                  <c:v>366.9389999999981</c:v>
                </c:pt>
                <c:pt idx="367">
                  <c:v>367.938833333332</c:v>
                </c:pt>
                <c:pt idx="368">
                  <c:v>368.938666666665</c:v>
                </c:pt>
                <c:pt idx="369">
                  <c:v>369.9384999999986</c:v>
                </c:pt>
                <c:pt idx="370">
                  <c:v>370.938333333332</c:v>
                </c:pt>
                <c:pt idx="371">
                  <c:v>371.9381666666642</c:v>
                </c:pt>
                <c:pt idx="372">
                  <c:v>372.9379999999971</c:v>
                </c:pt>
                <c:pt idx="373">
                  <c:v>373.937833333332</c:v>
                </c:pt>
                <c:pt idx="374">
                  <c:v>374.937666666665</c:v>
                </c:pt>
                <c:pt idx="375">
                  <c:v>375.9374999999989</c:v>
                </c:pt>
                <c:pt idx="376">
                  <c:v>376.937333333332</c:v>
                </c:pt>
                <c:pt idx="377">
                  <c:v>377.937166666665</c:v>
                </c:pt>
                <c:pt idx="378">
                  <c:v>378.9369999999971</c:v>
                </c:pt>
                <c:pt idx="379">
                  <c:v>379.936833333332</c:v>
                </c:pt>
                <c:pt idx="380">
                  <c:v>380.936666666665</c:v>
                </c:pt>
                <c:pt idx="381">
                  <c:v>381.9364999999971</c:v>
                </c:pt>
                <c:pt idx="382">
                  <c:v>382.936333333332</c:v>
                </c:pt>
                <c:pt idx="383">
                  <c:v>383.9361666666642</c:v>
                </c:pt>
                <c:pt idx="384">
                  <c:v>384.9359999999971</c:v>
                </c:pt>
                <c:pt idx="385">
                  <c:v>385.9358333333321</c:v>
                </c:pt>
                <c:pt idx="386">
                  <c:v>386.935666666665</c:v>
                </c:pt>
                <c:pt idx="387">
                  <c:v>387.9354999999971</c:v>
                </c:pt>
                <c:pt idx="388">
                  <c:v>388.935333333331</c:v>
                </c:pt>
                <c:pt idx="389">
                  <c:v>389.9351666666641</c:v>
                </c:pt>
                <c:pt idx="390">
                  <c:v>390.9349999999976</c:v>
                </c:pt>
                <c:pt idx="391">
                  <c:v>391.934833333331</c:v>
                </c:pt>
                <c:pt idx="392">
                  <c:v>392.934666666665</c:v>
                </c:pt>
                <c:pt idx="393">
                  <c:v>393.9344999999979</c:v>
                </c:pt>
                <c:pt idx="394">
                  <c:v>394.934333333331</c:v>
                </c:pt>
                <c:pt idx="395">
                  <c:v>395.934166666665</c:v>
                </c:pt>
                <c:pt idx="396">
                  <c:v>396.9339999999971</c:v>
                </c:pt>
                <c:pt idx="397">
                  <c:v>397.933833333331</c:v>
                </c:pt>
                <c:pt idx="398">
                  <c:v>398.933666666665</c:v>
                </c:pt>
                <c:pt idx="399">
                  <c:v>399.9334999999971</c:v>
                </c:pt>
                <c:pt idx="400">
                  <c:v>400.933333333331</c:v>
                </c:pt>
                <c:pt idx="401">
                  <c:v>401.9331666666642</c:v>
                </c:pt>
                <c:pt idx="402">
                  <c:v>402.9329999999972</c:v>
                </c:pt>
                <c:pt idx="403">
                  <c:v>403.932833333331</c:v>
                </c:pt>
                <c:pt idx="404">
                  <c:v>404.932666666665</c:v>
                </c:pt>
                <c:pt idx="405">
                  <c:v>405.9324999999976</c:v>
                </c:pt>
                <c:pt idx="406">
                  <c:v>406.932333333331</c:v>
                </c:pt>
                <c:pt idx="407">
                  <c:v>407.9321666666639</c:v>
                </c:pt>
                <c:pt idx="408">
                  <c:v>408.9319999999971</c:v>
                </c:pt>
                <c:pt idx="409">
                  <c:v>409.931833333331</c:v>
                </c:pt>
                <c:pt idx="410">
                  <c:v>410.9316666666639</c:v>
                </c:pt>
                <c:pt idx="411">
                  <c:v>411.9314999999971</c:v>
                </c:pt>
                <c:pt idx="412">
                  <c:v>412.931333333331</c:v>
                </c:pt>
                <c:pt idx="413">
                  <c:v>413.9311666666636</c:v>
                </c:pt>
                <c:pt idx="414">
                  <c:v>414.9309999999971</c:v>
                </c:pt>
                <c:pt idx="415">
                  <c:v>415.930833333331</c:v>
                </c:pt>
                <c:pt idx="416">
                  <c:v>416.930666666664</c:v>
                </c:pt>
                <c:pt idx="417">
                  <c:v>417.9304999999969</c:v>
                </c:pt>
                <c:pt idx="418">
                  <c:v>418.930333333331</c:v>
                </c:pt>
                <c:pt idx="419">
                  <c:v>419.9301666666639</c:v>
                </c:pt>
                <c:pt idx="420">
                  <c:v>420.9299999999976</c:v>
                </c:pt>
                <c:pt idx="421">
                  <c:v>421.929833333331</c:v>
                </c:pt>
                <c:pt idx="422">
                  <c:v>422.929666666664</c:v>
                </c:pt>
                <c:pt idx="423">
                  <c:v>423.9294999999969</c:v>
                </c:pt>
                <c:pt idx="424">
                  <c:v>424.929333333331</c:v>
                </c:pt>
                <c:pt idx="425">
                  <c:v>425.9291666666639</c:v>
                </c:pt>
                <c:pt idx="426">
                  <c:v>426.9289999999966</c:v>
                </c:pt>
                <c:pt idx="427">
                  <c:v>427.928833333331</c:v>
                </c:pt>
                <c:pt idx="428">
                  <c:v>428.928666666664</c:v>
                </c:pt>
                <c:pt idx="429">
                  <c:v>429.9284999999969</c:v>
                </c:pt>
                <c:pt idx="430">
                  <c:v>430.928333333331</c:v>
                </c:pt>
                <c:pt idx="431">
                  <c:v>431.9281666666639</c:v>
                </c:pt>
                <c:pt idx="432">
                  <c:v>432.9279999999969</c:v>
                </c:pt>
                <c:pt idx="433">
                  <c:v>433.927833333331</c:v>
                </c:pt>
                <c:pt idx="434">
                  <c:v>434.927666666664</c:v>
                </c:pt>
                <c:pt idx="435">
                  <c:v>435.9274999999969</c:v>
                </c:pt>
                <c:pt idx="436">
                  <c:v>436.927333333331</c:v>
                </c:pt>
                <c:pt idx="437">
                  <c:v>437.9271666666639</c:v>
                </c:pt>
                <c:pt idx="438">
                  <c:v>438.9269999999966</c:v>
                </c:pt>
                <c:pt idx="439">
                  <c:v>439.92683333333</c:v>
                </c:pt>
                <c:pt idx="440">
                  <c:v>440.9266666666639</c:v>
                </c:pt>
                <c:pt idx="441">
                  <c:v>441.9264999999966</c:v>
                </c:pt>
                <c:pt idx="442">
                  <c:v>442.9263333333299</c:v>
                </c:pt>
                <c:pt idx="443">
                  <c:v>443.9261666666636</c:v>
                </c:pt>
                <c:pt idx="444">
                  <c:v>444.9259999999969</c:v>
                </c:pt>
                <c:pt idx="445">
                  <c:v>445.92583333333</c:v>
                </c:pt>
                <c:pt idx="446">
                  <c:v>446.925666666664</c:v>
                </c:pt>
                <c:pt idx="447">
                  <c:v>447.9254999999969</c:v>
                </c:pt>
                <c:pt idx="448">
                  <c:v>448.92533333333</c:v>
                </c:pt>
                <c:pt idx="449">
                  <c:v>449.9251666666639</c:v>
                </c:pt>
                <c:pt idx="450">
                  <c:v>450.9249999999969</c:v>
                </c:pt>
                <c:pt idx="451">
                  <c:v>451.92483333333</c:v>
                </c:pt>
                <c:pt idx="452">
                  <c:v>452.924666666663</c:v>
                </c:pt>
                <c:pt idx="453">
                  <c:v>453.924499999997</c:v>
                </c:pt>
                <c:pt idx="454">
                  <c:v>454.92433333333</c:v>
                </c:pt>
                <c:pt idx="455">
                  <c:v>455.924166666664</c:v>
                </c:pt>
                <c:pt idx="456">
                  <c:v>456.9239999999969</c:v>
                </c:pt>
                <c:pt idx="457">
                  <c:v>457.92383333333</c:v>
                </c:pt>
                <c:pt idx="458">
                  <c:v>458.923666666664</c:v>
                </c:pt>
                <c:pt idx="459">
                  <c:v>459.9234999999969</c:v>
                </c:pt>
                <c:pt idx="460">
                  <c:v>460.92333333333</c:v>
                </c:pt>
                <c:pt idx="461">
                  <c:v>461.923166666663</c:v>
                </c:pt>
                <c:pt idx="462">
                  <c:v>462.9229999999969</c:v>
                </c:pt>
                <c:pt idx="463">
                  <c:v>463.92283333333</c:v>
                </c:pt>
                <c:pt idx="464">
                  <c:v>464.922666666663</c:v>
                </c:pt>
                <c:pt idx="465">
                  <c:v>465.9224999999969</c:v>
                </c:pt>
                <c:pt idx="466">
                  <c:v>466.92233333333</c:v>
                </c:pt>
                <c:pt idx="467">
                  <c:v>467.9221666666629</c:v>
                </c:pt>
                <c:pt idx="468">
                  <c:v>468.9219999999966</c:v>
                </c:pt>
                <c:pt idx="469">
                  <c:v>469.92183333333</c:v>
                </c:pt>
                <c:pt idx="470">
                  <c:v>470.921666666663</c:v>
                </c:pt>
                <c:pt idx="471">
                  <c:v>471.9214999999969</c:v>
                </c:pt>
                <c:pt idx="472">
                  <c:v>472.9213333333299</c:v>
                </c:pt>
                <c:pt idx="473">
                  <c:v>473.9211666666621</c:v>
                </c:pt>
                <c:pt idx="474">
                  <c:v>474.920999999996</c:v>
                </c:pt>
                <c:pt idx="475">
                  <c:v>475.92083333333</c:v>
                </c:pt>
                <c:pt idx="476">
                  <c:v>476.920666666663</c:v>
                </c:pt>
                <c:pt idx="477">
                  <c:v>477.920499999996</c:v>
                </c:pt>
                <c:pt idx="478">
                  <c:v>478.9203333333299</c:v>
                </c:pt>
                <c:pt idx="479">
                  <c:v>479.9201666666629</c:v>
                </c:pt>
                <c:pt idx="480">
                  <c:v>480.9199999999959</c:v>
                </c:pt>
                <c:pt idx="481">
                  <c:v>481.91983333333</c:v>
                </c:pt>
                <c:pt idx="482">
                  <c:v>482.919666666663</c:v>
                </c:pt>
                <c:pt idx="483">
                  <c:v>483.919499999996</c:v>
                </c:pt>
                <c:pt idx="484">
                  <c:v>484.91933333333</c:v>
                </c:pt>
                <c:pt idx="485">
                  <c:v>485.919166666663</c:v>
                </c:pt>
                <c:pt idx="486">
                  <c:v>486.9189999999952</c:v>
                </c:pt>
                <c:pt idx="487">
                  <c:v>487.91883333333</c:v>
                </c:pt>
                <c:pt idx="488">
                  <c:v>488.918666666663</c:v>
                </c:pt>
                <c:pt idx="489">
                  <c:v>489.918499999996</c:v>
                </c:pt>
                <c:pt idx="490">
                  <c:v>490.91833333333</c:v>
                </c:pt>
                <c:pt idx="491">
                  <c:v>491.918166666663</c:v>
                </c:pt>
                <c:pt idx="492">
                  <c:v>492.917999999996</c:v>
                </c:pt>
                <c:pt idx="493">
                  <c:v>493.9178333333291</c:v>
                </c:pt>
                <c:pt idx="494">
                  <c:v>494.917666666663</c:v>
                </c:pt>
                <c:pt idx="495">
                  <c:v>495.9174999999959</c:v>
                </c:pt>
                <c:pt idx="496">
                  <c:v>496.917333333329</c:v>
                </c:pt>
                <c:pt idx="497">
                  <c:v>497.9171666666629</c:v>
                </c:pt>
                <c:pt idx="498">
                  <c:v>498.9169999999951</c:v>
                </c:pt>
                <c:pt idx="499">
                  <c:v>499.916833333329</c:v>
                </c:pt>
                <c:pt idx="500">
                  <c:v>500.916666666663</c:v>
                </c:pt>
                <c:pt idx="501">
                  <c:v>501.9164999999956</c:v>
                </c:pt>
                <c:pt idx="502">
                  <c:v>502.916333333329</c:v>
                </c:pt>
                <c:pt idx="503">
                  <c:v>503.9161666666621</c:v>
                </c:pt>
                <c:pt idx="504">
                  <c:v>504.915999999996</c:v>
                </c:pt>
                <c:pt idx="505">
                  <c:v>505.9158333333291</c:v>
                </c:pt>
                <c:pt idx="506">
                  <c:v>506.915666666662</c:v>
                </c:pt>
                <c:pt idx="507">
                  <c:v>507.915499999996</c:v>
                </c:pt>
                <c:pt idx="508">
                  <c:v>508.915333333329</c:v>
                </c:pt>
                <c:pt idx="509">
                  <c:v>509.9151666666619</c:v>
                </c:pt>
                <c:pt idx="510">
                  <c:v>510.9149999999959</c:v>
                </c:pt>
                <c:pt idx="511">
                  <c:v>511.914833333329</c:v>
                </c:pt>
                <c:pt idx="512">
                  <c:v>512.914666666662</c:v>
                </c:pt>
                <c:pt idx="513">
                  <c:v>513.914499999996</c:v>
                </c:pt>
                <c:pt idx="514">
                  <c:v>514.9143333333291</c:v>
                </c:pt>
                <c:pt idx="515">
                  <c:v>515.914166666662</c:v>
                </c:pt>
                <c:pt idx="516">
                  <c:v>516.913999999996</c:v>
                </c:pt>
                <c:pt idx="517">
                  <c:v>517.913833333329</c:v>
                </c:pt>
                <c:pt idx="518">
                  <c:v>518.913666666662</c:v>
                </c:pt>
                <c:pt idx="519">
                  <c:v>519.913499999996</c:v>
                </c:pt>
                <c:pt idx="520">
                  <c:v>520.913333333329</c:v>
                </c:pt>
                <c:pt idx="521">
                  <c:v>521.913166666662</c:v>
                </c:pt>
                <c:pt idx="522">
                  <c:v>522.912999999994</c:v>
                </c:pt>
                <c:pt idx="523">
                  <c:v>523.912833333329</c:v>
                </c:pt>
                <c:pt idx="524">
                  <c:v>524.912666666662</c:v>
                </c:pt>
                <c:pt idx="525">
                  <c:v>525.9124999999954</c:v>
                </c:pt>
                <c:pt idx="526">
                  <c:v>526.912333333329</c:v>
                </c:pt>
                <c:pt idx="527">
                  <c:v>527.912166666662</c:v>
                </c:pt>
                <c:pt idx="528">
                  <c:v>528.9119999999944</c:v>
                </c:pt>
                <c:pt idx="529">
                  <c:v>529.911833333329</c:v>
                </c:pt>
                <c:pt idx="530">
                  <c:v>530.911666666662</c:v>
                </c:pt>
                <c:pt idx="531">
                  <c:v>531.9114999999944</c:v>
                </c:pt>
                <c:pt idx="532">
                  <c:v>532.911333333329</c:v>
                </c:pt>
                <c:pt idx="533">
                  <c:v>533.911166666662</c:v>
                </c:pt>
                <c:pt idx="534">
                  <c:v>534.9109999999944</c:v>
                </c:pt>
                <c:pt idx="535">
                  <c:v>535.910833333329</c:v>
                </c:pt>
                <c:pt idx="536">
                  <c:v>536.910666666662</c:v>
                </c:pt>
                <c:pt idx="537">
                  <c:v>537.9104999999944</c:v>
                </c:pt>
                <c:pt idx="538">
                  <c:v>538.910333333329</c:v>
                </c:pt>
                <c:pt idx="539">
                  <c:v>539.910166666662</c:v>
                </c:pt>
                <c:pt idx="540">
                  <c:v>540.909999999995</c:v>
                </c:pt>
                <c:pt idx="541">
                  <c:v>541.909833333329</c:v>
                </c:pt>
                <c:pt idx="542">
                  <c:v>542.909666666662</c:v>
                </c:pt>
                <c:pt idx="543">
                  <c:v>543.909499999996</c:v>
                </c:pt>
                <c:pt idx="544">
                  <c:v>544.909333333329</c:v>
                </c:pt>
                <c:pt idx="545">
                  <c:v>545.909166666662</c:v>
                </c:pt>
                <c:pt idx="546">
                  <c:v>546.9089999999959</c:v>
                </c:pt>
                <c:pt idx="547">
                  <c:v>547.908833333329</c:v>
                </c:pt>
                <c:pt idx="548">
                  <c:v>548.908666666662</c:v>
                </c:pt>
                <c:pt idx="549">
                  <c:v>549.908499999996</c:v>
                </c:pt>
                <c:pt idx="550">
                  <c:v>550.908333333329</c:v>
                </c:pt>
                <c:pt idx="551">
                  <c:v>551.9081666666631</c:v>
                </c:pt>
                <c:pt idx="552">
                  <c:v>552.9079999999954</c:v>
                </c:pt>
                <c:pt idx="553">
                  <c:v>553.907833333329</c:v>
                </c:pt>
                <c:pt idx="554">
                  <c:v>554.9076666666631</c:v>
                </c:pt>
                <c:pt idx="555">
                  <c:v>555.9074999999954</c:v>
                </c:pt>
                <c:pt idx="556">
                  <c:v>556.90733333333</c:v>
                </c:pt>
                <c:pt idx="557">
                  <c:v>557.9071666666631</c:v>
                </c:pt>
                <c:pt idx="558">
                  <c:v>558.9069999999954</c:v>
                </c:pt>
                <c:pt idx="559">
                  <c:v>559.90683333333</c:v>
                </c:pt>
                <c:pt idx="560">
                  <c:v>560.906666666663</c:v>
                </c:pt>
                <c:pt idx="561">
                  <c:v>561.906499999996</c:v>
                </c:pt>
                <c:pt idx="562">
                  <c:v>562.90633333333</c:v>
                </c:pt>
                <c:pt idx="563">
                  <c:v>563.906166666663</c:v>
                </c:pt>
                <c:pt idx="564">
                  <c:v>564.905999999996</c:v>
                </c:pt>
                <c:pt idx="565">
                  <c:v>565.9058333333301</c:v>
                </c:pt>
                <c:pt idx="566">
                  <c:v>566.905666666663</c:v>
                </c:pt>
                <c:pt idx="567">
                  <c:v>567.905499999996</c:v>
                </c:pt>
                <c:pt idx="568">
                  <c:v>568.9053333333301</c:v>
                </c:pt>
                <c:pt idx="569">
                  <c:v>569.905166666663</c:v>
                </c:pt>
                <c:pt idx="570">
                  <c:v>570.904999999997</c:v>
                </c:pt>
                <c:pt idx="571">
                  <c:v>571.9048333333305</c:v>
                </c:pt>
                <c:pt idx="572">
                  <c:v>572.904666666663</c:v>
                </c:pt>
                <c:pt idx="573">
                  <c:v>573.904499999997</c:v>
                </c:pt>
                <c:pt idx="574">
                  <c:v>574.90433333333</c:v>
                </c:pt>
                <c:pt idx="575">
                  <c:v>575.904166666664</c:v>
                </c:pt>
                <c:pt idx="576">
                  <c:v>576.903999999997</c:v>
                </c:pt>
                <c:pt idx="577">
                  <c:v>577.90383333333</c:v>
                </c:pt>
                <c:pt idx="578">
                  <c:v>578.903666666664</c:v>
                </c:pt>
                <c:pt idx="579">
                  <c:v>579.903499999997</c:v>
                </c:pt>
                <c:pt idx="580">
                  <c:v>580.90333333333</c:v>
                </c:pt>
                <c:pt idx="581">
                  <c:v>581.903166666664</c:v>
                </c:pt>
                <c:pt idx="582">
                  <c:v>582.9029999999971</c:v>
                </c:pt>
                <c:pt idx="583">
                  <c:v>583.90283333333</c:v>
                </c:pt>
                <c:pt idx="584">
                  <c:v>584.902666666664</c:v>
                </c:pt>
                <c:pt idx="585">
                  <c:v>585.9024999999971</c:v>
                </c:pt>
                <c:pt idx="586">
                  <c:v>586.902333333331</c:v>
                </c:pt>
                <c:pt idx="587">
                  <c:v>587.902166666664</c:v>
                </c:pt>
                <c:pt idx="588">
                  <c:v>588.901999999997</c:v>
                </c:pt>
                <c:pt idx="589">
                  <c:v>589.901833333331</c:v>
                </c:pt>
                <c:pt idx="590">
                  <c:v>590.901666666664</c:v>
                </c:pt>
                <c:pt idx="591">
                  <c:v>591.901499999997</c:v>
                </c:pt>
                <c:pt idx="592">
                  <c:v>592.901333333331</c:v>
                </c:pt>
                <c:pt idx="593">
                  <c:v>593.901166666664</c:v>
                </c:pt>
                <c:pt idx="594">
                  <c:v>594.900999999997</c:v>
                </c:pt>
                <c:pt idx="595">
                  <c:v>595.900833333331</c:v>
                </c:pt>
                <c:pt idx="596">
                  <c:v>596.900666666664</c:v>
                </c:pt>
                <c:pt idx="597">
                  <c:v>597.900499999998</c:v>
                </c:pt>
                <c:pt idx="598">
                  <c:v>598.900333333331</c:v>
                </c:pt>
                <c:pt idx="599">
                  <c:v>599.900166666664</c:v>
                </c:pt>
                <c:pt idx="600">
                  <c:v>600.899999999998</c:v>
                </c:pt>
                <c:pt idx="601">
                  <c:v>601.899833333331</c:v>
                </c:pt>
                <c:pt idx="602">
                  <c:v>602.899666666665</c:v>
                </c:pt>
                <c:pt idx="603">
                  <c:v>603.899499999998</c:v>
                </c:pt>
                <c:pt idx="604">
                  <c:v>604.899333333331</c:v>
                </c:pt>
                <c:pt idx="605">
                  <c:v>605.899166666665</c:v>
                </c:pt>
                <c:pt idx="606">
                  <c:v>606.898999999998</c:v>
                </c:pt>
                <c:pt idx="607">
                  <c:v>607.898833333331</c:v>
                </c:pt>
                <c:pt idx="608">
                  <c:v>608.898666666665</c:v>
                </c:pt>
                <c:pt idx="609">
                  <c:v>609.8984999999981</c:v>
                </c:pt>
                <c:pt idx="610">
                  <c:v>610.898333333332</c:v>
                </c:pt>
                <c:pt idx="611">
                  <c:v>611.898166666665</c:v>
                </c:pt>
                <c:pt idx="612">
                  <c:v>612.8979999999979</c:v>
                </c:pt>
                <c:pt idx="613">
                  <c:v>613.897833333332</c:v>
                </c:pt>
                <c:pt idx="614">
                  <c:v>614.897666666665</c:v>
                </c:pt>
                <c:pt idx="615">
                  <c:v>615.8974999999979</c:v>
                </c:pt>
                <c:pt idx="616">
                  <c:v>616.897333333332</c:v>
                </c:pt>
                <c:pt idx="617">
                  <c:v>617.897166666665</c:v>
                </c:pt>
                <c:pt idx="618">
                  <c:v>618.896999999998</c:v>
                </c:pt>
                <c:pt idx="619">
                  <c:v>619.896833333332</c:v>
                </c:pt>
                <c:pt idx="620">
                  <c:v>620.896666666665</c:v>
                </c:pt>
                <c:pt idx="621">
                  <c:v>621.8964999999984</c:v>
                </c:pt>
                <c:pt idx="622">
                  <c:v>622.896333333332</c:v>
                </c:pt>
                <c:pt idx="623">
                  <c:v>623.896166666665</c:v>
                </c:pt>
                <c:pt idx="624">
                  <c:v>624.8959999999984</c:v>
                </c:pt>
                <c:pt idx="625">
                  <c:v>625.895833333332</c:v>
                </c:pt>
                <c:pt idx="626">
                  <c:v>626.895666666666</c:v>
                </c:pt>
                <c:pt idx="627">
                  <c:v>627.8954999999991</c:v>
                </c:pt>
                <c:pt idx="628">
                  <c:v>628.895333333332</c:v>
                </c:pt>
                <c:pt idx="629">
                  <c:v>629.895166666666</c:v>
                </c:pt>
                <c:pt idx="630">
                  <c:v>630.8949999999991</c:v>
                </c:pt>
                <c:pt idx="631">
                  <c:v>631.894833333332</c:v>
                </c:pt>
                <c:pt idx="632">
                  <c:v>632.894666666666</c:v>
                </c:pt>
                <c:pt idx="633">
                  <c:v>633.8944999999991</c:v>
                </c:pt>
                <c:pt idx="634">
                  <c:v>634.8943333333331</c:v>
                </c:pt>
                <c:pt idx="635">
                  <c:v>635.894166666666</c:v>
                </c:pt>
                <c:pt idx="636">
                  <c:v>636.8939999999991</c:v>
                </c:pt>
                <c:pt idx="637">
                  <c:v>637.8938333333331</c:v>
                </c:pt>
                <c:pt idx="638">
                  <c:v>638.893666666666</c:v>
                </c:pt>
                <c:pt idx="639">
                  <c:v>639.893499999999</c:v>
                </c:pt>
                <c:pt idx="640">
                  <c:v>640.8933333333335</c:v>
                </c:pt>
                <c:pt idx="641">
                  <c:v>641.893166666666</c:v>
                </c:pt>
                <c:pt idx="642">
                  <c:v>642.892999999998</c:v>
                </c:pt>
                <c:pt idx="643">
                  <c:v>643.8928333333331</c:v>
                </c:pt>
                <c:pt idx="644">
                  <c:v>644.8926666666661</c:v>
                </c:pt>
                <c:pt idx="645">
                  <c:v>645.8924999999994</c:v>
                </c:pt>
                <c:pt idx="646">
                  <c:v>646.892333333333</c:v>
                </c:pt>
                <c:pt idx="647">
                  <c:v>647.8921666666661</c:v>
                </c:pt>
                <c:pt idx="648">
                  <c:v>648.8919999999994</c:v>
                </c:pt>
                <c:pt idx="649">
                  <c:v>649.891833333333</c:v>
                </c:pt>
                <c:pt idx="650">
                  <c:v>650.8916666666661</c:v>
                </c:pt>
                <c:pt idx="651">
                  <c:v>651.8914999999994</c:v>
                </c:pt>
                <c:pt idx="652">
                  <c:v>652.891333333333</c:v>
                </c:pt>
                <c:pt idx="653">
                  <c:v>653.891166666667</c:v>
                </c:pt>
                <c:pt idx="654">
                  <c:v>654.891</c:v>
                </c:pt>
                <c:pt idx="655">
                  <c:v>655.890833333333</c:v>
                </c:pt>
                <c:pt idx="656">
                  <c:v>656.890666666667</c:v>
                </c:pt>
                <c:pt idx="657">
                  <c:v>657.8905</c:v>
                </c:pt>
                <c:pt idx="658">
                  <c:v>658.890333333333</c:v>
                </c:pt>
                <c:pt idx="659">
                  <c:v>659.890166666667</c:v>
                </c:pt>
                <c:pt idx="660">
                  <c:v>660.89</c:v>
                </c:pt>
                <c:pt idx="661">
                  <c:v>661.889833333334</c:v>
                </c:pt>
                <c:pt idx="662">
                  <c:v>662.889666666667</c:v>
                </c:pt>
                <c:pt idx="663">
                  <c:v>663.8895</c:v>
                </c:pt>
                <c:pt idx="664">
                  <c:v>664.889333333334</c:v>
                </c:pt>
                <c:pt idx="665">
                  <c:v>665.889166666667</c:v>
                </c:pt>
                <c:pt idx="666">
                  <c:v>666.889</c:v>
                </c:pt>
                <c:pt idx="667">
                  <c:v>667.888833333334</c:v>
                </c:pt>
                <c:pt idx="668">
                  <c:v>668.888666666667</c:v>
                </c:pt>
                <c:pt idx="669">
                  <c:v>669.888500000001</c:v>
                </c:pt>
                <c:pt idx="670">
                  <c:v>670.888333333334</c:v>
                </c:pt>
                <c:pt idx="671">
                  <c:v>671.888166666667</c:v>
                </c:pt>
                <c:pt idx="672">
                  <c:v>672.888000000001</c:v>
                </c:pt>
                <c:pt idx="673">
                  <c:v>673.887833333334</c:v>
                </c:pt>
                <c:pt idx="674">
                  <c:v>674.8876666666681</c:v>
                </c:pt>
                <c:pt idx="675">
                  <c:v>675.8875000000004</c:v>
                </c:pt>
                <c:pt idx="676">
                  <c:v>676.887333333334</c:v>
                </c:pt>
                <c:pt idx="677">
                  <c:v>677.887166666668</c:v>
                </c:pt>
                <c:pt idx="678">
                  <c:v>678.887000000001</c:v>
                </c:pt>
                <c:pt idx="679">
                  <c:v>679.886833333334</c:v>
                </c:pt>
                <c:pt idx="680">
                  <c:v>680.886666666668</c:v>
                </c:pt>
                <c:pt idx="681">
                  <c:v>681.886500000001</c:v>
                </c:pt>
                <c:pt idx="682">
                  <c:v>682.886333333334</c:v>
                </c:pt>
                <c:pt idx="683">
                  <c:v>683.886166666668</c:v>
                </c:pt>
                <c:pt idx="684">
                  <c:v>684.886000000001</c:v>
                </c:pt>
                <c:pt idx="685">
                  <c:v>685.8858333333351</c:v>
                </c:pt>
                <c:pt idx="686">
                  <c:v>686.885666666668</c:v>
                </c:pt>
                <c:pt idx="687">
                  <c:v>687.885500000001</c:v>
                </c:pt>
                <c:pt idx="688">
                  <c:v>688.8853333333355</c:v>
                </c:pt>
                <c:pt idx="689">
                  <c:v>689.8851666666681</c:v>
                </c:pt>
                <c:pt idx="690">
                  <c:v>690.885000000002</c:v>
                </c:pt>
                <c:pt idx="691">
                  <c:v>691.884833333335</c:v>
                </c:pt>
                <c:pt idx="692">
                  <c:v>692.8846666666681</c:v>
                </c:pt>
                <c:pt idx="693">
                  <c:v>693.884500000002</c:v>
                </c:pt>
                <c:pt idx="694">
                  <c:v>694.884333333335</c:v>
                </c:pt>
                <c:pt idx="695">
                  <c:v>695.8841666666681</c:v>
                </c:pt>
                <c:pt idx="696">
                  <c:v>696.884000000001</c:v>
                </c:pt>
                <c:pt idx="697">
                  <c:v>697.883833333335</c:v>
                </c:pt>
                <c:pt idx="698">
                  <c:v>698.8836666666685</c:v>
                </c:pt>
                <c:pt idx="699">
                  <c:v>699.8835000000021</c:v>
                </c:pt>
                <c:pt idx="700">
                  <c:v>700.883333333335</c:v>
                </c:pt>
                <c:pt idx="701">
                  <c:v>701.883166666669</c:v>
                </c:pt>
                <c:pt idx="702">
                  <c:v>702.883000000002</c:v>
                </c:pt>
                <c:pt idx="703">
                  <c:v>703.882833333335</c:v>
                </c:pt>
                <c:pt idx="704">
                  <c:v>704.882666666669</c:v>
                </c:pt>
                <c:pt idx="705">
                  <c:v>705.882500000002</c:v>
                </c:pt>
                <c:pt idx="706">
                  <c:v>706.882333333335</c:v>
                </c:pt>
                <c:pt idx="707">
                  <c:v>707.882166666669</c:v>
                </c:pt>
                <c:pt idx="708">
                  <c:v>708.882000000002</c:v>
                </c:pt>
                <c:pt idx="709">
                  <c:v>709.881833333336</c:v>
                </c:pt>
                <c:pt idx="710">
                  <c:v>710.881666666669</c:v>
                </c:pt>
                <c:pt idx="711">
                  <c:v>711.881500000002</c:v>
                </c:pt>
                <c:pt idx="712">
                  <c:v>712.881333333336</c:v>
                </c:pt>
                <c:pt idx="713">
                  <c:v>713.8811666666691</c:v>
                </c:pt>
                <c:pt idx="714">
                  <c:v>714.881000000002</c:v>
                </c:pt>
                <c:pt idx="715">
                  <c:v>715.880833333336</c:v>
                </c:pt>
                <c:pt idx="716">
                  <c:v>716.880666666669</c:v>
                </c:pt>
                <c:pt idx="717">
                  <c:v>717.880500000003</c:v>
                </c:pt>
                <c:pt idx="718">
                  <c:v>718.880333333336</c:v>
                </c:pt>
                <c:pt idx="719">
                  <c:v>719.880166666669</c:v>
                </c:pt>
                <c:pt idx="720">
                  <c:v>720.880000000003</c:v>
                </c:pt>
                <c:pt idx="721">
                  <c:v>721.879833333336</c:v>
                </c:pt>
                <c:pt idx="722">
                  <c:v>722.87966666667</c:v>
                </c:pt>
                <c:pt idx="723">
                  <c:v>723.8795000000031</c:v>
                </c:pt>
                <c:pt idx="724">
                  <c:v>724.879333333336</c:v>
                </c:pt>
                <c:pt idx="725">
                  <c:v>725.87916666667</c:v>
                </c:pt>
                <c:pt idx="726">
                  <c:v>726.8790000000031</c:v>
                </c:pt>
                <c:pt idx="727">
                  <c:v>727.878833333336</c:v>
                </c:pt>
                <c:pt idx="728">
                  <c:v>728.87866666667</c:v>
                </c:pt>
                <c:pt idx="729">
                  <c:v>729.8785000000031</c:v>
                </c:pt>
                <c:pt idx="730">
                  <c:v>730.878333333336</c:v>
                </c:pt>
                <c:pt idx="731">
                  <c:v>731.87816666667</c:v>
                </c:pt>
                <c:pt idx="732">
                  <c:v>732.878000000003</c:v>
                </c:pt>
                <c:pt idx="733">
                  <c:v>733.877833333337</c:v>
                </c:pt>
                <c:pt idx="734">
                  <c:v>734.87766666667</c:v>
                </c:pt>
                <c:pt idx="735">
                  <c:v>735.8775000000029</c:v>
                </c:pt>
                <c:pt idx="736">
                  <c:v>736.877333333336</c:v>
                </c:pt>
                <c:pt idx="737">
                  <c:v>737.87716666667</c:v>
                </c:pt>
                <c:pt idx="738">
                  <c:v>738.877000000003</c:v>
                </c:pt>
                <c:pt idx="739">
                  <c:v>739.876833333337</c:v>
                </c:pt>
                <c:pt idx="740">
                  <c:v>740.87666666667</c:v>
                </c:pt>
                <c:pt idx="741">
                  <c:v>741.8765000000041</c:v>
                </c:pt>
                <c:pt idx="742">
                  <c:v>742.876333333337</c:v>
                </c:pt>
                <c:pt idx="743">
                  <c:v>743.87616666667</c:v>
                </c:pt>
                <c:pt idx="744">
                  <c:v>744.8760000000041</c:v>
                </c:pt>
                <c:pt idx="745">
                  <c:v>745.875833333337</c:v>
                </c:pt>
                <c:pt idx="746">
                  <c:v>746.87566666667</c:v>
                </c:pt>
                <c:pt idx="747">
                  <c:v>747.8755000000041</c:v>
                </c:pt>
                <c:pt idx="748">
                  <c:v>748.875333333337</c:v>
                </c:pt>
                <c:pt idx="749">
                  <c:v>749.875166666671</c:v>
                </c:pt>
                <c:pt idx="750">
                  <c:v>750.8750000000041</c:v>
                </c:pt>
                <c:pt idx="751">
                  <c:v>751.874833333337</c:v>
                </c:pt>
                <c:pt idx="752">
                  <c:v>752.874666666671</c:v>
                </c:pt>
                <c:pt idx="753">
                  <c:v>753.8745000000041</c:v>
                </c:pt>
                <c:pt idx="754">
                  <c:v>754.874333333337</c:v>
                </c:pt>
                <c:pt idx="755">
                  <c:v>755.874166666671</c:v>
                </c:pt>
                <c:pt idx="756">
                  <c:v>756.874000000004</c:v>
                </c:pt>
                <c:pt idx="757">
                  <c:v>757.873833333337</c:v>
                </c:pt>
                <c:pt idx="758">
                  <c:v>758.873666666672</c:v>
                </c:pt>
                <c:pt idx="759">
                  <c:v>759.873500000004</c:v>
                </c:pt>
                <c:pt idx="760">
                  <c:v>760.873333333338</c:v>
                </c:pt>
                <c:pt idx="761">
                  <c:v>761.873166666672</c:v>
                </c:pt>
                <c:pt idx="762">
                  <c:v>762.873000000004</c:v>
                </c:pt>
                <c:pt idx="763">
                  <c:v>763.872833333338</c:v>
                </c:pt>
                <c:pt idx="764">
                  <c:v>764.8726666666711</c:v>
                </c:pt>
                <c:pt idx="765">
                  <c:v>765.8725000000034</c:v>
                </c:pt>
                <c:pt idx="766">
                  <c:v>766.872333333338</c:v>
                </c:pt>
                <c:pt idx="767">
                  <c:v>767.8721666666715</c:v>
                </c:pt>
                <c:pt idx="768">
                  <c:v>768.872000000005</c:v>
                </c:pt>
                <c:pt idx="769">
                  <c:v>769.871833333338</c:v>
                </c:pt>
                <c:pt idx="770">
                  <c:v>770.871666666671</c:v>
                </c:pt>
                <c:pt idx="771">
                  <c:v>771.871500000005</c:v>
                </c:pt>
                <c:pt idx="772">
                  <c:v>772.871333333338</c:v>
                </c:pt>
                <c:pt idx="773">
                  <c:v>773.871166666671</c:v>
                </c:pt>
                <c:pt idx="774">
                  <c:v>774.871000000005</c:v>
                </c:pt>
                <c:pt idx="775">
                  <c:v>775.8708333333381</c:v>
                </c:pt>
                <c:pt idx="776">
                  <c:v>776.870666666671</c:v>
                </c:pt>
                <c:pt idx="777">
                  <c:v>777.870500000005</c:v>
                </c:pt>
                <c:pt idx="778">
                  <c:v>778.8703333333381</c:v>
                </c:pt>
                <c:pt idx="779">
                  <c:v>779.870166666672</c:v>
                </c:pt>
                <c:pt idx="780">
                  <c:v>780.870000000005</c:v>
                </c:pt>
                <c:pt idx="781">
                  <c:v>781.8698333333381</c:v>
                </c:pt>
                <c:pt idx="782">
                  <c:v>782.869666666672</c:v>
                </c:pt>
                <c:pt idx="783">
                  <c:v>783.869500000004</c:v>
                </c:pt>
                <c:pt idx="784">
                  <c:v>784.8693333333381</c:v>
                </c:pt>
                <c:pt idx="785">
                  <c:v>785.869166666672</c:v>
                </c:pt>
                <c:pt idx="786">
                  <c:v>786.869000000004</c:v>
                </c:pt>
                <c:pt idx="787">
                  <c:v>787.868833333339</c:v>
                </c:pt>
                <c:pt idx="788">
                  <c:v>788.868666666672</c:v>
                </c:pt>
                <c:pt idx="789">
                  <c:v>789.8685000000044</c:v>
                </c:pt>
                <c:pt idx="790">
                  <c:v>790.868333333339</c:v>
                </c:pt>
                <c:pt idx="791">
                  <c:v>791.868166666672</c:v>
                </c:pt>
                <c:pt idx="792">
                  <c:v>792.868000000006</c:v>
                </c:pt>
                <c:pt idx="793">
                  <c:v>793.8678333333384</c:v>
                </c:pt>
                <c:pt idx="794">
                  <c:v>794.867666666672</c:v>
                </c:pt>
                <c:pt idx="795">
                  <c:v>795.8675000000046</c:v>
                </c:pt>
                <c:pt idx="796">
                  <c:v>796.8673333333384</c:v>
                </c:pt>
                <c:pt idx="797">
                  <c:v>797.867166666672</c:v>
                </c:pt>
                <c:pt idx="798">
                  <c:v>798.8670000000049</c:v>
                </c:pt>
                <c:pt idx="799">
                  <c:v>799.8668333333384</c:v>
                </c:pt>
                <c:pt idx="800">
                  <c:v>800.866666666673</c:v>
                </c:pt>
                <c:pt idx="801">
                  <c:v>801.8665000000049</c:v>
                </c:pt>
                <c:pt idx="802">
                  <c:v>802.866333333339</c:v>
                </c:pt>
                <c:pt idx="803">
                  <c:v>803.866166666673</c:v>
                </c:pt>
                <c:pt idx="804">
                  <c:v>804.866000000005</c:v>
                </c:pt>
                <c:pt idx="805">
                  <c:v>805.865833333339</c:v>
                </c:pt>
                <c:pt idx="806">
                  <c:v>806.865666666673</c:v>
                </c:pt>
                <c:pt idx="807">
                  <c:v>807.8655000000049</c:v>
                </c:pt>
                <c:pt idx="808">
                  <c:v>808.865333333339</c:v>
                </c:pt>
                <c:pt idx="809">
                  <c:v>809.8651666666731</c:v>
                </c:pt>
                <c:pt idx="810">
                  <c:v>810.8650000000054</c:v>
                </c:pt>
                <c:pt idx="811">
                  <c:v>811.86483333334</c:v>
                </c:pt>
                <c:pt idx="812">
                  <c:v>812.8646666666731</c:v>
                </c:pt>
                <c:pt idx="813">
                  <c:v>813.8645000000054</c:v>
                </c:pt>
                <c:pt idx="814">
                  <c:v>814.86433333334</c:v>
                </c:pt>
                <c:pt idx="815">
                  <c:v>815.8641666666731</c:v>
                </c:pt>
                <c:pt idx="816">
                  <c:v>816.8640000000071</c:v>
                </c:pt>
                <c:pt idx="817">
                  <c:v>817.86383333334</c:v>
                </c:pt>
                <c:pt idx="818">
                  <c:v>818.863666666673</c:v>
                </c:pt>
                <c:pt idx="819">
                  <c:v>819.863500000007</c:v>
                </c:pt>
                <c:pt idx="820">
                  <c:v>820.86333333334</c:v>
                </c:pt>
                <c:pt idx="821">
                  <c:v>821.863166666673</c:v>
                </c:pt>
                <c:pt idx="822">
                  <c:v>822.863000000007</c:v>
                </c:pt>
                <c:pt idx="823">
                  <c:v>823.8628333333401</c:v>
                </c:pt>
                <c:pt idx="824">
                  <c:v>824.862666666673</c:v>
                </c:pt>
                <c:pt idx="825">
                  <c:v>825.8625000000059</c:v>
                </c:pt>
                <c:pt idx="826">
                  <c:v>826.8623333333401</c:v>
                </c:pt>
                <c:pt idx="827">
                  <c:v>827.8621666666741</c:v>
                </c:pt>
                <c:pt idx="828">
                  <c:v>828.862000000006</c:v>
                </c:pt>
                <c:pt idx="829">
                  <c:v>829.8618333333401</c:v>
                </c:pt>
                <c:pt idx="830">
                  <c:v>830.8616666666741</c:v>
                </c:pt>
                <c:pt idx="831">
                  <c:v>831.861500000006</c:v>
                </c:pt>
                <c:pt idx="832">
                  <c:v>832.8613333333401</c:v>
                </c:pt>
                <c:pt idx="833">
                  <c:v>833.861166666674</c:v>
                </c:pt>
                <c:pt idx="834">
                  <c:v>834.8610000000064</c:v>
                </c:pt>
                <c:pt idx="835">
                  <c:v>835.860833333341</c:v>
                </c:pt>
                <c:pt idx="836">
                  <c:v>836.860666666674</c:v>
                </c:pt>
                <c:pt idx="837">
                  <c:v>837.8605000000064</c:v>
                </c:pt>
                <c:pt idx="838">
                  <c:v>838.860333333341</c:v>
                </c:pt>
                <c:pt idx="839">
                  <c:v>839.860166666674</c:v>
                </c:pt>
                <c:pt idx="840">
                  <c:v>840.8600000000071</c:v>
                </c:pt>
                <c:pt idx="841">
                  <c:v>841.859833333341</c:v>
                </c:pt>
                <c:pt idx="842">
                  <c:v>842.859666666674</c:v>
                </c:pt>
                <c:pt idx="843">
                  <c:v>843.8595000000079</c:v>
                </c:pt>
                <c:pt idx="844">
                  <c:v>844.8593333333411</c:v>
                </c:pt>
                <c:pt idx="845">
                  <c:v>845.859166666674</c:v>
                </c:pt>
                <c:pt idx="846">
                  <c:v>846.8590000000079</c:v>
                </c:pt>
                <c:pt idx="847">
                  <c:v>847.858833333341</c:v>
                </c:pt>
                <c:pt idx="848">
                  <c:v>848.858666666675</c:v>
                </c:pt>
                <c:pt idx="849">
                  <c:v>849.8585000000079</c:v>
                </c:pt>
                <c:pt idx="850">
                  <c:v>850.858333333341</c:v>
                </c:pt>
                <c:pt idx="851">
                  <c:v>851.858166666674</c:v>
                </c:pt>
                <c:pt idx="852">
                  <c:v>852.858000000008</c:v>
                </c:pt>
                <c:pt idx="853">
                  <c:v>853.857833333341</c:v>
                </c:pt>
                <c:pt idx="854">
                  <c:v>854.857666666675</c:v>
                </c:pt>
                <c:pt idx="855">
                  <c:v>855.8575000000069</c:v>
                </c:pt>
                <c:pt idx="856">
                  <c:v>856.857333333341</c:v>
                </c:pt>
                <c:pt idx="857">
                  <c:v>857.857166666675</c:v>
                </c:pt>
                <c:pt idx="858">
                  <c:v>858.8570000000074</c:v>
                </c:pt>
                <c:pt idx="859">
                  <c:v>859.856833333342</c:v>
                </c:pt>
                <c:pt idx="860">
                  <c:v>860.856666666675</c:v>
                </c:pt>
                <c:pt idx="861">
                  <c:v>861.8565000000074</c:v>
                </c:pt>
                <c:pt idx="862">
                  <c:v>862.856333333342</c:v>
                </c:pt>
                <c:pt idx="863">
                  <c:v>863.856166666675</c:v>
                </c:pt>
                <c:pt idx="864">
                  <c:v>864.8560000000074</c:v>
                </c:pt>
                <c:pt idx="865">
                  <c:v>865.855833333342</c:v>
                </c:pt>
                <c:pt idx="866">
                  <c:v>866.855666666675</c:v>
                </c:pt>
                <c:pt idx="867">
                  <c:v>867.8555000000079</c:v>
                </c:pt>
                <c:pt idx="868">
                  <c:v>868.855333333342</c:v>
                </c:pt>
                <c:pt idx="869">
                  <c:v>869.855166666675</c:v>
                </c:pt>
                <c:pt idx="870">
                  <c:v>870.8550000000079</c:v>
                </c:pt>
                <c:pt idx="871">
                  <c:v>871.854833333342</c:v>
                </c:pt>
                <c:pt idx="872">
                  <c:v>872.854666666675</c:v>
                </c:pt>
                <c:pt idx="873">
                  <c:v>873.8545000000079</c:v>
                </c:pt>
                <c:pt idx="874">
                  <c:v>874.854333333342</c:v>
                </c:pt>
                <c:pt idx="875">
                  <c:v>875.854166666675</c:v>
                </c:pt>
                <c:pt idx="876">
                  <c:v>876.8540000000079</c:v>
                </c:pt>
                <c:pt idx="877">
                  <c:v>877.853833333342</c:v>
                </c:pt>
                <c:pt idx="878">
                  <c:v>878.853666666675</c:v>
                </c:pt>
                <c:pt idx="879">
                  <c:v>879.8535000000084</c:v>
                </c:pt>
                <c:pt idx="880">
                  <c:v>880.853333333342</c:v>
                </c:pt>
                <c:pt idx="881">
                  <c:v>881.8531666666765</c:v>
                </c:pt>
                <c:pt idx="882">
                  <c:v>882.8530000000084</c:v>
                </c:pt>
                <c:pt idx="883">
                  <c:v>883.852833333342</c:v>
                </c:pt>
                <c:pt idx="884">
                  <c:v>884.8526666666761</c:v>
                </c:pt>
                <c:pt idx="885">
                  <c:v>885.8525000000075</c:v>
                </c:pt>
                <c:pt idx="886">
                  <c:v>886.852333333342</c:v>
                </c:pt>
                <c:pt idx="887">
                  <c:v>887.852166666676</c:v>
                </c:pt>
                <c:pt idx="888">
                  <c:v>888.8520000000076</c:v>
                </c:pt>
                <c:pt idx="889">
                  <c:v>889.851833333343</c:v>
                </c:pt>
                <c:pt idx="890">
                  <c:v>890.851666666676</c:v>
                </c:pt>
                <c:pt idx="891">
                  <c:v>891.8515000000077</c:v>
                </c:pt>
                <c:pt idx="892">
                  <c:v>892.8513333333431</c:v>
                </c:pt>
                <c:pt idx="893">
                  <c:v>893.851166666676</c:v>
                </c:pt>
                <c:pt idx="894">
                  <c:v>894.8510000000089</c:v>
                </c:pt>
                <c:pt idx="895">
                  <c:v>895.8508333333431</c:v>
                </c:pt>
                <c:pt idx="896">
                  <c:v>896.850666666676</c:v>
                </c:pt>
                <c:pt idx="897">
                  <c:v>897.850500000009</c:v>
                </c:pt>
                <c:pt idx="898">
                  <c:v>898.8503333333431</c:v>
                </c:pt>
                <c:pt idx="899">
                  <c:v>899.850166666676</c:v>
                </c:pt>
                <c:pt idx="900">
                  <c:v>900.850000000009</c:v>
                </c:pt>
                <c:pt idx="901">
                  <c:v>901.8498333333431</c:v>
                </c:pt>
                <c:pt idx="902">
                  <c:v>902.849666666677</c:v>
                </c:pt>
                <c:pt idx="903">
                  <c:v>903.8495000000094</c:v>
                </c:pt>
                <c:pt idx="904">
                  <c:v>904.849333333343</c:v>
                </c:pt>
                <c:pt idx="905">
                  <c:v>905.849166666677</c:v>
                </c:pt>
                <c:pt idx="906">
                  <c:v>906.8490000000094</c:v>
                </c:pt>
                <c:pt idx="907">
                  <c:v>907.848833333343</c:v>
                </c:pt>
                <c:pt idx="908">
                  <c:v>908.848666666677</c:v>
                </c:pt>
                <c:pt idx="909">
                  <c:v>909.8485000000101</c:v>
                </c:pt>
                <c:pt idx="910">
                  <c:v>910.848333333343</c:v>
                </c:pt>
                <c:pt idx="911">
                  <c:v>911.848166666677</c:v>
                </c:pt>
                <c:pt idx="912">
                  <c:v>912.84800000001</c:v>
                </c:pt>
                <c:pt idx="913">
                  <c:v>913.8478333333434</c:v>
                </c:pt>
                <c:pt idx="914">
                  <c:v>914.847666666677</c:v>
                </c:pt>
                <c:pt idx="915">
                  <c:v>915.8475000000085</c:v>
                </c:pt>
                <c:pt idx="916">
                  <c:v>916.8473333333434</c:v>
                </c:pt>
                <c:pt idx="917">
                  <c:v>917.847166666677</c:v>
                </c:pt>
                <c:pt idx="918">
                  <c:v>918.8470000000088</c:v>
                </c:pt>
                <c:pt idx="919">
                  <c:v>919.846833333344</c:v>
                </c:pt>
                <c:pt idx="920">
                  <c:v>920.846666666677</c:v>
                </c:pt>
                <c:pt idx="921">
                  <c:v>921.8465000000089</c:v>
                </c:pt>
                <c:pt idx="922">
                  <c:v>922.846333333344</c:v>
                </c:pt>
                <c:pt idx="923">
                  <c:v>923.846166666677</c:v>
                </c:pt>
                <c:pt idx="924">
                  <c:v>924.8460000000099</c:v>
                </c:pt>
                <c:pt idx="925">
                  <c:v>925.845833333344</c:v>
                </c:pt>
                <c:pt idx="926">
                  <c:v>926.845666666677</c:v>
                </c:pt>
                <c:pt idx="927">
                  <c:v>927.8455000000104</c:v>
                </c:pt>
                <c:pt idx="928">
                  <c:v>928.845333333344</c:v>
                </c:pt>
                <c:pt idx="929">
                  <c:v>929.8451666666781</c:v>
                </c:pt>
                <c:pt idx="930">
                  <c:v>930.8450000000104</c:v>
                </c:pt>
                <c:pt idx="931">
                  <c:v>931.844833333344</c:v>
                </c:pt>
                <c:pt idx="932">
                  <c:v>932.8446666666781</c:v>
                </c:pt>
                <c:pt idx="933">
                  <c:v>933.8445000000104</c:v>
                </c:pt>
                <c:pt idx="934">
                  <c:v>934.844333333344</c:v>
                </c:pt>
                <c:pt idx="935">
                  <c:v>935.844166666678</c:v>
                </c:pt>
                <c:pt idx="936">
                  <c:v>936.844000000011</c:v>
                </c:pt>
                <c:pt idx="937">
                  <c:v>937.8438333333451</c:v>
                </c:pt>
                <c:pt idx="938">
                  <c:v>938.843666666678</c:v>
                </c:pt>
                <c:pt idx="939">
                  <c:v>939.843500000011</c:v>
                </c:pt>
                <c:pt idx="940">
                  <c:v>940.8433333333451</c:v>
                </c:pt>
                <c:pt idx="941">
                  <c:v>941.843166666678</c:v>
                </c:pt>
                <c:pt idx="942">
                  <c:v>942.843000000011</c:v>
                </c:pt>
                <c:pt idx="943">
                  <c:v>943.8428333333451</c:v>
                </c:pt>
                <c:pt idx="944">
                  <c:v>944.842666666678</c:v>
                </c:pt>
                <c:pt idx="945">
                  <c:v>945.842500000011</c:v>
                </c:pt>
                <c:pt idx="946">
                  <c:v>946.8423333333451</c:v>
                </c:pt>
                <c:pt idx="947">
                  <c:v>947.842166666678</c:v>
                </c:pt>
                <c:pt idx="948">
                  <c:v>948.8420000000114</c:v>
                </c:pt>
                <c:pt idx="949">
                  <c:v>949.8418333333451</c:v>
                </c:pt>
                <c:pt idx="950">
                  <c:v>950.841666666678</c:v>
                </c:pt>
                <c:pt idx="951">
                  <c:v>951.8415000000114</c:v>
                </c:pt>
                <c:pt idx="952">
                  <c:v>952.841333333345</c:v>
                </c:pt>
                <c:pt idx="953">
                  <c:v>953.841166666679</c:v>
                </c:pt>
                <c:pt idx="954">
                  <c:v>954.8410000000121</c:v>
                </c:pt>
                <c:pt idx="955">
                  <c:v>955.840833333345</c:v>
                </c:pt>
                <c:pt idx="956">
                  <c:v>956.840666666679</c:v>
                </c:pt>
                <c:pt idx="957">
                  <c:v>957.8405000000121</c:v>
                </c:pt>
                <c:pt idx="958">
                  <c:v>958.840333333345</c:v>
                </c:pt>
                <c:pt idx="959">
                  <c:v>959.840166666679</c:v>
                </c:pt>
                <c:pt idx="960">
                  <c:v>960.8400000000121</c:v>
                </c:pt>
                <c:pt idx="961">
                  <c:v>961.839833333345</c:v>
                </c:pt>
                <c:pt idx="962">
                  <c:v>962.839666666679</c:v>
                </c:pt>
                <c:pt idx="963">
                  <c:v>963.8395000000121</c:v>
                </c:pt>
                <c:pt idx="964">
                  <c:v>964.839333333346</c:v>
                </c:pt>
                <c:pt idx="965">
                  <c:v>965.839166666679</c:v>
                </c:pt>
                <c:pt idx="966">
                  <c:v>966.839000000012</c:v>
                </c:pt>
                <c:pt idx="967">
                  <c:v>967.838833333346</c:v>
                </c:pt>
                <c:pt idx="968">
                  <c:v>968.838666666679</c:v>
                </c:pt>
                <c:pt idx="969">
                  <c:v>969.838500000012</c:v>
                </c:pt>
                <c:pt idx="970">
                  <c:v>970.838333333346</c:v>
                </c:pt>
                <c:pt idx="971">
                  <c:v>971.8381666666791</c:v>
                </c:pt>
                <c:pt idx="972">
                  <c:v>972.838000000013</c:v>
                </c:pt>
                <c:pt idx="973">
                  <c:v>973.837833333346</c:v>
                </c:pt>
                <c:pt idx="974">
                  <c:v>974.8376666666791</c:v>
                </c:pt>
                <c:pt idx="975">
                  <c:v>975.8375000000124</c:v>
                </c:pt>
                <c:pt idx="976">
                  <c:v>976.837333333346</c:v>
                </c:pt>
                <c:pt idx="977">
                  <c:v>977.83716666668</c:v>
                </c:pt>
                <c:pt idx="978">
                  <c:v>978.8370000000124</c:v>
                </c:pt>
                <c:pt idx="979">
                  <c:v>979.836833333346</c:v>
                </c:pt>
                <c:pt idx="980">
                  <c:v>980.83666666668</c:v>
                </c:pt>
                <c:pt idx="981">
                  <c:v>981.8365000000124</c:v>
                </c:pt>
                <c:pt idx="982">
                  <c:v>982.836333333346</c:v>
                </c:pt>
                <c:pt idx="983">
                  <c:v>983.83616666668</c:v>
                </c:pt>
                <c:pt idx="984">
                  <c:v>984.8360000000129</c:v>
                </c:pt>
                <c:pt idx="985">
                  <c:v>985.835833333347</c:v>
                </c:pt>
                <c:pt idx="986">
                  <c:v>986.83566666668</c:v>
                </c:pt>
                <c:pt idx="987">
                  <c:v>987.8355000000129</c:v>
                </c:pt>
                <c:pt idx="988">
                  <c:v>988.835333333347</c:v>
                </c:pt>
                <c:pt idx="989">
                  <c:v>989.83516666668</c:v>
                </c:pt>
                <c:pt idx="990">
                  <c:v>990.8350000000129</c:v>
                </c:pt>
                <c:pt idx="991">
                  <c:v>991.834833333347</c:v>
                </c:pt>
                <c:pt idx="992">
                  <c:v>992.83466666668</c:v>
                </c:pt>
                <c:pt idx="993">
                  <c:v>993.8345000000129</c:v>
                </c:pt>
                <c:pt idx="994">
                  <c:v>994.834333333347</c:v>
                </c:pt>
                <c:pt idx="995">
                  <c:v>995.83416666668</c:v>
                </c:pt>
                <c:pt idx="996">
                  <c:v>996.834000000013</c:v>
                </c:pt>
                <c:pt idx="997">
                  <c:v>997.833833333347</c:v>
                </c:pt>
                <c:pt idx="998">
                  <c:v>998.83366666668</c:v>
                </c:pt>
                <c:pt idx="999">
                  <c:v>999.8335000000134</c:v>
                </c:pt>
                <c:pt idx="1000">
                  <c:v>1000.83333333334</c:v>
                </c:pt>
                <c:pt idx="1001">
                  <c:v>1001.83316666668</c:v>
                </c:pt>
                <c:pt idx="1002">
                  <c:v>1002.83300000001</c:v>
                </c:pt>
                <c:pt idx="1003">
                  <c:v>1003.83283333334</c:v>
                </c:pt>
                <c:pt idx="1004">
                  <c:v>1004.83266666668</c:v>
                </c:pt>
                <c:pt idx="1005">
                  <c:v>1005.83250000001</c:v>
                </c:pt>
                <c:pt idx="1006">
                  <c:v>1006.83233333334</c:v>
                </c:pt>
                <c:pt idx="1007">
                  <c:v>1007.83216666668</c:v>
                </c:pt>
                <c:pt idx="1008">
                  <c:v>1008.83200000001</c:v>
                </c:pt>
                <c:pt idx="1009">
                  <c:v>1009.83183333334</c:v>
                </c:pt>
                <c:pt idx="1010">
                  <c:v>1010.83166666668</c:v>
                </c:pt>
                <c:pt idx="1011">
                  <c:v>1011.83150000001</c:v>
                </c:pt>
                <c:pt idx="1012">
                  <c:v>1012.83133333334</c:v>
                </c:pt>
                <c:pt idx="1013">
                  <c:v>1013.83116666668</c:v>
                </c:pt>
                <c:pt idx="1014">
                  <c:v>1014.83100000001</c:v>
                </c:pt>
                <c:pt idx="1015">
                  <c:v>1015.83083333334</c:v>
                </c:pt>
                <c:pt idx="1016">
                  <c:v>1016.83066666668</c:v>
                </c:pt>
                <c:pt idx="1017">
                  <c:v>1017.83050000001</c:v>
                </c:pt>
                <c:pt idx="1018">
                  <c:v>1018.83033333334</c:v>
                </c:pt>
                <c:pt idx="1019">
                  <c:v>1019.83016666668</c:v>
                </c:pt>
                <c:pt idx="1020">
                  <c:v>1020.83000000001</c:v>
                </c:pt>
                <c:pt idx="1021">
                  <c:v>1021.82983333334</c:v>
                </c:pt>
                <c:pt idx="1022">
                  <c:v>1022.82966666668</c:v>
                </c:pt>
                <c:pt idx="1023">
                  <c:v>1023.82950000001</c:v>
                </c:pt>
                <c:pt idx="1024">
                  <c:v>1024.82933333334</c:v>
                </c:pt>
                <c:pt idx="1025">
                  <c:v>1025.82916666668</c:v>
                </c:pt>
                <c:pt idx="1026">
                  <c:v>1026.82900000001</c:v>
                </c:pt>
                <c:pt idx="1027">
                  <c:v>1027.82883333334</c:v>
                </c:pt>
                <c:pt idx="1028">
                  <c:v>1028.82866666668</c:v>
                </c:pt>
                <c:pt idx="1029">
                  <c:v>1029.82850000001</c:v>
                </c:pt>
                <c:pt idx="1030">
                  <c:v>1030.82833333334</c:v>
                </c:pt>
                <c:pt idx="1031">
                  <c:v>1031.82816666668</c:v>
                </c:pt>
                <c:pt idx="1032">
                  <c:v>1032.82800000001</c:v>
                </c:pt>
                <c:pt idx="1033">
                  <c:v>1033.82783333334</c:v>
                </c:pt>
                <c:pt idx="1034">
                  <c:v>1034.82766666668</c:v>
                </c:pt>
                <c:pt idx="1035">
                  <c:v>1035.82750000001</c:v>
                </c:pt>
                <c:pt idx="1036">
                  <c:v>1036.82733333334</c:v>
                </c:pt>
                <c:pt idx="1037">
                  <c:v>1037.82716666668</c:v>
                </c:pt>
                <c:pt idx="1038">
                  <c:v>1038.82700000001</c:v>
                </c:pt>
                <c:pt idx="1039">
                  <c:v>1039.82683333334</c:v>
                </c:pt>
                <c:pt idx="1040">
                  <c:v>1040.82666666668</c:v>
                </c:pt>
                <c:pt idx="1041">
                  <c:v>1041.82650000001</c:v>
                </c:pt>
                <c:pt idx="1042">
                  <c:v>1042.82633333334</c:v>
                </c:pt>
                <c:pt idx="1043">
                  <c:v>1043.82616666668</c:v>
                </c:pt>
                <c:pt idx="1044">
                  <c:v>1044.82600000001</c:v>
                </c:pt>
                <c:pt idx="1045">
                  <c:v>1045.82583333334</c:v>
                </c:pt>
                <c:pt idx="1046">
                  <c:v>1046.82566666668</c:v>
                </c:pt>
                <c:pt idx="1047">
                  <c:v>1047.82550000001</c:v>
                </c:pt>
                <c:pt idx="1048">
                  <c:v>1048.82533333334</c:v>
                </c:pt>
                <c:pt idx="1049">
                  <c:v>1049.82516666668</c:v>
                </c:pt>
                <c:pt idx="1050">
                  <c:v>1050.82500000001</c:v>
                </c:pt>
                <c:pt idx="1051">
                  <c:v>1051.82483333334</c:v>
                </c:pt>
                <c:pt idx="1052">
                  <c:v>1052.82466666668</c:v>
                </c:pt>
                <c:pt idx="1053">
                  <c:v>1053.82450000001</c:v>
                </c:pt>
                <c:pt idx="1054">
                  <c:v>1054.82433333334</c:v>
                </c:pt>
                <c:pt idx="1055">
                  <c:v>1055.82416666668</c:v>
                </c:pt>
                <c:pt idx="1056">
                  <c:v>1056.82400000001</c:v>
                </c:pt>
                <c:pt idx="1057">
                  <c:v>1057.82383333334</c:v>
                </c:pt>
                <c:pt idx="1058">
                  <c:v>1058.82366666668</c:v>
                </c:pt>
                <c:pt idx="1059">
                  <c:v>1059.82350000001</c:v>
                </c:pt>
                <c:pt idx="1060">
                  <c:v>1060.82333333335</c:v>
                </c:pt>
                <c:pt idx="1061">
                  <c:v>1061.82316666668</c:v>
                </c:pt>
                <c:pt idx="1062">
                  <c:v>1062.82300000001</c:v>
                </c:pt>
                <c:pt idx="1063">
                  <c:v>1063.82283333335</c:v>
                </c:pt>
                <c:pt idx="1064">
                  <c:v>1064.82266666668</c:v>
                </c:pt>
                <c:pt idx="1065">
                  <c:v>1065.82250000001</c:v>
                </c:pt>
                <c:pt idx="1066">
                  <c:v>1066.82233333335</c:v>
                </c:pt>
                <c:pt idx="1067">
                  <c:v>1067.82216666668</c:v>
                </c:pt>
                <c:pt idx="1068">
                  <c:v>1068.82200000001</c:v>
                </c:pt>
                <c:pt idx="1069">
                  <c:v>1069.82183333335</c:v>
                </c:pt>
                <c:pt idx="1070">
                  <c:v>1070.82166666668</c:v>
                </c:pt>
                <c:pt idx="1071">
                  <c:v>1071.82150000001</c:v>
                </c:pt>
                <c:pt idx="1072">
                  <c:v>1072.82133333335</c:v>
                </c:pt>
                <c:pt idx="1073">
                  <c:v>1073.82116666668</c:v>
                </c:pt>
                <c:pt idx="1074">
                  <c:v>1074.82100000001</c:v>
                </c:pt>
                <c:pt idx="1075">
                  <c:v>1075.82083333335</c:v>
                </c:pt>
                <c:pt idx="1076">
                  <c:v>1076.82066666668</c:v>
                </c:pt>
                <c:pt idx="1077">
                  <c:v>1077.82050000001</c:v>
                </c:pt>
                <c:pt idx="1078">
                  <c:v>1078.82033333334</c:v>
                </c:pt>
                <c:pt idx="1079">
                  <c:v>1079.82016666668</c:v>
                </c:pt>
                <c:pt idx="1080">
                  <c:v>1080.82000000001</c:v>
                </c:pt>
                <c:pt idx="1081">
                  <c:v>1081.81983333334</c:v>
                </c:pt>
                <c:pt idx="1082">
                  <c:v>1082.81966666668</c:v>
                </c:pt>
                <c:pt idx="1083">
                  <c:v>1083.81950000001</c:v>
                </c:pt>
                <c:pt idx="1084">
                  <c:v>1084.81933333334</c:v>
                </c:pt>
                <c:pt idx="1085">
                  <c:v>1085.81916666668</c:v>
                </c:pt>
                <c:pt idx="1086">
                  <c:v>1086.81900000001</c:v>
                </c:pt>
                <c:pt idx="1087">
                  <c:v>1087.81883333334</c:v>
                </c:pt>
                <c:pt idx="1088">
                  <c:v>1088.81866666668</c:v>
                </c:pt>
                <c:pt idx="1089">
                  <c:v>1089.81850000001</c:v>
                </c:pt>
                <c:pt idx="1090">
                  <c:v>1090.81833333334</c:v>
                </c:pt>
                <c:pt idx="1091">
                  <c:v>1091.81816666668</c:v>
                </c:pt>
                <c:pt idx="1092">
                  <c:v>1092.81800000001</c:v>
                </c:pt>
                <c:pt idx="1093">
                  <c:v>1093.81783333334</c:v>
                </c:pt>
                <c:pt idx="1094">
                  <c:v>1094.81766666668</c:v>
                </c:pt>
                <c:pt idx="1095">
                  <c:v>1095.81750000001</c:v>
                </c:pt>
                <c:pt idx="1096">
                  <c:v>1096.81733333334</c:v>
                </c:pt>
                <c:pt idx="1097">
                  <c:v>1097.81716666668</c:v>
                </c:pt>
                <c:pt idx="1098">
                  <c:v>1098.81700000001</c:v>
                </c:pt>
                <c:pt idx="1099">
                  <c:v>1099.81683333334</c:v>
                </c:pt>
                <c:pt idx="1100">
                  <c:v>1100.81666666668</c:v>
                </c:pt>
                <c:pt idx="1101">
                  <c:v>1101.81650000001</c:v>
                </c:pt>
                <c:pt idx="1102">
                  <c:v>1102.81633333334</c:v>
                </c:pt>
                <c:pt idx="1103">
                  <c:v>1103.81616666668</c:v>
                </c:pt>
                <c:pt idx="1104">
                  <c:v>1104.81600000001</c:v>
                </c:pt>
                <c:pt idx="1105">
                  <c:v>1105.81583333334</c:v>
                </c:pt>
                <c:pt idx="1106">
                  <c:v>1106.81566666668</c:v>
                </c:pt>
                <c:pt idx="1107">
                  <c:v>1107.81550000001</c:v>
                </c:pt>
                <c:pt idx="1108">
                  <c:v>1108.81533333334</c:v>
                </c:pt>
                <c:pt idx="1109">
                  <c:v>1109.81516666668</c:v>
                </c:pt>
                <c:pt idx="1110">
                  <c:v>1110.81500000001</c:v>
                </c:pt>
                <c:pt idx="1111">
                  <c:v>1111.81483333334</c:v>
                </c:pt>
                <c:pt idx="1112">
                  <c:v>1112.81466666668</c:v>
                </c:pt>
                <c:pt idx="1113">
                  <c:v>1113.81450000001</c:v>
                </c:pt>
                <c:pt idx="1114">
                  <c:v>1114.81433333334</c:v>
                </c:pt>
                <c:pt idx="1115">
                  <c:v>1115.81416666668</c:v>
                </c:pt>
                <c:pt idx="1116">
                  <c:v>1116.81400000001</c:v>
                </c:pt>
                <c:pt idx="1117">
                  <c:v>1117.81383333334</c:v>
                </c:pt>
                <c:pt idx="1118">
                  <c:v>1118.81366666668</c:v>
                </c:pt>
                <c:pt idx="1119">
                  <c:v>1119.81350000001</c:v>
                </c:pt>
                <c:pt idx="1120">
                  <c:v>1120.81333333334</c:v>
                </c:pt>
                <c:pt idx="1121">
                  <c:v>1121.81316666667</c:v>
                </c:pt>
                <c:pt idx="1122">
                  <c:v>1122.81300000001</c:v>
                </c:pt>
                <c:pt idx="1123">
                  <c:v>1123.81283333334</c:v>
                </c:pt>
                <c:pt idx="1124">
                  <c:v>1124.81266666667</c:v>
                </c:pt>
                <c:pt idx="1125">
                  <c:v>1125.81250000001</c:v>
                </c:pt>
                <c:pt idx="1126">
                  <c:v>1126.81233333334</c:v>
                </c:pt>
                <c:pt idx="1127">
                  <c:v>1127.81216666667</c:v>
                </c:pt>
                <c:pt idx="1128">
                  <c:v>1128.81200000001</c:v>
                </c:pt>
                <c:pt idx="1129">
                  <c:v>1129.81183333334</c:v>
                </c:pt>
                <c:pt idx="1130">
                  <c:v>1130.81166666667</c:v>
                </c:pt>
                <c:pt idx="1131">
                  <c:v>1131.81150000001</c:v>
                </c:pt>
                <c:pt idx="1132">
                  <c:v>1132.81133333334</c:v>
                </c:pt>
                <c:pt idx="1133">
                  <c:v>1133.81116666667</c:v>
                </c:pt>
                <c:pt idx="1134">
                  <c:v>1134.81100000001</c:v>
                </c:pt>
                <c:pt idx="1135">
                  <c:v>1135.81083333334</c:v>
                </c:pt>
                <c:pt idx="1136">
                  <c:v>1136.81066666667</c:v>
                </c:pt>
                <c:pt idx="1137">
                  <c:v>1137.81050000001</c:v>
                </c:pt>
                <c:pt idx="1138">
                  <c:v>1138.81033333334</c:v>
                </c:pt>
                <c:pt idx="1139">
                  <c:v>1139.81016666667</c:v>
                </c:pt>
                <c:pt idx="1140">
                  <c:v>1140.81000000001</c:v>
                </c:pt>
                <c:pt idx="1141">
                  <c:v>1141.80983333334</c:v>
                </c:pt>
                <c:pt idx="1142">
                  <c:v>1142.80966666667</c:v>
                </c:pt>
                <c:pt idx="1143">
                  <c:v>1143.80950000001</c:v>
                </c:pt>
                <c:pt idx="1144">
                  <c:v>1144.80933333334</c:v>
                </c:pt>
                <c:pt idx="1145">
                  <c:v>1145.80916666667</c:v>
                </c:pt>
                <c:pt idx="1146">
                  <c:v>1146.80900000001</c:v>
                </c:pt>
                <c:pt idx="1147">
                  <c:v>1147.80883333334</c:v>
                </c:pt>
                <c:pt idx="1148">
                  <c:v>1148.80866666667</c:v>
                </c:pt>
                <c:pt idx="1149">
                  <c:v>1149.80850000001</c:v>
                </c:pt>
                <c:pt idx="1150">
                  <c:v>1150.80833333334</c:v>
                </c:pt>
                <c:pt idx="1151">
                  <c:v>1151.80816666667</c:v>
                </c:pt>
                <c:pt idx="1152">
                  <c:v>1152.80800000001</c:v>
                </c:pt>
                <c:pt idx="1153">
                  <c:v>1153.80783333334</c:v>
                </c:pt>
                <c:pt idx="1154">
                  <c:v>1154.80766666667</c:v>
                </c:pt>
                <c:pt idx="1155">
                  <c:v>1155.80750000001</c:v>
                </c:pt>
                <c:pt idx="1156">
                  <c:v>1156.80733333334</c:v>
                </c:pt>
                <c:pt idx="1157">
                  <c:v>1157.80716666667</c:v>
                </c:pt>
                <c:pt idx="1158">
                  <c:v>1158.80700000001</c:v>
                </c:pt>
                <c:pt idx="1159">
                  <c:v>1159.80683333334</c:v>
                </c:pt>
                <c:pt idx="1160">
                  <c:v>1160.80666666667</c:v>
                </c:pt>
                <c:pt idx="1161">
                  <c:v>1161.80650000001</c:v>
                </c:pt>
                <c:pt idx="1162">
                  <c:v>1162.80633333334</c:v>
                </c:pt>
                <c:pt idx="1163">
                  <c:v>1163.80616666667</c:v>
                </c:pt>
                <c:pt idx="1164">
                  <c:v>1164.806</c:v>
                </c:pt>
                <c:pt idx="1165">
                  <c:v>1165.80583333334</c:v>
                </c:pt>
                <c:pt idx="1166">
                  <c:v>1166.80566666667</c:v>
                </c:pt>
                <c:pt idx="1167">
                  <c:v>1167.8055</c:v>
                </c:pt>
                <c:pt idx="1168">
                  <c:v>1168.80533333334</c:v>
                </c:pt>
                <c:pt idx="1169">
                  <c:v>1169.80516666667</c:v>
                </c:pt>
                <c:pt idx="1170">
                  <c:v>1170.805</c:v>
                </c:pt>
                <c:pt idx="1171">
                  <c:v>1171.80483333334</c:v>
                </c:pt>
                <c:pt idx="1172">
                  <c:v>1172.80466666667</c:v>
                </c:pt>
                <c:pt idx="1173">
                  <c:v>1173.8045</c:v>
                </c:pt>
                <c:pt idx="1174">
                  <c:v>1174.80433333334</c:v>
                </c:pt>
                <c:pt idx="1175">
                  <c:v>1175.80416666667</c:v>
                </c:pt>
                <c:pt idx="1176">
                  <c:v>1176.804</c:v>
                </c:pt>
                <c:pt idx="1177">
                  <c:v>1177.80383333334</c:v>
                </c:pt>
                <c:pt idx="1178">
                  <c:v>1178.80366666667</c:v>
                </c:pt>
                <c:pt idx="1179">
                  <c:v>1179.8035</c:v>
                </c:pt>
                <c:pt idx="1180">
                  <c:v>1180.80333333334</c:v>
                </c:pt>
                <c:pt idx="1181">
                  <c:v>1181.80316666667</c:v>
                </c:pt>
                <c:pt idx="1182">
                  <c:v>1182.803</c:v>
                </c:pt>
                <c:pt idx="1183">
                  <c:v>1183.80283333334</c:v>
                </c:pt>
                <c:pt idx="1184">
                  <c:v>1184.80266666667</c:v>
                </c:pt>
                <c:pt idx="1185">
                  <c:v>1185.8025</c:v>
                </c:pt>
                <c:pt idx="1186">
                  <c:v>1186.80233333334</c:v>
                </c:pt>
                <c:pt idx="1187">
                  <c:v>1187.80216666667</c:v>
                </c:pt>
                <c:pt idx="1188">
                  <c:v>1188.802</c:v>
                </c:pt>
                <c:pt idx="1189">
                  <c:v>1189.80183333334</c:v>
                </c:pt>
                <c:pt idx="1190">
                  <c:v>1190.80166666667</c:v>
                </c:pt>
                <c:pt idx="1191">
                  <c:v>1191.8015</c:v>
                </c:pt>
                <c:pt idx="1192">
                  <c:v>1192.80133333334</c:v>
                </c:pt>
                <c:pt idx="1193">
                  <c:v>1193.80116666667</c:v>
                </c:pt>
                <c:pt idx="1194">
                  <c:v>1194.801</c:v>
                </c:pt>
                <c:pt idx="1195">
                  <c:v>1195.80083333334</c:v>
                </c:pt>
                <c:pt idx="1196">
                  <c:v>1196.80066666667</c:v>
                </c:pt>
                <c:pt idx="1197">
                  <c:v>1197.8005</c:v>
                </c:pt>
                <c:pt idx="1198">
                  <c:v>1198.80033333334</c:v>
                </c:pt>
                <c:pt idx="1199">
                  <c:v>1199.80016666667</c:v>
                </c:pt>
                <c:pt idx="1200">
                  <c:v>1200.8</c:v>
                </c:pt>
                <c:pt idx="1201">
                  <c:v>1201.79983333334</c:v>
                </c:pt>
                <c:pt idx="1202">
                  <c:v>1202.79966666667</c:v>
                </c:pt>
                <c:pt idx="1203">
                  <c:v>1203.7995</c:v>
                </c:pt>
                <c:pt idx="1204">
                  <c:v>1204.79933333334</c:v>
                </c:pt>
                <c:pt idx="1205">
                  <c:v>1205.79916666667</c:v>
                </c:pt>
                <c:pt idx="1206">
                  <c:v>1206.799</c:v>
                </c:pt>
                <c:pt idx="1207">
                  <c:v>1207.79883333333</c:v>
                </c:pt>
                <c:pt idx="1208">
                  <c:v>1208.79866666667</c:v>
                </c:pt>
                <c:pt idx="1209">
                  <c:v>1209.7985</c:v>
                </c:pt>
                <c:pt idx="1210">
                  <c:v>1210.79833333333</c:v>
                </c:pt>
                <c:pt idx="1211">
                  <c:v>1211.79816666667</c:v>
                </c:pt>
                <c:pt idx="1212">
                  <c:v>1212.798</c:v>
                </c:pt>
                <c:pt idx="1213">
                  <c:v>1213.79783333333</c:v>
                </c:pt>
                <c:pt idx="1214">
                  <c:v>1214.79766666667</c:v>
                </c:pt>
                <c:pt idx="1215">
                  <c:v>1215.7975</c:v>
                </c:pt>
                <c:pt idx="1216">
                  <c:v>1216.79733333333</c:v>
                </c:pt>
                <c:pt idx="1217">
                  <c:v>1217.79716666667</c:v>
                </c:pt>
                <c:pt idx="1218">
                  <c:v>1218.797</c:v>
                </c:pt>
                <c:pt idx="1219">
                  <c:v>1219.79683333333</c:v>
                </c:pt>
                <c:pt idx="1220">
                  <c:v>1220.79666666667</c:v>
                </c:pt>
                <c:pt idx="1221">
                  <c:v>1221.7965</c:v>
                </c:pt>
                <c:pt idx="1222">
                  <c:v>1222.79633333333</c:v>
                </c:pt>
                <c:pt idx="1223">
                  <c:v>1223.79616666667</c:v>
                </c:pt>
                <c:pt idx="1224">
                  <c:v>1224.796</c:v>
                </c:pt>
                <c:pt idx="1225">
                  <c:v>1225.79583333333</c:v>
                </c:pt>
                <c:pt idx="1226">
                  <c:v>1226.79566666667</c:v>
                </c:pt>
                <c:pt idx="1227">
                  <c:v>1227.7955</c:v>
                </c:pt>
                <c:pt idx="1228">
                  <c:v>1228.79533333333</c:v>
                </c:pt>
                <c:pt idx="1229">
                  <c:v>1229.79516666667</c:v>
                </c:pt>
                <c:pt idx="1230">
                  <c:v>1230.795</c:v>
                </c:pt>
                <c:pt idx="1231">
                  <c:v>1231.79483333333</c:v>
                </c:pt>
                <c:pt idx="1232">
                  <c:v>1232.79466666667</c:v>
                </c:pt>
                <c:pt idx="1233">
                  <c:v>1233.7945</c:v>
                </c:pt>
                <c:pt idx="1234">
                  <c:v>1234.79433333333</c:v>
                </c:pt>
                <c:pt idx="1235">
                  <c:v>1235.79416666667</c:v>
                </c:pt>
                <c:pt idx="1236">
                  <c:v>1236.794</c:v>
                </c:pt>
                <c:pt idx="1237">
                  <c:v>1237.79383333333</c:v>
                </c:pt>
                <c:pt idx="1238">
                  <c:v>1238.79366666667</c:v>
                </c:pt>
                <c:pt idx="1239">
                  <c:v>1239.7935</c:v>
                </c:pt>
                <c:pt idx="1240">
                  <c:v>1240.79333333333</c:v>
                </c:pt>
                <c:pt idx="1241">
                  <c:v>1241.79316666667</c:v>
                </c:pt>
                <c:pt idx="1242">
                  <c:v>1242.793</c:v>
                </c:pt>
                <c:pt idx="1243">
                  <c:v>1243.79283333333</c:v>
                </c:pt>
                <c:pt idx="1244">
                  <c:v>1244.79266666667</c:v>
                </c:pt>
                <c:pt idx="1245">
                  <c:v>1245.7925</c:v>
                </c:pt>
                <c:pt idx="1246">
                  <c:v>1246.79233333333</c:v>
                </c:pt>
                <c:pt idx="1247">
                  <c:v>1247.79216666666</c:v>
                </c:pt>
                <c:pt idx="1248">
                  <c:v>1248.792</c:v>
                </c:pt>
                <c:pt idx="1249">
                  <c:v>1249.79183333333</c:v>
                </c:pt>
                <c:pt idx="1250">
                  <c:v>1250.79166666666</c:v>
                </c:pt>
                <c:pt idx="1251">
                  <c:v>1251.7915</c:v>
                </c:pt>
                <c:pt idx="1252">
                  <c:v>1252.79133333333</c:v>
                </c:pt>
                <c:pt idx="1253">
                  <c:v>1253.79116666666</c:v>
                </c:pt>
                <c:pt idx="1254">
                  <c:v>1254.791</c:v>
                </c:pt>
                <c:pt idx="1255">
                  <c:v>1255.79083333333</c:v>
                </c:pt>
                <c:pt idx="1256">
                  <c:v>1256.79066666666</c:v>
                </c:pt>
                <c:pt idx="1257">
                  <c:v>1257.7905</c:v>
                </c:pt>
                <c:pt idx="1258">
                  <c:v>1258.79033333333</c:v>
                </c:pt>
                <c:pt idx="1259">
                  <c:v>1259.79016666666</c:v>
                </c:pt>
                <c:pt idx="1260">
                  <c:v>1260.79</c:v>
                </c:pt>
                <c:pt idx="1261">
                  <c:v>1261.78983333333</c:v>
                </c:pt>
                <c:pt idx="1262">
                  <c:v>1262.78966666666</c:v>
                </c:pt>
                <c:pt idx="1263">
                  <c:v>1263.7895</c:v>
                </c:pt>
                <c:pt idx="1264">
                  <c:v>1264.78933333333</c:v>
                </c:pt>
                <c:pt idx="1265">
                  <c:v>1265.78916666666</c:v>
                </c:pt>
                <c:pt idx="1266">
                  <c:v>1266.789</c:v>
                </c:pt>
                <c:pt idx="1267">
                  <c:v>1267.78883333333</c:v>
                </c:pt>
                <c:pt idx="1268">
                  <c:v>1268.78866666666</c:v>
                </c:pt>
                <c:pt idx="1269">
                  <c:v>1269.7885</c:v>
                </c:pt>
                <c:pt idx="1270">
                  <c:v>1270.78833333333</c:v>
                </c:pt>
                <c:pt idx="1271">
                  <c:v>1271.78816666666</c:v>
                </c:pt>
                <c:pt idx="1272">
                  <c:v>1272.788</c:v>
                </c:pt>
                <c:pt idx="1273">
                  <c:v>1273.78783333333</c:v>
                </c:pt>
                <c:pt idx="1274">
                  <c:v>1274.78766666666</c:v>
                </c:pt>
                <c:pt idx="1275">
                  <c:v>1275.7875</c:v>
                </c:pt>
                <c:pt idx="1276">
                  <c:v>1276.78733333333</c:v>
                </c:pt>
                <c:pt idx="1277">
                  <c:v>1277.78716666666</c:v>
                </c:pt>
                <c:pt idx="1278">
                  <c:v>1278.787</c:v>
                </c:pt>
                <c:pt idx="1279">
                  <c:v>1279.78683333333</c:v>
                </c:pt>
                <c:pt idx="1280">
                  <c:v>1280.78666666666</c:v>
                </c:pt>
                <c:pt idx="1281">
                  <c:v>1281.7865</c:v>
                </c:pt>
                <c:pt idx="1282">
                  <c:v>1282.78633333333</c:v>
                </c:pt>
                <c:pt idx="1283">
                  <c:v>1283.78616666666</c:v>
                </c:pt>
                <c:pt idx="1284">
                  <c:v>1284.786</c:v>
                </c:pt>
                <c:pt idx="1285">
                  <c:v>1285.78583333333</c:v>
                </c:pt>
                <c:pt idx="1286">
                  <c:v>1286.78566666666</c:v>
                </c:pt>
                <c:pt idx="1287">
                  <c:v>1287.7855</c:v>
                </c:pt>
                <c:pt idx="1288">
                  <c:v>1288.78533333333</c:v>
                </c:pt>
                <c:pt idx="1289">
                  <c:v>1289.78516666666</c:v>
                </c:pt>
                <c:pt idx="1290">
                  <c:v>1290.78499999999</c:v>
                </c:pt>
                <c:pt idx="1291">
                  <c:v>1291.78483333333</c:v>
                </c:pt>
                <c:pt idx="1292">
                  <c:v>1292.78466666666</c:v>
                </c:pt>
                <c:pt idx="1293">
                  <c:v>1293.78449999999</c:v>
                </c:pt>
                <c:pt idx="1294">
                  <c:v>1294.78433333333</c:v>
                </c:pt>
                <c:pt idx="1295">
                  <c:v>1295.78416666666</c:v>
                </c:pt>
                <c:pt idx="1296">
                  <c:v>1296.78399999999</c:v>
                </c:pt>
                <c:pt idx="1297">
                  <c:v>1297.78383333333</c:v>
                </c:pt>
                <c:pt idx="1298">
                  <c:v>1298.78366666666</c:v>
                </c:pt>
                <c:pt idx="1299">
                  <c:v>1299.78349999999</c:v>
                </c:pt>
                <c:pt idx="1300">
                  <c:v>1300.78333333333</c:v>
                </c:pt>
                <c:pt idx="1301">
                  <c:v>1301.78316666666</c:v>
                </c:pt>
                <c:pt idx="1302">
                  <c:v>1302.78299999999</c:v>
                </c:pt>
                <c:pt idx="1303">
                  <c:v>1303.78283333333</c:v>
                </c:pt>
                <c:pt idx="1304">
                  <c:v>1304.78266666666</c:v>
                </c:pt>
                <c:pt idx="1305">
                  <c:v>1305.78249999999</c:v>
                </c:pt>
                <c:pt idx="1306">
                  <c:v>1306.78233333333</c:v>
                </c:pt>
                <c:pt idx="1307">
                  <c:v>1307.78216666666</c:v>
                </c:pt>
                <c:pt idx="1308">
                  <c:v>1308.78199999999</c:v>
                </c:pt>
                <c:pt idx="1309">
                  <c:v>1309.78183333333</c:v>
                </c:pt>
                <c:pt idx="1310">
                  <c:v>1310.78166666666</c:v>
                </c:pt>
                <c:pt idx="1311">
                  <c:v>1311.78149999999</c:v>
                </c:pt>
                <c:pt idx="1312">
                  <c:v>1312.78133333333</c:v>
                </c:pt>
                <c:pt idx="1313">
                  <c:v>1313.78116666666</c:v>
                </c:pt>
                <c:pt idx="1314">
                  <c:v>1314.78099999999</c:v>
                </c:pt>
                <c:pt idx="1315">
                  <c:v>1315.78083333333</c:v>
                </c:pt>
                <c:pt idx="1316">
                  <c:v>1316.78066666666</c:v>
                </c:pt>
                <c:pt idx="1317">
                  <c:v>1317.78049999999</c:v>
                </c:pt>
                <c:pt idx="1318">
                  <c:v>1318.78033333333</c:v>
                </c:pt>
                <c:pt idx="1319">
                  <c:v>1319.78016666666</c:v>
                </c:pt>
                <c:pt idx="1320">
                  <c:v>1320.77999999999</c:v>
                </c:pt>
                <c:pt idx="1321">
                  <c:v>1321.77983333333</c:v>
                </c:pt>
                <c:pt idx="1322">
                  <c:v>1322.77966666666</c:v>
                </c:pt>
                <c:pt idx="1323">
                  <c:v>1323.77949999999</c:v>
                </c:pt>
                <c:pt idx="1324">
                  <c:v>1324.77933333333</c:v>
                </c:pt>
                <c:pt idx="1325">
                  <c:v>1325.77916666666</c:v>
                </c:pt>
                <c:pt idx="1326">
                  <c:v>1326.77899999999</c:v>
                </c:pt>
                <c:pt idx="1327">
                  <c:v>1327.77883333333</c:v>
                </c:pt>
                <c:pt idx="1328">
                  <c:v>1328.77866666666</c:v>
                </c:pt>
                <c:pt idx="1329">
                  <c:v>1329.77849999999</c:v>
                </c:pt>
                <c:pt idx="1330">
                  <c:v>1330.77833333332</c:v>
                </c:pt>
                <c:pt idx="1331">
                  <c:v>1331.77816666666</c:v>
                </c:pt>
                <c:pt idx="1332">
                  <c:v>1332.77799999999</c:v>
                </c:pt>
                <c:pt idx="1333">
                  <c:v>1333.77783333332</c:v>
                </c:pt>
                <c:pt idx="1334">
                  <c:v>1334.77766666666</c:v>
                </c:pt>
                <c:pt idx="1335">
                  <c:v>1335.77749999999</c:v>
                </c:pt>
                <c:pt idx="1336">
                  <c:v>1336.77733333332</c:v>
                </c:pt>
                <c:pt idx="1337">
                  <c:v>1337.77716666666</c:v>
                </c:pt>
                <c:pt idx="1338">
                  <c:v>1338.77699999999</c:v>
                </c:pt>
                <c:pt idx="1339">
                  <c:v>1339.77683333332</c:v>
                </c:pt>
                <c:pt idx="1340">
                  <c:v>1340.77666666666</c:v>
                </c:pt>
                <c:pt idx="1341">
                  <c:v>1341.77649999999</c:v>
                </c:pt>
                <c:pt idx="1342">
                  <c:v>1342.77633333332</c:v>
                </c:pt>
                <c:pt idx="1343">
                  <c:v>1343.77616666666</c:v>
                </c:pt>
                <c:pt idx="1344">
                  <c:v>1344.77599999999</c:v>
                </c:pt>
                <c:pt idx="1345">
                  <c:v>1345.77583333332</c:v>
                </c:pt>
                <c:pt idx="1346">
                  <c:v>1346.77566666666</c:v>
                </c:pt>
                <c:pt idx="1347">
                  <c:v>1347.77549999999</c:v>
                </c:pt>
                <c:pt idx="1348">
                  <c:v>1348.77533333332</c:v>
                </c:pt>
                <c:pt idx="1349">
                  <c:v>1349.77516666666</c:v>
                </c:pt>
                <c:pt idx="1350">
                  <c:v>1350.77499999999</c:v>
                </c:pt>
                <c:pt idx="1351">
                  <c:v>1351.77483333332</c:v>
                </c:pt>
                <c:pt idx="1352">
                  <c:v>1352.77466666666</c:v>
                </c:pt>
                <c:pt idx="1353">
                  <c:v>1353.77449999999</c:v>
                </c:pt>
                <c:pt idx="1354">
                  <c:v>1354.77433333332</c:v>
                </c:pt>
                <c:pt idx="1355">
                  <c:v>1355.77416666666</c:v>
                </c:pt>
                <c:pt idx="1356">
                  <c:v>1356.77399999999</c:v>
                </c:pt>
                <c:pt idx="1357">
                  <c:v>1357.77383333332</c:v>
                </c:pt>
                <c:pt idx="1358">
                  <c:v>1358.77366666666</c:v>
                </c:pt>
                <c:pt idx="1359">
                  <c:v>1359.77349999999</c:v>
                </c:pt>
                <c:pt idx="1360">
                  <c:v>1360.77333333332</c:v>
                </c:pt>
                <c:pt idx="1361">
                  <c:v>1361.77316666666</c:v>
                </c:pt>
                <c:pt idx="1362">
                  <c:v>1362.77299999999</c:v>
                </c:pt>
                <c:pt idx="1363">
                  <c:v>1363.77283333332</c:v>
                </c:pt>
                <c:pt idx="1364">
                  <c:v>1364.77266666666</c:v>
                </c:pt>
                <c:pt idx="1365">
                  <c:v>1365.77249999999</c:v>
                </c:pt>
                <c:pt idx="1366">
                  <c:v>1366.77233333332</c:v>
                </c:pt>
                <c:pt idx="1367">
                  <c:v>1367.77216666666</c:v>
                </c:pt>
                <c:pt idx="1368">
                  <c:v>1368.77199999999</c:v>
                </c:pt>
                <c:pt idx="1369">
                  <c:v>1369.77183333332</c:v>
                </c:pt>
                <c:pt idx="1370">
                  <c:v>1370.77166666665</c:v>
                </c:pt>
                <c:pt idx="1371">
                  <c:v>1371.77149999999</c:v>
                </c:pt>
                <c:pt idx="1372">
                  <c:v>1372.77133333332</c:v>
                </c:pt>
                <c:pt idx="1373">
                  <c:v>1373.77116666665</c:v>
                </c:pt>
                <c:pt idx="1374">
                  <c:v>1374.77099999999</c:v>
                </c:pt>
                <c:pt idx="1375">
                  <c:v>1375.77083333332</c:v>
                </c:pt>
                <c:pt idx="1376">
                  <c:v>1376.77066666665</c:v>
                </c:pt>
                <c:pt idx="1377">
                  <c:v>1377.77049999999</c:v>
                </c:pt>
                <c:pt idx="1378">
                  <c:v>1378.77033333332</c:v>
                </c:pt>
                <c:pt idx="1379">
                  <c:v>1379.77016666665</c:v>
                </c:pt>
                <c:pt idx="1380">
                  <c:v>1380.76999999999</c:v>
                </c:pt>
                <c:pt idx="1381">
                  <c:v>1381.76983333332</c:v>
                </c:pt>
                <c:pt idx="1382">
                  <c:v>1382.76966666665</c:v>
                </c:pt>
                <c:pt idx="1383">
                  <c:v>1383.76949999999</c:v>
                </c:pt>
                <c:pt idx="1384">
                  <c:v>1384.76933333332</c:v>
                </c:pt>
                <c:pt idx="1385">
                  <c:v>1385.76916666665</c:v>
                </c:pt>
                <c:pt idx="1386">
                  <c:v>1386.76899999999</c:v>
                </c:pt>
                <c:pt idx="1387">
                  <c:v>1387.76883333332</c:v>
                </c:pt>
                <c:pt idx="1388">
                  <c:v>1388.76866666665</c:v>
                </c:pt>
                <c:pt idx="1389">
                  <c:v>1389.76849999999</c:v>
                </c:pt>
                <c:pt idx="1390">
                  <c:v>1390.76833333332</c:v>
                </c:pt>
                <c:pt idx="1391">
                  <c:v>1391.76816666665</c:v>
                </c:pt>
                <c:pt idx="1392">
                  <c:v>1392.76799999999</c:v>
                </c:pt>
                <c:pt idx="1393">
                  <c:v>1393.76783333332</c:v>
                </c:pt>
                <c:pt idx="1394">
                  <c:v>1394.76766666665</c:v>
                </c:pt>
                <c:pt idx="1395">
                  <c:v>1395.76749999999</c:v>
                </c:pt>
                <c:pt idx="1396">
                  <c:v>1396.76733333332</c:v>
                </c:pt>
                <c:pt idx="1397">
                  <c:v>1397.76716666665</c:v>
                </c:pt>
                <c:pt idx="1398">
                  <c:v>1398.76699999999</c:v>
                </c:pt>
                <c:pt idx="1399">
                  <c:v>1399.76683333332</c:v>
                </c:pt>
                <c:pt idx="1400">
                  <c:v>1400.76666666665</c:v>
                </c:pt>
                <c:pt idx="1401">
                  <c:v>1401.76649999999</c:v>
                </c:pt>
                <c:pt idx="1402">
                  <c:v>1402.76633333332</c:v>
                </c:pt>
                <c:pt idx="1403">
                  <c:v>1403.76616666665</c:v>
                </c:pt>
                <c:pt idx="1404">
                  <c:v>1404.76599999999</c:v>
                </c:pt>
                <c:pt idx="1405">
                  <c:v>1405.76583333332</c:v>
                </c:pt>
                <c:pt idx="1406">
                  <c:v>1406.76566666665</c:v>
                </c:pt>
                <c:pt idx="1407">
                  <c:v>1407.76549999999</c:v>
                </c:pt>
                <c:pt idx="1408">
                  <c:v>1408.76533333332</c:v>
                </c:pt>
                <c:pt idx="1409">
                  <c:v>1409.76516666665</c:v>
                </c:pt>
                <c:pt idx="1410">
                  <c:v>1410.76499999999</c:v>
                </c:pt>
                <c:pt idx="1411">
                  <c:v>1411.76483333332</c:v>
                </c:pt>
                <c:pt idx="1412">
                  <c:v>1412.76466666665</c:v>
                </c:pt>
                <c:pt idx="1413">
                  <c:v>1413.76449999998</c:v>
                </c:pt>
                <c:pt idx="1414">
                  <c:v>1414.76433333332</c:v>
                </c:pt>
                <c:pt idx="1415">
                  <c:v>1415.76416666665</c:v>
                </c:pt>
                <c:pt idx="1416">
                  <c:v>1416.76399999999</c:v>
                </c:pt>
                <c:pt idx="1417">
                  <c:v>1417.76383333332</c:v>
                </c:pt>
                <c:pt idx="1418">
                  <c:v>1418.76366666665</c:v>
                </c:pt>
                <c:pt idx="1419">
                  <c:v>1419.76349999998</c:v>
                </c:pt>
                <c:pt idx="1420">
                  <c:v>1420.76333333332</c:v>
                </c:pt>
                <c:pt idx="1421">
                  <c:v>1421.76316666665</c:v>
                </c:pt>
                <c:pt idx="1422">
                  <c:v>1422.76299999998</c:v>
                </c:pt>
                <c:pt idx="1423">
                  <c:v>1423.76283333332</c:v>
                </c:pt>
                <c:pt idx="1424">
                  <c:v>1424.76266666665</c:v>
                </c:pt>
                <c:pt idx="1425">
                  <c:v>1425.76249999998</c:v>
                </c:pt>
                <c:pt idx="1426">
                  <c:v>1426.76233333332</c:v>
                </c:pt>
                <c:pt idx="1427">
                  <c:v>1427.76216666665</c:v>
                </c:pt>
                <c:pt idx="1428">
                  <c:v>1428.76199999998</c:v>
                </c:pt>
                <c:pt idx="1429">
                  <c:v>1429.76183333332</c:v>
                </c:pt>
                <c:pt idx="1430">
                  <c:v>1430.76166666665</c:v>
                </c:pt>
                <c:pt idx="1431">
                  <c:v>1431.76149999998</c:v>
                </c:pt>
                <c:pt idx="1432">
                  <c:v>1432.76133333332</c:v>
                </c:pt>
                <c:pt idx="1433">
                  <c:v>1433.76116666665</c:v>
                </c:pt>
                <c:pt idx="1434">
                  <c:v>1434.76099999998</c:v>
                </c:pt>
                <c:pt idx="1435">
                  <c:v>1435.76083333332</c:v>
                </c:pt>
                <c:pt idx="1436">
                  <c:v>1436.76066666665</c:v>
                </c:pt>
                <c:pt idx="1437">
                  <c:v>1437.76049999998</c:v>
                </c:pt>
                <c:pt idx="1438">
                  <c:v>1438.76033333332</c:v>
                </c:pt>
                <c:pt idx="1439">
                  <c:v>1439.76016666665</c:v>
                </c:pt>
                <c:pt idx="1440">
                  <c:v>1440.75999999998</c:v>
                </c:pt>
                <c:pt idx="1441">
                  <c:v>1441.75983333332</c:v>
                </c:pt>
                <c:pt idx="1442">
                  <c:v>1442.75966666665</c:v>
                </c:pt>
                <c:pt idx="1443">
                  <c:v>1443.75949999998</c:v>
                </c:pt>
                <c:pt idx="1444">
                  <c:v>1444.75933333332</c:v>
                </c:pt>
                <c:pt idx="1445">
                  <c:v>1445.75916666665</c:v>
                </c:pt>
                <c:pt idx="1446">
                  <c:v>1446.75899999998</c:v>
                </c:pt>
                <c:pt idx="1447">
                  <c:v>1447.75883333332</c:v>
                </c:pt>
                <c:pt idx="1448">
                  <c:v>1448.75866666665</c:v>
                </c:pt>
                <c:pt idx="1449">
                  <c:v>1449.75849999998</c:v>
                </c:pt>
                <c:pt idx="1450">
                  <c:v>1450.75833333332</c:v>
                </c:pt>
                <c:pt idx="1451">
                  <c:v>1451.75816666665</c:v>
                </c:pt>
                <c:pt idx="1452">
                  <c:v>1452.75799999998</c:v>
                </c:pt>
                <c:pt idx="1453">
                  <c:v>1453.75783333331</c:v>
                </c:pt>
                <c:pt idx="1454">
                  <c:v>1454.75766666665</c:v>
                </c:pt>
                <c:pt idx="1455">
                  <c:v>1455.75749999998</c:v>
                </c:pt>
                <c:pt idx="1456">
                  <c:v>1456.75733333331</c:v>
                </c:pt>
                <c:pt idx="1457">
                  <c:v>1457.75716666665</c:v>
                </c:pt>
                <c:pt idx="1458">
                  <c:v>1458.75699999998</c:v>
                </c:pt>
                <c:pt idx="1459">
                  <c:v>1459.75683333331</c:v>
                </c:pt>
                <c:pt idx="1460">
                  <c:v>1460.75666666665</c:v>
                </c:pt>
                <c:pt idx="1461">
                  <c:v>1461.75649999998</c:v>
                </c:pt>
                <c:pt idx="1462">
                  <c:v>1462.75633333331</c:v>
                </c:pt>
                <c:pt idx="1463">
                  <c:v>1463.75616666665</c:v>
                </c:pt>
                <c:pt idx="1464">
                  <c:v>1464.75599999998</c:v>
                </c:pt>
                <c:pt idx="1465">
                  <c:v>1465.75583333331</c:v>
                </c:pt>
                <c:pt idx="1466">
                  <c:v>1466.75566666665</c:v>
                </c:pt>
                <c:pt idx="1467">
                  <c:v>1467.75549999998</c:v>
                </c:pt>
                <c:pt idx="1468">
                  <c:v>1468.75533333331</c:v>
                </c:pt>
                <c:pt idx="1469">
                  <c:v>1469.75516666665</c:v>
                </c:pt>
                <c:pt idx="1470">
                  <c:v>1470.75499999998</c:v>
                </c:pt>
                <c:pt idx="1471">
                  <c:v>1471.75483333331</c:v>
                </c:pt>
                <c:pt idx="1472">
                  <c:v>1472.75466666665</c:v>
                </c:pt>
                <c:pt idx="1473">
                  <c:v>1473.75449999998</c:v>
                </c:pt>
                <c:pt idx="1474">
                  <c:v>1474.75433333331</c:v>
                </c:pt>
                <c:pt idx="1475">
                  <c:v>1475.75416666665</c:v>
                </c:pt>
                <c:pt idx="1476">
                  <c:v>1476.75399999998</c:v>
                </c:pt>
                <c:pt idx="1477">
                  <c:v>1477.75383333331</c:v>
                </c:pt>
                <c:pt idx="1478">
                  <c:v>1478.75366666665</c:v>
                </c:pt>
                <c:pt idx="1479">
                  <c:v>1479.75349999998</c:v>
                </c:pt>
                <c:pt idx="1480">
                  <c:v>1480.75333333331</c:v>
                </c:pt>
                <c:pt idx="1481">
                  <c:v>1481.75316666665</c:v>
                </c:pt>
                <c:pt idx="1482">
                  <c:v>1482.75299999998</c:v>
                </c:pt>
                <c:pt idx="1483">
                  <c:v>1483.75283333331</c:v>
                </c:pt>
                <c:pt idx="1484">
                  <c:v>1484.75266666665</c:v>
                </c:pt>
                <c:pt idx="1485">
                  <c:v>1485.75249999998</c:v>
                </c:pt>
                <c:pt idx="1486">
                  <c:v>1486.75233333331</c:v>
                </c:pt>
                <c:pt idx="1487">
                  <c:v>1487.75216666665</c:v>
                </c:pt>
                <c:pt idx="1488">
                  <c:v>1488.75199999998</c:v>
                </c:pt>
                <c:pt idx="1489">
                  <c:v>1489.75183333331</c:v>
                </c:pt>
                <c:pt idx="1490">
                  <c:v>1490.75166666665</c:v>
                </c:pt>
                <c:pt idx="1491">
                  <c:v>1491.75149999998</c:v>
                </c:pt>
                <c:pt idx="1492">
                  <c:v>1492.75133333331</c:v>
                </c:pt>
                <c:pt idx="1493">
                  <c:v>1493.75116666665</c:v>
                </c:pt>
                <c:pt idx="1494">
                  <c:v>1494.75099999998</c:v>
                </c:pt>
                <c:pt idx="1495">
                  <c:v>1495.75083333331</c:v>
                </c:pt>
                <c:pt idx="1496">
                  <c:v>1496.75066666665</c:v>
                </c:pt>
                <c:pt idx="1497">
                  <c:v>1497.75049999998</c:v>
                </c:pt>
                <c:pt idx="1498">
                  <c:v>1498.75033333331</c:v>
                </c:pt>
                <c:pt idx="1499">
                  <c:v>1499.75016666665</c:v>
                </c:pt>
                <c:pt idx="1500">
                  <c:v>1500.74999999998</c:v>
                </c:pt>
                <c:pt idx="1501">
                  <c:v>1501.74983333331</c:v>
                </c:pt>
                <c:pt idx="1502">
                  <c:v>1502.74966666664</c:v>
                </c:pt>
                <c:pt idx="1503">
                  <c:v>1503.74949999998</c:v>
                </c:pt>
                <c:pt idx="1504">
                  <c:v>1504.74933333331</c:v>
                </c:pt>
                <c:pt idx="1505">
                  <c:v>1505.74916666664</c:v>
                </c:pt>
                <c:pt idx="1506">
                  <c:v>1506.74899999998</c:v>
                </c:pt>
                <c:pt idx="1507">
                  <c:v>1507.74883333331</c:v>
                </c:pt>
                <c:pt idx="1508">
                  <c:v>1508.74866666664</c:v>
                </c:pt>
                <c:pt idx="1509">
                  <c:v>1509.74849999998</c:v>
                </c:pt>
                <c:pt idx="1510">
                  <c:v>1510.74833333331</c:v>
                </c:pt>
                <c:pt idx="1511">
                  <c:v>1511.74816666664</c:v>
                </c:pt>
                <c:pt idx="1512">
                  <c:v>1512.74799999998</c:v>
                </c:pt>
                <c:pt idx="1513">
                  <c:v>1513.74783333331</c:v>
                </c:pt>
                <c:pt idx="1514">
                  <c:v>1514.74766666664</c:v>
                </c:pt>
                <c:pt idx="1515">
                  <c:v>1515.74749999998</c:v>
                </c:pt>
                <c:pt idx="1516">
                  <c:v>1516.74733333331</c:v>
                </c:pt>
                <c:pt idx="1517">
                  <c:v>1517.74716666664</c:v>
                </c:pt>
                <c:pt idx="1518">
                  <c:v>1518.74699999998</c:v>
                </c:pt>
                <c:pt idx="1519">
                  <c:v>1519.74683333331</c:v>
                </c:pt>
                <c:pt idx="1520">
                  <c:v>1520.74666666664</c:v>
                </c:pt>
                <c:pt idx="1521">
                  <c:v>1521.74649999998</c:v>
                </c:pt>
                <c:pt idx="1522">
                  <c:v>1522.74633333331</c:v>
                </c:pt>
                <c:pt idx="1523">
                  <c:v>1523.74616666664</c:v>
                </c:pt>
                <c:pt idx="1524">
                  <c:v>1524.74599999998</c:v>
                </c:pt>
                <c:pt idx="1525">
                  <c:v>1525.74583333331</c:v>
                </c:pt>
                <c:pt idx="1526">
                  <c:v>1526.74566666664</c:v>
                </c:pt>
                <c:pt idx="1527">
                  <c:v>1527.74549999998</c:v>
                </c:pt>
                <c:pt idx="1528">
                  <c:v>1528.74533333331</c:v>
                </c:pt>
                <c:pt idx="1529">
                  <c:v>1529.74516666664</c:v>
                </c:pt>
                <c:pt idx="1530">
                  <c:v>1530.74499999998</c:v>
                </c:pt>
                <c:pt idx="1531">
                  <c:v>1531.74483333331</c:v>
                </c:pt>
                <c:pt idx="1532">
                  <c:v>1532.74466666664</c:v>
                </c:pt>
                <c:pt idx="1533">
                  <c:v>1533.74449999998</c:v>
                </c:pt>
                <c:pt idx="1534">
                  <c:v>1534.74433333331</c:v>
                </c:pt>
                <c:pt idx="1535">
                  <c:v>1535.74416666664</c:v>
                </c:pt>
                <c:pt idx="1536">
                  <c:v>1536.74399999997</c:v>
                </c:pt>
                <c:pt idx="1537">
                  <c:v>1537.74383333331</c:v>
                </c:pt>
                <c:pt idx="1538">
                  <c:v>1538.74366666664</c:v>
                </c:pt>
                <c:pt idx="1539">
                  <c:v>1539.74349999997</c:v>
                </c:pt>
                <c:pt idx="1540">
                  <c:v>1540.74333333331</c:v>
                </c:pt>
                <c:pt idx="1541">
                  <c:v>1541.74316666664</c:v>
                </c:pt>
                <c:pt idx="1542">
                  <c:v>1542.74299999997</c:v>
                </c:pt>
                <c:pt idx="1543">
                  <c:v>1543.74283333331</c:v>
                </c:pt>
                <c:pt idx="1544">
                  <c:v>1544.74266666664</c:v>
                </c:pt>
                <c:pt idx="1545">
                  <c:v>1545.74249999997</c:v>
                </c:pt>
                <c:pt idx="1546">
                  <c:v>1546.74233333331</c:v>
                </c:pt>
                <c:pt idx="1547">
                  <c:v>1547.74216666664</c:v>
                </c:pt>
                <c:pt idx="1548">
                  <c:v>1548.74199999997</c:v>
                </c:pt>
                <c:pt idx="1549">
                  <c:v>1549.74183333331</c:v>
                </c:pt>
                <c:pt idx="1550">
                  <c:v>1550.74166666664</c:v>
                </c:pt>
                <c:pt idx="1551">
                  <c:v>1551.74149999997</c:v>
                </c:pt>
                <c:pt idx="1552">
                  <c:v>1552.74133333331</c:v>
                </c:pt>
                <c:pt idx="1553">
                  <c:v>1553.74116666664</c:v>
                </c:pt>
                <c:pt idx="1554">
                  <c:v>1554.74099999997</c:v>
                </c:pt>
                <c:pt idx="1555">
                  <c:v>1555.74083333331</c:v>
                </c:pt>
                <c:pt idx="1556">
                  <c:v>1556.74066666664</c:v>
                </c:pt>
                <c:pt idx="1557">
                  <c:v>1557.74049999997</c:v>
                </c:pt>
                <c:pt idx="1558">
                  <c:v>1558.74033333331</c:v>
                </c:pt>
                <c:pt idx="1559">
                  <c:v>1559.74016666664</c:v>
                </c:pt>
                <c:pt idx="1560">
                  <c:v>1560.73999999997</c:v>
                </c:pt>
                <c:pt idx="1561">
                  <c:v>1561.73983333331</c:v>
                </c:pt>
                <c:pt idx="1562">
                  <c:v>1562.73966666664</c:v>
                </c:pt>
                <c:pt idx="1563">
                  <c:v>1563.73949999997</c:v>
                </c:pt>
                <c:pt idx="1564">
                  <c:v>1564.73933333331</c:v>
                </c:pt>
                <c:pt idx="1565">
                  <c:v>1565.73916666664</c:v>
                </c:pt>
                <c:pt idx="1566">
                  <c:v>1566.73899999997</c:v>
                </c:pt>
                <c:pt idx="1567">
                  <c:v>1567.73883333331</c:v>
                </c:pt>
                <c:pt idx="1568">
                  <c:v>1568.73866666664</c:v>
                </c:pt>
                <c:pt idx="1569">
                  <c:v>1569.73849999997</c:v>
                </c:pt>
                <c:pt idx="1570">
                  <c:v>1570.73833333331</c:v>
                </c:pt>
                <c:pt idx="1571">
                  <c:v>1571.73816666664</c:v>
                </c:pt>
                <c:pt idx="1572">
                  <c:v>1572.73799999997</c:v>
                </c:pt>
                <c:pt idx="1573">
                  <c:v>1573.73783333331</c:v>
                </c:pt>
                <c:pt idx="1574">
                  <c:v>1574.73766666664</c:v>
                </c:pt>
                <c:pt idx="1575">
                  <c:v>1575.73749999997</c:v>
                </c:pt>
                <c:pt idx="1576">
                  <c:v>1576.73733333331</c:v>
                </c:pt>
                <c:pt idx="1577">
                  <c:v>1577.73716666664</c:v>
                </c:pt>
                <c:pt idx="1578">
                  <c:v>1578.73699999997</c:v>
                </c:pt>
                <c:pt idx="1579">
                  <c:v>1579.73683333331</c:v>
                </c:pt>
                <c:pt idx="1580">
                  <c:v>1580.73666666664</c:v>
                </c:pt>
                <c:pt idx="1581">
                  <c:v>1581.73649999997</c:v>
                </c:pt>
                <c:pt idx="1582">
                  <c:v>1582.73633333331</c:v>
                </c:pt>
                <c:pt idx="1583">
                  <c:v>1583.73616666664</c:v>
                </c:pt>
                <c:pt idx="1584">
                  <c:v>1584.73599999997</c:v>
                </c:pt>
                <c:pt idx="1585">
                  <c:v>1585.7358333333</c:v>
                </c:pt>
                <c:pt idx="1586">
                  <c:v>1586.73566666664</c:v>
                </c:pt>
                <c:pt idx="1587">
                  <c:v>1587.73549999997</c:v>
                </c:pt>
                <c:pt idx="1588">
                  <c:v>1588.7353333333</c:v>
                </c:pt>
                <c:pt idx="1589">
                  <c:v>1589.73516666664</c:v>
                </c:pt>
                <c:pt idx="1590">
                  <c:v>1590.73499999997</c:v>
                </c:pt>
                <c:pt idx="1591">
                  <c:v>1591.7348333333</c:v>
                </c:pt>
                <c:pt idx="1592">
                  <c:v>1592.73466666664</c:v>
                </c:pt>
                <c:pt idx="1593">
                  <c:v>1593.73449999997</c:v>
                </c:pt>
                <c:pt idx="1594">
                  <c:v>1594.7343333333</c:v>
                </c:pt>
                <c:pt idx="1595">
                  <c:v>1595.73416666664</c:v>
                </c:pt>
                <c:pt idx="1596">
                  <c:v>1596.73399999997</c:v>
                </c:pt>
                <c:pt idx="1597">
                  <c:v>1597.7338333333</c:v>
                </c:pt>
                <c:pt idx="1598">
                  <c:v>1598.73366666664</c:v>
                </c:pt>
                <c:pt idx="1599">
                  <c:v>1599.73349999997</c:v>
                </c:pt>
                <c:pt idx="1600">
                  <c:v>1600.7333333333</c:v>
                </c:pt>
                <c:pt idx="1601">
                  <c:v>1601.73316666664</c:v>
                </c:pt>
                <c:pt idx="1602">
                  <c:v>1602.73299999997</c:v>
                </c:pt>
                <c:pt idx="1603">
                  <c:v>1603.7328333333</c:v>
                </c:pt>
                <c:pt idx="1604">
                  <c:v>1604.73266666664</c:v>
                </c:pt>
                <c:pt idx="1605">
                  <c:v>1605.73249999997</c:v>
                </c:pt>
                <c:pt idx="1606">
                  <c:v>1606.7323333333</c:v>
                </c:pt>
                <c:pt idx="1607">
                  <c:v>1607.73216666664</c:v>
                </c:pt>
                <c:pt idx="1608">
                  <c:v>1608.73199999997</c:v>
                </c:pt>
                <c:pt idx="1609">
                  <c:v>1609.7318333333</c:v>
                </c:pt>
                <c:pt idx="1610">
                  <c:v>1610.73166666664</c:v>
                </c:pt>
                <c:pt idx="1611">
                  <c:v>1611.73149999997</c:v>
                </c:pt>
                <c:pt idx="1612">
                  <c:v>1612.7313333333</c:v>
                </c:pt>
                <c:pt idx="1613">
                  <c:v>1613.73116666664</c:v>
                </c:pt>
                <c:pt idx="1614">
                  <c:v>1614.73099999997</c:v>
                </c:pt>
                <c:pt idx="1615">
                  <c:v>1615.7308333333</c:v>
                </c:pt>
                <c:pt idx="1616">
                  <c:v>1616.73066666664</c:v>
                </c:pt>
                <c:pt idx="1617">
                  <c:v>1617.73049999997</c:v>
                </c:pt>
                <c:pt idx="1618">
                  <c:v>1618.7303333333</c:v>
                </c:pt>
                <c:pt idx="1619">
                  <c:v>1619.73016666664</c:v>
                </c:pt>
                <c:pt idx="1620">
                  <c:v>1620.72999999997</c:v>
                </c:pt>
                <c:pt idx="1621">
                  <c:v>1621.7298333333</c:v>
                </c:pt>
                <c:pt idx="1622">
                  <c:v>1622.72966666663</c:v>
                </c:pt>
                <c:pt idx="1623">
                  <c:v>1623.72949999997</c:v>
                </c:pt>
                <c:pt idx="1624">
                  <c:v>1624.7293333333</c:v>
                </c:pt>
                <c:pt idx="1625">
                  <c:v>1625.72916666663</c:v>
                </c:pt>
                <c:pt idx="1626">
                  <c:v>1626.72899999997</c:v>
                </c:pt>
                <c:pt idx="1627">
                  <c:v>1627.7288333333</c:v>
                </c:pt>
                <c:pt idx="1628">
                  <c:v>1628.72866666663</c:v>
                </c:pt>
                <c:pt idx="1629">
                  <c:v>1629.72849999997</c:v>
                </c:pt>
                <c:pt idx="1630">
                  <c:v>1630.7283333333</c:v>
                </c:pt>
                <c:pt idx="1631">
                  <c:v>1631.72816666663</c:v>
                </c:pt>
                <c:pt idx="1632">
                  <c:v>1632.72799999997</c:v>
                </c:pt>
                <c:pt idx="1633">
                  <c:v>1633.7278333333</c:v>
                </c:pt>
                <c:pt idx="1634">
                  <c:v>1634.72766666663</c:v>
                </c:pt>
                <c:pt idx="1635">
                  <c:v>1635.72749999997</c:v>
                </c:pt>
                <c:pt idx="1636">
                  <c:v>1636.7273333333</c:v>
                </c:pt>
                <c:pt idx="1637">
                  <c:v>1637.72716666663</c:v>
                </c:pt>
                <c:pt idx="1638">
                  <c:v>1638.72699999997</c:v>
                </c:pt>
                <c:pt idx="1639">
                  <c:v>1639.7268333333</c:v>
                </c:pt>
                <c:pt idx="1640">
                  <c:v>1640.72666666663</c:v>
                </c:pt>
                <c:pt idx="1641">
                  <c:v>1641.72649999997</c:v>
                </c:pt>
                <c:pt idx="1642">
                  <c:v>1642.7263333333</c:v>
                </c:pt>
                <c:pt idx="1643">
                  <c:v>1643.72616666663</c:v>
                </c:pt>
                <c:pt idx="1644">
                  <c:v>1644.72599999997</c:v>
                </c:pt>
                <c:pt idx="1645">
                  <c:v>1645.7258333333</c:v>
                </c:pt>
                <c:pt idx="1646">
                  <c:v>1646.72566666663</c:v>
                </c:pt>
                <c:pt idx="1647">
                  <c:v>1647.72549999997</c:v>
                </c:pt>
                <c:pt idx="1648">
                  <c:v>1648.7253333333</c:v>
                </c:pt>
                <c:pt idx="1649">
                  <c:v>1649.72516666663</c:v>
                </c:pt>
                <c:pt idx="1650">
                  <c:v>1650.72499999997</c:v>
                </c:pt>
                <c:pt idx="1651">
                  <c:v>1651.7248333333</c:v>
                </c:pt>
                <c:pt idx="1652">
                  <c:v>1652.72466666663</c:v>
                </c:pt>
                <c:pt idx="1653">
                  <c:v>1653.72449999997</c:v>
                </c:pt>
                <c:pt idx="1654">
                  <c:v>1654.7243333333</c:v>
                </c:pt>
                <c:pt idx="1655">
                  <c:v>1655.72416666663</c:v>
                </c:pt>
                <c:pt idx="1656">
                  <c:v>1656.72399999997</c:v>
                </c:pt>
                <c:pt idx="1657">
                  <c:v>1657.7238333333</c:v>
                </c:pt>
                <c:pt idx="1658">
                  <c:v>1658.72366666663</c:v>
                </c:pt>
                <c:pt idx="1659">
                  <c:v>1659.72349999997</c:v>
                </c:pt>
                <c:pt idx="1660">
                  <c:v>1660.7233333333</c:v>
                </c:pt>
                <c:pt idx="1661">
                  <c:v>1661.72316666663</c:v>
                </c:pt>
                <c:pt idx="1662">
                  <c:v>1662.72299999997</c:v>
                </c:pt>
                <c:pt idx="1663">
                  <c:v>1663.7228333333</c:v>
                </c:pt>
                <c:pt idx="1664">
                  <c:v>1664.72266666663</c:v>
                </c:pt>
                <c:pt idx="1665">
                  <c:v>1665.72249999996</c:v>
                </c:pt>
                <c:pt idx="1666">
                  <c:v>1666.7223333333</c:v>
                </c:pt>
                <c:pt idx="1667">
                  <c:v>1667.72216666663</c:v>
                </c:pt>
                <c:pt idx="1668">
                  <c:v>1668.72199999997</c:v>
                </c:pt>
                <c:pt idx="1669">
                  <c:v>1669.7218333333</c:v>
                </c:pt>
                <c:pt idx="1670">
                  <c:v>1670.72166666663</c:v>
                </c:pt>
                <c:pt idx="1671">
                  <c:v>1671.72149999996</c:v>
                </c:pt>
                <c:pt idx="1672">
                  <c:v>1672.7213333333</c:v>
                </c:pt>
                <c:pt idx="1673">
                  <c:v>1673.72116666663</c:v>
                </c:pt>
                <c:pt idx="1674">
                  <c:v>1674.72099999996</c:v>
                </c:pt>
                <c:pt idx="1675">
                  <c:v>1675.7208333333</c:v>
                </c:pt>
                <c:pt idx="1676">
                  <c:v>1676.72066666663</c:v>
                </c:pt>
                <c:pt idx="1677">
                  <c:v>1677.72049999996</c:v>
                </c:pt>
                <c:pt idx="1678">
                  <c:v>1678.7203333333</c:v>
                </c:pt>
                <c:pt idx="1679">
                  <c:v>1679.72016666663</c:v>
                </c:pt>
                <c:pt idx="1680">
                  <c:v>1680.71999999996</c:v>
                </c:pt>
                <c:pt idx="1681">
                  <c:v>1681.7198333333</c:v>
                </c:pt>
                <c:pt idx="1682">
                  <c:v>1682.71966666663</c:v>
                </c:pt>
                <c:pt idx="1683">
                  <c:v>1683.71949999996</c:v>
                </c:pt>
                <c:pt idx="1684">
                  <c:v>1684.7193333333</c:v>
                </c:pt>
                <c:pt idx="1685">
                  <c:v>1685.71916666663</c:v>
                </c:pt>
                <c:pt idx="1686">
                  <c:v>1686.71899999996</c:v>
                </c:pt>
                <c:pt idx="1687">
                  <c:v>1687.7188333333</c:v>
                </c:pt>
                <c:pt idx="1688">
                  <c:v>1688.71866666663</c:v>
                </c:pt>
                <c:pt idx="1689">
                  <c:v>1689.71849999996</c:v>
                </c:pt>
                <c:pt idx="1690">
                  <c:v>1690.7183333333</c:v>
                </c:pt>
                <c:pt idx="1691">
                  <c:v>1691.71816666663</c:v>
                </c:pt>
                <c:pt idx="1692">
                  <c:v>1692.71799999996</c:v>
                </c:pt>
                <c:pt idx="1693">
                  <c:v>1693.7178333333</c:v>
                </c:pt>
                <c:pt idx="1694">
                  <c:v>1694.71766666663</c:v>
                </c:pt>
                <c:pt idx="1695">
                  <c:v>1695.71749999996</c:v>
                </c:pt>
                <c:pt idx="1696">
                  <c:v>1696.7173333333</c:v>
                </c:pt>
                <c:pt idx="1697">
                  <c:v>1697.71716666663</c:v>
                </c:pt>
                <c:pt idx="1698">
                  <c:v>1698.71699999996</c:v>
                </c:pt>
                <c:pt idx="1699">
                  <c:v>1699.7168333333</c:v>
                </c:pt>
                <c:pt idx="1700">
                  <c:v>1700.71666666663</c:v>
                </c:pt>
                <c:pt idx="1701">
                  <c:v>1701.71649999996</c:v>
                </c:pt>
                <c:pt idx="1702">
                  <c:v>1702.7163333333</c:v>
                </c:pt>
                <c:pt idx="1703">
                  <c:v>1703.71616666663</c:v>
                </c:pt>
                <c:pt idx="1704">
                  <c:v>1704.71599999996</c:v>
                </c:pt>
                <c:pt idx="1705">
                  <c:v>1705.7158333333</c:v>
                </c:pt>
                <c:pt idx="1706">
                  <c:v>1706.71566666663</c:v>
                </c:pt>
                <c:pt idx="1707">
                  <c:v>1707.71549999996</c:v>
                </c:pt>
                <c:pt idx="1708">
                  <c:v>1708.71533333329</c:v>
                </c:pt>
                <c:pt idx="1709">
                  <c:v>1709.71516666663</c:v>
                </c:pt>
                <c:pt idx="1710">
                  <c:v>1710.71499999996</c:v>
                </c:pt>
                <c:pt idx="1711">
                  <c:v>1711.71483333329</c:v>
                </c:pt>
                <c:pt idx="1712">
                  <c:v>1712.71466666663</c:v>
                </c:pt>
                <c:pt idx="1713">
                  <c:v>1713.71449999996</c:v>
                </c:pt>
                <c:pt idx="1714">
                  <c:v>1714.71433333329</c:v>
                </c:pt>
                <c:pt idx="1715">
                  <c:v>1715.71416666663</c:v>
                </c:pt>
                <c:pt idx="1716">
                  <c:v>1716.71399999996</c:v>
                </c:pt>
                <c:pt idx="1717">
                  <c:v>1717.71383333329</c:v>
                </c:pt>
                <c:pt idx="1718">
                  <c:v>1718.71366666663</c:v>
                </c:pt>
                <c:pt idx="1719">
                  <c:v>1719.71349999996</c:v>
                </c:pt>
                <c:pt idx="1720">
                  <c:v>1720.71333333329</c:v>
                </c:pt>
                <c:pt idx="1721">
                  <c:v>1721.71316666663</c:v>
                </c:pt>
                <c:pt idx="1722">
                  <c:v>1722.71299999996</c:v>
                </c:pt>
                <c:pt idx="1723">
                  <c:v>1723.71283333329</c:v>
                </c:pt>
                <c:pt idx="1724">
                  <c:v>1724.71266666663</c:v>
                </c:pt>
                <c:pt idx="1725">
                  <c:v>1725.71249999996</c:v>
                </c:pt>
                <c:pt idx="1726">
                  <c:v>1726.71233333329</c:v>
                </c:pt>
                <c:pt idx="1727">
                  <c:v>1727.71216666663</c:v>
                </c:pt>
                <c:pt idx="1728">
                  <c:v>1728.71199999996</c:v>
                </c:pt>
                <c:pt idx="1729">
                  <c:v>1729.71183333329</c:v>
                </c:pt>
                <c:pt idx="1730">
                  <c:v>1730.71166666663</c:v>
                </c:pt>
                <c:pt idx="1731">
                  <c:v>1731.71149999996</c:v>
                </c:pt>
                <c:pt idx="1732">
                  <c:v>1732.71133333329</c:v>
                </c:pt>
                <c:pt idx="1733">
                  <c:v>1733.71116666663</c:v>
                </c:pt>
                <c:pt idx="1734">
                  <c:v>1734.71099999996</c:v>
                </c:pt>
                <c:pt idx="1735">
                  <c:v>1735.71083333329</c:v>
                </c:pt>
                <c:pt idx="1736">
                  <c:v>1736.71066666663</c:v>
                </c:pt>
                <c:pt idx="1737">
                  <c:v>1737.71049999996</c:v>
                </c:pt>
                <c:pt idx="1738">
                  <c:v>1738.71033333329</c:v>
                </c:pt>
                <c:pt idx="1739">
                  <c:v>1739.71016666663</c:v>
                </c:pt>
                <c:pt idx="1740">
                  <c:v>1740.70999999996</c:v>
                </c:pt>
                <c:pt idx="1741">
                  <c:v>1741.70983333329</c:v>
                </c:pt>
                <c:pt idx="1742">
                  <c:v>1742.70966666663</c:v>
                </c:pt>
                <c:pt idx="1743">
                  <c:v>1743.70949999996</c:v>
                </c:pt>
                <c:pt idx="1744">
                  <c:v>1744.70933333329</c:v>
                </c:pt>
                <c:pt idx="1745">
                  <c:v>1745.70916666663</c:v>
                </c:pt>
                <c:pt idx="1746">
                  <c:v>1746.70899999996</c:v>
                </c:pt>
                <c:pt idx="1747">
                  <c:v>1747.70883333329</c:v>
                </c:pt>
                <c:pt idx="1748">
                  <c:v>1748.70866666662</c:v>
                </c:pt>
                <c:pt idx="1749">
                  <c:v>1749.70849999996</c:v>
                </c:pt>
                <c:pt idx="1750">
                  <c:v>1750.70833333329</c:v>
                </c:pt>
                <c:pt idx="1751">
                  <c:v>1751.70816666662</c:v>
                </c:pt>
                <c:pt idx="1752">
                  <c:v>1752.70799999996</c:v>
                </c:pt>
                <c:pt idx="1753">
                  <c:v>1753.70783333329</c:v>
                </c:pt>
                <c:pt idx="1754">
                  <c:v>1754.70766666662</c:v>
                </c:pt>
                <c:pt idx="1755">
                  <c:v>1755.70749999996</c:v>
                </c:pt>
                <c:pt idx="1756">
                  <c:v>1756.70733333329</c:v>
                </c:pt>
                <c:pt idx="1757">
                  <c:v>1757.70716666662</c:v>
                </c:pt>
                <c:pt idx="1758">
                  <c:v>1758.70699999996</c:v>
                </c:pt>
                <c:pt idx="1759">
                  <c:v>1759.70683333329</c:v>
                </c:pt>
                <c:pt idx="1760">
                  <c:v>1760.70666666662</c:v>
                </c:pt>
                <c:pt idx="1761">
                  <c:v>1761.70649999996</c:v>
                </c:pt>
                <c:pt idx="1762">
                  <c:v>1762.70633333329</c:v>
                </c:pt>
                <c:pt idx="1763">
                  <c:v>1763.70616666662</c:v>
                </c:pt>
                <c:pt idx="1764">
                  <c:v>1764.70599999996</c:v>
                </c:pt>
                <c:pt idx="1765">
                  <c:v>1765.70583333329</c:v>
                </c:pt>
                <c:pt idx="1766">
                  <c:v>1766.70566666662</c:v>
                </c:pt>
                <c:pt idx="1767">
                  <c:v>1767.70549999996</c:v>
                </c:pt>
                <c:pt idx="1768">
                  <c:v>1768.70533333329</c:v>
                </c:pt>
                <c:pt idx="1769">
                  <c:v>1769.70516666662</c:v>
                </c:pt>
                <c:pt idx="1770">
                  <c:v>1770.70499999996</c:v>
                </c:pt>
                <c:pt idx="1771">
                  <c:v>1771.70483333329</c:v>
                </c:pt>
                <c:pt idx="1772">
                  <c:v>1772.70466666662</c:v>
                </c:pt>
                <c:pt idx="1773">
                  <c:v>1773.70449999996</c:v>
                </c:pt>
                <c:pt idx="1774">
                  <c:v>1774.70433333329</c:v>
                </c:pt>
                <c:pt idx="1775">
                  <c:v>1775.70416666662</c:v>
                </c:pt>
                <c:pt idx="1776">
                  <c:v>1776.70399999996</c:v>
                </c:pt>
                <c:pt idx="1777">
                  <c:v>1777.70383333329</c:v>
                </c:pt>
                <c:pt idx="1778">
                  <c:v>1778.70366666662</c:v>
                </c:pt>
                <c:pt idx="1779">
                  <c:v>1779.70349999996</c:v>
                </c:pt>
                <c:pt idx="1780">
                  <c:v>1780.70333333329</c:v>
                </c:pt>
                <c:pt idx="1781">
                  <c:v>1781.70316666662</c:v>
                </c:pt>
                <c:pt idx="1782">
                  <c:v>1782.70299999996</c:v>
                </c:pt>
                <c:pt idx="1783">
                  <c:v>1783.70283333329</c:v>
                </c:pt>
                <c:pt idx="1784">
                  <c:v>1784.70266666662</c:v>
                </c:pt>
                <c:pt idx="1785">
                  <c:v>1785.70249999996</c:v>
                </c:pt>
                <c:pt idx="1786">
                  <c:v>1786.70233333329</c:v>
                </c:pt>
                <c:pt idx="1787">
                  <c:v>1787.70216666662</c:v>
                </c:pt>
                <c:pt idx="1788">
                  <c:v>1788.70199999996</c:v>
                </c:pt>
                <c:pt idx="1789">
                  <c:v>1789.70183333329</c:v>
                </c:pt>
                <c:pt idx="1790">
                  <c:v>1790.70166666662</c:v>
                </c:pt>
                <c:pt idx="1791">
                  <c:v>1791.70149999996</c:v>
                </c:pt>
                <c:pt idx="1792">
                  <c:v>1792.70133333329</c:v>
                </c:pt>
                <c:pt idx="1793">
                  <c:v>1793.70116666662</c:v>
                </c:pt>
                <c:pt idx="1794">
                  <c:v>1794.70099999995</c:v>
                </c:pt>
                <c:pt idx="1795">
                  <c:v>1795.70083333329</c:v>
                </c:pt>
                <c:pt idx="1796">
                  <c:v>1796.70066666662</c:v>
                </c:pt>
                <c:pt idx="1797">
                  <c:v>1797.70049999995</c:v>
                </c:pt>
                <c:pt idx="1798">
                  <c:v>1798.70033333329</c:v>
                </c:pt>
                <c:pt idx="1799">
                  <c:v>1799.70016666662</c:v>
                </c:pt>
                <c:pt idx="1800">
                  <c:v>1800.69999999995</c:v>
                </c:pt>
                <c:pt idx="1801">
                  <c:v>1801.69983333329</c:v>
                </c:pt>
                <c:pt idx="1802">
                  <c:v>1802.69966666662</c:v>
                </c:pt>
                <c:pt idx="1803">
                  <c:v>1803.69949999995</c:v>
                </c:pt>
                <c:pt idx="1804">
                  <c:v>1804.69933333329</c:v>
                </c:pt>
                <c:pt idx="1805">
                  <c:v>1805.69916666662</c:v>
                </c:pt>
                <c:pt idx="1806">
                  <c:v>1806.69899999995</c:v>
                </c:pt>
                <c:pt idx="1807">
                  <c:v>1807.69883333329</c:v>
                </c:pt>
                <c:pt idx="1808">
                  <c:v>1808.69866666662</c:v>
                </c:pt>
                <c:pt idx="1809">
                  <c:v>1809.69849999995</c:v>
                </c:pt>
                <c:pt idx="1810">
                  <c:v>1810.69833333329</c:v>
                </c:pt>
                <c:pt idx="1811">
                  <c:v>1811.69816666662</c:v>
                </c:pt>
                <c:pt idx="1812">
                  <c:v>1812.69799999995</c:v>
                </c:pt>
                <c:pt idx="1813">
                  <c:v>1813.69783333329</c:v>
                </c:pt>
                <c:pt idx="1814">
                  <c:v>1814.69766666662</c:v>
                </c:pt>
                <c:pt idx="1815">
                  <c:v>1815.69749999995</c:v>
                </c:pt>
                <c:pt idx="1816">
                  <c:v>1816.69733333329</c:v>
                </c:pt>
                <c:pt idx="1817">
                  <c:v>1817.69716666662</c:v>
                </c:pt>
                <c:pt idx="1818">
                  <c:v>1818.69699999995</c:v>
                </c:pt>
                <c:pt idx="1819">
                  <c:v>1819.69683333329</c:v>
                </c:pt>
                <c:pt idx="1820">
                  <c:v>1820.69666666662</c:v>
                </c:pt>
                <c:pt idx="1821">
                  <c:v>1821.69649999995</c:v>
                </c:pt>
                <c:pt idx="1822">
                  <c:v>1822.69633333329</c:v>
                </c:pt>
                <c:pt idx="1823">
                  <c:v>1823.69616666662</c:v>
                </c:pt>
                <c:pt idx="1824">
                  <c:v>1824.69599999995</c:v>
                </c:pt>
                <c:pt idx="1825">
                  <c:v>1825.69583333329</c:v>
                </c:pt>
                <c:pt idx="1826">
                  <c:v>1826.69566666662</c:v>
                </c:pt>
                <c:pt idx="1827">
                  <c:v>1827.69549999995</c:v>
                </c:pt>
                <c:pt idx="1828">
                  <c:v>1828.69533333329</c:v>
                </c:pt>
                <c:pt idx="1829">
                  <c:v>1829.69516666662</c:v>
                </c:pt>
                <c:pt idx="1830">
                  <c:v>1830.69499999995</c:v>
                </c:pt>
                <c:pt idx="1831">
                  <c:v>1831.69483333329</c:v>
                </c:pt>
                <c:pt idx="1832">
                  <c:v>1832.69466666662</c:v>
                </c:pt>
                <c:pt idx="1833">
                  <c:v>1833.69449999995</c:v>
                </c:pt>
                <c:pt idx="1834">
                  <c:v>1834.69433333328</c:v>
                </c:pt>
                <c:pt idx="1835">
                  <c:v>1835.69416666662</c:v>
                </c:pt>
                <c:pt idx="1836">
                  <c:v>1836.69399999995</c:v>
                </c:pt>
                <c:pt idx="1837">
                  <c:v>1837.69383333328</c:v>
                </c:pt>
                <c:pt idx="1838">
                  <c:v>1838.69366666662</c:v>
                </c:pt>
                <c:pt idx="1839">
                  <c:v>1839.69349999995</c:v>
                </c:pt>
                <c:pt idx="1840">
                  <c:v>1840.69333333328</c:v>
                </c:pt>
                <c:pt idx="1841">
                  <c:v>1841.69316666662</c:v>
                </c:pt>
                <c:pt idx="1842">
                  <c:v>1842.69299999995</c:v>
                </c:pt>
                <c:pt idx="1843">
                  <c:v>1843.69283333328</c:v>
                </c:pt>
                <c:pt idx="1844">
                  <c:v>1844.69266666662</c:v>
                </c:pt>
                <c:pt idx="1845">
                  <c:v>1845.69249999995</c:v>
                </c:pt>
                <c:pt idx="1846">
                  <c:v>1846.69233333328</c:v>
                </c:pt>
                <c:pt idx="1847">
                  <c:v>1847.69216666662</c:v>
                </c:pt>
                <c:pt idx="1848">
                  <c:v>1848.69199999995</c:v>
                </c:pt>
                <c:pt idx="1849">
                  <c:v>1849.69183333328</c:v>
                </c:pt>
                <c:pt idx="1850">
                  <c:v>1850.69166666662</c:v>
                </c:pt>
                <c:pt idx="1851">
                  <c:v>1851.69149999995</c:v>
                </c:pt>
                <c:pt idx="1852">
                  <c:v>1852.69133333328</c:v>
                </c:pt>
                <c:pt idx="1853">
                  <c:v>1853.69116666662</c:v>
                </c:pt>
                <c:pt idx="1854">
                  <c:v>1854.69099999995</c:v>
                </c:pt>
                <c:pt idx="1855">
                  <c:v>1855.69083333328</c:v>
                </c:pt>
                <c:pt idx="1856">
                  <c:v>1856.69066666662</c:v>
                </c:pt>
                <c:pt idx="1857">
                  <c:v>1857.69049999995</c:v>
                </c:pt>
                <c:pt idx="1858">
                  <c:v>1858.69033333328</c:v>
                </c:pt>
                <c:pt idx="1859">
                  <c:v>1859.69016666662</c:v>
                </c:pt>
                <c:pt idx="1860">
                  <c:v>1860.68999999995</c:v>
                </c:pt>
                <c:pt idx="1861">
                  <c:v>1861.68983333328</c:v>
                </c:pt>
                <c:pt idx="1862">
                  <c:v>1862.68966666662</c:v>
                </c:pt>
                <c:pt idx="1863">
                  <c:v>1863.68949999995</c:v>
                </c:pt>
                <c:pt idx="1864">
                  <c:v>1864.68933333328</c:v>
                </c:pt>
                <c:pt idx="1865">
                  <c:v>1865.68916666662</c:v>
                </c:pt>
                <c:pt idx="1866">
                  <c:v>1866.68899999995</c:v>
                </c:pt>
                <c:pt idx="1867">
                  <c:v>1867.68883333328</c:v>
                </c:pt>
                <c:pt idx="1868">
                  <c:v>1868.68866666662</c:v>
                </c:pt>
                <c:pt idx="1869">
                  <c:v>1869.68849999995</c:v>
                </c:pt>
                <c:pt idx="1870">
                  <c:v>1870.68833333328</c:v>
                </c:pt>
                <c:pt idx="1871">
                  <c:v>1871.68816666662</c:v>
                </c:pt>
                <c:pt idx="1872">
                  <c:v>1872.68799999995</c:v>
                </c:pt>
                <c:pt idx="1873">
                  <c:v>1873.68783333328</c:v>
                </c:pt>
                <c:pt idx="1874">
                  <c:v>1874.68766666662</c:v>
                </c:pt>
                <c:pt idx="1875">
                  <c:v>1875.68749999995</c:v>
                </c:pt>
                <c:pt idx="1876">
                  <c:v>1876.68733333328</c:v>
                </c:pt>
                <c:pt idx="1877">
                  <c:v>1877.68716666661</c:v>
                </c:pt>
                <c:pt idx="1878">
                  <c:v>1878.68699999995</c:v>
                </c:pt>
                <c:pt idx="1879">
                  <c:v>1879.68683333328</c:v>
                </c:pt>
                <c:pt idx="1880">
                  <c:v>1880.68666666661</c:v>
                </c:pt>
                <c:pt idx="1881">
                  <c:v>1881.68649999995</c:v>
                </c:pt>
                <c:pt idx="1882">
                  <c:v>1882.68633333328</c:v>
                </c:pt>
                <c:pt idx="1883">
                  <c:v>1883.68616666661</c:v>
                </c:pt>
                <c:pt idx="1884">
                  <c:v>1884.68599999995</c:v>
                </c:pt>
                <c:pt idx="1885">
                  <c:v>1885.68583333328</c:v>
                </c:pt>
                <c:pt idx="1886">
                  <c:v>1886.68566666661</c:v>
                </c:pt>
                <c:pt idx="1887">
                  <c:v>1887.68549999995</c:v>
                </c:pt>
                <c:pt idx="1888">
                  <c:v>1888.68533333328</c:v>
                </c:pt>
                <c:pt idx="1889">
                  <c:v>1889.68516666661</c:v>
                </c:pt>
                <c:pt idx="1890">
                  <c:v>1890.68499999995</c:v>
                </c:pt>
                <c:pt idx="1891">
                  <c:v>1891.68483333328</c:v>
                </c:pt>
                <c:pt idx="1892">
                  <c:v>1892.68466666661</c:v>
                </c:pt>
                <c:pt idx="1893">
                  <c:v>1893.68449999995</c:v>
                </c:pt>
                <c:pt idx="1894">
                  <c:v>1894.68433333328</c:v>
                </c:pt>
                <c:pt idx="1895">
                  <c:v>1895.68416666661</c:v>
                </c:pt>
                <c:pt idx="1896">
                  <c:v>1896.68399999995</c:v>
                </c:pt>
                <c:pt idx="1897">
                  <c:v>1897.68383333328</c:v>
                </c:pt>
                <c:pt idx="1898">
                  <c:v>1898.68366666661</c:v>
                </c:pt>
                <c:pt idx="1899">
                  <c:v>1899.68349999995</c:v>
                </c:pt>
                <c:pt idx="1900">
                  <c:v>1900.68333333328</c:v>
                </c:pt>
                <c:pt idx="1901">
                  <c:v>1901.68316666661</c:v>
                </c:pt>
                <c:pt idx="1902">
                  <c:v>1902.68299999995</c:v>
                </c:pt>
                <c:pt idx="1903">
                  <c:v>1903.68283333328</c:v>
                </c:pt>
                <c:pt idx="1904">
                  <c:v>1904.68266666661</c:v>
                </c:pt>
                <c:pt idx="1905">
                  <c:v>1905.68249999995</c:v>
                </c:pt>
                <c:pt idx="1906">
                  <c:v>1906.68233333328</c:v>
                </c:pt>
                <c:pt idx="1907">
                  <c:v>1907.68216666661</c:v>
                </c:pt>
                <c:pt idx="1908">
                  <c:v>1908.68199999995</c:v>
                </c:pt>
                <c:pt idx="1909">
                  <c:v>1909.68183333328</c:v>
                </c:pt>
                <c:pt idx="1910">
                  <c:v>1910.68166666661</c:v>
                </c:pt>
                <c:pt idx="1911">
                  <c:v>1911.68149999995</c:v>
                </c:pt>
                <c:pt idx="1912">
                  <c:v>1912.68133333328</c:v>
                </c:pt>
                <c:pt idx="1913">
                  <c:v>1913.68116666661</c:v>
                </c:pt>
                <c:pt idx="1914">
                  <c:v>1914.68099999995</c:v>
                </c:pt>
                <c:pt idx="1915">
                  <c:v>1915.68083333328</c:v>
                </c:pt>
                <c:pt idx="1916">
                  <c:v>1916.68066666661</c:v>
                </c:pt>
                <c:pt idx="1917">
                  <c:v>1917.68049999995</c:v>
                </c:pt>
                <c:pt idx="1918">
                  <c:v>1918.68033333328</c:v>
                </c:pt>
                <c:pt idx="1919">
                  <c:v>1919.68016666661</c:v>
                </c:pt>
                <c:pt idx="1920">
                  <c:v>1920.67999999994</c:v>
                </c:pt>
                <c:pt idx="1921">
                  <c:v>1921.67983333328</c:v>
                </c:pt>
                <c:pt idx="1922">
                  <c:v>1922.67966666661</c:v>
                </c:pt>
                <c:pt idx="1923">
                  <c:v>1923.67949999994</c:v>
                </c:pt>
                <c:pt idx="1924">
                  <c:v>1924.67933333328</c:v>
                </c:pt>
                <c:pt idx="1925">
                  <c:v>1925.67916666661</c:v>
                </c:pt>
                <c:pt idx="1926">
                  <c:v>1926.67899999994</c:v>
                </c:pt>
                <c:pt idx="1927">
                  <c:v>1927.67883333328</c:v>
                </c:pt>
                <c:pt idx="1928">
                  <c:v>1928.67866666661</c:v>
                </c:pt>
                <c:pt idx="1929">
                  <c:v>1929.67849999994</c:v>
                </c:pt>
                <c:pt idx="1930">
                  <c:v>1930.67833333328</c:v>
                </c:pt>
                <c:pt idx="1931">
                  <c:v>1931.67816666661</c:v>
                </c:pt>
                <c:pt idx="1932">
                  <c:v>1932.67799999994</c:v>
                </c:pt>
                <c:pt idx="1933">
                  <c:v>1933.67783333328</c:v>
                </c:pt>
                <c:pt idx="1934">
                  <c:v>1934.67766666661</c:v>
                </c:pt>
                <c:pt idx="1935">
                  <c:v>1935.67749999994</c:v>
                </c:pt>
                <c:pt idx="1936">
                  <c:v>1936.67733333328</c:v>
                </c:pt>
                <c:pt idx="1937">
                  <c:v>1937.67716666661</c:v>
                </c:pt>
                <c:pt idx="1938">
                  <c:v>1938.67699999994</c:v>
                </c:pt>
                <c:pt idx="1939">
                  <c:v>1939.67683333328</c:v>
                </c:pt>
                <c:pt idx="1940">
                  <c:v>1940.67666666661</c:v>
                </c:pt>
                <c:pt idx="1941">
                  <c:v>1941.67649999994</c:v>
                </c:pt>
                <c:pt idx="1942">
                  <c:v>1942.67633333328</c:v>
                </c:pt>
                <c:pt idx="1943">
                  <c:v>1943.67616666661</c:v>
                </c:pt>
                <c:pt idx="1944">
                  <c:v>1944.67599999994</c:v>
                </c:pt>
                <c:pt idx="1945">
                  <c:v>1945.67583333328</c:v>
                </c:pt>
                <c:pt idx="1946">
                  <c:v>1946.67566666661</c:v>
                </c:pt>
                <c:pt idx="1947">
                  <c:v>1947.67549999994</c:v>
                </c:pt>
                <c:pt idx="1948">
                  <c:v>1948.67533333328</c:v>
                </c:pt>
                <c:pt idx="1949">
                  <c:v>1949.67516666661</c:v>
                </c:pt>
                <c:pt idx="1950">
                  <c:v>1950.67499999994</c:v>
                </c:pt>
                <c:pt idx="1951">
                  <c:v>1951.67483333328</c:v>
                </c:pt>
                <c:pt idx="1952">
                  <c:v>1952.67466666661</c:v>
                </c:pt>
                <c:pt idx="1953">
                  <c:v>1953.67449999994</c:v>
                </c:pt>
                <c:pt idx="1954">
                  <c:v>1954.67433333328</c:v>
                </c:pt>
                <c:pt idx="1955">
                  <c:v>1955.67416666661</c:v>
                </c:pt>
                <c:pt idx="1956">
                  <c:v>1956.67399999994</c:v>
                </c:pt>
                <c:pt idx="1957">
                  <c:v>1957.67383333328</c:v>
                </c:pt>
                <c:pt idx="1958">
                  <c:v>1958.67366666661</c:v>
                </c:pt>
                <c:pt idx="1959">
                  <c:v>1959.67349999994</c:v>
                </c:pt>
                <c:pt idx="1960">
                  <c:v>1960.67333333328</c:v>
                </c:pt>
                <c:pt idx="1961">
                  <c:v>1961.67316666661</c:v>
                </c:pt>
                <c:pt idx="1962">
                  <c:v>1962.67299999994</c:v>
                </c:pt>
                <c:pt idx="1963">
                  <c:v>1963.67283333327</c:v>
                </c:pt>
                <c:pt idx="1964">
                  <c:v>1964.67266666661</c:v>
                </c:pt>
                <c:pt idx="1965">
                  <c:v>1965.67249999994</c:v>
                </c:pt>
                <c:pt idx="1966">
                  <c:v>1966.67233333327</c:v>
                </c:pt>
                <c:pt idx="1967">
                  <c:v>1967.67216666661</c:v>
                </c:pt>
                <c:pt idx="1968">
                  <c:v>1968.67199999994</c:v>
                </c:pt>
                <c:pt idx="1969">
                  <c:v>1969.67183333327</c:v>
                </c:pt>
                <c:pt idx="1970">
                  <c:v>1970.67166666661</c:v>
                </c:pt>
                <c:pt idx="1971">
                  <c:v>1971.67149999994</c:v>
                </c:pt>
                <c:pt idx="1972">
                  <c:v>1972.67133333327</c:v>
                </c:pt>
                <c:pt idx="1973">
                  <c:v>1973.67116666661</c:v>
                </c:pt>
                <c:pt idx="1974">
                  <c:v>1974.67099999994</c:v>
                </c:pt>
                <c:pt idx="1975">
                  <c:v>1975.67083333327</c:v>
                </c:pt>
                <c:pt idx="1976">
                  <c:v>1976.67066666661</c:v>
                </c:pt>
                <c:pt idx="1977">
                  <c:v>1977.67049999994</c:v>
                </c:pt>
                <c:pt idx="1978">
                  <c:v>1978.67033333327</c:v>
                </c:pt>
                <c:pt idx="1979">
                  <c:v>1979.67016666661</c:v>
                </c:pt>
                <c:pt idx="1980">
                  <c:v>1980.66999999994</c:v>
                </c:pt>
                <c:pt idx="1981">
                  <c:v>1981.66983333327</c:v>
                </c:pt>
                <c:pt idx="1982">
                  <c:v>1982.66966666661</c:v>
                </c:pt>
                <c:pt idx="1983">
                  <c:v>1983.66949999994</c:v>
                </c:pt>
                <c:pt idx="1984">
                  <c:v>1984.66933333327</c:v>
                </c:pt>
                <c:pt idx="1985">
                  <c:v>1985.66916666661</c:v>
                </c:pt>
                <c:pt idx="1986">
                  <c:v>1986.66899999994</c:v>
                </c:pt>
                <c:pt idx="1987">
                  <c:v>1987.66883333327</c:v>
                </c:pt>
                <c:pt idx="1988">
                  <c:v>1988.66866666661</c:v>
                </c:pt>
                <c:pt idx="1989">
                  <c:v>1989.66849999994</c:v>
                </c:pt>
                <c:pt idx="1990">
                  <c:v>1990.66833333327</c:v>
                </c:pt>
                <c:pt idx="1991">
                  <c:v>1991.66816666661</c:v>
                </c:pt>
                <c:pt idx="1992">
                  <c:v>1992.66799999994</c:v>
                </c:pt>
                <c:pt idx="1993">
                  <c:v>1993.66783333327</c:v>
                </c:pt>
                <c:pt idx="1994">
                  <c:v>1994.66766666661</c:v>
                </c:pt>
                <c:pt idx="1995">
                  <c:v>1995.66749999994</c:v>
                </c:pt>
                <c:pt idx="1996">
                  <c:v>1996.66733333327</c:v>
                </c:pt>
                <c:pt idx="1997">
                  <c:v>1997.6671666666</c:v>
                </c:pt>
                <c:pt idx="1998">
                  <c:v>1998.66699999994</c:v>
                </c:pt>
                <c:pt idx="1999">
                  <c:v>1999.66683333327</c:v>
                </c:pt>
                <c:pt idx="2000">
                  <c:v>2000.6666666666</c:v>
                </c:pt>
                <c:pt idx="2001">
                  <c:v>2001.66649999994</c:v>
                </c:pt>
                <c:pt idx="2002">
                  <c:v>2002.66633333327</c:v>
                </c:pt>
                <c:pt idx="2003">
                  <c:v>2003.6661666666</c:v>
                </c:pt>
                <c:pt idx="2004">
                  <c:v>2004.66599999994</c:v>
                </c:pt>
                <c:pt idx="2005">
                  <c:v>2005.66583333327</c:v>
                </c:pt>
                <c:pt idx="2006">
                  <c:v>2006.6656666666</c:v>
                </c:pt>
                <c:pt idx="2007">
                  <c:v>2007.66549999994</c:v>
                </c:pt>
                <c:pt idx="2008">
                  <c:v>2008.66533333327</c:v>
                </c:pt>
                <c:pt idx="2009">
                  <c:v>2009.6651666666</c:v>
                </c:pt>
                <c:pt idx="2010">
                  <c:v>2010.66499999994</c:v>
                </c:pt>
                <c:pt idx="2011">
                  <c:v>2011.66483333327</c:v>
                </c:pt>
                <c:pt idx="2012">
                  <c:v>2012.6646666666</c:v>
                </c:pt>
                <c:pt idx="2013">
                  <c:v>2013.66449999994</c:v>
                </c:pt>
                <c:pt idx="2014">
                  <c:v>2014.66433333327</c:v>
                </c:pt>
                <c:pt idx="2015">
                  <c:v>2015.6641666666</c:v>
                </c:pt>
                <c:pt idx="2016">
                  <c:v>2016.66399999994</c:v>
                </c:pt>
                <c:pt idx="2017">
                  <c:v>2017.66383333327</c:v>
                </c:pt>
                <c:pt idx="2018">
                  <c:v>2018.6636666666</c:v>
                </c:pt>
                <c:pt idx="2019">
                  <c:v>2019.66349999994</c:v>
                </c:pt>
                <c:pt idx="2020">
                  <c:v>2020.66333333327</c:v>
                </c:pt>
                <c:pt idx="2021">
                  <c:v>2021.6631666666</c:v>
                </c:pt>
                <c:pt idx="2022">
                  <c:v>2022.66299999994</c:v>
                </c:pt>
                <c:pt idx="2023">
                  <c:v>2023.66283333327</c:v>
                </c:pt>
                <c:pt idx="2024">
                  <c:v>2024.6626666666</c:v>
                </c:pt>
                <c:pt idx="2025">
                  <c:v>2025.66249999994</c:v>
                </c:pt>
                <c:pt idx="2026">
                  <c:v>2026.66233333327</c:v>
                </c:pt>
                <c:pt idx="2027">
                  <c:v>2027.6621666666</c:v>
                </c:pt>
                <c:pt idx="2028">
                  <c:v>2028.66199999994</c:v>
                </c:pt>
                <c:pt idx="2029">
                  <c:v>2029.66183333327</c:v>
                </c:pt>
                <c:pt idx="2030">
                  <c:v>2030.6616666666</c:v>
                </c:pt>
                <c:pt idx="2031">
                  <c:v>2031.66149999994</c:v>
                </c:pt>
                <c:pt idx="2032">
                  <c:v>2032.66133333327</c:v>
                </c:pt>
                <c:pt idx="2033">
                  <c:v>2033.6611666666</c:v>
                </c:pt>
                <c:pt idx="2034">
                  <c:v>2034.66099999994</c:v>
                </c:pt>
                <c:pt idx="2035">
                  <c:v>2035.66083333327</c:v>
                </c:pt>
                <c:pt idx="2036">
                  <c:v>2036.6606666666</c:v>
                </c:pt>
                <c:pt idx="2037">
                  <c:v>2037.66049999994</c:v>
                </c:pt>
                <c:pt idx="2038">
                  <c:v>2038.66033333327</c:v>
                </c:pt>
                <c:pt idx="2039">
                  <c:v>2039.6601666666</c:v>
                </c:pt>
                <c:pt idx="2040">
                  <c:v>2040.65999999994</c:v>
                </c:pt>
                <c:pt idx="2041">
                  <c:v>2041.65983333327</c:v>
                </c:pt>
                <c:pt idx="2042">
                  <c:v>2042.6596666666</c:v>
                </c:pt>
                <c:pt idx="2043">
                  <c:v>2043.65949999993</c:v>
                </c:pt>
                <c:pt idx="2044">
                  <c:v>2044.65933333327</c:v>
                </c:pt>
                <c:pt idx="2045">
                  <c:v>2045.6591666666</c:v>
                </c:pt>
                <c:pt idx="2046">
                  <c:v>2046.65899999993</c:v>
                </c:pt>
                <c:pt idx="2047">
                  <c:v>2047.65883333327</c:v>
                </c:pt>
                <c:pt idx="2048">
                  <c:v>2048.658666666599</c:v>
                </c:pt>
                <c:pt idx="2049">
                  <c:v>2049.65849999994</c:v>
                </c:pt>
                <c:pt idx="2050">
                  <c:v>2050.65833333327</c:v>
                </c:pt>
                <c:pt idx="2051">
                  <c:v>2051.6581666666</c:v>
                </c:pt>
                <c:pt idx="2052">
                  <c:v>2052.65799999993</c:v>
                </c:pt>
                <c:pt idx="2053">
                  <c:v>2053.65783333327</c:v>
                </c:pt>
                <c:pt idx="2054">
                  <c:v>2054.6576666666</c:v>
                </c:pt>
                <c:pt idx="2055">
                  <c:v>2055.65749999993</c:v>
                </c:pt>
                <c:pt idx="2056">
                  <c:v>2056.65733333327</c:v>
                </c:pt>
                <c:pt idx="2057">
                  <c:v>2057.6571666666</c:v>
                </c:pt>
                <c:pt idx="2058">
                  <c:v>2058.65699999993</c:v>
                </c:pt>
                <c:pt idx="2059">
                  <c:v>2059.65683333327</c:v>
                </c:pt>
                <c:pt idx="2060">
                  <c:v>2060.656666666599</c:v>
                </c:pt>
                <c:pt idx="2061">
                  <c:v>2061.65649999993</c:v>
                </c:pt>
                <c:pt idx="2062">
                  <c:v>2062.65633333327</c:v>
                </c:pt>
                <c:pt idx="2063">
                  <c:v>2063.6561666666</c:v>
                </c:pt>
                <c:pt idx="2064">
                  <c:v>2064.65599999993</c:v>
                </c:pt>
                <c:pt idx="2065">
                  <c:v>2065.65583333327</c:v>
                </c:pt>
                <c:pt idx="2066">
                  <c:v>2066.6556666666</c:v>
                </c:pt>
                <c:pt idx="2067">
                  <c:v>2067.65549999993</c:v>
                </c:pt>
                <c:pt idx="2068">
                  <c:v>2068.65533333327</c:v>
                </c:pt>
                <c:pt idx="2069">
                  <c:v>2069.6551666666</c:v>
                </c:pt>
                <c:pt idx="2070">
                  <c:v>2070.65499999993</c:v>
                </c:pt>
                <c:pt idx="2071">
                  <c:v>2071.654833333271</c:v>
                </c:pt>
                <c:pt idx="2072">
                  <c:v>2072.654666666599</c:v>
                </c:pt>
                <c:pt idx="2073">
                  <c:v>2073.65449999993</c:v>
                </c:pt>
                <c:pt idx="2074">
                  <c:v>2074.65433333327</c:v>
                </c:pt>
                <c:pt idx="2075">
                  <c:v>2075.6541666666</c:v>
                </c:pt>
                <c:pt idx="2076">
                  <c:v>2076.65399999993</c:v>
                </c:pt>
                <c:pt idx="2077">
                  <c:v>2077.65383333327</c:v>
                </c:pt>
                <c:pt idx="2078">
                  <c:v>2078.6536666666</c:v>
                </c:pt>
                <c:pt idx="2079">
                  <c:v>2079.65349999993</c:v>
                </c:pt>
                <c:pt idx="2080">
                  <c:v>2080.65333333327</c:v>
                </c:pt>
                <c:pt idx="2081">
                  <c:v>2081.6531666666</c:v>
                </c:pt>
                <c:pt idx="2082">
                  <c:v>2082.65299999993</c:v>
                </c:pt>
                <c:pt idx="2083">
                  <c:v>2083.65283333327</c:v>
                </c:pt>
                <c:pt idx="2084">
                  <c:v>2084.6526666666</c:v>
                </c:pt>
                <c:pt idx="2085">
                  <c:v>2085.65249999993</c:v>
                </c:pt>
                <c:pt idx="2086">
                  <c:v>2086.65233333326</c:v>
                </c:pt>
                <c:pt idx="2087">
                  <c:v>2087.6521666666</c:v>
                </c:pt>
                <c:pt idx="2088">
                  <c:v>2088.65199999993</c:v>
                </c:pt>
                <c:pt idx="2089">
                  <c:v>2089.65183333326</c:v>
                </c:pt>
                <c:pt idx="2090">
                  <c:v>2090.6516666666</c:v>
                </c:pt>
                <c:pt idx="2091">
                  <c:v>2091.65149999993</c:v>
                </c:pt>
                <c:pt idx="2092">
                  <c:v>2092.65133333326</c:v>
                </c:pt>
                <c:pt idx="2093">
                  <c:v>2093.6511666666</c:v>
                </c:pt>
                <c:pt idx="2094">
                  <c:v>2094.65099999993</c:v>
                </c:pt>
                <c:pt idx="2095">
                  <c:v>2095.65083333326</c:v>
                </c:pt>
                <c:pt idx="2096">
                  <c:v>2096.6506666666</c:v>
                </c:pt>
                <c:pt idx="2097">
                  <c:v>2097.65049999993</c:v>
                </c:pt>
                <c:pt idx="2098">
                  <c:v>2098.650333333261</c:v>
                </c:pt>
                <c:pt idx="2099">
                  <c:v>2099.6501666666</c:v>
                </c:pt>
                <c:pt idx="2100">
                  <c:v>2100.64999999993</c:v>
                </c:pt>
                <c:pt idx="2101">
                  <c:v>2101.64983333326</c:v>
                </c:pt>
                <c:pt idx="2102">
                  <c:v>2102.649666666599</c:v>
                </c:pt>
                <c:pt idx="2103">
                  <c:v>2103.64949999993</c:v>
                </c:pt>
                <c:pt idx="2104">
                  <c:v>2104.64933333326</c:v>
                </c:pt>
                <c:pt idx="2105">
                  <c:v>2105.6491666666</c:v>
                </c:pt>
                <c:pt idx="2106">
                  <c:v>2106.648999999928</c:v>
                </c:pt>
                <c:pt idx="2107">
                  <c:v>2107.64883333326</c:v>
                </c:pt>
                <c:pt idx="2108">
                  <c:v>2108.648666666599</c:v>
                </c:pt>
                <c:pt idx="2109">
                  <c:v>2109.648499999921</c:v>
                </c:pt>
                <c:pt idx="2110">
                  <c:v>2110.64833333326</c:v>
                </c:pt>
                <c:pt idx="2111">
                  <c:v>2111.6481666666</c:v>
                </c:pt>
                <c:pt idx="2112">
                  <c:v>2112.64799999993</c:v>
                </c:pt>
                <c:pt idx="2113">
                  <c:v>2113.64783333326</c:v>
                </c:pt>
                <c:pt idx="2114">
                  <c:v>2114.647666666599</c:v>
                </c:pt>
                <c:pt idx="2115">
                  <c:v>2115.64749999993</c:v>
                </c:pt>
                <c:pt idx="2116">
                  <c:v>2116.64733333326</c:v>
                </c:pt>
                <c:pt idx="2117">
                  <c:v>2117.6471666666</c:v>
                </c:pt>
                <c:pt idx="2118">
                  <c:v>2118.646999999929</c:v>
                </c:pt>
                <c:pt idx="2119">
                  <c:v>2119.64683333326</c:v>
                </c:pt>
                <c:pt idx="2120">
                  <c:v>2120.646666666599</c:v>
                </c:pt>
                <c:pt idx="2121">
                  <c:v>2121.646499999928</c:v>
                </c:pt>
                <c:pt idx="2122">
                  <c:v>2122.64633333326</c:v>
                </c:pt>
                <c:pt idx="2123">
                  <c:v>2123.6461666666</c:v>
                </c:pt>
                <c:pt idx="2124">
                  <c:v>2124.64599999993</c:v>
                </c:pt>
                <c:pt idx="2125">
                  <c:v>2125.645833333261</c:v>
                </c:pt>
                <c:pt idx="2126">
                  <c:v>2126.6456666666</c:v>
                </c:pt>
                <c:pt idx="2127">
                  <c:v>2127.64549999993</c:v>
                </c:pt>
                <c:pt idx="2128">
                  <c:v>2128.64533333326</c:v>
                </c:pt>
                <c:pt idx="2129">
                  <c:v>2129.64516666659</c:v>
                </c:pt>
                <c:pt idx="2130">
                  <c:v>2130.644999999929</c:v>
                </c:pt>
                <c:pt idx="2131">
                  <c:v>2131.64483333326</c:v>
                </c:pt>
                <c:pt idx="2132">
                  <c:v>2132.64466666659</c:v>
                </c:pt>
                <c:pt idx="2133">
                  <c:v>2133.644499999928</c:v>
                </c:pt>
                <c:pt idx="2134">
                  <c:v>2134.64433333326</c:v>
                </c:pt>
                <c:pt idx="2135">
                  <c:v>2135.64416666659</c:v>
                </c:pt>
                <c:pt idx="2136">
                  <c:v>2136.64399999993</c:v>
                </c:pt>
                <c:pt idx="2137">
                  <c:v>2137.64383333326</c:v>
                </c:pt>
                <c:pt idx="2138">
                  <c:v>2138.64366666659</c:v>
                </c:pt>
                <c:pt idx="2139">
                  <c:v>2139.64349999993</c:v>
                </c:pt>
                <c:pt idx="2140">
                  <c:v>2140.64333333326</c:v>
                </c:pt>
                <c:pt idx="2141">
                  <c:v>2141.64316666659</c:v>
                </c:pt>
                <c:pt idx="2142">
                  <c:v>2142.64299999993</c:v>
                </c:pt>
                <c:pt idx="2143">
                  <c:v>2143.64283333326</c:v>
                </c:pt>
                <c:pt idx="2144">
                  <c:v>2144.64266666659</c:v>
                </c:pt>
                <c:pt idx="2145">
                  <c:v>2145.642499999929</c:v>
                </c:pt>
                <c:pt idx="2146">
                  <c:v>2146.64233333326</c:v>
                </c:pt>
                <c:pt idx="2147">
                  <c:v>2147.64216666659</c:v>
                </c:pt>
                <c:pt idx="2148">
                  <c:v>2148.64199999993</c:v>
                </c:pt>
                <c:pt idx="2149">
                  <c:v>2149.64183333326</c:v>
                </c:pt>
                <c:pt idx="2150">
                  <c:v>2150.64166666659</c:v>
                </c:pt>
                <c:pt idx="2151">
                  <c:v>2151.64149999993</c:v>
                </c:pt>
                <c:pt idx="2152">
                  <c:v>2152.641333333261</c:v>
                </c:pt>
                <c:pt idx="2153">
                  <c:v>2153.641166666591</c:v>
                </c:pt>
                <c:pt idx="2154">
                  <c:v>2154.64099999993</c:v>
                </c:pt>
                <c:pt idx="2155">
                  <c:v>2155.64083333326</c:v>
                </c:pt>
                <c:pt idx="2156">
                  <c:v>2156.64066666659</c:v>
                </c:pt>
                <c:pt idx="2157">
                  <c:v>2157.640499999929</c:v>
                </c:pt>
                <c:pt idx="2158">
                  <c:v>2158.64033333326</c:v>
                </c:pt>
                <c:pt idx="2159">
                  <c:v>2159.64016666659</c:v>
                </c:pt>
                <c:pt idx="2160">
                  <c:v>2160.63999999993</c:v>
                </c:pt>
                <c:pt idx="2161">
                  <c:v>2161.63983333326</c:v>
                </c:pt>
                <c:pt idx="2162">
                  <c:v>2162.6396666666</c:v>
                </c:pt>
                <c:pt idx="2163">
                  <c:v>2163.63949999993</c:v>
                </c:pt>
                <c:pt idx="2164">
                  <c:v>2164.63933333326</c:v>
                </c:pt>
                <c:pt idx="2165">
                  <c:v>2165.6391666666</c:v>
                </c:pt>
                <c:pt idx="2166">
                  <c:v>2166.63899999993</c:v>
                </c:pt>
                <c:pt idx="2167">
                  <c:v>2167.63883333326</c:v>
                </c:pt>
                <c:pt idx="2168">
                  <c:v>2168.638666666599</c:v>
                </c:pt>
                <c:pt idx="2169">
                  <c:v>2169.63849999993</c:v>
                </c:pt>
                <c:pt idx="2170">
                  <c:v>2170.63833333326</c:v>
                </c:pt>
                <c:pt idx="2171">
                  <c:v>2171.6381666666</c:v>
                </c:pt>
                <c:pt idx="2172">
                  <c:v>2172.63799999993</c:v>
                </c:pt>
                <c:pt idx="2173">
                  <c:v>2173.63783333326</c:v>
                </c:pt>
                <c:pt idx="2174">
                  <c:v>2174.6376666666</c:v>
                </c:pt>
                <c:pt idx="2175">
                  <c:v>2175.63749999993</c:v>
                </c:pt>
                <c:pt idx="2176">
                  <c:v>2176.63733333326</c:v>
                </c:pt>
                <c:pt idx="2177">
                  <c:v>2177.6371666666</c:v>
                </c:pt>
                <c:pt idx="2178">
                  <c:v>2178.63699999993</c:v>
                </c:pt>
                <c:pt idx="2179">
                  <c:v>2179.636833333261</c:v>
                </c:pt>
                <c:pt idx="2180">
                  <c:v>2180.6366666666</c:v>
                </c:pt>
                <c:pt idx="2181">
                  <c:v>2181.63649999993</c:v>
                </c:pt>
                <c:pt idx="2182">
                  <c:v>2182.63633333327</c:v>
                </c:pt>
                <c:pt idx="2183">
                  <c:v>2183.6361666666</c:v>
                </c:pt>
                <c:pt idx="2184">
                  <c:v>2184.63599999993</c:v>
                </c:pt>
                <c:pt idx="2185">
                  <c:v>2185.63583333327</c:v>
                </c:pt>
                <c:pt idx="2186">
                  <c:v>2186.6356666666</c:v>
                </c:pt>
                <c:pt idx="2187">
                  <c:v>2187.63549999993</c:v>
                </c:pt>
                <c:pt idx="2188">
                  <c:v>2188.63533333327</c:v>
                </c:pt>
                <c:pt idx="2189">
                  <c:v>2189.6351666666</c:v>
                </c:pt>
                <c:pt idx="2190">
                  <c:v>2190.63499999993</c:v>
                </c:pt>
                <c:pt idx="2191">
                  <c:v>2191.63483333327</c:v>
                </c:pt>
                <c:pt idx="2192">
                  <c:v>2192.6346666666</c:v>
                </c:pt>
                <c:pt idx="2193">
                  <c:v>2193.63449999993</c:v>
                </c:pt>
                <c:pt idx="2194">
                  <c:v>2194.63433333327</c:v>
                </c:pt>
                <c:pt idx="2195">
                  <c:v>2195.6341666666</c:v>
                </c:pt>
                <c:pt idx="2196">
                  <c:v>2196.63399999993</c:v>
                </c:pt>
                <c:pt idx="2197">
                  <c:v>2197.63383333327</c:v>
                </c:pt>
                <c:pt idx="2198">
                  <c:v>2198.6336666666</c:v>
                </c:pt>
                <c:pt idx="2199">
                  <c:v>2199.63349999993</c:v>
                </c:pt>
                <c:pt idx="2200">
                  <c:v>2200.63333333327</c:v>
                </c:pt>
                <c:pt idx="2201">
                  <c:v>2201.6331666666</c:v>
                </c:pt>
                <c:pt idx="2202">
                  <c:v>2202.63299999994</c:v>
                </c:pt>
                <c:pt idx="2203">
                  <c:v>2203.63283333327</c:v>
                </c:pt>
                <c:pt idx="2204">
                  <c:v>2204.6326666666</c:v>
                </c:pt>
                <c:pt idx="2205">
                  <c:v>2205.63249999994</c:v>
                </c:pt>
                <c:pt idx="2206">
                  <c:v>2206.632333333271</c:v>
                </c:pt>
                <c:pt idx="2207">
                  <c:v>2207.6321666666</c:v>
                </c:pt>
                <c:pt idx="2208">
                  <c:v>2208.63199999994</c:v>
                </c:pt>
                <c:pt idx="2209">
                  <c:v>2209.63183333327</c:v>
                </c:pt>
                <c:pt idx="2210">
                  <c:v>2210.6316666666</c:v>
                </c:pt>
                <c:pt idx="2211">
                  <c:v>2211.63149999994</c:v>
                </c:pt>
                <c:pt idx="2212">
                  <c:v>2212.63133333327</c:v>
                </c:pt>
                <c:pt idx="2213">
                  <c:v>2213.6311666666</c:v>
                </c:pt>
                <c:pt idx="2214">
                  <c:v>2214.63099999994</c:v>
                </c:pt>
                <c:pt idx="2215">
                  <c:v>2215.63083333327</c:v>
                </c:pt>
                <c:pt idx="2216">
                  <c:v>2216.6306666666</c:v>
                </c:pt>
                <c:pt idx="2217">
                  <c:v>2217.63049999994</c:v>
                </c:pt>
                <c:pt idx="2218">
                  <c:v>2218.63033333327</c:v>
                </c:pt>
                <c:pt idx="2219">
                  <c:v>2219.6301666666</c:v>
                </c:pt>
                <c:pt idx="2220">
                  <c:v>2220.62999999994</c:v>
                </c:pt>
                <c:pt idx="2221">
                  <c:v>2221.62983333327</c:v>
                </c:pt>
                <c:pt idx="2222">
                  <c:v>2222.629666666609</c:v>
                </c:pt>
                <c:pt idx="2223">
                  <c:v>2223.62949999994</c:v>
                </c:pt>
                <c:pt idx="2224">
                  <c:v>2224.62933333327</c:v>
                </c:pt>
                <c:pt idx="2225">
                  <c:v>2225.62916666661</c:v>
                </c:pt>
                <c:pt idx="2226">
                  <c:v>2226.628999999939</c:v>
                </c:pt>
                <c:pt idx="2227">
                  <c:v>2227.62883333327</c:v>
                </c:pt>
                <c:pt idx="2228">
                  <c:v>2228.628666666601</c:v>
                </c:pt>
                <c:pt idx="2229">
                  <c:v>2229.628499999938</c:v>
                </c:pt>
                <c:pt idx="2230">
                  <c:v>2230.62833333327</c:v>
                </c:pt>
                <c:pt idx="2231">
                  <c:v>2231.628166666609</c:v>
                </c:pt>
                <c:pt idx="2232">
                  <c:v>2232.62799999994</c:v>
                </c:pt>
                <c:pt idx="2233">
                  <c:v>2233.62783333327</c:v>
                </c:pt>
                <c:pt idx="2234">
                  <c:v>2234.627666666609</c:v>
                </c:pt>
                <c:pt idx="2235">
                  <c:v>2235.62749999994</c:v>
                </c:pt>
                <c:pt idx="2236">
                  <c:v>2236.62733333327</c:v>
                </c:pt>
                <c:pt idx="2237">
                  <c:v>2237.62716666661</c:v>
                </c:pt>
                <c:pt idx="2238">
                  <c:v>2238.626999999939</c:v>
                </c:pt>
                <c:pt idx="2239">
                  <c:v>2239.62683333327</c:v>
                </c:pt>
                <c:pt idx="2240">
                  <c:v>2240.626666666601</c:v>
                </c:pt>
                <c:pt idx="2241">
                  <c:v>2241.626499999938</c:v>
                </c:pt>
                <c:pt idx="2242">
                  <c:v>2242.62633333327</c:v>
                </c:pt>
                <c:pt idx="2243">
                  <c:v>2243.626166666609</c:v>
                </c:pt>
                <c:pt idx="2244">
                  <c:v>2244.62599999994</c:v>
                </c:pt>
                <c:pt idx="2245">
                  <c:v>2245.625833333281</c:v>
                </c:pt>
                <c:pt idx="2246">
                  <c:v>2246.62566666661</c:v>
                </c:pt>
                <c:pt idx="2247">
                  <c:v>2247.62549999994</c:v>
                </c:pt>
                <c:pt idx="2248">
                  <c:v>2248.62533333328</c:v>
                </c:pt>
                <c:pt idx="2249">
                  <c:v>2249.62516666661</c:v>
                </c:pt>
                <c:pt idx="2250">
                  <c:v>2250.62499999994</c:v>
                </c:pt>
                <c:pt idx="2251">
                  <c:v>2251.62483333328</c:v>
                </c:pt>
                <c:pt idx="2252">
                  <c:v>2252.624666666601</c:v>
                </c:pt>
                <c:pt idx="2253">
                  <c:v>2253.624499999939</c:v>
                </c:pt>
                <c:pt idx="2254">
                  <c:v>2254.62433333328</c:v>
                </c:pt>
                <c:pt idx="2255">
                  <c:v>2255.62416666661</c:v>
                </c:pt>
                <c:pt idx="2256">
                  <c:v>2256.62399999994</c:v>
                </c:pt>
                <c:pt idx="2257">
                  <c:v>2257.62383333328</c:v>
                </c:pt>
                <c:pt idx="2258">
                  <c:v>2258.623666666609</c:v>
                </c:pt>
                <c:pt idx="2259">
                  <c:v>2259.62349999994</c:v>
                </c:pt>
                <c:pt idx="2260">
                  <c:v>2260.62333333328</c:v>
                </c:pt>
                <c:pt idx="2261">
                  <c:v>2261.62316666661</c:v>
                </c:pt>
                <c:pt idx="2262">
                  <c:v>2262.62299999995</c:v>
                </c:pt>
                <c:pt idx="2263">
                  <c:v>2263.62283333328</c:v>
                </c:pt>
                <c:pt idx="2264">
                  <c:v>2264.622666666608</c:v>
                </c:pt>
                <c:pt idx="2265">
                  <c:v>2265.622499999949</c:v>
                </c:pt>
                <c:pt idx="2266">
                  <c:v>2266.62233333328</c:v>
                </c:pt>
                <c:pt idx="2267">
                  <c:v>2267.62216666661</c:v>
                </c:pt>
                <c:pt idx="2268">
                  <c:v>2268.62199999995</c:v>
                </c:pt>
                <c:pt idx="2269">
                  <c:v>2269.62183333328</c:v>
                </c:pt>
                <c:pt idx="2270">
                  <c:v>2270.621666666609</c:v>
                </c:pt>
                <c:pt idx="2271">
                  <c:v>2271.62149999995</c:v>
                </c:pt>
                <c:pt idx="2272">
                  <c:v>2272.621333333281</c:v>
                </c:pt>
                <c:pt idx="2273">
                  <c:v>2273.62116666661</c:v>
                </c:pt>
                <c:pt idx="2274">
                  <c:v>2274.62099999995</c:v>
                </c:pt>
                <c:pt idx="2275">
                  <c:v>2275.62083333328</c:v>
                </c:pt>
                <c:pt idx="2276">
                  <c:v>2276.620666666608</c:v>
                </c:pt>
                <c:pt idx="2277">
                  <c:v>2277.62049999995</c:v>
                </c:pt>
                <c:pt idx="2278">
                  <c:v>2278.62033333328</c:v>
                </c:pt>
                <c:pt idx="2279">
                  <c:v>2279.62016666661</c:v>
                </c:pt>
                <c:pt idx="2280">
                  <c:v>2280.61999999995</c:v>
                </c:pt>
                <c:pt idx="2281">
                  <c:v>2281.61983333328</c:v>
                </c:pt>
                <c:pt idx="2282">
                  <c:v>2282.61966666662</c:v>
                </c:pt>
                <c:pt idx="2283">
                  <c:v>2283.61949999995</c:v>
                </c:pt>
                <c:pt idx="2284">
                  <c:v>2284.61933333328</c:v>
                </c:pt>
                <c:pt idx="2285">
                  <c:v>2285.61916666662</c:v>
                </c:pt>
                <c:pt idx="2286">
                  <c:v>2286.61899999995</c:v>
                </c:pt>
                <c:pt idx="2287">
                  <c:v>2287.61883333328</c:v>
                </c:pt>
                <c:pt idx="2288">
                  <c:v>2288.618666666619</c:v>
                </c:pt>
                <c:pt idx="2289">
                  <c:v>2289.61849999995</c:v>
                </c:pt>
                <c:pt idx="2290">
                  <c:v>2290.61833333328</c:v>
                </c:pt>
                <c:pt idx="2291">
                  <c:v>2291.61816666662</c:v>
                </c:pt>
                <c:pt idx="2292">
                  <c:v>2292.61799999995</c:v>
                </c:pt>
                <c:pt idx="2293">
                  <c:v>2293.61783333328</c:v>
                </c:pt>
                <c:pt idx="2294">
                  <c:v>2294.61766666662</c:v>
                </c:pt>
                <c:pt idx="2295">
                  <c:v>2295.61749999995</c:v>
                </c:pt>
                <c:pt idx="2296">
                  <c:v>2296.61733333328</c:v>
                </c:pt>
                <c:pt idx="2297">
                  <c:v>2297.61716666662</c:v>
                </c:pt>
                <c:pt idx="2298">
                  <c:v>2298.61699999995</c:v>
                </c:pt>
                <c:pt idx="2299">
                  <c:v>2299.616833333281</c:v>
                </c:pt>
                <c:pt idx="2300">
                  <c:v>2300.616666666619</c:v>
                </c:pt>
                <c:pt idx="2301">
                  <c:v>2301.61649999995</c:v>
                </c:pt>
                <c:pt idx="2302">
                  <c:v>2302.61633333328</c:v>
                </c:pt>
                <c:pt idx="2303">
                  <c:v>2303.61616666662</c:v>
                </c:pt>
                <c:pt idx="2304">
                  <c:v>2304.61599999995</c:v>
                </c:pt>
                <c:pt idx="2305">
                  <c:v>2305.61583333328</c:v>
                </c:pt>
                <c:pt idx="2306">
                  <c:v>2306.61566666662</c:v>
                </c:pt>
                <c:pt idx="2307">
                  <c:v>2307.61549999995</c:v>
                </c:pt>
                <c:pt idx="2308">
                  <c:v>2308.61533333329</c:v>
                </c:pt>
                <c:pt idx="2309">
                  <c:v>2309.61516666662</c:v>
                </c:pt>
                <c:pt idx="2310">
                  <c:v>2310.61499999995</c:v>
                </c:pt>
                <c:pt idx="2311">
                  <c:v>2311.61483333329</c:v>
                </c:pt>
                <c:pt idx="2312">
                  <c:v>2312.61466666662</c:v>
                </c:pt>
                <c:pt idx="2313">
                  <c:v>2313.61449999995</c:v>
                </c:pt>
                <c:pt idx="2314">
                  <c:v>2314.61433333329</c:v>
                </c:pt>
                <c:pt idx="2315">
                  <c:v>2315.61416666662</c:v>
                </c:pt>
                <c:pt idx="2316">
                  <c:v>2316.61399999995</c:v>
                </c:pt>
                <c:pt idx="2317">
                  <c:v>2317.61383333329</c:v>
                </c:pt>
                <c:pt idx="2318">
                  <c:v>2318.61366666662</c:v>
                </c:pt>
                <c:pt idx="2319">
                  <c:v>2319.61349999995</c:v>
                </c:pt>
                <c:pt idx="2320">
                  <c:v>2320.61333333329</c:v>
                </c:pt>
                <c:pt idx="2321">
                  <c:v>2321.61316666662</c:v>
                </c:pt>
                <c:pt idx="2322">
                  <c:v>2322.61299999995</c:v>
                </c:pt>
                <c:pt idx="2323">
                  <c:v>2323.61283333329</c:v>
                </c:pt>
                <c:pt idx="2324">
                  <c:v>2324.612666666619</c:v>
                </c:pt>
                <c:pt idx="2325">
                  <c:v>2325.61249999996</c:v>
                </c:pt>
                <c:pt idx="2326">
                  <c:v>2326.612333333291</c:v>
                </c:pt>
                <c:pt idx="2327">
                  <c:v>2327.61216666662</c:v>
                </c:pt>
                <c:pt idx="2328">
                  <c:v>2328.61199999996</c:v>
                </c:pt>
                <c:pt idx="2329">
                  <c:v>2329.61183333329</c:v>
                </c:pt>
                <c:pt idx="2330">
                  <c:v>2330.61166666662</c:v>
                </c:pt>
                <c:pt idx="2331">
                  <c:v>2331.61149999996</c:v>
                </c:pt>
                <c:pt idx="2332">
                  <c:v>2332.61133333329</c:v>
                </c:pt>
                <c:pt idx="2333">
                  <c:v>2333.61116666662</c:v>
                </c:pt>
                <c:pt idx="2334">
                  <c:v>2334.61099999996</c:v>
                </c:pt>
                <c:pt idx="2335">
                  <c:v>2335.61083333329</c:v>
                </c:pt>
                <c:pt idx="2336">
                  <c:v>2336.610666666619</c:v>
                </c:pt>
                <c:pt idx="2337">
                  <c:v>2337.61049999996</c:v>
                </c:pt>
                <c:pt idx="2338">
                  <c:v>2338.610333333291</c:v>
                </c:pt>
                <c:pt idx="2339">
                  <c:v>2339.61016666662</c:v>
                </c:pt>
                <c:pt idx="2340">
                  <c:v>2340.60999999996</c:v>
                </c:pt>
                <c:pt idx="2341">
                  <c:v>2341.60983333329</c:v>
                </c:pt>
                <c:pt idx="2342">
                  <c:v>2342.609666666619</c:v>
                </c:pt>
                <c:pt idx="2343">
                  <c:v>2343.60949999996</c:v>
                </c:pt>
                <c:pt idx="2344">
                  <c:v>2344.60933333329</c:v>
                </c:pt>
                <c:pt idx="2345">
                  <c:v>2345.60916666662</c:v>
                </c:pt>
                <c:pt idx="2346">
                  <c:v>2346.608999999959</c:v>
                </c:pt>
                <c:pt idx="2347">
                  <c:v>2347.60883333329</c:v>
                </c:pt>
                <c:pt idx="2348">
                  <c:v>2348.608666666621</c:v>
                </c:pt>
                <c:pt idx="2349">
                  <c:v>2349.608499999958</c:v>
                </c:pt>
                <c:pt idx="2350">
                  <c:v>2350.60833333329</c:v>
                </c:pt>
                <c:pt idx="2351">
                  <c:v>2351.608166666629</c:v>
                </c:pt>
                <c:pt idx="2352">
                  <c:v>2352.60799999996</c:v>
                </c:pt>
                <c:pt idx="2353">
                  <c:v>2353.607833333291</c:v>
                </c:pt>
                <c:pt idx="2354">
                  <c:v>2354.607666666629</c:v>
                </c:pt>
                <c:pt idx="2355">
                  <c:v>2355.60749999996</c:v>
                </c:pt>
                <c:pt idx="2356">
                  <c:v>2356.60733333329</c:v>
                </c:pt>
                <c:pt idx="2357">
                  <c:v>2357.60716666663</c:v>
                </c:pt>
                <c:pt idx="2358">
                  <c:v>2358.606999999959</c:v>
                </c:pt>
                <c:pt idx="2359">
                  <c:v>2359.60683333329</c:v>
                </c:pt>
                <c:pt idx="2360">
                  <c:v>2360.606666666621</c:v>
                </c:pt>
                <c:pt idx="2361">
                  <c:v>2361.606499999958</c:v>
                </c:pt>
                <c:pt idx="2362">
                  <c:v>2362.60633333329</c:v>
                </c:pt>
                <c:pt idx="2363">
                  <c:v>2363.606166666629</c:v>
                </c:pt>
                <c:pt idx="2364">
                  <c:v>2364.60599999996</c:v>
                </c:pt>
                <c:pt idx="2365">
                  <c:v>2365.605833333291</c:v>
                </c:pt>
                <c:pt idx="2366">
                  <c:v>2366.60566666663</c:v>
                </c:pt>
                <c:pt idx="2367">
                  <c:v>2367.60549999996</c:v>
                </c:pt>
                <c:pt idx="2368">
                  <c:v>2368.6053333333</c:v>
                </c:pt>
                <c:pt idx="2369">
                  <c:v>2369.60516666663</c:v>
                </c:pt>
                <c:pt idx="2370">
                  <c:v>2370.60499999996</c:v>
                </c:pt>
                <c:pt idx="2371">
                  <c:v>2371.6048333333</c:v>
                </c:pt>
                <c:pt idx="2372">
                  <c:v>2372.604666666628</c:v>
                </c:pt>
                <c:pt idx="2373">
                  <c:v>2373.604499999959</c:v>
                </c:pt>
                <c:pt idx="2374">
                  <c:v>2374.6043333333</c:v>
                </c:pt>
                <c:pt idx="2375">
                  <c:v>2375.60416666663</c:v>
                </c:pt>
                <c:pt idx="2376">
                  <c:v>2376.60399999996</c:v>
                </c:pt>
                <c:pt idx="2377">
                  <c:v>2377.6038333333</c:v>
                </c:pt>
                <c:pt idx="2378">
                  <c:v>2378.603666666629</c:v>
                </c:pt>
                <c:pt idx="2379">
                  <c:v>2379.60349999996</c:v>
                </c:pt>
                <c:pt idx="2380">
                  <c:v>2380.603333333301</c:v>
                </c:pt>
                <c:pt idx="2381">
                  <c:v>2381.60316666663</c:v>
                </c:pt>
                <c:pt idx="2382">
                  <c:v>2382.60299999996</c:v>
                </c:pt>
                <c:pt idx="2383">
                  <c:v>2383.6028333333</c:v>
                </c:pt>
                <c:pt idx="2384">
                  <c:v>2384.602666666628</c:v>
                </c:pt>
                <c:pt idx="2385">
                  <c:v>2385.602499999959</c:v>
                </c:pt>
                <c:pt idx="2386">
                  <c:v>2386.6023333333</c:v>
                </c:pt>
                <c:pt idx="2387">
                  <c:v>2387.60216666663</c:v>
                </c:pt>
                <c:pt idx="2388">
                  <c:v>2388.60199999996</c:v>
                </c:pt>
                <c:pt idx="2389">
                  <c:v>2389.6018333333</c:v>
                </c:pt>
                <c:pt idx="2390">
                  <c:v>2390.601666666629</c:v>
                </c:pt>
                <c:pt idx="2391">
                  <c:v>2391.60149999997</c:v>
                </c:pt>
                <c:pt idx="2392">
                  <c:v>2392.601333333301</c:v>
                </c:pt>
                <c:pt idx="2393">
                  <c:v>2393.60116666663</c:v>
                </c:pt>
                <c:pt idx="2394">
                  <c:v>2394.60099999997</c:v>
                </c:pt>
                <c:pt idx="2395">
                  <c:v>2395.6008333333</c:v>
                </c:pt>
                <c:pt idx="2396">
                  <c:v>2396.600666666629</c:v>
                </c:pt>
                <c:pt idx="2397">
                  <c:v>2397.60049999997</c:v>
                </c:pt>
                <c:pt idx="2398">
                  <c:v>2398.6003333333</c:v>
                </c:pt>
                <c:pt idx="2399">
                  <c:v>2399.60016666663</c:v>
                </c:pt>
                <c:pt idx="2400">
                  <c:v>2400.59999999997</c:v>
                </c:pt>
                <c:pt idx="2401">
                  <c:v>2401.5998333333</c:v>
                </c:pt>
                <c:pt idx="2402">
                  <c:v>2402.59966666663</c:v>
                </c:pt>
                <c:pt idx="2403">
                  <c:v>2403.59949999997</c:v>
                </c:pt>
                <c:pt idx="2404">
                  <c:v>2404.5993333333</c:v>
                </c:pt>
                <c:pt idx="2405">
                  <c:v>2405.59916666663</c:v>
                </c:pt>
                <c:pt idx="2406">
                  <c:v>2406.59899999997</c:v>
                </c:pt>
                <c:pt idx="2407">
                  <c:v>2407.598833333301</c:v>
                </c:pt>
                <c:pt idx="2408">
                  <c:v>2408.598666666629</c:v>
                </c:pt>
                <c:pt idx="2409">
                  <c:v>2409.59849999997</c:v>
                </c:pt>
                <c:pt idx="2410">
                  <c:v>2410.5983333333</c:v>
                </c:pt>
                <c:pt idx="2411">
                  <c:v>2411.59816666664</c:v>
                </c:pt>
                <c:pt idx="2412">
                  <c:v>2412.59799999997</c:v>
                </c:pt>
                <c:pt idx="2413">
                  <c:v>2413.5978333333</c:v>
                </c:pt>
                <c:pt idx="2414">
                  <c:v>2414.59766666664</c:v>
                </c:pt>
                <c:pt idx="2415">
                  <c:v>2415.59749999997</c:v>
                </c:pt>
                <c:pt idx="2416">
                  <c:v>2416.5973333333</c:v>
                </c:pt>
                <c:pt idx="2417">
                  <c:v>2417.59716666664</c:v>
                </c:pt>
                <c:pt idx="2418">
                  <c:v>2418.59699999997</c:v>
                </c:pt>
                <c:pt idx="2419">
                  <c:v>2419.596833333301</c:v>
                </c:pt>
                <c:pt idx="2420">
                  <c:v>2420.59666666664</c:v>
                </c:pt>
                <c:pt idx="2421">
                  <c:v>2421.59649999997</c:v>
                </c:pt>
                <c:pt idx="2422">
                  <c:v>2422.5963333333</c:v>
                </c:pt>
                <c:pt idx="2423">
                  <c:v>2423.59616666664</c:v>
                </c:pt>
                <c:pt idx="2424">
                  <c:v>2424.59599999997</c:v>
                </c:pt>
                <c:pt idx="2425">
                  <c:v>2425.5958333333</c:v>
                </c:pt>
                <c:pt idx="2426">
                  <c:v>2426.59566666664</c:v>
                </c:pt>
                <c:pt idx="2427">
                  <c:v>2427.59549999997</c:v>
                </c:pt>
                <c:pt idx="2428">
                  <c:v>2428.5953333333</c:v>
                </c:pt>
                <c:pt idx="2429">
                  <c:v>2429.59516666664</c:v>
                </c:pt>
                <c:pt idx="2430">
                  <c:v>2430.59499999997</c:v>
                </c:pt>
                <c:pt idx="2431">
                  <c:v>2431.5948333333</c:v>
                </c:pt>
                <c:pt idx="2432">
                  <c:v>2432.59466666664</c:v>
                </c:pt>
                <c:pt idx="2433">
                  <c:v>2433.59449999997</c:v>
                </c:pt>
                <c:pt idx="2434">
                  <c:v>2434.594333333311</c:v>
                </c:pt>
                <c:pt idx="2435">
                  <c:v>2435.59416666664</c:v>
                </c:pt>
                <c:pt idx="2436">
                  <c:v>2436.59399999997</c:v>
                </c:pt>
                <c:pt idx="2437">
                  <c:v>2437.59383333331</c:v>
                </c:pt>
                <c:pt idx="2438">
                  <c:v>2438.59366666664</c:v>
                </c:pt>
                <c:pt idx="2439">
                  <c:v>2439.59349999997</c:v>
                </c:pt>
                <c:pt idx="2440">
                  <c:v>2440.59333333331</c:v>
                </c:pt>
                <c:pt idx="2441">
                  <c:v>2441.59316666664</c:v>
                </c:pt>
                <c:pt idx="2442">
                  <c:v>2442.59299999997</c:v>
                </c:pt>
                <c:pt idx="2443">
                  <c:v>2443.59283333331</c:v>
                </c:pt>
                <c:pt idx="2444">
                  <c:v>2444.592666666639</c:v>
                </c:pt>
                <c:pt idx="2445">
                  <c:v>2445.59249999997</c:v>
                </c:pt>
                <c:pt idx="2446">
                  <c:v>2446.592333333311</c:v>
                </c:pt>
                <c:pt idx="2447">
                  <c:v>2447.59216666664</c:v>
                </c:pt>
                <c:pt idx="2448">
                  <c:v>2448.59199999997</c:v>
                </c:pt>
                <c:pt idx="2449">
                  <c:v>2449.59183333331</c:v>
                </c:pt>
                <c:pt idx="2450">
                  <c:v>2450.59166666664</c:v>
                </c:pt>
                <c:pt idx="2451">
                  <c:v>2451.59149999997</c:v>
                </c:pt>
                <c:pt idx="2452">
                  <c:v>2452.59133333331</c:v>
                </c:pt>
                <c:pt idx="2453">
                  <c:v>2453.59116666664</c:v>
                </c:pt>
                <c:pt idx="2454">
                  <c:v>2454.59099999998</c:v>
                </c:pt>
                <c:pt idx="2455">
                  <c:v>2455.59083333331</c:v>
                </c:pt>
                <c:pt idx="2456">
                  <c:v>2456.59066666664</c:v>
                </c:pt>
                <c:pt idx="2457">
                  <c:v>2457.59049999998</c:v>
                </c:pt>
                <c:pt idx="2458">
                  <c:v>2458.59033333331</c:v>
                </c:pt>
                <c:pt idx="2459">
                  <c:v>2459.59016666664</c:v>
                </c:pt>
                <c:pt idx="2460">
                  <c:v>2460.58999999998</c:v>
                </c:pt>
                <c:pt idx="2461">
                  <c:v>2461.589833333311</c:v>
                </c:pt>
                <c:pt idx="2462">
                  <c:v>2462.589666666639</c:v>
                </c:pt>
                <c:pt idx="2463">
                  <c:v>2463.58949999998</c:v>
                </c:pt>
                <c:pt idx="2464">
                  <c:v>2464.58933333331</c:v>
                </c:pt>
                <c:pt idx="2465">
                  <c:v>2465.58916666664</c:v>
                </c:pt>
                <c:pt idx="2466">
                  <c:v>2466.588999999979</c:v>
                </c:pt>
                <c:pt idx="2467">
                  <c:v>2467.58883333331</c:v>
                </c:pt>
                <c:pt idx="2468">
                  <c:v>2468.588666666631</c:v>
                </c:pt>
                <c:pt idx="2469">
                  <c:v>2469.588499999978</c:v>
                </c:pt>
                <c:pt idx="2470">
                  <c:v>2470.58833333331</c:v>
                </c:pt>
                <c:pt idx="2471">
                  <c:v>2471.588166666639</c:v>
                </c:pt>
                <c:pt idx="2472">
                  <c:v>2472.58799999998</c:v>
                </c:pt>
                <c:pt idx="2473">
                  <c:v>2473.587833333311</c:v>
                </c:pt>
                <c:pt idx="2474">
                  <c:v>2474.58766666665</c:v>
                </c:pt>
                <c:pt idx="2475">
                  <c:v>2475.58749999998</c:v>
                </c:pt>
                <c:pt idx="2476">
                  <c:v>2476.58733333331</c:v>
                </c:pt>
                <c:pt idx="2477">
                  <c:v>2477.58716666665</c:v>
                </c:pt>
                <c:pt idx="2478">
                  <c:v>2478.58699999998</c:v>
                </c:pt>
                <c:pt idx="2479">
                  <c:v>2479.58683333331</c:v>
                </c:pt>
                <c:pt idx="2480">
                  <c:v>2480.586666666641</c:v>
                </c:pt>
                <c:pt idx="2481">
                  <c:v>2481.586499999979</c:v>
                </c:pt>
                <c:pt idx="2482">
                  <c:v>2482.58633333331</c:v>
                </c:pt>
                <c:pt idx="2483">
                  <c:v>2483.58616666665</c:v>
                </c:pt>
                <c:pt idx="2484">
                  <c:v>2484.58599999998</c:v>
                </c:pt>
                <c:pt idx="2485">
                  <c:v>2485.585833333311</c:v>
                </c:pt>
                <c:pt idx="2486">
                  <c:v>2486.58566666665</c:v>
                </c:pt>
                <c:pt idx="2487">
                  <c:v>2487.58549999998</c:v>
                </c:pt>
                <c:pt idx="2488">
                  <c:v>2488.58533333331</c:v>
                </c:pt>
                <c:pt idx="2489">
                  <c:v>2489.58516666665</c:v>
                </c:pt>
                <c:pt idx="2490">
                  <c:v>2490.58499999998</c:v>
                </c:pt>
                <c:pt idx="2491">
                  <c:v>2491.58483333332</c:v>
                </c:pt>
                <c:pt idx="2492">
                  <c:v>2492.584666666648</c:v>
                </c:pt>
                <c:pt idx="2493">
                  <c:v>2493.584499999979</c:v>
                </c:pt>
                <c:pt idx="2494">
                  <c:v>2494.58433333332</c:v>
                </c:pt>
                <c:pt idx="2495">
                  <c:v>2495.58416666665</c:v>
                </c:pt>
                <c:pt idx="2496">
                  <c:v>2496.58399999998</c:v>
                </c:pt>
                <c:pt idx="2497">
                  <c:v>2497.58383333332</c:v>
                </c:pt>
                <c:pt idx="2498">
                  <c:v>2498.583666666649</c:v>
                </c:pt>
                <c:pt idx="2499">
                  <c:v>2499.58349999998</c:v>
                </c:pt>
                <c:pt idx="2500">
                  <c:v>2500.583333333321</c:v>
                </c:pt>
                <c:pt idx="2501">
                  <c:v>2501.58316666665</c:v>
                </c:pt>
                <c:pt idx="2502">
                  <c:v>2502.58299999998</c:v>
                </c:pt>
                <c:pt idx="2503">
                  <c:v>2503.58283333332</c:v>
                </c:pt>
                <c:pt idx="2504">
                  <c:v>2504.582666666648</c:v>
                </c:pt>
                <c:pt idx="2505">
                  <c:v>2505.58249999998</c:v>
                </c:pt>
                <c:pt idx="2506">
                  <c:v>2506.58233333332</c:v>
                </c:pt>
                <c:pt idx="2507">
                  <c:v>2507.58216666665</c:v>
                </c:pt>
                <c:pt idx="2508">
                  <c:v>2508.58199999998</c:v>
                </c:pt>
                <c:pt idx="2509">
                  <c:v>2509.58183333332</c:v>
                </c:pt>
                <c:pt idx="2510">
                  <c:v>2510.58166666665</c:v>
                </c:pt>
                <c:pt idx="2511">
                  <c:v>2511.58149999998</c:v>
                </c:pt>
                <c:pt idx="2512">
                  <c:v>2512.581333333321</c:v>
                </c:pt>
                <c:pt idx="2513">
                  <c:v>2513.58116666665</c:v>
                </c:pt>
                <c:pt idx="2514">
                  <c:v>2514.58099999999</c:v>
                </c:pt>
                <c:pt idx="2515">
                  <c:v>2515.58083333332</c:v>
                </c:pt>
                <c:pt idx="2516">
                  <c:v>2516.580666666649</c:v>
                </c:pt>
                <c:pt idx="2517">
                  <c:v>2517.58049999999</c:v>
                </c:pt>
                <c:pt idx="2518">
                  <c:v>2518.58033333332</c:v>
                </c:pt>
                <c:pt idx="2519">
                  <c:v>2519.58016666665</c:v>
                </c:pt>
                <c:pt idx="2520">
                  <c:v>2520.57999999999</c:v>
                </c:pt>
                <c:pt idx="2521">
                  <c:v>2521.57983333332</c:v>
                </c:pt>
                <c:pt idx="2522">
                  <c:v>2522.57966666665</c:v>
                </c:pt>
                <c:pt idx="2523">
                  <c:v>2523.57949999999</c:v>
                </c:pt>
                <c:pt idx="2524">
                  <c:v>2524.57933333332</c:v>
                </c:pt>
                <c:pt idx="2525">
                  <c:v>2525.57916666665</c:v>
                </c:pt>
                <c:pt idx="2526">
                  <c:v>2526.57899999999</c:v>
                </c:pt>
                <c:pt idx="2527">
                  <c:v>2527.578833333321</c:v>
                </c:pt>
                <c:pt idx="2528">
                  <c:v>2528.578666666649</c:v>
                </c:pt>
                <c:pt idx="2529">
                  <c:v>2529.57849999999</c:v>
                </c:pt>
                <c:pt idx="2530">
                  <c:v>2530.57833333332</c:v>
                </c:pt>
                <c:pt idx="2531">
                  <c:v>2531.57816666665</c:v>
                </c:pt>
                <c:pt idx="2532">
                  <c:v>2532.57799999999</c:v>
                </c:pt>
                <c:pt idx="2533">
                  <c:v>2533.57783333332</c:v>
                </c:pt>
                <c:pt idx="2534">
                  <c:v>2534.57766666665</c:v>
                </c:pt>
                <c:pt idx="2535">
                  <c:v>2535.57749999999</c:v>
                </c:pt>
                <c:pt idx="2536">
                  <c:v>2536.57733333332</c:v>
                </c:pt>
                <c:pt idx="2537">
                  <c:v>2537.57716666666</c:v>
                </c:pt>
                <c:pt idx="2538">
                  <c:v>2538.57699999999</c:v>
                </c:pt>
                <c:pt idx="2539">
                  <c:v>2539.576833333321</c:v>
                </c:pt>
                <c:pt idx="2540">
                  <c:v>2540.57666666666</c:v>
                </c:pt>
                <c:pt idx="2541">
                  <c:v>2541.57649999999</c:v>
                </c:pt>
                <c:pt idx="2542">
                  <c:v>2542.57633333332</c:v>
                </c:pt>
                <c:pt idx="2543">
                  <c:v>2543.57616666666</c:v>
                </c:pt>
                <c:pt idx="2544">
                  <c:v>2544.57599999999</c:v>
                </c:pt>
                <c:pt idx="2545">
                  <c:v>2545.57583333332</c:v>
                </c:pt>
                <c:pt idx="2546">
                  <c:v>2546.57566666666</c:v>
                </c:pt>
                <c:pt idx="2547">
                  <c:v>2547.57549999999</c:v>
                </c:pt>
                <c:pt idx="2548">
                  <c:v>2548.57533333332</c:v>
                </c:pt>
                <c:pt idx="2549">
                  <c:v>2549.57516666666</c:v>
                </c:pt>
                <c:pt idx="2550">
                  <c:v>2550.57499999999</c:v>
                </c:pt>
                <c:pt idx="2551">
                  <c:v>2551.57483333332</c:v>
                </c:pt>
                <c:pt idx="2552">
                  <c:v>2552.57466666666</c:v>
                </c:pt>
                <c:pt idx="2553">
                  <c:v>2553.57449999999</c:v>
                </c:pt>
                <c:pt idx="2554">
                  <c:v>2554.574333333321</c:v>
                </c:pt>
                <c:pt idx="2555">
                  <c:v>2555.57416666666</c:v>
                </c:pt>
                <c:pt idx="2556">
                  <c:v>2556.57399999999</c:v>
                </c:pt>
                <c:pt idx="2557">
                  <c:v>2557.57383333333</c:v>
                </c:pt>
                <c:pt idx="2558">
                  <c:v>2558.57366666666</c:v>
                </c:pt>
                <c:pt idx="2559">
                  <c:v>2559.57349999999</c:v>
                </c:pt>
                <c:pt idx="2560">
                  <c:v>2560.57333333333</c:v>
                </c:pt>
                <c:pt idx="2561">
                  <c:v>2561.57316666666</c:v>
                </c:pt>
                <c:pt idx="2562">
                  <c:v>2562.57299999999</c:v>
                </c:pt>
                <c:pt idx="2563">
                  <c:v>2563.57283333333</c:v>
                </c:pt>
                <c:pt idx="2564">
                  <c:v>2564.572666666659</c:v>
                </c:pt>
                <c:pt idx="2565">
                  <c:v>2565.57249999999</c:v>
                </c:pt>
                <c:pt idx="2566">
                  <c:v>2566.572333333331</c:v>
                </c:pt>
                <c:pt idx="2567">
                  <c:v>2567.57216666666</c:v>
                </c:pt>
                <c:pt idx="2568">
                  <c:v>2568.57199999999</c:v>
                </c:pt>
                <c:pt idx="2569">
                  <c:v>2569.57183333333</c:v>
                </c:pt>
                <c:pt idx="2570">
                  <c:v>2570.57166666666</c:v>
                </c:pt>
                <c:pt idx="2571">
                  <c:v>2571.57149999999</c:v>
                </c:pt>
                <c:pt idx="2572">
                  <c:v>2572.57133333333</c:v>
                </c:pt>
                <c:pt idx="2573">
                  <c:v>2573.57116666666</c:v>
                </c:pt>
                <c:pt idx="2574">
                  <c:v>2574.57099999999</c:v>
                </c:pt>
                <c:pt idx="2575">
                  <c:v>2575.57083333333</c:v>
                </c:pt>
                <c:pt idx="2576">
                  <c:v>2576.57066666666</c:v>
                </c:pt>
                <c:pt idx="2577">
                  <c:v>2577.57049999999</c:v>
                </c:pt>
                <c:pt idx="2578">
                  <c:v>2578.570333333331</c:v>
                </c:pt>
                <c:pt idx="2579">
                  <c:v>2579.57016666666</c:v>
                </c:pt>
                <c:pt idx="2580">
                  <c:v>2580.57</c:v>
                </c:pt>
                <c:pt idx="2581">
                  <c:v>2581.569833333331</c:v>
                </c:pt>
                <c:pt idx="2582">
                  <c:v>2582.569666666659</c:v>
                </c:pt>
                <c:pt idx="2583">
                  <c:v>2583.5695</c:v>
                </c:pt>
                <c:pt idx="2584">
                  <c:v>2584.56933333333</c:v>
                </c:pt>
                <c:pt idx="2585">
                  <c:v>2585.56916666666</c:v>
                </c:pt>
                <c:pt idx="2586">
                  <c:v>2586.569</c:v>
                </c:pt>
                <c:pt idx="2587">
                  <c:v>2587.56883333333</c:v>
                </c:pt>
                <c:pt idx="2588">
                  <c:v>2588.568666666651</c:v>
                </c:pt>
                <c:pt idx="2589">
                  <c:v>2589.568499999998</c:v>
                </c:pt>
                <c:pt idx="2590">
                  <c:v>2590.56833333333</c:v>
                </c:pt>
                <c:pt idx="2591">
                  <c:v>2591.568166666659</c:v>
                </c:pt>
                <c:pt idx="2592">
                  <c:v>2592.568</c:v>
                </c:pt>
                <c:pt idx="2593">
                  <c:v>2593.567833333331</c:v>
                </c:pt>
                <c:pt idx="2594">
                  <c:v>2594.56766666666</c:v>
                </c:pt>
                <c:pt idx="2595">
                  <c:v>2595.5675</c:v>
                </c:pt>
                <c:pt idx="2596">
                  <c:v>2596.56733333333</c:v>
                </c:pt>
                <c:pt idx="2597">
                  <c:v>2597.56716666667</c:v>
                </c:pt>
                <c:pt idx="2598">
                  <c:v>2598.567</c:v>
                </c:pt>
                <c:pt idx="2599">
                  <c:v>2599.56683333333</c:v>
                </c:pt>
                <c:pt idx="2600">
                  <c:v>2600.566666666668</c:v>
                </c:pt>
                <c:pt idx="2601">
                  <c:v>2601.566499999999</c:v>
                </c:pt>
                <c:pt idx="2602">
                  <c:v>2602.56633333333</c:v>
                </c:pt>
                <c:pt idx="2603">
                  <c:v>2603.56616666667</c:v>
                </c:pt>
                <c:pt idx="2604">
                  <c:v>2604.566</c:v>
                </c:pt>
                <c:pt idx="2605">
                  <c:v>2605.565833333331</c:v>
                </c:pt>
                <c:pt idx="2606">
                  <c:v>2606.56566666667</c:v>
                </c:pt>
                <c:pt idx="2607">
                  <c:v>2607.5655</c:v>
                </c:pt>
                <c:pt idx="2608">
                  <c:v>2608.565333333331</c:v>
                </c:pt>
                <c:pt idx="2609">
                  <c:v>2609.56516666667</c:v>
                </c:pt>
                <c:pt idx="2610">
                  <c:v>2610.565</c:v>
                </c:pt>
                <c:pt idx="2611">
                  <c:v>2611.56483333333</c:v>
                </c:pt>
                <c:pt idx="2612">
                  <c:v>2612.564666666668</c:v>
                </c:pt>
                <c:pt idx="2613">
                  <c:v>2613.5645</c:v>
                </c:pt>
                <c:pt idx="2614">
                  <c:v>2614.56433333333</c:v>
                </c:pt>
                <c:pt idx="2615">
                  <c:v>2615.56416666667</c:v>
                </c:pt>
                <c:pt idx="2616">
                  <c:v>2616.564</c:v>
                </c:pt>
                <c:pt idx="2617">
                  <c:v>2617.56383333333</c:v>
                </c:pt>
                <c:pt idx="2618">
                  <c:v>2618.563666666669</c:v>
                </c:pt>
                <c:pt idx="2619">
                  <c:v>2619.5635</c:v>
                </c:pt>
                <c:pt idx="2620">
                  <c:v>2620.563333333341</c:v>
                </c:pt>
                <c:pt idx="2621">
                  <c:v>2621.56316666667</c:v>
                </c:pt>
                <c:pt idx="2622">
                  <c:v>2622.563</c:v>
                </c:pt>
                <c:pt idx="2623">
                  <c:v>2623.56283333334</c:v>
                </c:pt>
                <c:pt idx="2624">
                  <c:v>2624.562666666669</c:v>
                </c:pt>
                <c:pt idx="2625">
                  <c:v>2625.5625</c:v>
                </c:pt>
                <c:pt idx="2626">
                  <c:v>2626.56233333334</c:v>
                </c:pt>
                <c:pt idx="2627">
                  <c:v>2627.56216666667</c:v>
                </c:pt>
                <c:pt idx="2628">
                  <c:v>2628.562</c:v>
                </c:pt>
                <c:pt idx="2629">
                  <c:v>2629.56183333334</c:v>
                </c:pt>
                <c:pt idx="2630">
                  <c:v>2630.56166666667</c:v>
                </c:pt>
                <c:pt idx="2631">
                  <c:v>2631.5615</c:v>
                </c:pt>
                <c:pt idx="2632">
                  <c:v>2632.561333333341</c:v>
                </c:pt>
                <c:pt idx="2633">
                  <c:v>2633.56116666667</c:v>
                </c:pt>
                <c:pt idx="2634">
                  <c:v>2634.561</c:v>
                </c:pt>
                <c:pt idx="2635">
                  <c:v>2635.560833333341</c:v>
                </c:pt>
                <c:pt idx="2636">
                  <c:v>2636.560666666669</c:v>
                </c:pt>
                <c:pt idx="2637">
                  <c:v>2637.56050000001</c:v>
                </c:pt>
                <c:pt idx="2638">
                  <c:v>2638.56033333334</c:v>
                </c:pt>
                <c:pt idx="2639">
                  <c:v>2639.56016666667</c:v>
                </c:pt>
                <c:pt idx="2640">
                  <c:v>2640.56000000001</c:v>
                </c:pt>
                <c:pt idx="2641">
                  <c:v>2641.55983333334</c:v>
                </c:pt>
                <c:pt idx="2642">
                  <c:v>2642.55966666667</c:v>
                </c:pt>
                <c:pt idx="2643">
                  <c:v>2643.55950000001</c:v>
                </c:pt>
                <c:pt idx="2644">
                  <c:v>2644.55933333334</c:v>
                </c:pt>
                <c:pt idx="2645">
                  <c:v>2645.55916666667</c:v>
                </c:pt>
                <c:pt idx="2646">
                  <c:v>2646.55900000001</c:v>
                </c:pt>
                <c:pt idx="2647">
                  <c:v>2647.558833333341</c:v>
                </c:pt>
                <c:pt idx="2648">
                  <c:v>2648.55866666667</c:v>
                </c:pt>
                <c:pt idx="2649">
                  <c:v>2649.55850000001</c:v>
                </c:pt>
                <c:pt idx="2650">
                  <c:v>2650.55833333334</c:v>
                </c:pt>
                <c:pt idx="2651">
                  <c:v>2651.55816666667</c:v>
                </c:pt>
                <c:pt idx="2652">
                  <c:v>2652.55800000001</c:v>
                </c:pt>
                <c:pt idx="2653">
                  <c:v>2653.55783333334</c:v>
                </c:pt>
                <c:pt idx="2654">
                  <c:v>2654.55766666667</c:v>
                </c:pt>
                <c:pt idx="2655">
                  <c:v>2655.55750000001</c:v>
                </c:pt>
                <c:pt idx="2656">
                  <c:v>2656.55733333334</c:v>
                </c:pt>
                <c:pt idx="2657">
                  <c:v>2657.55716666667</c:v>
                </c:pt>
                <c:pt idx="2658">
                  <c:v>2658.55700000001</c:v>
                </c:pt>
                <c:pt idx="2659">
                  <c:v>2659.556833333341</c:v>
                </c:pt>
                <c:pt idx="2660">
                  <c:v>2660.55666666668</c:v>
                </c:pt>
                <c:pt idx="2661">
                  <c:v>2661.55650000001</c:v>
                </c:pt>
                <c:pt idx="2662">
                  <c:v>2662.556333333341</c:v>
                </c:pt>
                <c:pt idx="2663">
                  <c:v>2663.55616666667</c:v>
                </c:pt>
                <c:pt idx="2664">
                  <c:v>2664.55600000001</c:v>
                </c:pt>
                <c:pt idx="2665">
                  <c:v>2665.55583333334</c:v>
                </c:pt>
                <c:pt idx="2666">
                  <c:v>2666.55566666668</c:v>
                </c:pt>
                <c:pt idx="2667">
                  <c:v>2667.55550000001</c:v>
                </c:pt>
                <c:pt idx="2668">
                  <c:v>2668.55533333334</c:v>
                </c:pt>
                <c:pt idx="2669">
                  <c:v>2669.55516666668</c:v>
                </c:pt>
                <c:pt idx="2670">
                  <c:v>2670.55500000001</c:v>
                </c:pt>
                <c:pt idx="2671">
                  <c:v>2671.55483333334</c:v>
                </c:pt>
                <c:pt idx="2672">
                  <c:v>2672.55466666668</c:v>
                </c:pt>
                <c:pt idx="2673">
                  <c:v>2673.55450000001</c:v>
                </c:pt>
                <c:pt idx="2674">
                  <c:v>2674.554333333341</c:v>
                </c:pt>
                <c:pt idx="2675">
                  <c:v>2675.55416666668</c:v>
                </c:pt>
                <c:pt idx="2676">
                  <c:v>2676.55400000001</c:v>
                </c:pt>
                <c:pt idx="2677">
                  <c:v>2677.55383333334</c:v>
                </c:pt>
                <c:pt idx="2678">
                  <c:v>2678.55366666668</c:v>
                </c:pt>
                <c:pt idx="2679">
                  <c:v>2679.55350000001</c:v>
                </c:pt>
                <c:pt idx="2680">
                  <c:v>2680.55333333335</c:v>
                </c:pt>
                <c:pt idx="2681">
                  <c:v>2681.55316666668</c:v>
                </c:pt>
                <c:pt idx="2682">
                  <c:v>2682.55300000001</c:v>
                </c:pt>
                <c:pt idx="2683">
                  <c:v>2683.55283333334</c:v>
                </c:pt>
                <c:pt idx="2684">
                  <c:v>2684.55266666668</c:v>
                </c:pt>
                <c:pt idx="2685">
                  <c:v>2685.55250000001</c:v>
                </c:pt>
                <c:pt idx="2686">
                  <c:v>2686.552333333351</c:v>
                </c:pt>
                <c:pt idx="2687">
                  <c:v>2687.55216666668</c:v>
                </c:pt>
                <c:pt idx="2688">
                  <c:v>2688.55200000001</c:v>
                </c:pt>
                <c:pt idx="2689">
                  <c:v>2689.551833333351</c:v>
                </c:pt>
                <c:pt idx="2690">
                  <c:v>2690.55166666668</c:v>
                </c:pt>
                <c:pt idx="2691">
                  <c:v>2691.55150000001</c:v>
                </c:pt>
                <c:pt idx="2692">
                  <c:v>2692.55133333335</c:v>
                </c:pt>
                <c:pt idx="2693">
                  <c:v>2693.55116666668</c:v>
                </c:pt>
                <c:pt idx="2694">
                  <c:v>2694.55100000001</c:v>
                </c:pt>
                <c:pt idx="2695">
                  <c:v>2695.55083333335</c:v>
                </c:pt>
                <c:pt idx="2696">
                  <c:v>2696.55066666668</c:v>
                </c:pt>
                <c:pt idx="2697">
                  <c:v>2697.55050000001</c:v>
                </c:pt>
                <c:pt idx="2698">
                  <c:v>2698.550333333351</c:v>
                </c:pt>
                <c:pt idx="2699">
                  <c:v>2699.55016666668</c:v>
                </c:pt>
                <c:pt idx="2700">
                  <c:v>2700.55000000002</c:v>
                </c:pt>
                <c:pt idx="2701">
                  <c:v>2701.549833333351</c:v>
                </c:pt>
                <c:pt idx="2702">
                  <c:v>2702.54966666668</c:v>
                </c:pt>
                <c:pt idx="2703">
                  <c:v>2703.54950000002</c:v>
                </c:pt>
                <c:pt idx="2704">
                  <c:v>2704.54933333335</c:v>
                </c:pt>
                <c:pt idx="2705">
                  <c:v>2705.54916666668</c:v>
                </c:pt>
                <c:pt idx="2706">
                  <c:v>2706.54900000001</c:v>
                </c:pt>
                <c:pt idx="2707">
                  <c:v>2707.54883333335</c:v>
                </c:pt>
                <c:pt idx="2708">
                  <c:v>2708.548666666671</c:v>
                </c:pt>
                <c:pt idx="2709">
                  <c:v>2709.54850000002</c:v>
                </c:pt>
                <c:pt idx="2710">
                  <c:v>2710.54833333335</c:v>
                </c:pt>
                <c:pt idx="2711">
                  <c:v>2711.54816666668</c:v>
                </c:pt>
                <c:pt idx="2712">
                  <c:v>2712.54800000002</c:v>
                </c:pt>
                <c:pt idx="2713">
                  <c:v>2713.547833333351</c:v>
                </c:pt>
                <c:pt idx="2714">
                  <c:v>2714.54766666668</c:v>
                </c:pt>
                <c:pt idx="2715">
                  <c:v>2715.54750000002</c:v>
                </c:pt>
                <c:pt idx="2716">
                  <c:v>2716.547333333351</c:v>
                </c:pt>
                <c:pt idx="2717">
                  <c:v>2717.54716666668</c:v>
                </c:pt>
                <c:pt idx="2718">
                  <c:v>2718.54700000002</c:v>
                </c:pt>
                <c:pt idx="2719">
                  <c:v>2719.54683333335</c:v>
                </c:pt>
                <c:pt idx="2720">
                  <c:v>2720.546666666688</c:v>
                </c:pt>
                <c:pt idx="2721">
                  <c:v>2721.54650000002</c:v>
                </c:pt>
                <c:pt idx="2722">
                  <c:v>2722.54633333335</c:v>
                </c:pt>
                <c:pt idx="2723">
                  <c:v>2723.54616666669</c:v>
                </c:pt>
                <c:pt idx="2724">
                  <c:v>2724.54600000002</c:v>
                </c:pt>
                <c:pt idx="2725">
                  <c:v>2725.545833333351</c:v>
                </c:pt>
                <c:pt idx="2726">
                  <c:v>2726.54566666669</c:v>
                </c:pt>
                <c:pt idx="2727">
                  <c:v>2727.54550000002</c:v>
                </c:pt>
                <c:pt idx="2728">
                  <c:v>2728.545333333351</c:v>
                </c:pt>
                <c:pt idx="2729">
                  <c:v>2729.54516666669</c:v>
                </c:pt>
                <c:pt idx="2730">
                  <c:v>2730.54500000002</c:v>
                </c:pt>
                <c:pt idx="2731">
                  <c:v>2731.54483333335</c:v>
                </c:pt>
                <c:pt idx="2732">
                  <c:v>2732.544666666688</c:v>
                </c:pt>
                <c:pt idx="2733">
                  <c:v>2733.54450000002</c:v>
                </c:pt>
                <c:pt idx="2734">
                  <c:v>2734.54433333335</c:v>
                </c:pt>
                <c:pt idx="2735">
                  <c:v>2735.54416666669</c:v>
                </c:pt>
                <c:pt idx="2736">
                  <c:v>2736.54400000002</c:v>
                </c:pt>
                <c:pt idx="2737">
                  <c:v>2737.54383333335</c:v>
                </c:pt>
                <c:pt idx="2738">
                  <c:v>2738.54366666669</c:v>
                </c:pt>
                <c:pt idx="2739">
                  <c:v>2739.54350000002</c:v>
                </c:pt>
                <c:pt idx="2740">
                  <c:v>2740.543333333351</c:v>
                </c:pt>
                <c:pt idx="2741">
                  <c:v>2741.54316666669</c:v>
                </c:pt>
                <c:pt idx="2742">
                  <c:v>2742.54300000002</c:v>
                </c:pt>
                <c:pt idx="2743">
                  <c:v>2743.54283333335</c:v>
                </c:pt>
                <c:pt idx="2744">
                  <c:v>2744.542666666689</c:v>
                </c:pt>
                <c:pt idx="2745">
                  <c:v>2745.54250000002</c:v>
                </c:pt>
                <c:pt idx="2746">
                  <c:v>2746.54233333336</c:v>
                </c:pt>
                <c:pt idx="2747">
                  <c:v>2747.54216666669</c:v>
                </c:pt>
                <c:pt idx="2748">
                  <c:v>2748.54200000002</c:v>
                </c:pt>
                <c:pt idx="2749">
                  <c:v>2749.54183333336</c:v>
                </c:pt>
                <c:pt idx="2750">
                  <c:v>2750.54166666669</c:v>
                </c:pt>
                <c:pt idx="2751">
                  <c:v>2751.54150000002</c:v>
                </c:pt>
                <c:pt idx="2752">
                  <c:v>2752.541333333361</c:v>
                </c:pt>
                <c:pt idx="2753">
                  <c:v>2753.54116666669</c:v>
                </c:pt>
                <c:pt idx="2754">
                  <c:v>2754.54100000002</c:v>
                </c:pt>
                <c:pt idx="2755">
                  <c:v>2755.540833333361</c:v>
                </c:pt>
                <c:pt idx="2756">
                  <c:v>2756.54066666669</c:v>
                </c:pt>
                <c:pt idx="2757">
                  <c:v>2757.54050000002</c:v>
                </c:pt>
                <c:pt idx="2758">
                  <c:v>2758.54033333336</c:v>
                </c:pt>
                <c:pt idx="2759">
                  <c:v>2759.54016666669</c:v>
                </c:pt>
                <c:pt idx="2760">
                  <c:v>2760.54000000002</c:v>
                </c:pt>
                <c:pt idx="2761">
                  <c:v>2761.53983333336</c:v>
                </c:pt>
                <c:pt idx="2762">
                  <c:v>2762.53966666669</c:v>
                </c:pt>
                <c:pt idx="2763">
                  <c:v>2763.53950000003</c:v>
                </c:pt>
                <c:pt idx="2764">
                  <c:v>2764.53933333336</c:v>
                </c:pt>
                <c:pt idx="2765">
                  <c:v>2765.53916666669</c:v>
                </c:pt>
                <c:pt idx="2766">
                  <c:v>2766.53900000002</c:v>
                </c:pt>
                <c:pt idx="2767">
                  <c:v>2767.538833333361</c:v>
                </c:pt>
                <c:pt idx="2768">
                  <c:v>2768.53866666669</c:v>
                </c:pt>
                <c:pt idx="2769">
                  <c:v>2769.53850000003</c:v>
                </c:pt>
                <c:pt idx="2770">
                  <c:v>2770.53833333336</c:v>
                </c:pt>
                <c:pt idx="2771">
                  <c:v>2771.53816666669</c:v>
                </c:pt>
                <c:pt idx="2772">
                  <c:v>2772.53800000003</c:v>
                </c:pt>
                <c:pt idx="2773">
                  <c:v>2773.53783333336</c:v>
                </c:pt>
                <c:pt idx="2774">
                  <c:v>2774.53766666669</c:v>
                </c:pt>
                <c:pt idx="2775">
                  <c:v>2775.53750000003</c:v>
                </c:pt>
                <c:pt idx="2776">
                  <c:v>2776.53733333336</c:v>
                </c:pt>
                <c:pt idx="2777">
                  <c:v>2777.53716666669</c:v>
                </c:pt>
                <c:pt idx="2778">
                  <c:v>2778.53700000003</c:v>
                </c:pt>
                <c:pt idx="2779">
                  <c:v>2779.536833333361</c:v>
                </c:pt>
                <c:pt idx="2780">
                  <c:v>2780.53666666669</c:v>
                </c:pt>
                <c:pt idx="2781">
                  <c:v>2781.53650000003</c:v>
                </c:pt>
                <c:pt idx="2782">
                  <c:v>2782.536333333361</c:v>
                </c:pt>
                <c:pt idx="2783">
                  <c:v>2783.53616666669</c:v>
                </c:pt>
                <c:pt idx="2784">
                  <c:v>2784.53600000003</c:v>
                </c:pt>
                <c:pt idx="2785">
                  <c:v>2785.53583333336</c:v>
                </c:pt>
                <c:pt idx="2786">
                  <c:v>2786.53566666669</c:v>
                </c:pt>
                <c:pt idx="2787">
                  <c:v>2787.53550000003</c:v>
                </c:pt>
                <c:pt idx="2788">
                  <c:v>2788.53533333336</c:v>
                </c:pt>
                <c:pt idx="2789">
                  <c:v>2789.53516666669</c:v>
                </c:pt>
                <c:pt idx="2790">
                  <c:v>2790.53500000003</c:v>
                </c:pt>
                <c:pt idx="2791">
                  <c:v>2791.53483333336</c:v>
                </c:pt>
                <c:pt idx="2792">
                  <c:v>2792.5346666667</c:v>
                </c:pt>
                <c:pt idx="2793">
                  <c:v>2793.53450000003</c:v>
                </c:pt>
                <c:pt idx="2794">
                  <c:v>2794.534333333361</c:v>
                </c:pt>
                <c:pt idx="2795">
                  <c:v>2795.5341666667</c:v>
                </c:pt>
                <c:pt idx="2796">
                  <c:v>2796.53400000003</c:v>
                </c:pt>
                <c:pt idx="2797">
                  <c:v>2797.53383333336</c:v>
                </c:pt>
                <c:pt idx="2798">
                  <c:v>2798.5336666667</c:v>
                </c:pt>
                <c:pt idx="2799">
                  <c:v>2799.53350000003</c:v>
                </c:pt>
                <c:pt idx="2800">
                  <c:v>2800.53333333336</c:v>
                </c:pt>
                <c:pt idx="2801">
                  <c:v>2801.5331666667</c:v>
                </c:pt>
                <c:pt idx="2802">
                  <c:v>2802.53300000003</c:v>
                </c:pt>
                <c:pt idx="2803">
                  <c:v>2803.53283333336</c:v>
                </c:pt>
                <c:pt idx="2804">
                  <c:v>2804.5326666667</c:v>
                </c:pt>
                <c:pt idx="2805">
                  <c:v>2805.532500000031</c:v>
                </c:pt>
                <c:pt idx="2806">
                  <c:v>2806.532333333361</c:v>
                </c:pt>
                <c:pt idx="2807">
                  <c:v>2807.5321666667</c:v>
                </c:pt>
                <c:pt idx="2808">
                  <c:v>2808.53200000003</c:v>
                </c:pt>
                <c:pt idx="2809">
                  <c:v>2809.531833333371</c:v>
                </c:pt>
                <c:pt idx="2810">
                  <c:v>2810.5316666667</c:v>
                </c:pt>
                <c:pt idx="2811">
                  <c:v>2811.53150000003</c:v>
                </c:pt>
                <c:pt idx="2812">
                  <c:v>2812.53133333337</c:v>
                </c:pt>
                <c:pt idx="2813">
                  <c:v>2813.5311666667</c:v>
                </c:pt>
                <c:pt idx="2814">
                  <c:v>2814.53100000003</c:v>
                </c:pt>
                <c:pt idx="2815">
                  <c:v>2815.53083333337</c:v>
                </c:pt>
                <c:pt idx="2816">
                  <c:v>2816.5306666667</c:v>
                </c:pt>
                <c:pt idx="2817">
                  <c:v>2817.53050000003</c:v>
                </c:pt>
                <c:pt idx="2818">
                  <c:v>2818.530333333371</c:v>
                </c:pt>
                <c:pt idx="2819">
                  <c:v>2819.5301666667</c:v>
                </c:pt>
                <c:pt idx="2820">
                  <c:v>2820.53000000003</c:v>
                </c:pt>
                <c:pt idx="2821">
                  <c:v>2821.529833333371</c:v>
                </c:pt>
                <c:pt idx="2822">
                  <c:v>2822.5296666667</c:v>
                </c:pt>
                <c:pt idx="2823">
                  <c:v>2823.52950000003</c:v>
                </c:pt>
                <c:pt idx="2824">
                  <c:v>2824.52933333337</c:v>
                </c:pt>
                <c:pt idx="2825">
                  <c:v>2825.5291666667</c:v>
                </c:pt>
                <c:pt idx="2826">
                  <c:v>2826.52900000003</c:v>
                </c:pt>
                <c:pt idx="2827">
                  <c:v>2827.52883333337</c:v>
                </c:pt>
                <c:pt idx="2828">
                  <c:v>2828.528666666698</c:v>
                </c:pt>
                <c:pt idx="2829">
                  <c:v>2829.52850000003</c:v>
                </c:pt>
                <c:pt idx="2830">
                  <c:v>2830.52833333337</c:v>
                </c:pt>
                <c:pt idx="2831">
                  <c:v>2831.5281666667</c:v>
                </c:pt>
                <c:pt idx="2832">
                  <c:v>2832.52800000004</c:v>
                </c:pt>
                <c:pt idx="2833">
                  <c:v>2833.527833333371</c:v>
                </c:pt>
                <c:pt idx="2834">
                  <c:v>2834.5276666667</c:v>
                </c:pt>
                <c:pt idx="2835">
                  <c:v>2835.52750000004</c:v>
                </c:pt>
                <c:pt idx="2836">
                  <c:v>2836.527333333371</c:v>
                </c:pt>
                <c:pt idx="2837">
                  <c:v>2837.5271666667</c:v>
                </c:pt>
                <c:pt idx="2838">
                  <c:v>2838.52700000004</c:v>
                </c:pt>
                <c:pt idx="2839">
                  <c:v>2839.52683333337</c:v>
                </c:pt>
                <c:pt idx="2840">
                  <c:v>2840.526666666698</c:v>
                </c:pt>
                <c:pt idx="2841">
                  <c:v>2841.52650000004</c:v>
                </c:pt>
                <c:pt idx="2842">
                  <c:v>2842.52633333337</c:v>
                </c:pt>
                <c:pt idx="2843">
                  <c:v>2843.5261666667</c:v>
                </c:pt>
                <c:pt idx="2844">
                  <c:v>2844.52600000004</c:v>
                </c:pt>
                <c:pt idx="2845">
                  <c:v>2845.525833333371</c:v>
                </c:pt>
                <c:pt idx="2846">
                  <c:v>2846.5256666667</c:v>
                </c:pt>
                <c:pt idx="2847">
                  <c:v>2847.52550000004</c:v>
                </c:pt>
                <c:pt idx="2848">
                  <c:v>2848.525333333371</c:v>
                </c:pt>
                <c:pt idx="2849">
                  <c:v>2849.5251666667</c:v>
                </c:pt>
                <c:pt idx="2850">
                  <c:v>2850.52500000004</c:v>
                </c:pt>
                <c:pt idx="2851">
                  <c:v>2851.52483333337</c:v>
                </c:pt>
                <c:pt idx="2852">
                  <c:v>2852.524666666709</c:v>
                </c:pt>
                <c:pt idx="2853">
                  <c:v>2853.52450000004</c:v>
                </c:pt>
                <c:pt idx="2854">
                  <c:v>2854.52433333337</c:v>
                </c:pt>
                <c:pt idx="2855">
                  <c:v>2855.52416666671</c:v>
                </c:pt>
                <c:pt idx="2856">
                  <c:v>2856.52400000004</c:v>
                </c:pt>
                <c:pt idx="2857">
                  <c:v>2857.52383333337</c:v>
                </c:pt>
                <c:pt idx="2858">
                  <c:v>2858.52366666671</c:v>
                </c:pt>
                <c:pt idx="2859">
                  <c:v>2859.523500000041</c:v>
                </c:pt>
                <c:pt idx="2860">
                  <c:v>2860.523333333371</c:v>
                </c:pt>
                <c:pt idx="2861">
                  <c:v>2861.52316666671</c:v>
                </c:pt>
                <c:pt idx="2862">
                  <c:v>2862.52300000004</c:v>
                </c:pt>
                <c:pt idx="2863">
                  <c:v>2863.522833333371</c:v>
                </c:pt>
                <c:pt idx="2864">
                  <c:v>2864.522666666709</c:v>
                </c:pt>
                <c:pt idx="2865">
                  <c:v>2865.52250000004</c:v>
                </c:pt>
                <c:pt idx="2866">
                  <c:v>2866.52233333337</c:v>
                </c:pt>
                <c:pt idx="2867">
                  <c:v>2867.52216666671</c:v>
                </c:pt>
                <c:pt idx="2868">
                  <c:v>2868.52200000004</c:v>
                </c:pt>
                <c:pt idx="2869">
                  <c:v>2869.52183333337</c:v>
                </c:pt>
                <c:pt idx="2870">
                  <c:v>2870.52166666671</c:v>
                </c:pt>
                <c:pt idx="2871">
                  <c:v>2871.52150000004</c:v>
                </c:pt>
                <c:pt idx="2872">
                  <c:v>2872.521333333381</c:v>
                </c:pt>
                <c:pt idx="2873">
                  <c:v>2873.52116666671</c:v>
                </c:pt>
                <c:pt idx="2874">
                  <c:v>2874.52100000004</c:v>
                </c:pt>
                <c:pt idx="2875">
                  <c:v>2875.520833333381</c:v>
                </c:pt>
                <c:pt idx="2876">
                  <c:v>2876.52066666671</c:v>
                </c:pt>
                <c:pt idx="2877">
                  <c:v>2877.52050000004</c:v>
                </c:pt>
                <c:pt idx="2878">
                  <c:v>2878.52033333338</c:v>
                </c:pt>
                <c:pt idx="2879">
                  <c:v>2879.52016666671</c:v>
                </c:pt>
                <c:pt idx="2880">
                  <c:v>2880.52000000004</c:v>
                </c:pt>
                <c:pt idx="2881">
                  <c:v>2881.51983333338</c:v>
                </c:pt>
                <c:pt idx="2882">
                  <c:v>2882.51966666671</c:v>
                </c:pt>
                <c:pt idx="2883">
                  <c:v>2883.51950000004</c:v>
                </c:pt>
                <c:pt idx="2884">
                  <c:v>2884.51933333338</c:v>
                </c:pt>
                <c:pt idx="2885">
                  <c:v>2885.51916666671</c:v>
                </c:pt>
                <c:pt idx="2886">
                  <c:v>2886.519000000041</c:v>
                </c:pt>
                <c:pt idx="2887">
                  <c:v>2887.518833333381</c:v>
                </c:pt>
                <c:pt idx="2888">
                  <c:v>2888.51866666671</c:v>
                </c:pt>
                <c:pt idx="2889">
                  <c:v>2889.51850000004</c:v>
                </c:pt>
                <c:pt idx="2890">
                  <c:v>2890.518333333381</c:v>
                </c:pt>
                <c:pt idx="2891">
                  <c:v>2891.51816666671</c:v>
                </c:pt>
                <c:pt idx="2892">
                  <c:v>2892.51800000005</c:v>
                </c:pt>
                <c:pt idx="2893">
                  <c:v>2893.51783333338</c:v>
                </c:pt>
                <c:pt idx="2894">
                  <c:v>2894.51766666671</c:v>
                </c:pt>
                <c:pt idx="2895">
                  <c:v>2895.51750000005</c:v>
                </c:pt>
                <c:pt idx="2896">
                  <c:v>2896.51733333338</c:v>
                </c:pt>
                <c:pt idx="2897">
                  <c:v>2897.51716666671</c:v>
                </c:pt>
                <c:pt idx="2898">
                  <c:v>2898.51700000005</c:v>
                </c:pt>
                <c:pt idx="2899">
                  <c:v>2899.516833333381</c:v>
                </c:pt>
                <c:pt idx="2900">
                  <c:v>2900.51666666671</c:v>
                </c:pt>
                <c:pt idx="2901">
                  <c:v>2901.51650000005</c:v>
                </c:pt>
                <c:pt idx="2902">
                  <c:v>2902.516333333381</c:v>
                </c:pt>
                <c:pt idx="2903">
                  <c:v>2903.51616666671</c:v>
                </c:pt>
                <c:pt idx="2904">
                  <c:v>2904.51600000005</c:v>
                </c:pt>
                <c:pt idx="2905">
                  <c:v>2905.51583333338</c:v>
                </c:pt>
                <c:pt idx="2906">
                  <c:v>2906.51566666671</c:v>
                </c:pt>
                <c:pt idx="2907">
                  <c:v>2907.51550000005</c:v>
                </c:pt>
                <c:pt idx="2908">
                  <c:v>2908.51533333338</c:v>
                </c:pt>
                <c:pt idx="2909">
                  <c:v>2909.51516666671</c:v>
                </c:pt>
                <c:pt idx="2910">
                  <c:v>2910.51500000005</c:v>
                </c:pt>
                <c:pt idx="2911">
                  <c:v>2911.51483333338</c:v>
                </c:pt>
                <c:pt idx="2912">
                  <c:v>2912.51466666671</c:v>
                </c:pt>
                <c:pt idx="2913">
                  <c:v>2913.51450000005</c:v>
                </c:pt>
                <c:pt idx="2914">
                  <c:v>2914.514333333381</c:v>
                </c:pt>
                <c:pt idx="2915">
                  <c:v>2915.51416666672</c:v>
                </c:pt>
                <c:pt idx="2916">
                  <c:v>2916.51400000005</c:v>
                </c:pt>
                <c:pt idx="2917">
                  <c:v>2917.513833333381</c:v>
                </c:pt>
                <c:pt idx="2918">
                  <c:v>2918.51366666672</c:v>
                </c:pt>
                <c:pt idx="2919">
                  <c:v>2919.51350000005</c:v>
                </c:pt>
                <c:pt idx="2920">
                  <c:v>2920.51333333338</c:v>
                </c:pt>
                <c:pt idx="2921">
                  <c:v>2921.51316666672</c:v>
                </c:pt>
                <c:pt idx="2922">
                  <c:v>2922.51300000005</c:v>
                </c:pt>
                <c:pt idx="2923">
                  <c:v>2923.51283333338</c:v>
                </c:pt>
                <c:pt idx="2924">
                  <c:v>2924.51266666672</c:v>
                </c:pt>
                <c:pt idx="2925">
                  <c:v>2925.512500000051</c:v>
                </c:pt>
                <c:pt idx="2926">
                  <c:v>2926.512333333381</c:v>
                </c:pt>
                <c:pt idx="2927">
                  <c:v>2927.51216666672</c:v>
                </c:pt>
                <c:pt idx="2928">
                  <c:v>2928.51200000005</c:v>
                </c:pt>
                <c:pt idx="2929">
                  <c:v>2929.511833333381</c:v>
                </c:pt>
                <c:pt idx="2930">
                  <c:v>2930.51166666672</c:v>
                </c:pt>
                <c:pt idx="2931">
                  <c:v>2931.51150000005</c:v>
                </c:pt>
                <c:pt idx="2932">
                  <c:v>2932.51133333339</c:v>
                </c:pt>
                <c:pt idx="2933">
                  <c:v>2933.51116666672</c:v>
                </c:pt>
                <c:pt idx="2934">
                  <c:v>2934.51100000005</c:v>
                </c:pt>
                <c:pt idx="2935">
                  <c:v>2935.51083333339</c:v>
                </c:pt>
                <c:pt idx="2936">
                  <c:v>2936.51066666672</c:v>
                </c:pt>
                <c:pt idx="2937">
                  <c:v>2937.51050000005</c:v>
                </c:pt>
                <c:pt idx="2938">
                  <c:v>2938.510333333391</c:v>
                </c:pt>
                <c:pt idx="2939">
                  <c:v>2939.51016666672</c:v>
                </c:pt>
                <c:pt idx="2940">
                  <c:v>2940.51000000005</c:v>
                </c:pt>
                <c:pt idx="2941">
                  <c:v>2941.509833333391</c:v>
                </c:pt>
                <c:pt idx="2942">
                  <c:v>2942.50966666672</c:v>
                </c:pt>
                <c:pt idx="2943">
                  <c:v>2943.50950000005</c:v>
                </c:pt>
                <c:pt idx="2944">
                  <c:v>2944.509333333391</c:v>
                </c:pt>
                <c:pt idx="2945">
                  <c:v>2945.50916666672</c:v>
                </c:pt>
                <c:pt idx="2946">
                  <c:v>2946.50900000005</c:v>
                </c:pt>
                <c:pt idx="2947">
                  <c:v>2947.50883333339</c:v>
                </c:pt>
                <c:pt idx="2948">
                  <c:v>2948.508666666718</c:v>
                </c:pt>
                <c:pt idx="2949">
                  <c:v>2949.50850000005</c:v>
                </c:pt>
                <c:pt idx="2950">
                  <c:v>2950.50833333339</c:v>
                </c:pt>
                <c:pt idx="2951">
                  <c:v>2951.50816666672</c:v>
                </c:pt>
                <c:pt idx="2952">
                  <c:v>2952.50800000005</c:v>
                </c:pt>
                <c:pt idx="2953">
                  <c:v>2953.507833333391</c:v>
                </c:pt>
                <c:pt idx="2954">
                  <c:v>2954.50766666672</c:v>
                </c:pt>
                <c:pt idx="2955">
                  <c:v>2955.50750000006</c:v>
                </c:pt>
                <c:pt idx="2956">
                  <c:v>2956.507333333391</c:v>
                </c:pt>
                <c:pt idx="2957">
                  <c:v>2957.50716666672</c:v>
                </c:pt>
                <c:pt idx="2958">
                  <c:v>2958.50700000006</c:v>
                </c:pt>
                <c:pt idx="2959">
                  <c:v>2959.50683333339</c:v>
                </c:pt>
                <c:pt idx="2960">
                  <c:v>2960.506666666719</c:v>
                </c:pt>
                <c:pt idx="2961">
                  <c:v>2961.50650000006</c:v>
                </c:pt>
                <c:pt idx="2962">
                  <c:v>2962.50633333339</c:v>
                </c:pt>
                <c:pt idx="2963">
                  <c:v>2963.50616666672</c:v>
                </c:pt>
                <c:pt idx="2964">
                  <c:v>2964.50600000006</c:v>
                </c:pt>
                <c:pt idx="2965">
                  <c:v>2965.505833333391</c:v>
                </c:pt>
                <c:pt idx="2966">
                  <c:v>2966.50566666672</c:v>
                </c:pt>
                <c:pt idx="2967">
                  <c:v>2967.50550000006</c:v>
                </c:pt>
                <c:pt idx="2968">
                  <c:v>2968.505333333391</c:v>
                </c:pt>
                <c:pt idx="2969">
                  <c:v>2969.50516666672</c:v>
                </c:pt>
                <c:pt idx="2970">
                  <c:v>2970.50500000006</c:v>
                </c:pt>
                <c:pt idx="2971">
                  <c:v>2971.504833333391</c:v>
                </c:pt>
                <c:pt idx="2972">
                  <c:v>2972.504666666719</c:v>
                </c:pt>
                <c:pt idx="2973">
                  <c:v>2973.50450000006</c:v>
                </c:pt>
                <c:pt idx="2974">
                  <c:v>2974.50433333339</c:v>
                </c:pt>
                <c:pt idx="2975">
                  <c:v>2975.50416666673</c:v>
                </c:pt>
                <c:pt idx="2976">
                  <c:v>2976.50400000006</c:v>
                </c:pt>
                <c:pt idx="2977">
                  <c:v>2977.50383333339</c:v>
                </c:pt>
                <c:pt idx="2978">
                  <c:v>2978.50366666673</c:v>
                </c:pt>
                <c:pt idx="2979">
                  <c:v>2979.503500000061</c:v>
                </c:pt>
                <c:pt idx="2980">
                  <c:v>2980.503333333391</c:v>
                </c:pt>
                <c:pt idx="2981">
                  <c:v>2981.50316666673</c:v>
                </c:pt>
                <c:pt idx="2982">
                  <c:v>2982.50300000006</c:v>
                </c:pt>
                <c:pt idx="2983">
                  <c:v>2983.502833333391</c:v>
                </c:pt>
                <c:pt idx="2984">
                  <c:v>2984.50266666673</c:v>
                </c:pt>
                <c:pt idx="2985">
                  <c:v>2985.50250000006</c:v>
                </c:pt>
                <c:pt idx="2986">
                  <c:v>2986.50233333339</c:v>
                </c:pt>
                <c:pt idx="2987">
                  <c:v>2987.50216666673</c:v>
                </c:pt>
                <c:pt idx="2988">
                  <c:v>2988.50200000006</c:v>
                </c:pt>
                <c:pt idx="2989">
                  <c:v>2989.50183333339</c:v>
                </c:pt>
                <c:pt idx="2990">
                  <c:v>2990.50166666673</c:v>
                </c:pt>
                <c:pt idx="2991">
                  <c:v>2991.50150000006</c:v>
                </c:pt>
                <c:pt idx="2992">
                  <c:v>2992.501333333391</c:v>
                </c:pt>
                <c:pt idx="2993">
                  <c:v>2993.50116666673</c:v>
                </c:pt>
                <c:pt idx="2994">
                  <c:v>2994.50100000006</c:v>
                </c:pt>
                <c:pt idx="2995">
                  <c:v>2995.500833333391</c:v>
                </c:pt>
                <c:pt idx="2996">
                  <c:v>2996.50066666673</c:v>
                </c:pt>
                <c:pt idx="2997">
                  <c:v>2997.50050000006</c:v>
                </c:pt>
                <c:pt idx="2998">
                  <c:v>2998.5003333334</c:v>
                </c:pt>
                <c:pt idx="2999">
                  <c:v>2999.50016666673</c:v>
                </c:pt>
                <c:pt idx="3000">
                  <c:v>3000.50000000006</c:v>
                </c:pt>
                <c:pt idx="3001">
                  <c:v>3001.4998333334</c:v>
                </c:pt>
                <c:pt idx="3002">
                  <c:v>3002.49966666673</c:v>
                </c:pt>
                <c:pt idx="3003">
                  <c:v>3003.49950000006</c:v>
                </c:pt>
                <c:pt idx="3004">
                  <c:v>3004.4993333334</c:v>
                </c:pt>
                <c:pt idx="3005">
                  <c:v>3005.49916666673</c:v>
                </c:pt>
                <c:pt idx="3006">
                  <c:v>3006.499000000061</c:v>
                </c:pt>
                <c:pt idx="3007">
                  <c:v>3007.4988333334</c:v>
                </c:pt>
                <c:pt idx="3008">
                  <c:v>3008.49866666673</c:v>
                </c:pt>
                <c:pt idx="3009">
                  <c:v>3009.49850000006</c:v>
                </c:pt>
                <c:pt idx="3010">
                  <c:v>3010.4983333334</c:v>
                </c:pt>
                <c:pt idx="3011">
                  <c:v>3011.49816666673</c:v>
                </c:pt>
                <c:pt idx="3012">
                  <c:v>3012.49800000006</c:v>
                </c:pt>
                <c:pt idx="3013">
                  <c:v>3013.4978333334</c:v>
                </c:pt>
                <c:pt idx="3014">
                  <c:v>3014.49766666673</c:v>
                </c:pt>
                <c:pt idx="3015">
                  <c:v>3015.49750000006</c:v>
                </c:pt>
                <c:pt idx="3016">
                  <c:v>3016.4973333334</c:v>
                </c:pt>
                <c:pt idx="3017">
                  <c:v>3017.49716666673</c:v>
                </c:pt>
                <c:pt idx="3018">
                  <c:v>3018.49700000007</c:v>
                </c:pt>
                <c:pt idx="3019">
                  <c:v>3019.4968333334</c:v>
                </c:pt>
                <c:pt idx="3020">
                  <c:v>3020.49666666673</c:v>
                </c:pt>
                <c:pt idx="3021">
                  <c:v>3021.49650000006</c:v>
                </c:pt>
                <c:pt idx="3022">
                  <c:v>3022.4963333334</c:v>
                </c:pt>
                <c:pt idx="3023">
                  <c:v>3023.49616666673</c:v>
                </c:pt>
                <c:pt idx="3024">
                  <c:v>3024.49600000007</c:v>
                </c:pt>
                <c:pt idx="3025">
                  <c:v>3025.4958333334</c:v>
                </c:pt>
                <c:pt idx="3026">
                  <c:v>3026.49566666673</c:v>
                </c:pt>
                <c:pt idx="3027">
                  <c:v>3027.49550000007</c:v>
                </c:pt>
                <c:pt idx="3028">
                  <c:v>3028.4953333334</c:v>
                </c:pt>
                <c:pt idx="3029">
                  <c:v>3029.49516666673</c:v>
                </c:pt>
                <c:pt idx="3030">
                  <c:v>3030.49500000007</c:v>
                </c:pt>
                <c:pt idx="3031">
                  <c:v>3031.4948333334</c:v>
                </c:pt>
                <c:pt idx="3032">
                  <c:v>3032.49466666673</c:v>
                </c:pt>
                <c:pt idx="3033">
                  <c:v>3033.494500000071</c:v>
                </c:pt>
                <c:pt idx="3034">
                  <c:v>3034.4943333334</c:v>
                </c:pt>
                <c:pt idx="3035">
                  <c:v>3035.49416666673</c:v>
                </c:pt>
                <c:pt idx="3036">
                  <c:v>3036.49400000007</c:v>
                </c:pt>
                <c:pt idx="3037">
                  <c:v>3037.4938333334</c:v>
                </c:pt>
                <c:pt idx="3038">
                  <c:v>3038.49366666674</c:v>
                </c:pt>
                <c:pt idx="3039">
                  <c:v>3039.49350000007</c:v>
                </c:pt>
                <c:pt idx="3040">
                  <c:v>3040.4933333334</c:v>
                </c:pt>
                <c:pt idx="3041">
                  <c:v>3041.49316666674</c:v>
                </c:pt>
                <c:pt idx="3042">
                  <c:v>3042.49300000007</c:v>
                </c:pt>
                <c:pt idx="3043">
                  <c:v>3043.4928333334</c:v>
                </c:pt>
                <c:pt idx="3044">
                  <c:v>3044.49266666674</c:v>
                </c:pt>
                <c:pt idx="3045">
                  <c:v>3045.492500000071</c:v>
                </c:pt>
                <c:pt idx="3046">
                  <c:v>3046.4923333334</c:v>
                </c:pt>
                <c:pt idx="3047">
                  <c:v>3047.49216666674</c:v>
                </c:pt>
                <c:pt idx="3048">
                  <c:v>3048.49200000007</c:v>
                </c:pt>
                <c:pt idx="3049">
                  <c:v>3049.4918333334</c:v>
                </c:pt>
                <c:pt idx="3050">
                  <c:v>3050.49166666674</c:v>
                </c:pt>
                <c:pt idx="3051">
                  <c:v>3051.49150000007</c:v>
                </c:pt>
                <c:pt idx="3052">
                  <c:v>3052.4913333334</c:v>
                </c:pt>
                <c:pt idx="3053">
                  <c:v>3053.49116666674</c:v>
                </c:pt>
                <c:pt idx="3054">
                  <c:v>3054.49100000007</c:v>
                </c:pt>
                <c:pt idx="3055">
                  <c:v>3055.4908333334</c:v>
                </c:pt>
                <c:pt idx="3056">
                  <c:v>3056.49066666674</c:v>
                </c:pt>
                <c:pt idx="3057">
                  <c:v>3057.49050000007</c:v>
                </c:pt>
                <c:pt idx="3058">
                  <c:v>3058.49033333341</c:v>
                </c:pt>
                <c:pt idx="3059">
                  <c:v>3059.49016666674</c:v>
                </c:pt>
                <c:pt idx="3060">
                  <c:v>3060.490000000071</c:v>
                </c:pt>
                <c:pt idx="3061">
                  <c:v>3061.4898333334</c:v>
                </c:pt>
                <c:pt idx="3062">
                  <c:v>3062.48966666674</c:v>
                </c:pt>
                <c:pt idx="3063">
                  <c:v>3063.48950000007</c:v>
                </c:pt>
                <c:pt idx="3064">
                  <c:v>3064.48933333341</c:v>
                </c:pt>
                <c:pt idx="3065">
                  <c:v>3065.48916666674</c:v>
                </c:pt>
                <c:pt idx="3066">
                  <c:v>3066.48900000007</c:v>
                </c:pt>
                <c:pt idx="3067">
                  <c:v>3067.48883333341</c:v>
                </c:pt>
                <c:pt idx="3068">
                  <c:v>3068.488666666738</c:v>
                </c:pt>
                <c:pt idx="3069">
                  <c:v>3069.48850000007</c:v>
                </c:pt>
                <c:pt idx="3070">
                  <c:v>3070.48833333341</c:v>
                </c:pt>
                <c:pt idx="3071">
                  <c:v>3071.48816666674</c:v>
                </c:pt>
                <c:pt idx="3072">
                  <c:v>3072.48800000007</c:v>
                </c:pt>
                <c:pt idx="3073">
                  <c:v>3073.48783333341</c:v>
                </c:pt>
                <c:pt idx="3074">
                  <c:v>3074.48766666674</c:v>
                </c:pt>
                <c:pt idx="3075">
                  <c:v>3075.48750000007</c:v>
                </c:pt>
                <c:pt idx="3076">
                  <c:v>3076.48733333341</c:v>
                </c:pt>
                <c:pt idx="3077">
                  <c:v>3077.48716666674</c:v>
                </c:pt>
                <c:pt idx="3078">
                  <c:v>3078.48700000007</c:v>
                </c:pt>
                <c:pt idx="3079">
                  <c:v>3079.48683333341</c:v>
                </c:pt>
                <c:pt idx="3080">
                  <c:v>3080.486666666739</c:v>
                </c:pt>
                <c:pt idx="3081">
                  <c:v>3081.48650000007</c:v>
                </c:pt>
                <c:pt idx="3082">
                  <c:v>3082.48633333341</c:v>
                </c:pt>
                <c:pt idx="3083">
                  <c:v>3083.48616666674</c:v>
                </c:pt>
                <c:pt idx="3084">
                  <c:v>3084.48600000008</c:v>
                </c:pt>
                <c:pt idx="3085">
                  <c:v>3085.48583333341</c:v>
                </c:pt>
                <c:pt idx="3086">
                  <c:v>3086.48566666674</c:v>
                </c:pt>
                <c:pt idx="3087">
                  <c:v>3087.485500000081</c:v>
                </c:pt>
                <c:pt idx="3088">
                  <c:v>3088.48533333341</c:v>
                </c:pt>
                <c:pt idx="3089">
                  <c:v>3089.48516666674</c:v>
                </c:pt>
                <c:pt idx="3090">
                  <c:v>3090.48500000008</c:v>
                </c:pt>
                <c:pt idx="3091">
                  <c:v>3091.48483333341</c:v>
                </c:pt>
                <c:pt idx="3092">
                  <c:v>3092.484666666739</c:v>
                </c:pt>
                <c:pt idx="3093">
                  <c:v>3093.48450000008</c:v>
                </c:pt>
                <c:pt idx="3094">
                  <c:v>3094.48433333341</c:v>
                </c:pt>
                <c:pt idx="3095">
                  <c:v>3095.48416666674</c:v>
                </c:pt>
                <c:pt idx="3096">
                  <c:v>3096.48400000008</c:v>
                </c:pt>
                <c:pt idx="3097">
                  <c:v>3097.48383333341</c:v>
                </c:pt>
                <c:pt idx="3098">
                  <c:v>3098.48366666674</c:v>
                </c:pt>
                <c:pt idx="3099">
                  <c:v>3099.483500000081</c:v>
                </c:pt>
                <c:pt idx="3100">
                  <c:v>3100.48333333341</c:v>
                </c:pt>
                <c:pt idx="3101">
                  <c:v>3101.48316666674</c:v>
                </c:pt>
                <c:pt idx="3102">
                  <c:v>3102.48300000008</c:v>
                </c:pt>
                <c:pt idx="3103">
                  <c:v>3103.48283333341</c:v>
                </c:pt>
                <c:pt idx="3104">
                  <c:v>3104.48266666675</c:v>
                </c:pt>
                <c:pt idx="3105">
                  <c:v>3105.48250000008</c:v>
                </c:pt>
                <c:pt idx="3106">
                  <c:v>3106.48233333341</c:v>
                </c:pt>
                <c:pt idx="3107">
                  <c:v>3107.48216666675</c:v>
                </c:pt>
                <c:pt idx="3108">
                  <c:v>3108.48200000008</c:v>
                </c:pt>
                <c:pt idx="3109">
                  <c:v>3109.48183333341</c:v>
                </c:pt>
                <c:pt idx="3110">
                  <c:v>3110.48166666675</c:v>
                </c:pt>
                <c:pt idx="3111">
                  <c:v>3111.48150000008</c:v>
                </c:pt>
                <c:pt idx="3112">
                  <c:v>3112.48133333341</c:v>
                </c:pt>
                <c:pt idx="3113">
                  <c:v>3113.48116666675</c:v>
                </c:pt>
                <c:pt idx="3114">
                  <c:v>3114.481000000081</c:v>
                </c:pt>
                <c:pt idx="3115">
                  <c:v>3115.48083333341</c:v>
                </c:pt>
                <c:pt idx="3116">
                  <c:v>3116.48066666675</c:v>
                </c:pt>
                <c:pt idx="3117">
                  <c:v>3117.48050000008</c:v>
                </c:pt>
                <c:pt idx="3118">
                  <c:v>3118.48033333341</c:v>
                </c:pt>
                <c:pt idx="3119">
                  <c:v>3119.48016666675</c:v>
                </c:pt>
                <c:pt idx="3120">
                  <c:v>3120.48000000008</c:v>
                </c:pt>
                <c:pt idx="3121">
                  <c:v>3121.47983333341</c:v>
                </c:pt>
                <c:pt idx="3122">
                  <c:v>3122.47966666675</c:v>
                </c:pt>
                <c:pt idx="3123">
                  <c:v>3123.47950000008</c:v>
                </c:pt>
                <c:pt idx="3124">
                  <c:v>3124.47933333342</c:v>
                </c:pt>
                <c:pt idx="3125">
                  <c:v>3125.47916666675</c:v>
                </c:pt>
                <c:pt idx="3126">
                  <c:v>3126.479000000081</c:v>
                </c:pt>
                <c:pt idx="3127">
                  <c:v>3127.47883333342</c:v>
                </c:pt>
                <c:pt idx="3128">
                  <c:v>3128.47866666675</c:v>
                </c:pt>
                <c:pt idx="3129">
                  <c:v>3129.47850000008</c:v>
                </c:pt>
                <c:pt idx="3130">
                  <c:v>3130.47833333342</c:v>
                </c:pt>
                <c:pt idx="3131">
                  <c:v>3131.47816666675</c:v>
                </c:pt>
                <c:pt idx="3132">
                  <c:v>3132.47800000008</c:v>
                </c:pt>
                <c:pt idx="3133">
                  <c:v>3133.47783333342</c:v>
                </c:pt>
                <c:pt idx="3134">
                  <c:v>3134.47766666675</c:v>
                </c:pt>
                <c:pt idx="3135">
                  <c:v>3135.47750000008</c:v>
                </c:pt>
                <c:pt idx="3136">
                  <c:v>3136.47733333342</c:v>
                </c:pt>
                <c:pt idx="3137">
                  <c:v>3137.47716666675</c:v>
                </c:pt>
                <c:pt idx="3138">
                  <c:v>3138.47700000008</c:v>
                </c:pt>
                <c:pt idx="3139">
                  <c:v>3139.47683333342</c:v>
                </c:pt>
                <c:pt idx="3140">
                  <c:v>3140.47666666675</c:v>
                </c:pt>
                <c:pt idx="3141">
                  <c:v>3141.476500000081</c:v>
                </c:pt>
                <c:pt idx="3142">
                  <c:v>3142.47633333342</c:v>
                </c:pt>
                <c:pt idx="3143">
                  <c:v>3143.47616666675</c:v>
                </c:pt>
                <c:pt idx="3144">
                  <c:v>3144.47600000009</c:v>
                </c:pt>
                <c:pt idx="3145">
                  <c:v>3145.47583333342</c:v>
                </c:pt>
                <c:pt idx="3146">
                  <c:v>3146.47566666675</c:v>
                </c:pt>
                <c:pt idx="3147">
                  <c:v>3147.47550000009</c:v>
                </c:pt>
                <c:pt idx="3148">
                  <c:v>3148.47533333342</c:v>
                </c:pt>
                <c:pt idx="3149">
                  <c:v>3149.47516666675</c:v>
                </c:pt>
                <c:pt idx="3150">
                  <c:v>3150.47500000009</c:v>
                </c:pt>
                <c:pt idx="3151">
                  <c:v>3151.47483333342</c:v>
                </c:pt>
                <c:pt idx="3152">
                  <c:v>3152.47466666675</c:v>
                </c:pt>
                <c:pt idx="3153">
                  <c:v>3153.474500000091</c:v>
                </c:pt>
                <c:pt idx="3154">
                  <c:v>3154.47433333342</c:v>
                </c:pt>
                <c:pt idx="3155">
                  <c:v>3155.47416666675</c:v>
                </c:pt>
                <c:pt idx="3156">
                  <c:v>3156.47400000009</c:v>
                </c:pt>
                <c:pt idx="3157">
                  <c:v>3157.47383333342</c:v>
                </c:pt>
                <c:pt idx="3158">
                  <c:v>3158.47366666675</c:v>
                </c:pt>
                <c:pt idx="3159">
                  <c:v>3159.47350000009</c:v>
                </c:pt>
                <c:pt idx="3160">
                  <c:v>3160.47333333342</c:v>
                </c:pt>
                <c:pt idx="3161">
                  <c:v>3161.47316666675</c:v>
                </c:pt>
                <c:pt idx="3162">
                  <c:v>3162.47300000009</c:v>
                </c:pt>
                <c:pt idx="3163">
                  <c:v>3163.47283333342</c:v>
                </c:pt>
                <c:pt idx="3164">
                  <c:v>3164.47266666676</c:v>
                </c:pt>
                <c:pt idx="3165">
                  <c:v>3165.472500000091</c:v>
                </c:pt>
                <c:pt idx="3166">
                  <c:v>3166.47233333342</c:v>
                </c:pt>
                <c:pt idx="3167">
                  <c:v>3167.47216666676</c:v>
                </c:pt>
                <c:pt idx="3168">
                  <c:v>3168.47200000009</c:v>
                </c:pt>
                <c:pt idx="3169">
                  <c:v>3169.47183333342</c:v>
                </c:pt>
                <c:pt idx="3170">
                  <c:v>3170.47166666676</c:v>
                </c:pt>
                <c:pt idx="3171">
                  <c:v>3171.47150000009</c:v>
                </c:pt>
                <c:pt idx="3172">
                  <c:v>3172.47133333342</c:v>
                </c:pt>
                <c:pt idx="3173">
                  <c:v>3173.47116666676</c:v>
                </c:pt>
                <c:pt idx="3174">
                  <c:v>3174.47100000009</c:v>
                </c:pt>
                <c:pt idx="3175">
                  <c:v>3175.47083333342</c:v>
                </c:pt>
                <c:pt idx="3176">
                  <c:v>3176.47066666676</c:v>
                </c:pt>
                <c:pt idx="3177">
                  <c:v>3177.47050000009</c:v>
                </c:pt>
                <c:pt idx="3178">
                  <c:v>3178.47033333342</c:v>
                </c:pt>
                <c:pt idx="3179">
                  <c:v>3179.47016666676</c:v>
                </c:pt>
                <c:pt idx="3180">
                  <c:v>3180.470000000091</c:v>
                </c:pt>
                <c:pt idx="3181">
                  <c:v>3181.46983333342</c:v>
                </c:pt>
                <c:pt idx="3182">
                  <c:v>3182.46966666676</c:v>
                </c:pt>
                <c:pt idx="3183">
                  <c:v>3183.46950000009</c:v>
                </c:pt>
                <c:pt idx="3184">
                  <c:v>3184.46933333342</c:v>
                </c:pt>
                <c:pt idx="3185">
                  <c:v>3185.46916666676</c:v>
                </c:pt>
                <c:pt idx="3186">
                  <c:v>3186.46900000009</c:v>
                </c:pt>
                <c:pt idx="3187">
                  <c:v>3187.46883333343</c:v>
                </c:pt>
                <c:pt idx="3188">
                  <c:v>3188.468666666759</c:v>
                </c:pt>
                <c:pt idx="3189">
                  <c:v>3189.46850000009</c:v>
                </c:pt>
                <c:pt idx="3190">
                  <c:v>3190.46833333343</c:v>
                </c:pt>
                <c:pt idx="3191">
                  <c:v>3191.46816666676</c:v>
                </c:pt>
                <c:pt idx="3192">
                  <c:v>3192.46800000009</c:v>
                </c:pt>
                <c:pt idx="3193">
                  <c:v>3193.46783333343</c:v>
                </c:pt>
                <c:pt idx="3194">
                  <c:v>3194.46766666676</c:v>
                </c:pt>
                <c:pt idx="3195">
                  <c:v>3195.46750000009</c:v>
                </c:pt>
                <c:pt idx="3196">
                  <c:v>3196.46733333343</c:v>
                </c:pt>
                <c:pt idx="3197">
                  <c:v>3197.46716666676</c:v>
                </c:pt>
                <c:pt idx="3198">
                  <c:v>3198.46700000009</c:v>
                </c:pt>
                <c:pt idx="3199">
                  <c:v>3199.46683333343</c:v>
                </c:pt>
                <c:pt idx="3200">
                  <c:v>3200.466666666759</c:v>
                </c:pt>
                <c:pt idx="3201">
                  <c:v>3201.46650000009</c:v>
                </c:pt>
                <c:pt idx="3202">
                  <c:v>3202.46633333343</c:v>
                </c:pt>
                <c:pt idx="3203">
                  <c:v>3203.46616666676</c:v>
                </c:pt>
                <c:pt idx="3204">
                  <c:v>3204.4660000001</c:v>
                </c:pt>
                <c:pt idx="3205">
                  <c:v>3205.46583333343</c:v>
                </c:pt>
                <c:pt idx="3206">
                  <c:v>3206.46566666676</c:v>
                </c:pt>
                <c:pt idx="3207">
                  <c:v>3207.465500000091</c:v>
                </c:pt>
                <c:pt idx="3208">
                  <c:v>3208.46533333343</c:v>
                </c:pt>
                <c:pt idx="3209">
                  <c:v>3209.46516666676</c:v>
                </c:pt>
                <c:pt idx="3210">
                  <c:v>3210.4650000001</c:v>
                </c:pt>
                <c:pt idx="3211">
                  <c:v>3211.46483333343</c:v>
                </c:pt>
                <c:pt idx="3212">
                  <c:v>3212.46466666676</c:v>
                </c:pt>
                <c:pt idx="3213">
                  <c:v>3213.4645000001</c:v>
                </c:pt>
                <c:pt idx="3214">
                  <c:v>3214.46433333343</c:v>
                </c:pt>
                <c:pt idx="3215">
                  <c:v>3215.46416666676</c:v>
                </c:pt>
                <c:pt idx="3216">
                  <c:v>3216.4640000001</c:v>
                </c:pt>
                <c:pt idx="3217">
                  <c:v>3217.46383333343</c:v>
                </c:pt>
                <c:pt idx="3218">
                  <c:v>3218.46366666676</c:v>
                </c:pt>
                <c:pt idx="3219">
                  <c:v>3219.463500000101</c:v>
                </c:pt>
                <c:pt idx="3220">
                  <c:v>3220.46333333343</c:v>
                </c:pt>
                <c:pt idx="3221">
                  <c:v>3221.46316666676</c:v>
                </c:pt>
                <c:pt idx="3222">
                  <c:v>3222.4630000001</c:v>
                </c:pt>
                <c:pt idx="3223">
                  <c:v>3223.46283333343</c:v>
                </c:pt>
                <c:pt idx="3224">
                  <c:v>3224.46266666676</c:v>
                </c:pt>
                <c:pt idx="3225">
                  <c:v>3225.4625000001</c:v>
                </c:pt>
                <c:pt idx="3226">
                  <c:v>3226.46233333343</c:v>
                </c:pt>
                <c:pt idx="3227">
                  <c:v>3227.46216666676</c:v>
                </c:pt>
                <c:pt idx="3228">
                  <c:v>3228.4620000001</c:v>
                </c:pt>
                <c:pt idx="3229">
                  <c:v>3229.46183333343</c:v>
                </c:pt>
                <c:pt idx="3230">
                  <c:v>3230.46166666677</c:v>
                </c:pt>
                <c:pt idx="3231">
                  <c:v>3231.4615000001</c:v>
                </c:pt>
                <c:pt idx="3232">
                  <c:v>3232.46133333343</c:v>
                </c:pt>
                <c:pt idx="3233">
                  <c:v>3233.46116666677</c:v>
                </c:pt>
                <c:pt idx="3234">
                  <c:v>3234.461000000101</c:v>
                </c:pt>
                <c:pt idx="3235">
                  <c:v>3235.46083333343</c:v>
                </c:pt>
                <c:pt idx="3236">
                  <c:v>3236.46066666677</c:v>
                </c:pt>
                <c:pt idx="3237">
                  <c:v>3237.4605000001</c:v>
                </c:pt>
                <c:pt idx="3238">
                  <c:v>3238.46033333343</c:v>
                </c:pt>
                <c:pt idx="3239">
                  <c:v>3239.46016666677</c:v>
                </c:pt>
                <c:pt idx="3240">
                  <c:v>3240.4600000001</c:v>
                </c:pt>
                <c:pt idx="3241">
                  <c:v>3241.45983333343</c:v>
                </c:pt>
                <c:pt idx="3242">
                  <c:v>3242.45966666677</c:v>
                </c:pt>
                <c:pt idx="3243">
                  <c:v>3243.4595000001</c:v>
                </c:pt>
                <c:pt idx="3244">
                  <c:v>3244.45933333343</c:v>
                </c:pt>
                <c:pt idx="3245">
                  <c:v>3245.45916666677</c:v>
                </c:pt>
                <c:pt idx="3246">
                  <c:v>3246.459000000101</c:v>
                </c:pt>
                <c:pt idx="3247">
                  <c:v>3247.45883333343</c:v>
                </c:pt>
                <c:pt idx="3248">
                  <c:v>3248.45866666677</c:v>
                </c:pt>
                <c:pt idx="3249">
                  <c:v>3249.4585000001</c:v>
                </c:pt>
                <c:pt idx="3250">
                  <c:v>3250.45833333344</c:v>
                </c:pt>
                <c:pt idx="3251">
                  <c:v>3251.45816666677</c:v>
                </c:pt>
                <c:pt idx="3252">
                  <c:v>3252.4580000001</c:v>
                </c:pt>
                <c:pt idx="3253">
                  <c:v>3253.45783333344</c:v>
                </c:pt>
                <c:pt idx="3254">
                  <c:v>3254.45766666677</c:v>
                </c:pt>
                <c:pt idx="3255">
                  <c:v>3255.4575000001</c:v>
                </c:pt>
                <c:pt idx="3256">
                  <c:v>3256.45733333344</c:v>
                </c:pt>
                <c:pt idx="3257">
                  <c:v>3257.45716666677</c:v>
                </c:pt>
                <c:pt idx="3258">
                  <c:v>3258.4570000001</c:v>
                </c:pt>
                <c:pt idx="3259">
                  <c:v>3259.45683333344</c:v>
                </c:pt>
                <c:pt idx="3260">
                  <c:v>3260.45666666677</c:v>
                </c:pt>
                <c:pt idx="3261">
                  <c:v>3261.456500000101</c:v>
                </c:pt>
                <c:pt idx="3262">
                  <c:v>3262.45633333344</c:v>
                </c:pt>
                <c:pt idx="3263">
                  <c:v>3263.45616666677</c:v>
                </c:pt>
                <c:pt idx="3264">
                  <c:v>3264.4560000001</c:v>
                </c:pt>
                <c:pt idx="3265">
                  <c:v>3265.45583333344</c:v>
                </c:pt>
                <c:pt idx="3266">
                  <c:v>3266.45566666677</c:v>
                </c:pt>
                <c:pt idx="3267">
                  <c:v>3267.4555000001</c:v>
                </c:pt>
                <c:pt idx="3268">
                  <c:v>3268.45533333344</c:v>
                </c:pt>
                <c:pt idx="3269">
                  <c:v>3269.45516666677</c:v>
                </c:pt>
                <c:pt idx="3270">
                  <c:v>3270.45500000011</c:v>
                </c:pt>
                <c:pt idx="3271">
                  <c:v>3271.45483333344</c:v>
                </c:pt>
                <c:pt idx="3272">
                  <c:v>3272.45466666677</c:v>
                </c:pt>
                <c:pt idx="3273">
                  <c:v>3273.454500000111</c:v>
                </c:pt>
                <c:pt idx="3274">
                  <c:v>3274.45433333344</c:v>
                </c:pt>
                <c:pt idx="3275">
                  <c:v>3275.45416666677</c:v>
                </c:pt>
                <c:pt idx="3276">
                  <c:v>3276.45400000011</c:v>
                </c:pt>
                <c:pt idx="3277">
                  <c:v>3277.45383333344</c:v>
                </c:pt>
                <c:pt idx="3278">
                  <c:v>3278.45366666677</c:v>
                </c:pt>
                <c:pt idx="3279">
                  <c:v>3279.45350000011</c:v>
                </c:pt>
                <c:pt idx="3280">
                  <c:v>3280.45333333344</c:v>
                </c:pt>
                <c:pt idx="3281">
                  <c:v>3281.45316666677</c:v>
                </c:pt>
                <c:pt idx="3282">
                  <c:v>3282.45300000011</c:v>
                </c:pt>
                <c:pt idx="3283">
                  <c:v>3283.45283333344</c:v>
                </c:pt>
                <c:pt idx="3284">
                  <c:v>3284.45266666677</c:v>
                </c:pt>
                <c:pt idx="3285">
                  <c:v>3285.452500000111</c:v>
                </c:pt>
                <c:pt idx="3286">
                  <c:v>3286.45233333344</c:v>
                </c:pt>
                <c:pt idx="3287">
                  <c:v>3287.45216666677</c:v>
                </c:pt>
                <c:pt idx="3288">
                  <c:v>3288.452000000111</c:v>
                </c:pt>
                <c:pt idx="3289">
                  <c:v>3289.45183333344</c:v>
                </c:pt>
                <c:pt idx="3290">
                  <c:v>3290.45166666678</c:v>
                </c:pt>
                <c:pt idx="3291">
                  <c:v>3291.45150000011</c:v>
                </c:pt>
                <c:pt idx="3292">
                  <c:v>3292.45133333344</c:v>
                </c:pt>
                <c:pt idx="3293">
                  <c:v>3293.45116666678</c:v>
                </c:pt>
                <c:pt idx="3294">
                  <c:v>3294.45100000011</c:v>
                </c:pt>
                <c:pt idx="3295">
                  <c:v>3295.45083333344</c:v>
                </c:pt>
                <c:pt idx="3296">
                  <c:v>3296.45066666678</c:v>
                </c:pt>
                <c:pt idx="3297">
                  <c:v>3297.45050000011</c:v>
                </c:pt>
                <c:pt idx="3298">
                  <c:v>3298.45033333344</c:v>
                </c:pt>
                <c:pt idx="3299">
                  <c:v>3299.45016666678</c:v>
                </c:pt>
                <c:pt idx="3300">
                  <c:v>3300.450000000111</c:v>
                </c:pt>
                <c:pt idx="3301">
                  <c:v>3301.44983333344</c:v>
                </c:pt>
                <c:pt idx="3302">
                  <c:v>3302.44966666678</c:v>
                </c:pt>
                <c:pt idx="3303">
                  <c:v>3303.44950000011</c:v>
                </c:pt>
                <c:pt idx="3304">
                  <c:v>3304.44933333344</c:v>
                </c:pt>
                <c:pt idx="3305">
                  <c:v>3305.44916666678</c:v>
                </c:pt>
                <c:pt idx="3306">
                  <c:v>3306.44900000011</c:v>
                </c:pt>
                <c:pt idx="3307">
                  <c:v>3307.44883333344</c:v>
                </c:pt>
                <c:pt idx="3308">
                  <c:v>3308.448666666779</c:v>
                </c:pt>
                <c:pt idx="3309">
                  <c:v>3309.44850000011</c:v>
                </c:pt>
                <c:pt idx="3310">
                  <c:v>3310.44833333344</c:v>
                </c:pt>
                <c:pt idx="3311">
                  <c:v>3311.44816666678</c:v>
                </c:pt>
                <c:pt idx="3312">
                  <c:v>3312.44800000011</c:v>
                </c:pt>
                <c:pt idx="3313">
                  <c:v>3313.44783333345</c:v>
                </c:pt>
                <c:pt idx="3314">
                  <c:v>3314.44766666678</c:v>
                </c:pt>
                <c:pt idx="3315">
                  <c:v>3315.447500000111</c:v>
                </c:pt>
                <c:pt idx="3316">
                  <c:v>3316.44733333345</c:v>
                </c:pt>
                <c:pt idx="3317">
                  <c:v>3317.44716666678</c:v>
                </c:pt>
                <c:pt idx="3318">
                  <c:v>3318.44700000011</c:v>
                </c:pt>
                <c:pt idx="3319">
                  <c:v>3319.44683333345</c:v>
                </c:pt>
                <c:pt idx="3320">
                  <c:v>3320.446666666779</c:v>
                </c:pt>
                <c:pt idx="3321">
                  <c:v>3321.44650000011</c:v>
                </c:pt>
                <c:pt idx="3322">
                  <c:v>3322.44633333345</c:v>
                </c:pt>
                <c:pt idx="3323">
                  <c:v>3323.44616666678</c:v>
                </c:pt>
                <c:pt idx="3324">
                  <c:v>3324.44600000011</c:v>
                </c:pt>
                <c:pt idx="3325">
                  <c:v>3325.44583333345</c:v>
                </c:pt>
                <c:pt idx="3326">
                  <c:v>3326.44566666678</c:v>
                </c:pt>
                <c:pt idx="3327">
                  <c:v>3327.445500000111</c:v>
                </c:pt>
                <c:pt idx="3328">
                  <c:v>3328.44533333345</c:v>
                </c:pt>
                <c:pt idx="3329">
                  <c:v>3329.44516666678</c:v>
                </c:pt>
                <c:pt idx="3330">
                  <c:v>3330.44500000011</c:v>
                </c:pt>
                <c:pt idx="3331">
                  <c:v>3331.44483333345</c:v>
                </c:pt>
                <c:pt idx="3332">
                  <c:v>3332.44466666678</c:v>
                </c:pt>
                <c:pt idx="3333">
                  <c:v>3333.44450000011</c:v>
                </c:pt>
                <c:pt idx="3334">
                  <c:v>3334.44433333345</c:v>
                </c:pt>
                <c:pt idx="3335">
                  <c:v>3335.44416666678</c:v>
                </c:pt>
                <c:pt idx="3336">
                  <c:v>3336.44400000012</c:v>
                </c:pt>
                <c:pt idx="3337">
                  <c:v>3337.44383333345</c:v>
                </c:pt>
                <c:pt idx="3338">
                  <c:v>3338.44366666678</c:v>
                </c:pt>
                <c:pt idx="3339">
                  <c:v>3339.443500000121</c:v>
                </c:pt>
                <c:pt idx="3340">
                  <c:v>3340.44333333345</c:v>
                </c:pt>
                <c:pt idx="3341">
                  <c:v>3341.44316666678</c:v>
                </c:pt>
                <c:pt idx="3342">
                  <c:v>3342.443000000121</c:v>
                </c:pt>
                <c:pt idx="3343">
                  <c:v>3343.44283333345</c:v>
                </c:pt>
                <c:pt idx="3344">
                  <c:v>3344.44266666678</c:v>
                </c:pt>
                <c:pt idx="3345">
                  <c:v>3345.44250000012</c:v>
                </c:pt>
                <c:pt idx="3346">
                  <c:v>3346.44233333345</c:v>
                </c:pt>
                <c:pt idx="3347">
                  <c:v>3347.44216666678</c:v>
                </c:pt>
                <c:pt idx="3348">
                  <c:v>3348.44200000012</c:v>
                </c:pt>
                <c:pt idx="3349">
                  <c:v>3349.44183333345</c:v>
                </c:pt>
                <c:pt idx="3350">
                  <c:v>3350.44166666678</c:v>
                </c:pt>
                <c:pt idx="3351">
                  <c:v>3351.44150000012</c:v>
                </c:pt>
                <c:pt idx="3352">
                  <c:v>3352.44133333345</c:v>
                </c:pt>
                <c:pt idx="3353">
                  <c:v>3353.44116666678</c:v>
                </c:pt>
                <c:pt idx="3354">
                  <c:v>3354.441000000121</c:v>
                </c:pt>
                <c:pt idx="3355">
                  <c:v>3355.44083333345</c:v>
                </c:pt>
                <c:pt idx="3356">
                  <c:v>3356.44066666678</c:v>
                </c:pt>
                <c:pt idx="3357">
                  <c:v>3357.44050000012</c:v>
                </c:pt>
                <c:pt idx="3358">
                  <c:v>3358.44033333345</c:v>
                </c:pt>
                <c:pt idx="3359">
                  <c:v>3359.44016666679</c:v>
                </c:pt>
                <c:pt idx="3360">
                  <c:v>3360.44000000012</c:v>
                </c:pt>
                <c:pt idx="3361">
                  <c:v>3361.43983333345</c:v>
                </c:pt>
                <c:pt idx="3362">
                  <c:v>3362.43966666679</c:v>
                </c:pt>
                <c:pt idx="3363">
                  <c:v>3363.43950000012</c:v>
                </c:pt>
                <c:pt idx="3364">
                  <c:v>3364.43933333345</c:v>
                </c:pt>
                <c:pt idx="3365">
                  <c:v>3365.43916666679</c:v>
                </c:pt>
                <c:pt idx="3366">
                  <c:v>3366.439000000121</c:v>
                </c:pt>
                <c:pt idx="3367">
                  <c:v>3367.43883333345</c:v>
                </c:pt>
                <c:pt idx="3368">
                  <c:v>3368.43866666679</c:v>
                </c:pt>
                <c:pt idx="3369">
                  <c:v>3369.438500000121</c:v>
                </c:pt>
                <c:pt idx="3370">
                  <c:v>3370.43833333346</c:v>
                </c:pt>
                <c:pt idx="3371">
                  <c:v>3371.43816666679</c:v>
                </c:pt>
                <c:pt idx="3372">
                  <c:v>3372.43800000012</c:v>
                </c:pt>
                <c:pt idx="3373">
                  <c:v>3373.43783333345</c:v>
                </c:pt>
                <c:pt idx="3374">
                  <c:v>3374.43766666679</c:v>
                </c:pt>
                <c:pt idx="3375">
                  <c:v>3375.43750000012</c:v>
                </c:pt>
                <c:pt idx="3376">
                  <c:v>3376.43733333346</c:v>
                </c:pt>
                <c:pt idx="3377">
                  <c:v>3377.43716666679</c:v>
                </c:pt>
                <c:pt idx="3378">
                  <c:v>3378.43700000012</c:v>
                </c:pt>
                <c:pt idx="3379">
                  <c:v>3379.43683333346</c:v>
                </c:pt>
                <c:pt idx="3380">
                  <c:v>3380.43666666679</c:v>
                </c:pt>
                <c:pt idx="3381">
                  <c:v>3381.436500000121</c:v>
                </c:pt>
                <c:pt idx="3382">
                  <c:v>3382.43633333346</c:v>
                </c:pt>
                <c:pt idx="3383">
                  <c:v>3383.43616666679</c:v>
                </c:pt>
                <c:pt idx="3384">
                  <c:v>3384.43600000012</c:v>
                </c:pt>
                <c:pt idx="3385">
                  <c:v>3385.43583333346</c:v>
                </c:pt>
                <c:pt idx="3386">
                  <c:v>3386.43566666679</c:v>
                </c:pt>
                <c:pt idx="3387">
                  <c:v>3387.43550000012</c:v>
                </c:pt>
                <c:pt idx="3388">
                  <c:v>3388.43533333346</c:v>
                </c:pt>
                <c:pt idx="3389">
                  <c:v>3389.43516666679</c:v>
                </c:pt>
                <c:pt idx="3390">
                  <c:v>3390.43500000012</c:v>
                </c:pt>
                <c:pt idx="3391">
                  <c:v>3391.43483333346</c:v>
                </c:pt>
                <c:pt idx="3392">
                  <c:v>3392.43466666679</c:v>
                </c:pt>
                <c:pt idx="3393">
                  <c:v>3393.434500000121</c:v>
                </c:pt>
                <c:pt idx="3394">
                  <c:v>3394.43433333346</c:v>
                </c:pt>
                <c:pt idx="3395">
                  <c:v>3395.43416666679</c:v>
                </c:pt>
                <c:pt idx="3396">
                  <c:v>3396.43400000012</c:v>
                </c:pt>
                <c:pt idx="3397">
                  <c:v>3397.43383333346</c:v>
                </c:pt>
                <c:pt idx="3398">
                  <c:v>3398.43366666679</c:v>
                </c:pt>
                <c:pt idx="3399">
                  <c:v>3399.43350000012</c:v>
                </c:pt>
                <c:pt idx="3400">
                  <c:v>3400.43333333346</c:v>
                </c:pt>
                <c:pt idx="3401">
                  <c:v>3401.43316666679</c:v>
                </c:pt>
                <c:pt idx="3402">
                  <c:v>3402.43300000013</c:v>
                </c:pt>
                <c:pt idx="3403">
                  <c:v>3403.43283333346</c:v>
                </c:pt>
                <c:pt idx="3404">
                  <c:v>3404.43266666679</c:v>
                </c:pt>
                <c:pt idx="3405">
                  <c:v>3405.432500000131</c:v>
                </c:pt>
                <c:pt idx="3406">
                  <c:v>3406.43233333346</c:v>
                </c:pt>
                <c:pt idx="3407">
                  <c:v>3407.43216666679</c:v>
                </c:pt>
                <c:pt idx="3408">
                  <c:v>3408.432000000131</c:v>
                </c:pt>
                <c:pt idx="3409">
                  <c:v>3409.43183333346</c:v>
                </c:pt>
                <c:pt idx="3410">
                  <c:v>3410.43166666679</c:v>
                </c:pt>
                <c:pt idx="3411">
                  <c:v>3411.43150000013</c:v>
                </c:pt>
                <c:pt idx="3412">
                  <c:v>3412.43133333346</c:v>
                </c:pt>
                <c:pt idx="3413">
                  <c:v>3413.43116666679</c:v>
                </c:pt>
                <c:pt idx="3414">
                  <c:v>3414.43100000013</c:v>
                </c:pt>
                <c:pt idx="3415">
                  <c:v>3415.43083333346</c:v>
                </c:pt>
                <c:pt idx="3416">
                  <c:v>3416.43066666679</c:v>
                </c:pt>
                <c:pt idx="3417">
                  <c:v>3417.43050000013</c:v>
                </c:pt>
                <c:pt idx="3418">
                  <c:v>3418.43033333346</c:v>
                </c:pt>
                <c:pt idx="3419">
                  <c:v>3419.4301666668</c:v>
                </c:pt>
                <c:pt idx="3420">
                  <c:v>3420.430000000131</c:v>
                </c:pt>
                <c:pt idx="3421">
                  <c:v>3421.42983333346</c:v>
                </c:pt>
                <c:pt idx="3422">
                  <c:v>3422.4296666668</c:v>
                </c:pt>
                <c:pt idx="3423">
                  <c:v>3423.42950000013</c:v>
                </c:pt>
                <c:pt idx="3424">
                  <c:v>3424.42933333346</c:v>
                </c:pt>
                <c:pt idx="3425">
                  <c:v>3425.4291666668</c:v>
                </c:pt>
                <c:pt idx="3426">
                  <c:v>3426.42900000013</c:v>
                </c:pt>
                <c:pt idx="3427">
                  <c:v>3427.42883333346</c:v>
                </c:pt>
                <c:pt idx="3428">
                  <c:v>3428.428666666799</c:v>
                </c:pt>
                <c:pt idx="3429">
                  <c:v>3429.42850000013</c:v>
                </c:pt>
                <c:pt idx="3430">
                  <c:v>3430.42833333346</c:v>
                </c:pt>
                <c:pt idx="3431">
                  <c:v>3431.4281666668</c:v>
                </c:pt>
                <c:pt idx="3432">
                  <c:v>3432.42800000013</c:v>
                </c:pt>
                <c:pt idx="3433">
                  <c:v>3433.42783333347</c:v>
                </c:pt>
                <c:pt idx="3434">
                  <c:v>3434.4276666668</c:v>
                </c:pt>
                <c:pt idx="3435">
                  <c:v>3435.427500000131</c:v>
                </c:pt>
                <c:pt idx="3436">
                  <c:v>3436.42733333347</c:v>
                </c:pt>
                <c:pt idx="3437">
                  <c:v>3437.4271666668</c:v>
                </c:pt>
                <c:pt idx="3438">
                  <c:v>3438.42700000013</c:v>
                </c:pt>
                <c:pt idx="3439">
                  <c:v>3439.42683333346</c:v>
                </c:pt>
                <c:pt idx="3440">
                  <c:v>3440.4266666668</c:v>
                </c:pt>
                <c:pt idx="3441">
                  <c:v>3441.42650000013</c:v>
                </c:pt>
                <c:pt idx="3442">
                  <c:v>3442.42633333347</c:v>
                </c:pt>
                <c:pt idx="3443">
                  <c:v>3443.4261666668</c:v>
                </c:pt>
                <c:pt idx="3444">
                  <c:v>3444.42600000013</c:v>
                </c:pt>
                <c:pt idx="3445">
                  <c:v>3445.42583333347</c:v>
                </c:pt>
                <c:pt idx="3446">
                  <c:v>3446.4256666668</c:v>
                </c:pt>
                <c:pt idx="3447">
                  <c:v>3447.425500000131</c:v>
                </c:pt>
                <c:pt idx="3448">
                  <c:v>3448.42533333347</c:v>
                </c:pt>
                <c:pt idx="3449">
                  <c:v>3449.4251666668</c:v>
                </c:pt>
                <c:pt idx="3450">
                  <c:v>3450.42500000013</c:v>
                </c:pt>
                <c:pt idx="3451">
                  <c:v>3451.42483333347</c:v>
                </c:pt>
                <c:pt idx="3452">
                  <c:v>3452.4246666668</c:v>
                </c:pt>
                <c:pt idx="3453">
                  <c:v>3453.42450000013</c:v>
                </c:pt>
                <c:pt idx="3454">
                  <c:v>3454.42433333347</c:v>
                </c:pt>
                <c:pt idx="3455">
                  <c:v>3455.4241666668</c:v>
                </c:pt>
                <c:pt idx="3456">
                  <c:v>3456.42400000013</c:v>
                </c:pt>
                <c:pt idx="3457">
                  <c:v>3457.42383333347</c:v>
                </c:pt>
                <c:pt idx="3458">
                  <c:v>3458.4236666668</c:v>
                </c:pt>
                <c:pt idx="3459">
                  <c:v>3459.423500000141</c:v>
                </c:pt>
                <c:pt idx="3460">
                  <c:v>3460.42333333347</c:v>
                </c:pt>
                <c:pt idx="3461">
                  <c:v>3461.4231666668</c:v>
                </c:pt>
                <c:pt idx="3462">
                  <c:v>3462.423000000141</c:v>
                </c:pt>
                <c:pt idx="3463">
                  <c:v>3463.42283333347</c:v>
                </c:pt>
                <c:pt idx="3464">
                  <c:v>3464.4226666668</c:v>
                </c:pt>
                <c:pt idx="3465">
                  <c:v>3465.42250000014</c:v>
                </c:pt>
                <c:pt idx="3466">
                  <c:v>3466.42233333347</c:v>
                </c:pt>
                <c:pt idx="3467">
                  <c:v>3467.4221666668</c:v>
                </c:pt>
                <c:pt idx="3468">
                  <c:v>3468.42200000014</c:v>
                </c:pt>
                <c:pt idx="3469">
                  <c:v>3469.42183333347</c:v>
                </c:pt>
                <c:pt idx="3470">
                  <c:v>3470.4216666668</c:v>
                </c:pt>
                <c:pt idx="3471">
                  <c:v>3471.42150000014</c:v>
                </c:pt>
                <c:pt idx="3472">
                  <c:v>3472.42133333347</c:v>
                </c:pt>
                <c:pt idx="3473">
                  <c:v>3473.4211666668</c:v>
                </c:pt>
                <c:pt idx="3474">
                  <c:v>3474.421000000141</c:v>
                </c:pt>
                <c:pt idx="3475">
                  <c:v>3475.42083333347</c:v>
                </c:pt>
                <c:pt idx="3476">
                  <c:v>3476.42066666681</c:v>
                </c:pt>
                <c:pt idx="3477">
                  <c:v>3477.42050000014</c:v>
                </c:pt>
                <c:pt idx="3478">
                  <c:v>3478.42033333347</c:v>
                </c:pt>
                <c:pt idx="3479">
                  <c:v>3479.42016666681</c:v>
                </c:pt>
                <c:pt idx="3480">
                  <c:v>3480.42000000014</c:v>
                </c:pt>
                <c:pt idx="3481">
                  <c:v>3481.41983333347</c:v>
                </c:pt>
                <c:pt idx="3482">
                  <c:v>3482.4196666668</c:v>
                </c:pt>
                <c:pt idx="3483">
                  <c:v>3483.41950000014</c:v>
                </c:pt>
                <c:pt idx="3484">
                  <c:v>3484.41933333347</c:v>
                </c:pt>
                <c:pt idx="3485">
                  <c:v>3485.41916666681</c:v>
                </c:pt>
                <c:pt idx="3486">
                  <c:v>3486.419000000141</c:v>
                </c:pt>
                <c:pt idx="3487">
                  <c:v>3487.41883333347</c:v>
                </c:pt>
                <c:pt idx="3488">
                  <c:v>3488.41866666681</c:v>
                </c:pt>
                <c:pt idx="3489">
                  <c:v>3489.418500000141</c:v>
                </c:pt>
                <c:pt idx="3490">
                  <c:v>3490.41833333347</c:v>
                </c:pt>
                <c:pt idx="3491">
                  <c:v>3491.41816666681</c:v>
                </c:pt>
                <c:pt idx="3492">
                  <c:v>3492.41800000014</c:v>
                </c:pt>
                <c:pt idx="3493">
                  <c:v>3493.41783333347</c:v>
                </c:pt>
                <c:pt idx="3494">
                  <c:v>3494.41766666681</c:v>
                </c:pt>
                <c:pt idx="3495">
                  <c:v>3495.41750000014</c:v>
                </c:pt>
                <c:pt idx="3496">
                  <c:v>3496.41733333347</c:v>
                </c:pt>
                <c:pt idx="3497">
                  <c:v>3497.41716666681</c:v>
                </c:pt>
                <c:pt idx="3498">
                  <c:v>3498.41700000014</c:v>
                </c:pt>
                <c:pt idx="3499">
                  <c:v>3499.41683333347</c:v>
                </c:pt>
                <c:pt idx="3500">
                  <c:v>3500.41666666681</c:v>
                </c:pt>
                <c:pt idx="3501">
                  <c:v>3501.416500000141</c:v>
                </c:pt>
                <c:pt idx="3502">
                  <c:v>3502.41633333347</c:v>
                </c:pt>
                <c:pt idx="3503">
                  <c:v>3503.41616666681</c:v>
                </c:pt>
                <c:pt idx="3504">
                  <c:v>3504.41600000014</c:v>
                </c:pt>
                <c:pt idx="3505">
                  <c:v>3505.41583333348</c:v>
                </c:pt>
                <c:pt idx="3506">
                  <c:v>3506.41566666681</c:v>
                </c:pt>
                <c:pt idx="3507">
                  <c:v>3507.41550000014</c:v>
                </c:pt>
                <c:pt idx="3508">
                  <c:v>3508.41533333348</c:v>
                </c:pt>
                <c:pt idx="3509">
                  <c:v>3509.41516666681</c:v>
                </c:pt>
                <c:pt idx="3510">
                  <c:v>3510.41500000014</c:v>
                </c:pt>
                <c:pt idx="3511">
                  <c:v>3511.41483333348</c:v>
                </c:pt>
                <c:pt idx="3512">
                  <c:v>3512.41466666681</c:v>
                </c:pt>
                <c:pt idx="3513">
                  <c:v>3513.414500000141</c:v>
                </c:pt>
                <c:pt idx="3514">
                  <c:v>3514.41433333348</c:v>
                </c:pt>
                <c:pt idx="3515">
                  <c:v>3515.41416666681</c:v>
                </c:pt>
                <c:pt idx="3516">
                  <c:v>3516.414000000141</c:v>
                </c:pt>
                <c:pt idx="3517">
                  <c:v>3517.41383333348</c:v>
                </c:pt>
                <c:pt idx="3518">
                  <c:v>3518.41366666681</c:v>
                </c:pt>
                <c:pt idx="3519">
                  <c:v>3519.41350000015</c:v>
                </c:pt>
                <c:pt idx="3520">
                  <c:v>3520.41333333348</c:v>
                </c:pt>
                <c:pt idx="3521">
                  <c:v>3521.41316666681</c:v>
                </c:pt>
                <c:pt idx="3522">
                  <c:v>3522.41300000015</c:v>
                </c:pt>
                <c:pt idx="3523">
                  <c:v>3523.41283333348</c:v>
                </c:pt>
                <c:pt idx="3524">
                  <c:v>3524.41266666681</c:v>
                </c:pt>
                <c:pt idx="3525">
                  <c:v>3525.41250000014</c:v>
                </c:pt>
                <c:pt idx="3526">
                  <c:v>3526.41233333348</c:v>
                </c:pt>
                <c:pt idx="3527">
                  <c:v>3527.41216666681</c:v>
                </c:pt>
                <c:pt idx="3528">
                  <c:v>3528.412000000151</c:v>
                </c:pt>
                <c:pt idx="3529">
                  <c:v>3529.41183333348</c:v>
                </c:pt>
                <c:pt idx="3530">
                  <c:v>3530.41166666681</c:v>
                </c:pt>
                <c:pt idx="3531">
                  <c:v>3531.41150000015</c:v>
                </c:pt>
                <c:pt idx="3532">
                  <c:v>3532.41133333348</c:v>
                </c:pt>
                <c:pt idx="3533">
                  <c:v>3533.41116666681</c:v>
                </c:pt>
                <c:pt idx="3534">
                  <c:v>3534.41100000015</c:v>
                </c:pt>
                <c:pt idx="3535">
                  <c:v>3535.41083333348</c:v>
                </c:pt>
                <c:pt idx="3536">
                  <c:v>3536.41066666681</c:v>
                </c:pt>
                <c:pt idx="3537">
                  <c:v>3537.41050000015</c:v>
                </c:pt>
                <c:pt idx="3538">
                  <c:v>3538.41033333348</c:v>
                </c:pt>
                <c:pt idx="3539">
                  <c:v>3539.410166666811</c:v>
                </c:pt>
                <c:pt idx="3540">
                  <c:v>3540.410000000151</c:v>
                </c:pt>
                <c:pt idx="3541">
                  <c:v>3541.40983333348</c:v>
                </c:pt>
                <c:pt idx="3542">
                  <c:v>3542.40966666682</c:v>
                </c:pt>
                <c:pt idx="3543">
                  <c:v>3543.409500000151</c:v>
                </c:pt>
                <c:pt idx="3544">
                  <c:v>3544.40933333348</c:v>
                </c:pt>
                <c:pt idx="3545">
                  <c:v>3545.40916666681</c:v>
                </c:pt>
                <c:pt idx="3546">
                  <c:v>3546.40900000015</c:v>
                </c:pt>
                <c:pt idx="3547">
                  <c:v>3547.40883333348</c:v>
                </c:pt>
                <c:pt idx="3548">
                  <c:v>3548.408666666819</c:v>
                </c:pt>
                <c:pt idx="3549">
                  <c:v>3549.40850000015</c:v>
                </c:pt>
                <c:pt idx="3550">
                  <c:v>3550.40833333348</c:v>
                </c:pt>
                <c:pt idx="3551">
                  <c:v>3551.40816666682</c:v>
                </c:pt>
                <c:pt idx="3552">
                  <c:v>3552.40800000015</c:v>
                </c:pt>
                <c:pt idx="3553">
                  <c:v>3553.40783333348</c:v>
                </c:pt>
                <c:pt idx="3554">
                  <c:v>3554.40766666682</c:v>
                </c:pt>
                <c:pt idx="3555">
                  <c:v>3555.407500000151</c:v>
                </c:pt>
                <c:pt idx="3556">
                  <c:v>3556.40733333348</c:v>
                </c:pt>
                <c:pt idx="3557">
                  <c:v>3557.40716666682</c:v>
                </c:pt>
                <c:pt idx="3558">
                  <c:v>3558.40700000015</c:v>
                </c:pt>
                <c:pt idx="3559">
                  <c:v>3559.40683333348</c:v>
                </c:pt>
                <c:pt idx="3560">
                  <c:v>3560.40666666682</c:v>
                </c:pt>
                <c:pt idx="3561">
                  <c:v>3561.40650000015</c:v>
                </c:pt>
                <c:pt idx="3562">
                  <c:v>3562.40633333349</c:v>
                </c:pt>
                <c:pt idx="3563">
                  <c:v>3563.40616666682</c:v>
                </c:pt>
                <c:pt idx="3564">
                  <c:v>3564.40600000015</c:v>
                </c:pt>
                <c:pt idx="3565">
                  <c:v>3565.40583333349</c:v>
                </c:pt>
                <c:pt idx="3566">
                  <c:v>3566.40566666682</c:v>
                </c:pt>
                <c:pt idx="3567">
                  <c:v>3567.405500000151</c:v>
                </c:pt>
                <c:pt idx="3568">
                  <c:v>3568.40533333349</c:v>
                </c:pt>
                <c:pt idx="3569">
                  <c:v>3569.40516666682</c:v>
                </c:pt>
                <c:pt idx="3570">
                  <c:v>3570.405000000151</c:v>
                </c:pt>
                <c:pt idx="3571">
                  <c:v>3571.40483333349</c:v>
                </c:pt>
                <c:pt idx="3572">
                  <c:v>3572.40466666682</c:v>
                </c:pt>
                <c:pt idx="3573">
                  <c:v>3573.40450000015</c:v>
                </c:pt>
                <c:pt idx="3574">
                  <c:v>3574.40433333349</c:v>
                </c:pt>
                <c:pt idx="3575">
                  <c:v>3575.40416666682</c:v>
                </c:pt>
                <c:pt idx="3576">
                  <c:v>3576.40400000015</c:v>
                </c:pt>
                <c:pt idx="3577">
                  <c:v>3577.40383333349</c:v>
                </c:pt>
                <c:pt idx="3578">
                  <c:v>3578.40366666682</c:v>
                </c:pt>
                <c:pt idx="3579">
                  <c:v>3579.403500000151</c:v>
                </c:pt>
                <c:pt idx="3580">
                  <c:v>3580.40333333349</c:v>
                </c:pt>
                <c:pt idx="3581">
                  <c:v>3581.40316666682</c:v>
                </c:pt>
                <c:pt idx="3582">
                  <c:v>3582.403000000161</c:v>
                </c:pt>
                <c:pt idx="3583">
                  <c:v>3583.40283333349</c:v>
                </c:pt>
                <c:pt idx="3584">
                  <c:v>3584.40266666682</c:v>
                </c:pt>
                <c:pt idx="3585">
                  <c:v>3585.40250000016</c:v>
                </c:pt>
                <c:pt idx="3586">
                  <c:v>3586.40233333349</c:v>
                </c:pt>
                <c:pt idx="3587">
                  <c:v>3587.40216666682</c:v>
                </c:pt>
                <c:pt idx="3588">
                  <c:v>3588.40200000016</c:v>
                </c:pt>
                <c:pt idx="3589">
                  <c:v>3589.40183333349</c:v>
                </c:pt>
                <c:pt idx="3590">
                  <c:v>3590.40166666682</c:v>
                </c:pt>
                <c:pt idx="3591">
                  <c:v>3591.40150000016</c:v>
                </c:pt>
                <c:pt idx="3592">
                  <c:v>3592.40133333349</c:v>
                </c:pt>
                <c:pt idx="3593">
                  <c:v>3593.40116666682</c:v>
                </c:pt>
                <c:pt idx="3594">
                  <c:v>3594.401000000161</c:v>
                </c:pt>
                <c:pt idx="3595">
                  <c:v>3595.40083333349</c:v>
                </c:pt>
                <c:pt idx="3596">
                  <c:v>3596.40066666682</c:v>
                </c:pt>
                <c:pt idx="3597">
                  <c:v>3597.400500000161</c:v>
                </c:pt>
                <c:pt idx="3598">
                  <c:v>3598.40033333349</c:v>
                </c:pt>
                <c:pt idx="3599">
                  <c:v>3599.40016666682</c:v>
                </c:pt>
                <c:pt idx="3600">
                  <c:v>3600.40000000016</c:v>
                </c:pt>
                <c:pt idx="3601">
                  <c:v>3601.39983333349</c:v>
                </c:pt>
                <c:pt idx="3602">
                  <c:v>3602.39966666682</c:v>
                </c:pt>
                <c:pt idx="3603">
                  <c:v>3603.39950000016</c:v>
                </c:pt>
                <c:pt idx="3604">
                  <c:v>3604.39933333349</c:v>
                </c:pt>
                <c:pt idx="3605">
                  <c:v>3605.39916666683</c:v>
                </c:pt>
                <c:pt idx="3606">
                  <c:v>3606.399000000161</c:v>
                </c:pt>
                <c:pt idx="3607">
                  <c:v>3607.39883333349</c:v>
                </c:pt>
                <c:pt idx="3608">
                  <c:v>3608.39866666683</c:v>
                </c:pt>
                <c:pt idx="3609">
                  <c:v>3609.398500000161</c:v>
                </c:pt>
                <c:pt idx="3610">
                  <c:v>3610.39833333349</c:v>
                </c:pt>
                <c:pt idx="3611">
                  <c:v>3611.39816666683</c:v>
                </c:pt>
                <c:pt idx="3612">
                  <c:v>3612.39800000016</c:v>
                </c:pt>
                <c:pt idx="3613">
                  <c:v>3613.39783333349</c:v>
                </c:pt>
                <c:pt idx="3614">
                  <c:v>3614.39766666683</c:v>
                </c:pt>
                <c:pt idx="3615">
                  <c:v>3615.39750000016</c:v>
                </c:pt>
                <c:pt idx="3616">
                  <c:v>3616.39733333349</c:v>
                </c:pt>
                <c:pt idx="3617">
                  <c:v>3617.39716666683</c:v>
                </c:pt>
                <c:pt idx="3618">
                  <c:v>3618.39700000016</c:v>
                </c:pt>
                <c:pt idx="3619">
                  <c:v>3619.39683333349</c:v>
                </c:pt>
                <c:pt idx="3620">
                  <c:v>3620.39666666683</c:v>
                </c:pt>
                <c:pt idx="3621">
                  <c:v>3621.396500000161</c:v>
                </c:pt>
                <c:pt idx="3622">
                  <c:v>3622.39633333349</c:v>
                </c:pt>
                <c:pt idx="3623">
                  <c:v>3623.39616666683</c:v>
                </c:pt>
                <c:pt idx="3624">
                  <c:v>3624.396000000161</c:v>
                </c:pt>
                <c:pt idx="3625">
                  <c:v>3625.39583333349</c:v>
                </c:pt>
                <c:pt idx="3626">
                  <c:v>3626.39566666683</c:v>
                </c:pt>
                <c:pt idx="3627">
                  <c:v>3627.39550000016</c:v>
                </c:pt>
                <c:pt idx="3628">
                  <c:v>3628.3953333335</c:v>
                </c:pt>
                <c:pt idx="3629">
                  <c:v>3629.39516666683</c:v>
                </c:pt>
                <c:pt idx="3630">
                  <c:v>3630.39500000016</c:v>
                </c:pt>
                <c:pt idx="3631">
                  <c:v>3631.3948333335</c:v>
                </c:pt>
                <c:pt idx="3632">
                  <c:v>3632.39466666683</c:v>
                </c:pt>
                <c:pt idx="3633">
                  <c:v>3633.394500000161</c:v>
                </c:pt>
                <c:pt idx="3634">
                  <c:v>3634.3943333335</c:v>
                </c:pt>
                <c:pt idx="3635">
                  <c:v>3635.39416666683</c:v>
                </c:pt>
                <c:pt idx="3636">
                  <c:v>3636.394000000161</c:v>
                </c:pt>
                <c:pt idx="3637">
                  <c:v>3637.3938333335</c:v>
                </c:pt>
                <c:pt idx="3638">
                  <c:v>3638.39366666683</c:v>
                </c:pt>
                <c:pt idx="3639">
                  <c:v>3639.39350000016</c:v>
                </c:pt>
                <c:pt idx="3640">
                  <c:v>3640.3933333335</c:v>
                </c:pt>
                <c:pt idx="3641">
                  <c:v>3641.39316666683</c:v>
                </c:pt>
                <c:pt idx="3642">
                  <c:v>3642.39300000016</c:v>
                </c:pt>
                <c:pt idx="3643">
                  <c:v>3643.3928333335</c:v>
                </c:pt>
                <c:pt idx="3644">
                  <c:v>3644.39266666683</c:v>
                </c:pt>
                <c:pt idx="3645">
                  <c:v>3645.39250000016</c:v>
                </c:pt>
                <c:pt idx="3646">
                  <c:v>3646.3923333335</c:v>
                </c:pt>
                <c:pt idx="3647">
                  <c:v>3647.39216666683</c:v>
                </c:pt>
                <c:pt idx="3648">
                  <c:v>3648.392000000171</c:v>
                </c:pt>
                <c:pt idx="3649">
                  <c:v>3649.3918333335</c:v>
                </c:pt>
                <c:pt idx="3650">
                  <c:v>3650.39166666683</c:v>
                </c:pt>
                <c:pt idx="3651">
                  <c:v>3651.391500000171</c:v>
                </c:pt>
                <c:pt idx="3652">
                  <c:v>3652.3913333335</c:v>
                </c:pt>
                <c:pt idx="3653">
                  <c:v>3653.39116666683</c:v>
                </c:pt>
                <c:pt idx="3654">
                  <c:v>3654.39100000017</c:v>
                </c:pt>
                <c:pt idx="3655">
                  <c:v>3655.3908333335</c:v>
                </c:pt>
                <c:pt idx="3656">
                  <c:v>3656.39066666683</c:v>
                </c:pt>
                <c:pt idx="3657">
                  <c:v>3657.39050000017</c:v>
                </c:pt>
                <c:pt idx="3658">
                  <c:v>3658.3903333335</c:v>
                </c:pt>
                <c:pt idx="3659">
                  <c:v>3659.390166666831</c:v>
                </c:pt>
                <c:pt idx="3660">
                  <c:v>3660.390000000171</c:v>
                </c:pt>
                <c:pt idx="3661">
                  <c:v>3661.3898333335</c:v>
                </c:pt>
                <c:pt idx="3662">
                  <c:v>3662.38966666683</c:v>
                </c:pt>
                <c:pt idx="3663">
                  <c:v>3663.389500000171</c:v>
                </c:pt>
                <c:pt idx="3664">
                  <c:v>3664.3893333335</c:v>
                </c:pt>
                <c:pt idx="3665">
                  <c:v>3665.38916666684</c:v>
                </c:pt>
                <c:pt idx="3666">
                  <c:v>3666.38900000017</c:v>
                </c:pt>
                <c:pt idx="3667">
                  <c:v>3667.3888333335</c:v>
                </c:pt>
                <c:pt idx="3668">
                  <c:v>3668.38866666684</c:v>
                </c:pt>
                <c:pt idx="3669">
                  <c:v>3669.38850000017</c:v>
                </c:pt>
                <c:pt idx="3670">
                  <c:v>3670.3883333335</c:v>
                </c:pt>
                <c:pt idx="3671">
                  <c:v>3671.38816666683</c:v>
                </c:pt>
                <c:pt idx="3672">
                  <c:v>3672.38800000017</c:v>
                </c:pt>
                <c:pt idx="3673">
                  <c:v>3673.3878333335</c:v>
                </c:pt>
                <c:pt idx="3674">
                  <c:v>3674.38766666684</c:v>
                </c:pt>
                <c:pt idx="3675">
                  <c:v>3675.387500000171</c:v>
                </c:pt>
                <c:pt idx="3676">
                  <c:v>3676.3873333335</c:v>
                </c:pt>
                <c:pt idx="3677">
                  <c:v>3677.38716666684</c:v>
                </c:pt>
                <c:pt idx="3678">
                  <c:v>3678.38700000017</c:v>
                </c:pt>
                <c:pt idx="3679">
                  <c:v>3679.3868333335</c:v>
                </c:pt>
                <c:pt idx="3680">
                  <c:v>3680.38666666684</c:v>
                </c:pt>
                <c:pt idx="3681">
                  <c:v>3681.38650000017</c:v>
                </c:pt>
                <c:pt idx="3682">
                  <c:v>3682.3863333335</c:v>
                </c:pt>
                <c:pt idx="3683">
                  <c:v>3683.38616666684</c:v>
                </c:pt>
                <c:pt idx="3684">
                  <c:v>3684.38600000017</c:v>
                </c:pt>
                <c:pt idx="3685">
                  <c:v>3685.3858333335</c:v>
                </c:pt>
                <c:pt idx="3686">
                  <c:v>3686.38566666684</c:v>
                </c:pt>
                <c:pt idx="3687">
                  <c:v>3687.385500000171</c:v>
                </c:pt>
                <c:pt idx="3688">
                  <c:v>3688.3853333335</c:v>
                </c:pt>
                <c:pt idx="3689">
                  <c:v>3689.38516666684</c:v>
                </c:pt>
                <c:pt idx="3690">
                  <c:v>3690.385000000171</c:v>
                </c:pt>
                <c:pt idx="3691">
                  <c:v>3691.3848333335</c:v>
                </c:pt>
                <c:pt idx="3692">
                  <c:v>3692.38466666684</c:v>
                </c:pt>
                <c:pt idx="3693">
                  <c:v>3693.38450000017</c:v>
                </c:pt>
                <c:pt idx="3694">
                  <c:v>3694.38433333351</c:v>
                </c:pt>
                <c:pt idx="3695">
                  <c:v>3695.38416666684</c:v>
                </c:pt>
                <c:pt idx="3696">
                  <c:v>3696.38400000017</c:v>
                </c:pt>
                <c:pt idx="3697">
                  <c:v>3697.38383333351</c:v>
                </c:pt>
                <c:pt idx="3698">
                  <c:v>3698.38366666684</c:v>
                </c:pt>
                <c:pt idx="3699">
                  <c:v>3699.383500000171</c:v>
                </c:pt>
                <c:pt idx="3700">
                  <c:v>3700.38333333351</c:v>
                </c:pt>
                <c:pt idx="3701">
                  <c:v>3701.38316666684</c:v>
                </c:pt>
                <c:pt idx="3702">
                  <c:v>3702.383000000171</c:v>
                </c:pt>
                <c:pt idx="3703">
                  <c:v>3703.38283333351</c:v>
                </c:pt>
                <c:pt idx="3704">
                  <c:v>3704.38266666684</c:v>
                </c:pt>
                <c:pt idx="3705">
                  <c:v>3705.38250000018</c:v>
                </c:pt>
                <c:pt idx="3706">
                  <c:v>3706.38233333351</c:v>
                </c:pt>
                <c:pt idx="3707">
                  <c:v>3707.38216666684</c:v>
                </c:pt>
                <c:pt idx="3708">
                  <c:v>3708.38200000018</c:v>
                </c:pt>
                <c:pt idx="3709">
                  <c:v>3709.38183333351</c:v>
                </c:pt>
                <c:pt idx="3710">
                  <c:v>3710.38166666684</c:v>
                </c:pt>
                <c:pt idx="3711">
                  <c:v>3711.38150000018</c:v>
                </c:pt>
                <c:pt idx="3712">
                  <c:v>3712.38133333351</c:v>
                </c:pt>
                <c:pt idx="3713">
                  <c:v>3713.381166666841</c:v>
                </c:pt>
                <c:pt idx="3714">
                  <c:v>3714.38100000018</c:v>
                </c:pt>
                <c:pt idx="3715">
                  <c:v>3715.38083333351</c:v>
                </c:pt>
                <c:pt idx="3716">
                  <c:v>3716.38066666684</c:v>
                </c:pt>
                <c:pt idx="3717">
                  <c:v>3717.38050000018</c:v>
                </c:pt>
                <c:pt idx="3718">
                  <c:v>3718.38033333351</c:v>
                </c:pt>
                <c:pt idx="3719">
                  <c:v>3719.38016666684</c:v>
                </c:pt>
                <c:pt idx="3720">
                  <c:v>3720.38000000018</c:v>
                </c:pt>
                <c:pt idx="3721">
                  <c:v>3721.37983333351</c:v>
                </c:pt>
                <c:pt idx="3722">
                  <c:v>3722.37966666684</c:v>
                </c:pt>
                <c:pt idx="3723">
                  <c:v>3723.37950000018</c:v>
                </c:pt>
                <c:pt idx="3724">
                  <c:v>3724.37933333351</c:v>
                </c:pt>
                <c:pt idx="3725">
                  <c:v>3725.37916666684</c:v>
                </c:pt>
                <c:pt idx="3726">
                  <c:v>3726.37900000018</c:v>
                </c:pt>
                <c:pt idx="3727">
                  <c:v>3727.37883333351</c:v>
                </c:pt>
                <c:pt idx="3728">
                  <c:v>3728.37866666685</c:v>
                </c:pt>
                <c:pt idx="3729">
                  <c:v>3729.37850000018</c:v>
                </c:pt>
                <c:pt idx="3730">
                  <c:v>3730.37833333351</c:v>
                </c:pt>
                <c:pt idx="3731">
                  <c:v>3731.37816666684</c:v>
                </c:pt>
                <c:pt idx="3732">
                  <c:v>3732.37800000018</c:v>
                </c:pt>
                <c:pt idx="3733">
                  <c:v>3733.37783333351</c:v>
                </c:pt>
                <c:pt idx="3734">
                  <c:v>3734.37766666685</c:v>
                </c:pt>
                <c:pt idx="3735">
                  <c:v>3735.37750000018</c:v>
                </c:pt>
                <c:pt idx="3736">
                  <c:v>3736.37733333351</c:v>
                </c:pt>
                <c:pt idx="3737">
                  <c:v>3737.37716666685</c:v>
                </c:pt>
                <c:pt idx="3738">
                  <c:v>3738.37700000018</c:v>
                </c:pt>
                <c:pt idx="3739">
                  <c:v>3739.37683333351</c:v>
                </c:pt>
                <c:pt idx="3740">
                  <c:v>3740.37666666685</c:v>
                </c:pt>
                <c:pt idx="3741">
                  <c:v>3741.37650000018</c:v>
                </c:pt>
                <c:pt idx="3742">
                  <c:v>3742.37633333351</c:v>
                </c:pt>
                <c:pt idx="3743">
                  <c:v>3743.37616666685</c:v>
                </c:pt>
                <c:pt idx="3744">
                  <c:v>3744.37600000018</c:v>
                </c:pt>
                <c:pt idx="3745">
                  <c:v>3745.37583333351</c:v>
                </c:pt>
                <c:pt idx="3746">
                  <c:v>3746.37566666685</c:v>
                </c:pt>
                <c:pt idx="3747">
                  <c:v>3747.37550000018</c:v>
                </c:pt>
                <c:pt idx="3748">
                  <c:v>3748.37533333352</c:v>
                </c:pt>
                <c:pt idx="3749">
                  <c:v>3749.37516666685</c:v>
                </c:pt>
                <c:pt idx="3750">
                  <c:v>3750.37500000018</c:v>
                </c:pt>
                <c:pt idx="3751">
                  <c:v>3751.37483333351</c:v>
                </c:pt>
                <c:pt idx="3752">
                  <c:v>3752.37466666685</c:v>
                </c:pt>
                <c:pt idx="3753">
                  <c:v>3753.37450000018</c:v>
                </c:pt>
                <c:pt idx="3754">
                  <c:v>3754.37433333352</c:v>
                </c:pt>
                <c:pt idx="3755">
                  <c:v>3755.37416666685</c:v>
                </c:pt>
                <c:pt idx="3756">
                  <c:v>3756.37400000018</c:v>
                </c:pt>
                <c:pt idx="3757">
                  <c:v>3757.37383333352</c:v>
                </c:pt>
                <c:pt idx="3758">
                  <c:v>3758.37366666685</c:v>
                </c:pt>
                <c:pt idx="3759">
                  <c:v>3759.37350000018</c:v>
                </c:pt>
                <c:pt idx="3760">
                  <c:v>3760.37333333352</c:v>
                </c:pt>
                <c:pt idx="3761">
                  <c:v>3761.37316666685</c:v>
                </c:pt>
                <c:pt idx="3762">
                  <c:v>3762.37300000018</c:v>
                </c:pt>
                <c:pt idx="3763">
                  <c:v>3763.37283333352</c:v>
                </c:pt>
                <c:pt idx="3764">
                  <c:v>3764.37266666685</c:v>
                </c:pt>
                <c:pt idx="3765">
                  <c:v>3765.37250000018</c:v>
                </c:pt>
                <c:pt idx="3766">
                  <c:v>3766.37233333352</c:v>
                </c:pt>
                <c:pt idx="3767">
                  <c:v>3767.372166666851</c:v>
                </c:pt>
                <c:pt idx="3768">
                  <c:v>3768.37200000018</c:v>
                </c:pt>
                <c:pt idx="3769">
                  <c:v>3769.37183333352</c:v>
                </c:pt>
                <c:pt idx="3770">
                  <c:v>3770.37166666685</c:v>
                </c:pt>
                <c:pt idx="3771">
                  <c:v>3771.37150000018</c:v>
                </c:pt>
                <c:pt idx="3772">
                  <c:v>3772.37133333352</c:v>
                </c:pt>
                <c:pt idx="3773">
                  <c:v>3773.37116666685</c:v>
                </c:pt>
                <c:pt idx="3774">
                  <c:v>3774.37100000018</c:v>
                </c:pt>
                <c:pt idx="3775">
                  <c:v>3775.37083333352</c:v>
                </c:pt>
                <c:pt idx="3776">
                  <c:v>3776.37066666685</c:v>
                </c:pt>
                <c:pt idx="3777">
                  <c:v>3777.37050000019</c:v>
                </c:pt>
                <c:pt idx="3778">
                  <c:v>3778.37033333352</c:v>
                </c:pt>
                <c:pt idx="3779">
                  <c:v>3779.370166666851</c:v>
                </c:pt>
                <c:pt idx="3780">
                  <c:v>3780.37000000019</c:v>
                </c:pt>
                <c:pt idx="3781">
                  <c:v>3781.36983333352</c:v>
                </c:pt>
                <c:pt idx="3782">
                  <c:v>3782.36966666685</c:v>
                </c:pt>
                <c:pt idx="3783">
                  <c:v>3783.36950000019</c:v>
                </c:pt>
                <c:pt idx="3784">
                  <c:v>3784.36933333352</c:v>
                </c:pt>
                <c:pt idx="3785">
                  <c:v>3785.36916666685</c:v>
                </c:pt>
                <c:pt idx="3786">
                  <c:v>3786.36900000019</c:v>
                </c:pt>
                <c:pt idx="3787">
                  <c:v>3787.36883333352</c:v>
                </c:pt>
                <c:pt idx="3788">
                  <c:v>3788.36866666685</c:v>
                </c:pt>
                <c:pt idx="3789">
                  <c:v>3789.36850000019</c:v>
                </c:pt>
                <c:pt idx="3790">
                  <c:v>3790.36833333352</c:v>
                </c:pt>
                <c:pt idx="3791">
                  <c:v>3791.36816666685</c:v>
                </c:pt>
                <c:pt idx="3792">
                  <c:v>3792.36800000019</c:v>
                </c:pt>
                <c:pt idx="3793">
                  <c:v>3793.36783333352</c:v>
                </c:pt>
                <c:pt idx="3794">
                  <c:v>3794.36766666686</c:v>
                </c:pt>
                <c:pt idx="3795">
                  <c:v>3795.36750000019</c:v>
                </c:pt>
                <c:pt idx="3796">
                  <c:v>3796.36733333352</c:v>
                </c:pt>
                <c:pt idx="3797">
                  <c:v>3797.36716666686</c:v>
                </c:pt>
                <c:pt idx="3798">
                  <c:v>3798.36700000019</c:v>
                </c:pt>
                <c:pt idx="3799">
                  <c:v>3799.36683333352</c:v>
                </c:pt>
                <c:pt idx="3800">
                  <c:v>3800.36666666686</c:v>
                </c:pt>
                <c:pt idx="3801">
                  <c:v>3801.36650000019</c:v>
                </c:pt>
                <c:pt idx="3802">
                  <c:v>3802.36633333352</c:v>
                </c:pt>
                <c:pt idx="3803">
                  <c:v>3803.36616666686</c:v>
                </c:pt>
                <c:pt idx="3804">
                  <c:v>3804.36600000019</c:v>
                </c:pt>
                <c:pt idx="3805">
                  <c:v>3805.36583333352</c:v>
                </c:pt>
                <c:pt idx="3806">
                  <c:v>3806.36566666686</c:v>
                </c:pt>
                <c:pt idx="3807">
                  <c:v>3807.36550000019</c:v>
                </c:pt>
                <c:pt idx="3808">
                  <c:v>3808.36533333352</c:v>
                </c:pt>
                <c:pt idx="3809">
                  <c:v>3809.36516666686</c:v>
                </c:pt>
                <c:pt idx="3810">
                  <c:v>3810.36500000019</c:v>
                </c:pt>
                <c:pt idx="3811">
                  <c:v>3811.36483333352</c:v>
                </c:pt>
                <c:pt idx="3812">
                  <c:v>3812.36466666686</c:v>
                </c:pt>
                <c:pt idx="3813">
                  <c:v>3813.36450000019</c:v>
                </c:pt>
                <c:pt idx="3814">
                  <c:v>3814.36433333353</c:v>
                </c:pt>
                <c:pt idx="3815">
                  <c:v>3815.36416666686</c:v>
                </c:pt>
                <c:pt idx="3816">
                  <c:v>3816.36400000019</c:v>
                </c:pt>
                <c:pt idx="3817">
                  <c:v>3817.36383333353</c:v>
                </c:pt>
                <c:pt idx="3818">
                  <c:v>3818.36366666686</c:v>
                </c:pt>
                <c:pt idx="3819">
                  <c:v>3819.36350000019</c:v>
                </c:pt>
                <c:pt idx="3820">
                  <c:v>3820.36333333353</c:v>
                </c:pt>
                <c:pt idx="3821">
                  <c:v>3821.363166666861</c:v>
                </c:pt>
                <c:pt idx="3822">
                  <c:v>3822.36300000019</c:v>
                </c:pt>
                <c:pt idx="3823">
                  <c:v>3823.36283333353</c:v>
                </c:pt>
                <c:pt idx="3824">
                  <c:v>3824.36266666686</c:v>
                </c:pt>
                <c:pt idx="3825">
                  <c:v>3825.36250000019</c:v>
                </c:pt>
                <c:pt idx="3826">
                  <c:v>3826.36233333353</c:v>
                </c:pt>
                <c:pt idx="3827">
                  <c:v>3827.36216666686</c:v>
                </c:pt>
                <c:pt idx="3828">
                  <c:v>3828.36200000019</c:v>
                </c:pt>
                <c:pt idx="3829">
                  <c:v>3829.36183333353</c:v>
                </c:pt>
                <c:pt idx="3830">
                  <c:v>3830.36166666686</c:v>
                </c:pt>
                <c:pt idx="3831">
                  <c:v>3831.36150000019</c:v>
                </c:pt>
                <c:pt idx="3832">
                  <c:v>3832.36133333353</c:v>
                </c:pt>
                <c:pt idx="3833">
                  <c:v>3833.361166666861</c:v>
                </c:pt>
                <c:pt idx="3834">
                  <c:v>3834.3610000002</c:v>
                </c:pt>
                <c:pt idx="3835">
                  <c:v>3835.36083333353</c:v>
                </c:pt>
                <c:pt idx="3836">
                  <c:v>3836.36066666686</c:v>
                </c:pt>
                <c:pt idx="3837">
                  <c:v>3837.3605000002</c:v>
                </c:pt>
                <c:pt idx="3838">
                  <c:v>3838.36033333353</c:v>
                </c:pt>
                <c:pt idx="3839">
                  <c:v>3839.36016666686</c:v>
                </c:pt>
                <c:pt idx="3840">
                  <c:v>3840.3600000002</c:v>
                </c:pt>
                <c:pt idx="3841">
                  <c:v>3841.35983333353</c:v>
                </c:pt>
                <c:pt idx="3842">
                  <c:v>3842.35966666686</c:v>
                </c:pt>
                <c:pt idx="3843">
                  <c:v>3843.3595000002</c:v>
                </c:pt>
                <c:pt idx="3844">
                  <c:v>3844.35933333353</c:v>
                </c:pt>
                <c:pt idx="3845">
                  <c:v>3845.35916666686</c:v>
                </c:pt>
                <c:pt idx="3846">
                  <c:v>3846.3590000002</c:v>
                </c:pt>
                <c:pt idx="3847">
                  <c:v>3847.35883333353</c:v>
                </c:pt>
                <c:pt idx="3848">
                  <c:v>3848.35866666686</c:v>
                </c:pt>
                <c:pt idx="3849">
                  <c:v>3849.3585000002</c:v>
                </c:pt>
                <c:pt idx="3850">
                  <c:v>3850.35833333353</c:v>
                </c:pt>
                <c:pt idx="3851">
                  <c:v>3851.35816666686</c:v>
                </c:pt>
                <c:pt idx="3852">
                  <c:v>3852.3580000002</c:v>
                </c:pt>
                <c:pt idx="3853">
                  <c:v>3853.35783333353</c:v>
                </c:pt>
                <c:pt idx="3854">
                  <c:v>3854.35766666687</c:v>
                </c:pt>
                <c:pt idx="3855">
                  <c:v>3855.3575000002</c:v>
                </c:pt>
                <c:pt idx="3856">
                  <c:v>3856.35733333353</c:v>
                </c:pt>
                <c:pt idx="3857">
                  <c:v>3857.35716666687</c:v>
                </c:pt>
                <c:pt idx="3858">
                  <c:v>3858.3570000002</c:v>
                </c:pt>
                <c:pt idx="3859">
                  <c:v>3859.35683333353</c:v>
                </c:pt>
                <c:pt idx="3860">
                  <c:v>3860.35666666686</c:v>
                </c:pt>
                <c:pt idx="3861">
                  <c:v>3861.3565000002</c:v>
                </c:pt>
                <c:pt idx="3862">
                  <c:v>3862.35633333353</c:v>
                </c:pt>
                <c:pt idx="3863">
                  <c:v>3863.35616666687</c:v>
                </c:pt>
                <c:pt idx="3864">
                  <c:v>3864.3560000002</c:v>
                </c:pt>
                <c:pt idx="3865">
                  <c:v>3865.35583333353</c:v>
                </c:pt>
                <c:pt idx="3866">
                  <c:v>3866.35566666687</c:v>
                </c:pt>
                <c:pt idx="3867">
                  <c:v>3867.3555000002</c:v>
                </c:pt>
                <c:pt idx="3868">
                  <c:v>3868.35533333353</c:v>
                </c:pt>
                <c:pt idx="3869">
                  <c:v>3869.35516666687</c:v>
                </c:pt>
                <c:pt idx="3870">
                  <c:v>3870.3550000002</c:v>
                </c:pt>
                <c:pt idx="3871">
                  <c:v>3871.35483333353</c:v>
                </c:pt>
                <c:pt idx="3872">
                  <c:v>3872.35466666687</c:v>
                </c:pt>
                <c:pt idx="3873">
                  <c:v>3873.3545000002</c:v>
                </c:pt>
                <c:pt idx="3874">
                  <c:v>3874.35433333353</c:v>
                </c:pt>
                <c:pt idx="3875">
                  <c:v>3875.35416666687</c:v>
                </c:pt>
                <c:pt idx="3876">
                  <c:v>3876.3540000002</c:v>
                </c:pt>
                <c:pt idx="3877">
                  <c:v>3877.35383333353</c:v>
                </c:pt>
                <c:pt idx="3878">
                  <c:v>3878.35366666687</c:v>
                </c:pt>
                <c:pt idx="3879">
                  <c:v>3879.3535000002</c:v>
                </c:pt>
                <c:pt idx="3880">
                  <c:v>3880.35333333354</c:v>
                </c:pt>
                <c:pt idx="3881">
                  <c:v>3881.35316666687</c:v>
                </c:pt>
                <c:pt idx="3882">
                  <c:v>3882.3530000002</c:v>
                </c:pt>
                <c:pt idx="3883">
                  <c:v>3883.35283333354</c:v>
                </c:pt>
                <c:pt idx="3884">
                  <c:v>3884.35266666687</c:v>
                </c:pt>
                <c:pt idx="3885">
                  <c:v>3885.3525000002</c:v>
                </c:pt>
                <c:pt idx="3886">
                  <c:v>3886.35233333354</c:v>
                </c:pt>
                <c:pt idx="3887">
                  <c:v>3887.352166666871</c:v>
                </c:pt>
                <c:pt idx="3888">
                  <c:v>3888.3520000002</c:v>
                </c:pt>
                <c:pt idx="3889">
                  <c:v>3889.35183333354</c:v>
                </c:pt>
                <c:pt idx="3890">
                  <c:v>3890.35166666687</c:v>
                </c:pt>
                <c:pt idx="3891">
                  <c:v>3891.3515000002</c:v>
                </c:pt>
                <c:pt idx="3892">
                  <c:v>3892.35133333354</c:v>
                </c:pt>
                <c:pt idx="3893">
                  <c:v>3893.35116666687</c:v>
                </c:pt>
                <c:pt idx="3894">
                  <c:v>3894.3510000002</c:v>
                </c:pt>
                <c:pt idx="3895">
                  <c:v>3895.35083333354</c:v>
                </c:pt>
                <c:pt idx="3896">
                  <c:v>3896.35066666687</c:v>
                </c:pt>
                <c:pt idx="3897">
                  <c:v>3897.35050000021</c:v>
                </c:pt>
                <c:pt idx="3898">
                  <c:v>3898.35033333354</c:v>
                </c:pt>
                <c:pt idx="3899">
                  <c:v>3899.350166666871</c:v>
                </c:pt>
                <c:pt idx="3900">
                  <c:v>3900.35000000021</c:v>
                </c:pt>
                <c:pt idx="3901">
                  <c:v>3901.34983333354</c:v>
                </c:pt>
                <c:pt idx="3902">
                  <c:v>3902.34966666687</c:v>
                </c:pt>
                <c:pt idx="3903">
                  <c:v>3903.34950000021</c:v>
                </c:pt>
                <c:pt idx="3904">
                  <c:v>3904.34933333354</c:v>
                </c:pt>
                <c:pt idx="3905">
                  <c:v>3905.34916666687</c:v>
                </c:pt>
                <c:pt idx="3906">
                  <c:v>3906.34900000021</c:v>
                </c:pt>
                <c:pt idx="3907">
                  <c:v>3907.34883333354</c:v>
                </c:pt>
                <c:pt idx="3908">
                  <c:v>3908.34866666687</c:v>
                </c:pt>
                <c:pt idx="3909">
                  <c:v>3909.34850000021</c:v>
                </c:pt>
                <c:pt idx="3910">
                  <c:v>3910.34833333354</c:v>
                </c:pt>
                <c:pt idx="3911">
                  <c:v>3911.34816666687</c:v>
                </c:pt>
                <c:pt idx="3912">
                  <c:v>3912.34800000021</c:v>
                </c:pt>
                <c:pt idx="3913">
                  <c:v>3913.34783333354</c:v>
                </c:pt>
                <c:pt idx="3914">
                  <c:v>3914.34766666687</c:v>
                </c:pt>
                <c:pt idx="3915">
                  <c:v>3915.34750000021</c:v>
                </c:pt>
                <c:pt idx="3916">
                  <c:v>3916.34733333354</c:v>
                </c:pt>
                <c:pt idx="3917">
                  <c:v>3917.34716666687</c:v>
                </c:pt>
                <c:pt idx="3918">
                  <c:v>3918.34700000021</c:v>
                </c:pt>
                <c:pt idx="3919">
                  <c:v>3919.34683333354</c:v>
                </c:pt>
                <c:pt idx="3920">
                  <c:v>3920.34666666688</c:v>
                </c:pt>
                <c:pt idx="3921">
                  <c:v>3921.34650000021</c:v>
                </c:pt>
                <c:pt idx="3922">
                  <c:v>3922.34633333354</c:v>
                </c:pt>
                <c:pt idx="3923">
                  <c:v>3923.34616666688</c:v>
                </c:pt>
                <c:pt idx="3924">
                  <c:v>3924.34600000021</c:v>
                </c:pt>
                <c:pt idx="3925">
                  <c:v>3925.34583333354</c:v>
                </c:pt>
                <c:pt idx="3926">
                  <c:v>3926.34566666688</c:v>
                </c:pt>
                <c:pt idx="3927">
                  <c:v>3927.34550000021</c:v>
                </c:pt>
                <c:pt idx="3928">
                  <c:v>3928.34533333354</c:v>
                </c:pt>
                <c:pt idx="3929">
                  <c:v>3929.34516666688</c:v>
                </c:pt>
                <c:pt idx="3930">
                  <c:v>3930.34500000021</c:v>
                </c:pt>
                <c:pt idx="3931">
                  <c:v>3931.34483333354</c:v>
                </c:pt>
                <c:pt idx="3932">
                  <c:v>3932.34466666688</c:v>
                </c:pt>
                <c:pt idx="3933">
                  <c:v>3933.34450000021</c:v>
                </c:pt>
                <c:pt idx="3934">
                  <c:v>3934.34433333354</c:v>
                </c:pt>
                <c:pt idx="3935">
                  <c:v>3935.34416666688</c:v>
                </c:pt>
                <c:pt idx="3936">
                  <c:v>3936.34400000021</c:v>
                </c:pt>
                <c:pt idx="3937">
                  <c:v>3937.34383333354</c:v>
                </c:pt>
                <c:pt idx="3938">
                  <c:v>3938.34366666688</c:v>
                </c:pt>
                <c:pt idx="3939">
                  <c:v>3939.34350000021</c:v>
                </c:pt>
                <c:pt idx="3940">
                  <c:v>3940.34333333355</c:v>
                </c:pt>
                <c:pt idx="3941">
                  <c:v>3941.343166666881</c:v>
                </c:pt>
                <c:pt idx="3942">
                  <c:v>3942.34300000021</c:v>
                </c:pt>
                <c:pt idx="3943">
                  <c:v>3943.34283333355</c:v>
                </c:pt>
                <c:pt idx="3944">
                  <c:v>3944.34266666688</c:v>
                </c:pt>
                <c:pt idx="3945">
                  <c:v>3945.34250000021</c:v>
                </c:pt>
                <c:pt idx="3946">
                  <c:v>3946.34233333355</c:v>
                </c:pt>
                <c:pt idx="3947">
                  <c:v>3947.34216666688</c:v>
                </c:pt>
                <c:pt idx="3948">
                  <c:v>3948.34200000021</c:v>
                </c:pt>
                <c:pt idx="3949">
                  <c:v>3949.34183333355</c:v>
                </c:pt>
                <c:pt idx="3950">
                  <c:v>3950.34166666688</c:v>
                </c:pt>
                <c:pt idx="3951">
                  <c:v>3951.34150000021</c:v>
                </c:pt>
                <c:pt idx="3952">
                  <c:v>3952.34133333355</c:v>
                </c:pt>
                <c:pt idx="3953">
                  <c:v>3953.341166666881</c:v>
                </c:pt>
                <c:pt idx="3954">
                  <c:v>3954.34100000021</c:v>
                </c:pt>
                <c:pt idx="3955">
                  <c:v>3955.34083333355</c:v>
                </c:pt>
                <c:pt idx="3956">
                  <c:v>3956.34066666688</c:v>
                </c:pt>
                <c:pt idx="3957">
                  <c:v>3957.34050000021</c:v>
                </c:pt>
                <c:pt idx="3958">
                  <c:v>3958.34033333355</c:v>
                </c:pt>
                <c:pt idx="3959">
                  <c:v>3959.34016666688</c:v>
                </c:pt>
                <c:pt idx="3960">
                  <c:v>3960.34000000021</c:v>
                </c:pt>
                <c:pt idx="3961">
                  <c:v>3961.33983333355</c:v>
                </c:pt>
                <c:pt idx="3962">
                  <c:v>3962.33966666688</c:v>
                </c:pt>
                <c:pt idx="3963">
                  <c:v>3963.33950000022</c:v>
                </c:pt>
                <c:pt idx="3964">
                  <c:v>3964.33933333355</c:v>
                </c:pt>
                <c:pt idx="3965">
                  <c:v>3965.33916666688</c:v>
                </c:pt>
                <c:pt idx="3966">
                  <c:v>3966.33900000022</c:v>
                </c:pt>
                <c:pt idx="3967">
                  <c:v>3967.33883333355</c:v>
                </c:pt>
                <c:pt idx="3968">
                  <c:v>3968.33866666688</c:v>
                </c:pt>
                <c:pt idx="3969">
                  <c:v>3969.33850000022</c:v>
                </c:pt>
                <c:pt idx="3970">
                  <c:v>3970.33833333355</c:v>
                </c:pt>
                <c:pt idx="3971">
                  <c:v>3971.33816666688</c:v>
                </c:pt>
                <c:pt idx="3972">
                  <c:v>3972.33800000022</c:v>
                </c:pt>
                <c:pt idx="3973">
                  <c:v>3973.33783333355</c:v>
                </c:pt>
                <c:pt idx="3974">
                  <c:v>3974.33766666688</c:v>
                </c:pt>
                <c:pt idx="3975">
                  <c:v>3975.33750000022</c:v>
                </c:pt>
                <c:pt idx="3976">
                  <c:v>3976.33733333355</c:v>
                </c:pt>
                <c:pt idx="3977">
                  <c:v>3977.33716666688</c:v>
                </c:pt>
                <c:pt idx="3978">
                  <c:v>3978.33700000022</c:v>
                </c:pt>
                <c:pt idx="3979">
                  <c:v>3979.33683333355</c:v>
                </c:pt>
                <c:pt idx="3980">
                  <c:v>3980.33666666688</c:v>
                </c:pt>
                <c:pt idx="3981">
                  <c:v>3981.33650000022</c:v>
                </c:pt>
                <c:pt idx="3982">
                  <c:v>3982.33633333355</c:v>
                </c:pt>
                <c:pt idx="3983">
                  <c:v>3983.33616666689</c:v>
                </c:pt>
                <c:pt idx="3984">
                  <c:v>3984.33600000022</c:v>
                </c:pt>
                <c:pt idx="3985">
                  <c:v>3985.33583333355</c:v>
                </c:pt>
                <c:pt idx="3986">
                  <c:v>3986.33566666689</c:v>
                </c:pt>
                <c:pt idx="3987">
                  <c:v>3987.33550000022</c:v>
                </c:pt>
                <c:pt idx="3988">
                  <c:v>3988.33533333355</c:v>
                </c:pt>
                <c:pt idx="3989">
                  <c:v>3989.33516666689</c:v>
                </c:pt>
                <c:pt idx="3990">
                  <c:v>3990.33500000022</c:v>
                </c:pt>
                <c:pt idx="3991">
                  <c:v>3991.33483333355</c:v>
                </c:pt>
                <c:pt idx="3992">
                  <c:v>3992.33466666689</c:v>
                </c:pt>
                <c:pt idx="3993">
                  <c:v>3993.33450000022</c:v>
                </c:pt>
                <c:pt idx="3994">
                  <c:v>3994.33433333355</c:v>
                </c:pt>
                <c:pt idx="3995">
                  <c:v>3995.334166666891</c:v>
                </c:pt>
                <c:pt idx="3996">
                  <c:v>3996.33400000022</c:v>
                </c:pt>
                <c:pt idx="3997">
                  <c:v>3997.33383333355</c:v>
                </c:pt>
                <c:pt idx="3998">
                  <c:v>3998.33366666689</c:v>
                </c:pt>
                <c:pt idx="3999">
                  <c:v>3999.33350000022</c:v>
                </c:pt>
                <c:pt idx="4000">
                  <c:v>4000.33333333355</c:v>
                </c:pt>
                <c:pt idx="4001">
                  <c:v>4001.33316666689</c:v>
                </c:pt>
                <c:pt idx="4002">
                  <c:v>4002.33300000022</c:v>
                </c:pt>
                <c:pt idx="4003">
                  <c:v>4003.33283333356</c:v>
                </c:pt>
                <c:pt idx="4004">
                  <c:v>4004.33266666689</c:v>
                </c:pt>
                <c:pt idx="4005">
                  <c:v>4005.33250000022</c:v>
                </c:pt>
                <c:pt idx="4006">
                  <c:v>4006.33233333356</c:v>
                </c:pt>
                <c:pt idx="4007">
                  <c:v>4007.332166666891</c:v>
                </c:pt>
                <c:pt idx="4008">
                  <c:v>4008.33200000022</c:v>
                </c:pt>
                <c:pt idx="4009">
                  <c:v>4009.33183333355</c:v>
                </c:pt>
                <c:pt idx="4010">
                  <c:v>4010.33166666689</c:v>
                </c:pt>
                <c:pt idx="4011">
                  <c:v>4011.33150000022</c:v>
                </c:pt>
                <c:pt idx="4012">
                  <c:v>4012.33133333356</c:v>
                </c:pt>
                <c:pt idx="4013">
                  <c:v>4013.33116666689</c:v>
                </c:pt>
                <c:pt idx="4014">
                  <c:v>4014.33100000022</c:v>
                </c:pt>
                <c:pt idx="4015">
                  <c:v>4015.33083333356</c:v>
                </c:pt>
                <c:pt idx="4016">
                  <c:v>4016.33066666689</c:v>
                </c:pt>
                <c:pt idx="4017">
                  <c:v>4017.33050000022</c:v>
                </c:pt>
                <c:pt idx="4018">
                  <c:v>4018.33033333356</c:v>
                </c:pt>
                <c:pt idx="4019">
                  <c:v>4019.330166666891</c:v>
                </c:pt>
                <c:pt idx="4020">
                  <c:v>4020.33000000023</c:v>
                </c:pt>
                <c:pt idx="4021">
                  <c:v>4021.32983333356</c:v>
                </c:pt>
                <c:pt idx="4022">
                  <c:v>4022.32966666689</c:v>
                </c:pt>
                <c:pt idx="4023">
                  <c:v>4023.32950000023</c:v>
                </c:pt>
                <c:pt idx="4024">
                  <c:v>4024.32933333356</c:v>
                </c:pt>
                <c:pt idx="4025">
                  <c:v>4025.32916666689</c:v>
                </c:pt>
                <c:pt idx="4026">
                  <c:v>4026.32900000022</c:v>
                </c:pt>
                <c:pt idx="4027">
                  <c:v>4027.32883333356</c:v>
                </c:pt>
                <c:pt idx="4028">
                  <c:v>4028.32866666689</c:v>
                </c:pt>
                <c:pt idx="4029">
                  <c:v>4029.32850000023</c:v>
                </c:pt>
                <c:pt idx="4030">
                  <c:v>4030.32833333356</c:v>
                </c:pt>
                <c:pt idx="4031">
                  <c:v>4031.32816666689</c:v>
                </c:pt>
                <c:pt idx="4032">
                  <c:v>4032.32800000023</c:v>
                </c:pt>
                <c:pt idx="4033">
                  <c:v>4033.32783333356</c:v>
                </c:pt>
                <c:pt idx="4034">
                  <c:v>4034.32766666689</c:v>
                </c:pt>
                <c:pt idx="4035">
                  <c:v>4035.32750000023</c:v>
                </c:pt>
                <c:pt idx="4036">
                  <c:v>4036.32733333356</c:v>
                </c:pt>
                <c:pt idx="4037">
                  <c:v>4037.32716666689</c:v>
                </c:pt>
                <c:pt idx="4038">
                  <c:v>4038.32700000023</c:v>
                </c:pt>
                <c:pt idx="4039">
                  <c:v>4039.32683333356</c:v>
                </c:pt>
                <c:pt idx="4040">
                  <c:v>4040.32666666689</c:v>
                </c:pt>
                <c:pt idx="4041">
                  <c:v>4041.32650000023</c:v>
                </c:pt>
                <c:pt idx="4042">
                  <c:v>4042.32633333356</c:v>
                </c:pt>
                <c:pt idx="4043">
                  <c:v>4043.32616666689</c:v>
                </c:pt>
                <c:pt idx="4044">
                  <c:v>4044.32600000023</c:v>
                </c:pt>
                <c:pt idx="4045">
                  <c:v>4045.32583333356</c:v>
                </c:pt>
                <c:pt idx="4046">
                  <c:v>4046.32566666689</c:v>
                </c:pt>
                <c:pt idx="4047">
                  <c:v>4047.32550000023</c:v>
                </c:pt>
                <c:pt idx="4048">
                  <c:v>4048.32533333356</c:v>
                </c:pt>
                <c:pt idx="4049">
                  <c:v>4049.325166666891</c:v>
                </c:pt>
                <c:pt idx="4050">
                  <c:v>4050.32500000023</c:v>
                </c:pt>
                <c:pt idx="4051">
                  <c:v>4051.32483333356</c:v>
                </c:pt>
                <c:pt idx="4052">
                  <c:v>4052.3246666669</c:v>
                </c:pt>
                <c:pt idx="4053">
                  <c:v>4053.32450000023</c:v>
                </c:pt>
                <c:pt idx="4054">
                  <c:v>4054.32433333356</c:v>
                </c:pt>
                <c:pt idx="4055">
                  <c:v>4055.3241666669</c:v>
                </c:pt>
                <c:pt idx="4056">
                  <c:v>4056.32400000023</c:v>
                </c:pt>
                <c:pt idx="4057">
                  <c:v>4057.32383333356</c:v>
                </c:pt>
                <c:pt idx="4058">
                  <c:v>4058.3236666669</c:v>
                </c:pt>
                <c:pt idx="4059">
                  <c:v>4059.32350000023</c:v>
                </c:pt>
                <c:pt idx="4060">
                  <c:v>4060.32333333356</c:v>
                </c:pt>
                <c:pt idx="4061">
                  <c:v>4061.323166666901</c:v>
                </c:pt>
                <c:pt idx="4062">
                  <c:v>4062.32300000023</c:v>
                </c:pt>
                <c:pt idx="4063">
                  <c:v>4063.32283333356</c:v>
                </c:pt>
                <c:pt idx="4064">
                  <c:v>4064.3226666669</c:v>
                </c:pt>
                <c:pt idx="4065">
                  <c:v>4065.32250000023</c:v>
                </c:pt>
                <c:pt idx="4066">
                  <c:v>4066.32233333357</c:v>
                </c:pt>
                <c:pt idx="4067">
                  <c:v>4067.3221666669</c:v>
                </c:pt>
                <c:pt idx="4068">
                  <c:v>4068.32200000023</c:v>
                </c:pt>
                <c:pt idx="4069">
                  <c:v>4069.32183333357</c:v>
                </c:pt>
                <c:pt idx="4070">
                  <c:v>4070.3216666669</c:v>
                </c:pt>
                <c:pt idx="4071">
                  <c:v>4071.32150000023</c:v>
                </c:pt>
                <c:pt idx="4072">
                  <c:v>4072.32133333357</c:v>
                </c:pt>
                <c:pt idx="4073">
                  <c:v>4073.321166666901</c:v>
                </c:pt>
                <c:pt idx="4074">
                  <c:v>4074.32100000023</c:v>
                </c:pt>
                <c:pt idx="4075">
                  <c:v>4075.32083333357</c:v>
                </c:pt>
                <c:pt idx="4076">
                  <c:v>4076.3206666669</c:v>
                </c:pt>
                <c:pt idx="4077">
                  <c:v>4077.32050000023</c:v>
                </c:pt>
                <c:pt idx="4078">
                  <c:v>4078.32033333357</c:v>
                </c:pt>
                <c:pt idx="4079">
                  <c:v>4079.3201666669</c:v>
                </c:pt>
                <c:pt idx="4080">
                  <c:v>4080.32000000023</c:v>
                </c:pt>
                <c:pt idx="4081">
                  <c:v>4081.31983333357</c:v>
                </c:pt>
                <c:pt idx="4082">
                  <c:v>4082.3196666669</c:v>
                </c:pt>
                <c:pt idx="4083">
                  <c:v>4083.31950000023</c:v>
                </c:pt>
                <c:pt idx="4084">
                  <c:v>4084.31933333357</c:v>
                </c:pt>
                <c:pt idx="4085">
                  <c:v>4085.3191666669</c:v>
                </c:pt>
                <c:pt idx="4086">
                  <c:v>4086.31900000024</c:v>
                </c:pt>
                <c:pt idx="4087">
                  <c:v>4087.31883333357</c:v>
                </c:pt>
                <c:pt idx="4088">
                  <c:v>4088.3186666669</c:v>
                </c:pt>
                <c:pt idx="4089">
                  <c:v>4089.31850000023</c:v>
                </c:pt>
                <c:pt idx="4090">
                  <c:v>4090.31833333357</c:v>
                </c:pt>
                <c:pt idx="4091">
                  <c:v>4091.3181666669</c:v>
                </c:pt>
                <c:pt idx="4092">
                  <c:v>4092.31800000024</c:v>
                </c:pt>
                <c:pt idx="4093">
                  <c:v>4093.31783333357</c:v>
                </c:pt>
                <c:pt idx="4094">
                  <c:v>4094.3176666669</c:v>
                </c:pt>
                <c:pt idx="4095">
                  <c:v>4095.31750000024</c:v>
                </c:pt>
                <c:pt idx="4096">
                  <c:v>4096.31733333357</c:v>
                </c:pt>
                <c:pt idx="4097">
                  <c:v>4097.3171666669</c:v>
                </c:pt>
                <c:pt idx="4098">
                  <c:v>4098.31700000024</c:v>
                </c:pt>
                <c:pt idx="4099">
                  <c:v>4099.31683333357</c:v>
                </c:pt>
                <c:pt idx="4100">
                  <c:v>4100.3166666669</c:v>
                </c:pt>
                <c:pt idx="4101">
                  <c:v>4101.31650000024</c:v>
                </c:pt>
                <c:pt idx="4102">
                  <c:v>4102.31633333357</c:v>
                </c:pt>
                <c:pt idx="4103">
                  <c:v>4103.3161666669</c:v>
                </c:pt>
                <c:pt idx="4104">
                  <c:v>4104.31600000024</c:v>
                </c:pt>
                <c:pt idx="4105">
                  <c:v>4105.31583333357</c:v>
                </c:pt>
                <c:pt idx="4106">
                  <c:v>4106.3156666669</c:v>
                </c:pt>
                <c:pt idx="4107">
                  <c:v>4107.31550000024</c:v>
                </c:pt>
                <c:pt idx="4108">
                  <c:v>4108.31533333357</c:v>
                </c:pt>
                <c:pt idx="4109">
                  <c:v>4109.31516666691</c:v>
                </c:pt>
                <c:pt idx="4110">
                  <c:v>4110.31500000024</c:v>
                </c:pt>
                <c:pt idx="4111">
                  <c:v>4111.31483333357</c:v>
                </c:pt>
                <c:pt idx="4112">
                  <c:v>4112.31466666691</c:v>
                </c:pt>
                <c:pt idx="4113">
                  <c:v>4113.31450000024</c:v>
                </c:pt>
                <c:pt idx="4114">
                  <c:v>4114.31433333357</c:v>
                </c:pt>
                <c:pt idx="4115">
                  <c:v>4115.31416666691</c:v>
                </c:pt>
                <c:pt idx="4116">
                  <c:v>4116.31400000024</c:v>
                </c:pt>
                <c:pt idx="4117">
                  <c:v>4117.31383333357</c:v>
                </c:pt>
                <c:pt idx="4118">
                  <c:v>4118.31366666691</c:v>
                </c:pt>
                <c:pt idx="4119">
                  <c:v>4119.31350000024</c:v>
                </c:pt>
                <c:pt idx="4120">
                  <c:v>4120.31333333357</c:v>
                </c:pt>
                <c:pt idx="4121">
                  <c:v>4121.31316666692</c:v>
                </c:pt>
                <c:pt idx="4122">
                  <c:v>4122.31300000024</c:v>
                </c:pt>
                <c:pt idx="4123">
                  <c:v>4123.31283333357</c:v>
                </c:pt>
                <c:pt idx="4124">
                  <c:v>4124.31266666691</c:v>
                </c:pt>
                <c:pt idx="4125">
                  <c:v>4125.31250000024</c:v>
                </c:pt>
                <c:pt idx="4126">
                  <c:v>4126.31233333357</c:v>
                </c:pt>
                <c:pt idx="4127">
                  <c:v>4127.31216666691</c:v>
                </c:pt>
                <c:pt idx="4128">
                  <c:v>4128.31200000024</c:v>
                </c:pt>
                <c:pt idx="4129">
                  <c:v>4129.31183333358</c:v>
                </c:pt>
                <c:pt idx="4130">
                  <c:v>4130.31166666691</c:v>
                </c:pt>
                <c:pt idx="4131">
                  <c:v>4131.31150000024</c:v>
                </c:pt>
                <c:pt idx="4132">
                  <c:v>4132.31133333358</c:v>
                </c:pt>
                <c:pt idx="4133">
                  <c:v>4133.31116666691</c:v>
                </c:pt>
                <c:pt idx="4134">
                  <c:v>4134.31100000024</c:v>
                </c:pt>
                <c:pt idx="4135">
                  <c:v>4135.31083333358</c:v>
                </c:pt>
                <c:pt idx="4136">
                  <c:v>4136.31066666691</c:v>
                </c:pt>
                <c:pt idx="4137">
                  <c:v>4137.31050000024</c:v>
                </c:pt>
                <c:pt idx="4138">
                  <c:v>4138.31033333358</c:v>
                </c:pt>
                <c:pt idx="4139">
                  <c:v>4139.31016666691</c:v>
                </c:pt>
                <c:pt idx="4140">
                  <c:v>4140.31000000024</c:v>
                </c:pt>
                <c:pt idx="4141">
                  <c:v>4141.30983333358</c:v>
                </c:pt>
                <c:pt idx="4142">
                  <c:v>4142.30966666691</c:v>
                </c:pt>
                <c:pt idx="4143">
                  <c:v>4143.30950000024</c:v>
                </c:pt>
                <c:pt idx="4144">
                  <c:v>4144.30933333358</c:v>
                </c:pt>
                <c:pt idx="4145">
                  <c:v>4145.30916666691</c:v>
                </c:pt>
                <c:pt idx="4146">
                  <c:v>4146.30900000024</c:v>
                </c:pt>
                <c:pt idx="4147">
                  <c:v>4147.30883333358</c:v>
                </c:pt>
                <c:pt idx="4148">
                  <c:v>4148.308666666915</c:v>
                </c:pt>
                <c:pt idx="4149">
                  <c:v>4149.30850000024</c:v>
                </c:pt>
                <c:pt idx="4150">
                  <c:v>4150.30833333358</c:v>
                </c:pt>
                <c:pt idx="4151">
                  <c:v>4151.30816666691</c:v>
                </c:pt>
                <c:pt idx="4152">
                  <c:v>4152.30800000025</c:v>
                </c:pt>
                <c:pt idx="4153">
                  <c:v>4153.30783333358</c:v>
                </c:pt>
                <c:pt idx="4154">
                  <c:v>4154.30766666691</c:v>
                </c:pt>
                <c:pt idx="4155">
                  <c:v>4155.30750000025</c:v>
                </c:pt>
                <c:pt idx="4156">
                  <c:v>4156.30733333358</c:v>
                </c:pt>
                <c:pt idx="4157">
                  <c:v>4157.30716666691</c:v>
                </c:pt>
                <c:pt idx="4158">
                  <c:v>4158.30700000025</c:v>
                </c:pt>
                <c:pt idx="4159">
                  <c:v>4159.306833333581</c:v>
                </c:pt>
                <c:pt idx="4160">
                  <c:v>4160.30666666691</c:v>
                </c:pt>
                <c:pt idx="4161">
                  <c:v>4161.30650000025</c:v>
                </c:pt>
                <c:pt idx="4162">
                  <c:v>4162.30633333358</c:v>
                </c:pt>
                <c:pt idx="4163">
                  <c:v>4163.30616666691</c:v>
                </c:pt>
                <c:pt idx="4164">
                  <c:v>4164.30600000025</c:v>
                </c:pt>
                <c:pt idx="4165">
                  <c:v>4165.30583333358</c:v>
                </c:pt>
                <c:pt idx="4166">
                  <c:v>4166.30566666691</c:v>
                </c:pt>
                <c:pt idx="4167">
                  <c:v>4167.30550000025</c:v>
                </c:pt>
                <c:pt idx="4168">
                  <c:v>4168.30533333358</c:v>
                </c:pt>
                <c:pt idx="4169">
                  <c:v>4169.30516666691</c:v>
                </c:pt>
                <c:pt idx="4170">
                  <c:v>4170.30500000025</c:v>
                </c:pt>
                <c:pt idx="4171">
                  <c:v>4171.30483333358</c:v>
                </c:pt>
                <c:pt idx="4172">
                  <c:v>4172.30466666693</c:v>
                </c:pt>
                <c:pt idx="4173">
                  <c:v>4173.30450000025</c:v>
                </c:pt>
                <c:pt idx="4174">
                  <c:v>4174.30433333358</c:v>
                </c:pt>
                <c:pt idx="4175">
                  <c:v>4175.304166666925</c:v>
                </c:pt>
                <c:pt idx="4176">
                  <c:v>4176.30400000025</c:v>
                </c:pt>
                <c:pt idx="4177">
                  <c:v>4177.30383333358</c:v>
                </c:pt>
                <c:pt idx="4178">
                  <c:v>4178.30366666692</c:v>
                </c:pt>
                <c:pt idx="4179">
                  <c:v>4179.30350000025</c:v>
                </c:pt>
                <c:pt idx="4180">
                  <c:v>4180.30333333358</c:v>
                </c:pt>
                <c:pt idx="4181">
                  <c:v>4181.30316666692</c:v>
                </c:pt>
                <c:pt idx="4182">
                  <c:v>4182.30300000025</c:v>
                </c:pt>
                <c:pt idx="4183">
                  <c:v>4183.30283333359</c:v>
                </c:pt>
                <c:pt idx="4184">
                  <c:v>4184.30266666692</c:v>
                </c:pt>
                <c:pt idx="4185">
                  <c:v>4185.30250000025</c:v>
                </c:pt>
                <c:pt idx="4186">
                  <c:v>4186.302333333581</c:v>
                </c:pt>
                <c:pt idx="4187">
                  <c:v>4187.30216666692</c:v>
                </c:pt>
                <c:pt idx="4188">
                  <c:v>4188.30200000025</c:v>
                </c:pt>
                <c:pt idx="4189">
                  <c:v>4189.30183333358</c:v>
                </c:pt>
                <c:pt idx="4190">
                  <c:v>4190.30166666692</c:v>
                </c:pt>
                <c:pt idx="4191">
                  <c:v>4191.30150000025</c:v>
                </c:pt>
                <c:pt idx="4192">
                  <c:v>4192.30133333359</c:v>
                </c:pt>
                <c:pt idx="4193">
                  <c:v>4193.30116666692</c:v>
                </c:pt>
                <c:pt idx="4194">
                  <c:v>4194.30100000025</c:v>
                </c:pt>
                <c:pt idx="4195">
                  <c:v>4195.30083333359</c:v>
                </c:pt>
                <c:pt idx="4196">
                  <c:v>4196.30066666692</c:v>
                </c:pt>
                <c:pt idx="4197">
                  <c:v>4197.30050000025</c:v>
                </c:pt>
                <c:pt idx="4198">
                  <c:v>4198.30033333359</c:v>
                </c:pt>
                <c:pt idx="4199">
                  <c:v>4199.30016666693</c:v>
                </c:pt>
                <c:pt idx="4200">
                  <c:v>4200.30000000025</c:v>
                </c:pt>
                <c:pt idx="4201">
                  <c:v>4201.29983333359</c:v>
                </c:pt>
                <c:pt idx="4202">
                  <c:v>4202.299666666925</c:v>
                </c:pt>
                <c:pt idx="4203">
                  <c:v>4203.29950000025</c:v>
                </c:pt>
                <c:pt idx="4204">
                  <c:v>4204.29933333359</c:v>
                </c:pt>
                <c:pt idx="4205">
                  <c:v>4205.29916666692</c:v>
                </c:pt>
                <c:pt idx="4206">
                  <c:v>4206.29900000025</c:v>
                </c:pt>
                <c:pt idx="4207">
                  <c:v>4207.29883333359</c:v>
                </c:pt>
                <c:pt idx="4208">
                  <c:v>4208.29866666692</c:v>
                </c:pt>
                <c:pt idx="4209">
                  <c:v>4209.29850000025</c:v>
                </c:pt>
                <c:pt idx="4210">
                  <c:v>4210.29833333359</c:v>
                </c:pt>
                <c:pt idx="4211">
                  <c:v>4211.29816666692</c:v>
                </c:pt>
                <c:pt idx="4212">
                  <c:v>4212.29800000025</c:v>
                </c:pt>
                <c:pt idx="4213">
                  <c:v>4213.29783333359</c:v>
                </c:pt>
                <c:pt idx="4214">
                  <c:v>4214.29766666692</c:v>
                </c:pt>
                <c:pt idx="4215">
                  <c:v>4215.29750000026</c:v>
                </c:pt>
                <c:pt idx="4216">
                  <c:v>4216.297333333589</c:v>
                </c:pt>
                <c:pt idx="4217">
                  <c:v>4217.29716666692</c:v>
                </c:pt>
                <c:pt idx="4218">
                  <c:v>4218.29700000026</c:v>
                </c:pt>
                <c:pt idx="4219">
                  <c:v>4219.29683333359</c:v>
                </c:pt>
                <c:pt idx="4220">
                  <c:v>4220.29666666692</c:v>
                </c:pt>
                <c:pt idx="4221">
                  <c:v>4221.29650000026</c:v>
                </c:pt>
                <c:pt idx="4222">
                  <c:v>4222.29633333359</c:v>
                </c:pt>
                <c:pt idx="4223">
                  <c:v>4223.29616666692</c:v>
                </c:pt>
                <c:pt idx="4224">
                  <c:v>4224.29600000026</c:v>
                </c:pt>
                <c:pt idx="4225">
                  <c:v>4225.29583333359</c:v>
                </c:pt>
                <c:pt idx="4226">
                  <c:v>4226.29566666693</c:v>
                </c:pt>
                <c:pt idx="4227">
                  <c:v>4227.29550000026</c:v>
                </c:pt>
                <c:pt idx="4228">
                  <c:v>4228.29533333359</c:v>
                </c:pt>
                <c:pt idx="4229">
                  <c:v>4229.295166666925</c:v>
                </c:pt>
                <c:pt idx="4230">
                  <c:v>4230.29500000026</c:v>
                </c:pt>
                <c:pt idx="4231">
                  <c:v>4231.29483333359</c:v>
                </c:pt>
                <c:pt idx="4232">
                  <c:v>4232.29466666692</c:v>
                </c:pt>
                <c:pt idx="4233">
                  <c:v>4233.29450000026</c:v>
                </c:pt>
                <c:pt idx="4234">
                  <c:v>4234.29433333359</c:v>
                </c:pt>
                <c:pt idx="4235">
                  <c:v>4235.29416666693</c:v>
                </c:pt>
                <c:pt idx="4236">
                  <c:v>4236.29400000026</c:v>
                </c:pt>
                <c:pt idx="4237">
                  <c:v>4237.29383333359</c:v>
                </c:pt>
                <c:pt idx="4238">
                  <c:v>4238.29366666693</c:v>
                </c:pt>
                <c:pt idx="4239">
                  <c:v>4239.29350000026</c:v>
                </c:pt>
                <c:pt idx="4240">
                  <c:v>4240.29333333359</c:v>
                </c:pt>
                <c:pt idx="4241">
                  <c:v>4241.29316666692</c:v>
                </c:pt>
                <c:pt idx="4242">
                  <c:v>4242.29300000026</c:v>
                </c:pt>
                <c:pt idx="4243">
                  <c:v>4243.29283333359</c:v>
                </c:pt>
                <c:pt idx="4244">
                  <c:v>4244.29266666693</c:v>
                </c:pt>
                <c:pt idx="4245">
                  <c:v>4245.29250000026</c:v>
                </c:pt>
                <c:pt idx="4246">
                  <c:v>4246.29233333359</c:v>
                </c:pt>
                <c:pt idx="4247">
                  <c:v>4247.29216666693</c:v>
                </c:pt>
                <c:pt idx="4248">
                  <c:v>4248.29200000026</c:v>
                </c:pt>
                <c:pt idx="4249">
                  <c:v>4249.29183333359</c:v>
                </c:pt>
                <c:pt idx="4250">
                  <c:v>4250.29166666693</c:v>
                </c:pt>
                <c:pt idx="4251">
                  <c:v>4251.29150000026</c:v>
                </c:pt>
                <c:pt idx="4252">
                  <c:v>4252.29133333359</c:v>
                </c:pt>
                <c:pt idx="4253">
                  <c:v>4253.29116666694</c:v>
                </c:pt>
                <c:pt idx="4254">
                  <c:v>4254.29100000026</c:v>
                </c:pt>
                <c:pt idx="4255">
                  <c:v>4255.29083333359</c:v>
                </c:pt>
                <c:pt idx="4256">
                  <c:v>4256.290666666935</c:v>
                </c:pt>
                <c:pt idx="4257">
                  <c:v>4257.29050000026</c:v>
                </c:pt>
                <c:pt idx="4258">
                  <c:v>4258.2903333336</c:v>
                </c:pt>
                <c:pt idx="4259">
                  <c:v>4259.29016666693</c:v>
                </c:pt>
                <c:pt idx="4260">
                  <c:v>4260.29000000026</c:v>
                </c:pt>
                <c:pt idx="4261">
                  <c:v>4261.2898333336</c:v>
                </c:pt>
                <c:pt idx="4262">
                  <c:v>4262.28966666693</c:v>
                </c:pt>
                <c:pt idx="4263">
                  <c:v>4263.28950000026</c:v>
                </c:pt>
                <c:pt idx="4264">
                  <c:v>4264.2893333336</c:v>
                </c:pt>
                <c:pt idx="4265">
                  <c:v>4265.28916666693</c:v>
                </c:pt>
                <c:pt idx="4266">
                  <c:v>4266.28900000026</c:v>
                </c:pt>
                <c:pt idx="4267">
                  <c:v>4267.2888333336</c:v>
                </c:pt>
                <c:pt idx="4268">
                  <c:v>4268.28866666693</c:v>
                </c:pt>
                <c:pt idx="4269">
                  <c:v>4269.28850000027</c:v>
                </c:pt>
                <c:pt idx="4270">
                  <c:v>4270.288333333599</c:v>
                </c:pt>
                <c:pt idx="4271">
                  <c:v>4271.28816666693</c:v>
                </c:pt>
                <c:pt idx="4272">
                  <c:v>4272.28800000026</c:v>
                </c:pt>
                <c:pt idx="4273">
                  <c:v>4273.287833333598</c:v>
                </c:pt>
                <c:pt idx="4274">
                  <c:v>4274.28766666693</c:v>
                </c:pt>
                <c:pt idx="4275">
                  <c:v>4275.28750000026</c:v>
                </c:pt>
                <c:pt idx="4276">
                  <c:v>4276.287333333597</c:v>
                </c:pt>
                <c:pt idx="4277">
                  <c:v>4277.28716666693</c:v>
                </c:pt>
                <c:pt idx="4278">
                  <c:v>4278.287000000269</c:v>
                </c:pt>
                <c:pt idx="4279">
                  <c:v>4279.2868333336</c:v>
                </c:pt>
                <c:pt idx="4280">
                  <c:v>4280.28666666694</c:v>
                </c:pt>
                <c:pt idx="4281">
                  <c:v>4281.28650000027</c:v>
                </c:pt>
                <c:pt idx="4282">
                  <c:v>4282.2863333336</c:v>
                </c:pt>
                <c:pt idx="4283">
                  <c:v>4283.286166666935</c:v>
                </c:pt>
                <c:pt idx="4284">
                  <c:v>4284.28600000027</c:v>
                </c:pt>
                <c:pt idx="4285">
                  <c:v>4285.2858333336</c:v>
                </c:pt>
                <c:pt idx="4286">
                  <c:v>4286.28566666693</c:v>
                </c:pt>
                <c:pt idx="4287">
                  <c:v>4287.28550000027</c:v>
                </c:pt>
                <c:pt idx="4288">
                  <c:v>4288.2853333336</c:v>
                </c:pt>
                <c:pt idx="4289">
                  <c:v>4289.28516666693</c:v>
                </c:pt>
                <c:pt idx="4290">
                  <c:v>4290.28500000027</c:v>
                </c:pt>
                <c:pt idx="4291">
                  <c:v>4291.2848333336</c:v>
                </c:pt>
                <c:pt idx="4292">
                  <c:v>4292.28466666693</c:v>
                </c:pt>
                <c:pt idx="4293">
                  <c:v>4293.28450000027</c:v>
                </c:pt>
                <c:pt idx="4294">
                  <c:v>4294.2843333336</c:v>
                </c:pt>
                <c:pt idx="4295">
                  <c:v>4295.28416666693</c:v>
                </c:pt>
                <c:pt idx="4296">
                  <c:v>4296.28400000027</c:v>
                </c:pt>
                <c:pt idx="4297">
                  <c:v>4297.283833333599</c:v>
                </c:pt>
                <c:pt idx="4298">
                  <c:v>4298.28366666693</c:v>
                </c:pt>
                <c:pt idx="4299">
                  <c:v>4299.28350000027</c:v>
                </c:pt>
                <c:pt idx="4300">
                  <c:v>4300.283333333598</c:v>
                </c:pt>
                <c:pt idx="4301">
                  <c:v>4301.28316666693</c:v>
                </c:pt>
                <c:pt idx="4302">
                  <c:v>4302.28300000027</c:v>
                </c:pt>
                <c:pt idx="4303">
                  <c:v>4303.2828333336</c:v>
                </c:pt>
                <c:pt idx="4304">
                  <c:v>4304.28266666693</c:v>
                </c:pt>
                <c:pt idx="4305">
                  <c:v>4305.28250000026</c:v>
                </c:pt>
                <c:pt idx="4306">
                  <c:v>4306.2823333336</c:v>
                </c:pt>
                <c:pt idx="4307">
                  <c:v>4307.28216666694</c:v>
                </c:pt>
                <c:pt idx="4308">
                  <c:v>4308.28200000026</c:v>
                </c:pt>
                <c:pt idx="4309">
                  <c:v>4309.2818333336</c:v>
                </c:pt>
                <c:pt idx="4310">
                  <c:v>4310.281666666935</c:v>
                </c:pt>
                <c:pt idx="4311">
                  <c:v>4311.28150000026</c:v>
                </c:pt>
                <c:pt idx="4312">
                  <c:v>4312.2813333336</c:v>
                </c:pt>
                <c:pt idx="4313">
                  <c:v>4313.28116666693</c:v>
                </c:pt>
                <c:pt idx="4314">
                  <c:v>4314.28100000026</c:v>
                </c:pt>
                <c:pt idx="4315">
                  <c:v>4315.2808333336</c:v>
                </c:pt>
                <c:pt idx="4316">
                  <c:v>4316.28066666693</c:v>
                </c:pt>
                <c:pt idx="4317">
                  <c:v>4317.28050000026</c:v>
                </c:pt>
                <c:pt idx="4318">
                  <c:v>4318.28033333359</c:v>
                </c:pt>
                <c:pt idx="4319">
                  <c:v>4319.28016666693</c:v>
                </c:pt>
                <c:pt idx="4320">
                  <c:v>4320.280000000261</c:v>
                </c:pt>
                <c:pt idx="4321">
                  <c:v>4321.27983333359</c:v>
                </c:pt>
                <c:pt idx="4322">
                  <c:v>4322.27966666693</c:v>
                </c:pt>
                <c:pt idx="4323">
                  <c:v>4323.279500000261</c:v>
                </c:pt>
                <c:pt idx="4324">
                  <c:v>4324.279333333589</c:v>
                </c:pt>
                <c:pt idx="4325">
                  <c:v>4325.27916666693</c:v>
                </c:pt>
                <c:pt idx="4326">
                  <c:v>4326.279000000261</c:v>
                </c:pt>
                <c:pt idx="4327">
                  <c:v>4327.278833333587</c:v>
                </c:pt>
                <c:pt idx="4328">
                  <c:v>4328.27866666692</c:v>
                </c:pt>
                <c:pt idx="4329">
                  <c:v>4329.27850000026</c:v>
                </c:pt>
                <c:pt idx="4330">
                  <c:v>4330.278333333586</c:v>
                </c:pt>
                <c:pt idx="4331">
                  <c:v>4331.27816666692</c:v>
                </c:pt>
                <c:pt idx="4332">
                  <c:v>4332.278000000249</c:v>
                </c:pt>
                <c:pt idx="4333">
                  <c:v>4333.27783333358</c:v>
                </c:pt>
                <c:pt idx="4334">
                  <c:v>4334.27766666692</c:v>
                </c:pt>
                <c:pt idx="4335">
                  <c:v>4335.277500000258</c:v>
                </c:pt>
                <c:pt idx="4336">
                  <c:v>4336.277333333581</c:v>
                </c:pt>
                <c:pt idx="4337">
                  <c:v>4337.27716666692</c:v>
                </c:pt>
                <c:pt idx="4338">
                  <c:v>4338.277000000247</c:v>
                </c:pt>
                <c:pt idx="4339">
                  <c:v>4339.27683333359</c:v>
                </c:pt>
                <c:pt idx="4340">
                  <c:v>4340.27666666692</c:v>
                </c:pt>
                <c:pt idx="4341">
                  <c:v>4341.27650000025</c:v>
                </c:pt>
                <c:pt idx="4342">
                  <c:v>4342.27633333359</c:v>
                </c:pt>
                <c:pt idx="4343">
                  <c:v>4343.27616666692</c:v>
                </c:pt>
                <c:pt idx="4344">
                  <c:v>4344.27600000025</c:v>
                </c:pt>
                <c:pt idx="4345">
                  <c:v>4345.27583333359</c:v>
                </c:pt>
                <c:pt idx="4346">
                  <c:v>4346.27566666692</c:v>
                </c:pt>
                <c:pt idx="4347">
                  <c:v>4347.27550000025</c:v>
                </c:pt>
                <c:pt idx="4348">
                  <c:v>4348.27533333358</c:v>
                </c:pt>
                <c:pt idx="4349">
                  <c:v>4349.27516666692</c:v>
                </c:pt>
                <c:pt idx="4350">
                  <c:v>4350.27500000025</c:v>
                </c:pt>
                <c:pt idx="4351">
                  <c:v>4351.274833333578</c:v>
                </c:pt>
                <c:pt idx="4352">
                  <c:v>4352.27466666692</c:v>
                </c:pt>
                <c:pt idx="4353">
                  <c:v>4353.27450000025</c:v>
                </c:pt>
                <c:pt idx="4354">
                  <c:v>4354.274333333577</c:v>
                </c:pt>
                <c:pt idx="4355">
                  <c:v>4355.27416666691</c:v>
                </c:pt>
                <c:pt idx="4356">
                  <c:v>4356.27400000025</c:v>
                </c:pt>
                <c:pt idx="4357">
                  <c:v>4357.273833333576</c:v>
                </c:pt>
                <c:pt idx="4358">
                  <c:v>4358.27366666691</c:v>
                </c:pt>
                <c:pt idx="4359">
                  <c:v>4359.273500000249</c:v>
                </c:pt>
                <c:pt idx="4360">
                  <c:v>4360.273333333571</c:v>
                </c:pt>
                <c:pt idx="4361">
                  <c:v>4361.273166666911</c:v>
                </c:pt>
                <c:pt idx="4362">
                  <c:v>4362.273000000248</c:v>
                </c:pt>
                <c:pt idx="4363">
                  <c:v>4363.27283333358</c:v>
                </c:pt>
                <c:pt idx="4364">
                  <c:v>4364.272666666915</c:v>
                </c:pt>
                <c:pt idx="4365">
                  <c:v>4365.27250000025</c:v>
                </c:pt>
                <c:pt idx="4366">
                  <c:v>4366.27233333358</c:v>
                </c:pt>
                <c:pt idx="4367">
                  <c:v>4367.27216666691</c:v>
                </c:pt>
                <c:pt idx="4368">
                  <c:v>4368.27200000025</c:v>
                </c:pt>
                <c:pt idx="4369">
                  <c:v>4369.27183333358</c:v>
                </c:pt>
                <c:pt idx="4370">
                  <c:v>4370.27166666691</c:v>
                </c:pt>
                <c:pt idx="4371">
                  <c:v>4371.27150000024</c:v>
                </c:pt>
                <c:pt idx="4372">
                  <c:v>4372.27133333358</c:v>
                </c:pt>
                <c:pt idx="4373">
                  <c:v>4373.27116666691</c:v>
                </c:pt>
                <c:pt idx="4374">
                  <c:v>4374.271000000241</c:v>
                </c:pt>
                <c:pt idx="4375">
                  <c:v>4375.27083333358</c:v>
                </c:pt>
                <c:pt idx="4376">
                  <c:v>4376.27066666691</c:v>
                </c:pt>
                <c:pt idx="4377">
                  <c:v>4377.270500000241</c:v>
                </c:pt>
                <c:pt idx="4378">
                  <c:v>4378.270333333568</c:v>
                </c:pt>
                <c:pt idx="4379">
                  <c:v>4379.27016666691</c:v>
                </c:pt>
                <c:pt idx="4380">
                  <c:v>4380.270000000241</c:v>
                </c:pt>
                <c:pt idx="4381">
                  <c:v>4381.26983333357</c:v>
                </c:pt>
                <c:pt idx="4382">
                  <c:v>4382.26966666691</c:v>
                </c:pt>
                <c:pt idx="4383">
                  <c:v>4383.26950000024</c:v>
                </c:pt>
                <c:pt idx="4384">
                  <c:v>4384.26933333357</c:v>
                </c:pt>
                <c:pt idx="4385">
                  <c:v>4385.26916666691</c:v>
                </c:pt>
                <c:pt idx="4386">
                  <c:v>4386.26900000024</c:v>
                </c:pt>
                <c:pt idx="4387">
                  <c:v>4387.26883333357</c:v>
                </c:pt>
                <c:pt idx="4388">
                  <c:v>4388.26866666692</c:v>
                </c:pt>
                <c:pt idx="4389">
                  <c:v>4389.26850000024</c:v>
                </c:pt>
                <c:pt idx="4390">
                  <c:v>4390.26833333357</c:v>
                </c:pt>
                <c:pt idx="4391">
                  <c:v>4391.2681666669</c:v>
                </c:pt>
                <c:pt idx="4392">
                  <c:v>4392.26800000024</c:v>
                </c:pt>
                <c:pt idx="4393">
                  <c:v>4393.26783333357</c:v>
                </c:pt>
                <c:pt idx="4394">
                  <c:v>4394.2676666669</c:v>
                </c:pt>
                <c:pt idx="4395">
                  <c:v>4395.26750000024</c:v>
                </c:pt>
                <c:pt idx="4396">
                  <c:v>4396.26733333357</c:v>
                </c:pt>
                <c:pt idx="4397">
                  <c:v>4397.2671666669</c:v>
                </c:pt>
                <c:pt idx="4398">
                  <c:v>4398.26700000024</c:v>
                </c:pt>
                <c:pt idx="4399">
                  <c:v>4399.26683333357</c:v>
                </c:pt>
                <c:pt idx="4400">
                  <c:v>4400.2666666669</c:v>
                </c:pt>
                <c:pt idx="4401">
                  <c:v>4401.266500000241</c:v>
                </c:pt>
                <c:pt idx="4402">
                  <c:v>4402.26633333357</c:v>
                </c:pt>
                <c:pt idx="4403">
                  <c:v>4403.2661666669</c:v>
                </c:pt>
                <c:pt idx="4404">
                  <c:v>4404.26600000023</c:v>
                </c:pt>
                <c:pt idx="4405">
                  <c:v>4405.26583333357</c:v>
                </c:pt>
                <c:pt idx="4406">
                  <c:v>4406.2656666669</c:v>
                </c:pt>
                <c:pt idx="4407">
                  <c:v>4407.26550000023</c:v>
                </c:pt>
                <c:pt idx="4408">
                  <c:v>4408.26533333357</c:v>
                </c:pt>
                <c:pt idx="4409">
                  <c:v>4409.2651666669</c:v>
                </c:pt>
                <c:pt idx="4410">
                  <c:v>4410.26500000023</c:v>
                </c:pt>
                <c:pt idx="4411">
                  <c:v>4411.26483333356</c:v>
                </c:pt>
                <c:pt idx="4412">
                  <c:v>4412.2646666669</c:v>
                </c:pt>
                <c:pt idx="4413">
                  <c:v>4413.26450000023</c:v>
                </c:pt>
                <c:pt idx="4414">
                  <c:v>4414.26433333356</c:v>
                </c:pt>
                <c:pt idx="4415">
                  <c:v>4415.2641666669</c:v>
                </c:pt>
                <c:pt idx="4416">
                  <c:v>4416.26400000023</c:v>
                </c:pt>
                <c:pt idx="4417">
                  <c:v>4417.26383333356</c:v>
                </c:pt>
                <c:pt idx="4418">
                  <c:v>4418.2636666669</c:v>
                </c:pt>
                <c:pt idx="4419">
                  <c:v>4419.26350000023</c:v>
                </c:pt>
                <c:pt idx="4420">
                  <c:v>4420.26333333356</c:v>
                </c:pt>
                <c:pt idx="4421">
                  <c:v>4421.26316666689</c:v>
                </c:pt>
                <c:pt idx="4422">
                  <c:v>4422.26300000023</c:v>
                </c:pt>
                <c:pt idx="4423">
                  <c:v>4423.26283333356</c:v>
                </c:pt>
                <c:pt idx="4424">
                  <c:v>4424.26266666689</c:v>
                </c:pt>
                <c:pt idx="4425">
                  <c:v>4425.26250000023</c:v>
                </c:pt>
                <c:pt idx="4426">
                  <c:v>4426.26233333356</c:v>
                </c:pt>
                <c:pt idx="4427">
                  <c:v>4427.26216666689</c:v>
                </c:pt>
                <c:pt idx="4428">
                  <c:v>4428.26200000023</c:v>
                </c:pt>
                <c:pt idx="4429">
                  <c:v>4429.26183333356</c:v>
                </c:pt>
                <c:pt idx="4430">
                  <c:v>4430.26166666689</c:v>
                </c:pt>
                <c:pt idx="4431">
                  <c:v>4431.26150000023</c:v>
                </c:pt>
                <c:pt idx="4432">
                  <c:v>4432.26133333356</c:v>
                </c:pt>
                <c:pt idx="4433">
                  <c:v>4433.26116666689</c:v>
                </c:pt>
                <c:pt idx="4434">
                  <c:v>4434.261000000221</c:v>
                </c:pt>
                <c:pt idx="4435">
                  <c:v>4435.26083333356</c:v>
                </c:pt>
                <c:pt idx="4436">
                  <c:v>4436.26066666689</c:v>
                </c:pt>
                <c:pt idx="4437">
                  <c:v>4437.26050000022</c:v>
                </c:pt>
                <c:pt idx="4438">
                  <c:v>4438.26033333356</c:v>
                </c:pt>
                <c:pt idx="4439">
                  <c:v>4439.26016666689</c:v>
                </c:pt>
                <c:pt idx="4440">
                  <c:v>4440.26000000022</c:v>
                </c:pt>
                <c:pt idx="4441">
                  <c:v>4441.25983333356</c:v>
                </c:pt>
                <c:pt idx="4442">
                  <c:v>4442.2596666669</c:v>
                </c:pt>
                <c:pt idx="4443">
                  <c:v>4443.25950000022</c:v>
                </c:pt>
                <c:pt idx="4444">
                  <c:v>4444.259333333551</c:v>
                </c:pt>
                <c:pt idx="4445">
                  <c:v>4445.259166666894</c:v>
                </c:pt>
                <c:pt idx="4446">
                  <c:v>4446.25900000022</c:v>
                </c:pt>
                <c:pt idx="4447">
                  <c:v>4447.258833333551</c:v>
                </c:pt>
                <c:pt idx="4448">
                  <c:v>4448.25866666688</c:v>
                </c:pt>
                <c:pt idx="4449">
                  <c:v>4449.25850000022</c:v>
                </c:pt>
                <c:pt idx="4450">
                  <c:v>4450.258333333551</c:v>
                </c:pt>
                <c:pt idx="4451">
                  <c:v>4451.25816666689</c:v>
                </c:pt>
                <c:pt idx="4452">
                  <c:v>4452.25800000022</c:v>
                </c:pt>
                <c:pt idx="4453">
                  <c:v>4453.25783333355</c:v>
                </c:pt>
                <c:pt idx="4454">
                  <c:v>4454.25766666688</c:v>
                </c:pt>
                <c:pt idx="4455">
                  <c:v>4455.257500000221</c:v>
                </c:pt>
                <c:pt idx="4456">
                  <c:v>4456.257333333549</c:v>
                </c:pt>
                <c:pt idx="4457">
                  <c:v>4457.25716666688</c:v>
                </c:pt>
                <c:pt idx="4458">
                  <c:v>4458.257000000221</c:v>
                </c:pt>
                <c:pt idx="4459">
                  <c:v>4459.25683333355</c:v>
                </c:pt>
                <c:pt idx="4460">
                  <c:v>4460.25666666688</c:v>
                </c:pt>
                <c:pt idx="4461">
                  <c:v>4461.256500000221</c:v>
                </c:pt>
                <c:pt idx="4462">
                  <c:v>4462.25633333355</c:v>
                </c:pt>
                <c:pt idx="4463">
                  <c:v>4463.25616666688</c:v>
                </c:pt>
                <c:pt idx="4464">
                  <c:v>4464.25600000021</c:v>
                </c:pt>
                <c:pt idx="4465">
                  <c:v>4465.25583333355</c:v>
                </c:pt>
                <c:pt idx="4466">
                  <c:v>4466.25566666688</c:v>
                </c:pt>
                <c:pt idx="4467">
                  <c:v>4467.25550000021</c:v>
                </c:pt>
                <c:pt idx="4468">
                  <c:v>4468.255333333551</c:v>
                </c:pt>
                <c:pt idx="4469">
                  <c:v>4469.25516666688</c:v>
                </c:pt>
                <c:pt idx="4470">
                  <c:v>4470.25500000021</c:v>
                </c:pt>
                <c:pt idx="4471">
                  <c:v>4471.25483333354</c:v>
                </c:pt>
                <c:pt idx="4472">
                  <c:v>4472.25466666688</c:v>
                </c:pt>
                <c:pt idx="4473">
                  <c:v>4473.25450000021</c:v>
                </c:pt>
                <c:pt idx="4474">
                  <c:v>4474.254333333551</c:v>
                </c:pt>
                <c:pt idx="4475">
                  <c:v>4475.25416666688</c:v>
                </c:pt>
                <c:pt idx="4476">
                  <c:v>4476.25400000021</c:v>
                </c:pt>
                <c:pt idx="4477">
                  <c:v>4477.25383333354</c:v>
                </c:pt>
                <c:pt idx="4478">
                  <c:v>4478.25366666688</c:v>
                </c:pt>
                <c:pt idx="4479">
                  <c:v>4479.25350000021</c:v>
                </c:pt>
                <c:pt idx="4480">
                  <c:v>4480.25333333354</c:v>
                </c:pt>
                <c:pt idx="4481">
                  <c:v>4481.25316666688</c:v>
                </c:pt>
                <c:pt idx="4482">
                  <c:v>4482.25300000021</c:v>
                </c:pt>
                <c:pt idx="4483">
                  <c:v>4483.25283333354</c:v>
                </c:pt>
                <c:pt idx="4484">
                  <c:v>4484.25266666687</c:v>
                </c:pt>
                <c:pt idx="4485">
                  <c:v>4485.25250000021</c:v>
                </c:pt>
                <c:pt idx="4486">
                  <c:v>4486.25233333354</c:v>
                </c:pt>
                <c:pt idx="4487">
                  <c:v>4487.25216666687</c:v>
                </c:pt>
                <c:pt idx="4488">
                  <c:v>4488.25200000021</c:v>
                </c:pt>
                <c:pt idx="4489">
                  <c:v>4489.25183333354</c:v>
                </c:pt>
                <c:pt idx="4490">
                  <c:v>4490.25166666687</c:v>
                </c:pt>
                <c:pt idx="4491">
                  <c:v>4491.25150000021</c:v>
                </c:pt>
                <c:pt idx="4492">
                  <c:v>4492.25133333354</c:v>
                </c:pt>
                <c:pt idx="4493">
                  <c:v>4493.25116666687</c:v>
                </c:pt>
                <c:pt idx="4494">
                  <c:v>4494.2510000002</c:v>
                </c:pt>
                <c:pt idx="4495">
                  <c:v>4495.25083333354</c:v>
                </c:pt>
                <c:pt idx="4496">
                  <c:v>4496.250666666875</c:v>
                </c:pt>
                <c:pt idx="4497">
                  <c:v>4497.2505000002</c:v>
                </c:pt>
                <c:pt idx="4498">
                  <c:v>4498.25033333354</c:v>
                </c:pt>
                <c:pt idx="4499">
                  <c:v>4499.25016666687</c:v>
                </c:pt>
                <c:pt idx="4500">
                  <c:v>4500.2500000002</c:v>
                </c:pt>
                <c:pt idx="4501">
                  <c:v>4501.24983333354</c:v>
                </c:pt>
                <c:pt idx="4502">
                  <c:v>4502.24966666687</c:v>
                </c:pt>
                <c:pt idx="4503">
                  <c:v>4503.2495000002</c:v>
                </c:pt>
                <c:pt idx="4504">
                  <c:v>4504.24933333354</c:v>
                </c:pt>
                <c:pt idx="4505">
                  <c:v>4505.24916666687</c:v>
                </c:pt>
                <c:pt idx="4506">
                  <c:v>4506.2490000002</c:v>
                </c:pt>
                <c:pt idx="4507">
                  <c:v>4507.24883333353</c:v>
                </c:pt>
                <c:pt idx="4508">
                  <c:v>4508.24866666687</c:v>
                </c:pt>
                <c:pt idx="4509">
                  <c:v>4509.248500000201</c:v>
                </c:pt>
                <c:pt idx="4510">
                  <c:v>4510.248333333529</c:v>
                </c:pt>
                <c:pt idx="4511">
                  <c:v>4511.24816666687</c:v>
                </c:pt>
                <c:pt idx="4512">
                  <c:v>4512.248000000201</c:v>
                </c:pt>
                <c:pt idx="4513">
                  <c:v>4513.247833333528</c:v>
                </c:pt>
                <c:pt idx="4514">
                  <c:v>4514.24766666687</c:v>
                </c:pt>
                <c:pt idx="4515">
                  <c:v>4515.2475000002</c:v>
                </c:pt>
                <c:pt idx="4516">
                  <c:v>4516.247333333527</c:v>
                </c:pt>
                <c:pt idx="4517">
                  <c:v>4517.24716666686</c:v>
                </c:pt>
                <c:pt idx="4518">
                  <c:v>4518.247000000199</c:v>
                </c:pt>
                <c:pt idx="4519">
                  <c:v>4519.24683333353</c:v>
                </c:pt>
                <c:pt idx="4520">
                  <c:v>4520.24666666686</c:v>
                </c:pt>
                <c:pt idx="4521">
                  <c:v>4521.2465000002</c:v>
                </c:pt>
                <c:pt idx="4522">
                  <c:v>4522.246333333531</c:v>
                </c:pt>
                <c:pt idx="4523">
                  <c:v>4523.24616666686</c:v>
                </c:pt>
                <c:pt idx="4524">
                  <c:v>4524.24600000019</c:v>
                </c:pt>
                <c:pt idx="4525">
                  <c:v>4525.245833333531</c:v>
                </c:pt>
                <c:pt idx="4526">
                  <c:v>4526.24566666686</c:v>
                </c:pt>
                <c:pt idx="4527">
                  <c:v>4527.24550000019</c:v>
                </c:pt>
                <c:pt idx="4528">
                  <c:v>4528.245333333531</c:v>
                </c:pt>
                <c:pt idx="4529">
                  <c:v>4529.24516666686</c:v>
                </c:pt>
                <c:pt idx="4530">
                  <c:v>4530.24500000019</c:v>
                </c:pt>
                <c:pt idx="4531">
                  <c:v>4531.244833333531</c:v>
                </c:pt>
                <c:pt idx="4532">
                  <c:v>4532.24466666686</c:v>
                </c:pt>
                <c:pt idx="4533">
                  <c:v>4533.24450000019</c:v>
                </c:pt>
                <c:pt idx="4534">
                  <c:v>4534.24433333353</c:v>
                </c:pt>
                <c:pt idx="4535">
                  <c:v>4535.24416666686</c:v>
                </c:pt>
                <c:pt idx="4536">
                  <c:v>4536.24400000019</c:v>
                </c:pt>
                <c:pt idx="4537">
                  <c:v>4537.243833333519</c:v>
                </c:pt>
                <c:pt idx="4538">
                  <c:v>4538.24366666686</c:v>
                </c:pt>
                <c:pt idx="4539">
                  <c:v>4539.24350000019</c:v>
                </c:pt>
                <c:pt idx="4540">
                  <c:v>4540.243333333518</c:v>
                </c:pt>
                <c:pt idx="4541">
                  <c:v>4541.24316666686</c:v>
                </c:pt>
                <c:pt idx="4542">
                  <c:v>4542.24300000019</c:v>
                </c:pt>
                <c:pt idx="4543">
                  <c:v>4543.24283333352</c:v>
                </c:pt>
                <c:pt idx="4544">
                  <c:v>4544.24266666685</c:v>
                </c:pt>
                <c:pt idx="4545">
                  <c:v>4545.24250000019</c:v>
                </c:pt>
                <c:pt idx="4546">
                  <c:v>4546.24233333352</c:v>
                </c:pt>
                <c:pt idx="4547">
                  <c:v>4547.24216666685</c:v>
                </c:pt>
                <c:pt idx="4548">
                  <c:v>4548.24200000019</c:v>
                </c:pt>
                <c:pt idx="4549">
                  <c:v>4549.24183333352</c:v>
                </c:pt>
                <c:pt idx="4550">
                  <c:v>4550.241666666855</c:v>
                </c:pt>
                <c:pt idx="4551">
                  <c:v>4551.24150000019</c:v>
                </c:pt>
                <c:pt idx="4552">
                  <c:v>4552.24133333352</c:v>
                </c:pt>
                <c:pt idx="4553">
                  <c:v>4553.24116666685</c:v>
                </c:pt>
                <c:pt idx="4554">
                  <c:v>4554.24100000019</c:v>
                </c:pt>
                <c:pt idx="4555">
                  <c:v>4555.24083333352</c:v>
                </c:pt>
                <c:pt idx="4556">
                  <c:v>4556.24066666685</c:v>
                </c:pt>
                <c:pt idx="4557">
                  <c:v>4557.24050000018</c:v>
                </c:pt>
                <c:pt idx="4558">
                  <c:v>4558.24033333352</c:v>
                </c:pt>
                <c:pt idx="4559">
                  <c:v>4559.24016666685</c:v>
                </c:pt>
                <c:pt idx="4560">
                  <c:v>4560.24000000018</c:v>
                </c:pt>
                <c:pt idx="4561">
                  <c:v>4561.23983333352</c:v>
                </c:pt>
                <c:pt idx="4562">
                  <c:v>4562.23966666685</c:v>
                </c:pt>
                <c:pt idx="4563">
                  <c:v>4563.239500000181</c:v>
                </c:pt>
                <c:pt idx="4564">
                  <c:v>4564.239333333509</c:v>
                </c:pt>
                <c:pt idx="4565">
                  <c:v>4565.23916666685</c:v>
                </c:pt>
                <c:pt idx="4566">
                  <c:v>4566.239000000181</c:v>
                </c:pt>
                <c:pt idx="4567">
                  <c:v>4567.238833333518</c:v>
                </c:pt>
                <c:pt idx="4568">
                  <c:v>4568.23866666685</c:v>
                </c:pt>
                <c:pt idx="4569">
                  <c:v>4569.23850000018</c:v>
                </c:pt>
                <c:pt idx="4570">
                  <c:v>4570.238333333506</c:v>
                </c:pt>
                <c:pt idx="4571">
                  <c:v>4571.23816666685</c:v>
                </c:pt>
                <c:pt idx="4572">
                  <c:v>4572.238000000179</c:v>
                </c:pt>
                <c:pt idx="4573">
                  <c:v>4573.237833333501</c:v>
                </c:pt>
                <c:pt idx="4574">
                  <c:v>4574.23766666685</c:v>
                </c:pt>
                <c:pt idx="4575">
                  <c:v>4575.237500000178</c:v>
                </c:pt>
                <c:pt idx="4576">
                  <c:v>4576.237333333502</c:v>
                </c:pt>
                <c:pt idx="4577">
                  <c:v>4577.23716666684</c:v>
                </c:pt>
                <c:pt idx="4578">
                  <c:v>4578.237000000177</c:v>
                </c:pt>
                <c:pt idx="4579">
                  <c:v>4579.236833333511</c:v>
                </c:pt>
                <c:pt idx="4580">
                  <c:v>4580.23666666684</c:v>
                </c:pt>
                <c:pt idx="4581">
                  <c:v>4581.23650000018</c:v>
                </c:pt>
                <c:pt idx="4582">
                  <c:v>4582.236333333511</c:v>
                </c:pt>
                <c:pt idx="4583">
                  <c:v>4583.23616666684</c:v>
                </c:pt>
                <c:pt idx="4584">
                  <c:v>4584.23600000018</c:v>
                </c:pt>
                <c:pt idx="4585">
                  <c:v>4585.235833333511</c:v>
                </c:pt>
                <c:pt idx="4586">
                  <c:v>4586.23566666684</c:v>
                </c:pt>
                <c:pt idx="4587">
                  <c:v>4587.23550000018</c:v>
                </c:pt>
                <c:pt idx="4588">
                  <c:v>4588.23533333351</c:v>
                </c:pt>
                <c:pt idx="4589">
                  <c:v>4589.23516666684</c:v>
                </c:pt>
                <c:pt idx="4590">
                  <c:v>4590.23500000017</c:v>
                </c:pt>
                <c:pt idx="4591">
                  <c:v>4591.234833333509</c:v>
                </c:pt>
                <c:pt idx="4592">
                  <c:v>4592.23466666684</c:v>
                </c:pt>
                <c:pt idx="4593">
                  <c:v>4593.23450000017</c:v>
                </c:pt>
                <c:pt idx="4594">
                  <c:v>4594.234333333507</c:v>
                </c:pt>
                <c:pt idx="4595">
                  <c:v>4595.23416666684</c:v>
                </c:pt>
                <c:pt idx="4596">
                  <c:v>4596.23400000017</c:v>
                </c:pt>
                <c:pt idx="4597">
                  <c:v>4597.233833333496</c:v>
                </c:pt>
                <c:pt idx="4598">
                  <c:v>4598.23366666684</c:v>
                </c:pt>
                <c:pt idx="4599">
                  <c:v>4599.233500000169</c:v>
                </c:pt>
                <c:pt idx="4600">
                  <c:v>4600.233333333491</c:v>
                </c:pt>
                <c:pt idx="4601">
                  <c:v>4601.23316666684</c:v>
                </c:pt>
                <c:pt idx="4602">
                  <c:v>4602.233000000168</c:v>
                </c:pt>
                <c:pt idx="4603">
                  <c:v>4603.2328333335</c:v>
                </c:pt>
                <c:pt idx="4604">
                  <c:v>4604.23266666684</c:v>
                </c:pt>
                <c:pt idx="4605">
                  <c:v>4605.23250000017</c:v>
                </c:pt>
                <c:pt idx="4606">
                  <c:v>4606.2323333335</c:v>
                </c:pt>
                <c:pt idx="4607">
                  <c:v>4607.23216666684</c:v>
                </c:pt>
                <c:pt idx="4608">
                  <c:v>4608.23200000017</c:v>
                </c:pt>
                <c:pt idx="4609">
                  <c:v>4609.2318333335</c:v>
                </c:pt>
                <c:pt idx="4610">
                  <c:v>4610.23166666683</c:v>
                </c:pt>
                <c:pt idx="4611">
                  <c:v>4611.23150000017</c:v>
                </c:pt>
                <c:pt idx="4612">
                  <c:v>4612.2313333335</c:v>
                </c:pt>
                <c:pt idx="4613">
                  <c:v>4613.23116666683</c:v>
                </c:pt>
                <c:pt idx="4614">
                  <c:v>4614.23100000017</c:v>
                </c:pt>
                <c:pt idx="4615">
                  <c:v>4615.2308333335</c:v>
                </c:pt>
                <c:pt idx="4616">
                  <c:v>4616.23066666683</c:v>
                </c:pt>
                <c:pt idx="4617">
                  <c:v>4617.23050000017</c:v>
                </c:pt>
                <c:pt idx="4618">
                  <c:v>4618.230333333498</c:v>
                </c:pt>
                <c:pt idx="4619">
                  <c:v>4619.23016666683</c:v>
                </c:pt>
                <c:pt idx="4620">
                  <c:v>4620.230000000161</c:v>
                </c:pt>
                <c:pt idx="4621">
                  <c:v>4621.2298333335</c:v>
                </c:pt>
                <c:pt idx="4622">
                  <c:v>4622.22966666683</c:v>
                </c:pt>
                <c:pt idx="4623">
                  <c:v>4623.22950000016</c:v>
                </c:pt>
                <c:pt idx="4624">
                  <c:v>4624.2293333335</c:v>
                </c:pt>
                <c:pt idx="4625">
                  <c:v>4625.22916666683</c:v>
                </c:pt>
                <c:pt idx="4626">
                  <c:v>4626.22900000016</c:v>
                </c:pt>
                <c:pt idx="4627">
                  <c:v>4627.22883333349</c:v>
                </c:pt>
                <c:pt idx="4628">
                  <c:v>4628.22866666683</c:v>
                </c:pt>
                <c:pt idx="4629">
                  <c:v>4629.22850000016</c:v>
                </c:pt>
                <c:pt idx="4630">
                  <c:v>4630.2283333335</c:v>
                </c:pt>
                <c:pt idx="4631">
                  <c:v>4631.228166666835</c:v>
                </c:pt>
                <c:pt idx="4632">
                  <c:v>4632.22800000016</c:v>
                </c:pt>
                <c:pt idx="4633">
                  <c:v>4633.227833333491</c:v>
                </c:pt>
                <c:pt idx="4634">
                  <c:v>4634.22766666683</c:v>
                </c:pt>
                <c:pt idx="4635">
                  <c:v>4635.22750000016</c:v>
                </c:pt>
                <c:pt idx="4636">
                  <c:v>4636.227333333491</c:v>
                </c:pt>
                <c:pt idx="4637">
                  <c:v>4637.22716666683</c:v>
                </c:pt>
                <c:pt idx="4638">
                  <c:v>4638.22700000016</c:v>
                </c:pt>
                <c:pt idx="4639">
                  <c:v>4639.226833333491</c:v>
                </c:pt>
                <c:pt idx="4640">
                  <c:v>4640.22666666682</c:v>
                </c:pt>
                <c:pt idx="4641">
                  <c:v>4641.22650000016</c:v>
                </c:pt>
                <c:pt idx="4642">
                  <c:v>4642.22633333349</c:v>
                </c:pt>
                <c:pt idx="4643">
                  <c:v>4643.22616666682</c:v>
                </c:pt>
                <c:pt idx="4644">
                  <c:v>4644.226000000161</c:v>
                </c:pt>
                <c:pt idx="4645">
                  <c:v>4645.22583333349</c:v>
                </c:pt>
                <c:pt idx="4646">
                  <c:v>4646.22566666682</c:v>
                </c:pt>
                <c:pt idx="4647">
                  <c:v>4647.225500000161</c:v>
                </c:pt>
                <c:pt idx="4648">
                  <c:v>4648.22533333349</c:v>
                </c:pt>
                <c:pt idx="4649">
                  <c:v>4649.22516666682</c:v>
                </c:pt>
                <c:pt idx="4650">
                  <c:v>4650.22500000016</c:v>
                </c:pt>
                <c:pt idx="4651">
                  <c:v>4651.22483333349</c:v>
                </c:pt>
                <c:pt idx="4652">
                  <c:v>4652.22466666682</c:v>
                </c:pt>
                <c:pt idx="4653">
                  <c:v>4653.22450000015</c:v>
                </c:pt>
                <c:pt idx="4654">
                  <c:v>4654.22433333349</c:v>
                </c:pt>
                <c:pt idx="4655">
                  <c:v>4655.22416666682</c:v>
                </c:pt>
                <c:pt idx="4656">
                  <c:v>4656.22400000015</c:v>
                </c:pt>
                <c:pt idx="4657">
                  <c:v>4657.223833333491</c:v>
                </c:pt>
                <c:pt idx="4658">
                  <c:v>4658.22366666682</c:v>
                </c:pt>
                <c:pt idx="4659">
                  <c:v>4659.22350000015</c:v>
                </c:pt>
                <c:pt idx="4660">
                  <c:v>4660.22333333348</c:v>
                </c:pt>
                <c:pt idx="4661">
                  <c:v>4661.22316666682</c:v>
                </c:pt>
                <c:pt idx="4662">
                  <c:v>4662.22300000015</c:v>
                </c:pt>
                <c:pt idx="4663">
                  <c:v>4663.22283333348</c:v>
                </c:pt>
                <c:pt idx="4664">
                  <c:v>4664.22266666682</c:v>
                </c:pt>
                <c:pt idx="4665">
                  <c:v>4665.22250000015</c:v>
                </c:pt>
                <c:pt idx="4666">
                  <c:v>4666.22233333348</c:v>
                </c:pt>
                <c:pt idx="4667">
                  <c:v>4667.22216666682</c:v>
                </c:pt>
                <c:pt idx="4668">
                  <c:v>4668.22200000015</c:v>
                </c:pt>
                <c:pt idx="4669">
                  <c:v>4669.22183333348</c:v>
                </c:pt>
                <c:pt idx="4670">
                  <c:v>4670.22166666682</c:v>
                </c:pt>
                <c:pt idx="4671">
                  <c:v>4671.22150000015</c:v>
                </c:pt>
                <c:pt idx="4672">
                  <c:v>4672.22133333348</c:v>
                </c:pt>
                <c:pt idx="4673">
                  <c:v>4673.22116666681</c:v>
                </c:pt>
                <c:pt idx="4674">
                  <c:v>4674.22100000015</c:v>
                </c:pt>
                <c:pt idx="4675">
                  <c:v>4675.22083333348</c:v>
                </c:pt>
                <c:pt idx="4676">
                  <c:v>4676.22066666681</c:v>
                </c:pt>
                <c:pt idx="4677">
                  <c:v>4677.22050000015</c:v>
                </c:pt>
                <c:pt idx="4678">
                  <c:v>4678.22033333348</c:v>
                </c:pt>
                <c:pt idx="4679">
                  <c:v>4679.22016666681</c:v>
                </c:pt>
                <c:pt idx="4680">
                  <c:v>4680.22000000015</c:v>
                </c:pt>
                <c:pt idx="4681">
                  <c:v>4681.21983333348</c:v>
                </c:pt>
                <c:pt idx="4682">
                  <c:v>4682.21966666681</c:v>
                </c:pt>
                <c:pt idx="4683">
                  <c:v>4683.21950000015</c:v>
                </c:pt>
                <c:pt idx="4684">
                  <c:v>4684.21933333348</c:v>
                </c:pt>
                <c:pt idx="4685">
                  <c:v>4685.219166666814</c:v>
                </c:pt>
                <c:pt idx="4686">
                  <c:v>4686.21900000014</c:v>
                </c:pt>
                <c:pt idx="4687">
                  <c:v>4687.21883333348</c:v>
                </c:pt>
                <c:pt idx="4688">
                  <c:v>4688.21866666681</c:v>
                </c:pt>
                <c:pt idx="4689">
                  <c:v>4689.21850000014</c:v>
                </c:pt>
                <c:pt idx="4690">
                  <c:v>4690.21833333348</c:v>
                </c:pt>
                <c:pt idx="4691">
                  <c:v>4691.21816666681</c:v>
                </c:pt>
                <c:pt idx="4692">
                  <c:v>4692.21800000014</c:v>
                </c:pt>
                <c:pt idx="4693">
                  <c:v>4693.21783333347</c:v>
                </c:pt>
                <c:pt idx="4694">
                  <c:v>4694.21766666681</c:v>
                </c:pt>
                <c:pt idx="4695">
                  <c:v>4695.21750000014</c:v>
                </c:pt>
                <c:pt idx="4696">
                  <c:v>4696.217333333469</c:v>
                </c:pt>
                <c:pt idx="4697">
                  <c:v>4697.21716666681</c:v>
                </c:pt>
                <c:pt idx="4698">
                  <c:v>4698.217000000141</c:v>
                </c:pt>
                <c:pt idx="4699">
                  <c:v>4699.21683333347</c:v>
                </c:pt>
                <c:pt idx="4700">
                  <c:v>4700.21666666681</c:v>
                </c:pt>
                <c:pt idx="4701">
                  <c:v>4701.216500000141</c:v>
                </c:pt>
                <c:pt idx="4702">
                  <c:v>4702.21633333347</c:v>
                </c:pt>
                <c:pt idx="4703">
                  <c:v>4703.21616666681</c:v>
                </c:pt>
                <c:pt idx="4704">
                  <c:v>4704.21600000014</c:v>
                </c:pt>
                <c:pt idx="4705">
                  <c:v>4705.21583333347</c:v>
                </c:pt>
                <c:pt idx="4706">
                  <c:v>4706.2156666668</c:v>
                </c:pt>
                <c:pt idx="4707">
                  <c:v>4707.21550000014</c:v>
                </c:pt>
                <c:pt idx="4708">
                  <c:v>4708.21533333347</c:v>
                </c:pt>
                <c:pt idx="4709">
                  <c:v>4709.2151666668</c:v>
                </c:pt>
                <c:pt idx="4710">
                  <c:v>4710.21500000014</c:v>
                </c:pt>
                <c:pt idx="4711">
                  <c:v>4711.214833333471</c:v>
                </c:pt>
                <c:pt idx="4712">
                  <c:v>4712.2146666668</c:v>
                </c:pt>
                <c:pt idx="4713">
                  <c:v>4713.21450000013</c:v>
                </c:pt>
                <c:pt idx="4714">
                  <c:v>4714.214333333471</c:v>
                </c:pt>
                <c:pt idx="4715">
                  <c:v>4715.2141666668</c:v>
                </c:pt>
                <c:pt idx="4716">
                  <c:v>4716.21400000014</c:v>
                </c:pt>
                <c:pt idx="4717">
                  <c:v>4717.213833333471</c:v>
                </c:pt>
                <c:pt idx="4718">
                  <c:v>4718.2136666668</c:v>
                </c:pt>
                <c:pt idx="4719">
                  <c:v>4719.21350000013</c:v>
                </c:pt>
                <c:pt idx="4720">
                  <c:v>4720.21333333347</c:v>
                </c:pt>
                <c:pt idx="4721">
                  <c:v>4721.2131666668</c:v>
                </c:pt>
                <c:pt idx="4722">
                  <c:v>4722.21300000013</c:v>
                </c:pt>
                <c:pt idx="4723">
                  <c:v>4723.21283333347</c:v>
                </c:pt>
                <c:pt idx="4724">
                  <c:v>4724.2126666668</c:v>
                </c:pt>
                <c:pt idx="4725">
                  <c:v>4725.21250000013</c:v>
                </c:pt>
                <c:pt idx="4726">
                  <c:v>4726.21233333347</c:v>
                </c:pt>
                <c:pt idx="4727">
                  <c:v>4727.2121666668</c:v>
                </c:pt>
                <c:pt idx="4728">
                  <c:v>4728.21200000013</c:v>
                </c:pt>
                <c:pt idx="4729">
                  <c:v>4729.21183333346</c:v>
                </c:pt>
                <c:pt idx="4730">
                  <c:v>4730.2116666668</c:v>
                </c:pt>
                <c:pt idx="4731">
                  <c:v>4731.21150000013</c:v>
                </c:pt>
                <c:pt idx="4732">
                  <c:v>4732.21133333346</c:v>
                </c:pt>
                <c:pt idx="4733">
                  <c:v>4733.2111666668</c:v>
                </c:pt>
                <c:pt idx="4734">
                  <c:v>4734.21100000013</c:v>
                </c:pt>
                <c:pt idx="4735">
                  <c:v>4735.21083333346</c:v>
                </c:pt>
                <c:pt idx="4736">
                  <c:v>4736.2106666668</c:v>
                </c:pt>
                <c:pt idx="4737">
                  <c:v>4737.21050000013</c:v>
                </c:pt>
                <c:pt idx="4738">
                  <c:v>4738.21033333346</c:v>
                </c:pt>
                <c:pt idx="4739">
                  <c:v>4739.21016666679</c:v>
                </c:pt>
                <c:pt idx="4740">
                  <c:v>4740.21000000013</c:v>
                </c:pt>
                <c:pt idx="4741">
                  <c:v>4741.20983333346</c:v>
                </c:pt>
                <c:pt idx="4742">
                  <c:v>4742.20966666679</c:v>
                </c:pt>
                <c:pt idx="4743">
                  <c:v>4743.20950000012</c:v>
                </c:pt>
                <c:pt idx="4744">
                  <c:v>4744.20933333346</c:v>
                </c:pt>
                <c:pt idx="4745">
                  <c:v>4745.20916666679</c:v>
                </c:pt>
                <c:pt idx="4746">
                  <c:v>4746.20900000012</c:v>
                </c:pt>
                <c:pt idx="4747">
                  <c:v>4747.20883333346</c:v>
                </c:pt>
                <c:pt idx="4748">
                  <c:v>4748.20866666679</c:v>
                </c:pt>
                <c:pt idx="4749">
                  <c:v>4749.20850000012</c:v>
                </c:pt>
                <c:pt idx="4750">
                  <c:v>4750.208333333459</c:v>
                </c:pt>
                <c:pt idx="4751">
                  <c:v>4751.20816666679</c:v>
                </c:pt>
                <c:pt idx="4752">
                  <c:v>4752.208000000121</c:v>
                </c:pt>
                <c:pt idx="4753">
                  <c:v>4753.207833333458</c:v>
                </c:pt>
                <c:pt idx="4754">
                  <c:v>4754.20766666679</c:v>
                </c:pt>
                <c:pt idx="4755">
                  <c:v>4755.20750000012</c:v>
                </c:pt>
                <c:pt idx="4756">
                  <c:v>4756.207333333457</c:v>
                </c:pt>
                <c:pt idx="4757">
                  <c:v>4757.20716666679</c:v>
                </c:pt>
                <c:pt idx="4758">
                  <c:v>4758.207000000119</c:v>
                </c:pt>
                <c:pt idx="4759">
                  <c:v>4759.20683333345</c:v>
                </c:pt>
                <c:pt idx="4760">
                  <c:v>4760.20666666679</c:v>
                </c:pt>
                <c:pt idx="4761">
                  <c:v>4761.20650000012</c:v>
                </c:pt>
                <c:pt idx="4762">
                  <c:v>4762.20633333345</c:v>
                </c:pt>
                <c:pt idx="4763">
                  <c:v>4763.20616666679</c:v>
                </c:pt>
                <c:pt idx="4764">
                  <c:v>4764.20600000012</c:v>
                </c:pt>
                <c:pt idx="4765">
                  <c:v>4765.205833333451</c:v>
                </c:pt>
                <c:pt idx="4766">
                  <c:v>4766.20566666679</c:v>
                </c:pt>
                <c:pt idx="4767">
                  <c:v>4767.20550000012</c:v>
                </c:pt>
                <c:pt idx="4768">
                  <c:v>4768.205333333451</c:v>
                </c:pt>
                <c:pt idx="4769">
                  <c:v>4769.20516666678</c:v>
                </c:pt>
                <c:pt idx="4770">
                  <c:v>4770.20500000012</c:v>
                </c:pt>
                <c:pt idx="4771">
                  <c:v>4771.204833333451</c:v>
                </c:pt>
                <c:pt idx="4772">
                  <c:v>4772.20466666678</c:v>
                </c:pt>
                <c:pt idx="4773">
                  <c:v>4773.20450000012</c:v>
                </c:pt>
                <c:pt idx="4774">
                  <c:v>4774.20433333345</c:v>
                </c:pt>
                <c:pt idx="4775">
                  <c:v>4775.20416666678</c:v>
                </c:pt>
                <c:pt idx="4776">
                  <c:v>4776.20400000012</c:v>
                </c:pt>
                <c:pt idx="4777">
                  <c:v>4777.203833333449</c:v>
                </c:pt>
                <c:pt idx="4778">
                  <c:v>4778.203666666781</c:v>
                </c:pt>
                <c:pt idx="4779">
                  <c:v>4779.20350000011</c:v>
                </c:pt>
                <c:pt idx="4780">
                  <c:v>4780.203333333448</c:v>
                </c:pt>
                <c:pt idx="4781">
                  <c:v>4781.203166666781</c:v>
                </c:pt>
                <c:pt idx="4782">
                  <c:v>4782.20300000011</c:v>
                </c:pt>
                <c:pt idx="4783">
                  <c:v>4783.20283333345</c:v>
                </c:pt>
                <c:pt idx="4784">
                  <c:v>4784.20266666679</c:v>
                </c:pt>
                <c:pt idx="4785">
                  <c:v>4785.20250000011</c:v>
                </c:pt>
                <c:pt idx="4786">
                  <c:v>4786.20233333345</c:v>
                </c:pt>
                <c:pt idx="4787">
                  <c:v>4787.20216666679</c:v>
                </c:pt>
                <c:pt idx="4788">
                  <c:v>4788.20200000011</c:v>
                </c:pt>
                <c:pt idx="4789">
                  <c:v>4789.20183333344</c:v>
                </c:pt>
                <c:pt idx="4790">
                  <c:v>4790.201666666785</c:v>
                </c:pt>
                <c:pt idx="4791">
                  <c:v>4791.20150000011</c:v>
                </c:pt>
                <c:pt idx="4792">
                  <c:v>4792.20133333344</c:v>
                </c:pt>
                <c:pt idx="4793">
                  <c:v>4793.20116666678</c:v>
                </c:pt>
                <c:pt idx="4794">
                  <c:v>4794.20100000011</c:v>
                </c:pt>
                <c:pt idx="4795">
                  <c:v>4795.20083333344</c:v>
                </c:pt>
                <c:pt idx="4796">
                  <c:v>4796.20066666678</c:v>
                </c:pt>
                <c:pt idx="4797">
                  <c:v>4797.20050000011</c:v>
                </c:pt>
                <c:pt idx="4798">
                  <c:v>4798.20033333344</c:v>
                </c:pt>
                <c:pt idx="4799">
                  <c:v>4799.20016666678</c:v>
                </c:pt>
                <c:pt idx="4800">
                  <c:v>4800.20000000011</c:v>
                </c:pt>
                <c:pt idx="4801">
                  <c:v>4801.19983333344</c:v>
                </c:pt>
                <c:pt idx="4802">
                  <c:v>4802.19966666677</c:v>
                </c:pt>
                <c:pt idx="4803">
                  <c:v>4803.19950000011</c:v>
                </c:pt>
                <c:pt idx="4804">
                  <c:v>4804.19933333344</c:v>
                </c:pt>
                <c:pt idx="4805">
                  <c:v>4805.19916666677</c:v>
                </c:pt>
                <c:pt idx="4806">
                  <c:v>4806.19900000011</c:v>
                </c:pt>
                <c:pt idx="4807">
                  <c:v>4807.19883333344</c:v>
                </c:pt>
                <c:pt idx="4808">
                  <c:v>4808.19866666677</c:v>
                </c:pt>
                <c:pt idx="4809">
                  <c:v>4809.198500000101</c:v>
                </c:pt>
                <c:pt idx="4810">
                  <c:v>4810.19833333344</c:v>
                </c:pt>
                <c:pt idx="4811">
                  <c:v>4811.19816666677</c:v>
                </c:pt>
                <c:pt idx="4812">
                  <c:v>4812.1980000001</c:v>
                </c:pt>
                <c:pt idx="4813">
                  <c:v>4813.19783333344</c:v>
                </c:pt>
                <c:pt idx="4814">
                  <c:v>4814.19766666677</c:v>
                </c:pt>
                <c:pt idx="4815">
                  <c:v>4815.1975000001</c:v>
                </c:pt>
                <c:pt idx="4816">
                  <c:v>4816.19733333344</c:v>
                </c:pt>
                <c:pt idx="4817">
                  <c:v>4817.19716666677</c:v>
                </c:pt>
                <c:pt idx="4818">
                  <c:v>4818.1970000001</c:v>
                </c:pt>
                <c:pt idx="4819">
                  <c:v>4819.19683333344</c:v>
                </c:pt>
                <c:pt idx="4820">
                  <c:v>4820.19666666677</c:v>
                </c:pt>
                <c:pt idx="4821">
                  <c:v>4821.1965000001</c:v>
                </c:pt>
                <c:pt idx="4822">
                  <c:v>4822.196333333431</c:v>
                </c:pt>
                <c:pt idx="4823">
                  <c:v>4823.19616666677</c:v>
                </c:pt>
                <c:pt idx="4824">
                  <c:v>4824.1960000001</c:v>
                </c:pt>
                <c:pt idx="4825">
                  <c:v>4825.195833333431</c:v>
                </c:pt>
                <c:pt idx="4826">
                  <c:v>4826.19566666677</c:v>
                </c:pt>
                <c:pt idx="4827">
                  <c:v>4827.1955000001</c:v>
                </c:pt>
                <c:pt idx="4828">
                  <c:v>4828.19533333343</c:v>
                </c:pt>
                <c:pt idx="4829">
                  <c:v>4829.19516666676</c:v>
                </c:pt>
                <c:pt idx="4830">
                  <c:v>4830.1950000001</c:v>
                </c:pt>
                <c:pt idx="4831">
                  <c:v>4831.19483333343</c:v>
                </c:pt>
                <c:pt idx="4832">
                  <c:v>4832.19466666677</c:v>
                </c:pt>
                <c:pt idx="4833">
                  <c:v>4833.194500000101</c:v>
                </c:pt>
                <c:pt idx="4834">
                  <c:v>4834.19433333343</c:v>
                </c:pt>
                <c:pt idx="4835">
                  <c:v>4835.19416666677</c:v>
                </c:pt>
                <c:pt idx="4836">
                  <c:v>4836.194000000101</c:v>
                </c:pt>
                <c:pt idx="4837">
                  <c:v>4837.19383333343</c:v>
                </c:pt>
                <c:pt idx="4838">
                  <c:v>4838.19366666677</c:v>
                </c:pt>
                <c:pt idx="4839">
                  <c:v>4839.19350000009</c:v>
                </c:pt>
                <c:pt idx="4840">
                  <c:v>4840.19333333343</c:v>
                </c:pt>
                <c:pt idx="4841">
                  <c:v>4841.19316666677</c:v>
                </c:pt>
                <c:pt idx="4842">
                  <c:v>4842.19300000009</c:v>
                </c:pt>
                <c:pt idx="4843">
                  <c:v>4843.19283333343</c:v>
                </c:pt>
                <c:pt idx="4844">
                  <c:v>4844.19266666677</c:v>
                </c:pt>
                <c:pt idx="4845">
                  <c:v>4845.19250000009</c:v>
                </c:pt>
                <c:pt idx="4846">
                  <c:v>4846.192333333431</c:v>
                </c:pt>
                <c:pt idx="4847">
                  <c:v>4847.19216666676</c:v>
                </c:pt>
                <c:pt idx="4848">
                  <c:v>4848.19200000009</c:v>
                </c:pt>
                <c:pt idx="4849">
                  <c:v>4849.191833333431</c:v>
                </c:pt>
                <c:pt idx="4850">
                  <c:v>4850.19166666676</c:v>
                </c:pt>
                <c:pt idx="4851">
                  <c:v>4851.19150000009</c:v>
                </c:pt>
                <c:pt idx="4852">
                  <c:v>4852.19133333342</c:v>
                </c:pt>
                <c:pt idx="4853">
                  <c:v>4853.19116666676</c:v>
                </c:pt>
                <c:pt idx="4854">
                  <c:v>4854.19100000009</c:v>
                </c:pt>
                <c:pt idx="4855">
                  <c:v>4855.19083333342</c:v>
                </c:pt>
                <c:pt idx="4856">
                  <c:v>4856.19066666676</c:v>
                </c:pt>
                <c:pt idx="4857">
                  <c:v>4857.19050000009</c:v>
                </c:pt>
                <c:pt idx="4858">
                  <c:v>4858.19033333342</c:v>
                </c:pt>
                <c:pt idx="4859">
                  <c:v>4859.19016666675</c:v>
                </c:pt>
                <c:pt idx="4860">
                  <c:v>4860.19000000009</c:v>
                </c:pt>
                <c:pt idx="4861">
                  <c:v>4861.18983333342</c:v>
                </c:pt>
                <c:pt idx="4862">
                  <c:v>4862.18966666675</c:v>
                </c:pt>
                <c:pt idx="4863">
                  <c:v>4863.18950000009</c:v>
                </c:pt>
                <c:pt idx="4864">
                  <c:v>4864.18933333342</c:v>
                </c:pt>
                <c:pt idx="4865">
                  <c:v>4865.18916666675</c:v>
                </c:pt>
                <c:pt idx="4866">
                  <c:v>4866.18900000009</c:v>
                </c:pt>
                <c:pt idx="4867">
                  <c:v>4867.18883333342</c:v>
                </c:pt>
                <c:pt idx="4868">
                  <c:v>4868.18866666675</c:v>
                </c:pt>
                <c:pt idx="4869">
                  <c:v>4869.18850000009</c:v>
                </c:pt>
                <c:pt idx="4870">
                  <c:v>4870.18833333342</c:v>
                </c:pt>
                <c:pt idx="4871">
                  <c:v>4871.18816666675</c:v>
                </c:pt>
                <c:pt idx="4872">
                  <c:v>4872.18800000008</c:v>
                </c:pt>
                <c:pt idx="4873">
                  <c:v>4873.18783333342</c:v>
                </c:pt>
                <c:pt idx="4874">
                  <c:v>4874.18766666675</c:v>
                </c:pt>
                <c:pt idx="4875">
                  <c:v>4875.18750000008</c:v>
                </c:pt>
                <c:pt idx="4876">
                  <c:v>4876.18733333342</c:v>
                </c:pt>
                <c:pt idx="4877">
                  <c:v>4877.18716666675</c:v>
                </c:pt>
                <c:pt idx="4878">
                  <c:v>4878.18700000008</c:v>
                </c:pt>
                <c:pt idx="4879">
                  <c:v>4879.18683333342</c:v>
                </c:pt>
                <c:pt idx="4880">
                  <c:v>4880.18666666675</c:v>
                </c:pt>
                <c:pt idx="4881">
                  <c:v>4881.18650000008</c:v>
                </c:pt>
                <c:pt idx="4882">
                  <c:v>4882.18633333342</c:v>
                </c:pt>
                <c:pt idx="4883">
                  <c:v>4883.18616666675</c:v>
                </c:pt>
                <c:pt idx="4884">
                  <c:v>4884.18600000008</c:v>
                </c:pt>
                <c:pt idx="4885">
                  <c:v>4885.18583333341</c:v>
                </c:pt>
                <c:pt idx="4886">
                  <c:v>4886.18566666675</c:v>
                </c:pt>
                <c:pt idx="4887">
                  <c:v>4887.185500000081</c:v>
                </c:pt>
                <c:pt idx="4888">
                  <c:v>4888.18533333341</c:v>
                </c:pt>
                <c:pt idx="4889">
                  <c:v>4889.18516666675</c:v>
                </c:pt>
                <c:pt idx="4890">
                  <c:v>4890.18500000008</c:v>
                </c:pt>
                <c:pt idx="4891">
                  <c:v>4891.18483333341</c:v>
                </c:pt>
                <c:pt idx="4892">
                  <c:v>4892.18466666675</c:v>
                </c:pt>
                <c:pt idx="4893">
                  <c:v>4893.18450000008</c:v>
                </c:pt>
                <c:pt idx="4894">
                  <c:v>4894.18433333341</c:v>
                </c:pt>
                <c:pt idx="4895">
                  <c:v>4895.18416666675</c:v>
                </c:pt>
                <c:pt idx="4896">
                  <c:v>4896.18400000008</c:v>
                </c:pt>
                <c:pt idx="4897">
                  <c:v>4897.18383333341</c:v>
                </c:pt>
                <c:pt idx="4898">
                  <c:v>4898.183666666745</c:v>
                </c:pt>
                <c:pt idx="4899">
                  <c:v>4899.18350000008</c:v>
                </c:pt>
                <c:pt idx="4900">
                  <c:v>4900.183333333411</c:v>
                </c:pt>
                <c:pt idx="4901">
                  <c:v>4901.18316666674</c:v>
                </c:pt>
                <c:pt idx="4902">
                  <c:v>4902.18300000008</c:v>
                </c:pt>
                <c:pt idx="4903">
                  <c:v>4903.182833333411</c:v>
                </c:pt>
                <c:pt idx="4904">
                  <c:v>4904.18266666674</c:v>
                </c:pt>
                <c:pt idx="4905">
                  <c:v>4905.18250000007</c:v>
                </c:pt>
                <c:pt idx="4906">
                  <c:v>4906.182333333411</c:v>
                </c:pt>
                <c:pt idx="4907">
                  <c:v>4907.18216666674</c:v>
                </c:pt>
                <c:pt idx="4908">
                  <c:v>4908.18200000007</c:v>
                </c:pt>
                <c:pt idx="4909">
                  <c:v>4909.18183333341</c:v>
                </c:pt>
                <c:pt idx="4910">
                  <c:v>4910.18166666674</c:v>
                </c:pt>
                <c:pt idx="4911">
                  <c:v>4911.18150000007</c:v>
                </c:pt>
                <c:pt idx="4912">
                  <c:v>4912.18133333341</c:v>
                </c:pt>
                <c:pt idx="4913">
                  <c:v>4913.18116666675</c:v>
                </c:pt>
                <c:pt idx="4914">
                  <c:v>4914.18100000007</c:v>
                </c:pt>
                <c:pt idx="4915">
                  <c:v>4915.1808333334</c:v>
                </c:pt>
                <c:pt idx="4916">
                  <c:v>4916.18066666675</c:v>
                </c:pt>
                <c:pt idx="4917">
                  <c:v>4917.18050000007</c:v>
                </c:pt>
                <c:pt idx="4918">
                  <c:v>4918.1803333334</c:v>
                </c:pt>
                <c:pt idx="4919">
                  <c:v>4919.18016666675</c:v>
                </c:pt>
                <c:pt idx="4920">
                  <c:v>4920.18000000007</c:v>
                </c:pt>
                <c:pt idx="4921">
                  <c:v>4921.1798333334</c:v>
                </c:pt>
                <c:pt idx="4922">
                  <c:v>4922.17966666675</c:v>
                </c:pt>
                <c:pt idx="4923">
                  <c:v>4923.17950000007</c:v>
                </c:pt>
                <c:pt idx="4924">
                  <c:v>4924.1793333334</c:v>
                </c:pt>
                <c:pt idx="4925">
                  <c:v>4925.17916666673</c:v>
                </c:pt>
                <c:pt idx="4926">
                  <c:v>4926.17900000007</c:v>
                </c:pt>
                <c:pt idx="4927">
                  <c:v>4927.1788333334</c:v>
                </c:pt>
                <c:pt idx="4928">
                  <c:v>4928.17866666673</c:v>
                </c:pt>
                <c:pt idx="4929">
                  <c:v>4929.17850000007</c:v>
                </c:pt>
                <c:pt idx="4930">
                  <c:v>4930.1783333334</c:v>
                </c:pt>
                <c:pt idx="4931">
                  <c:v>4931.17816666673</c:v>
                </c:pt>
                <c:pt idx="4932">
                  <c:v>4932.17800000006</c:v>
                </c:pt>
                <c:pt idx="4933">
                  <c:v>4933.1778333334</c:v>
                </c:pt>
                <c:pt idx="4934">
                  <c:v>4934.17766666673</c:v>
                </c:pt>
                <c:pt idx="4935">
                  <c:v>4935.17750000007</c:v>
                </c:pt>
                <c:pt idx="4936">
                  <c:v>4936.177333333399</c:v>
                </c:pt>
                <c:pt idx="4937">
                  <c:v>4937.17716666673</c:v>
                </c:pt>
                <c:pt idx="4938">
                  <c:v>4938.17700000006</c:v>
                </c:pt>
                <c:pt idx="4939">
                  <c:v>4939.1768333334</c:v>
                </c:pt>
                <c:pt idx="4940">
                  <c:v>4940.17666666673</c:v>
                </c:pt>
                <c:pt idx="4941">
                  <c:v>4941.176500000061</c:v>
                </c:pt>
                <c:pt idx="4942">
                  <c:v>4942.1763333334</c:v>
                </c:pt>
                <c:pt idx="4943">
                  <c:v>4943.17616666673</c:v>
                </c:pt>
                <c:pt idx="4944">
                  <c:v>4944.17600000006</c:v>
                </c:pt>
                <c:pt idx="4945">
                  <c:v>4945.17583333339</c:v>
                </c:pt>
                <c:pt idx="4946">
                  <c:v>4946.17566666673</c:v>
                </c:pt>
                <c:pt idx="4947">
                  <c:v>4947.17550000006</c:v>
                </c:pt>
                <c:pt idx="4948">
                  <c:v>4948.17533333339</c:v>
                </c:pt>
                <c:pt idx="4949">
                  <c:v>4949.17516666673</c:v>
                </c:pt>
                <c:pt idx="4950">
                  <c:v>4950.17500000006</c:v>
                </c:pt>
                <c:pt idx="4951">
                  <c:v>4951.17483333339</c:v>
                </c:pt>
                <c:pt idx="4952">
                  <c:v>4952.17466666673</c:v>
                </c:pt>
                <c:pt idx="4953">
                  <c:v>4953.17450000006</c:v>
                </c:pt>
                <c:pt idx="4954">
                  <c:v>4954.174333333391</c:v>
                </c:pt>
                <c:pt idx="4955">
                  <c:v>4955.17416666672</c:v>
                </c:pt>
                <c:pt idx="4956">
                  <c:v>4956.17400000006</c:v>
                </c:pt>
                <c:pt idx="4957">
                  <c:v>4957.173833333391</c:v>
                </c:pt>
                <c:pt idx="4958">
                  <c:v>4958.17366666672</c:v>
                </c:pt>
                <c:pt idx="4959">
                  <c:v>4959.17350000006</c:v>
                </c:pt>
                <c:pt idx="4960">
                  <c:v>4960.17333333339</c:v>
                </c:pt>
                <c:pt idx="4961">
                  <c:v>4961.17316666672</c:v>
                </c:pt>
                <c:pt idx="4962">
                  <c:v>4962.17300000006</c:v>
                </c:pt>
                <c:pt idx="4963">
                  <c:v>4963.17283333339</c:v>
                </c:pt>
                <c:pt idx="4964">
                  <c:v>4964.17266666672</c:v>
                </c:pt>
                <c:pt idx="4965">
                  <c:v>4965.17250000006</c:v>
                </c:pt>
                <c:pt idx="4966">
                  <c:v>4966.17233333339</c:v>
                </c:pt>
                <c:pt idx="4967">
                  <c:v>4967.17216666673</c:v>
                </c:pt>
                <c:pt idx="4968">
                  <c:v>4968.17200000005</c:v>
                </c:pt>
                <c:pt idx="4969">
                  <c:v>4969.17183333339</c:v>
                </c:pt>
                <c:pt idx="4970">
                  <c:v>4970.17166666673</c:v>
                </c:pt>
                <c:pt idx="4971">
                  <c:v>4971.17150000005</c:v>
                </c:pt>
                <c:pt idx="4972">
                  <c:v>4972.17133333339</c:v>
                </c:pt>
                <c:pt idx="4973">
                  <c:v>4973.17116666673</c:v>
                </c:pt>
                <c:pt idx="4974">
                  <c:v>4974.17100000005</c:v>
                </c:pt>
                <c:pt idx="4975">
                  <c:v>4975.17083333338</c:v>
                </c:pt>
                <c:pt idx="4976">
                  <c:v>4976.170666666725</c:v>
                </c:pt>
                <c:pt idx="4977">
                  <c:v>4977.17050000005</c:v>
                </c:pt>
                <c:pt idx="4978">
                  <c:v>4978.17033333338</c:v>
                </c:pt>
                <c:pt idx="4979">
                  <c:v>4979.17016666672</c:v>
                </c:pt>
                <c:pt idx="4980">
                  <c:v>4980.17000000005</c:v>
                </c:pt>
                <c:pt idx="4981">
                  <c:v>4981.16983333338</c:v>
                </c:pt>
                <c:pt idx="4982">
                  <c:v>4982.16966666672</c:v>
                </c:pt>
                <c:pt idx="4983">
                  <c:v>4983.16950000005</c:v>
                </c:pt>
                <c:pt idx="4984">
                  <c:v>4984.16933333338</c:v>
                </c:pt>
                <c:pt idx="4985">
                  <c:v>4985.16916666672</c:v>
                </c:pt>
                <c:pt idx="4986">
                  <c:v>4986.16900000005</c:v>
                </c:pt>
                <c:pt idx="4987">
                  <c:v>4987.16883333338</c:v>
                </c:pt>
                <c:pt idx="4988">
                  <c:v>4988.16866666671</c:v>
                </c:pt>
                <c:pt idx="4989">
                  <c:v>4989.16850000005</c:v>
                </c:pt>
                <c:pt idx="4990">
                  <c:v>4990.16833333338</c:v>
                </c:pt>
                <c:pt idx="4991">
                  <c:v>4991.16816666671</c:v>
                </c:pt>
                <c:pt idx="4992">
                  <c:v>4992.16800000005</c:v>
                </c:pt>
                <c:pt idx="4993">
                  <c:v>4993.16783333338</c:v>
                </c:pt>
                <c:pt idx="4994">
                  <c:v>4994.16766666671</c:v>
                </c:pt>
                <c:pt idx="4995">
                  <c:v>4995.167500000041</c:v>
                </c:pt>
                <c:pt idx="4996">
                  <c:v>4996.16733333338</c:v>
                </c:pt>
                <c:pt idx="4997">
                  <c:v>4997.16716666671</c:v>
                </c:pt>
                <c:pt idx="4998">
                  <c:v>4998.16700000005</c:v>
                </c:pt>
                <c:pt idx="4999">
                  <c:v>4999.16683333338</c:v>
                </c:pt>
                <c:pt idx="5000">
                  <c:v>5000.16666666671</c:v>
                </c:pt>
                <c:pt idx="5001">
                  <c:v>5001.16650000004</c:v>
                </c:pt>
                <c:pt idx="5002">
                  <c:v>5002.16633333338</c:v>
                </c:pt>
                <c:pt idx="5003">
                  <c:v>5003.16616666671</c:v>
                </c:pt>
                <c:pt idx="5004">
                  <c:v>5004.16600000004</c:v>
                </c:pt>
                <c:pt idx="5005">
                  <c:v>5005.16583333338</c:v>
                </c:pt>
                <c:pt idx="5006">
                  <c:v>5006.16566666671</c:v>
                </c:pt>
                <c:pt idx="5007">
                  <c:v>5007.16550000004</c:v>
                </c:pt>
                <c:pt idx="5008">
                  <c:v>5008.165333333371</c:v>
                </c:pt>
                <c:pt idx="5009">
                  <c:v>5009.16516666671</c:v>
                </c:pt>
                <c:pt idx="5010">
                  <c:v>5010.16500000004</c:v>
                </c:pt>
                <c:pt idx="5011">
                  <c:v>5011.164833333371</c:v>
                </c:pt>
                <c:pt idx="5012">
                  <c:v>5012.16466666671</c:v>
                </c:pt>
                <c:pt idx="5013">
                  <c:v>5013.16450000004</c:v>
                </c:pt>
                <c:pt idx="5014">
                  <c:v>5014.164333333371</c:v>
                </c:pt>
                <c:pt idx="5015">
                  <c:v>5015.16416666671</c:v>
                </c:pt>
                <c:pt idx="5016">
                  <c:v>5016.16400000004</c:v>
                </c:pt>
                <c:pt idx="5017">
                  <c:v>5017.16383333337</c:v>
                </c:pt>
                <c:pt idx="5018">
                  <c:v>5018.16366666671</c:v>
                </c:pt>
                <c:pt idx="5019">
                  <c:v>5019.16350000004</c:v>
                </c:pt>
                <c:pt idx="5020">
                  <c:v>5020.16333333337</c:v>
                </c:pt>
                <c:pt idx="5021">
                  <c:v>5021.16316666671</c:v>
                </c:pt>
                <c:pt idx="5022">
                  <c:v>5022.163000000041</c:v>
                </c:pt>
                <c:pt idx="5023">
                  <c:v>5023.16283333337</c:v>
                </c:pt>
                <c:pt idx="5024">
                  <c:v>5024.16266666671</c:v>
                </c:pt>
                <c:pt idx="5025">
                  <c:v>5025.16250000004</c:v>
                </c:pt>
                <c:pt idx="5026">
                  <c:v>5026.16233333337</c:v>
                </c:pt>
                <c:pt idx="5027">
                  <c:v>5027.16216666671</c:v>
                </c:pt>
                <c:pt idx="5028">
                  <c:v>5028.16200000004</c:v>
                </c:pt>
                <c:pt idx="5029">
                  <c:v>5029.16183333337</c:v>
                </c:pt>
                <c:pt idx="5030">
                  <c:v>5030.16166666671</c:v>
                </c:pt>
                <c:pt idx="5031">
                  <c:v>5031.16150000003</c:v>
                </c:pt>
                <c:pt idx="5032">
                  <c:v>5032.16133333337</c:v>
                </c:pt>
                <c:pt idx="5033">
                  <c:v>5033.1611666667</c:v>
                </c:pt>
                <c:pt idx="5034">
                  <c:v>5034.16100000003</c:v>
                </c:pt>
                <c:pt idx="5035">
                  <c:v>5035.160833333371</c:v>
                </c:pt>
                <c:pt idx="5036">
                  <c:v>5036.1606666667</c:v>
                </c:pt>
                <c:pt idx="5037">
                  <c:v>5037.16050000003</c:v>
                </c:pt>
                <c:pt idx="5038">
                  <c:v>5038.160333333371</c:v>
                </c:pt>
                <c:pt idx="5039">
                  <c:v>5039.1601666667</c:v>
                </c:pt>
                <c:pt idx="5040">
                  <c:v>5040.16000000003</c:v>
                </c:pt>
                <c:pt idx="5041">
                  <c:v>5041.15983333336</c:v>
                </c:pt>
                <c:pt idx="5042">
                  <c:v>5042.1596666667</c:v>
                </c:pt>
                <c:pt idx="5043">
                  <c:v>5043.15950000003</c:v>
                </c:pt>
                <c:pt idx="5044">
                  <c:v>5044.15933333336</c:v>
                </c:pt>
                <c:pt idx="5045">
                  <c:v>5045.1591666667</c:v>
                </c:pt>
                <c:pt idx="5046">
                  <c:v>5046.15900000003</c:v>
                </c:pt>
                <c:pt idx="5047">
                  <c:v>5047.15883333336</c:v>
                </c:pt>
                <c:pt idx="5048">
                  <c:v>5048.15866666669</c:v>
                </c:pt>
                <c:pt idx="5049">
                  <c:v>5049.15850000003</c:v>
                </c:pt>
                <c:pt idx="5050">
                  <c:v>5050.15833333336</c:v>
                </c:pt>
                <c:pt idx="5051">
                  <c:v>5051.15816666671</c:v>
                </c:pt>
                <c:pt idx="5052">
                  <c:v>5052.15800000003</c:v>
                </c:pt>
                <c:pt idx="5053">
                  <c:v>5053.15783333336</c:v>
                </c:pt>
                <c:pt idx="5054">
                  <c:v>5054.15766666669</c:v>
                </c:pt>
                <c:pt idx="5055">
                  <c:v>5055.15750000003</c:v>
                </c:pt>
                <c:pt idx="5056">
                  <c:v>5056.15733333336</c:v>
                </c:pt>
                <c:pt idx="5057">
                  <c:v>5057.15716666669</c:v>
                </c:pt>
                <c:pt idx="5058">
                  <c:v>5058.15700000003</c:v>
                </c:pt>
                <c:pt idx="5059">
                  <c:v>5059.15683333336</c:v>
                </c:pt>
                <c:pt idx="5060">
                  <c:v>5060.15666666669</c:v>
                </c:pt>
                <c:pt idx="5061">
                  <c:v>5061.15650000003</c:v>
                </c:pt>
                <c:pt idx="5062">
                  <c:v>5062.15633333336</c:v>
                </c:pt>
                <c:pt idx="5063">
                  <c:v>5063.15616666669</c:v>
                </c:pt>
                <c:pt idx="5064">
                  <c:v>5064.15600000002</c:v>
                </c:pt>
                <c:pt idx="5065">
                  <c:v>5065.15583333336</c:v>
                </c:pt>
                <c:pt idx="5066">
                  <c:v>5066.15566666669</c:v>
                </c:pt>
                <c:pt idx="5067">
                  <c:v>5067.15550000002</c:v>
                </c:pt>
                <c:pt idx="5068">
                  <c:v>5068.15533333336</c:v>
                </c:pt>
                <c:pt idx="5069">
                  <c:v>5069.15516666669</c:v>
                </c:pt>
                <c:pt idx="5070">
                  <c:v>5070.15500000002</c:v>
                </c:pt>
                <c:pt idx="5071">
                  <c:v>5071.15483333336</c:v>
                </c:pt>
                <c:pt idx="5072">
                  <c:v>5072.15466666669</c:v>
                </c:pt>
                <c:pt idx="5073">
                  <c:v>5073.15450000002</c:v>
                </c:pt>
                <c:pt idx="5074">
                  <c:v>5074.15433333335</c:v>
                </c:pt>
                <c:pt idx="5075">
                  <c:v>5075.15416666669</c:v>
                </c:pt>
                <c:pt idx="5076">
                  <c:v>5076.154000000021</c:v>
                </c:pt>
                <c:pt idx="5077">
                  <c:v>5077.15383333335</c:v>
                </c:pt>
                <c:pt idx="5078">
                  <c:v>5078.15366666669</c:v>
                </c:pt>
                <c:pt idx="5079">
                  <c:v>5079.15350000002</c:v>
                </c:pt>
                <c:pt idx="5080">
                  <c:v>5080.15333333335</c:v>
                </c:pt>
                <c:pt idx="5081">
                  <c:v>5081.15316666669</c:v>
                </c:pt>
                <c:pt idx="5082">
                  <c:v>5082.15300000002</c:v>
                </c:pt>
                <c:pt idx="5083">
                  <c:v>5083.15283333335</c:v>
                </c:pt>
                <c:pt idx="5084">
                  <c:v>5084.15266666669</c:v>
                </c:pt>
                <c:pt idx="5085">
                  <c:v>5085.15250000002</c:v>
                </c:pt>
                <c:pt idx="5086">
                  <c:v>5086.15233333335</c:v>
                </c:pt>
                <c:pt idx="5087">
                  <c:v>5087.15216666668</c:v>
                </c:pt>
                <c:pt idx="5088">
                  <c:v>5088.15200000002</c:v>
                </c:pt>
                <c:pt idx="5089">
                  <c:v>5089.151833333351</c:v>
                </c:pt>
                <c:pt idx="5090">
                  <c:v>5090.15166666668</c:v>
                </c:pt>
                <c:pt idx="5091">
                  <c:v>5091.15150000002</c:v>
                </c:pt>
                <c:pt idx="5092">
                  <c:v>5092.151333333351</c:v>
                </c:pt>
                <c:pt idx="5093">
                  <c:v>5093.15116666668</c:v>
                </c:pt>
                <c:pt idx="5094">
                  <c:v>5094.15100000001</c:v>
                </c:pt>
                <c:pt idx="5095">
                  <c:v>5095.15083333335</c:v>
                </c:pt>
                <c:pt idx="5096">
                  <c:v>5096.15066666668</c:v>
                </c:pt>
                <c:pt idx="5097">
                  <c:v>5097.15050000001</c:v>
                </c:pt>
                <c:pt idx="5098">
                  <c:v>5098.15033333335</c:v>
                </c:pt>
                <c:pt idx="5099">
                  <c:v>5099.15016666668</c:v>
                </c:pt>
                <c:pt idx="5100">
                  <c:v>5100.15000000001</c:v>
                </c:pt>
                <c:pt idx="5101">
                  <c:v>5101.14983333335</c:v>
                </c:pt>
                <c:pt idx="5102">
                  <c:v>5102.14966666669</c:v>
                </c:pt>
                <c:pt idx="5103">
                  <c:v>5103.14950000001</c:v>
                </c:pt>
                <c:pt idx="5104">
                  <c:v>5104.14933333334</c:v>
                </c:pt>
                <c:pt idx="5105">
                  <c:v>5105.14916666669</c:v>
                </c:pt>
                <c:pt idx="5106">
                  <c:v>5106.14900000001</c:v>
                </c:pt>
                <c:pt idx="5107">
                  <c:v>5107.14883333334</c:v>
                </c:pt>
                <c:pt idx="5108">
                  <c:v>5108.14866666669</c:v>
                </c:pt>
                <c:pt idx="5109">
                  <c:v>5109.14850000001</c:v>
                </c:pt>
                <c:pt idx="5110">
                  <c:v>5110.14833333334</c:v>
                </c:pt>
                <c:pt idx="5111">
                  <c:v>5111.148166666685</c:v>
                </c:pt>
                <c:pt idx="5112">
                  <c:v>5112.14800000001</c:v>
                </c:pt>
                <c:pt idx="5113">
                  <c:v>5113.14783333334</c:v>
                </c:pt>
                <c:pt idx="5114">
                  <c:v>5114.14766666667</c:v>
                </c:pt>
                <c:pt idx="5115">
                  <c:v>5115.14750000001</c:v>
                </c:pt>
                <c:pt idx="5116">
                  <c:v>5116.14733333334</c:v>
                </c:pt>
                <c:pt idx="5117">
                  <c:v>5117.14716666667</c:v>
                </c:pt>
                <c:pt idx="5118">
                  <c:v>5118.14700000001</c:v>
                </c:pt>
                <c:pt idx="5119">
                  <c:v>5119.14683333334</c:v>
                </c:pt>
                <c:pt idx="5120">
                  <c:v>5120.14666666667</c:v>
                </c:pt>
                <c:pt idx="5121">
                  <c:v>5121.14650000001</c:v>
                </c:pt>
                <c:pt idx="5122">
                  <c:v>5122.14633333334</c:v>
                </c:pt>
                <c:pt idx="5123">
                  <c:v>5123.14616666667</c:v>
                </c:pt>
                <c:pt idx="5124">
                  <c:v>5124.146</c:v>
                </c:pt>
                <c:pt idx="5125">
                  <c:v>5125.14583333334</c:v>
                </c:pt>
                <c:pt idx="5126">
                  <c:v>5126.14566666667</c:v>
                </c:pt>
                <c:pt idx="5127">
                  <c:v>5127.1455</c:v>
                </c:pt>
                <c:pt idx="5128">
                  <c:v>5128.14533333334</c:v>
                </c:pt>
                <c:pt idx="5129">
                  <c:v>5129.14516666667</c:v>
                </c:pt>
                <c:pt idx="5130">
                  <c:v>5130.145</c:v>
                </c:pt>
                <c:pt idx="5131">
                  <c:v>5131.14483333334</c:v>
                </c:pt>
                <c:pt idx="5132">
                  <c:v>5132.14466666667</c:v>
                </c:pt>
                <c:pt idx="5133">
                  <c:v>5133.1445</c:v>
                </c:pt>
                <c:pt idx="5134">
                  <c:v>5134.14433333333</c:v>
                </c:pt>
                <c:pt idx="5135">
                  <c:v>5135.14416666667</c:v>
                </c:pt>
                <c:pt idx="5136">
                  <c:v>5136.144</c:v>
                </c:pt>
                <c:pt idx="5137">
                  <c:v>5137.14383333333</c:v>
                </c:pt>
                <c:pt idx="5138">
                  <c:v>5138.14366666667</c:v>
                </c:pt>
                <c:pt idx="5139">
                  <c:v>5139.1435</c:v>
                </c:pt>
                <c:pt idx="5140">
                  <c:v>5140.14333333333</c:v>
                </c:pt>
                <c:pt idx="5141">
                  <c:v>5141.14316666667</c:v>
                </c:pt>
                <c:pt idx="5142">
                  <c:v>5142.143</c:v>
                </c:pt>
                <c:pt idx="5143">
                  <c:v>5143.142833333331</c:v>
                </c:pt>
                <c:pt idx="5144">
                  <c:v>5144.14266666666</c:v>
                </c:pt>
                <c:pt idx="5145">
                  <c:v>5145.1425</c:v>
                </c:pt>
                <c:pt idx="5146">
                  <c:v>5146.142333333331</c:v>
                </c:pt>
                <c:pt idx="5147">
                  <c:v>5147.14216666667</c:v>
                </c:pt>
                <c:pt idx="5148">
                  <c:v>5148.142</c:v>
                </c:pt>
                <c:pt idx="5149">
                  <c:v>5149.14183333333</c:v>
                </c:pt>
                <c:pt idx="5150">
                  <c:v>5150.14166666666</c:v>
                </c:pt>
                <c:pt idx="5151">
                  <c:v>5151.1415</c:v>
                </c:pt>
                <c:pt idx="5152">
                  <c:v>5152.14133333333</c:v>
                </c:pt>
                <c:pt idx="5153">
                  <c:v>5153.14116666666</c:v>
                </c:pt>
                <c:pt idx="5154">
                  <c:v>5154.141</c:v>
                </c:pt>
                <c:pt idx="5155">
                  <c:v>5155.14083333333</c:v>
                </c:pt>
                <c:pt idx="5156">
                  <c:v>5156.14066666667</c:v>
                </c:pt>
                <c:pt idx="5157">
                  <c:v>5157.14049999999</c:v>
                </c:pt>
                <c:pt idx="5158">
                  <c:v>5158.14033333333</c:v>
                </c:pt>
                <c:pt idx="5159">
                  <c:v>5159.14016666667</c:v>
                </c:pt>
                <c:pt idx="5160">
                  <c:v>5160.13999999999</c:v>
                </c:pt>
                <c:pt idx="5161">
                  <c:v>5161.13983333333</c:v>
                </c:pt>
                <c:pt idx="5162">
                  <c:v>5162.13966666667</c:v>
                </c:pt>
                <c:pt idx="5163">
                  <c:v>5163.13949999999</c:v>
                </c:pt>
                <c:pt idx="5164">
                  <c:v>5164.13933333333</c:v>
                </c:pt>
                <c:pt idx="5165">
                  <c:v>5165.139166666665</c:v>
                </c:pt>
                <c:pt idx="5166">
                  <c:v>5166.13899999999</c:v>
                </c:pt>
                <c:pt idx="5167">
                  <c:v>5167.13883333332</c:v>
                </c:pt>
                <c:pt idx="5168">
                  <c:v>5168.13866666666</c:v>
                </c:pt>
                <c:pt idx="5169">
                  <c:v>5169.13849999999</c:v>
                </c:pt>
                <c:pt idx="5170">
                  <c:v>5170.13833333332</c:v>
                </c:pt>
                <c:pt idx="5171">
                  <c:v>5171.13816666666</c:v>
                </c:pt>
                <c:pt idx="5172">
                  <c:v>5172.137999999991</c:v>
                </c:pt>
                <c:pt idx="5173">
                  <c:v>5173.13783333332</c:v>
                </c:pt>
                <c:pt idx="5174">
                  <c:v>5174.13766666665</c:v>
                </c:pt>
                <c:pt idx="5175">
                  <c:v>5175.137499999991</c:v>
                </c:pt>
                <c:pt idx="5176">
                  <c:v>5176.137333333319</c:v>
                </c:pt>
                <c:pt idx="5177">
                  <c:v>5177.13716666665</c:v>
                </c:pt>
                <c:pt idx="5178">
                  <c:v>5178.136999999991</c:v>
                </c:pt>
                <c:pt idx="5179">
                  <c:v>5179.13683333332</c:v>
                </c:pt>
                <c:pt idx="5180">
                  <c:v>5180.13666666665</c:v>
                </c:pt>
                <c:pt idx="5181">
                  <c:v>5181.136499999991</c:v>
                </c:pt>
                <c:pt idx="5182">
                  <c:v>5182.13633333332</c:v>
                </c:pt>
                <c:pt idx="5183">
                  <c:v>5183.13616666665</c:v>
                </c:pt>
                <c:pt idx="5184">
                  <c:v>5184.13599999999</c:v>
                </c:pt>
                <c:pt idx="5185">
                  <c:v>5185.13583333332</c:v>
                </c:pt>
                <c:pt idx="5186">
                  <c:v>5186.13566666665</c:v>
                </c:pt>
                <c:pt idx="5187">
                  <c:v>5187.13549999999</c:v>
                </c:pt>
                <c:pt idx="5188">
                  <c:v>5188.13533333332</c:v>
                </c:pt>
                <c:pt idx="5189">
                  <c:v>5189.13516666665</c:v>
                </c:pt>
                <c:pt idx="5190">
                  <c:v>5190.13499999998</c:v>
                </c:pt>
                <c:pt idx="5191">
                  <c:v>5191.13483333332</c:v>
                </c:pt>
                <c:pt idx="5192">
                  <c:v>5192.13466666665</c:v>
                </c:pt>
                <c:pt idx="5193">
                  <c:v>5193.13449999998</c:v>
                </c:pt>
                <c:pt idx="5194">
                  <c:v>5194.13433333332</c:v>
                </c:pt>
                <c:pt idx="5195">
                  <c:v>5195.13416666665</c:v>
                </c:pt>
                <c:pt idx="5196">
                  <c:v>5196.13399999998</c:v>
                </c:pt>
                <c:pt idx="5197">
                  <c:v>5197.133833333311</c:v>
                </c:pt>
                <c:pt idx="5198">
                  <c:v>5198.13366666665</c:v>
                </c:pt>
                <c:pt idx="5199">
                  <c:v>5199.13349999998</c:v>
                </c:pt>
                <c:pt idx="5200">
                  <c:v>5200.13333333331</c:v>
                </c:pt>
                <c:pt idx="5201">
                  <c:v>5201.13316666665</c:v>
                </c:pt>
                <c:pt idx="5202">
                  <c:v>5202.13299999998</c:v>
                </c:pt>
                <c:pt idx="5203">
                  <c:v>5203.13283333331</c:v>
                </c:pt>
                <c:pt idx="5204">
                  <c:v>5204.13266666665</c:v>
                </c:pt>
                <c:pt idx="5205">
                  <c:v>5205.13249999998</c:v>
                </c:pt>
                <c:pt idx="5206">
                  <c:v>5206.13233333331</c:v>
                </c:pt>
                <c:pt idx="5207">
                  <c:v>5207.13216666664</c:v>
                </c:pt>
                <c:pt idx="5208">
                  <c:v>5208.13199999998</c:v>
                </c:pt>
                <c:pt idx="5209">
                  <c:v>5209.13183333331</c:v>
                </c:pt>
                <c:pt idx="5210">
                  <c:v>5210.13166666664</c:v>
                </c:pt>
                <c:pt idx="5211">
                  <c:v>5211.13149999998</c:v>
                </c:pt>
                <c:pt idx="5212">
                  <c:v>5212.13133333331</c:v>
                </c:pt>
                <c:pt idx="5213">
                  <c:v>5213.13116666665</c:v>
                </c:pt>
                <c:pt idx="5214">
                  <c:v>5214.13099999998</c:v>
                </c:pt>
                <c:pt idx="5215">
                  <c:v>5215.13083333331</c:v>
                </c:pt>
                <c:pt idx="5216">
                  <c:v>5216.130666666645</c:v>
                </c:pt>
                <c:pt idx="5217">
                  <c:v>5217.13049999997</c:v>
                </c:pt>
                <c:pt idx="5218">
                  <c:v>5218.13033333331</c:v>
                </c:pt>
                <c:pt idx="5219">
                  <c:v>5219.13016666664</c:v>
                </c:pt>
                <c:pt idx="5220">
                  <c:v>5220.12999999997</c:v>
                </c:pt>
                <c:pt idx="5221">
                  <c:v>5221.12983333331</c:v>
                </c:pt>
                <c:pt idx="5222">
                  <c:v>5222.12966666664</c:v>
                </c:pt>
                <c:pt idx="5223">
                  <c:v>5223.12949999997</c:v>
                </c:pt>
                <c:pt idx="5224">
                  <c:v>5224.129333333311</c:v>
                </c:pt>
                <c:pt idx="5225">
                  <c:v>5225.12916666664</c:v>
                </c:pt>
                <c:pt idx="5226">
                  <c:v>5226.128999999971</c:v>
                </c:pt>
                <c:pt idx="5227">
                  <c:v>5227.1288333333</c:v>
                </c:pt>
                <c:pt idx="5228">
                  <c:v>5228.12866666664</c:v>
                </c:pt>
                <c:pt idx="5229">
                  <c:v>5229.128499999971</c:v>
                </c:pt>
                <c:pt idx="5230">
                  <c:v>5230.1283333333</c:v>
                </c:pt>
                <c:pt idx="5231">
                  <c:v>5231.12816666664</c:v>
                </c:pt>
                <c:pt idx="5232">
                  <c:v>5232.127999999971</c:v>
                </c:pt>
                <c:pt idx="5233">
                  <c:v>5233.1278333333</c:v>
                </c:pt>
                <c:pt idx="5234">
                  <c:v>5234.12766666664</c:v>
                </c:pt>
                <c:pt idx="5235">
                  <c:v>5235.127499999971</c:v>
                </c:pt>
                <c:pt idx="5236">
                  <c:v>5236.1273333333</c:v>
                </c:pt>
                <c:pt idx="5237">
                  <c:v>5237.12716666663</c:v>
                </c:pt>
                <c:pt idx="5238">
                  <c:v>5238.12699999997</c:v>
                </c:pt>
                <c:pt idx="5239">
                  <c:v>5239.1268333333</c:v>
                </c:pt>
                <c:pt idx="5240">
                  <c:v>5240.12666666665</c:v>
                </c:pt>
                <c:pt idx="5241">
                  <c:v>5241.12649999997</c:v>
                </c:pt>
                <c:pt idx="5242">
                  <c:v>5242.1263333333</c:v>
                </c:pt>
                <c:pt idx="5243">
                  <c:v>5243.12616666663</c:v>
                </c:pt>
                <c:pt idx="5244">
                  <c:v>5244.12599999997</c:v>
                </c:pt>
                <c:pt idx="5245">
                  <c:v>5245.1258333333</c:v>
                </c:pt>
                <c:pt idx="5246">
                  <c:v>5246.12566666663</c:v>
                </c:pt>
                <c:pt idx="5247">
                  <c:v>5247.12549999996</c:v>
                </c:pt>
                <c:pt idx="5248">
                  <c:v>5248.1253333333</c:v>
                </c:pt>
                <c:pt idx="5249">
                  <c:v>5249.12516666663</c:v>
                </c:pt>
                <c:pt idx="5250">
                  <c:v>5250.12499999996</c:v>
                </c:pt>
                <c:pt idx="5251">
                  <c:v>5251.1248333333</c:v>
                </c:pt>
                <c:pt idx="5252">
                  <c:v>5252.12466666663</c:v>
                </c:pt>
                <c:pt idx="5253">
                  <c:v>5253.12449999996</c:v>
                </c:pt>
                <c:pt idx="5254">
                  <c:v>5254.1243333333</c:v>
                </c:pt>
                <c:pt idx="5255">
                  <c:v>5255.12416666663</c:v>
                </c:pt>
                <c:pt idx="5256">
                  <c:v>5256.12399999996</c:v>
                </c:pt>
                <c:pt idx="5257">
                  <c:v>5257.1238333333</c:v>
                </c:pt>
                <c:pt idx="5258">
                  <c:v>5258.12366666663</c:v>
                </c:pt>
                <c:pt idx="5259">
                  <c:v>5259.12349999996</c:v>
                </c:pt>
                <c:pt idx="5260">
                  <c:v>5260.1233333333</c:v>
                </c:pt>
                <c:pt idx="5261">
                  <c:v>5261.12316666663</c:v>
                </c:pt>
                <c:pt idx="5262">
                  <c:v>5262.12299999996</c:v>
                </c:pt>
                <c:pt idx="5263">
                  <c:v>5263.12283333329</c:v>
                </c:pt>
                <c:pt idx="5264">
                  <c:v>5264.12266666663</c:v>
                </c:pt>
                <c:pt idx="5265">
                  <c:v>5265.12249999996</c:v>
                </c:pt>
                <c:pt idx="5266">
                  <c:v>5266.12233333329</c:v>
                </c:pt>
                <c:pt idx="5267">
                  <c:v>5267.12216666663</c:v>
                </c:pt>
                <c:pt idx="5268">
                  <c:v>5268.12199999996</c:v>
                </c:pt>
                <c:pt idx="5269">
                  <c:v>5269.12183333329</c:v>
                </c:pt>
                <c:pt idx="5270">
                  <c:v>5270.12166666663</c:v>
                </c:pt>
                <c:pt idx="5271">
                  <c:v>5271.12149999996</c:v>
                </c:pt>
                <c:pt idx="5272">
                  <c:v>5272.12133333329</c:v>
                </c:pt>
                <c:pt idx="5273">
                  <c:v>5273.12116666662</c:v>
                </c:pt>
                <c:pt idx="5274">
                  <c:v>5274.12099999996</c:v>
                </c:pt>
                <c:pt idx="5275">
                  <c:v>5275.12083333329</c:v>
                </c:pt>
                <c:pt idx="5276">
                  <c:v>5276.12066666663</c:v>
                </c:pt>
                <c:pt idx="5277">
                  <c:v>5277.12049999996</c:v>
                </c:pt>
                <c:pt idx="5278">
                  <c:v>5278.120333333291</c:v>
                </c:pt>
                <c:pt idx="5279">
                  <c:v>5279.12016666662</c:v>
                </c:pt>
                <c:pt idx="5280">
                  <c:v>5280.11999999996</c:v>
                </c:pt>
                <c:pt idx="5281">
                  <c:v>5281.11983333329</c:v>
                </c:pt>
                <c:pt idx="5282">
                  <c:v>5282.11966666662</c:v>
                </c:pt>
                <c:pt idx="5283">
                  <c:v>5283.119499999951</c:v>
                </c:pt>
                <c:pt idx="5284">
                  <c:v>5284.11933333329</c:v>
                </c:pt>
                <c:pt idx="5285">
                  <c:v>5285.11916666662</c:v>
                </c:pt>
                <c:pt idx="5286">
                  <c:v>5286.118999999951</c:v>
                </c:pt>
                <c:pt idx="5287">
                  <c:v>5287.11883333329</c:v>
                </c:pt>
                <c:pt idx="5288">
                  <c:v>5288.11866666662</c:v>
                </c:pt>
                <c:pt idx="5289">
                  <c:v>5289.118499999951</c:v>
                </c:pt>
                <c:pt idx="5290">
                  <c:v>5290.11833333329</c:v>
                </c:pt>
                <c:pt idx="5291">
                  <c:v>5291.11816666662</c:v>
                </c:pt>
                <c:pt idx="5292">
                  <c:v>5292.11799999995</c:v>
                </c:pt>
                <c:pt idx="5293">
                  <c:v>5293.11783333328</c:v>
                </c:pt>
                <c:pt idx="5294">
                  <c:v>5294.11766666663</c:v>
                </c:pt>
                <c:pt idx="5295">
                  <c:v>5295.11749999995</c:v>
                </c:pt>
                <c:pt idx="5296">
                  <c:v>5296.11733333328</c:v>
                </c:pt>
                <c:pt idx="5297">
                  <c:v>5297.117166666625</c:v>
                </c:pt>
                <c:pt idx="5298">
                  <c:v>5298.11699999995</c:v>
                </c:pt>
                <c:pt idx="5299">
                  <c:v>5299.11683333328</c:v>
                </c:pt>
                <c:pt idx="5300">
                  <c:v>5300.11666666661</c:v>
                </c:pt>
                <c:pt idx="5301">
                  <c:v>5301.11649999995</c:v>
                </c:pt>
                <c:pt idx="5302">
                  <c:v>5302.11633333328</c:v>
                </c:pt>
                <c:pt idx="5303">
                  <c:v>5303.11616666661</c:v>
                </c:pt>
                <c:pt idx="5304">
                  <c:v>5304.11599999995</c:v>
                </c:pt>
                <c:pt idx="5305">
                  <c:v>5305.11583333328</c:v>
                </c:pt>
                <c:pt idx="5306">
                  <c:v>5306.11566666661</c:v>
                </c:pt>
                <c:pt idx="5307">
                  <c:v>5307.115499999951</c:v>
                </c:pt>
                <c:pt idx="5308">
                  <c:v>5308.11533333328</c:v>
                </c:pt>
                <c:pt idx="5309">
                  <c:v>5309.11516666661</c:v>
                </c:pt>
                <c:pt idx="5310">
                  <c:v>5310.114999999951</c:v>
                </c:pt>
                <c:pt idx="5311">
                  <c:v>5311.11483333328</c:v>
                </c:pt>
                <c:pt idx="5312">
                  <c:v>5312.11466666661</c:v>
                </c:pt>
                <c:pt idx="5313">
                  <c:v>5313.11449999994</c:v>
                </c:pt>
                <c:pt idx="5314">
                  <c:v>5314.11433333328</c:v>
                </c:pt>
                <c:pt idx="5315">
                  <c:v>5315.11416666661</c:v>
                </c:pt>
                <c:pt idx="5316">
                  <c:v>5316.11399999994</c:v>
                </c:pt>
                <c:pt idx="5317">
                  <c:v>5317.11383333328</c:v>
                </c:pt>
                <c:pt idx="5318">
                  <c:v>5318.11366666661</c:v>
                </c:pt>
                <c:pt idx="5319">
                  <c:v>5319.11349999994</c:v>
                </c:pt>
                <c:pt idx="5320">
                  <c:v>5320.11333333328</c:v>
                </c:pt>
                <c:pt idx="5321">
                  <c:v>5321.11316666661</c:v>
                </c:pt>
                <c:pt idx="5322">
                  <c:v>5322.11299999994</c:v>
                </c:pt>
                <c:pt idx="5323">
                  <c:v>5323.11283333327</c:v>
                </c:pt>
                <c:pt idx="5324">
                  <c:v>5324.11266666661</c:v>
                </c:pt>
                <c:pt idx="5325">
                  <c:v>5325.11249999994</c:v>
                </c:pt>
                <c:pt idx="5326">
                  <c:v>5326.11233333327</c:v>
                </c:pt>
                <c:pt idx="5327">
                  <c:v>5327.11216666661</c:v>
                </c:pt>
                <c:pt idx="5328">
                  <c:v>5328.11199999994</c:v>
                </c:pt>
                <c:pt idx="5329">
                  <c:v>5329.11183333327</c:v>
                </c:pt>
                <c:pt idx="5330">
                  <c:v>5330.1116666666</c:v>
                </c:pt>
                <c:pt idx="5331">
                  <c:v>5331.11149999994</c:v>
                </c:pt>
                <c:pt idx="5332">
                  <c:v>5332.111333333271</c:v>
                </c:pt>
                <c:pt idx="5333">
                  <c:v>5333.11116666661</c:v>
                </c:pt>
                <c:pt idx="5334">
                  <c:v>5334.11099999994</c:v>
                </c:pt>
                <c:pt idx="5335">
                  <c:v>5335.11083333327</c:v>
                </c:pt>
                <c:pt idx="5336">
                  <c:v>5336.1106666666</c:v>
                </c:pt>
                <c:pt idx="5337">
                  <c:v>5337.11049999994</c:v>
                </c:pt>
                <c:pt idx="5338">
                  <c:v>5338.11033333327</c:v>
                </c:pt>
                <c:pt idx="5339">
                  <c:v>5339.1101666666</c:v>
                </c:pt>
                <c:pt idx="5340">
                  <c:v>5340.10999999994</c:v>
                </c:pt>
                <c:pt idx="5341">
                  <c:v>5341.10983333327</c:v>
                </c:pt>
                <c:pt idx="5342">
                  <c:v>5342.1096666666</c:v>
                </c:pt>
                <c:pt idx="5343">
                  <c:v>5343.10949999993</c:v>
                </c:pt>
                <c:pt idx="5344">
                  <c:v>5344.10933333327</c:v>
                </c:pt>
                <c:pt idx="5345">
                  <c:v>5345.1091666666</c:v>
                </c:pt>
                <c:pt idx="5346">
                  <c:v>5346.10899999993</c:v>
                </c:pt>
                <c:pt idx="5347">
                  <c:v>5347.10883333327</c:v>
                </c:pt>
                <c:pt idx="5348">
                  <c:v>5348.10866666661</c:v>
                </c:pt>
                <c:pt idx="5349">
                  <c:v>5349.10849999993</c:v>
                </c:pt>
                <c:pt idx="5350">
                  <c:v>5350.10833333327</c:v>
                </c:pt>
                <c:pt idx="5351">
                  <c:v>5351.108166666605</c:v>
                </c:pt>
                <c:pt idx="5352">
                  <c:v>5352.10799999993</c:v>
                </c:pt>
                <c:pt idx="5353">
                  <c:v>5353.10783333327</c:v>
                </c:pt>
                <c:pt idx="5354">
                  <c:v>5354.1076666666</c:v>
                </c:pt>
                <c:pt idx="5355">
                  <c:v>5355.10749999993</c:v>
                </c:pt>
                <c:pt idx="5356">
                  <c:v>5356.10733333326</c:v>
                </c:pt>
                <c:pt idx="5357">
                  <c:v>5357.1071666666</c:v>
                </c:pt>
                <c:pt idx="5358">
                  <c:v>5358.10699999993</c:v>
                </c:pt>
                <c:pt idx="5359">
                  <c:v>5359.10683333326</c:v>
                </c:pt>
                <c:pt idx="5360">
                  <c:v>5360.1066666666</c:v>
                </c:pt>
                <c:pt idx="5361">
                  <c:v>5361.106499999931</c:v>
                </c:pt>
                <c:pt idx="5362">
                  <c:v>5362.10633333326</c:v>
                </c:pt>
                <c:pt idx="5363">
                  <c:v>5363.10616666659</c:v>
                </c:pt>
                <c:pt idx="5364">
                  <c:v>5364.105999999931</c:v>
                </c:pt>
                <c:pt idx="5365">
                  <c:v>5365.10583333326</c:v>
                </c:pt>
                <c:pt idx="5366">
                  <c:v>5366.10566666659</c:v>
                </c:pt>
                <c:pt idx="5367">
                  <c:v>5367.105499999931</c:v>
                </c:pt>
                <c:pt idx="5368">
                  <c:v>5368.10533333326</c:v>
                </c:pt>
                <c:pt idx="5369">
                  <c:v>5369.10516666659</c:v>
                </c:pt>
                <c:pt idx="5370">
                  <c:v>5370.10499999993</c:v>
                </c:pt>
                <c:pt idx="5371">
                  <c:v>5371.10483333326</c:v>
                </c:pt>
                <c:pt idx="5372">
                  <c:v>5372.10466666659</c:v>
                </c:pt>
                <c:pt idx="5373">
                  <c:v>5373.10449999993</c:v>
                </c:pt>
                <c:pt idx="5374">
                  <c:v>5374.10433333326</c:v>
                </c:pt>
                <c:pt idx="5375">
                  <c:v>5375.10416666659</c:v>
                </c:pt>
                <c:pt idx="5376">
                  <c:v>5376.10399999992</c:v>
                </c:pt>
                <c:pt idx="5377">
                  <c:v>5377.10383333326</c:v>
                </c:pt>
                <c:pt idx="5378">
                  <c:v>5378.10366666659</c:v>
                </c:pt>
                <c:pt idx="5379">
                  <c:v>5379.10349999993</c:v>
                </c:pt>
                <c:pt idx="5380">
                  <c:v>5380.10333333326</c:v>
                </c:pt>
                <c:pt idx="5381">
                  <c:v>5381.10316666659</c:v>
                </c:pt>
                <c:pt idx="5382">
                  <c:v>5382.10299999992</c:v>
                </c:pt>
                <c:pt idx="5383">
                  <c:v>5383.10283333326</c:v>
                </c:pt>
                <c:pt idx="5384">
                  <c:v>5384.10266666659</c:v>
                </c:pt>
                <c:pt idx="5385">
                  <c:v>5385.10249999992</c:v>
                </c:pt>
                <c:pt idx="5386">
                  <c:v>5386.102333333251</c:v>
                </c:pt>
                <c:pt idx="5387">
                  <c:v>5387.10216666659</c:v>
                </c:pt>
                <c:pt idx="5388">
                  <c:v>5388.10199999992</c:v>
                </c:pt>
                <c:pt idx="5389">
                  <c:v>5389.10183333325</c:v>
                </c:pt>
                <c:pt idx="5390">
                  <c:v>5390.10166666659</c:v>
                </c:pt>
                <c:pt idx="5391">
                  <c:v>5391.10149999992</c:v>
                </c:pt>
                <c:pt idx="5392">
                  <c:v>5392.10133333325</c:v>
                </c:pt>
                <c:pt idx="5393">
                  <c:v>5393.10116666659</c:v>
                </c:pt>
                <c:pt idx="5394">
                  <c:v>5394.10099999992</c:v>
                </c:pt>
                <c:pt idx="5395">
                  <c:v>5395.10083333325</c:v>
                </c:pt>
                <c:pt idx="5396">
                  <c:v>5396.10066666659</c:v>
                </c:pt>
                <c:pt idx="5397">
                  <c:v>5397.10049999992</c:v>
                </c:pt>
                <c:pt idx="5398">
                  <c:v>5398.10033333325</c:v>
                </c:pt>
                <c:pt idx="5399">
                  <c:v>5399.10016666658</c:v>
                </c:pt>
                <c:pt idx="5400">
                  <c:v>5400.09999999992</c:v>
                </c:pt>
                <c:pt idx="5401">
                  <c:v>5401.09983333325</c:v>
                </c:pt>
                <c:pt idx="5402">
                  <c:v>5402.09966666659</c:v>
                </c:pt>
                <c:pt idx="5403">
                  <c:v>5403.09949999991</c:v>
                </c:pt>
                <c:pt idx="5404">
                  <c:v>5404.09933333325</c:v>
                </c:pt>
                <c:pt idx="5405">
                  <c:v>5405.099166666585</c:v>
                </c:pt>
                <c:pt idx="5406">
                  <c:v>5406.09899999991</c:v>
                </c:pt>
                <c:pt idx="5407">
                  <c:v>5407.09883333325</c:v>
                </c:pt>
                <c:pt idx="5408">
                  <c:v>5408.09866666658</c:v>
                </c:pt>
                <c:pt idx="5409">
                  <c:v>5409.09849999991</c:v>
                </c:pt>
                <c:pt idx="5410">
                  <c:v>5410.09833333325</c:v>
                </c:pt>
                <c:pt idx="5411">
                  <c:v>5411.09816666658</c:v>
                </c:pt>
                <c:pt idx="5412">
                  <c:v>5412.09799999991</c:v>
                </c:pt>
                <c:pt idx="5413">
                  <c:v>5413.09783333325</c:v>
                </c:pt>
                <c:pt idx="5414">
                  <c:v>5414.09766666658</c:v>
                </c:pt>
                <c:pt idx="5415">
                  <c:v>5415.097499999911</c:v>
                </c:pt>
                <c:pt idx="5416">
                  <c:v>5416.097333333239</c:v>
                </c:pt>
                <c:pt idx="5417">
                  <c:v>5417.09716666658</c:v>
                </c:pt>
                <c:pt idx="5418">
                  <c:v>5418.096999999911</c:v>
                </c:pt>
                <c:pt idx="5419">
                  <c:v>5419.09683333324</c:v>
                </c:pt>
                <c:pt idx="5420">
                  <c:v>5420.09666666658</c:v>
                </c:pt>
                <c:pt idx="5421">
                  <c:v>5421.096499999911</c:v>
                </c:pt>
                <c:pt idx="5422">
                  <c:v>5422.09633333324</c:v>
                </c:pt>
                <c:pt idx="5423">
                  <c:v>5423.09616666658</c:v>
                </c:pt>
                <c:pt idx="5424">
                  <c:v>5424.09599999991</c:v>
                </c:pt>
                <c:pt idx="5425">
                  <c:v>5425.09583333324</c:v>
                </c:pt>
                <c:pt idx="5426">
                  <c:v>5426.09566666659</c:v>
                </c:pt>
                <c:pt idx="5427">
                  <c:v>5427.09549999991</c:v>
                </c:pt>
                <c:pt idx="5428">
                  <c:v>5428.09533333324</c:v>
                </c:pt>
                <c:pt idx="5429">
                  <c:v>5429.09516666659</c:v>
                </c:pt>
                <c:pt idx="5430">
                  <c:v>5430.09499999991</c:v>
                </c:pt>
                <c:pt idx="5431">
                  <c:v>5431.09483333324</c:v>
                </c:pt>
                <c:pt idx="5432">
                  <c:v>5432.09466666657</c:v>
                </c:pt>
                <c:pt idx="5433">
                  <c:v>5433.09449999991</c:v>
                </c:pt>
                <c:pt idx="5434">
                  <c:v>5434.09433333324</c:v>
                </c:pt>
                <c:pt idx="5435">
                  <c:v>5435.09416666657</c:v>
                </c:pt>
                <c:pt idx="5436">
                  <c:v>5436.09399999991</c:v>
                </c:pt>
                <c:pt idx="5437">
                  <c:v>5437.09383333324</c:v>
                </c:pt>
                <c:pt idx="5438">
                  <c:v>5438.09366666657</c:v>
                </c:pt>
                <c:pt idx="5439">
                  <c:v>5439.0934999999</c:v>
                </c:pt>
                <c:pt idx="5440">
                  <c:v>5440.09333333324</c:v>
                </c:pt>
                <c:pt idx="5441">
                  <c:v>5441.09316666657</c:v>
                </c:pt>
                <c:pt idx="5442">
                  <c:v>5442.0929999999</c:v>
                </c:pt>
                <c:pt idx="5443">
                  <c:v>5443.09283333324</c:v>
                </c:pt>
                <c:pt idx="5444">
                  <c:v>5444.09266666657</c:v>
                </c:pt>
                <c:pt idx="5445">
                  <c:v>5445.0924999999</c:v>
                </c:pt>
                <c:pt idx="5446">
                  <c:v>5446.09233333324</c:v>
                </c:pt>
                <c:pt idx="5447">
                  <c:v>5447.09216666657</c:v>
                </c:pt>
                <c:pt idx="5448">
                  <c:v>5448.0919999999</c:v>
                </c:pt>
                <c:pt idx="5449">
                  <c:v>5449.09183333323</c:v>
                </c:pt>
                <c:pt idx="5450">
                  <c:v>5450.09166666657</c:v>
                </c:pt>
                <c:pt idx="5451">
                  <c:v>5451.0914999999</c:v>
                </c:pt>
                <c:pt idx="5452">
                  <c:v>5452.09133333323</c:v>
                </c:pt>
                <c:pt idx="5453">
                  <c:v>5453.09116666657</c:v>
                </c:pt>
                <c:pt idx="5454">
                  <c:v>5454.0909999999</c:v>
                </c:pt>
                <c:pt idx="5455">
                  <c:v>5455.09083333323</c:v>
                </c:pt>
                <c:pt idx="5456">
                  <c:v>5456.09066666657</c:v>
                </c:pt>
                <c:pt idx="5457">
                  <c:v>5457.0904999999</c:v>
                </c:pt>
                <c:pt idx="5458">
                  <c:v>5458.09033333323</c:v>
                </c:pt>
                <c:pt idx="5459">
                  <c:v>5459.09016666656</c:v>
                </c:pt>
                <c:pt idx="5460">
                  <c:v>5460.0899999999</c:v>
                </c:pt>
                <c:pt idx="5461">
                  <c:v>5461.08983333323</c:v>
                </c:pt>
                <c:pt idx="5462">
                  <c:v>5462.08966666656</c:v>
                </c:pt>
                <c:pt idx="5463">
                  <c:v>5463.0894999999</c:v>
                </c:pt>
                <c:pt idx="5464">
                  <c:v>5464.08933333323</c:v>
                </c:pt>
                <c:pt idx="5465">
                  <c:v>5465.08916666656</c:v>
                </c:pt>
                <c:pt idx="5466">
                  <c:v>5466.0889999999</c:v>
                </c:pt>
                <c:pt idx="5467">
                  <c:v>5467.08883333323</c:v>
                </c:pt>
                <c:pt idx="5468">
                  <c:v>5468.08866666656</c:v>
                </c:pt>
                <c:pt idx="5469">
                  <c:v>5469.0884999999</c:v>
                </c:pt>
                <c:pt idx="5470">
                  <c:v>5470.088333333229</c:v>
                </c:pt>
                <c:pt idx="5471">
                  <c:v>5471.08816666656</c:v>
                </c:pt>
                <c:pt idx="5472">
                  <c:v>5472.087999999891</c:v>
                </c:pt>
                <c:pt idx="5473">
                  <c:v>5473.087833333228</c:v>
                </c:pt>
                <c:pt idx="5474">
                  <c:v>5474.08766666656</c:v>
                </c:pt>
                <c:pt idx="5475">
                  <c:v>5475.08749999989</c:v>
                </c:pt>
                <c:pt idx="5476">
                  <c:v>5476.087333333227</c:v>
                </c:pt>
                <c:pt idx="5477">
                  <c:v>5477.08716666656</c:v>
                </c:pt>
                <c:pt idx="5478">
                  <c:v>5478.08699999989</c:v>
                </c:pt>
                <c:pt idx="5479">
                  <c:v>5479.08683333322</c:v>
                </c:pt>
                <c:pt idx="5480">
                  <c:v>5480.08666666656</c:v>
                </c:pt>
                <c:pt idx="5481">
                  <c:v>5481.08649999989</c:v>
                </c:pt>
                <c:pt idx="5482">
                  <c:v>5482.08633333322</c:v>
                </c:pt>
                <c:pt idx="5483">
                  <c:v>5483.086166666565</c:v>
                </c:pt>
                <c:pt idx="5484">
                  <c:v>5484.08599999989</c:v>
                </c:pt>
                <c:pt idx="5485">
                  <c:v>5485.08583333322</c:v>
                </c:pt>
                <c:pt idx="5486">
                  <c:v>5486.08566666656</c:v>
                </c:pt>
                <c:pt idx="5487">
                  <c:v>5487.08549999989</c:v>
                </c:pt>
                <c:pt idx="5488">
                  <c:v>5488.08533333322</c:v>
                </c:pt>
                <c:pt idx="5489">
                  <c:v>5489.08516666656</c:v>
                </c:pt>
                <c:pt idx="5490">
                  <c:v>5490.08499999989</c:v>
                </c:pt>
                <c:pt idx="5491">
                  <c:v>5491.08483333322</c:v>
                </c:pt>
                <c:pt idx="5492">
                  <c:v>5492.08466666655</c:v>
                </c:pt>
                <c:pt idx="5493">
                  <c:v>5493.08449999989</c:v>
                </c:pt>
                <c:pt idx="5494">
                  <c:v>5494.08433333322</c:v>
                </c:pt>
                <c:pt idx="5495">
                  <c:v>5495.08416666655</c:v>
                </c:pt>
                <c:pt idx="5496">
                  <c:v>5496.083999999891</c:v>
                </c:pt>
                <c:pt idx="5497">
                  <c:v>5497.083833333219</c:v>
                </c:pt>
                <c:pt idx="5498">
                  <c:v>5498.08366666655</c:v>
                </c:pt>
                <c:pt idx="5499">
                  <c:v>5499.083499999891</c:v>
                </c:pt>
                <c:pt idx="5500">
                  <c:v>5500.083333333218</c:v>
                </c:pt>
                <c:pt idx="5501">
                  <c:v>5501.08316666655</c:v>
                </c:pt>
                <c:pt idx="5502">
                  <c:v>5502.08299999988</c:v>
                </c:pt>
                <c:pt idx="5503">
                  <c:v>5503.08283333322</c:v>
                </c:pt>
                <c:pt idx="5504">
                  <c:v>5504.08266666655</c:v>
                </c:pt>
                <c:pt idx="5505">
                  <c:v>5505.08249999988</c:v>
                </c:pt>
                <c:pt idx="5506">
                  <c:v>5506.08233333322</c:v>
                </c:pt>
                <c:pt idx="5507">
                  <c:v>5507.08216666655</c:v>
                </c:pt>
                <c:pt idx="5508">
                  <c:v>5508.08199999988</c:v>
                </c:pt>
                <c:pt idx="5509">
                  <c:v>5509.08183333322</c:v>
                </c:pt>
                <c:pt idx="5510">
                  <c:v>5510.08166666655</c:v>
                </c:pt>
                <c:pt idx="5511">
                  <c:v>5511.08149999988</c:v>
                </c:pt>
                <c:pt idx="5512">
                  <c:v>5512.08133333321</c:v>
                </c:pt>
                <c:pt idx="5513">
                  <c:v>5513.08116666655</c:v>
                </c:pt>
                <c:pt idx="5514">
                  <c:v>5514.08099999988</c:v>
                </c:pt>
                <c:pt idx="5515">
                  <c:v>5515.08083333321</c:v>
                </c:pt>
                <c:pt idx="5516">
                  <c:v>5516.08066666655</c:v>
                </c:pt>
                <c:pt idx="5517">
                  <c:v>5517.08049999988</c:v>
                </c:pt>
                <c:pt idx="5518">
                  <c:v>5518.08033333321</c:v>
                </c:pt>
                <c:pt idx="5519">
                  <c:v>5519.08016666655</c:v>
                </c:pt>
                <c:pt idx="5520">
                  <c:v>5520.07999999988</c:v>
                </c:pt>
                <c:pt idx="5521">
                  <c:v>5521.07983333321</c:v>
                </c:pt>
                <c:pt idx="5522">
                  <c:v>5522.07966666654</c:v>
                </c:pt>
                <c:pt idx="5523">
                  <c:v>5523.07949999988</c:v>
                </c:pt>
                <c:pt idx="5524">
                  <c:v>5524.079333333209</c:v>
                </c:pt>
                <c:pt idx="5525">
                  <c:v>5525.07916666654</c:v>
                </c:pt>
                <c:pt idx="5526">
                  <c:v>5526.07899999988</c:v>
                </c:pt>
                <c:pt idx="5527">
                  <c:v>5527.078833333208</c:v>
                </c:pt>
                <c:pt idx="5528">
                  <c:v>5528.07866666654</c:v>
                </c:pt>
                <c:pt idx="5529">
                  <c:v>5529.07849999988</c:v>
                </c:pt>
                <c:pt idx="5530">
                  <c:v>5530.078333333207</c:v>
                </c:pt>
                <c:pt idx="5531">
                  <c:v>5531.07816666654</c:v>
                </c:pt>
                <c:pt idx="5532">
                  <c:v>5532.077999999869</c:v>
                </c:pt>
                <c:pt idx="5533">
                  <c:v>5533.077833333201</c:v>
                </c:pt>
                <c:pt idx="5534">
                  <c:v>5534.07766666654</c:v>
                </c:pt>
                <c:pt idx="5535">
                  <c:v>5535.077499999868</c:v>
                </c:pt>
                <c:pt idx="5536">
                  <c:v>5536.077333333201</c:v>
                </c:pt>
                <c:pt idx="5537">
                  <c:v>5537.077166666541</c:v>
                </c:pt>
                <c:pt idx="5538">
                  <c:v>5538.07699999987</c:v>
                </c:pt>
                <c:pt idx="5539">
                  <c:v>5539.07683333321</c:v>
                </c:pt>
                <c:pt idx="5540">
                  <c:v>5540.07666666654</c:v>
                </c:pt>
                <c:pt idx="5541">
                  <c:v>5541.07649999987</c:v>
                </c:pt>
                <c:pt idx="5542">
                  <c:v>5542.076333333201</c:v>
                </c:pt>
                <c:pt idx="5543">
                  <c:v>5543.07616666654</c:v>
                </c:pt>
                <c:pt idx="5544">
                  <c:v>5544.07599999987</c:v>
                </c:pt>
                <c:pt idx="5545">
                  <c:v>5545.075833333201</c:v>
                </c:pt>
                <c:pt idx="5546">
                  <c:v>5546.07566666654</c:v>
                </c:pt>
                <c:pt idx="5547">
                  <c:v>5547.07549999987</c:v>
                </c:pt>
                <c:pt idx="5548">
                  <c:v>5548.0753333332</c:v>
                </c:pt>
                <c:pt idx="5549">
                  <c:v>5549.07516666654</c:v>
                </c:pt>
                <c:pt idx="5550">
                  <c:v>5550.074999999871</c:v>
                </c:pt>
                <c:pt idx="5551">
                  <c:v>5551.074833333199</c:v>
                </c:pt>
                <c:pt idx="5552">
                  <c:v>5552.07466666653</c:v>
                </c:pt>
                <c:pt idx="5553">
                  <c:v>5553.074499999871</c:v>
                </c:pt>
                <c:pt idx="5554">
                  <c:v>5554.074333333198</c:v>
                </c:pt>
                <c:pt idx="5555">
                  <c:v>5555.07416666653</c:v>
                </c:pt>
                <c:pt idx="5556">
                  <c:v>5556.07399999987</c:v>
                </c:pt>
                <c:pt idx="5557">
                  <c:v>5557.073833333196</c:v>
                </c:pt>
                <c:pt idx="5558">
                  <c:v>5558.07366666653</c:v>
                </c:pt>
                <c:pt idx="5559">
                  <c:v>5559.073499999869</c:v>
                </c:pt>
                <c:pt idx="5560">
                  <c:v>5560.073333333191</c:v>
                </c:pt>
                <c:pt idx="5561">
                  <c:v>5561.07316666653</c:v>
                </c:pt>
                <c:pt idx="5562">
                  <c:v>5562.07299999987</c:v>
                </c:pt>
                <c:pt idx="5563">
                  <c:v>5563.072833333201</c:v>
                </c:pt>
                <c:pt idx="5564">
                  <c:v>5564.07266666653</c:v>
                </c:pt>
                <c:pt idx="5565">
                  <c:v>5565.07249999986</c:v>
                </c:pt>
                <c:pt idx="5566">
                  <c:v>5566.072333333201</c:v>
                </c:pt>
                <c:pt idx="5567">
                  <c:v>5567.07216666653</c:v>
                </c:pt>
                <c:pt idx="5568">
                  <c:v>5568.07199999986</c:v>
                </c:pt>
                <c:pt idx="5569">
                  <c:v>5569.071833333201</c:v>
                </c:pt>
                <c:pt idx="5570">
                  <c:v>5570.07166666653</c:v>
                </c:pt>
                <c:pt idx="5571">
                  <c:v>5571.07149999986</c:v>
                </c:pt>
                <c:pt idx="5572">
                  <c:v>5572.071333333201</c:v>
                </c:pt>
                <c:pt idx="5573">
                  <c:v>5573.07116666653</c:v>
                </c:pt>
                <c:pt idx="5574">
                  <c:v>5574.07099999986</c:v>
                </c:pt>
                <c:pt idx="5575">
                  <c:v>5575.07083333319</c:v>
                </c:pt>
                <c:pt idx="5576">
                  <c:v>5576.07066666653</c:v>
                </c:pt>
                <c:pt idx="5577">
                  <c:v>5577.07049999986</c:v>
                </c:pt>
                <c:pt idx="5578">
                  <c:v>5578.070333333189</c:v>
                </c:pt>
                <c:pt idx="5579">
                  <c:v>5579.07016666653</c:v>
                </c:pt>
                <c:pt idx="5580">
                  <c:v>5580.06999999986</c:v>
                </c:pt>
                <c:pt idx="5581">
                  <c:v>5581.06983333319</c:v>
                </c:pt>
                <c:pt idx="5582">
                  <c:v>5582.06966666652</c:v>
                </c:pt>
                <c:pt idx="5583">
                  <c:v>5583.06949999986</c:v>
                </c:pt>
                <c:pt idx="5584">
                  <c:v>5584.06933333319</c:v>
                </c:pt>
                <c:pt idx="5585">
                  <c:v>5585.06916666652</c:v>
                </c:pt>
                <c:pt idx="5586">
                  <c:v>5586.06899999986</c:v>
                </c:pt>
                <c:pt idx="5587">
                  <c:v>5587.06883333319</c:v>
                </c:pt>
                <c:pt idx="5588">
                  <c:v>5588.06866666652</c:v>
                </c:pt>
                <c:pt idx="5589">
                  <c:v>5589.06849999986</c:v>
                </c:pt>
                <c:pt idx="5590">
                  <c:v>5590.06833333319</c:v>
                </c:pt>
                <c:pt idx="5591">
                  <c:v>5591.068166666525</c:v>
                </c:pt>
                <c:pt idx="5592">
                  <c:v>5592.06799999986</c:v>
                </c:pt>
                <c:pt idx="5593">
                  <c:v>5593.06783333319</c:v>
                </c:pt>
                <c:pt idx="5594">
                  <c:v>5594.06766666652</c:v>
                </c:pt>
                <c:pt idx="5595">
                  <c:v>5595.06749999985</c:v>
                </c:pt>
                <c:pt idx="5596">
                  <c:v>5596.06733333319</c:v>
                </c:pt>
                <c:pt idx="5597">
                  <c:v>5597.06716666652</c:v>
                </c:pt>
                <c:pt idx="5598">
                  <c:v>5598.06699999986</c:v>
                </c:pt>
                <c:pt idx="5599">
                  <c:v>5599.06683333319</c:v>
                </c:pt>
                <c:pt idx="5600">
                  <c:v>5600.06666666652</c:v>
                </c:pt>
                <c:pt idx="5601">
                  <c:v>5601.06649999985</c:v>
                </c:pt>
                <c:pt idx="5602">
                  <c:v>5602.06633333319</c:v>
                </c:pt>
                <c:pt idx="5603">
                  <c:v>5603.06616666652</c:v>
                </c:pt>
                <c:pt idx="5604">
                  <c:v>5604.065999999851</c:v>
                </c:pt>
                <c:pt idx="5605">
                  <c:v>5605.06583333318</c:v>
                </c:pt>
                <c:pt idx="5606">
                  <c:v>5606.06566666652</c:v>
                </c:pt>
                <c:pt idx="5607">
                  <c:v>5607.065499999851</c:v>
                </c:pt>
                <c:pt idx="5608">
                  <c:v>5608.06533333319</c:v>
                </c:pt>
                <c:pt idx="5609">
                  <c:v>5609.06516666652</c:v>
                </c:pt>
                <c:pt idx="5610">
                  <c:v>5610.06499999985</c:v>
                </c:pt>
                <c:pt idx="5611">
                  <c:v>5611.06483333318</c:v>
                </c:pt>
                <c:pt idx="5612">
                  <c:v>5612.06466666652</c:v>
                </c:pt>
                <c:pt idx="5613">
                  <c:v>5613.06449999985</c:v>
                </c:pt>
                <c:pt idx="5614">
                  <c:v>5614.06433333318</c:v>
                </c:pt>
                <c:pt idx="5615">
                  <c:v>5615.06416666651</c:v>
                </c:pt>
                <c:pt idx="5616">
                  <c:v>5616.06399999985</c:v>
                </c:pt>
                <c:pt idx="5617">
                  <c:v>5617.063833333181</c:v>
                </c:pt>
                <c:pt idx="5618">
                  <c:v>5618.063666666525</c:v>
                </c:pt>
                <c:pt idx="5619">
                  <c:v>5619.06349999985</c:v>
                </c:pt>
                <c:pt idx="5620">
                  <c:v>5620.063333333181</c:v>
                </c:pt>
                <c:pt idx="5621">
                  <c:v>5621.06316666651</c:v>
                </c:pt>
                <c:pt idx="5622">
                  <c:v>5622.06299999985</c:v>
                </c:pt>
                <c:pt idx="5623">
                  <c:v>5623.062833333181</c:v>
                </c:pt>
                <c:pt idx="5624">
                  <c:v>5624.06266666651</c:v>
                </c:pt>
                <c:pt idx="5625">
                  <c:v>5625.06249999984</c:v>
                </c:pt>
                <c:pt idx="5626">
                  <c:v>5626.062333333181</c:v>
                </c:pt>
                <c:pt idx="5627">
                  <c:v>5627.06216666651</c:v>
                </c:pt>
                <c:pt idx="5628">
                  <c:v>5628.06199999984</c:v>
                </c:pt>
                <c:pt idx="5629">
                  <c:v>5629.06183333318</c:v>
                </c:pt>
                <c:pt idx="5630">
                  <c:v>5630.06166666651</c:v>
                </c:pt>
                <c:pt idx="5631">
                  <c:v>5631.06149999984</c:v>
                </c:pt>
                <c:pt idx="5632">
                  <c:v>5632.06133333318</c:v>
                </c:pt>
                <c:pt idx="5633">
                  <c:v>5633.06116666651</c:v>
                </c:pt>
                <c:pt idx="5634">
                  <c:v>5634.06099999984</c:v>
                </c:pt>
                <c:pt idx="5635">
                  <c:v>5635.06083333317</c:v>
                </c:pt>
                <c:pt idx="5636">
                  <c:v>5636.06066666651</c:v>
                </c:pt>
                <c:pt idx="5637">
                  <c:v>5637.06049999984</c:v>
                </c:pt>
                <c:pt idx="5638">
                  <c:v>5638.06033333318</c:v>
                </c:pt>
                <c:pt idx="5639">
                  <c:v>5639.06016666651</c:v>
                </c:pt>
                <c:pt idx="5640">
                  <c:v>5640.05999999984</c:v>
                </c:pt>
                <c:pt idx="5641">
                  <c:v>5641.05983333317</c:v>
                </c:pt>
                <c:pt idx="5642">
                  <c:v>5642.05966666651</c:v>
                </c:pt>
                <c:pt idx="5643">
                  <c:v>5643.05949999984</c:v>
                </c:pt>
                <c:pt idx="5644">
                  <c:v>5644.05933333317</c:v>
                </c:pt>
                <c:pt idx="5645">
                  <c:v>5645.059166666505</c:v>
                </c:pt>
                <c:pt idx="5646">
                  <c:v>5646.05899999984</c:v>
                </c:pt>
                <c:pt idx="5647">
                  <c:v>5647.05883333317</c:v>
                </c:pt>
                <c:pt idx="5648">
                  <c:v>5648.0586666665</c:v>
                </c:pt>
                <c:pt idx="5649">
                  <c:v>5649.05849999984</c:v>
                </c:pt>
                <c:pt idx="5650">
                  <c:v>5650.05833333317</c:v>
                </c:pt>
                <c:pt idx="5651">
                  <c:v>5651.0581666665</c:v>
                </c:pt>
                <c:pt idx="5652">
                  <c:v>5652.05799999984</c:v>
                </c:pt>
                <c:pt idx="5653">
                  <c:v>5653.05783333317</c:v>
                </c:pt>
                <c:pt idx="5654">
                  <c:v>5654.0576666665</c:v>
                </c:pt>
                <c:pt idx="5655">
                  <c:v>5655.05749999984</c:v>
                </c:pt>
                <c:pt idx="5656">
                  <c:v>5656.057333333169</c:v>
                </c:pt>
                <c:pt idx="5657">
                  <c:v>5657.0571666665</c:v>
                </c:pt>
                <c:pt idx="5658">
                  <c:v>5658.05699999984</c:v>
                </c:pt>
                <c:pt idx="5659">
                  <c:v>5659.05683333317</c:v>
                </c:pt>
                <c:pt idx="5660">
                  <c:v>5660.0566666665</c:v>
                </c:pt>
                <c:pt idx="5661">
                  <c:v>5661.056499999831</c:v>
                </c:pt>
                <c:pt idx="5662">
                  <c:v>5662.05633333317</c:v>
                </c:pt>
                <c:pt idx="5663">
                  <c:v>5663.0561666665</c:v>
                </c:pt>
                <c:pt idx="5664">
                  <c:v>5664.05599999983</c:v>
                </c:pt>
                <c:pt idx="5665">
                  <c:v>5665.05583333316</c:v>
                </c:pt>
                <c:pt idx="5666">
                  <c:v>5666.0556666665</c:v>
                </c:pt>
                <c:pt idx="5667">
                  <c:v>5667.05549999983</c:v>
                </c:pt>
                <c:pt idx="5668">
                  <c:v>5668.05533333316</c:v>
                </c:pt>
                <c:pt idx="5669">
                  <c:v>5669.0551666665</c:v>
                </c:pt>
                <c:pt idx="5670">
                  <c:v>5670.05499999983</c:v>
                </c:pt>
                <c:pt idx="5671">
                  <c:v>5671.054833333161</c:v>
                </c:pt>
                <c:pt idx="5672">
                  <c:v>5672.054666666504</c:v>
                </c:pt>
                <c:pt idx="5673">
                  <c:v>5673.05449999983</c:v>
                </c:pt>
                <c:pt idx="5674">
                  <c:v>5674.054333333161</c:v>
                </c:pt>
                <c:pt idx="5675">
                  <c:v>5675.05416666649</c:v>
                </c:pt>
                <c:pt idx="5676">
                  <c:v>5676.05399999983</c:v>
                </c:pt>
                <c:pt idx="5677">
                  <c:v>5677.053833333161</c:v>
                </c:pt>
                <c:pt idx="5678">
                  <c:v>5678.0536666665</c:v>
                </c:pt>
                <c:pt idx="5679">
                  <c:v>5679.05349999983</c:v>
                </c:pt>
                <c:pt idx="5680">
                  <c:v>5680.05333333316</c:v>
                </c:pt>
                <c:pt idx="5681">
                  <c:v>5681.05316666649</c:v>
                </c:pt>
                <c:pt idx="5682">
                  <c:v>5682.05299999983</c:v>
                </c:pt>
                <c:pt idx="5683">
                  <c:v>5683.05283333316</c:v>
                </c:pt>
                <c:pt idx="5684">
                  <c:v>5684.05266666649</c:v>
                </c:pt>
                <c:pt idx="5685">
                  <c:v>5685.05249999982</c:v>
                </c:pt>
                <c:pt idx="5686">
                  <c:v>5686.05233333316</c:v>
                </c:pt>
                <c:pt idx="5687">
                  <c:v>5687.05216666649</c:v>
                </c:pt>
                <c:pt idx="5688">
                  <c:v>5688.051999999831</c:v>
                </c:pt>
                <c:pt idx="5689">
                  <c:v>5689.05183333316</c:v>
                </c:pt>
                <c:pt idx="5690">
                  <c:v>5690.05166666649</c:v>
                </c:pt>
                <c:pt idx="5691">
                  <c:v>5691.05149999982</c:v>
                </c:pt>
                <c:pt idx="5692">
                  <c:v>5692.05133333316</c:v>
                </c:pt>
                <c:pt idx="5693">
                  <c:v>5693.05116666649</c:v>
                </c:pt>
                <c:pt idx="5694">
                  <c:v>5694.05099999982</c:v>
                </c:pt>
                <c:pt idx="5695">
                  <c:v>5695.05083333316</c:v>
                </c:pt>
                <c:pt idx="5696">
                  <c:v>5696.05066666649</c:v>
                </c:pt>
                <c:pt idx="5697">
                  <c:v>5697.05049999982</c:v>
                </c:pt>
                <c:pt idx="5698">
                  <c:v>5698.050333333161</c:v>
                </c:pt>
                <c:pt idx="5699">
                  <c:v>5699.05016666649</c:v>
                </c:pt>
                <c:pt idx="5700">
                  <c:v>5700.04999999982</c:v>
                </c:pt>
                <c:pt idx="5701">
                  <c:v>5701.04983333315</c:v>
                </c:pt>
                <c:pt idx="5702">
                  <c:v>5702.04966666649</c:v>
                </c:pt>
                <c:pt idx="5703">
                  <c:v>5703.04949999982</c:v>
                </c:pt>
                <c:pt idx="5704">
                  <c:v>5704.04933333315</c:v>
                </c:pt>
                <c:pt idx="5705">
                  <c:v>5705.04916666649</c:v>
                </c:pt>
                <c:pt idx="5706">
                  <c:v>5706.04899999982</c:v>
                </c:pt>
                <c:pt idx="5707">
                  <c:v>5707.04883333315</c:v>
                </c:pt>
                <c:pt idx="5708">
                  <c:v>5708.04866666649</c:v>
                </c:pt>
                <c:pt idx="5709">
                  <c:v>5709.04849999982</c:v>
                </c:pt>
                <c:pt idx="5710">
                  <c:v>5710.048333333149</c:v>
                </c:pt>
                <c:pt idx="5711">
                  <c:v>5711.04816666648</c:v>
                </c:pt>
                <c:pt idx="5712">
                  <c:v>5712.04799999982</c:v>
                </c:pt>
                <c:pt idx="5713">
                  <c:v>5713.047833333148</c:v>
                </c:pt>
                <c:pt idx="5714">
                  <c:v>5714.04766666648</c:v>
                </c:pt>
                <c:pt idx="5715">
                  <c:v>5715.04749999982</c:v>
                </c:pt>
                <c:pt idx="5716">
                  <c:v>5716.047333333147</c:v>
                </c:pt>
                <c:pt idx="5717">
                  <c:v>5717.04716666648</c:v>
                </c:pt>
                <c:pt idx="5718">
                  <c:v>5718.04699999982</c:v>
                </c:pt>
                <c:pt idx="5719">
                  <c:v>5719.04683333315</c:v>
                </c:pt>
                <c:pt idx="5720">
                  <c:v>5720.04666666648</c:v>
                </c:pt>
                <c:pt idx="5721">
                  <c:v>5721.04649999982</c:v>
                </c:pt>
                <c:pt idx="5722">
                  <c:v>5722.04633333315</c:v>
                </c:pt>
                <c:pt idx="5723">
                  <c:v>5723.04616666648</c:v>
                </c:pt>
                <c:pt idx="5724">
                  <c:v>5724.04599999981</c:v>
                </c:pt>
                <c:pt idx="5725">
                  <c:v>5725.04583333315</c:v>
                </c:pt>
                <c:pt idx="5726">
                  <c:v>5726.04566666648</c:v>
                </c:pt>
                <c:pt idx="5727">
                  <c:v>5727.04549999981</c:v>
                </c:pt>
                <c:pt idx="5728">
                  <c:v>5728.04533333315</c:v>
                </c:pt>
                <c:pt idx="5729">
                  <c:v>5729.04516666648</c:v>
                </c:pt>
                <c:pt idx="5730">
                  <c:v>5730.04499999981</c:v>
                </c:pt>
                <c:pt idx="5731">
                  <c:v>5731.044833333141</c:v>
                </c:pt>
                <c:pt idx="5732">
                  <c:v>5732.04466666648</c:v>
                </c:pt>
                <c:pt idx="5733">
                  <c:v>5733.04449999981</c:v>
                </c:pt>
                <c:pt idx="5734">
                  <c:v>5734.04433333314</c:v>
                </c:pt>
                <c:pt idx="5735">
                  <c:v>5735.04416666648</c:v>
                </c:pt>
                <c:pt idx="5736">
                  <c:v>5736.04399999981</c:v>
                </c:pt>
                <c:pt idx="5737">
                  <c:v>5737.043833333139</c:v>
                </c:pt>
                <c:pt idx="5738">
                  <c:v>5738.04366666648</c:v>
                </c:pt>
                <c:pt idx="5739">
                  <c:v>5739.043499999811</c:v>
                </c:pt>
                <c:pt idx="5740">
                  <c:v>5740.043333333138</c:v>
                </c:pt>
                <c:pt idx="5741">
                  <c:v>5741.04316666647</c:v>
                </c:pt>
                <c:pt idx="5742">
                  <c:v>5742.042999999811</c:v>
                </c:pt>
                <c:pt idx="5743">
                  <c:v>5743.04283333314</c:v>
                </c:pt>
                <c:pt idx="5744">
                  <c:v>5744.04266666648</c:v>
                </c:pt>
                <c:pt idx="5745">
                  <c:v>5745.04249999981</c:v>
                </c:pt>
                <c:pt idx="5746">
                  <c:v>5746.04233333314</c:v>
                </c:pt>
                <c:pt idx="5747">
                  <c:v>5747.04216666647</c:v>
                </c:pt>
                <c:pt idx="5748">
                  <c:v>5748.04199999981</c:v>
                </c:pt>
                <c:pt idx="5749">
                  <c:v>5749.04183333314</c:v>
                </c:pt>
                <c:pt idx="5750">
                  <c:v>5750.04166666647</c:v>
                </c:pt>
                <c:pt idx="5751">
                  <c:v>5751.04149999981</c:v>
                </c:pt>
                <c:pt idx="5752">
                  <c:v>5752.041333333141</c:v>
                </c:pt>
                <c:pt idx="5753">
                  <c:v>5753.04116666647</c:v>
                </c:pt>
                <c:pt idx="5754">
                  <c:v>5754.0409999998</c:v>
                </c:pt>
                <c:pt idx="5755">
                  <c:v>5755.040833333141</c:v>
                </c:pt>
                <c:pt idx="5756">
                  <c:v>5756.04066666647</c:v>
                </c:pt>
                <c:pt idx="5757">
                  <c:v>5757.0404999998</c:v>
                </c:pt>
                <c:pt idx="5758">
                  <c:v>5758.040333333141</c:v>
                </c:pt>
                <c:pt idx="5759">
                  <c:v>5759.04016666647</c:v>
                </c:pt>
                <c:pt idx="5760">
                  <c:v>5760.0399999998</c:v>
                </c:pt>
                <c:pt idx="5761">
                  <c:v>5761.03983333314</c:v>
                </c:pt>
                <c:pt idx="5762">
                  <c:v>5762.03966666647</c:v>
                </c:pt>
                <c:pt idx="5763">
                  <c:v>5763.0394999998</c:v>
                </c:pt>
                <c:pt idx="5764">
                  <c:v>5764.039333333129</c:v>
                </c:pt>
                <c:pt idx="5765">
                  <c:v>5765.03916666647</c:v>
                </c:pt>
                <c:pt idx="5766">
                  <c:v>5766.0389999998</c:v>
                </c:pt>
                <c:pt idx="5767">
                  <c:v>5767.038833333128</c:v>
                </c:pt>
                <c:pt idx="5768">
                  <c:v>5768.03866666647</c:v>
                </c:pt>
                <c:pt idx="5769">
                  <c:v>5769.0384999998</c:v>
                </c:pt>
                <c:pt idx="5770">
                  <c:v>5770.038333333127</c:v>
                </c:pt>
                <c:pt idx="5771">
                  <c:v>5771.03816666646</c:v>
                </c:pt>
                <c:pt idx="5772">
                  <c:v>5772.037999999799</c:v>
                </c:pt>
                <c:pt idx="5773">
                  <c:v>5773.037833333121</c:v>
                </c:pt>
                <c:pt idx="5774">
                  <c:v>5774.03766666646</c:v>
                </c:pt>
                <c:pt idx="5775">
                  <c:v>5775.037499999798</c:v>
                </c:pt>
                <c:pt idx="5776">
                  <c:v>5776.037333333121</c:v>
                </c:pt>
                <c:pt idx="5777">
                  <c:v>5777.03716666646</c:v>
                </c:pt>
                <c:pt idx="5778">
                  <c:v>5778.0369999998</c:v>
                </c:pt>
                <c:pt idx="5779">
                  <c:v>5779.03683333313</c:v>
                </c:pt>
                <c:pt idx="5780">
                  <c:v>5780.03666666646</c:v>
                </c:pt>
                <c:pt idx="5781">
                  <c:v>5781.0364999998</c:v>
                </c:pt>
                <c:pt idx="5782">
                  <c:v>5782.03633333313</c:v>
                </c:pt>
                <c:pt idx="5783">
                  <c:v>5783.03616666646</c:v>
                </c:pt>
                <c:pt idx="5784">
                  <c:v>5784.03599999979</c:v>
                </c:pt>
                <c:pt idx="5785">
                  <c:v>5785.03583333313</c:v>
                </c:pt>
                <c:pt idx="5786">
                  <c:v>5786.03566666646</c:v>
                </c:pt>
                <c:pt idx="5787">
                  <c:v>5787.03549999979</c:v>
                </c:pt>
                <c:pt idx="5788">
                  <c:v>5788.03533333313</c:v>
                </c:pt>
                <c:pt idx="5789">
                  <c:v>5789.03516666646</c:v>
                </c:pt>
                <c:pt idx="5790">
                  <c:v>5790.03499999979</c:v>
                </c:pt>
                <c:pt idx="5791">
                  <c:v>5791.034833333129</c:v>
                </c:pt>
                <c:pt idx="5792">
                  <c:v>5792.03466666646</c:v>
                </c:pt>
                <c:pt idx="5793">
                  <c:v>5793.034499999791</c:v>
                </c:pt>
                <c:pt idx="5794">
                  <c:v>5794.034333333128</c:v>
                </c:pt>
                <c:pt idx="5795">
                  <c:v>5795.03416666646</c:v>
                </c:pt>
                <c:pt idx="5796">
                  <c:v>5796.03399999979</c:v>
                </c:pt>
                <c:pt idx="5797">
                  <c:v>5797.033833333116</c:v>
                </c:pt>
                <c:pt idx="5798">
                  <c:v>5798.03366666646</c:v>
                </c:pt>
                <c:pt idx="5799">
                  <c:v>5799.033499999789</c:v>
                </c:pt>
                <c:pt idx="5800">
                  <c:v>5800.033333333111</c:v>
                </c:pt>
                <c:pt idx="5801">
                  <c:v>5801.03316666646</c:v>
                </c:pt>
                <c:pt idx="5802">
                  <c:v>5802.03299999979</c:v>
                </c:pt>
                <c:pt idx="5803">
                  <c:v>5803.03283333312</c:v>
                </c:pt>
                <c:pt idx="5804">
                  <c:v>5804.03266666646</c:v>
                </c:pt>
                <c:pt idx="5805">
                  <c:v>5805.03249999979</c:v>
                </c:pt>
                <c:pt idx="5806">
                  <c:v>5806.032333333121</c:v>
                </c:pt>
                <c:pt idx="5807">
                  <c:v>5807.03216666645</c:v>
                </c:pt>
                <c:pt idx="5808">
                  <c:v>5808.03199999979</c:v>
                </c:pt>
                <c:pt idx="5809">
                  <c:v>5809.031833333121</c:v>
                </c:pt>
                <c:pt idx="5810">
                  <c:v>5810.03166666645</c:v>
                </c:pt>
                <c:pt idx="5811">
                  <c:v>5811.03149999979</c:v>
                </c:pt>
                <c:pt idx="5812">
                  <c:v>5812.031333333121</c:v>
                </c:pt>
                <c:pt idx="5813">
                  <c:v>5813.03116666645</c:v>
                </c:pt>
                <c:pt idx="5814">
                  <c:v>5814.03099999978</c:v>
                </c:pt>
                <c:pt idx="5815">
                  <c:v>5815.03083333312</c:v>
                </c:pt>
                <c:pt idx="5816">
                  <c:v>5816.03066666645</c:v>
                </c:pt>
                <c:pt idx="5817">
                  <c:v>5817.03049999978</c:v>
                </c:pt>
                <c:pt idx="5818">
                  <c:v>5818.030333333119</c:v>
                </c:pt>
                <c:pt idx="5819">
                  <c:v>5819.03016666645</c:v>
                </c:pt>
                <c:pt idx="5820">
                  <c:v>5820.02999999978</c:v>
                </c:pt>
                <c:pt idx="5821">
                  <c:v>5821.02983333312</c:v>
                </c:pt>
                <c:pt idx="5822">
                  <c:v>5822.02966666645</c:v>
                </c:pt>
                <c:pt idx="5823">
                  <c:v>5823.02949999978</c:v>
                </c:pt>
                <c:pt idx="5824">
                  <c:v>5824.02933333312</c:v>
                </c:pt>
                <c:pt idx="5825">
                  <c:v>5825.02916666645</c:v>
                </c:pt>
                <c:pt idx="5826">
                  <c:v>5826.02899999978</c:v>
                </c:pt>
                <c:pt idx="5827">
                  <c:v>5827.02883333311</c:v>
                </c:pt>
                <c:pt idx="5828">
                  <c:v>5828.02866666645</c:v>
                </c:pt>
                <c:pt idx="5829">
                  <c:v>5829.02849999978</c:v>
                </c:pt>
                <c:pt idx="5830">
                  <c:v>5830.02833333311</c:v>
                </c:pt>
                <c:pt idx="5831">
                  <c:v>5831.02816666645</c:v>
                </c:pt>
                <c:pt idx="5832">
                  <c:v>5832.02799999978</c:v>
                </c:pt>
                <c:pt idx="5833">
                  <c:v>5833.02783333311</c:v>
                </c:pt>
                <c:pt idx="5834">
                  <c:v>5834.02766666644</c:v>
                </c:pt>
                <c:pt idx="5835">
                  <c:v>5835.02749999978</c:v>
                </c:pt>
                <c:pt idx="5836">
                  <c:v>5836.02733333311</c:v>
                </c:pt>
                <c:pt idx="5837">
                  <c:v>5837.02716666645</c:v>
                </c:pt>
                <c:pt idx="5838">
                  <c:v>5838.02699999978</c:v>
                </c:pt>
                <c:pt idx="5839">
                  <c:v>5839.02683333311</c:v>
                </c:pt>
                <c:pt idx="5840">
                  <c:v>5840.02666666644</c:v>
                </c:pt>
                <c:pt idx="5841">
                  <c:v>5841.02649999978</c:v>
                </c:pt>
                <c:pt idx="5842">
                  <c:v>5842.02633333311</c:v>
                </c:pt>
                <c:pt idx="5843">
                  <c:v>5843.02616666644</c:v>
                </c:pt>
                <c:pt idx="5844">
                  <c:v>5844.02599999978</c:v>
                </c:pt>
                <c:pt idx="5845">
                  <c:v>5845.02583333311</c:v>
                </c:pt>
                <c:pt idx="5846">
                  <c:v>5846.02566666644</c:v>
                </c:pt>
                <c:pt idx="5847">
                  <c:v>5847.025499999771</c:v>
                </c:pt>
                <c:pt idx="5848">
                  <c:v>5848.02533333311</c:v>
                </c:pt>
                <c:pt idx="5849">
                  <c:v>5849.02516666644</c:v>
                </c:pt>
                <c:pt idx="5850">
                  <c:v>5850.02499999977</c:v>
                </c:pt>
                <c:pt idx="5851">
                  <c:v>5851.02483333311</c:v>
                </c:pt>
                <c:pt idx="5852">
                  <c:v>5852.02466666644</c:v>
                </c:pt>
                <c:pt idx="5853">
                  <c:v>5853.02449999977</c:v>
                </c:pt>
                <c:pt idx="5854">
                  <c:v>5854.02433333311</c:v>
                </c:pt>
                <c:pt idx="5855">
                  <c:v>5855.02416666644</c:v>
                </c:pt>
                <c:pt idx="5856">
                  <c:v>5856.02399999977</c:v>
                </c:pt>
                <c:pt idx="5857">
                  <c:v>5857.0238333331</c:v>
                </c:pt>
                <c:pt idx="5858">
                  <c:v>5858.02366666644</c:v>
                </c:pt>
                <c:pt idx="5859">
                  <c:v>5859.02349999977</c:v>
                </c:pt>
                <c:pt idx="5860">
                  <c:v>5860.023333333101</c:v>
                </c:pt>
                <c:pt idx="5861">
                  <c:v>5861.02316666644</c:v>
                </c:pt>
                <c:pt idx="5862">
                  <c:v>5862.02299999977</c:v>
                </c:pt>
                <c:pt idx="5863">
                  <c:v>5863.022833333101</c:v>
                </c:pt>
                <c:pt idx="5864">
                  <c:v>5864.02266666643</c:v>
                </c:pt>
                <c:pt idx="5865">
                  <c:v>5865.02249999977</c:v>
                </c:pt>
                <c:pt idx="5866">
                  <c:v>5866.022333333101</c:v>
                </c:pt>
                <c:pt idx="5867">
                  <c:v>5867.02216666643</c:v>
                </c:pt>
                <c:pt idx="5868">
                  <c:v>5868.02199999977</c:v>
                </c:pt>
                <c:pt idx="5869">
                  <c:v>5869.0218333331</c:v>
                </c:pt>
                <c:pt idx="5870">
                  <c:v>5870.02166666643</c:v>
                </c:pt>
                <c:pt idx="5871">
                  <c:v>5871.02149999977</c:v>
                </c:pt>
                <c:pt idx="5872">
                  <c:v>5872.0213333331</c:v>
                </c:pt>
                <c:pt idx="5873">
                  <c:v>5873.02116666644</c:v>
                </c:pt>
                <c:pt idx="5874">
                  <c:v>5874.02099999976</c:v>
                </c:pt>
                <c:pt idx="5875">
                  <c:v>5875.0208333331</c:v>
                </c:pt>
                <c:pt idx="5876">
                  <c:v>5876.02066666644</c:v>
                </c:pt>
                <c:pt idx="5877">
                  <c:v>5877.02049999977</c:v>
                </c:pt>
                <c:pt idx="5878">
                  <c:v>5878.0203333331</c:v>
                </c:pt>
                <c:pt idx="5879">
                  <c:v>5879.02016666644</c:v>
                </c:pt>
                <c:pt idx="5880">
                  <c:v>5880.01999999977</c:v>
                </c:pt>
                <c:pt idx="5881">
                  <c:v>5881.0198333331</c:v>
                </c:pt>
                <c:pt idx="5882">
                  <c:v>5882.01966666644</c:v>
                </c:pt>
                <c:pt idx="5883">
                  <c:v>5883.01949999976</c:v>
                </c:pt>
                <c:pt idx="5884">
                  <c:v>5884.0193333331</c:v>
                </c:pt>
                <c:pt idx="5885">
                  <c:v>5885.019166666435</c:v>
                </c:pt>
                <c:pt idx="5886">
                  <c:v>5886.01899999976</c:v>
                </c:pt>
                <c:pt idx="5887">
                  <c:v>5887.018833333101</c:v>
                </c:pt>
                <c:pt idx="5888">
                  <c:v>5888.01866666643</c:v>
                </c:pt>
                <c:pt idx="5889">
                  <c:v>5889.01849999976</c:v>
                </c:pt>
                <c:pt idx="5890">
                  <c:v>5890.01833333309</c:v>
                </c:pt>
                <c:pt idx="5891">
                  <c:v>5891.01816666643</c:v>
                </c:pt>
                <c:pt idx="5892">
                  <c:v>5892.01799999976</c:v>
                </c:pt>
                <c:pt idx="5893">
                  <c:v>5893.01783333309</c:v>
                </c:pt>
                <c:pt idx="5894">
                  <c:v>5894.01766666643</c:v>
                </c:pt>
                <c:pt idx="5895">
                  <c:v>5895.01749999976</c:v>
                </c:pt>
                <c:pt idx="5896">
                  <c:v>5896.017333333089</c:v>
                </c:pt>
                <c:pt idx="5897">
                  <c:v>5897.01716666643</c:v>
                </c:pt>
                <c:pt idx="5898">
                  <c:v>5898.01699999976</c:v>
                </c:pt>
                <c:pt idx="5899">
                  <c:v>5899.01683333309</c:v>
                </c:pt>
                <c:pt idx="5900">
                  <c:v>5900.01666666642</c:v>
                </c:pt>
                <c:pt idx="5901">
                  <c:v>5901.01649999976</c:v>
                </c:pt>
                <c:pt idx="5902">
                  <c:v>5902.01633333309</c:v>
                </c:pt>
                <c:pt idx="5903">
                  <c:v>5903.01616666642</c:v>
                </c:pt>
                <c:pt idx="5904">
                  <c:v>5904.01599999976</c:v>
                </c:pt>
                <c:pt idx="5905">
                  <c:v>5905.01583333309</c:v>
                </c:pt>
                <c:pt idx="5906">
                  <c:v>5906.01566666642</c:v>
                </c:pt>
                <c:pt idx="5907">
                  <c:v>5907.01549999975</c:v>
                </c:pt>
                <c:pt idx="5908">
                  <c:v>5908.01533333309</c:v>
                </c:pt>
                <c:pt idx="5909">
                  <c:v>5909.01516666642</c:v>
                </c:pt>
                <c:pt idx="5910">
                  <c:v>5910.01499999975</c:v>
                </c:pt>
                <c:pt idx="5911">
                  <c:v>5911.01483333309</c:v>
                </c:pt>
                <c:pt idx="5912">
                  <c:v>5912.01466666642</c:v>
                </c:pt>
                <c:pt idx="5913">
                  <c:v>5913.01449999975</c:v>
                </c:pt>
                <c:pt idx="5914">
                  <c:v>5914.01433333309</c:v>
                </c:pt>
                <c:pt idx="5915">
                  <c:v>5915.01416666642</c:v>
                </c:pt>
                <c:pt idx="5916">
                  <c:v>5916.01399999975</c:v>
                </c:pt>
                <c:pt idx="5917">
                  <c:v>5917.01383333309</c:v>
                </c:pt>
                <c:pt idx="5918">
                  <c:v>5918.01366666642</c:v>
                </c:pt>
                <c:pt idx="5919">
                  <c:v>5919.01349999975</c:v>
                </c:pt>
                <c:pt idx="5920">
                  <c:v>5920.01333333309</c:v>
                </c:pt>
                <c:pt idx="5921">
                  <c:v>5921.01316666642</c:v>
                </c:pt>
                <c:pt idx="5922">
                  <c:v>5922.01299999975</c:v>
                </c:pt>
                <c:pt idx="5923">
                  <c:v>5923.01283333308</c:v>
                </c:pt>
                <c:pt idx="5924">
                  <c:v>5924.01266666642</c:v>
                </c:pt>
                <c:pt idx="5925">
                  <c:v>5925.01249999975</c:v>
                </c:pt>
                <c:pt idx="5926">
                  <c:v>5926.01233333308</c:v>
                </c:pt>
                <c:pt idx="5927">
                  <c:v>5927.01216666642</c:v>
                </c:pt>
                <c:pt idx="5928">
                  <c:v>5928.011999999751</c:v>
                </c:pt>
                <c:pt idx="5929">
                  <c:v>5929.01183333308</c:v>
                </c:pt>
                <c:pt idx="5930">
                  <c:v>5930.01166666642</c:v>
                </c:pt>
                <c:pt idx="5931">
                  <c:v>5931.01149999975</c:v>
                </c:pt>
                <c:pt idx="5932">
                  <c:v>5932.01133333308</c:v>
                </c:pt>
                <c:pt idx="5933">
                  <c:v>5933.01116666642</c:v>
                </c:pt>
                <c:pt idx="5934">
                  <c:v>5934.01099999975</c:v>
                </c:pt>
                <c:pt idx="5935">
                  <c:v>5935.01083333308</c:v>
                </c:pt>
                <c:pt idx="5936">
                  <c:v>5936.01066666642</c:v>
                </c:pt>
                <c:pt idx="5937">
                  <c:v>5937.01049999975</c:v>
                </c:pt>
                <c:pt idx="5938">
                  <c:v>5938.01033333308</c:v>
                </c:pt>
                <c:pt idx="5939">
                  <c:v>5939.01016666641</c:v>
                </c:pt>
                <c:pt idx="5940">
                  <c:v>5940.00999999974</c:v>
                </c:pt>
                <c:pt idx="5941">
                  <c:v>5941.009833333081</c:v>
                </c:pt>
                <c:pt idx="5942">
                  <c:v>5942.00966666641</c:v>
                </c:pt>
                <c:pt idx="5943">
                  <c:v>5943.00949999974</c:v>
                </c:pt>
                <c:pt idx="5944">
                  <c:v>5944.009333333081</c:v>
                </c:pt>
                <c:pt idx="5945">
                  <c:v>5945.00916666641</c:v>
                </c:pt>
                <c:pt idx="5946">
                  <c:v>5946.00899999974</c:v>
                </c:pt>
                <c:pt idx="5947">
                  <c:v>5947.00883333308</c:v>
                </c:pt>
                <c:pt idx="5948">
                  <c:v>5948.00866666641</c:v>
                </c:pt>
                <c:pt idx="5949">
                  <c:v>5949.00849999974</c:v>
                </c:pt>
                <c:pt idx="5950">
                  <c:v>5950.008333333069</c:v>
                </c:pt>
                <c:pt idx="5951">
                  <c:v>5951.00816666641</c:v>
                </c:pt>
                <c:pt idx="5952">
                  <c:v>5952.00799999974</c:v>
                </c:pt>
                <c:pt idx="5953">
                  <c:v>5953.007833333068</c:v>
                </c:pt>
                <c:pt idx="5954">
                  <c:v>5954.007666666411</c:v>
                </c:pt>
                <c:pt idx="5955">
                  <c:v>5955.00749999974</c:v>
                </c:pt>
                <c:pt idx="5956">
                  <c:v>5956.007333333067</c:v>
                </c:pt>
                <c:pt idx="5957">
                  <c:v>5957.007166666411</c:v>
                </c:pt>
                <c:pt idx="5958">
                  <c:v>5958.00699999974</c:v>
                </c:pt>
                <c:pt idx="5959">
                  <c:v>5959.00683333307</c:v>
                </c:pt>
                <c:pt idx="5960">
                  <c:v>5960.00666666642</c:v>
                </c:pt>
                <c:pt idx="5961">
                  <c:v>5961.00649999974</c:v>
                </c:pt>
                <c:pt idx="5962">
                  <c:v>5962.00633333307</c:v>
                </c:pt>
                <c:pt idx="5963">
                  <c:v>5963.0061666664</c:v>
                </c:pt>
                <c:pt idx="5964">
                  <c:v>5964.00599999974</c:v>
                </c:pt>
                <c:pt idx="5965">
                  <c:v>5965.00583333307</c:v>
                </c:pt>
                <c:pt idx="5966">
                  <c:v>5966.0056666664</c:v>
                </c:pt>
                <c:pt idx="5967">
                  <c:v>5967.00549999974</c:v>
                </c:pt>
                <c:pt idx="5968">
                  <c:v>5968.00533333307</c:v>
                </c:pt>
                <c:pt idx="5969">
                  <c:v>5969.0051666664</c:v>
                </c:pt>
                <c:pt idx="5970">
                  <c:v>5970.00499999974</c:v>
                </c:pt>
                <c:pt idx="5971">
                  <c:v>5971.00483333307</c:v>
                </c:pt>
                <c:pt idx="5972">
                  <c:v>5972.0046666664</c:v>
                </c:pt>
                <c:pt idx="5973">
                  <c:v>5973.00449999974</c:v>
                </c:pt>
                <c:pt idx="5974">
                  <c:v>5974.00433333307</c:v>
                </c:pt>
                <c:pt idx="5975">
                  <c:v>5975.0041666664</c:v>
                </c:pt>
                <c:pt idx="5976">
                  <c:v>5976.00399999974</c:v>
                </c:pt>
                <c:pt idx="5977">
                  <c:v>5977.003833333069</c:v>
                </c:pt>
                <c:pt idx="5978">
                  <c:v>5978.0036666664</c:v>
                </c:pt>
                <c:pt idx="5979">
                  <c:v>5979.00349999973</c:v>
                </c:pt>
                <c:pt idx="5980">
                  <c:v>5980.003333333068</c:v>
                </c:pt>
                <c:pt idx="5981">
                  <c:v>5981.0031666664</c:v>
                </c:pt>
                <c:pt idx="5982">
                  <c:v>5982.002999999731</c:v>
                </c:pt>
                <c:pt idx="5983">
                  <c:v>5983.00283333307</c:v>
                </c:pt>
                <c:pt idx="5984">
                  <c:v>5984.0026666664</c:v>
                </c:pt>
                <c:pt idx="5985">
                  <c:v>5985.00249999973</c:v>
                </c:pt>
                <c:pt idx="5986">
                  <c:v>5986.00233333306</c:v>
                </c:pt>
                <c:pt idx="5987">
                  <c:v>5987.0021666664</c:v>
                </c:pt>
                <c:pt idx="5988">
                  <c:v>5988.00199999973</c:v>
                </c:pt>
                <c:pt idx="5989">
                  <c:v>5989.00183333306</c:v>
                </c:pt>
                <c:pt idx="5990">
                  <c:v>5990.0016666664</c:v>
                </c:pt>
                <c:pt idx="5991">
                  <c:v>5991.00149999973</c:v>
                </c:pt>
                <c:pt idx="5992">
                  <c:v>5992.00133333306</c:v>
                </c:pt>
                <c:pt idx="5993">
                  <c:v>5993.0011666664</c:v>
                </c:pt>
                <c:pt idx="5994">
                  <c:v>5994.00099999973</c:v>
                </c:pt>
                <c:pt idx="5995">
                  <c:v>5995.000833333061</c:v>
                </c:pt>
                <c:pt idx="5996">
                  <c:v>5996.00066666639</c:v>
                </c:pt>
                <c:pt idx="5997">
                  <c:v>5997.00049999973</c:v>
                </c:pt>
                <c:pt idx="5998">
                  <c:v>5998.000333333061</c:v>
                </c:pt>
                <c:pt idx="5999">
                  <c:v>5999.00016666639</c:v>
                </c:pt>
                <c:pt idx="6000">
                  <c:v>6000.0</c:v>
                </c:pt>
              </c:numCache>
            </c:numRef>
          </c:xVal>
          <c:yVal>
            <c:numRef>
              <c:f>Firefly_Cable!$H$2:$H$6002</c:f>
              <c:numCache>
                <c:formatCode>General</c:formatCode>
                <c:ptCount val="6001"/>
                <c:pt idx="0">
                  <c:v>-7.677590643808465</c:v>
                </c:pt>
                <c:pt idx="1">
                  <c:v>-7.7316712527648</c:v>
                </c:pt>
                <c:pt idx="2">
                  <c:v>-7.79007858353287</c:v>
                </c:pt>
                <c:pt idx="3">
                  <c:v>-7.84922903956153</c:v>
                </c:pt>
                <c:pt idx="4">
                  <c:v>-7.91058538831486</c:v>
                </c:pt>
                <c:pt idx="5">
                  <c:v>-7.9797521242625</c:v>
                </c:pt>
                <c:pt idx="6">
                  <c:v>-8.04870271443895</c:v>
                </c:pt>
                <c:pt idx="7">
                  <c:v>-8.12415654512229</c:v>
                </c:pt>
                <c:pt idx="8">
                  <c:v>-8.20608254796536</c:v>
                </c:pt>
                <c:pt idx="9">
                  <c:v>-8.28279923159716</c:v>
                </c:pt>
                <c:pt idx="10">
                  <c:v>-8.36538645605692</c:v>
                </c:pt>
                <c:pt idx="11">
                  <c:v>-8.448811011652401</c:v>
                </c:pt>
                <c:pt idx="12">
                  <c:v>-8.52853437553467</c:v>
                </c:pt>
                <c:pt idx="13">
                  <c:v>-8.607778050657105</c:v>
                </c:pt>
                <c:pt idx="14">
                  <c:v>-8.68368217822197</c:v>
                </c:pt>
                <c:pt idx="15">
                  <c:v>-8.754478007863168</c:v>
                </c:pt>
                <c:pt idx="16">
                  <c:v>-8.820203289535568</c:v>
                </c:pt>
                <c:pt idx="17">
                  <c:v>-8.87567088212358</c:v>
                </c:pt>
                <c:pt idx="18">
                  <c:v>-8.92599687760699</c:v>
                </c:pt>
                <c:pt idx="19">
                  <c:v>-8.97131017494601</c:v>
                </c:pt>
                <c:pt idx="20">
                  <c:v>-9.007395945920168</c:v>
                </c:pt>
                <c:pt idx="21">
                  <c:v>-9.03013195960648</c:v>
                </c:pt>
                <c:pt idx="22">
                  <c:v>-9.047025167301648</c:v>
                </c:pt>
                <c:pt idx="23">
                  <c:v>-9.05928564706212</c:v>
                </c:pt>
                <c:pt idx="24">
                  <c:v>-9.06312167016379</c:v>
                </c:pt>
                <c:pt idx="25">
                  <c:v>-9.06107477410619</c:v>
                </c:pt>
                <c:pt idx="26">
                  <c:v>-9.05259241982908</c:v>
                </c:pt>
                <c:pt idx="27">
                  <c:v>-9.040597164093418</c:v>
                </c:pt>
                <c:pt idx="28">
                  <c:v>-9.023725712250018</c:v>
                </c:pt>
                <c:pt idx="29">
                  <c:v>-9.00750053374525</c:v>
                </c:pt>
                <c:pt idx="30">
                  <c:v>-8.98750660142177</c:v>
                </c:pt>
                <c:pt idx="31">
                  <c:v>-8.96287342444506</c:v>
                </c:pt>
                <c:pt idx="32">
                  <c:v>-8.94325830540431</c:v>
                </c:pt>
                <c:pt idx="33">
                  <c:v>-8.921018644711115</c:v>
                </c:pt>
                <c:pt idx="34">
                  <c:v>-8.89761404768565</c:v>
                </c:pt>
                <c:pt idx="35">
                  <c:v>-8.88140862166261</c:v>
                </c:pt>
                <c:pt idx="36">
                  <c:v>-8.86449680480575</c:v>
                </c:pt>
                <c:pt idx="37">
                  <c:v>-8.84942817924315</c:v>
                </c:pt>
                <c:pt idx="38">
                  <c:v>-8.83568596259055</c:v>
                </c:pt>
                <c:pt idx="39">
                  <c:v>-8.82636631085321</c:v>
                </c:pt>
                <c:pt idx="40">
                  <c:v>-8.82211455803265</c:v>
                </c:pt>
                <c:pt idx="41">
                  <c:v>-8.81904797981191</c:v>
                </c:pt>
                <c:pt idx="42">
                  <c:v>-8.82059265563299</c:v>
                </c:pt>
                <c:pt idx="43">
                  <c:v>-8.826229068255418</c:v>
                </c:pt>
                <c:pt idx="44">
                  <c:v>-8.838021181846141</c:v>
                </c:pt>
                <c:pt idx="45">
                  <c:v>-8.85036670332781</c:v>
                </c:pt>
                <c:pt idx="46">
                  <c:v>-8.86804852929484</c:v>
                </c:pt>
                <c:pt idx="47">
                  <c:v>-8.89008991392056</c:v>
                </c:pt>
                <c:pt idx="48">
                  <c:v>-8.91746056868189</c:v>
                </c:pt>
                <c:pt idx="49">
                  <c:v>-8.94567700822237</c:v>
                </c:pt>
                <c:pt idx="50">
                  <c:v>-8.98285603039352</c:v>
                </c:pt>
                <c:pt idx="51">
                  <c:v>-9.020427322555728</c:v>
                </c:pt>
                <c:pt idx="52">
                  <c:v>-9.06050448662277</c:v>
                </c:pt>
                <c:pt idx="53">
                  <c:v>-9.105208350593468</c:v>
                </c:pt>
                <c:pt idx="54">
                  <c:v>-9.153558263830468</c:v>
                </c:pt>
                <c:pt idx="55">
                  <c:v>-9.200248940609518</c:v>
                </c:pt>
                <c:pt idx="56">
                  <c:v>-9.251998402270832</c:v>
                </c:pt>
                <c:pt idx="57">
                  <c:v>-9.30245467899258</c:v>
                </c:pt>
                <c:pt idx="58">
                  <c:v>-9.35486036719315</c:v>
                </c:pt>
                <c:pt idx="59">
                  <c:v>-9.40646325131783</c:v>
                </c:pt>
                <c:pt idx="60">
                  <c:v>-9.4567069288633</c:v>
                </c:pt>
                <c:pt idx="61">
                  <c:v>-9.509211616474573</c:v>
                </c:pt>
                <c:pt idx="62">
                  <c:v>-9.558372410146781</c:v>
                </c:pt>
                <c:pt idx="63">
                  <c:v>-9.60378426248626</c:v>
                </c:pt>
                <c:pt idx="64">
                  <c:v>-9.64559359556529</c:v>
                </c:pt>
                <c:pt idx="65">
                  <c:v>-9.68384744644622</c:v>
                </c:pt>
                <c:pt idx="66">
                  <c:v>-9.71669235941065</c:v>
                </c:pt>
                <c:pt idx="67">
                  <c:v>-9.745774175010842</c:v>
                </c:pt>
                <c:pt idx="68">
                  <c:v>-9.76869469449405</c:v>
                </c:pt>
                <c:pt idx="69">
                  <c:v>-9.78655480359</c:v>
                </c:pt>
                <c:pt idx="70">
                  <c:v>-9.8025513120539</c:v>
                </c:pt>
                <c:pt idx="71">
                  <c:v>-9.80928889830996</c:v>
                </c:pt>
                <c:pt idx="72">
                  <c:v>-9.81323566861968</c:v>
                </c:pt>
                <c:pt idx="73">
                  <c:v>-9.81405517582303</c:v>
                </c:pt>
                <c:pt idx="74">
                  <c:v>-9.810385282552768</c:v>
                </c:pt>
                <c:pt idx="75">
                  <c:v>-9.80486602621679</c:v>
                </c:pt>
                <c:pt idx="76">
                  <c:v>-9.795372116116748</c:v>
                </c:pt>
                <c:pt idx="77">
                  <c:v>-9.78549265337987</c:v>
                </c:pt>
                <c:pt idx="78">
                  <c:v>-9.77358439270909</c:v>
                </c:pt>
                <c:pt idx="79">
                  <c:v>-9.761577061148448</c:v>
                </c:pt>
                <c:pt idx="80">
                  <c:v>-9.749812001952618</c:v>
                </c:pt>
                <c:pt idx="81">
                  <c:v>-9.736668317171448</c:v>
                </c:pt>
                <c:pt idx="82">
                  <c:v>-9.72672759516438</c:v>
                </c:pt>
                <c:pt idx="83">
                  <c:v>-9.71709950262713</c:v>
                </c:pt>
                <c:pt idx="84">
                  <c:v>-9.708669840083898</c:v>
                </c:pt>
                <c:pt idx="85">
                  <c:v>-9.702160464914808</c:v>
                </c:pt>
                <c:pt idx="86">
                  <c:v>-9.698815542291461</c:v>
                </c:pt>
                <c:pt idx="87">
                  <c:v>-9.69977980529201</c:v>
                </c:pt>
                <c:pt idx="88">
                  <c:v>-9.700909022217448</c:v>
                </c:pt>
                <c:pt idx="89">
                  <c:v>-9.706358427129618</c:v>
                </c:pt>
                <c:pt idx="90">
                  <c:v>-9.71566794951109</c:v>
                </c:pt>
                <c:pt idx="91">
                  <c:v>-9.728351955789167</c:v>
                </c:pt>
                <c:pt idx="92">
                  <c:v>-9.744803552679551</c:v>
                </c:pt>
                <c:pt idx="93">
                  <c:v>-9.764468103098883</c:v>
                </c:pt>
                <c:pt idx="94">
                  <c:v>-9.787358945569218</c:v>
                </c:pt>
                <c:pt idx="95">
                  <c:v>-9.81231049606417</c:v>
                </c:pt>
                <c:pt idx="96">
                  <c:v>-9.8424307222945</c:v>
                </c:pt>
                <c:pt idx="97">
                  <c:v>-9.87446112940134</c:v>
                </c:pt>
                <c:pt idx="98">
                  <c:v>-9.91237329663199</c:v>
                </c:pt>
                <c:pt idx="99">
                  <c:v>-9.95045878075924</c:v>
                </c:pt>
                <c:pt idx="100">
                  <c:v>-9.99138443414524</c:v>
                </c:pt>
                <c:pt idx="101">
                  <c:v>-10.0374322881292</c:v>
                </c:pt>
                <c:pt idx="102">
                  <c:v>-10.0792688141825</c:v>
                </c:pt>
                <c:pt idx="103">
                  <c:v>-10.1236452967242</c:v>
                </c:pt>
                <c:pt idx="104">
                  <c:v>-10.1723325878088</c:v>
                </c:pt>
                <c:pt idx="105">
                  <c:v>-10.2158349088354</c:v>
                </c:pt>
                <c:pt idx="106">
                  <c:v>-10.2599835213743</c:v>
                </c:pt>
                <c:pt idx="107">
                  <c:v>-10.3052488142325</c:v>
                </c:pt>
                <c:pt idx="108">
                  <c:v>-10.3456702669543</c:v>
                </c:pt>
                <c:pt idx="109">
                  <c:v>-10.3831840759669</c:v>
                </c:pt>
                <c:pt idx="110">
                  <c:v>-10.417586044339</c:v>
                </c:pt>
                <c:pt idx="111">
                  <c:v>-10.4487075590696</c:v>
                </c:pt>
                <c:pt idx="112">
                  <c:v>-10.475192589737</c:v>
                </c:pt>
                <c:pt idx="113">
                  <c:v>-10.4953695380497</c:v>
                </c:pt>
                <c:pt idx="114">
                  <c:v>-10.5110238807961</c:v>
                </c:pt>
                <c:pt idx="115">
                  <c:v>-10.5231900132873</c:v>
                </c:pt>
                <c:pt idx="116">
                  <c:v>-10.5280615959812</c:v>
                </c:pt>
                <c:pt idx="117">
                  <c:v>-10.5269851564539</c:v>
                </c:pt>
                <c:pt idx="118">
                  <c:v>-10.524213797942</c:v>
                </c:pt>
                <c:pt idx="119">
                  <c:v>-10.5178383753111</c:v>
                </c:pt>
                <c:pt idx="120">
                  <c:v>-10.5051589089095</c:v>
                </c:pt>
                <c:pt idx="121">
                  <c:v>-10.4902903894265</c:v>
                </c:pt>
                <c:pt idx="122">
                  <c:v>-10.4729352376153</c:v>
                </c:pt>
                <c:pt idx="123">
                  <c:v>-10.4520995428527</c:v>
                </c:pt>
                <c:pt idx="124">
                  <c:v>-10.4319428008516</c:v>
                </c:pt>
                <c:pt idx="125">
                  <c:v>-10.4116252540835</c:v>
                </c:pt>
                <c:pt idx="126">
                  <c:v>-10.391121762979</c:v>
                </c:pt>
                <c:pt idx="127">
                  <c:v>-10.3719433389959</c:v>
                </c:pt>
                <c:pt idx="128">
                  <c:v>-10.3526428885705</c:v>
                </c:pt>
                <c:pt idx="129">
                  <c:v>-10.3370876527749</c:v>
                </c:pt>
                <c:pt idx="130">
                  <c:v>-10.3260770963224</c:v>
                </c:pt>
                <c:pt idx="131">
                  <c:v>-10.3113743156851</c:v>
                </c:pt>
                <c:pt idx="132">
                  <c:v>-10.3040306769228</c:v>
                </c:pt>
                <c:pt idx="133">
                  <c:v>-10.2993994154298</c:v>
                </c:pt>
                <c:pt idx="134">
                  <c:v>-10.298656820205</c:v>
                </c:pt>
                <c:pt idx="135">
                  <c:v>-10.300574048708</c:v>
                </c:pt>
                <c:pt idx="136">
                  <c:v>-10.3074287660884</c:v>
                </c:pt>
                <c:pt idx="137">
                  <c:v>-10.3203207482336</c:v>
                </c:pt>
                <c:pt idx="138">
                  <c:v>-10.334316176178</c:v>
                </c:pt>
                <c:pt idx="139">
                  <c:v>-10.3563995837661</c:v>
                </c:pt>
                <c:pt idx="140">
                  <c:v>-10.3812640622356</c:v>
                </c:pt>
                <c:pt idx="141">
                  <c:v>-10.4081218171391</c:v>
                </c:pt>
                <c:pt idx="142">
                  <c:v>-10.4396329292674</c:v>
                </c:pt>
                <c:pt idx="143">
                  <c:v>-10.4748817922172</c:v>
                </c:pt>
                <c:pt idx="144">
                  <c:v>-10.5142140485619</c:v>
                </c:pt>
                <c:pt idx="145">
                  <c:v>-10.5566571073015</c:v>
                </c:pt>
                <c:pt idx="146">
                  <c:v>-10.60406615406</c:v>
                </c:pt>
                <c:pt idx="147">
                  <c:v>-10.6492338691187</c:v>
                </c:pt>
                <c:pt idx="148">
                  <c:v>-10.7012854477647</c:v>
                </c:pt>
                <c:pt idx="149">
                  <c:v>-10.7502653545483</c:v>
                </c:pt>
                <c:pt idx="150">
                  <c:v>-10.8064896851803</c:v>
                </c:pt>
                <c:pt idx="151">
                  <c:v>-10.8619558930424</c:v>
                </c:pt>
                <c:pt idx="152">
                  <c:v>-10.917383086571</c:v>
                </c:pt>
                <c:pt idx="153">
                  <c:v>-10.9786967887435</c:v>
                </c:pt>
                <c:pt idx="154">
                  <c:v>-11.034791975119</c:v>
                </c:pt>
                <c:pt idx="155">
                  <c:v>-11.0880998719895</c:v>
                </c:pt>
                <c:pt idx="156">
                  <c:v>-11.1422518617449</c:v>
                </c:pt>
                <c:pt idx="157">
                  <c:v>-11.1930968697421</c:v>
                </c:pt>
                <c:pt idx="158">
                  <c:v>-11.2425921942775</c:v>
                </c:pt>
                <c:pt idx="159">
                  <c:v>-11.2862312777096</c:v>
                </c:pt>
                <c:pt idx="160">
                  <c:v>-11.3224122644832</c:v>
                </c:pt>
                <c:pt idx="161">
                  <c:v>-11.3575797698676</c:v>
                </c:pt>
                <c:pt idx="162">
                  <c:v>-11.3858130326162</c:v>
                </c:pt>
                <c:pt idx="163">
                  <c:v>-11.4068565164668</c:v>
                </c:pt>
                <c:pt idx="164">
                  <c:v>-11.4210446303708</c:v>
                </c:pt>
                <c:pt idx="165">
                  <c:v>-11.428320874142</c:v>
                </c:pt>
                <c:pt idx="166">
                  <c:v>-11.4312400105583</c:v>
                </c:pt>
                <c:pt idx="167">
                  <c:v>-11.4282207245641</c:v>
                </c:pt>
                <c:pt idx="168">
                  <c:v>-11.4186982040593</c:v>
                </c:pt>
                <c:pt idx="169">
                  <c:v>-11.4057925065114</c:v>
                </c:pt>
                <c:pt idx="170">
                  <c:v>-11.3891771615051</c:v>
                </c:pt>
                <c:pt idx="171">
                  <c:v>-11.3687706608758</c:v>
                </c:pt>
                <c:pt idx="172">
                  <c:v>-11.3499650590337</c:v>
                </c:pt>
                <c:pt idx="173">
                  <c:v>-11.3242262828637</c:v>
                </c:pt>
                <c:pt idx="174">
                  <c:v>-11.3020113666552</c:v>
                </c:pt>
                <c:pt idx="175">
                  <c:v>-11.2812277212449</c:v>
                </c:pt>
                <c:pt idx="176">
                  <c:v>-11.2628778127171</c:v>
                </c:pt>
                <c:pt idx="177">
                  <c:v>-11.2443463661213</c:v>
                </c:pt>
                <c:pt idx="178">
                  <c:v>-11.2290387549728</c:v>
                </c:pt>
                <c:pt idx="179">
                  <c:v>-11.2167198731309</c:v>
                </c:pt>
                <c:pt idx="180">
                  <c:v>-11.2110516933654</c:v>
                </c:pt>
                <c:pt idx="181">
                  <c:v>-11.208643730459</c:v>
                </c:pt>
                <c:pt idx="182">
                  <c:v>-11.2075590899499</c:v>
                </c:pt>
                <c:pt idx="183">
                  <c:v>-11.2104483176485</c:v>
                </c:pt>
                <c:pt idx="184">
                  <c:v>-11.2185673683595</c:v>
                </c:pt>
                <c:pt idx="185">
                  <c:v>-11.2297480359467</c:v>
                </c:pt>
                <c:pt idx="186">
                  <c:v>-11.2458765418642</c:v>
                </c:pt>
                <c:pt idx="187">
                  <c:v>-11.2668117390104</c:v>
                </c:pt>
                <c:pt idx="188">
                  <c:v>-11.2908300900897</c:v>
                </c:pt>
                <c:pt idx="189">
                  <c:v>-11.3148804672895</c:v>
                </c:pt>
                <c:pt idx="190">
                  <c:v>-11.346399588803</c:v>
                </c:pt>
                <c:pt idx="191">
                  <c:v>-11.3802888898846</c:v>
                </c:pt>
                <c:pt idx="192">
                  <c:v>-11.4181998864103</c:v>
                </c:pt>
                <c:pt idx="193">
                  <c:v>-11.4607794388646</c:v>
                </c:pt>
                <c:pt idx="194">
                  <c:v>-11.5020248775529</c:v>
                </c:pt>
                <c:pt idx="195">
                  <c:v>-11.548581407422</c:v>
                </c:pt>
                <c:pt idx="196">
                  <c:v>-11.5953069915139</c:v>
                </c:pt>
                <c:pt idx="197">
                  <c:v>-11.6463666491419</c:v>
                </c:pt>
                <c:pt idx="198">
                  <c:v>-11.697560465086</c:v>
                </c:pt>
                <c:pt idx="199">
                  <c:v>-11.7483776018034</c:v>
                </c:pt>
                <c:pt idx="200">
                  <c:v>-11.8036756273818</c:v>
                </c:pt>
                <c:pt idx="201">
                  <c:v>-11.8558405130537</c:v>
                </c:pt>
                <c:pt idx="202">
                  <c:v>-11.9079649260544</c:v>
                </c:pt>
                <c:pt idx="203">
                  <c:v>-11.9594726847747</c:v>
                </c:pt>
                <c:pt idx="204">
                  <c:v>-12.010445771879</c:v>
                </c:pt>
                <c:pt idx="205">
                  <c:v>-12.0553669666311</c:v>
                </c:pt>
                <c:pt idx="206">
                  <c:v>-12.0962973403484</c:v>
                </c:pt>
                <c:pt idx="207">
                  <c:v>-12.1366989434207</c:v>
                </c:pt>
                <c:pt idx="208">
                  <c:v>-12.1700669738558</c:v>
                </c:pt>
                <c:pt idx="209">
                  <c:v>-12.2007907218586</c:v>
                </c:pt>
                <c:pt idx="210">
                  <c:v>-12.2253808604547</c:v>
                </c:pt>
                <c:pt idx="211">
                  <c:v>-12.2477934607182</c:v>
                </c:pt>
                <c:pt idx="212">
                  <c:v>-12.2617886931545</c:v>
                </c:pt>
                <c:pt idx="213">
                  <c:v>-12.2711357447438</c:v>
                </c:pt>
                <c:pt idx="214">
                  <c:v>-12.2800740322151</c:v>
                </c:pt>
                <c:pt idx="215">
                  <c:v>-12.2857650901984</c:v>
                </c:pt>
                <c:pt idx="216">
                  <c:v>-12.2895369700347</c:v>
                </c:pt>
                <c:pt idx="217">
                  <c:v>-12.2935275063572</c:v>
                </c:pt>
                <c:pt idx="218">
                  <c:v>-12.3018094709962</c:v>
                </c:pt>
                <c:pt idx="219">
                  <c:v>-12.3098461605136</c:v>
                </c:pt>
                <c:pt idx="220">
                  <c:v>-12.322451676446</c:v>
                </c:pt>
                <c:pt idx="221">
                  <c:v>-12.3400556331487</c:v>
                </c:pt>
                <c:pt idx="222">
                  <c:v>-12.3660671515235</c:v>
                </c:pt>
                <c:pt idx="223">
                  <c:v>-12.3967132464525</c:v>
                </c:pt>
                <c:pt idx="224">
                  <c:v>-12.4360921722597</c:v>
                </c:pt>
                <c:pt idx="225">
                  <c:v>-12.481654132438</c:v>
                </c:pt>
                <c:pt idx="226">
                  <c:v>-12.5352253869999</c:v>
                </c:pt>
                <c:pt idx="227">
                  <c:v>-12.5946734876756</c:v>
                </c:pt>
                <c:pt idx="228">
                  <c:v>-12.6572632022527</c:v>
                </c:pt>
                <c:pt idx="229">
                  <c:v>-12.7314591716107</c:v>
                </c:pt>
                <c:pt idx="230">
                  <c:v>-12.8062468098308</c:v>
                </c:pt>
                <c:pt idx="231">
                  <c:v>-12.8847244464652</c:v>
                </c:pt>
                <c:pt idx="232">
                  <c:v>-12.9692535791417</c:v>
                </c:pt>
                <c:pt idx="233">
                  <c:v>-13.0573463991864</c:v>
                </c:pt>
                <c:pt idx="234">
                  <c:v>-13.1422033957153</c:v>
                </c:pt>
                <c:pt idx="235">
                  <c:v>-13.2306847549398</c:v>
                </c:pt>
                <c:pt idx="236">
                  <c:v>-13.3165765964223</c:v>
                </c:pt>
                <c:pt idx="237">
                  <c:v>-13.4077701468133</c:v>
                </c:pt>
                <c:pt idx="238">
                  <c:v>-13.4974785468744</c:v>
                </c:pt>
                <c:pt idx="239">
                  <c:v>-13.5839921766888</c:v>
                </c:pt>
                <c:pt idx="240">
                  <c:v>-13.6698037189487</c:v>
                </c:pt>
                <c:pt idx="241">
                  <c:v>-13.7567263348464</c:v>
                </c:pt>
                <c:pt idx="242">
                  <c:v>-13.8392667802347</c:v>
                </c:pt>
                <c:pt idx="243">
                  <c:v>-13.9211455602136</c:v>
                </c:pt>
                <c:pt idx="244">
                  <c:v>-14.0002427562341</c:v>
                </c:pt>
                <c:pt idx="245">
                  <c:v>-14.0763564594494</c:v>
                </c:pt>
                <c:pt idx="246">
                  <c:v>-14.1491342345604</c:v>
                </c:pt>
                <c:pt idx="247">
                  <c:v>-14.2231205087911</c:v>
                </c:pt>
                <c:pt idx="248">
                  <c:v>-14.2907619741788</c:v>
                </c:pt>
                <c:pt idx="249">
                  <c:v>-14.3565118850497</c:v>
                </c:pt>
                <c:pt idx="250">
                  <c:v>-14.4216141017581</c:v>
                </c:pt>
                <c:pt idx="251">
                  <c:v>-14.4857375046814</c:v>
                </c:pt>
                <c:pt idx="252">
                  <c:v>-14.5383297387643</c:v>
                </c:pt>
                <c:pt idx="253">
                  <c:v>-14.5936883800531</c:v>
                </c:pt>
                <c:pt idx="254">
                  <c:v>-14.6435466542956</c:v>
                </c:pt>
                <c:pt idx="255">
                  <c:v>-14.6916519627964</c:v>
                </c:pt>
                <c:pt idx="256">
                  <c:v>-14.738514576985</c:v>
                </c:pt>
                <c:pt idx="257">
                  <c:v>-14.7790151654525</c:v>
                </c:pt>
                <c:pt idx="258">
                  <c:v>-14.818474744541</c:v>
                </c:pt>
                <c:pt idx="259">
                  <c:v>-14.8524295739225</c:v>
                </c:pt>
                <c:pt idx="260">
                  <c:v>-14.8848816283317</c:v>
                </c:pt>
                <c:pt idx="261">
                  <c:v>-14.9106400032823</c:v>
                </c:pt>
                <c:pt idx="262">
                  <c:v>-14.9333478362786</c:v>
                </c:pt>
                <c:pt idx="263">
                  <c:v>-14.9521115214159</c:v>
                </c:pt>
                <c:pt idx="264">
                  <c:v>-14.9652913411455</c:v>
                </c:pt>
                <c:pt idx="265">
                  <c:v>-14.9712204906966</c:v>
                </c:pt>
                <c:pt idx="266">
                  <c:v>-14.9731861890913</c:v>
                </c:pt>
                <c:pt idx="267">
                  <c:v>-14.9727220504128</c:v>
                </c:pt>
                <c:pt idx="268">
                  <c:v>-14.9621574429539</c:v>
                </c:pt>
                <c:pt idx="269">
                  <c:v>-14.9462154058903</c:v>
                </c:pt>
                <c:pt idx="270">
                  <c:v>-14.9234336779741</c:v>
                </c:pt>
                <c:pt idx="271">
                  <c:v>-14.895693739401</c:v>
                </c:pt>
                <c:pt idx="272">
                  <c:v>-14.8618731107374</c:v>
                </c:pt>
                <c:pt idx="273">
                  <c:v>-14.8208170265092</c:v>
                </c:pt>
                <c:pt idx="274">
                  <c:v>-14.7719926895742</c:v>
                </c:pt>
                <c:pt idx="275">
                  <c:v>-14.7154523584681</c:v>
                </c:pt>
                <c:pt idx="276">
                  <c:v>-14.6537272782846</c:v>
                </c:pt>
                <c:pt idx="277">
                  <c:v>-14.5881894688049</c:v>
                </c:pt>
                <c:pt idx="278">
                  <c:v>-14.5159436543386</c:v>
                </c:pt>
                <c:pt idx="279">
                  <c:v>-14.438383216277</c:v>
                </c:pt>
                <c:pt idx="280">
                  <c:v>-14.3555146225439</c:v>
                </c:pt>
                <c:pt idx="281">
                  <c:v>-14.2697841790715</c:v>
                </c:pt>
                <c:pt idx="282">
                  <c:v>-14.1812424544188</c:v>
                </c:pt>
                <c:pt idx="283">
                  <c:v>-14.091049938949</c:v>
                </c:pt>
                <c:pt idx="284">
                  <c:v>-13.9988661500367</c:v>
                </c:pt>
                <c:pt idx="285">
                  <c:v>-13.9066595960243</c:v>
                </c:pt>
                <c:pt idx="286">
                  <c:v>-13.813279598219</c:v>
                </c:pt>
                <c:pt idx="287">
                  <c:v>-13.7218953303682</c:v>
                </c:pt>
                <c:pt idx="288">
                  <c:v>-13.631992998142</c:v>
                </c:pt>
                <c:pt idx="289">
                  <c:v>-13.5464385332556</c:v>
                </c:pt>
                <c:pt idx="290">
                  <c:v>-13.4644983809796</c:v>
                </c:pt>
                <c:pt idx="291">
                  <c:v>-13.3914461478357</c:v>
                </c:pt>
                <c:pt idx="292">
                  <c:v>-13.3202114183889</c:v>
                </c:pt>
                <c:pt idx="293">
                  <c:v>-13.2603904683904</c:v>
                </c:pt>
                <c:pt idx="294">
                  <c:v>-13.2030975230149</c:v>
                </c:pt>
                <c:pt idx="295">
                  <c:v>-13.1559212878967</c:v>
                </c:pt>
                <c:pt idx="296">
                  <c:v>-13.118526284107</c:v>
                </c:pt>
                <c:pt idx="297">
                  <c:v>-13.08618277446</c:v>
                </c:pt>
                <c:pt idx="298">
                  <c:v>-13.0614974931054</c:v>
                </c:pt>
                <c:pt idx="299">
                  <c:v>-13.0458247216787</c:v>
                </c:pt>
                <c:pt idx="300">
                  <c:v>-13.038227332292</c:v>
                </c:pt>
                <c:pt idx="301">
                  <c:v>-13.033259016905</c:v>
                </c:pt>
                <c:pt idx="302">
                  <c:v>-13.0351416341773</c:v>
                </c:pt>
                <c:pt idx="303">
                  <c:v>-13.0409164795227</c:v>
                </c:pt>
                <c:pt idx="304">
                  <c:v>-13.0530414268902</c:v>
                </c:pt>
                <c:pt idx="305">
                  <c:v>-13.0700491797291</c:v>
                </c:pt>
                <c:pt idx="306">
                  <c:v>-13.0901357775682</c:v>
                </c:pt>
                <c:pt idx="307">
                  <c:v>-13.1124829721005</c:v>
                </c:pt>
                <c:pt idx="308">
                  <c:v>-13.1369366870399</c:v>
                </c:pt>
                <c:pt idx="309">
                  <c:v>-13.1677404731181</c:v>
                </c:pt>
                <c:pt idx="310">
                  <c:v>-13.197054854207</c:v>
                </c:pt>
                <c:pt idx="311">
                  <c:v>-13.2313876663911</c:v>
                </c:pt>
                <c:pt idx="312">
                  <c:v>-13.2642508524713</c:v>
                </c:pt>
                <c:pt idx="313">
                  <c:v>-13.3010354195508</c:v>
                </c:pt>
                <c:pt idx="314">
                  <c:v>-13.3358377806431</c:v>
                </c:pt>
                <c:pt idx="315">
                  <c:v>-13.3732577218563</c:v>
                </c:pt>
                <c:pt idx="316">
                  <c:v>-13.4092772074837</c:v>
                </c:pt>
                <c:pt idx="317">
                  <c:v>-13.4471151561026</c:v>
                </c:pt>
                <c:pt idx="318">
                  <c:v>-13.4839934919638</c:v>
                </c:pt>
                <c:pt idx="319">
                  <c:v>-13.521441155237</c:v>
                </c:pt>
                <c:pt idx="320">
                  <c:v>-13.5566379632247</c:v>
                </c:pt>
                <c:pt idx="321">
                  <c:v>-13.5935641858454</c:v>
                </c:pt>
                <c:pt idx="322">
                  <c:v>-13.6321014358938</c:v>
                </c:pt>
                <c:pt idx="323">
                  <c:v>-13.6678098913631</c:v>
                </c:pt>
                <c:pt idx="324">
                  <c:v>-13.7051861058499</c:v>
                </c:pt>
                <c:pt idx="325">
                  <c:v>-13.7394523235679</c:v>
                </c:pt>
                <c:pt idx="326">
                  <c:v>-13.7762214803062</c:v>
                </c:pt>
                <c:pt idx="327">
                  <c:v>-13.8096135629183</c:v>
                </c:pt>
                <c:pt idx="328">
                  <c:v>-13.8417240464129</c:v>
                </c:pt>
                <c:pt idx="329">
                  <c:v>-13.8743978420082</c:v>
                </c:pt>
                <c:pt idx="330">
                  <c:v>-13.9019381778974</c:v>
                </c:pt>
                <c:pt idx="331">
                  <c:v>-13.9294368165774</c:v>
                </c:pt>
                <c:pt idx="332">
                  <c:v>-13.9533833112219</c:v>
                </c:pt>
                <c:pt idx="333">
                  <c:v>-13.9759059002512</c:v>
                </c:pt>
                <c:pt idx="334">
                  <c:v>-13.994409468475</c:v>
                </c:pt>
                <c:pt idx="335">
                  <c:v>-14.0099521934381</c:v>
                </c:pt>
                <c:pt idx="336">
                  <c:v>-14.0234367864963</c:v>
                </c:pt>
                <c:pt idx="337">
                  <c:v>-14.0307619565019</c:v>
                </c:pt>
                <c:pt idx="338">
                  <c:v>-14.0346837465087</c:v>
                </c:pt>
                <c:pt idx="339">
                  <c:v>-14.0376437110083</c:v>
                </c:pt>
                <c:pt idx="340">
                  <c:v>-14.0319919049583</c:v>
                </c:pt>
                <c:pt idx="341">
                  <c:v>-14.024997483885</c:v>
                </c:pt>
                <c:pt idx="342">
                  <c:v>-14.0123075179699</c:v>
                </c:pt>
                <c:pt idx="343">
                  <c:v>-13.99679730509</c:v>
                </c:pt>
                <c:pt idx="344">
                  <c:v>-13.9797421539392</c:v>
                </c:pt>
                <c:pt idx="345">
                  <c:v>-13.9550063890365</c:v>
                </c:pt>
                <c:pt idx="346">
                  <c:v>-13.9313806720576</c:v>
                </c:pt>
                <c:pt idx="347">
                  <c:v>-13.9005787532115</c:v>
                </c:pt>
                <c:pt idx="348">
                  <c:v>-13.8709549026958</c:v>
                </c:pt>
                <c:pt idx="349">
                  <c:v>-13.8382738195019</c:v>
                </c:pt>
                <c:pt idx="350">
                  <c:v>-13.8047834894993</c:v>
                </c:pt>
                <c:pt idx="351">
                  <c:v>-13.7707708087134</c:v>
                </c:pt>
                <c:pt idx="352">
                  <c:v>-13.7375953954658</c:v>
                </c:pt>
                <c:pt idx="353">
                  <c:v>-13.7057249895683</c:v>
                </c:pt>
                <c:pt idx="354">
                  <c:v>-13.6726861739847</c:v>
                </c:pt>
                <c:pt idx="355">
                  <c:v>-13.6413538392207</c:v>
                </c:pt>
                <c:pt idx="356">
                  <c:v>-13.611915252195</c:v>
                </c:pt>
                <c:pt idx="357">
                  <c:v>-13.588685793935</c:v>
                </c:pt>
                <c:pt idx="358">
                  <c:v>-13.5621259115653</c:v>
                </c:pt>
                <c:pt idx="359">
                  <c:v>-13.5407830292578</c:v>
                </c:pt>
                <c:pt idx="360">
                  <c:v>-13.5203727802861</c:v>
                </c:pt>
                <c:pt idx="361">
                  <c:v>-13.5048441663392</c:v>
                </c:pt>
                <c:pt idx="362">
                  <c:v>-13.4902112189308</c:v>
                </c:pt>
                <c:pt idx="363">
                  <c:v>-13.482635357087</c:v>
                </c:pt>
                <c:pt idx="364">
                  <c:v>-13.4770582035653</c:v>
                </c:pt>
                <c:pt idx="365">
                  <c:v>-13.4733257295032</c:v>
                </c:pt>
                <c:pt idx="366">
                  <c:v>-13.4737773260934</c:v>
                </c:pt>
                <c:pt idx="367">
                  <c:v>-13.4764185945892</c:v>
                </c:pt>
                <c:pt idx="368">
                  <c:v>-13.4829578046813</c:v>
                </c:pt>
                <c:pt idx="369">
                  <c:v>-13.4956685452834</c:v>
                </c:pt>
                <c:pt idx="370">
                  <c:v>-13.5060189584412</c:v>
                </c:pt>
                <c:pt idx="371">
                  <c:v>-13.5222685321481</c:v>
                </c:pt>
                <c:pt idx="372">
                  <c:v>-13.5436420327108</c:v>
                </c:pt>
                <c:pt idx="373">
                  <c:v>-13.5645459526316</c:v>
                </c:pt>
                <c:pt idx="374">
                  <c:v>-13.5936001620255</c:v>
                </c:pt>
                <c:pt idx="375">
                  <c:v>-13.6184906202544</c:v>
                </c:pt>
                <c:pt idx="376">
                  <c:v>-13.6492649550951</c:v>
                </c:pt>
                <c:pt idx="377">
                  <c:v>-13.6830310537792</c:v>
                </c:pt>
                <c:pt idx="378">
                  <c:v>-13.7184356694024</c:v>
                </c:pt>
                <c:pt idx="379">
                  <c:v>-13.7550241490792</c:v>
                </c:pt>
                <c:pt idx="380">
                  <c:v>-13.7936070738733</c:v>
                </c:pt>
                <c:pt idx="381">
                  <c:v>-13.8377269665233</c:v>
                </c:pt>
                <c:pt idx="382">
                  <c:v>-13.8821541765379</c:v>
                </c:pt>
                <c:pt idx="383">
                  <c:v>-13.9266641722087</c:v>
                </c:pt>
                <c:pt idx="384">
                  <c:v>-13.9717507971575</c:v>
                </c:pt>
                <c:pt idx="385">
                  <c:v>-14.0210938493855</c:v>
                </c:pt>
                <c:pt idx="386">
                  <c:v>-14.0706915668218</c:v>
                </c:pt>
                <c:pt idx="387">
                  <c:v>-14.1176924434738</c:v>
                </c:pt>
                <c:pt idx="388">
                  <c:v>-14.1658849514044</c:v>
                </c:pt>
                <c:pt idx="389">
                  <c:v>-14.2159536187841</c:v>
                </c:pt>
                <c:pt idx="390">
                  <c:v>-14.2666339101328</c:v>
                </c:pt>
                <c:pt idx="391">
                  <c:v>-14.3093398343145</c:v>
                </c:pt>
                <c:pt idx="392">
                  <c:v>-14.3534513568734</c:v>
                </c:pt>
                <c:pt idx="393">
                  <c:v>-14.3981285069953</c:v>
                </c:pt>
                <c:pt idx="394">
                  <c:v>-14.4364886226155</c:v>
                </c:pt>
                <c:pt idx="395">
                  <c:v>-14.4736847166379</c:v>
                </c:pt>
                <c:pt idx="396">
                  <c:v>-14.5109273909809</c:v>
                </c:pt>
                <c:pt idx="397">
                  <c:v>-14.5396663538662</c:v>
                </c:pt>
                <c:pt idx="398">
                  <c:v>-14.5660347047874</c:v>
                </c:pt>
                <c:pt idx="399">
                  <c:v>-14.5885740436453</c:v>
                </c:pt>
                <c:pt idx="400">
                  <c:v>-14.6044934680869</c:v>
                </c:pt>
                <c:pt idx="401">
                  <c:v>-14.6182127651973</c:v>
                </c:pt>
                <c:pt idx="402">
                  <c:v>-14.6261332971641</c:v>
                </c:pt>
                <c:pt idx="403">
                  <c:v>-14.6303593663313</c:v>
                </c:pt>
                <c:pt idx="404">
                  <c:v>-14.6295295801408</c:v>
                </c:pt>
                <c:pt idx="405">
                  <c:v>-14.6287456879812</c:v>
                </c:pt>
                <c:pt idx="406">
                  <c:v>-14.6226168681266</c:v>
                </c:pt>
                <c:pt idx="407">
                  <c:v>-14.6143188875086</c:v>
                </c:pt>
                <c:pt idx="408">
                  <c:v>-14.6061611702523</c:v>
                </c:pt>
                <c:pt idx="409">
                  <c:v>-14.5972907308684</c:v>
                </c:pt>
                <c:pt idx="410">
                  <c:v>-14.5877441248055</c:v>
                </c:pt>
                <c:pt idx="411">
                  <c:v>-14.5780719459648</c:v>
                </c:pt>
                <c:pt idx="412">
                  <c:v>-14.5692519686283</c:v>
                </c:pt>
                <c:pt idx="413">
                  <c:v>-14.5595366903342</c:v>
                </c:pt>
                <c:pt idx="414">
                  <c:v>-14.5510560025732</c:v>
                </c:pt>
                <c:pt idx="415">
                  <c:v>-14.5481241569447</c:v>
                </c:pt>
                <c:pt idx="416">
                  <c:v>-14.541705635931</c:v>
                </c:pt>
                <c:pt idx="417">
                  <c:v>-14.5391349352933</c:v>
                </c:pt>
                <c:pt idx="418">
                  <c:v>-14.5411063424297</c:v>
                </c:pt>
                <c:pt idx="419">
                  <c:v>-14.5440688415678</c:v>
                </c:pt>
                <c:pt idx="420">
                  <c:v>-14.5560480363164</c:v>
                </c:pt>
                <c:pt idx="421">
                  <c:v>-14.5692036238453</c:v>
                </c:pt>
                <c:pt idx="422">
                  <c:v>-14.5861177722768</c:v>
                </c:pt>
                <c:pt idx="423">
                  <c:v>-14.6080490821957</c:v>
                </c:pt>
                <c:pt idx="424">
                  <c:v>-14.6355591678391</c:v>
                </c:pt>
                <c:pt idx="425">
                  <c:v>-14.662778752748</c:v>
                </c:pt>
                <c:pt idx="426">
                  <c:v>-14.6958040786295</c:v>
                </c:pt>
                <c:pt idx="427">
                  <c:v>-14.7273938510173</c:v>
                </c:pt>
                <c:pt idx="428">
                  <c:v>-14.7686892416381</c:v>
                </c:pt>
                <c:pt idx="429">
                  <c:v>-14.8104159180447</c:v>
                </c:pt>
                <c:pt idx="430">
                  <c:v>-14.8548144950499</c:v>
                </c:pt>
                <c:pt idx="431">
                  <c:v>-14.9022781701189</c:v>
                </c:pt>
                <c:pt idx="432">
                  <c:v>-14.9496054048778</c:v>
                </c:pt>
                <c:pt idx="433">
                  <c:v>-14.9961312631306</c:v>
                </c:pt>
                <c:pt idx="434">
                  <c:v>-15.0494358369645</c:v>
                </c:pt>
                <c:pt idx="435">
                  <c:v>-15.0989625772016</c:v>
                </c:pt>
                <c:pt idx="436">
                  <c:v>-15.1507127397213</c:v>
                </c:pt>
                <c:pt idx="437">
                  <c:v>-15.202822617098</c:v>
                </c:pt>
                <c:pt idx="438">
                  <c:v>-15.2521780722516</c:v>
                </c:pt>
                <c:pt idx="439">
                  <c:v>-15.2982768333154</c:v>
                </c:pt>
                <c:pt idx="440">
                  <c:v>-15.3475229252941</c:v>
                </c:pt>
                <c:pt idx="441">
                  <c:v>-15.3916696645693</c:v>
                </c:pt>
                <c:pt idx="442">
                  <c:v>-15.4383436645661</c:v>
                </c:pt>
                <c:pt idx="443">
                  <c:v>-15.4782077744065</c:v>
                </c:pt>
                <c:pt idx="444">
                  <c:v>-15.5205744577385</c:v>
                </c:pt>
                <c:pt idx="445">
                  <c:v>-15.5566991605032</c:v>
                </c:pt>
                <c:pt idx="446">
                  <c:v>-15.590367692471</c:v>
                </c:pt>
                <c:pt idx="447">
                  <c:v>-15.6237478516218</c:v>
                </c:pt>
                <c:pt idx="448">
                  <c:v>-15.6556726969259</c:v>
                </c:pt>
                <c:pt idx="449">
                  <c:v>-15.6855798858786</c:v>
                </c:pt>
                <c:pt idx="450">
                  <c:v>-15.7100803751401</c:v>
                </c:pt>
                <c:pt idx="451">
                  <c:v>-15.7390207301468</c:v>
                </c:pt>
                <c:pt idx="452">
                  <c:v>-15.7660713741402</c:v>
                </c:pt>
                <c:pt idx="453">
                  <c:v>-15.7928403071162</c:v>
                </c:pt>
                <c:pt idx="454">
                  <c:v>-15.8213847816051</c:v>
                </c:pt>
                <c:pt idx="455">
                  <c:v>-15.8493544498253</c:v>
                </c:pt>
                <c:pt idx="456">
                  <c:v>-15.8800769650725</c:v>
                </c:pt>
                <c:pt idx="457">
                  <c:v>-15.9169496331999</c:v>
                </c:pt>
                <c:pt idx="458">
                  <c:v>-15.9562758224576</c:v>
                </c:pt>
                <c:pt idx="459">
                  <c:v>-16.0020545067989</c:v>
                </c:pt>
                <c:pt idx="460">
                  <c:v>-16.0525636609111</c:v>
                </c:pt>
                <c:pt idx="461">
                  <c:v>-16.1050250964137</c:v>
                </c:pt>
                <c:pt idx="462">
                  <c:v>-16.1664910886643</c:v>
                </c:pt>
                <c:pt idx="463">
                  <c:v>-16.2348465399606</c:v>
                </c:pt>
                <c:pt idx="464">
                  <c:v>-16.3089585346549</c:v>
                </c:pt>
                <c:pt idx="465">
                  <c:v>-16.39330177006759</c:v>
                </c:pt>
                <c:pt idx="466">
                  <c:v>-16.48526526326918</c:v>
                </c:pt>
                <c:pt idx="467">
                  <c:v>-16.5850554487417</c:v>
                </c:pt>
                <c:pt idx="468">
                  <c:v>-16.6972070409111</c:v>
                </c:pt>
                <c:pt idx="469">
                  <c:v>-16.8147682910181</c:v>
                </c:pt>
                <c:pt idx="470">
                  <c:v>-16.9410859591087</c:v>
                </c:pt>
                <c:pt idx="471">
                  <c:v>-17.0773279509508</c:v>
                </c:pt>
                <c:pt idx="472">
                  <c:v>-17.21653009176318</c:v>
                </c:pt>
                <c:pt idx="473">
                  <c:v>-17.361665149859</c:v>
                </c:pt>
                <c:pt idx="474">
                  <c:v>-17.5146809004574</c:v>
                </c:pt>
                <c:pt idx="475">
                  <c:v>-17.6714231097523</c:v>
                </c:pt>
                <c:pt idx="476">
                  <c:v>-17.8283544739036</c:v>
                </c:pt>
                <c:pt idx="477">
                  <c:v>-17.99254236658081</c:v>
                </c:pt>
                <c:pt idx="478">
                  <c:v>-18.1583073820873</c:v>
                </c:pt>
                <c:pt idx="479">
                  <c:v>-18.3252755862641</c:v>
                </c:pt>
                <c:pt idx="480">
                  <c:v>-18.4949867146988</c:v>
                </c:pt>
                <c:pt idx="481">
                  <c:v>-18.6625841039124</c:v>
                </c:pt>
                <c:pt idx="482">
                  <c:v>-18.8345367269909</c:v>
                </c:pt>
                <c:pt idx="483">
                  <c:v>-19.0034413690013</c:v>
                </c:pt>
                <c:pt idx="484">
                  <c:v>-19.1745732639695</c:v>
                </c:pt>
                <c:pt idx="485">
                  <c:v>-19.34770240692188</c:v>
                </c:pt>
                <c:pt idx="486">
                  <c:v>-19.51564720843128</c:v>
                </c:pt>
                <c:pt idx="487">
                  <c:v>-19.6795275513565</c:v>
                </c:pt>
                <c:pt idx="488">
                  <c:v>-19.8451672758439</c:v>
                </c:pt>
                <c:pt idx="489">
                  <c:v>-20.0031276452215</c:v>
                </c:pt>
                <c:pt idx="490">
                  <c:v>-20.1578645041618</c:v>
                </c:pt>
                <c:pt idx="491">
                  <c:v>-20.3142560098529</c:v>
                </c:pt>
                <c:pt idx="492">
                  <c:v>-20.4616866548126</c:v>
                </c:pt>
                <c:pt idx="493">
                  <c:v>-20.6036389178837</c:v>
                </c:pt>
                <c:pt idx="494">
                  <c:v>-20.74588770057809</c:v>
                </c:pt>
                <c:pt idx="495">
                  <c:v>-20.88562129554191</c:v>
                </c:pt>
                <c:pt idx="496">
                  <c:v>-21.0170384033329</c:v>
                </c:pt>
                <c:pt idx="497">
                  <c:v>-21.1448974592582</c:v>
                </c:pt>
                <c:pt idx="498">
                  <c:v>-21.2755616214297</c:v>
                </c:pt>
                <c:pt idx="499">
                  <c:v>-21.40289799293</c:v>
                </c:pt>
                <c:pt idx="500">
                  <c:v>-21.52341440952728</c:v>
                </c:pt>
                <c:pt idx="501">
                  <c:v>-21.64260093597498</c:v>
                </c:pt>
                <c:pt idx="502">
                  <c:v>-21.76554714250621</c:v>
                </c:pt>
                <c:pt idx="503">
                  <c:v>-21.8783507896295</c:v>
                </c:pt>
                <c:pt idx="504">
                  <c:v>-21.9900432652128</c:v>
                </c:pt>
                <c:pt idx="505">
                  <c:v>-22.0990147067076</c:v>
                </c:pt>
                <c:pt idx="506">
                  <c:v>-22.207393151335</c:v>
                </c:pt>
                <c:pt idx="507">
                  <c:v>-22.3099141680597</c:v>
                </c:pt>
                <c:pt idx="508">
                  <c:v>-22.4131996767824</c:v>
                </c:pt>
                <c:pt idx="509">
                  <c:v>-22.5144266148839</c:v>
                </c:pt>
                <c:pt idx="510">
                  <c:v>-22.6141580760337</c:v>
                </c:pt>
                <c:pt idx="511">
                  <c:v>-22.7143877480402</c:v>
                </c:pt>
                <c:pt idx="512">
                  <c:v>-22.8116573296362</c:v>
                </c:pt>
                <c:pt idx="513">
                  <c:v>-22.9082800118357</c:v>
                </c:pt>
                <c:pt idx="514">
                  <c:v>-22.9987116934559</c:v>
                </c:pt>
                <c:pt idx="515">
                  <c:v>-23.0909903371572</c:v>
                </c:pt>
                <c:pt idx="516">
                  <c:v>-23.1714282144845</c:v>
                </c:pt>
                <c:pt idx="517">
                  <c:v>-23.2513207659559</c:v>
                </c:pt>
                <c:pt idx="518">
                  <c:v>-23.3137935641496</c:v>
                </c:pt>
                <c:pt idx="519">
                  <c:v>-23.3725775181452</c:v>
                </c:pt>
                <c:pt idx="520">
                  <c:v>-23.4117146843174</c:v>
                </c:pt>
                <c:pt idx="521">
                  <c:v>-23.44211643337058</c:v>
                </c:pt>
                <c:pt idx="522">
                  <c:v>-23.44580377657178</c:v>
                </c:pt>
                <c:pt idx="523">
                  <c:v>-23.4498250035168</c:v>
                </c:pt>
                <c:pt idx="524">
                  <c:v>-23.4302614123015</c:v>
                </c:pt>
                <c:pt idx="525">
                  <c:v>-23.38729907582308</c:v>
                </c:pt>
                <c:pt idx="526">
                  <c:v>-23.3337202881117</c:v>
                </c:pt>
                <c:pt idx="527">
                  <c:v>-23.2621439338165</c:v>
                </c:pt>
                <c:pt idx="528">
                  <c:v>-23.1603076409003</c:v>
                </c:pt>
                <c:pt idx="529">
                  <c:v>-23.0622782580798</c:v>
                </c:pt>
                <c:pt idx="530">
                  <c:v>-22.9438338973442</c:v>
                </c:pt>
                <c:pt idx="531">
                  <c:v>-22.8058616515926</c:v>
                </c:pt>
                <c:pt idx="532">
                  <c:v>-22.6661310924549</c:v>
                </c:pt>
                <c:pt idx="533">
                  <c:v>-22.5042293664135</c:v>
                </c:pt>
                <c:pt idx="534">
                  <c:v>-22.33955764030789</c:v>
                </c:pt>
                <c:pt idx="535">
                  <c:v>-22.16087801739461</c:v>
                </c:pt>
                <c:pt idx="536">
                  <c:v>-21.9791811903755</c:v>
                </c:pt>
                <c:pt idx="537">
                  <c:v>-21.79213916473731</c:v>
                </c:pt>
                <c:pt idx="538">
                  <c:v>-21.5989204621211</c:v>
                </c:pt>
                <c:pt idx="539">
                  <c:v>-21.40591795616</c:v>
                </c:pt>
                <c:pt idx="540">
                  <c:v>-21.214220412063</c:v>
                </c:pt>
                <c:pt idx="541">
                  <c:v>-21.0161870037893</c:v>
                </c:pt>
                <c:pt idx="542">
                  <c:v>-20.8187330386163</c:v>
                </c:pt>
                <c:pt idx="543">
                  <c:v>-20.6260710719876</c:v>
                </c:pt>
                <c:pt idx="544">
                  <c:v>-20.4379820257159</c:v>
                </c:pt>
                <c:pt idx="545">
                  <c:v>-20.24965250614991</c:v>
                </c:pt>
                <c:pt idx="546">
                  <c:v>-20.07060473117378</c:v>
                </c:pt>
                <c:pt idx="547">
                  <c:v>-19.8966287837312</c:v>
                </c:pt>
                <c:pt idx="548">
                  <c:v>-19.7272850587381</c:v>
                </c:pt>
                <c:pt idx="549">
                  <c:v>-19.5653893557865</c:v>
                </c:pt>
                <c:pt idx="550">
                  <c:v>-19.417003267147</c:v>
                </c:pt>
                <c:pt idx="551">
                  <c:v>-19.2736520753365</c:v>
                </c:pt>
                <c:pt idx="552">
                  <c:v>-19.1378854118515</c:v>
                </c:pt>
                <c:pt idx="553">
                  <c:v>-19.015841064808</c:v>
                </c:pt>
                <c:pt idx="554">
                  <c:v>-18.90370508196878</c:v>
                </c:pt>
                <c:pt idx="555">
                  <c:v>-18.79954270814578</c:v>
                </c:pt>
                <c:pt idx="556">
                  <c:v>-18.70802367720918</c:v>
                </c:pt>
                <c:pt idx="557">
                  <c:v>-18.6305256049077</c:v>
                </c:pt>
                <c:pt idx="558">
                  <c:v>-18.56301939622528</c:v>
                </c:pt>
                <c:pt idx="559">
                  <c:v>-18.5097354451661</c:v>
                </c:pt>
                <c:pt idx="560">
                  <c:v>-18.4649467683614</c:v>
                </c:pt>
                <c:pt idx="561">
                  <c:v>-18.433575597657</c:v>
                </c:pt>
                <c:pt idx="562">
                  <c:v>-18.415594524943</c:v>
                </c:pt>
                <c:pt idx="563">
                  <c:v>-18.40871561094518</c:v>
                </c:pt>
                <c:pt idx="564">
                  <c:v>-18.4085971016479</c:v>
                </c:pt>
                <c:pt idx="565">
                  <c:v>-18.41644858822528</c:v>
                </c:pt>
                <c:pt idx="566">
                  <c:v>-18.43213085473068</c:v>
                </c:pt>
                <c:pt idx="567">
                  <c:v>-18.4572717373809</c:v>
                </c:pt>
                <c:pt idx="568">
                  <c:v>-18.4860249188235</c:v>
                </c:pt>
                <c:pt idx="569">
                  <c:v>-18.519937644216</c:v>
                </c:pt>
                <c:pt idx="570">
                  <c:v>-18.556673447</c:v>
                </c:pt>
                <c:pt idx="571">
                  <c:v>-18.5986677176082</c:v>
                </c:pt>
                <c:pt idx="572">
                  <c:v>-18.6394329259617</c:v>
                </c:pt>
                <c:pt idx="573">
                  <c:v>-18.6798383074001</c:v>
                </c:pt>
                <c:pt idx="574">
                  <c:v>-18.718687618154</c:v>
                </c:pt>
                <c:pt idx="575">
                  <c:v>-18.7561706508993</c:v>
                </c:pt>
                <c:pt idx="576">
                  <c:v>-18.7912817405475</c:v>
                </c:pt>
                <c:pt idx="577">
                  <c:v>-18.8192464665045</c:v>
                </c:pt>
                <c:pt idx="578">
                  <c:v>-18.84472359192491</c:v>
                </c:pt>
                <c:pt idx="579">
                  <c:v>-18.8621866313155</c:v>
                </c:pt>
                <c:pt idx="580">
                  <c:v>-18.8709236867959</c:v>
                </c:pt>
                <c:pt idx="581">
                  <c:v>-18.8677391472016</c:v>
                </c:pt>
                <c:pt idx="582">
                  <c:v>-18.8643081798984</c:v>
                </c:pt>
                <c:pt idx="583">
                  <c:v>-18.84941459022328</c:v>
                </c:pt>
                <c:pt idx="584">
                  <c:v>-18.8273685291132</c:v>
                </c:pt>
                <c:pt idx="585">
                  <c:v>-18.7965714014818</c:v>
                </c:pt>
                <c:pt idx="586">
                  <c:v>-18.7654719910641</c:v>
                </c:pt>
                <c:pt idx="587">
                  <c:v>-18.7203622796307</c:v>
                </c:pt>
                <c:pt idx="588">
                  <c:v>-18.6738699166241</c:v>
                </c:pt>
                <c:pt idx="589">
                  <c:v>-18.6209107543939</c:v>
                </c:pt>
                <c:pt idx="590">
                  <c:v>-18.56154153117491</c:v>
                </c:pt>
                <c:pt idx="591">
                  <c:v>-18.49742053367218</c:v>
                </c:pt>
                <c:pt idx="592">
                  <c:v>-18.4336550239679</c:v>
                </c:pt>
                <c:pt idx="593">
                  <c:v>-18.3613691700853</c:v>
                </c:pt>
                <c:pt idx="594">
                  <c:v>-18.29767304959629</c:v>
                </c:pt>
                <c:pt idx="595">
                  <c:v>-18.2215759233959</c:v>
                </c:pt>
                <c:pt idx="596">
                  <c:v>-18.1496553113297</c:v>
                </c:pt>
                <c:pt idx="597">
                  <c:v>-18.0810184307226</c:v>
                </c:pt>
                <c:pt idx="598">
                  <c:v>-18.01270266885651</c:v>
                </c:pt>
                <c:pt idx="599">
                  <c:v>-17.9478047880106</c:v>
                </c:pt>
                <c:pt idx="600">
                  <c:v>-17.8823218366961</c:v>
                </c:pt>
                <c:pt idx="601">
                  <c:v>-17.8219367321164</c:v>
                </c:pt>
                <c:pt idx="602">
                  <c:v>-17.76447228260638</c:v>
                </c:pt>
                <c:pt idx="603">
                  <c:v>-17.71220115742461</c:v>
                </c:pt>
                <c:pt idx="604">
                  <c:v>-17.6608779771297</c:v>
                </c:pt>
                <c:pt idx="605">
                  <c:v>-17.6195248190051</c:v>
                </c:pt>
                <c:pt idx="606">
                  <c:v>-17.58174963472411</c:v>
                </c:pt>
                <c:pt idx="607">
                  <c:v>-17.54723381802388</c:v>
                </c:pt>
                <c:pt idx="608">
                  <c:v>-17.5205258217668</c:v>
                </c:pt>
                <c:pt idx="609">
                  <c:v>-17.4999193405097</c:v>
                </c:pt>
                <c:pt idx="610">
                  <c:v>-17.48247309397658</c:v>
                </c:pt>
                <c:pt idx="611">
                  <c:v>-17.47344686372971</c:v>
                </c:pt>
                <c:pt idx="612">
                  <c:v>-17.4659708561285</c:v>
                </c:pt>
                <c:pt idx="613">
                  <c:v>-17.4671466212443</c:v>
                </c:pt>
                <c:pt idx="614">
                  <c:v>-17.46959558136048</c:v>
                </c:pt>
                <c:pt idx="615">
                  <c:v>-17.48163436649079</c:v>
                </c:pt>
                <c:pt idx="616">
                  <c:v>-17.49519795155</c:v>
                </c:pt>
                <c:pt idx="617">
                  <c:v>-17.5123678113949</c:v>
                </c:pt>
                <c:pt idx="618">
                  <c:v>-17.5339733933295</c:v>
                </c:pt>
                <c:pt idx="619">
                  <c:v>-17.5577763312849</c:v>
                </c:pt>
                <c:pt idx="620">
                  <c:v>-17.58346386513318</c:v>
                </c:pt>
                <c:pt idx="621">
                  <c:v>-17.61286199341311</c:v>
                </c:pt>
                <c:pt idx="622">
                  <c:v>-17.64050384690158</c:v>
                </c:pt>
                <c:pt idx="623">
                  <c:v>-17.6696793381577</c:v>
                </c:pt>
                <c:pt idx="624">
                  <c:v>-17.6984504945055</c:v>
                </c:pt>
                <c:pt idx="625">
                  <c:v>-17.72808273629338</c:v>
                </c:pt>
                <c:pt idx="626">
                  <c:v>-17.76052452377132</c:v>
                </c:pt>
                <c:pt idx="627">
                  <c:v>-17.7879651600285</c:v>
                </c:pt>
                <c:pt idx="628">
                  <c:v>-17.8107237000758</c:v>
                </c:pt>
                <c:pt idx="629">
                  <c:v>-17.8377934096241</c:v>
                </c:pt>
                <c:pt idx="630">
                  <c:v>-17.8659981347318</c:v>
                </c:pt>
                <c:pt idx="631">
                  <c:v>-17.8859771331645</c:v>
                </c:pt>
                <c:pt idx="632">
                  <c:v>-17.9095153042778</c:v>
                </c:pt>
                <c:pt idx="633">
                  <c:v>-17.93403377656228</c:v>
                </c:pt>
                <c:pt idx="634">
                  <c:v>-17.95433217182</c:v>
                </c:pt>
                <c:pt idx="635">
                  <c:v>-17.9728286468309</c:v>
                </c:pt>
                <c:pt idx="636">
                  <c:v>-17.995768757625</c:v>
                </c:pt>
                <c:pt idx="637">
                  <c:v>-18.0113241010763</c:v>
                </c:pt>
                <c:pt idx="638">
                  <c:v>-18.0298169465989</c:v>
                </c:pt>
                <c:pt idx="639">
                  <c:v>-18.0424952015514</c:v>
                </c:pt>
                <c:pt idx="640">
                  <c:v>-18.05146912013319</c:v>
                </c:pt>
                <c:pt idx="641">
                  <c:v>-18.0629412378974</c:v>
                </c:pt>
                <c:pt idx="642">
                  <c:v>-18.06954480491381</c:v>
                </c:pt>
                <c:pt idx="643">
                  <c:v>-18.0749610404358</c:v>
                </c:pt>
                <c:pt idx="644">
                  <c:v>-18.0833471120321</c:v>
                </c:pt>
                <c:pt idx="645">
                  <c:v>-18.0890741268055</c:v>
                </c:pt>
                <c:pt idx="646">
                  <c:v>-18.0921724926501</c:v>
                </c:pt>
                <c:pt idx="647">
                  <c:v>-18.0968280494437</c:v>
                </c:pt>
                <c:pt idx="648">
                  <c:v>-18.1013982010544</c:v>
                </c:pt>
                <c:pt idx="649">
                  <c:v>-18.1034043362695</c:v>
                </c:pt>
                <c:pt idx="650">
                  <c:v>-18.1104068078122</c:v>
                </c:pt>
                <c:pt idx="651">
                  <c:v>-18.1109017752397</c:v>
                </c:pt>
                <c:pt idx="652">
                  <c:v>-18.1149672539029</c:v>
                </c:pt>
                <c:pt idx="653">
                  <c:v>-18.1192491813221</c:v>
                </c:pt>
                <c:pt idx="654">
                  <c:v>-18.1245415964812</c:v>
                </c:pt>
                <c:pt idx="655">
                  <c:v>-18.1321974842769</c:v>
                </c:pt>
                <c:pt idx="656">
                  <c:v>-18.1376698134201</c:v>
                </c:pt>
                <c:pt idx="657">
                  <c:v>-18.14535408363439</c:v>
                </c:pt>
                <c:pt idx="658">
                  <c:v>-18.1522885117003</c:v>
                </c:pt>
                <c:pt idx="659">
                  <c:v>-18.16019076168361</c:v>
                </c:pt>
                <c:pt idx="660">
                  <c:v>-18.1692070868992</c:v>
                </c:pt>
                <c:pt idx="661">
                  <c:v>-18.1796850545782</c:v>
                </c:pt>
                <c:pt idx="662">
                  <c:v>-18.1939767964765</c:v>
                </c:pt>
                <c:pt idx="663">
                  <c:v>-18.2067088094621</c:v>
                </c:pt>
                <c:pt idx="664">
                  <c:v>-18.2224004012973</c:v>
                </c:pt>
                <c:pt idx="665">
                  <c:v>-18.2369282360155</c:v>
                </c:pt>
                <c:pt idx="666">
                  <c:v>-18.2565285496578</c:v>
                </c:pt>
                <c:pt idx="667">
                  <c:v>-18.2770061866239</c:v>
                </c:pt>
                <c:pt idx="668">
                  <c:v>-18.29847253318191</c:v>
                </c:pt>
                <c:pt idx="669">
                  <c:v>-18.3196987314067</c:v>
                </c:pt>
                <c:pt idx="670">
                  <c:v>-18.346049985615</c:v>
                </c:pt>
                <c:pt idx="671">
                  <c:v>-18.3736986744482</c:v>
                </c:pt>
                <c:pt idx="672">
                  <c:v>-18.4003883265472</c:v>
                </c:pt>
                <c:pt idx="673">
                  <c:v>-18.43320967774688</c:v>
                </c:pt>
                <c:pt idx="674">
                  <c:v>-18.4719969256275</c:v>
                </c:pt>
                <c:pt idx="675">
                  <c:v>-18.50879911547938</c:v>
                </c:pt>
                <c:pt idx="676">
                  <c:v>-18.5522804795425</c:v>
                </c:pt>
                <c:pt idx="677">
                  <c:v>-18.5966478710566</c:v>
                </c:pt>
                <c:pt idx="678">
                  <c:v>-18.6449171257649</c:v>
                </c:pt>
                <c:pt idx="679">
                  <c:v>-18.695438371542</c:v>
                </c:pt>
                <c:pt idx="680">
                  <c:v>-18.7543610745786</c:v>
                </c:pt>
                <c:pt idx="681">
                  <c:v>-18.8131853842854</c:v>
                </c:pt>
                <c:pt idx="682">
                  <c:v>-18.8734388439482</c:v>
                </c:pt>
                <c:pt idx="683">
                  <c:v>-18.936731435595</c:v>
                </c:pt>
                <c:pt idx="684">
                  <c:v>-19.00521067878321</c:v>
                </c:pt>
                <c:pt idx="685">
                  <c:v>-19.0751786295163</c:v>
                </c:pt>
                <c:pt idx="686">
                  <c:v>-19.144061318383</c:v>
                </c:pt>
                <c:pt idx="687">
                  <c:v>-19.2195483560514</c:v>
                </c:pt>
                <c:pt idx="688">
                  <c:v>-19.2933226571528</c:v>
                </c:pt>
                <c:pt idx="689">
                  <c:v>-19.36810241012478</c:v>
                </c:pt>
                <c:pt idx="690">
                  <c:v>-19.4460441046553</c:v>
                </c:pt>
                <c:pt idx="691">
                  <c:v>-19.525379943716</c:v>
                </c:pt>
                <c:pt idx="692">
                  <c:v>-19.6024744359765</c:v>
                </c:pt>
                <c:pt idx="693">
                  <c:v>-19.6760629914131</c:v>
                </c:pt>
                <c:pt idx="694">
                  <c:v>-19.7533462618867</c:v>
                </c:pt>
                <c:pt idx="695">
                  <c:v>-19.8314211458955</c:v>
                </c:pt>
                <c:pt idx="696">
                  <c:v>-19.9054505610895</c:v>
                </c:pt>
                <c:pt idx="697">
                  <c:v>-19.98214009727221</c:v>
                </c:pt>
                <c:pt idx="698">
                  <c:v>-20.057511964319</c:v>
                </c:pt>
                <c:pt idx="699">
                  <c:v>-20.1269582386188</c:v>
                </c:pt>
                <c:pt idx="700">
                  <c:v>-20.20211223690531</c:v>
                </c:pt>
                <c:pt idx="701">
                  <c:v>-20.27284044752378</c:v>
                </c:pt>
                <c:pt idx="702">
                  <c:v>-20.3420151363053</c:v>
                </c:pt>
                <c:pt idx="703">
                  <c:v>-20.4162378190078</c:v>
                </c:pt>
                <c:pt idx="704">
                  <c:v>-20.49076692489851</c:v>
                </c:pt>
                <c:pt idx="705">
                  <c:v>-20.5642544058187</c:v>
                </c:pt>
                <c:pt idx="706">
                  <c:v>-20.6383254319964</c:v>
                </c:pt>
                <c:pt idx="707">
                  <c:v>-20.7189516251293</c:v>
                </c:pt>
                <c:pt idx="708">
                  <c:v>-20.8002388223332</c:v>
                </c:pt>
                <c:pt idx="709">
                  <c:v>-20.8849491765848</c:v>
                </c:pt>
                <c:pt idx="710">
                  <c:v>-20.9747081967277</c:v>
                </c:pt>
                <c:pt idx="711">
                  <c:v>-21.0720546997247</c:v>
                </c:pt>
                <c:pt idx="712">
                  <c:v>-21.16860930878688</c:v>
                </c:pt>
                <c:pt idx="713">
                  <c:v>-21.2790436791806</c:v>
                </c:pt>
                <c:pt idx="714">
                  <c:v>-21.3973248489493</c:v>
                </c:pt>
                <c:pt idx="715">
                  <c:v>-21.5228025212536</c:v>
                </c:pt>
                <c:pt idx="716">
                  <c:v>-21.65031828921211</c:v>
                </c:pt>
                <c:pt idx="717">
                  <c:v>-21.78603670072868</c:v>
                </c:pt>
                <c:pt idx="718">
                  <c:v>-21.93364277474351</c:v>
                </c:pt>
                <c:pt idx="719">
                  <c:v>-22.08266394098101</c:v>
                </c:pt>
                <c:pt idx="720">
                  <c:v>-22.24561660844508</c:v>
                </c:pt>
                <c:pt idx="721">
                  <c:v>-22.42274189934521</c:v>
                </c:pt>
                <c:pt idx="722">
                  <c:v>-22.60244677251768</c:v>
                </c:pt>
                <c:pt idx="723">
                  <c:v>-22.78553206404368</c:v>
                </c:pt>
                <c:pt idx="724">
                  <c:v>-22.9803482696409</c:v>
                </c:pt>
                <c:pt idx="725">
                  <c:v>-23.1833032287675</c:v>
                </c:pt>
                <c:pt idx="726">
                  <c:v>-23.3841483961282</c:v>
                </c:pt>
                <c:pt idx="727">
                  <c:v>-23.5889052460776</c:v>
                </c:pt>
                <c:pt idx="728">
                  <c:v>-23.8108290627232</c:v>
                </c:pt>
                <c:pt idx="729">
                  <c:v>-24.0274496483577</c:v>
                </c:pt>
                <c:pt idx="730">
                  <c:v>-24.2550742357834</c:v>
                </c:pt>
                <c:pt idx="731">
                  <c:v>-24.4768424826105</c:v>
                </c:pt>
                <c:pt idx="732">
                  <c:v>-24.7035794190464</c:v>
                </c:pt>
                <c:pt idx="733">
                  <c:v>-24.93823159097558</c:v>
                </c:pt>
                <c:pt idx="734">
                  <c:v>-25.16728028536928</c:v>
                </c:pt>
                <c:pt idx="735">
                  <c:v>-25.4049445130753</c:v>
                </c:pt>
                <c:pt idx="736">
                  <c:v>-25.636419448939</c:v>
                </c:pt>
                <c:pt idx="737">
                  <c:v>-25.8734039899643</c:v>
                </c:pt>
                <c:pt idx="738">
                  <c:v>-26.1187335869805</c:v>
                </c:pt>
                <c:pt idx="739">
                  <c:v>-26.3558415758051</c:v>
                </c:pt>
                <c:pt idx="740">
                  <c:v>-26.6005301719872</c:v>
                </c:pt>
                <c:pt idx="741">
                  <c:v>-26.85572395137381</c:v>
                </c:pt>
                <c:pt idx="742">
                  <c:v>-27.0922413382721</c:v>
                </c:pt>
                <c:pt idx="743">
                  <c:v>-27.3416593416053</c:v>
                </c:pt>
                <c:pt idx="744">
                  <c:v>-27.59053353913691</c:v>
                </c:pt>
                <c:pt idx="745">
                  <c:v>-27.8411406840461</c:v>
                </c:pt>
                <c:pt idx="746">
                  <c:v>-28.0947850969091</c:v>
                </c:pt>
                <c:pt idx="747">
                  <c:v>-28.3364147430825</c:v>
                </c:pt>
                <c:pt idx="748">
                  <c:v>-28.5835848205795</c:v>
                </c:pt>
                <c:pt idx="749">
                  <c:v>-28.8333646223406</c:v>
                </c:pt>
                <c:pt idx="750">
                  <c:v>-29.076199624069</c:v>
                </c:pt>
                <c:pt idx="751">
                  <c:v>-29.3225640626941</c:v>
                </c:pt>
                <c:pt idx="752">
                  <c:v>-29.5570053650438</c:v>
                </c:pt>
                <c:pt idx="753">
                  <c:v>-29.8019204049066</c:v>
                </c:pt>
                <c:pt idx="754">
                  <c:v>-30.0457879396394</c:v>
                </c:pt>
                <c:pt idx="755">
                  <c:v>-30.28953288211141</c:v>
                </c:pt>
                <c:pt idx="756">
                  <c:v>-30.5133815671687</c:v>
                </c:pt>
                <c:pt idx="757">
                  <c:v>-30.7292666888968</c:v>
                </c:pt>
                <c:pt idx="758">
                  <c:v>-30.9546652733114</c:v>
                </c:pt>
                <c:pt idx="759">
                  <c:v>-31.1630378961354</c:v>
                </c:pt>
                <c:pt idx="760">
                  <c:v>-31.3563885804181</c:v>
                </c:pt>
                <c:pt idx="761">
                  <c:v>-31.5363705768834</c:v>
                </c:pt>
                <c:pt idx="762">
                  <c:v>-31.70224625185628</c:v>
                </c:pt>
                <c:pt idx="763">
                  <c:v>-31.8633036386081</c:v>
                </c:pt>
                <c:pt idx="764">
                  <c:v>-31.9991354422728</c:v>
                </c:pt>
                <c:pt idx="765">
                  <c:v>-32.1219548784444</c:v>
                </c:pt>
                <c:pt idx="766">
                  <c:v>-32.2212282586014</c:v>
                </c:pt>
                <c:pt idx="767">
                  <c:v>-32.31732306722754</c:v>
                </c:pt>
                <c:pt idx="768">
                  <c:v>-32.378800385106</c:v>
                </c:pt>
                <c:pt idx="769">
                  <c:v>-32.4309965415385</c:v>
                </c:pt>
                <c:pt idx="770">
                  <c:v>-32.45788297917949</c:v>
                </c:pt>
                <c:pt idx="771">
                  <c:v>-32.4877749439776</c:v>
                </c:pt>
                <c:pt idx="772">
                  <c:v>-32.4933123733096</c:v>
                </c:pt>
                <c:pt idx="773">
                  <c:v>-32.4628949271201</c:v>
                </c:pt>
                <c:pt idx="774">
                  <c:v>-32.446559139963</c:v>
                </c:pt>
                <c:pt idx="775">
                  <c:v>-32.4085330762182</c:v>
                </c:pt>
                <c:pt idx="776">
                  <c:v>-32.3601657150198</c:v>
                </c:pt>
                <c:pt idx="777">
                  <c:v>-32.30802522124409</c:v>
                </c:pt>
                <c:pt idx="778">
                  <c:v>-32.239069218893</c:v>
                </c:pt>
                <c:pt idx="779">
                  <c:v>-32.168017952847</c:v>
                </c:pt>
                <c:pt idx="780">
                  <c:v>-32.0834283970192</c:v>
                </c:pt>
                <c:pt idx="781">
                  <c:v>-31.97924908770218</c:v>
                </c:pt>
                <c:pt idx="782">
                  <c:v>-31.8987008916918</c:v>
                </c:pt>
                <c:pt idx="783">
                  <c:v>-31.77991463676388</c:v>
                </c:pt>
                <c:pt idx="784">
                  <c:v>-31.6722819248088</c:v>
                </c:pt>
                <c:pt idx="785">
                  <c:v>-31.5422061011514</c:v>
                </c:pt>
                <c:pt idx="786">
                  <c:v>-31.43071107002191</c:v>
                </c:pt>
                <c:pt idx="787">
                  <c:v>-31.2946174320086</c:v>
                </c:pt>
                <c:pt idx="788">
                  <c:v>-31.1640049496461</c:v>
                </c:pt>
                <c:pt idx="789">
                  <c:v>-31.02007118955891</c:v>
                </c:pt>
                <c:pt idx="790">
                  <c:v>-30.883293441104</c:v>
                </c:pt>
                <c:pt idx="791">
                  <c:v>-30.7341119037966</c:v>
                </c:pt>
                <c:pt idx="792">
                  <c:v>-30.59730467893328</c:v>
                </c:pt>
                <c:pt idx="793">
                  <c:v>-30.4445799119446</c:v>
                </c:pt>
                <c:pt idx="794">
                  <c:v>-30.290773638919</c:v>
                </c:pt>
                <c:pt idx="795">
                  <c:v>-30.134859372402</c:v>
                </c:pt>
                <c:pt idx="796">
                  <c:v>-29.96934168421328</c:v>
                </c:pt>
                <c:pt idx="797">
                  <c:v>-29.8072741532067</c:v>
                </c:pt>
                <c:pt idx="798">
                  <c:v>-29.6329171785703</c:v>
                </c:pt>
                <c:pt idx="799">
                  <c:v>-29.4782784377707</c:v>
                </c:pt>
                <c:pt idx="800">
                  <c:v>-29.3049594457618</c:v>
                </c:pt>
                <c:pt idx="801">
                  <c:v>-29.1323047682672</c:v>
                </c:pt>
                <c:pt idx="802">
                  <c:v>-28.96441315477378</c:v>
                </c:pt>
                <c:pt idx="803">
                  <c:v>-28.78733259895008</c:v>
                </c:pt>
                <c:pt idx="804">
                  <c:v>-28.6051851546811</c:v>
                </c:pt>
                <c:pt idx="805">
                  <c:v>-28.42264489587521</c:v>
                </c:pt>
                <c:pt idx="806">
                  <c:v>-28.2453656253188</c:v>
                </c:pt>
                <c:pt idx="807">
                  <c:v>-28.060583151683</c:v>
                </c:pt>
                <c:pt idx="808">
                  <c:v>-27.878700290395</c:v>
                </c:pt>
                <c:pt idx="809">
                  <c:v>-27.6989667002489</c:v>
                </c:pt>
                <c:pt idx="810">
                  <c:v>-27.5141516070976</c:v>
                </c:pt>
                <c:pt idx="811">
                  <c:v>-27.3466597135141</c:v>
                </c:pt>
                <c:pt idx="812">
                  <c:v>-27.1671908043304</c:v>
                </c:pt>
                <c:pt idx="813">
                  <c:v>-26.99269037214331</c:v>
                </c:pt>
                <c:pt idx="814">
                  <c:v>-26.8163358376875</c:v>
                </c:pt>
                <c:pt idx="815">
                  <c:v>-26.6512353257635</c:v>
                </c:pt>
                <c:pt idx="816">
                  <c:v>-26.474821880196</c:v>
                </c:pt>
                <c:pt idx="817">
                  <c:v>-26.3168497323184</c:v>
                </c:pt>
                <c:pt idx="818">
                  <c:v>-26.1471288215021</c:v>
                </c:pt>
                <c:pt idx="819">
                  <c:v>-25.9825187434428</c:v>
                </c:pt>
                <c:pt idx="820">
                  <c:v>-25.8339646774928</c:v>
                </c:pt>
                <c:pt idx="821">
                  <c:v>-25.6839697717896</c:v>
                </c:pt>
                <c:pt idx="822">
                  <c:v>-25.5439821480356</c:v>
                </c:pt>
                <c:pt idx="823">
                  <c:v>-25.4014459974941</c:v>
                </c:pt>
                <c:pt idx="824">
                  <c:v>-25.26239451612081</c:v>
                </c:pt>
                <c:pt idx="825">
                  <c:v>-25.1359413798714</c:v>
                </c:pt>
                <c:pt idx="826">
                  <c:v>-25.0149588879409</c:v>
                </c:pt>
                <c:pt idx="827">
                  <c:v>-24.8990049207484</c:v>
                </c:pt>
                <c:pt idx="828">
                  <c:v>-24.78060220029298</c:v>
                </c:pt>
                <c:pt idx="829">
                  <c:v>-24.6690979171648</c:v>
                </c:pt>
                <c:pt idx="830">
                  <c:v>-24.5659021266408</c:v>
                </c:pt>
                <c:pt idx="831">
                  <c:v>-24.4677171276267</c:v>
                </c:pt>
                <c:pt idx="832">
                  <c:v>-24.3747778192709</c:v>
                </c:pt>
                <c:pt idx="833">
                  <c:v>-24.28805988906231</c:v>
                </c:pt>
                <c:pt idx="834">
                  <c:v>-24.1990215832754</c:v>
                </c:pt>
                <c:pt idx="835">
                  <c:v>-24.116540513381</c:v>
                </c:pt>
                <c:pt idx="836">
                  <c:v>-24.0395693486395</c:v>
                </c:pt>
                <c:pt idx="837">
                  <c:v>-23.9675459148895</c:v>
                </c:pt>
                <c:pt idx="838">
                  <c:v>-23.8942264227235</c:v>
                </c:pt>
                <c:pt idx="839">
                  <c:v>-23.8192065592678</c:v>
                </c:pt>
                <c:pt idx="840">
                  <c:v>-23.7501505302017</c:v>
                </c:pt>
                <c:pt idx="841">
                  <c:v>-23.68240952728788</c:v>
                </c:pt>
                <c:pt idx="842">
                  <c:v>-23.6148290876535</c:v>
                </c:pt>
                <c:pt idx="843">
                  <c:v>-23.55519054758788</c:v>
                </c:pt>
                <c:pt idx="844">
                  <c:v>-23.49215432175439</c:v>
                </c:pt>
                <c:pt idx="845">
                  <c:v>-23.42120856132849</c:v>
                </c:pt>
                <c:pt idx="846">
                  <c:v>-23.3586106979942</c:v>
                </c:pt>
                <c:pt idx="847">
                  <c:v>-23.2906832877006</c:v>
                </c:pt>
                <c:pt idx="848">
                  <c:v>-23.2278634728057</c:v>
                </c:pt>
                <c:pt idx="849">
                  <c:v>-23.1631593454398</c:v>
                </c:pt>
                <c:pt idx="850">
                  <c:v>-23.09830826698949</c:v>
                </c:pt>
                <c:pt idx="851">
                  <c:v>-23.0321009226749</c:v>
                </c:pt>
                <c:pt idx="852">
                  <c:v>-22.9661796649008</c:v>
                </c:pt>
                <c:pt idx="853">
                  <c:v>-22.898534599038</c:v>
                </c:pt>
                <c:pt idx="854">
                  <c:v>-22.8344133406009</c:v>
                </c:pt>
                <c:pt idx="855">
                  <c:v>-22.7696642338744</c:v>
                </c:pt>
                <c:pt idx="856">
                  <c:v>-22.70572663295221</c:v>
                </c:pt>
                <c:pt idx="857">
                  <c:v>-22.6439616955093</c:v>
                </c:pt>
                <c:pt idx="858">
                  <c:v>-22.5811775691111</c:v>
                </c:pt>
                <c:pt idx="859">
                  <c:v>-22.5174247816804</c:v>
                </c:pt>
                <c:pt idx="860">
                  <c:v>-22.4525000730266</c:v>
                </c:pt>
                <c:pt idx="861">
                  <c:v>-22.3916669143921</c:v>
                </c:pt>
                <c:pt idx="862">
                  <c:v>-22.3325014567713</c:v>
                </c:pt>
                <c:pt idx="863">
                  <c:v>-22.275208197655</c:v>
                </c:pt>
                <c:pt idx="864">
                  <c:v>-22.2160830117682</c:v>
                </c:pt>
                <c:pt idx="865">
                  <c:v>-22.16134019917</c:v>
                </c:pt>
                <c:pt idx="866">
                  <c:v>-22.106258408758</c:v>
                </c:pt>
                <c:pt idx="867">
                  <c:v>-22.0620956842373</c:v>
                </c:pt>
                <c:pt idx="868">
                  <c:v>-22.00977478949</c:v>
                </c:pt>
                <c:pt idx="869">
                  <c:v>-21.96778602567059</c:v>
                </c:pt>
                <c:pt idx="870">
                  <c:v>-21.9312078612114</c:v>
                </c:pt>
                <c:pt idx="871">
                  <c:v>-21.8935605591006</c:v>
                </c:pt>
                <c:pt idx="872">
                  <c:v>-21.8571750603821</c:v>
                </c:pt>
                <c:pt idx="873">
                  <c:v>-21.8260542673913</c:v>
                </c:pt>
                <c:pt idx="874">
                  <c:v>-21.8019703434597</c:v>
                </c:pt>
                <c:pt idx="875">
                  <c:v>-21.7754904910208</c:v>
                </c:pt>
                <c:pt idx="876">
                  <c:v>-21.75860487908098</c:v>
                </c:pt>
                <c:pt idx="877">
                  <c:v>-21.7398603204576</c:v>
                </c:pt>
                <c:pt idx="878">
                  <c:v>-21.73257491827</c:v>
                </c:pt>
                <c:pt idx="879">
                  <c:v>-21.718006762897</c:v>
                </c:pt>
                <c:pt idx="880">
                  <c:v>-21.71023743729</c:v>
                </c:pt>
                <c:pt idx="881">
                  <c:v>-21.7069125032715</c:v>
                </c:pt>
                <c:pt idx="882">
                  <c:v>-21.7078583893405</c:v>
                </c:pt>
                <c:pt idx="883">
                  <c:v>-21.70564249331688</c:v>
                </c:pt>
                <c:pt idx="884">
                  <c:v>-21.70091376076619</c:v>
                </c:pt>
                <c:pt idx="885">
                  <c:v>-21.70247045590749</c:v>
                </c:pt>
                <c:pt idx="886">
                  <c:v>-21.7040732633565</c:v>
                </c:pt>
                <c:pt idx="887">
                  <c:v>-21.7078749161636</c:v>
                </c:pt>
                <c:pt idx="888">
                  <c:v>-21.70544781530148</c:v>
                </c:pt>
                <c:pt idx="889">
                  <c:v>-21.71230075378899</c:v>
                </c:pt>
                <c:pt idx="890">
                  <c:v>-21.7144607770163</c:v>
                </c:pt>
                <c:pt idx="891">
                  <c:v>-21.7164556871747</c:v>
                </c:pt>
                <c:pt idx="892">
                  <c:v>-21.7176761751033</c:v>
                </c:pt>
                <c:pt idx="893">
                  <c:v>-21.7183471409745</c:v>
                </c:pt>
                <c:pt idx="894">
                  <c:v>-21.7225884821085</c:v>
                </c:pt>
                <c:pt idx="895">
                  <c:v>-21.7235557201254</c:v>
                </c:pt>
                <c:pt idx="896">
                  <c:v>-21.72138957206311</c:v>
                </c:pt>
                <c:pt idx="897">
                  <c:v>-21.7231572937338</c:v>
                </c:pt>
                <c:pt idx="898">
                  <c:v>-21.7227387110641</c:v>
                </c:pt>
                <c:pt idx="899">
                  <c:v>-21.72339750417768</c:v>
                </c:pt>
                <c:pt idx="900">
                  <c:v>-21.72344732672018</c:v>
                </c:pt>
                <c:pt idx="901">
                  <c:v>-21.72227063258121</c:v>
                </c:pt>
                <c:pt idx="902">
                  <c:v>-21.7188793331579</c:v>
                </c:pt>
                <c:pt idx="903">
                  <c:v>-21.7172151039194</c:v>
                </c:pt>
                <c:pt idx="904">
                  <c:v>-21.7131882302192</c:v>
                </c:pt>
                <c:pt idx="905">
                  <c:v>-21.7134584896348</c:v>
                </c:pt>
                <c:pt idx="906">
                  <c:v>-21.7138977949087</c:v>
                </c:pt>
                <c:pt idx="907">
                  <c:v>-21.7104078243988</c:v>
                </c:pt>
                <c:pt idx="908">
                  <c:v>-21.70846428532428</c:v>
                </c:pt>
                <c:pt idx="909">
                  <c:v>-21.7043691734527</c:v>
                </c:pt>
                <c:pt idx="910">
                  <c:v>-21.7066730200868</c:v>
                </c:pt>
                <c:pt idx="911">
                  <c:v>-21.7116559861893</c:v>
                </c:pt>
                <c:pt idx="912">
                  <c:v>-21.70658687577301</c:v>
                </c:pt>
                <c:pt idx="913">
                  <c:v>-21.7098380218203</c:v>
                </c:pt>
                <c:pt idx="914">
                  <c:v>-21.7155172801989</c:v>
                </c:pt>
                <c:pt idx="915">
                  <c:v>-21.72063830545889</c:v>
                </c:pt>
                <c:pt idx="916">
                  <c:v>-21.7187040332803</c:v>
                </c:pt>
                <c:pt idx="917">
                  <c:v>-21.7329628879425</c:v>
                </c:pt>
                <c:pt idx="918">
                  <c:v>-21.74346174639239</c:v>
                </c:pt>
                <c:pt idx="919">
                  <c:v>-21.75462363392111</c:v>
                </c:pt>
                <c:pt idx="920">
                  <c:v>-21.7714930422224</c:v>
                </c:pt>
                <c:pt idx="921">
                  <c:v>-21.7860877583683</c:v>
                </c:pt>
                <c:pt idx="922">
                  <c:v>-21.79861666106988</c:v>
                </c:pt>
                <c:pt idx="923">
                  <c:v>-21.8192225543048</c:v>
                </c:pt>
                <c:pt idx="924">
                  <c:v>-21.8377402382043</c:v>
                </c:pt>
                <c:pt idx="925">
                  <c:v>-21.8644684054382</c:v>
                </c:pt>
                <c:pt idx="926">
                  <c:v>-21.8838740694567</c:v>
                </c:pt>
                <c:pt idx="927">
                  <c:v>-21.91079091793118</c:v>
                </c:pt>
                <c:pt idx="928">
                  <c:v>-21.9409647260381</c:v>
                </c:pt>
                <c:pt idx="929">
                  <c:v>-21.9723542049154</c:v>
                </c:pt>
                <c:pt idx="930">
                  <c:v>-21.9998716669503</c:v>
                </c:pt>
                <c:pt idx="931">
                  <c:v>-22.0446711183663</c:v>
                </c:pt>
                <c:pt idx="932">
                  <c:v>-22.08607828497718</c:v>
                </c:pt>
                <c:pt idx="933">
                  <c:v>-22.1294170528095</c:v>
                </c:pt>
                <c:pt idx="934">
                  <c:v>-22.175401635354</c:v>
                </c:pt>
                <c:pt idx="935">
                  <c:v>-22.2233558208331</c:v>
                </c:pt>
                <c:pt idx="936">
                  <c:v>-22.2774328934205</c:v>
                </c:pt>
                <c:pt idx="937">
                  <c:v>-22.3289694192569</c:v>
                </c:pt>
                <c:pt idx="938">
                  <c:v>-22.3925514688013</c:v>
                </c:pt>
                <c:pt idx="939">
                  <c:v>-22.4537907730056</c:v>
                </c:pt>
                <c:pt idx="940">
                  <c:v>-22.521462981259</c:v>
                </c:pt>
                <c:pt idx="941">
                  <c:v>-22.59414926812098</c:v>
                </c:pt>
                <c:pt idx="942">
                  <c:v>-22.66479384153418</c:v>
                </c:pt>
                <c:pt idx="943">
                  <c:v>-22.7426441274076</c:v>
                </c:pt>
                <c:pt idx="944">
                  <c:v>-22.8233395640536</c:v>
                </c:pt>
                <c:pt idx="945">
                  <c:v>-22.9087887311537</c:v>
                </c:pt>
                <c:pt idx="946">
                  <c:v>-22.9976333268485</c:v>
                </c:pt>
                <c:pt idx="947">
                  <c:v>-23.0938752675055</c:v>
                </c:pt>
                <c:pt idx="948">
                  <c:v>-23.1953600701411</c:v>
                </c:pt>
                <c:pt idx="949">
                  <c:v>-23.29671283573281</c:v>
                </c:pt>
                <c:pt idx="950">
                  <c:v>-23.4025436732985</c:v>
                </c:pt>
                <c:pt idx="951">
                  <c:v>-23.5107444610303</c:v>
                </c:pt>
                <c:pt idx="952">
                  <c:v>-23.6235042212783</c:v>
                </c:pt>
                <c:pt idx="953">
                  <c:v>-23.7415023925067</c:v>
                </c:pt>
                <c:pt idx="954">
                  <c:v>-23.8653117745491</c:v>
                </c:pt>
                <c:pt idx="955">
                  <c:v>-23.98533829768368</c:v>
                </c:pt>
                <c:pt idx="956">
                  <c:v>-24.1152762159485</c:v>
                </c:pt>
                <c:pt idx="957">
                  <c:v>-24.24751269451918</c:v>
                </c:pt>
                <c:pt idx="958">
                  <c:v>-24.3807256125316</c:v>
                </c:pt>
                <c:pt idx="959">
                  <c:v>-24.5231206418955</c:v>
                </c:pt>
                <c:pt idx="960">
                  <c:v>-24.6656206140242</c:v>
                </c:pt>
                <c:pt idx="961">
                  <c:v>-24.8127375993546</c:v>
                </c:pt>
                <c:pt idx="962">
                  <c:v>-24.95932962918728</c:v>
                </c:pt>
                <c:pt idx="963">
                  <c:v>-25.1144767669055</c:v>
                </c:pt>
                <c:pt idx="964">
                  <c:v>-25.2723361641981</c:v>
                </c:pt>
                <c:pt idx="965">
                  <c:v>-25.44014717058101</c:v>
                </c:pt>
                <c:pt idx="966">
                  <c:v>-25.6007430810821</c:v>
                </c:pt>
                <c:pt idx="967">
                  <c:v>-25.76697688412791</c:v>
                </c:pt>
                <c:pt idx="968">
                  <c:v>-25.9447028279527</c:v>
                </c:pt>
                <c:pt idx="969">
                  <c:v>-26.12859701982959</c:v>
                </c:pt>
                <c:pt idx="970">
                  <c:v>-26.3121898575254</c:v>
                </c:pt>
                <c:pt idx="971">
                  <c:v>-26.50699947603441</c:v>
                </c:pt>
                <c:pt idx="972">
                  <c:v>-26.7095335870157</c:v>
                </c:pt>
                <c:pt idx="973">
                  <c:v>-26.9158899007961</c:v>
                </c:pt>
                <c:pt idx="974">
                  <c:v>-27.120609015039</c:v>
                </c:pt>
                <c:pt idx="975">
                  <c:v>-27.3410910060706</c:v>
                </c:pt>
                <c:pt idx="976">
                  <c:v>-27.5709685096078</c:v>
                </c:pt>
                <c:pt idx="977">
                  <c:v>-27.80939133888999</c:v>
                </c:pt>
                <c:pt idx="978">
                  <c:v>-28.0363758195749</c:v>
                </c:pt>
                <c:pt idx="979">
                  <c:v>-28.2865784285298</c:v>
                </c:pt>
                <c:pt idx="980">
                  <c:v>-28.5358527979044</c:v>
                </c:pt>
                <c:pt idx="981">
                  <c:v>-28.78874807011521</c:v>
                </c:pt>
                <c:pt idx="982">
                  <c:v>-29.0606277150095</c:v>
                </c:pt>
                <c:pt idx="983">
                  <c:v>-29.31470313951599</c:v>
                </c:pt>
                <c:pt idx="984">
                  <c:v>-29.5965859634743</c:v>
                </c:pt>
                <c:pt idx="985">
                  <c:v>-29.8641146607013</c:v>
                </c:pt>
                <c:pt idx="986">
                  <c:v>-30.1356122647446</c:v>
                </c:pt>
                <c:pt idx="987">
                  <c:v>-30.4179508579152</c:v>
                </c:pt>
                <c:pt idx="988">
                  <c:v>-30.70556081593628</c:v>
                </c:pt>
                <c:pt idx="989">
                  <c:v>-30.99311447876958</c:v>
                </c:pt>
                <c:pt idx="990">
                  <c:v>-31.2773310252729</c:v>
                </c:pt>
                <c:pt idx="991">
                  <c:v>-31.5542616500747</c:v>
                </c:pt>
                <c:pt idx="992">
                  <c:v>-31.8178733809913</c:v>
                </c:pt>
                <c:pt idx="993">
                  <c:v>-32.1019449595709</c:v>
                </c:pt>
                <c:pt idx="994">
                  <c:v>-32.3810352345995</c:v>
                </c:pt>
                <c:pt idx="995">
                  <c:v>-32.66889419738219</c:v>
                </c:pt>
                <c:pt idx="996">
                  <c:v>-32.9375937870795</c:v>
                </c:pt>
                <c:pt idx="997">
                  <c:v>-33.2064122549505</c:v>
                </c:pt>
                <c:pt idx="998">
                  <c:v>-33.4661633207848</c:v>
                </c:pt>
                <c:pt idx="999">
                  <c:v>-33.7257366392919</c:v>
                </c:pt>
                <c:pt idx="1000">
                  <c:v>-33.98572554953601</c:v>
                </c:pt>
                <c:pt idx="1001">
                  <c:v>-34.2217077305288</c:v>
                </c:pt>
                <c:pt idx="1002">
                  <c:v>-34.4838427211003</c:v>
                </c:pt>
                <c:pt idx="1003">
                  <c:v>-34.6969397527387</c:v>
                </c:pt>
                <c:pt idx="1004">
                  <c:v>-34.93666010391021</c:v>
                </c:pt>
                <c:pt idx="1005">
                  <c:v>-35.15195967448231</c:v>
                </c:pt>
                <c:pt idx="1006">
                  <c:v>-35.3599403144709</c:v>
                </c:pt>
                <c:pt idx="1007">
                  <c:v>-35.5711690327228</c:v>
                </c:pt>
                <c:pt idx="1008">
                  <c:v>-35.7788593224388</c:v>
                </c:pt>
                <c:pt idx="1009">
                  <c:v>-35.96545915371694</c:v>
                </c:pt>
                <c:pt idx="1010">
                  <c:v>-36.13118495748849</c:v>
                </c:pt>
                <c:pt idx="1011">
                  <c:v>-36.2999069198497</c:v>
                </c:pt>
                <c:pt idx="1012">
                  <c:v>-36.4515529814723</c:v>
                </c:pt>
                <c:pt idx="1013">
                  <c:v>-36.63584800341651</c:v>
                </c:pt>
                <c:pt idx="1014">
                  <c:v>-36.7729445701177</c:v>
                </c:pt>
                <c:pt idx="1015">
                  <c:v>-36.9143333224203</c:v>
                </c:pt>
                <c:pt idx="1016">
                  <c:v>-37.04648788400241</c:v>
                </c:pt>
                <c:pt idx="1017">
                  <c:v>-37.1914313073014</c:v>
                </c:pt>
                <c:pt idx="1018">
                  <c:v>-37.2934637877969</c:v>
                </c:pt>
                <c:pt idx="1019">
                  <c:v>-37.41737947223999</c:v>
                </c:pt>
                <c:pt idx="1020">
                  <c:v>-37.538562387505</c:v>
                </c:pt>
                <c:pt idx="1021">
                  <c:v>-37.6210750164427</c:v>
                </c:pt>
                <c:pt idx="1022">
                  <c:v>-37.7059054776641</c:v>
                </c:pt>
                <c:pt idx="1023">
                  <c:v>-37.78440986306219</c:v>
                </c:pt>
                <c:pt idx="1024">
                  <c:v>-37.86105766891631</c:v>
                </c:pt>
                <c:pt idx="1025">
                  <c:v>-37.9236952158321</c:v>
                </c:pt>
                <c:pt idx="1026">
                  <c:v>-37.9890033834857</c:v>
                </c:pt>
                <c:pt idx="1027">
                  <c:v>-38.04153855708201</c:v>
                </c:pt>
                <c:pt idx="1028">
                  <c:v>-38.08486518281804</c:v>
                </c:pt>
                <c:pt idx="1029">
                  <c:v>-38.1315956399032</c:v>
                </c:pt>
                <c:pt idx="1030">
                  <c:v>-38.1537661267631</c:v>
                </c:pt>
                <c:pt idx="1031">
                  <c:v>-38.1987616126758</c:v>
                </c:pt>
                <c:pt idx="1032">
                  <c:v>-38.2090472208824</c:v>
                </c:pt>
                <c:pt idx="1033">
                  <c:v>-38.2426483459454</c:v>
                </c:pt>
                <c:pt idx="1034">
                  <c:v>-38.2352633509165</c:v>
                </c:pt>
                <c:pt idx="1035">
                  <c:v>-38.2483381757512</c:v>
                </c:pt>
                <c:pt idx="1036">
                  <c:v>-38.2677288948486</c:v>
                </c:pt>
                <c:pt idx="1037">
                  <c:v>-38.2622136321157</c:v>
                </c:pt>
                <c:pt idx="1038">
                  <c:v>-38.23982165532321</c:v>
                </c:pt>
                <c:pt idx="1039">
                  <c:v>-38.2407324611657</c:v>
                </c:pt>
                <c:pt idx="1040">
                  <c:v>-38.21746795889634</c:v>
                </c:pt>
                <c:pt idx="1041">
                  <c:v>-38.1744518331598</c:v>
                </c:pt>
                <c:pt idx="1042">
                  <c:v>-38.1540793385323</c:v>
                </c:pt>
                <c:pt idx="1043">
                  <c:v>-38.1329593556016</c:v>
                </c:pt>
                <c:pt idx="1044">
                  <c:v>-38.09420758641564</c:v>
                </c:pt>
                <c:pt idx="1045">
                  <c:v>-38.0123588200343</c:v>
                </c:pt>
                <c:pt idx="1046">
                  <c:v>-37.9270138807991</c:v>
                </c:pt>
                <c:pt idx="1047">
                  <c:v>-37.865603726825</c:v>
                </c:pt>
                <c:pt idx="1048">
                  <c:v>-37.78369901929291</c:v>
                </c:pt>
                <c:pt idx="1049">
                  <c:v>-37.6937949336137</c:v>
                </c:pt>
                <c:pt idx="1050">
                  <c:v>-37.5954186744589</c:v>
                </c:pt>
                <c:pt idx="1051">
                  <c:v>-37.4988767964166</c:v>
                </c:pt>
                <c:pt idx="1052">
                  <c:v>-37.400789945801</c:v>
                </c:pt>
                <c:pt idx="1053">
                  <c:v>-37.3070561402608</c:v>
                </c:pt>
                <c:pt idx="1054">
                  <c:v>-37.1683874460496</c:v>
                </c:pt>
                <c:pt idx="1055">
                  <c:v>-37.05706062335089</c:v>
                </c:pt>
                <c:pt idx="1056">
                  <c:v>-36.9385481389735</c:v>
                </c:pt>
                <c:pt idx="1057">
                  <c:v>-36.7889801209156</c:v>
                </c:pt>
                <c:pt idx="1058">
                  <c:v>-36.6618698749012</c:v>
                </c:pt>
                <c:pt idx="1059">
                  <c:v>-36.5164762466457</c:v>
                </c:pt>
                <c:pt idx="1060">
                  <c:v>-36.36060247701644</c:v>
                </c:pt>
                <c:pt idx="1061">
                  <c:v>-36.2118979855988</c:v>
                </c:pt>
                <c:pt idx="1062">
                  <c:v>-36.05444482446529</c:v>
                </c:pt>
                <c:pt idx="1063">
                  <c:v>-35.88466238114291</c:v>
                </c:pt>
                <c:pt idx="1064">
                  <c:v>-35.71528957921771</c:v>
                </c:pt>
                <c:pt idx="1065">
                  <c:v>-35.56717458128331</c:v>
                </c:pt>
                <c:pt idx="1066">
                  <c:v>-35.38948252690241</c:v>
                </c:pt>
                <c:pt idx="1067">
                  <c:v>-35.2141133226575</c:v>
                </c:pt>
                <c:pt idx="1068">
                  <c:v>-35.02794954231729</c:v>
                </c:pt>
                <c:pt idx="1069">
                  <c:v>-34.85783455122328</c:v>
                </c:pt>
                <c:pt idx="1070">
                  <c:v>-34.672576733049</c:v>
                </c:pt>
                <c:pt idx="1071">
                  <c:v>-34.49179316626201</c:v>
                </c:pt>
                <c:pt idx="1072">
                  <c:v>-34.303394092749</c:v>
                </c:pt>
                <c:pt idx="1073">
                  <c:v>-34.1168556644517</c:v>
                </c:pt>
                <c:pt idx="1074">
                  <c:v>-33.91232487104759</c:v>
                </c:pt>
                <c:pt idx="1075">
                  <c:v>-33.72125717149461</c:v>
                </c:pt>
                <c:pt idx="1076">
                  <c:v>-33.5202701747976</c:v>
                </c:pt>
                <c:pt idx="1077">
                  <c:v>-33.3286051858896</c:v>
                </c:pt>
                <c:pt idx="1078">
                  <c:v>-33.1283670613327</c:v>
                </c:pt>
                <c:pt idx="1079">
                  <c:v>-32.9395730647733</c:v>
                </c:pt>
                <c:pt idx="1080">
                  <c:v>-32.7388445200138</c:v>
                </c:pt>
                <c:pt idx="1081">
                  <c:v>-32.54436025111421</c:v>
                </c:pt>
                <c:pt idx="1082">
                  <c:v>-32.3596975489249</c:v>
                </c:pt>
                <c:pt idx="1083">
                  <c:v>-32.1509137291157</c:v>
                </c:pt>
                <c:pt idx="1084">
                  <c:v>-31.9586476860726</c:v>
                </c:pt>
                <c:pt idx="1085">
                  <c:v>-31.7726681450781</c:v>
                </c:pt>
                <c:pt idx="1086">
                  <c:v>-31.59446399192869</c:v>
                </c:pt>
                <c:pt idx="1087">
                  <c:v>-31.4125553326109</c:v>
                </c:pt>
                <c:pt idx="1088">
                  <c:v>-31.2322016497378</c:v>
                </c:pt>
                <c:pt idx="1089">
                  <c:v>-31.0602820148975</c:v>
                </c:pt>
                <c:pt idx="1090">
                  <c:v>-30.8906505017516</c:v>
                </c:pt>
                <c:pt idx="1091">
                  <c:v>-30.7281041585377</c:v>
                </c:pt>
                <c:pt idx="1092">
                  <c:v>-30.5660673638871</c:v>
                </c:pt>
                <c:pt idx="1093">
                  <c:v>-30.4100437192123</c:v>
                </c:pt>
                <c:pt idx="1094">
                  <c:v>-30.26244309827291</c:v>
                </c:pt>
                <c:pt idx="1095">
                  <c:v>-30.1147681711874</c:v>
                </c:pt>
                <c:pt idx="1096">
                  <c:v>-29.9840914729403</c:v>
                </c:pt>
                <c:pt idx="1097">
                  <c:v>-29.85091471926181</c:v>
                </c:pt>
                <c:pt idx="1098">
                  <c:v>-29.7263938168939</c:v>
                </c:pt>
                <c:pt idx="1099">
                  <c:v>-29.61601737643601</c:v>
                </c:pt>
                <c:pt idx="1100">
                  <c:v>-29.50258513653598</c:v>
                </c:pt>
                <c:pt idx="1101">
                  <c:v>-29.38671397645</c:v>
                </c:pt>
                <c:pt idx="1102">
                  <c:v>-29.2821011243336</c:v>
                </c:pt>
                <c:pt idx="1103">
                  <c:v>-29.1793529564434</c:v>
                </c:pt>
                <c:pt idx="1104">
                  <c:v>-29.08024232198921</c:v>
                </c:pt>
                <c:pt idx="1105">
                  <c:v>-28.98293207094941</c:v>
                </c:pt>
                <c:pt idx="1106">
                  <c:v>-28.8959400125287</c:v>
                </c:pt>
                <c:pt idx="1107">
                  <c:v>-28.8127111095936</c:v>
                </c:pt>
                <c:pt idx="1108">
                  <c:v>-28.72068091118988</c:v>
                </c:pt>
                <c:pt idx="1109">
                  <c:v>-28.6326898652818</c:v>
                </c:pt>
                <c:pt idx="1110">
                  <c:v>-28.5458890054068</c:v>
                </c:pt>
                <c:pt idx="1111">
                  <c:v>-28.47382343676188</c:v>
                </c:pt>
                <c:pt idx="1112">
                  <c:v>-28.391268402209</c:v>
                </c:pt>
                <c:pt idx="1113">
                  <c:v>-28.3044367480283</c:v>
                </c:pt>
                <c:pt idx="1114">
                  <c:v>-28.2204465550174</c:v>
                </c:pt>
                <c:pt idx="1115">
                  <c:v>-28.14185115055781</c:v>
                </c:pt>
                <c:pt idx="1116">
                  <c:v>-28.05886386207411</c:v>
                </c:pt>
                <c:pt idx="1117">
                  <c:v>-27.9801400110175</c:v>
                </c:pt>
                <c:pt idx="1118">
                  <c:v>-27.894826116454</c:v>
                </c:pt>
                <c:pt idx="1119">
                  <c:v>-27.8139733576062</c:v>
                </c:pt>
                <c:pt idx="1120">
                  <c:v>-27.7299350258996</c:v>
                </c:pt>
                <c:pt idx="1121">
                  <c:v>-27.6417290977822</c:v>
                </c:pt>
                <c:pt idx="1122">
                  <c:v>-27.5633411891626</c:v>
                </c:pt>
                <c:pt idx="1123">
                  <c:v>-27.4824283536068</c:v>
                </c:pt>
                <c:pt idx="1124">
                  <c:v>-27.393579261387</c:v>
                </c:pt>
                <c:pt idx="1125">
                  <c:v>-27.3098631042145</c:v>
                </c:pt>
                <c:pt idx="1126">
                  <c:v>-27.2283086697918</c:v>
                </c:pt>
                <c:pt idx="1127">
                  <c:v>-27.147942173466</c:v>
                </c:pt>
                <c:pt idx="1128">
                  <c:v>-27.0660173164843</c:v>
                </c:pt>
                <c:pt idx="1129">
                  <c:v>-26.976995827053</c:v>
                </c:pt>
                <c:pt idx="1130">
                  <c:v>-26.902202920291</c:v>
                </c:pt>
                <c:pt idx="1131">
                  <c:v>-26.8248109795582</c:v>
                </c:pt>
                <c:pt idx="1132">
                  <c:v>-26.7510896603176</c:v>
                </c:pt>
                <c:pt idx="1133">
                  <c:v>-26.67634693273018</c:v>
                </c:pt>
                <c:pt idx="1134">
                  <c:v>-26.6076943366338</c:v>
                </c:pt>
                <c:pt idx="1135">
                  <c:v>-26.5450190065827</c:v>
                </c:pt>
                <c:pt idx="1136">
                  <c:v>-26.47714257792901</c:v>
                </c:pt>
                <c:pt idx="1137">
                  <c:v>-26.41363874936318</c:v>
                </c:pt>
                <c:pt idx="1138">
                  <c:v>-26.3557916778031</c:v>
                </c:pt>
                <c:pt idx="1139">
                  <c:v>-26.2919973387337</c:v>
                </c:pt>
                <c:pt idx="1140">
                  <c:v>-26.2460824044706</c:v>
                </c:pt>
                <c:pt idx="1141">
                  <c:v>-26.197291813663</c:v>
                </c:pt>
                <c:pt idx="1142">
                  <c:v>-26.1539582035154</c:v>
                </c:pt>
                <c:pt idx="1143">
                  <c:v>-26.1126382563937</c:v>
                </c:pt>
                <c:pt idx="1144">
                  <c:v>-26.06744954593381</c:v>
                </c:pt>
                <c:pt idx="1145">
                  <c:v>-26.0353969938167</c:v>
                </c:pt>
                <c:pt idx="1146">
                  <c:v>-26.0038959532338</c:v>
                </c:pt>
                <c:pt idx="1147">
                  <c:v>-25.9766777897818</c:v>
                </c:pt>
                <c:pt idx="1148">
                  <c:v>-25.9425506072116</c:v>
                </c:pt>
                <c:pt idx="1149">
                  <c:v>-25.92352555376808</c:v>
                </c:pt>
                <c:pt idx="1150">
                  <c:v>-25.8960270092033</c:v>
                </c:pt>
                <c:pt idx="1151">
                  <c:v>-25.87521288893932</c:v>
                </c:pt>
                <c:pt idx="1152">
                  <c:v>-25.8554858266129</c:v>
                </c:pt>
                <c:pt idx="1153">
                  <c:v>-25.83500724016318</c:v>
                </c:pt>
                <c:pt idx="1154">
                  <c:v>-25.81603268338328</c:v>
                </c:pt>
                <c:pt idx="1155">
                  <c:v>-25.8003625416178</c:v>
                </c:pt>
                <c:pt idx="1156">
                  <c:v>-25.7800483983841</c:v>
                </c:pt>
                <c:pt idx="1157">
                  <c:v>-25.7569962301525</c:v>
                </c:pt>
                <c:pt idx="1158">
                  <c:v>-25.74104141917899</c:v>
                </c:pt>
                <c:pt idx="1159">
                  <c:v>-25.7349402506433</c:v>
                </c:pt>
                <c:pt idx="1160">
                  <c:v>-25.71521986820949</c:v>
                </c:pt>
                <c:pt idx="1161">
                  <c:v>-25.7012333339868</c:v>
                </c:pt>
                <c:pt idx="1162">
                  <c:v>-25.6881448282444</c:v>
                </c:pt>
                <c:pt idx="1163">
                  <c:v>-25.67589156940731</c:v>
                </c:pt>
                <c:pt idx="1164">
                  <c:v>-25.66673759313868</c:v>
                </c:pt>
                <c:pt idx="1165">
                  <c:v>-25.6499311165348</c:v>
                </c:pt>
                <c:pt idx="1166">
                  <c:v>-25.64331292292378</c:v>
                </c:pt>
                <c:pt idx="1167">
                  <c:v>-25.6329060915016</c:v>
                </c:pt>
                <c:pt idx="1168">
                  <c:v>-25.6229486392115</c:v>
                </c:pt>
                <c:pt idx="1169">
                  <c:v>-25.6152181925514</c:v>
                </c:pt>
                <c:pt idx="1170">
                  <c:v>-25.609462405197</c:v>
                </c:pt>
                <c:pt idx="1171">
                  <c:v>-25.6018327098123</c:v>
                </c:pt>
                <c:pt idx="1172">
                  <c:v>-25.59903234219168</c:v>
                </c:pt>
                <c:pt idx="1173">
                  <c:v>-25.59573658559471</c:v>
                </c:pt>
                <c:pt idx="1174">
                  <c:v>-25.5951573836345</c:v>
                </c:pt>
                <c:pt idx="1175">
                  <c:v>-25.5999502457305</c:v>
                </c:pt>
                <c:pt idx="1176">
                  <c:v>-25.6041374374479</c:v>
                </c:pt>
                <c:pt idx="1177">
                  <c:v>-25.6128478305377</c:v>
                </c:pt>
                <c:pt idx="1178">
                  <c:v>-25.6153593475774</c:v>
                </c:pt>
                <c:pt idx="1179">
                  <c:v>-25.63068575876891</c:v>
                </c:pt>
                <c:pt idx="1180">
                  <c:v>-25.6440792297589</c:v>
                </c:pt>
                <c:pt idx="1181">
                  <c:v>-25.6597677994529</c:v>
                </c:pt>
                <c:pt idx="1182">
                  <c:v>-25.68043045052118</c:v>
                </c:pt>
                <c:pt idx="1183">
                  <c:v>-25.7032379100309</c:v>
                </c:pt>
                <c:pt idx="1184">
                  <c:v>-25.7328757983761</c:v>
                </c:pt>
                <c:pt idx="1185">
                  <c:v>-25.7573274916388</c:v>
                </c:pt>
                <c:pt idx="1186">
                  <c:v>-25.7964309279075</c:v>
                </c:pt>
                <c:pt idx="1187">
                  <c:v>-25.8317411312289</c:v>
                </c:pt>
                <c:pt idx="1188">
                  <c:v>-25.8747146073388</c:v>
                </c:pt>
                <c:pt idx="1189">
                  <c:v>-25.9204705698745</c:v>
                </c:pt>
                <c:pt idx="1190">
                  <c:v>-25.9669614176473</c:v>
                </c:pt>
                <c:pt idx="1191">
                  <c:v>-26.019719991833</c:v>
                </c:pt>
                <c:pt idx="1192">
                  <c:v>-26.076998063152</c:v>
                </c:pt>
                <c:pt idx="1193">
                  <c:v>-26.14232683086011</c:v>
                </c:pt>
                <c:pt idx="1194">
                  <c:v>-26.2077302322127</c:v>
                </c:pt>
                <c:pt idx="1195">
                  <c:v>-26.2830886318228</c:v>
                </c:pt>
                <c:pt idx="1196">
                  <c:v>-26.3600573961143</c:v>
                </c:pt>
                <c:pt idx="1197">
                  <c:v>-26.4408167157813</c:v>
                </c:pt>
                <c:pt idx="1198">
                  <c:v>-26.5226487951804</c:v>
                </c:pt>
                <c:pt idx="1199">
                  <c:v>-26.60884937292078</c:v>
                </c:pt>
                <c:pt idx="1200">
                  <c:v>-26.7036743721976</c:v>
                </c:pt>
                <c:pt idx="1201">
                  <c:v>-26.7988611572871</c:v>
                </c:pt>
                <c:pt idx="1202">
                  <c:v>-26.8962709127462</c:v>
                </c:pt>
                <c:pt idx="1203">
                  <c:v>-27.00362601472332</c:v>
                </c:pt>
                <c:pt idx="1204">
                  <c:v>-27.1120376545341</c:v>
                </c:pt>
                <c:pt idx="1205">
                  <c:v>-27.22394346570499</c:v>
                </c:pt>
                <c:pt idx="1206">
                  <c:v>-27.3404049205812</c:v>
                </c:pt>
                <c:pt idx="1207">
                  <c:v>-27.4635632185109</c:v>
                </c:pt>
                <c:pt idx="1208">
                  <c:v>-27.5831035657647</c:v>
                </c:pt>
                <c:pt idx="1209">
                  <c:v>-27.70739627262581</c:v>
                </c:pt>
                <c:pt idx="1210">
                  <c:v>-27.82563128978918</c:v>
                </c:pt>
                <c:pt idx="1211">
                  <c:v>-27.9627071956984</c:v>
                </c:pt>
                <c:pt idx="1212">
                  <c:v>-28.0877350539816</c:v>
                </c:pt>
                <c:pt idx="1213">
                  <c:v>-28.22363397579348</c:v>
                </c:pt>
                <c:pt idx="1214">
                  <c:v>-28.3564858596751</c:v>
                </c:pt>
                <c:pt idx="1215">
                  <c:v>-28.4931594084496</c:v>
                </c:pt>
                <c:pt idx="1216">
                  <c:v>-28.6401801409009</c:v>
                </c:pt>
                <c:pt idx="1217">
                  <c:v>-28.7758832536822</c:v>
                </c:pt>
                <c:pt idx="1218">
                  <c:v>-28.9186847672046</c:v>
                </c:pt>
                <c:pt idx="1219">
                  <c:v>-29.06523693981718</c:v>
                </c:pt>
                <c:pt idx="1220">
                  <c:v>-29.2096797634109</c:v>
                </c:pt>
                <c:pt idx="1221">
                  <c:v>-29.3650049449664</c:v>
                </c:pt>
                <c:pt idx="1222">
                  <c:v>-29.5130142802984</c:v>
                </c:pt>
                <c:pt idx="1223">
                  <c:v>-29.6678180170078</c:v>
                </c:pt>
                <c:pt idx="1224">
                  <c:v>-29.823219263381</c:v>
                </c:pt>
                <c:pt idx="1225">
                  <c:v>-29.9765281918079</c:v>
                </c:pt>
                <c:pt idx="1226">
                  <c:v>-30.133728241727</c:v>
                </c:pt>
                <c:pt idx="1227">
                  <c:v>-30.295555300181</c:v>
                </c:pt>
                <c:pt idx="1228">
                  <c:v>-30.45426172166781</c:v>
                </c:pt>
                <c:pt idx="1229">
                  <c:v>-30.6198521703447</c:v>
                </c:pt>
                <c:pt idx="1230">
                  <c:v>-30.78460205917348</c:v>
                </c:pt>
                <c:pt idx="1231">
                  <c:v>-30.953289980799</c:v>
                </c:pt>
                <c:pt idx="1232">
                  <c:v>-31.120601961926</c:v>
                </c:pt>
                <c:pt idx="1233">
                  <c:v>-31.2985716652278</c:v>
                </c:pt>
                <c:pt idx="1234">
                  <c:v>-31.4738449909092</c:v>
                </c:pt>
                <c:pt idx="1235">
                  <c:v>-31.6606927482694</c:v>
                </c:pt>
                <c:pt idx="1236">
                  <c:v>-31.8516826454172</c:v>
                </c:pt>
                <c:pt idx="1237">
                  <c:v>-32.0431019581918</c:v>
                </c:pt>
                <c:pt idx="1238">
                  <c:v>-32.2388151599254</c:v>
                </c:pt>
                <c:pt idx="1239">
                  <c:v>-32.45626414889161</c:v>
                </c:pt>
                <c:pt idx="1240">
                  <c:v>-32.6493749106678</c:v>
                </c:pt>
                <c:pt idx="1241">
                  <c:v>-32.85915195024599</c:v>
                </c:pt>
                <c:pt idx="1242">
                  <c:v>-33.07526555621541</c:v>
                </c:pt>
                <c:pt idx="1243">
                  <c:v>-33.28948918428051</c:v>
                </c:pt>
                <c:pt idx="1244">
                  <c:v>-33.51858147463354</c:v>
                </c:pt>
                <c:pt idx="1245">
                  <c:v>-33.7447797554734</c:v>
                </c:pt>
                <c:pt idx="1246">
                  <c:v>-33.9694536941274</c:v>
                </c:pt>
                <c:pt idx="1247">
                  <c:v>-34.1972569714676</c:v>
                </c:pt>
                <c:pt idx="1248">
                  <c:v>-34.43709460006909</c:v>
                </c:pt>
                <c:pt idx="1249">
                  <c:v>-34.6731711727355</c:v>
                </c:pt>
                <c:pt idx="1250">
                  <c:v>-34.9133835821997</c:v>
                </c:pt>
                <c:pt idx="1251">
                  <c:v>-35.152181687598</c:v>
                </c:pt>
                <c:pt idx="1252">
                  <c:v>-35.4053050877764</c:v>
                </c:pt>
                <c:pt idx="1253">
                  <c:v>-35.6209299199305</c:v>
                </c:pt>
                <c:pt idx="1254">
                  <c:v>-35.87368419490751</c:v>
                </c:pt>
                <c:pt idx="1255">
                  <c:v>-36.1256099998334</c:v>
                </c:pt>
                <c:pt idx="1256">
                  <c:v>-36.37823407334391</c:v>
                </c:pt>
                <c:pt idx="1257">
                  <c:v>-36.608909395173</c:v>
                </c:pt>
                <c:pt idx="1258">
                  <c:v>-36.86186362113759</c:v>
                </c:pt>
                <c:pt idx="1259">
                  <c:v>-37.10447193384329</c:v>
                </c:pt>
                <c:pt idx="1260">
                  <c:v>-37.3322851169034</c:v>
                </c:pt>
                <c:pt idx="1261">
                  <c:v>-37.58524241904119</c:v>
                </c:pt>
                <c:pt idx="1262">
                  <c:v>-37.8086481899205</c:v>
                </c:pt>
                <c:pt idx="1263">
                  <c:v>-38.067366623771</c:v>
                </c:pt>
                <c:pt idx="1264">
                  <c:v>-38.2920324917081</c:v>
                </c:pt>
                <c:pt idx="1265">
                  <c:v>-38.5178430741591</c:v>
                </c:pt>
                <c:pt idx="1266">
                  <c:v>-38.7413506105738</c:v>
                </c:pt>
                <c:pt idx="1267">
                  <c:v>-38.97425336753459</c:v>
                </c:pt>
                <c:pt idx="1268">
                  <c:v>-39.2020206644508</c:v>
                </c:pt>
                <c:pt idx="1269">
                  <c:v>-39.40476892145359</c:v>
                </c:pt>
                <c:pt idx="1270">
                  <c:v>-39.6266215443242</c:v>
                </c:pt>
                <c:pt idx="1271">
                  <c:v>-39.8338004147557</c:v>
                </c:pt>
                <c:pt idx="1272">
                  <c:v>-40.0430153065725</c:v>
                </c:pt>
                <c:pt idx="1273">
                  <c:v>-40.2549389999686</c:v>
                </c:pt>
                <c:pt idx="1274">
                  <c:v>-40.4771942309572</c:v>
                </c:pt>
                <c:pt idx="1275">
                  <c:v>-40.6615097377113</c:v>
                </c:pt>
                <c:pt idx="1276">
                  <c:v>-40.832579360931</c:v>
                </c:pt>
                <c:pt idx="1277">
                  <c:v>-41.0321926323383</c:v>
                </c:pt>
                <c:pt idx="1278">
                  <c:v>-41.1913484761191</c:v>
                </c:pt>
                <c:pt idx="1279">
                  <c:v>-41.35768435002242</c:v>
                </c:pt>
                <c:pt idx="1280">
                  <c:v>-41.55679407913331</c:v>
                </c:pt>
                <c:pt idx="1281">
                  <c:v>-41.7081806701195</c:v>
                </c:pt>
                <c:pt idx="1282">
                  <c:v>-41.88965903881709</c:v>
                </c:pt>
                <c:pt idx="1283">
                  <c:v>-42.03724609499429</c:v>
                </c:pt>
                <c:pt idx="1284">
                  <c:v>-42.20428049327561</c:v>
                </c:pt>
                <c:pt idx="1285">
                  <c:v>-42.3407803363642</c:v>
                </c:pt>
                <c:pt idx="1286">
                  <c:v>-42.4236860371669</c:v>
                </c:pt>
                <c:pt idx="1287">
                  <c:v>-42.58740055489931</c:v>
                </c:pt>
                <c:pt idx="1288">
                  <c:v>-42.6981154936584</c:v>
                </c:pt>
                <c:pt idx="1289">
                  <c:v>-42.83488937848221</c:v>
                </c:pt>
                <c:pt idx="1290">
                  <c:v>-42.96036448793201</c:v>
                </c:pt>
                <c:pt idx="1291">
                  <c:v>-43.03459679621709</c:v>
                </c:pt>
                <c:pt idx="1292">
                  <c:v>-43.1161107580207</c:v>
                </c:pt>
                <c:pt idx="1293">
                  <c:v>-43.1880586787056</c:v>
                </c:pt>
                <c:pt idx="1294">
                  <c:v>-43.265307117012</c:v>
                </c:pt>
                <c:pt idx="1295">
                  <c:v>-43.3290764982508</c:v>
                </c:pt>
                <c:pt idx="1296">
                  <c:v>-43.4344136730812</c:v>
                </c:pt>
                <c:pt idx="1297">
                  <c:v>-43.46782750451609</c:v>
                </c:pt>
                <c:pt idx="1298">
                  <c:v>-43.53358446853139</c:v>
                </c:pt>
                <c:pt idx="1299">
                  <c:v>-43.5884219690751</c:v>
                </c:pt>
                <c:pt idx="1300">
                  <c:v>-43.6275484808508</c:v>
                </c:pt>
                <c:pt idx="1301">
                  <c:v>-43.6872718893293</c:v>
                </c:pt>
                <c:pt idx="1302">
                  <c:v>-43.683560046697</c:v>
                </c:pt>
                <c:pt idx="1303">
                  <c:v>-43.7420947266459</c:v>
                </c:pt>
                <c:pt idx="1304">
                  <c:v>-43.7666991166051</c:v>
                </c:pt>
                <c:pt idx="1305">
                  <c:v>-43.766101440113</c:v>
                </c:pt>
                <c:pt idx="1306">
                  <c:v>-43.7642801416233</c:v>
                </c:pt>
                <c:pt idx="1307">
                  <c:v>-43.7697275699392</c:v>
                </c:pt>
                <c:pt idx="1308">
                  <c:v>-43.7505919378063</c:v>
                </c:pt>
                <c:pt idx="1309">
                  <c:v>-43.7148589052593</c:v>
                </c:pt>
                <c:pt idx="1310">
                  <c:v>-43.6933192555788</c:v>
                </c:pt>
                <c:pt idx="1311">
                  <c:v>-43.7304960020248</c:v>
                </c:pt>
                <c:pt idx="1312">
                  <c:v>-43.6781932903702</c:v>
                </c:pt>
                <c:pt idx="1313">
                  <c:v>-43.6503588384419</c:v>
                </c:pt>
                <c:pt idx="1314">
                  <c:v>-43.6497088911515</c:v>
                </c:pt>
                <c:pt idx="1315">
                  <c:v>-43.589402797509</c:v>
                </c:pt>
                <c:pt idx="1316">
                  <c:v>-43.5331280517246</c:v>
                </c:pt>
                <c:pt idx="1317">
                  <c:v>-43.50225606534219</c:v>
                </c:pt>
                <c:pt idx="1318">
                  <c:v>-43.450412298343</c:v>
                </c:pt>
                <c:pt idx="1319">
                  <c:v>-43.3983710212702</c:v>
                </c:pt>
                <c:pt idx="1320">
                  <c:v>-43.34400541441489</c:v>
                </c:pt>
                <c:pt idx="1321">
                  <c:v>-43.2978682989925</c:v>
                </c:pt>
                <c:pt idx="1322">
                  <c:v>-43.1961838281557</c:v>
                </c:pt>
                <c:pt idx="1323">
                  <c:v>-43.1318290485782</c:v>
                </c:pt>
                <c:pt idx="1324">
                  <c:v>-43.0161151303307</c:v>
                </c:pt>
                <c:pt idx="1325">
                  <c:v>-42.9281854851819</c:v>
                </c:pt>
                <c:pt idx="1326">
                  <c:v>-42.8396399928066</c:v>
                </c:pt>
                <c:pt idx="1327">
                  <c:v>-42.75090361164599</c:v>
                </c:pt>
                <c:pt idx="1328">
                  <c:v>-42.6408621031395</c:v>
                </c:pt>
                <c:pt idx="1329">
                  <c:v>-42.48082884341729</c:v>
                </c:pt>
                <c:pt idx="1330">
                  <c:v>-42.393785629619</c:v>
                </c:pt>
                <c:pt idx="1331">
                  <c:v>-42.2945143265875</c:v>
                </c:pt>
                <c:pt idx="1332">
                  <c:v>-42.18225755748601</c:v>
                </c:pt>
                <c:pt idx="1333">
                  <c:v>-42.0217263214121</c:v>
                </c:pt>
                <c:pt idx="1334">
                  <c:v>-41.88425419471624</c:v>
                </c:pt>
                <c:pt idx="1335">
                  <c:v>-41.73161980924341</c:v>
                </c:pt>
                <c:pt idx="1336">
                  <c:v>-41.57027503169959</c:v>
                </c:pt>
                <c:pt idx="1337">
                  <c:v>-41.4280304949155</c:v>
                </c:pt>
                <c:pt idx="1338">
                  <c:v>-41.3133556585833</c:v>
                </c:pt>
                <c:pt idx="1339">
                  <c:v>-41.15924909103151</c:v>
                </c:pt>
                <c:pt idx="1340">
                  <c:v>-41.0031475120507</c:v>
                </c:pt>
                <c:pt idx="1341">
                  <c:v>-40.83924759302671</c:v>
                </c:pt>
                <c:pt idx="1342">
                  <c:v>-40.6734418249563</c:v>
                </c:pt>
                <c:pt idx="1343">
                  <c:v>-40.5243568219886</c:v>
                </c:pt>
                <c:pt idx="1344">
                  <c:v>-40.3681124432845</c:v>
                </c:pt>
                <c:pt idx="1345">
                  <c:v>-40.1784488423602</c:v>
                </c:pt>
                <c:pt idx="1346">
                  <c:v>-39.9932291223242</c:v>
                </c:pt>
                <c:pt idx="1347">
                  <c:v>-39.83595143999359</c:v>
                </c:pt>
                <c:pt idx="1348">
                  <c:v>-39.65582775498061</c:v>
                </c:pt>
                <c:pt idx="1349">
                  <c:v>-39.4679972450907</c:v>
                </c:pt>
                <c:pt idx="1350">
                  <c:v>-39.28621715343399</c:v>
                </c:pt>
                <c:pt idx="1351">
                  <c:v>-39.11357058261251</c:v>
                </c:pt>
                <c:pt idx="1352">
                  <c:v>-38.9286343879498</c:v>
                </c:pt>
                <c:pt idx="1353">
                  <c:v>-38.7432706548306</c:v>
                </c:pt>
                <c:pt idx="1354">
                  <c:v>-38.54649957737761</c:v>
                </c:pt>
                <c:pt idx="1355">
                  <c:v>-38.35649145500153</c:v>
                </c:pt>
                <c:pt idx="1356">
                  <c:v>-38.1719118116609</c:v>
                </c:pt>
                <c:pt idx="1357">
                  <c:v>-37.98909076399399</c:v>
                </c:pt>
                <c:pt idx="1358">
                  <c:v>-37.78776955941304</c:v>
                </c:pt>
                <c:pt idx="1359">
                  <c:v>-37.62801128181001</c:v>
                </c:pt>
                <c:pt idx="1360">
                  <c:v>-37.44181839304829</c:v>
                </c:pt>
                <c:pt idx="1361">
                  <c:v>-37.2873713580744</c:v>
                </c:pt>
                <c:pt idx="1362">
                  <c:v>-37.126865980145</c:v>
                </c:pt>
                <c:pt idx="1363">
                  <c:v>-36.9791778988739</c:v>
                </c:pt>
                <c:pt idx="1364">
                  <c:v>-36.8235189762712</c:v>
                </c:pt>
                <c:pt idx="1365">
                  <c:v>-36.65187266636452</c:v>
                </c:pt>
                <c:pt idx="1366">
                  <c:v>-36.486275436591</c:v>
                </c:pt>
                <c:pt idx="1367">
                  <c:v>-36.3521516950752</c:v>
                </c:pt>
                <c:pt idx="1368">
                  <c:v>-36.20189680474019</c:v>
                </c:pt>
                <c:pt idx="1369">
                  <c:v>-36.0615041142912</c:v>
                </c:pt>
                <c:pt idx="1370">
                  <c:v>-35.9287882182655</c:v>
                </c:pt>
                <c:pt idx="1371">
                  <c:v>-35.7933685302315</c:v>
                </c:pt>
                <c:pt idx="1372">
                  <c:v>-35.6658772064618</c:v>
                </c:pt>
                <c:pt idx="1373">
                  <c:v>-35.5483613635749</c:v>
                </c:pt>
                <c:pt idx="1374">
                  <c:v>-35.4363539592879</c:v>
                </c:pt>
                <c:pt idx="1375">
                  <c:v>-35.31462236221871</c:v>
                </c:pt>
                <c:pt idx="1376">
                  <c:v>-35.1943633308127</c:v>
                </c:pt>
                <c:pt idx="1377">
                  <c:v>-35.0881223390949</c:v>
                </c:pt>
                <c:pt idx="1378">
                  <c:v>-34.9795420241429</c:v>
                </c:pt>
                <c:pt idx="1379">
                  <c:v>-34.8764756975704</c:v>
                </c:pt>
                <c:pt idx="1380">
                  <c:v>-34.7824792572813</c:v>
                </c:pt>
                <c:pt idx="1381">
                  <c:v>-34.66902169684229</c:v>
                </c:pt>
                <c:pt idx="1382">
                  <c:v>-34.57625041170751</c:v>
                </c:pt>
                <c:pt idx="1383">
                  <c:v>-34.46344457747211</c:v>
                </c:pt>
                <c:pt idx="1384">
                  <c:v>-34.35799366101024</c:v>
                </c:pt>
                <c:pt idx="1385">
                  <c:v>-34.2684187745864</c:v>
                </c:pt>
                <c:pt idx="1386">
                  <c:v>-34.1641131604871</c:v>
                </c:pt>
                <c:pt idx="1387">
                  <c:v>-34.0634134913658</c:v>
                </c:pt>
                <c:pt idx="1388">
                  <c:v>-33.9688270497251</c:v>
                </c:pt>
                <c:pt idx="1389">
                  <c:v>-33.87769411640289</c:v>
                </c:pt>
                <c:pt idx="1390">
                  <c:v>-33.7810733420905</c:v>
                </c:pt>
                <c:pt idx="1391">
                  <c:v>-33.6754089366359</c:v>
                </c:pt>
                <c:pt idx="1392">
                  <c:v>-33.5885509554859</c:v>
                </c:pt>
                <c:pt idx="1393">
                  <c:v>-33.4857909635687</c:v>
                </c:pt>
                <c:pt idx="1394">
                  <c:v>-33.3903307715671</c:v>
                </c:pt>
                <c:pt idx="1395">
                  <c:v>-33.30111956171681</c:v>
                </c:pt>
                <c:pt idx="1396">
                  <c:v>-33.2069051336971</c:v>
                </c:pt>
                <c:pt idx="1397">
                  <c:v>-33.1059499313918</c:v>
                </c:pt>
                <c:pt idx="1398">
                  <c:v>-33.0197690649233</c:v>
                </c:pt>
                <c:pt idx="1399">
                  <c:v>-32.9329640751949</c:v>
                </c:pt>
                <c:pt idx="1400">
                  <c:v>-32.8596931247358</c:v>
                </c:pt>
                <c:pt idx="1401">
                  <c:v>-32.77686756068141</c:v>
                </c:pt>
                <c:pt idx="1402">
                  <c:v>-32.69108631328361</c:v>
                </c:pt>
                <c:pt idx="1403">
                  <c:v>-32.6182301532093</c:v>
                </c:pt>
                <c:pt idx="1404">
                  <c:v>-32.5482439535591</c:v>
                </c:pt>
                <c:pt idx="1405">
                  <c:v>-32.48044196103961</c:v>
                </c:pt>
                <c:pt idx="1406">
                  <c:v>-32.4141736338309</c:v>
                </c:pt>
                <c:pt idx="1407">
                  <c:v>-32.3592329818543</c:v>
                </c:pt>
                <c:pt idx="1408">
                  <c:v>-32.2832463822639</c:v>
                </c:pt>
                <c:pt idx="1409">
                  <c:v>-32.2236488854164</c:v>
                </c:pt>
                <c:pt idx="1410">
                  <c:v>-32.1654961453656</c:v>
                </c:pt>
                <c:pt idx="1411">
                  <c:v>-32.11688137584121</c:v>
                </c:pt>
                <c:pt idx="1412">
                  <c:v>-32.0689308614113</c:v>
                </c:pt>
                <c:pt idx="1413">
                  <c:v>-32.0157559759276</c:v>
                </c:pt>
                <c:pt idx="1414">
                  <c:v>-31.96825651206288</c:v>
                </c:pt>
                <c:pt idx="1415">
                  <c:v>-31.9325612612473</c:v>
                </c:pt>
                <c:pt idx="1416">
                  <c:v>-31.9032703070836</c:v>
                </c:pt>
                <c:pt idx="1417">
                  <c:v>-31.8741632586844</c:v>
                </c:pt>
                <c:pt idx="1418">
                  <c:v>-31.8204546125396</c:v>
                </c:pt>
                <c:pt idx="1419">
                  <c:v>-31.7709629409205</c:v>
                </c:pt>
                <c:pt idx="1420">
                  <c:v>-31.74591633829469</c:v>
                </c:pt>
                <c:pt idx="1421">
                  <c:v>-31.7187819700172</c:v>
                </c:pt>
                <c:pt idx="1422">
                  <c:v>-31.6867176118188</c:v>
                </c:pt>
                <c:pt idx="1423">
                  <c:v>-31.6517190159542</c:v>
                </c:pt>
                <c:pt idx="1424">
                  <c:v>-31.6326864731371</c:v>
                </c:pt>
                <c:pt idx="1425">
                  <c:v>-31.6024601847988</c:v>
                </c:pt>
                <c:pt idx="1426">
                  <c:v>-31.5828464282716</c:v>
                </c:pt>
                <c:pt idx="1427">
                  <c:v>-31.5356555539072</c:v>
                </c:pt>
                <c:pt idx="1428">
                  <c:v>-31.52017270930619</c:v>
                </c:pt>
                <c:pt idx="1429">
                  <c:v>-31.4936871881816</c:v>
                </c:pt>
                <c:pt idx="1430">
                  <c:v>-31.4573834381009</c:v>
                </c:pt>
                <c:pt idx="1431">
                  <c:v>-31.4285743013161</c:v>
                </c:pt>
                <c:pt idx="1432">
                  <c:v>-31.4035980868903</c:v>
                </c:pt>
                <c:pt idx="1433">
                  <c:v>-31.3753414788762</c:v>
                </c:pt>
                <c:pt idx="1434">
                  <c:v>-31.3536639009587</c:v>
                </c:pt>
                <c:pt idx="1435">
                  <c:v>-31.328315564366</c:v>
                </c:pt>
                <c:pt idx="1436">
                  <c:v>-31.312467848668</c:v>
                </c:pt>
                <c:pt idx="1437">
                  <c:v>-31.2838581114414</c:v>
                </c:pt>
                <c:pt idx="1438">
                  <c:v>-31.2611804252107</c:v>
                </c:pt>
                <c:pt idx="1439">
                  <c:v>-31.24558263468958</c:v>
                </c:pt>
                <c:pt idx="1440">
                  <c:v>-31.2270792405978</c:v>
                </c:pt>
                <c:pt idx="1441">
                  <c:v>-31.2130232464325</c:v>
                </c:pt>
                <c:pt idx="1442">
                  <c:v>-31.19396914063971</c:v>
                </c:pt>
                <c:pt idx="1443">
                  <c:v>-31.1782680797894</c:v>
                </c:pt>
                <c:pt idx="1444">
                  <c:v>-31.1700617161888</c:v>
                </c:pt>
                <c:pt idx="1445">
                  <c:v>-31.1605543540207</c:v>
                </c:pt>
                <c:pt idx="1446">
                  <c:v>-31.15087748693171</c:v>
                </c:pt>
                <c:pt idx="1447">
                  <c:v>-31.1524311054041</c:v>
                </c:pt>
                <c:pt idx="1448">
                  <c:v>-31.1580550504243</c:v>
                </c:pt>
                <c:pt idx="1449">
                  <c:v>-31.1595763409339</c:v>
                </c:pt>
                <c:pt idx="1450">
                  <c:v>-31.1715858484779</c:v>
                </c:pt>
                <c:pt idx="1451">
                  <c:v>-31.1814815633062</c:v>
                </c:pt>
                <c:pt idx="1452">
                  <c:v>-31.20076784074968</c:v>
                </c:pt>
                <c:pt idx="1453">
                  <c:v>-31.2205931795014</c:v>
                </c:pt>
                <c:pt idx="1454">
                  <c:v>-31.2436877320606</c:v>
                </c:pt>
                <c:pt idx="1455">
                  <c:v>-31.2901371499995</c:v>
                </c:pt>
                <c:pt idx="1456">
                  <c:v>-31.32868988666121</c:v>
                </c:pt>
                <c:pt idx="1457">
                  <c:v>-31.36441300936768</c:v>
                </c:pt>
                <c:pt idx="1458">
                  <c:v>-31.3986652344006</c:v>
                </c:pt>
                <c:pt idx="1459">
                  <c:v>-31.4422547098274</c:v>
                </c:pt>
                <c:pt idx="1460">
                  <c:v>-31.4912446131708</c:v>
                </c:pt>
                <c:pt idx="1461">
                  <c:v>-31.5520320559135</c:v>
                </c:pt>
                <c:pt idx="1462">
                  <c:v>-31.6125998093916</c:v>
                </c:pt>
                <c:pt idx="1463">
                  <c:v>-31.6884226906175</c:v>
                </c:pt>
                <c:pt idx="1464">
                  <c:v>-31.76077656382428</c:v>
                </c:pt>
                <c:pt idx="1465">
                  <c:v>-31.839940052575</c:v>
                </c:pt>
                <c:pt idx="1466">
                  <c:v>-31.9192219789737</c:v>
                </c:pt>
                <c:pt idx="1467">
                  <c:v>-31.99891239252758</c:v>
                </c:pt>
                <c:pt idx="1468">
                  <c:v>-32.080044738377</c:v>
                </c:pt>
                <c:pt idx="1469">
                  <c:v>-32.1744523888762</c:v>
                </c:pt>
                <c:pt idx="1470">
                  <c:v>-32.2624765071585</c:v>
                </c:pt>
                <c:pt idx="1471">
                  <c:v>-32.3729155224787</c:v>
                </c:pt>
                <c:pt idx="1472">
                  <c:v>-32.48425435851949</c:v>
                </c:pt>
                <c:pt idx="1473">
                  <c:v>-32.5890116383238</c:v>
                </c:pt>
                <c:pt idx="1474">
                  <c:v>-32.70608100034731</c:v>
                </c:pt>
                <c:pt idx="1475">
                  <c:v>-32.8191285151387</c:v>
                </c:pt>
                <c:pt idx="1476">
                  <c:v>-32.93138829986361</c:v>
                </c:pt>
                <c:pt idx="1477">
                  <c:v>-33.0701216940507</c:v>
                </c:pt>
                <c:pt idx="1478">
                  <c:v>-33.18978659151711</c:v>
                </c:pt>
                <c:pt idx="1479">
                  <c:v>-33.31686489943426</c:v>
                </c:pt>
                <c:pt idx="1480">
                  <c:v>-33.4483110358637</c:v>
                </c:pt>
                <c:pt idx="1481">
                  <c:v>-33.581953864258</c:v>
                </c:pt>
                <c:pt idx="1482">
                  <c:v>-33.7269954842808</c:v>
                </c:pt>
                <c:pt idx="1483">
                  <c:v>-33.867335424795</c:v>
                </c:pt>
                <c:pt idx="1484">
                  <c:v>-34.0163158970784</c:v>
                </c:pt>
                <c:pt idx="1485">
                  <c:v>-34.1597371048554</c:v>
                </c:pt>
                <c:pt idx="1486">
                  <c:v>-34.30719127184011</c:v>
                </c:pt>
                <c:pt idx="1487">
                  <c:v>-34.4583723376464</c:v>
                </c:pt>
                <c:pt idx="1488">
                  <c:v>-34.6090725213035</c:v>
                </c:pt>
                <c:pt idx="1489">
                  <c:v>-34.7685405414063</c:v>
                </c:pt>
                <c:pt idx="1490">
                  <c:v>-34.93148248818631</c:v>
                </c:pt>
                <c:pt idx="1491">
                  <c:v>-35.11111358124209</c:v>
                </c:pt>
                <c:pt idx="1492">
                  <c:v>-35.2719313069548</c:v>
                </c:pt>
                <c:pt idx="1493">
                  <c:v>-35.4399661783558</c:v>
                </c:pt>
                <c:pt idx="1494">
                  <c:v>-35.61942268871341</c:v>
                </c:pt>
                <c:pt idx="1495">
                  <c:v>-35.79148450066234</c:v>
                </c:pt>
                <c:pt idx="1496">
                  <c:v>-35.97062195836421</c:v>
                </c:pt>
                <c:pt idx="1497">
                  <c:v>-36.1605002095554</c:v>
                </c:pt>
                <c:pt idx="1498">
                  <c:v>-36.35222263392</c:v>
                </c:pt>
                <c:pt idx="1499">
                  <c:v>-36.55666471026809</c:v>
                </c:pt>
                <c:pt idx="1500">
                  <c:v>-36.7570701203911</c:v>
                </c:pt>
                <c:pt idx="1501">
                  <c:v>-36.9592306671018</c:v>
                </c:pt>
                <c:pt idx="1502">
                  <c:v>-37.17464840333021</c:v>
                </c:pt>
                <c:pt idx="1503">
                  <c:v>-37.38721138805661</c:v>
                </c:pt>
                <c:pt idx="1504">
                  <c:v>-37.6208139082581</c:v>
                </c:pt>
                <c:pt idx="1505">
                  <c:v>-37.862555863518</c:v>
                </c:pt>
                <c:pt idx="1506">
                  <c:v>-38.1029630831157</c:v>
                </c:pt>
                <c:pt idx="1507">
                  <c:v>-38.31774386976171</c:v>
                </c:pt>
                <c:pt idx="1508">
                  <c:v>-38.54684719419851</c:v>
                </c:pt>
                <c:pt idx="1509">
                  <c:v>-38.80740270421431</c:v>
                </c:pt>
                <c:pt idx="1510">
                  <c:v>-39.0302516126519</c:v>
                </c:pt>
                <c:pt idx="1511">
                  <c:v>-39.2714854490847</c:v>
                </c:pt>
                <c:pt idx="1512">
                  <c:v>-39.5236020086717</c:v>
                </c:pt>
                <c:pt idx="1513">
                  <c:v>-39.80442054572656</c:v>
                </c:pt>
                <c:pt idx="1514">
                  <c:v>-40.049800696929</c:v>
                </c:pt>
                <c:pt idx="1515">
                  <c:v>-40.30264085461179</c:v>
                </c:pt>
                <c:pt idx="1516">
                  <c:v>-40.5240329933271</c:v>
                </c:pt>
                <c:pt idx="1517">
                  <c:v>-40.7852081192369</c:v>
                </c:pt>
                <c:pt idx="1518">
                  <c:v>-41.072722861522</c:v>
                </c:pt>
                <c:pt idx="1519">
                  <c:v>-41.35994528905039</c:v>
                </c:pt>
                <c:pt idx="1520">
                  <c:v>-41.62218172219741</c:v>
                </c:pt>
                <c:pt idx="1521">
                  <c:v>-41.8781848757389</c:v>
                </c:pt>
                <c:pt idx="1522">
                  <c:v>-42.1124171461934</c:v>
                </c:pt>
                <c:pt idx="1523">
                  <c:v>-42.39966488549589</c:v>
                </c:pt>
                <c:pt idx="1524">
                  <c:v>-42.67164535939711</c:v>
                </c:pt>
                <c:pt idx="1525">
                  <c:v>-42.9023853683793</c:v>
                </c:pt>
                <c:pt idx="1526">
                  <c:v>-43.14178627520841</c:v>
                </c:pt>
                <c:pt idx="1527">
                  <c:v>-43.4064648425338</c:v>
                </c:pt>
                <c:pt idx="1528">
                  <c:v>-43.6551937700513</c:v>
                </c:pt>
                <c:pt idx="1529">
                  <c:v>-43.88829735075601</c:v>
                </c:pt>
                <c:pt idx="1530">
                  <c:v>-44.1378205984352</c:v>
                </c:pt>
                <c:pt idx="1531">
                  <c:v>-44.35071006608639</c:v>
                </c:pt>
                <c:pt idx="1532">
                  <c:v>-44.55332123469651</c:v>
                </c:pt>
                <c:pt idx="1533">
                  <c:v>-44.8056119863897</c:v>
                </c:pt>
                <c:pt idx="1534">
                  <c:v>-44.9891032543052</c:v>
                </c:pt>
                <c:pt idx="1535">
                  <c:v>-45.254009749376</c:v>
                </c:pt>
                <c:pt idx="1536">
                  <c:v>-45.45882276806211</c:v>
                </c:pt>
                <c:pt idx="1537">
                  <c:v>-45.6389730129071</c:v>
                </c:pt>
                <c:pt idx="1538">
                  <c:v>-45.8389973136059</c:v>
                </c:pt>
                <c:pt idx="1539">
                  <c:v>-46.0592156932703</c:v>
                </c:pt>
                <c:pt idx="1540">
                  <c:v>-46.2817388790174</c:v>
                </c:pt>
                <c:pt idx="1541">
                  <c:v>-46.501323735162</c:v>
                </c:pt>
                <c:pt idx="1542">
                  <c:v>-46.6680553330864</c:v>
                </c:pt>
                <c:pt idx="1543">
                  <c:v>-46.80624146937676</c:v>
                </c:pt>
                <c:pt idx="1544">
                  <c:v>-47.0259085242711</c:v>
                </c:pt>
                <c:pt idx="1545">
                  <c:v>-47.1448418228819</c:v>
                </c:pt>
                <c:pt idx="1546">
                  <c:v>-47.3072186497071</c:v>
                </c:pt>
                <c:pt idx="1547">
                  <c:v>-47.507814800161</c:v>
                </c:pt>
                <c:pt idx="1548">
                  <c:v>-47.6455411619521</c:v>
                </c:pt>
                <c:pt idx="1549">
                  <c:v>-47.7902293558732</c:v>
                </c:pt>
                <c:pt idx="1550">
                  <c:v>-47.94138310581011</c:v>
                </c:pt>
                <c:pt idx="1551">
                  <c:v>-48.0725976742149</c:v>
                </c:pt>
                <c:pt idx="1552">
                  <c:v>-48.1988599805698</c:v>
                </c:pt>
                <c:pt idx="1553">
                  <c:v>-48.35806959919234</c:v>
                </c:pt>
                <c:pt idx="1554">
                  <c:v>-48.5025627087341</c:v>
                </c:pt>
                <c:pt idx="1555">
                  <c:v>-48.6012182181067</c:v>
                </c:pt>
                <c:pt idx="1556">
                  <c:v>-48.6984129007952</c:v>
                </c:pt>
                <c:pt idx="1557">
                  <c:v>-48.7320842334213</c:v>
                </c:pt>
                <c:pt idx="1558">
                  <c:v>-48.82107962294859</c:v>
                </c:pt>
                <c:pt idx="1559">
                  <c:v>-48.9895527944453</c:v>
                </c:pt>
                <c:pt idx="1560">
                  <c:v>-49.0357133344322</c:v>
                </c:pt>
                <c:pt idx="1561">
                  <c:v>-49.11216914133</c:v>
                </c:pt>
                <c:pt idx="1562">
                  <c:v>-49.1633993871184</c:v>
                </c:pt>
                <c:pt idx="1563">
                  <c:v>-49.25497688533419</c:v>
                </c:pt>
                <c:pt idx="1564">
                  <c:v>-49.4052933540774</c:v>
                </c:pt>
                <c:pt idx="1565">
                  <c:v>-49.45759368800761</c:v>
                </c:pt>
                <c:pt idx="1566">
                  <c:v>-49.44189872564791</c:v>
                </c:pt>
                <c:pt idx="1567">
                  <c:v>-49.48719161773121</c:v>
                </c:pt>
                <c:pt idx="1568">
                  <c:v>-49.5797639846616</c:v>
                </c:pt>
                <c:pt idx="1569">
                  <c:v>-49.6638640337998</c:v>
                </c:pt>
                <c:pt idx="1570">
                  <c:v>-49.7630262933318</c:v>
                </c:pt>
                <c:pt idx="1571">
                  <c:v>-49.7745665303581</c:v>
                </c:pt>
                <c:pt idx="1572">
                  <c:v>-49.8034078867077</c:v>
                </c:pt>
                <c:pt idx="1573">
                  <c:v>-49.89784651237454</c:v>
                </c:pt>
                <c:pt idx="1574">
                  <c:v>-49.9253388577995</c:v>
                </c:pt>
                <c:pt idx="1575">
                  <c:v>-49.97582505609641</c:v>
                </c:pt>
                <c:pt idx="1576">
                  <c:v>-49.95143887402359</c:v>
                </c:pt>
                <c:pt idx="1577">
                  <c:v>-49.95090178389541</c:v>
                </c:pt>
                <c:pt idx="1578">
                  <c:v>-49.9695580647551</c:v>
                </c:pt>
                <c:pt idx="1579">
                  <c:v>-50.0495488283021</c:v>
                </c:pt>
                <c:pt idx="1580">
                  <c:v>-50.03421077360549</c:v>
                </c:pt>
                <c:pt idx="1581">
                  <c:v>-50.056984331051</c:v>
                </c:pt>
                <c:pt idx="1582">
                  <c:v>-50.01066820504721</c:v>
                </c:pt>
                <c:pt idx="1583">
                  <c:v>-49.922135977094</c:v>
                </c:pt>
                <c:pt idx="1584">
                  <c:v>-49.91442604365056</c:v>
                </c:pt>
                <c:pt idx="1585">
                  <c:v>-49.9039158527233</c:v>
                </c:pt>
                <c:pt idx="1586">
                  <c:v>-49.7905907152601</c:v>
                </c:pt>
                <c:pt idx="1587">
                  <c:v>-49.82566457464529</c:v>
                </c:pt>
                <c:pt idx="1588">
                  <c:v>-49.75100569226751</c:v>
                </c:pt>
                <c:pt idx="1589">
                  <c:v>-49.66989965430609</c:v>
                </c:pt>
                <c:pt idx="1590">
                  <c:v>-49.6153136797773</c:v>
                </c:pt>
                <c:pt idx="1591">
                  <c:v>-49.6058669937273</c:v>
                </c:pt>
                <c:pt idx="1592">
                  <c:v>-49.5318156718588</c:v>
                </c:pt>
                <c:pt idx="1593">
                  <c:v>-49.39788969088899</c:v>
                </c:pt>
                <c:pt idx="1594">
                  <c:v>-49.32404675438789</c:v>
                </c:pt>
                <c:pt idx="1595">
                  <c:v>-49.226650543402</c:v>
                </c:pt>
                <c:pt idx="1596">
                  <c:v>-49.1287123551429</c:v>
                </c:pt>
                <c:pt idx="1597">
                  <c:v>-49.023310398679</c:v>
                </c:pt>
                <c:pt idx="1598">
                  <c:v>-48.9581547146388</c:v>
                </c:pt>
                <c:pt idx="1599">
                  <c:v>-48.828271702354</c:v>
                </c:pt>
                <c:pt idx="1600">
                  <c:v>-48.8057318402624</c:v>
                </c:pt>
                <c:pt idx="1601">
                  <c:v>-48.6811412024981</c:v>
                </c:pt>
                <c:pt idx="1602">
                  <c:v>-48.5805211089529</c:v>
                </c:pt>
                <c:pt idx="1603">
                  <c:v>-48.45258712524222</c:v>
                </c:pt>
                <c:pt idx="1604">
                  <c:v>-48.3111052455573</c:v>
                </c:pt>
                <c:pt idx="1605">
                  <c:v>-48.1456125189766</c:v>
                </c:pt>
                <c:pt idx="1606">
                  <c:v>-47.97638664366731</c:v>
                </c:pt>
                <c:pt idx="1607">
                  <c:v>-47.8790014189618</c:v>
                </c:pt>
                <c:pt idx="1608">
                  <c:v>-47.7082242211133</c:v>
                </c:pt>
                <c:pt idx="1609">
                  <c:v>-47.55783554125519</c:v>
                </c:pt>
                <c:pt idx="1610">
                  <c:v>-47.40405617328391</c:v>
                </c:pt>
                <c:pt idx="1611">
                  <c:v>-47.2122102500267</c:v>
                </c:pt>
                <c:pt idx="1612">
                  <c:v>-47.04643008322299</c:v>
                </c:pt>
                <c:pt idx="1613">
                  <c:v>-46.88202077105061</c:v>
                </c:pt>
                <c:pt idx="1614">
                  <c:v>-46.75164886271246</c:v>
                </c:pt>
                <c:pt idx="1615">
                  <c:v>-46.5239238805141</c:v>
                </c:pt>
                <c:pt idx="1616">
                  <c:v>-46.3099025717551</c:v>
                </c:pt>
                <c:pt idx="1617">
                  <c:v>-46.15984164928931</c:v>
                </c:pt>
                <c:pt idx="1618">
                  <c:v>-45.949026414188</c:v>
                </c:pt>
                <c:pt idx="1619">
                  <c:v>-45.7669704291468</c:v>
                </c:pt>
                <c:pt idx="1620">
                  <c:v>-45.5710362959076</c:v>
                </c:pt>
                <c:pt idx="1621">
                  <c:v>-45.3988915178308</c:v>
                </c:pt>
                <c:pt idx="1622">
                  <c:v>-45.2086954000537</c:v>
                </c:pt>
                <c:pt idx="1623">
                  <c:v>-45.0164195667797</c:v>
                </c:pt>
                <c:pt idx="1624">
                  <c:v>-44.8621122264977</c:v>
                </c:pt>
                <c:pt idx="1625">
                  <c:v>-44.6954623496273</c:v>
                </c:pt>
                <c:pt idx="1626">
                  <c:v>-44.4613089562779</c:v>
                </c:pt>
                <c:pt idx="1627">
                  <c:v>-44.2632659705714</c:v>
                </c:pt>
                <c:pt idx="1628">
                  <c:v>-44.097307639725</c:v>
                </c:pt>
                <c:pt idx="1629">
                  <c:v>-43.9206427427353</c:v>
                </c:pt>
                <c:pt idx="1630">
                  <c:v>-43.7823002630672</c:v>
                </c:pt>
                <c:pt idx="1631">
                  <c:v>-43.5847737758593</c:v>
                </c:pt>
                <c:pt idx="1632">
                  <c:v>-43.41230848146741</c:v>
                </c:pt>
                <c:pt idx="1633">
                  <c:v>-43.2383410299024</c:v>
                </c:pt>
                <c:pt idx="1634">
                  <c:v>-43.0654344745725</c:v>
                </c:pt>
                <c:pt idx="1635">
                  <c:v>-42.9195303096844</c:v>
                </c:pt>
                <c:pt idx="1636">
                  <c:v>-42.7654004012951</c:v>
                </c:pt>
                <c:pt idx="1637">
                  <c:v>-42.59758765749111</c:v>
                </c:pt>
                <c:pt idx="1638">
                  <c:v>-42.45411595125609</c:v>
                </c:pt>
                <c:pt idx="1639">
                  <c:v>-42.3105336714098</c:v>
                </c:pt>
                <c:pt idx="1640">
                  <c:v>-42.1694442418487</c:v>
                </c:pt>
                <c:pt idx="1641">
                  <c:v>-42.0478959223765</c:v>
                </c:pt>
                <c:pt idx="1642">
                  <c:v>-41.9075170008994</c:v>
                </c:pt>
                <c:pt idx="1643">
                  <c:v>-41.7665691156061</c:v>
                </c:pt>
                <c:pt idx="1644">
                  <c:v>-41.6283988810662</c:v>
                </c:pt>
                <c:pt idx="1645">
                  <c:v>-41.512885579022</c:v>
                </c:pt>
                <c:pt idx="1646">
                  <c:v>-41.3581260669574</c:v>
                </c:pt>
                <c:pt idx="1647">
                  <c:v>-41.23436245791459</c:v>
                </c:pt>
                <c:pt idx="1648">
                  <c:v>-41.0976818704889</c:v>
                </c:pt>
                <c:pt idx="1649">
                  <c:v>-40.9750243034268</c:v>
                </c:pt>
                <c:pt idx="1650">
                  <c:v>-40.8655070175046</c:v>
                </c:pt>
                <c:pt idx="1651">
                  <c:v>-40.7722921671234</c:v>
                </c:pt>
                <c:pt idx="1652">
                  <c:v>-40.653338380481</c:v>
                </c:pt>
                <c:pt idx="1653">
                  <c:v>-40.55121545204551</c:v>
                </c:pt>
                <c:pt idx="1654">
                  <c:v>-40.44658751544556</c:v>
                </c:pt>
                <c:pt idx="1655">
                  <c:v>-40.32431456451449</c:v>
                </c:pt>
                <c:pt idx="1656">
                  <c:v>-40.24556450320221</c:v>
                </c:pt>
                <c:pt idx="1657">
                  <c:v>-40.16722447373121</c:v>
                </c:pt>
                <c:pt idx="1658">
                  <c:v>-40.0680530151617</c:v>
                </c:pt>
                <c:pt idx="1659">
                  <c:v>-39.99829498526739</c:v>
                </c:pt>
                <c:pt idx="1660">
                  <c:v>-39.9213532052981</c:v>
                </c:pt>
                <c:pt idx="1661">
                  <c:v>-39.81712426187779</c:v>
                </c:pt>
                <c:pt idx="1662">
                  <c:v>-39.71346512021611</c:v>
                </c:pt>
                <c:pt idx="1663">
                  <c:v>-39.6329275310077</c:v>
                </c:pt>
                <c:pt idx="1664">
                  <c:v>-39.556732655362</c:v>
                </c:pt>
                <c:pt idx="1665">
                  <c:v>-39.479498054963</c:v>
                </c:pt>
                <c:pt idx="1666">
                  <c:v>-39.4260373151409</c:v>
                </c:pt>
                <c:pt idx="1667">
                  <c:v>-39.34406885567334</c:v>
                </c:pt>
                <c:pt idx="1668">
                  <c:v>-39.2665017110882</c:v>
                </c:pt>
                <c:pt idx="1669">
                  <c:v>-39.2023926456497</c:v>
                </c:pt>
                <c:pt idx="1670">
                  <c:v>-39.16036444391239</c:v>
                </c:pt>
                <c:pt idx="1671">
                  <c:v>-39.0893994095089</c:v>
                </c:pt>
                <c:pt idx="1672">
                  <c:v>-39.0108921091839</c:v>
                </c:pt>
                <c:pt idx="1673">
                  <c:v>-38.9652041170813</c:v>
                </c:pt>
                <c:pt idx="1674">
                  <c:v>-38.90308445345222</c:v>
                </c:pt>
                <c:pt idx="1675">
                  <c:v>-38.8384918745063</c:v>
                </c:pt>
                <c:pt idx="1676">
                  <c:v>-38.7989111152906</c:v>
                </c:pt>
                <c:pt idx="1677">
                  <c:v>-38.7743447522757</c:v>
                </c:pt>
                <c:pt idx="1678">
                  <c:v>-38.7199565125908</c:v>
                </c:pt>
                <c:pt idx="1679">
                  <c:v>-38.6583932151632</c:v>
                </c:pt>
                <c:pt idx="1680">
                  <c:v>-38.61199339776449</c:v>
                </c:pt>
                <c:pt idx="1681">
                  <c:v>-38.5924222742112</c:v>
                </c:pt>
                <c:pt idx="1682">
                  <c:v>-38.5638734521342</c:v>
                </c:pt>
                <c:pt idx="1683">
                  <c:v>-38.52171755621961</c:v>
                </c:pt>
                <c:pt idx="1684">
                  <c:v>-38.47204711422049</c:v>
                </c:pt>
                <c:pt idx="1685">
                  <c:v>-38.41875168922819</c:v>
                </c:pt>
                <c:pt idx="1686">
                  <c:v>-38.4020110542555</c:v>
                </c:pt>
                <c:pt idx="1687">
                  <c:v>-38.37684292543229</c:v>
                </c:pt>
                <c:pt idx="1688">
                  <c:v>-38.3260859154457</c:v>
                </c:pt>
                <c:pt idx="1689">
                  <c:v>-38.2986997458098</c:v>
                </c:pt>
                <c:pt idx="1690">
                  <c:v>-38.2869466271581</c:v>
                </c:pt>
                <c:pt idx="1691">
                  <c:v>-38.2405098919303</c:v>
                </c:pt>
                <c:pt idx="1692">
                  <c:v>-38.20638447819029</c:v>
                </c:pt>
                <c:pt idx="1693">
                  <c:v>-38.1894564492019</c:v>
                </c:pt>
                <c:pt idx="1694">
                  <c:v>-38.1563558485909</c:v>
                </c:pt>
                <c:pt idx="1695">
                  <c:v>-38.123613254529</c:v>
                </c:pt>
                <c:pt idx="1696">
                  <c:v>-38.099767315957</c:v>
                </c:pt>
                <c:pt idx="1697">
                  <c:v>-38.0513176177117</c:v>
                </c:pt>
                <c:pt idx="1698">
                  <c:v>-37.995002548311</c:v>
                </c:pt>
                <c:pt idx="1699">
                  <c:v>-37.9670965525773</c:v>
                </c:pt>
                <c:pt idx="1700">
                  <c:v>-37.9366780955751</c:v>
                </c:pt>
                <c:pt idx="1701">
                  <c:v>-37.88635090171849</c:v>
                </c:pt>
                <c:pt idx="1702">
                  <c:v>-37.8628779230228</c:v>
                </c:pt>
                <c:pt idx="1703">
                  <c:v>-37.82965205029031</c:v>
                </c:pt>
                <c:pt idx="1704">
                  <c:v>-37.7753468144142</c:v>
                </c:pt>
                <c:pt idx="1705">
                  <c:v>-37.7401414145178</c:v>
                </c:pt>
                <c:pt idx="1706">
                  <c:v>-37.7053013634295</c:v>
                </c:pt>
                <c:pt idx="1707">
                  <c:v>-37.6628248839344</c:v>
                </c:pt>
                <c:pt idx="1708">
                  <c:v>-37.6027320741921</c:v>
                </c:pt>
                <c:pt idx="1709">
                  <c:v>-37.56198973316759</c:v>
                </c:pt>
                <c:pt idx="1710">
                  <c:v>-37.5167350087908</c:v>
                </c:pt>
                <c:pt idx="1711">
                  <c:v>-37.49609641326079</c:v>
                </c:pt>
                <c:pt idx="1712">
                  <c:v>-37.4665223105013</c:v>
                </c:pt>
                <c:pt idx="1713">
                  <c:v>-37.4287256582144</c:v>
                </c:pt>
                <c:pt idx="1714">
                  <c:v>-37.39679766436139</c:v>
                </c:pt>
                <c:pt idx="1715">
                  <c:v>-37.3599362285914</c:v>
                </c:pt>
                <c:pt idx="1716">
                  <c:v>-37.3291524158206</c:v>
                </c:pt>
                <c:pt idx="1717">
                  <c:v>-37.3028622101032</c:v>
                </c:pt>
                <c:pt idx="1718">
                  <c:v>-37.2930522862905</c:v>
                </c:pt>
                <c:pt idx="1719">
                  <c:v>-37.2631290846685</c:v>
                </c:pt>
                <c:pt idx="1720">
                  <c:v>-37.2463840959559</c:v>
                </c:pt>
                <c:pt idx="1721">
                  <c:v>-37.2336863440673</c:v>
                </c:pt>
                <c:pt idx="1722">
                  <c:v>-37.221986830169</c:v>
                </c:pt>
                <c:pt idx="1723">
                  <c:v>-37.2363692475679</c:v>
                </c:pt>
                <c:pt idx="1724">
                  <c:v>-37.2265138109378</c:v>
                </c:pt>
                <c:pt idx="1725">
                  <c:v>-37.244805738334</c:v>
                </c:pt>
                <c:pt idx="1726">
                  <c:v>-37.2423856196346</c:v>
                </c:pt>
                <c:pt idx="1727">
                  <c:v>-37.25550978560049</c:v>
                </c:pt>
                <c:pt idx="1728">
                  <c:v>-37.2862957939</c:v>
                </c:pt>
                <c:pt idx="1729">
                  <c:v>-37.31397736104037</c:v>
                </c:pt>
                <c:pt idx="1730">
                  <c:v>-37.35604547942381</c:v>
                </c:pt>
                <c:pt idx="1731">
                  <c:v>-37.3850879126658</c:v>
                </c:pt>
                <c:pt idx="1732">
                  <c:v>-37.43294405566224</c:v>
                </c:pt>
                <c:pt idx="1733">
                  <c:v>-37.48139173629144</c:v>
                </c:pt>
                <c:pt idx="1734">
                  <c:v>-37.5116324322697</c:v>
                </c:pt>
                <c:pt idx="1735">
                  <c:v>-37.5821080191854</c:v>
                </c:pt>
                <c:pt idx="1736">
                  <c:v>-37.6557325347119</c:v>
                </c:pt>
                <c:pt idx="1737">
                  <c:v>-37.72186955947041</c:v>
                </c:pt>
                <c:pt idx="1738">
                  <c:v>-37.78804708121754</c:v>
                </c:pt>
                <c:pt idx="1739">
                  <c:v>-37.85731958600149</c:v>
                </c:pt>
                <c:pt idx="1740">
                  <c:v>-37.9401304543053</c:v>
                </c:pt>
                <c:pt idx="1741">
                  <c:v>-38.0340527066968</c:v>
                </c:pt>
                <c:pt idx="1742">
                  <c:v>-38.1329283752238</c:v>
                </c:pt>
                <c:pt idx="1743">
                  <c:v>-38.2517427519659</c:v>
                </c:pt>
                <c:pt idx="1744">
                  <c:v>-38.33785124896659</c:v>
                </c:pt>
                <c:pt idx="1745">
                  <c:v>-38.44808761939026</c:v>
                </c:pt>
                <c:pt idx="1746">
                  <c:v>-38.56509455741681</c:v>
                </c:pt>
                <c:pt idx="1747">
                  <c:v>-38.7007718732899</c:v>
                </c:pt>
                <c:pt idx="1748">
                  <c:v>-38.83818153273629</c:v>
                </c:pt>
                <c:pt idx="1749">
                  <c:v>-38.9696555167761</c:v>
                </c:pt>
                <c:pt idx="1750">
                  <c:v>-39.110635789222</c:v>
                </c:pt>
                <c:pt idx="1751">
                  <c:v>-39.2393755996256</c:v>
                </c:pt>
                <c:pt idx="1752">
                  <c:v>-39.3822238395829</c:v>
                </c:pt>
                <c:pt idx="1753">
                  <c:v>-39.523011007507</c:v>
                </c:pt>
                <c:pt idx="1754">
                  <c:v>-39.6914633142373</c:v>
                </c:pt>
                <c:pt idx="1755">
                  <c:v>-39.8513371989086</c:v>
                </c:pt>
                <c:pt idx="1756">
                  <c:v>-40.027569070766</c:v>
                </c:pt>
                <c:pt idx="1757">
                  <c:v>-40.2274175735012</c:v>
                </c:pt>
                <c:pt idx="1758">
                  <c:v>-40.38576627728759</c:v>
                </c:pt>
                <c:pt idx="1759">
                  <c:v>-40.56665558596249</c:v>
                </c:pt>
                <c:pt idx="1760">
                  <c:v>-40.7608463408307</c:v>
                </c:pt>
                <c:pt idx="1761">
                  <c:v>-40.946379810575</c:v>
                </c:pt>
                <c:pt idx="1762">
                  <c:v>-41.1338830139785</c:v>
                </c:pt>
                <c:pt idx="1763">
                  <c:v>-41.3377999300501</c:v>
                </c:pt>
                <c:pt idx="1764">
                  <c:v>-41.5499862049812</c:v>
                </c:pt>
                <c:pt idx="1765">
                  <c:v>-41.75749721124024</c:v>
                </c:pt>
                <c:pt idx="1766">
                  <c:v>-41.961073628282</c:v>
                </c:pt>
                <c:pt idx="1767">
                  <c:v>-42.1887159096956</c:v>
                </c:pt>
                <c:pt idx="1768">
                  <c:v>-42.41123914379041</c:v>
                </c:pt>
                <c:pt idx="1769">
                  <c:v>-42.6556332771682</c:v>
                </c:pt>
                <c:pt idx="1770">
                  <c:v>-42.87723493507649</c:v>
                </c:pt>
                <c:pt idx="1771">
                  <c:v>-43.102218453818</c:v>
                </c:pt>
                <c:pt idx="1772">
                  <c:v>-43.34101273114329</c:v>
                </c:pt>
                <c:pt idx="1773">
                  <c:v>-43.61738237578339</c:v>
                </c:pt>
                <c:pt idx="1774">
                  <c:v>-43.8083624873539</c:v>
                </c:pt>
                <c:pt idx="1775">
                  <c:v>-44.0608478481147</c:v>
                </c:pt>
                <c:pt idx="1776">
                  <c:v>-44.3294311339179</c:v>
                </c:pt>
                <c:pt idx="1777">
                  <c:v>-44.5852141460111</c:v>
                </c:pt>
                <c:pt idx="1778">
                  <c:v>-44.8345740094824</c:v>
                </c:pt>
                <c:pt idx="1779">
                  <c:v>-45.0828124470066</c:v>
                </c:pt>
                <c:pt idx="1780">
                  <c:v>-45.3668460193818</c:v>
                </c:pt>
                <c:pt idx="1781">
                  <c:v>-45.64109401134139</c:v>
                </c:pt>
                <c:pt idx="1782">
                  <c:v>-45.88283235772329</c:v>
                </c:pt>
                <c:pt idx="1783">
                  <c:v>-46.1236488451677</c:v>
                </c:pt>
                <c:pt idx="1784">
                  <c:v>-46.38361909574471</c:v>
                </c:pt>
                <c:pt idx="1785">
                  <c:v>-46.64125487330721</c:v>
                </c:pt>
                <c:pt idx="1786">
                  <c:v>-46.91446828967011</c:v>
                </c:pt>
                <c:pt idx="1787">
                  <c:v>-47.143954073129</c:v>
                </c:pt>
                <c:pt idx="1788">
                  <c:v>-47.40164058146554</c:v>
                </c:pt>
                <c:pt idx="1789">
                  <c:v>-47.65770493929151</c:v>
                </c:pt>
                <c:pt idx="1790">
                  <c:v>-47.9255903184625</c:v>
                </c:pt>
                <c:pt idx="1791">
                  <c:v>-48.1157126654411</c:v>
                </c:pt>
                <c:pt idx="1792">
                  <c:v>-48.3386224304848</c:v>
                </c:pt>
                <c:pt idx="1793">
                  <c:v>-48.61604905981559</c:v>
                </c:pt>
                <c:pt idx="1794">
                  <c:v>-48.86114260326629</c:v>
                </c:pt>
                <c:pt idx="1795">
                  <c:v>-49.069179652683</c:v>
                </c:pt>
                <c:pt idx="1796">
                  <c:v>-49.271921471585</c:v>
                </c:pt>
                <c:pt idx="1797">
                  <c:v>-49.5163721598693</c:v>
                </c:pt>
                <c:pt idx="1798">
                  <c:v>-49.7383998544569</c:v>
                </c:pt>
                <c:pt idx="1799">
                  <c:v>-49.924639777829</c:v>
                </c:pt>
                <c:pt idx="1800">
                  <c:v>-50.0303150977801</c:v>
                </c:pt>
                <c:pt idx="1801">
                  <c:v>-50.2727093936376</c:v>
                </c:pt>
                <c:pt idx="1802">
                  <c:v>-50.5061457626269</c:v>
                </c:pt>
                <c:pt idx="1803">
                  <c:v>-50.7245535280438</c:v>
                </c:pt>
                <c:pt idx="1804">
                  <c:v>-50.95701971593761</c:v>
                </c:pt>
                <c:pt idx="1805">
                  <c:v>-51.0967667780632</c:v>
                </c:pt>
                <c:pt idx="1806">
                  <c:v>-51.2289396737313</c:v>
                </c:pt>
                <c:pt idx="1807">
                  <c:v>-51.4047828464623</c:v>
                </c:pt>
                <c:pt idx="1808">
                  <c:v>-51.5601384697707</c:v>
                </c:pt>
                <c:pt idx="1809">
                  <c:v>-51.71462486041329</c:v>
                </c:pt>
                <c:pt idx="1810">
                  <c:v>-51.88829547667054</c:v>
                </c:pt>
                <c:pt idx="1811">
                  <c:v>-52.02176769399731</c:v>
                </c:pt>
                <c:pt idx="1812">
                  <c:v>-52.1559391139334</c:v>
                </c:pt>
                <c:pt idx="1813">
                  <c:v>-52.3112599162268</c:v>
                </c:pt>
                <c:pt idx="1814">
                  <c:v>-52.5342543169487</c:v>
                </c:pt>
                <c:pt idx="1815">
                  <c:v>-52.6306339507929</c:v>
                </c:pt>
                <c:pt idx="1816">
                  <c:v>-52.7583369564723</c:v>
                </c:pt>
                <c:pt idx="1817">
                  <c:v>-52.89448011982761</c:v>
                </c:pt>
                <c:pt idx="1818">
                  <c:v>-52.9897383838905</c:v>
                </c:pt>
                <c:pt idx="1819">
                  <c:v>-53.06130467925721</c:v>
                </c:pt>
                <c:pt idx="1820">
                  <c:v>-53.2244953317801</c:v>
                </c:pt>
                <c:pt idx="1821">
                  <c:v>-53.27985656364456</c:v>
                </c:pt>
                <c:pt idx="1822">
                  <c:v>-53.4535039416776</c:v>
                </c:pt>
                <c:pt idx="1823">
                  <c:v>-53.5578715349567</c:v>
                </c:pt>
                <c:pt idx="1824">
                  <c:v>-53.6532332266291</c:v>
                </c:pt>
                <c:pt idx="1825">
                  <c:v>-53.742935174517</c:v>
                </c:pt>
                <c:pt idx="1826">
                  <c:v>-53.85763273161204</c:v>
                </c:pt>
                <c:pt idx="1827">
                  <c:v>-54.0663752836413</c:v>
                </c:pt>
                <c:pt idx="1828">
                  <c:v>-54.0694774701191</c:v>
                </c:pt>
                <c:pt idx="1829">
                  <c:v>-54.1428610509269</c:v>
                </c:pt>
                <c:pt idx="1830">
                  <c:v>-54.212553726125</c:v>
                </c:pt>
                <c:pt idx="1831">
                  <c:v>-54.4757885218642</c:v>
                </c:pt>
                <c:pt idx="1832">
                  <c:v>-54.6108149132757</c:v>
                </c:pt>
                <c:pt idx="1833">
                  <c:v>-54.5506222215153</c:v>
                </c:pt>
                <c:pt idx="1834">
                  <c:v>-54.6607035881624</c:v>
                </c:pt>
                <c:pt idx="1835">
                  <c:v>-54.8333154803853</c:v>
                </c:pt>
                <c:pt idx="1836">
                  <c:v>-54.98250826166444</c:v>
                </c:pt>
                <c:pt idx="1837">
                  <c:v>-55.01130427253739</c:v>
                </c:pt>
                <c:pt idx="1838">
                  <c:v>-55.0932597917207</c:v>
                </c:pt>
                <c:pt idx="1839">
                  <c:v>-55.0624229771781</c:v>
                </c:pt>
                <c:pt idx="1840">
                  <c:v>-55.1297755504778</c:v>
                </c:pt>
                <c:pt idx="1841">
                  <c:v>-55.1241426875429</c:v>
                </c:pt>
                <c:pt idx="1842">
                  <c:v>-55.2207154761588</c:v>
                </c:pt>
                <c:pt idx="1843">
                  <c:v>-55.1909971736542</c:v>
                </c:pt>
                <c:pt idx="1844">
                  <c:v>-55.1905121408411</c:v>
                </c:pt>
                <c:pt idx="1845">
                  <c:v>-55.17060407871229</c:v>
                </c:pt>
                <c:pt idx="1846">
                  <c:v>-55.0216731425818</c:v>
                </c:pt>
                <c:pt idx="1847">
                  <c:v>-54.8856990469042</c:v>
                </c:pt>
                <c:pt idx="1848">
                  <c:v>-54.9017119189369</c:v>
                </c:pt>
                <c:pt idx="1849">
                  <c:v>-54.81204815358149</c:v>
                </c:pt>
                <c:pt idx="1850">
                  <c:v>-54.6932442719158</c:v>
                </c:pt>
                <c:pt idx="1851">
                  <c:v>-54.7379131875911</c:v>
                </c:pt>
                <c:pt idx="1852">
                  <c:v>-54.7847750269341</c:v>
                </c:pt>
                <c:pt idx="1853">
                  <c:v>-54.7060781987361</c:v>
                </c:pt>
                <c:pt idx="1854">
                  <c:v>-54.6623661443005</c:v>
                </c:pt>
                <c:pt idx="1855">
                  <c:v>-54.6923767673244</c:v>
                </c:pt>
                <c:pt idx="1856">
                  <c:v>-54.680280912795</c:v>
                </c:pt>
                <c:pt idx="1857">
                  <c:v>-54.6611301299277</c:v>
                </c:pt>
                <c:pt idx="1858">
                  <c:v>-54.5056858744659</c:v>
                </c:pt>
                <c:pt idx="1859">
                  <c:v>-54.4208149229279</c:v>
                </c:pt>
                <c:pt idx="1860">
                  <c:v>-54.5029993288528</c:v>
                </c:pt>
                <c:pt idx="1861">
                  <c:v>-54.44218043144939</c:v>
                </c:pt>
                <c:pt idx="1862">
                  <c:v>-54.22292717711101</c:v>
                </c:pt>
                <c:pt idx="1863">
                  <c:v>-54.2722352131177</c:v>
                </c:pt>
                <c:pt idx="1864">
                  <c:v>-54.23198978920332</c:v>
                </c:pt>
                <c:pt idx="1865">
                  <c:v>-54.137549989316</c:v>
                </c:pt>
                <c:pt idx="1866">
                  <c:v>-54.02830757924409</c:v>
                </c:pt>
                <c:pt idx="1867">
                  <c:v>-53.95852052304611</c:v>
                </c:pt>
                <c:pt idx="1868">
                  <c:v>-53.84228341266324</c:v>
                </c:pt>
                <c:pt idx="1869">
                  <c:v>-53.719106795337</c:v>
                </c:pt>
                <c:pt idx="1870">
                  <c:v>-53.6730854348569</c:v>
                </c:pt>
                <c:pt idx="1871">
                  <c:v>-53.5380676724028</c:v>
                </c:pt>
                <c:pt idx="1872">
                  <c:v>-53.40788149524573</c:v>
                </c:pt>
                <c:pt idx="1873">
                  <c:v>-53.3222118037863</c:v>
                </c:pt>
                <c:pt idx="1874">
                  <c:v>-53.2403139859946</c:v>
                </c:pt>
                <c:pt idx="1875">
                  <c:v>-53.17426681181561</c:v>
                </c:pt>
                <c:pt idx="1876">
                  <c:v>-53.0633205777138</c:v>
                </c:pt>
                <c:pt idx="1877">
                  <c:v>-52.9227444539548</c:v>
                </c:pt>
                <c:pt idx="1878">
                  <c:v>-52.92922157394381</c:v>
                </c:pt>
                <c:pt idx="1879">
                  <c:v>-52.7910606822154</c:v>
                </c:pt>
                <c:pt idx="1880">
                  <c:v>-52.70651117161641</c:v>
                </c:pt>
                <c:pt idx="1881">
                  <c:v>-52.6237187727077</c:v>
                </c:pt>
                <c:pt idx="1882">
                  <c:v>-52.4722064378292</c:v>
                </c:pt>
                <c:pt idx="1883">
                  <c:v>-52.2995125577984</c:v>
                </c:pt>
                <c:pt idx="1884">
                  <c:v>-52.1255065301363</c:v>
                </c:pt>
                <c:pt idx="1885">
                  <c:v>-52.02539151784191</c:v>
                </c:pt>
                <c:pt idx="1886">
                  <c:v>-51.9659339356207</c:v>
                </c:pt>
                <c:pt idx="1887">
                  <c:v>-51.77864358969281</c:v>
                </c:pt>
                <c:pt idx="1888">
                  <c:v>-51.5698059216007</c:v>
                </c:pt>
                <c:pt idx="1889">
                  <c:v>-51.504673744474</c:v>
                </c:pt>
                <c:pt idx="1890">
                  <c:v>-51.2720368312552</c:v>
                </c:pt>
                <c:pt idx="1891">
                  <c:v>-51.1072418043597</c:v>
                </c:pt>
                <c:pt idx="1892">
                  <c:v>-50.9324209520675</c:v>
                </c:pt>
                <c:pt idx="1893">
                  <c:v>-50.8383459672941</c:v>
                </c:pt>
                <c:pt idx="1894">
                  <c:v>-50.6325166289934</c:v>
                </c:pt>
                <c:pt idx="1895">
                  <c:v>-50.5273745379273</c:v>
                </c:pt>
                <c:pt idx="1896">
                  <c:v>-50.3489662238854</c:v>
                </c:pt>
                <c:pt idx="1897">
                  <c:v>-50.1716365711583</c:v>
                </c:pt>
                <c:pt idx="1898">
                  <c:v>-50.04826055879671</c:v>
                </c:pt>
                <c:pt idx="1899">
                  <c:v>-49.9195752668276</c:v>
                </c:pt>
                <c:pt idx="1900">
                  <c:v>-49.7727507657472</c:v>
                </c:pt>
                <c:pt idx="1901">
                  <c:v>-49.6275581818546</c:v>
                </c:pt>
                <c:pt idx="1902">
                  <c:v>-49.5789457954036</c:v>
                </c:pt>
                <c:pt idx="1903">
                  <c:v>-49.45828374577749</c:v>
                </c:pt>
                <c:pt idx="1904">
                  <c:v>-49.2494331416575</c:v>
                </c:pt>
                <c:pt idx="1905">
                  <c:v>-49.15130107392719</c:v>
                </c:pt>
                <c:pt idx="1906">
                  <c:v>-48.99696648328879</c:v>
                </c:pt>
                <c:pt idx="1907">
                  <c:v>-48.8620003720471</c:v>
                </c:pt>
                <c:pt idx="1908">
                  <c:v>-48.73981946589939</c:v>
                </c:pt>
                <c:pt idx="1909">
                  <c:v>-48.6109483135428</c:v>
                </c:pt>
                <c:pt idx="1910">
                  <c:v>-48.47728885266289</c:v>
                </c:pt>
                <c:pt idx="1911">
                  <c:v>-48.3707024119502</c:v>
                </c:pt>
                <c:pt idx="1912">
                  <c:v>-48.2727018436003</c:v>
                </c:pt>
                <c:pt idx="1913">
                  <c:v>-48.166931571736</c:v>
                </c:pt>
                <c:pt idx="1914">
                  <c:v>-48.02402052168529</c:v>
                </c:pt>
                <c:pt idx="1915">
                  <c:v>-47.91709930493359</c:v>
                </c:pt>
                <c:pt idx="1916">
                  <c:v>-47.7918157172262</c:v>
                </c:pt>
                <c:pt idx="1917">
                  <c:v>-47.6802757770829</c:v>
                </c:pt>
                <c:pt idx="1918">
                  <c:v>-47.6088181359715</c:v>
                </c:pt>
                <c:pt idx="1919">
                  <c:v>-47.4983957017086</c:v>
                </c:pt>
                <c:pt idx="1920">
                  <c:v>-47.39462272179751</c:v>
                </c:pt>
                <c:pt idx="1921">
                  <c:v>-47.278439577784</c:v>
                </c:pt>
                <c:pt idx="1922">
                  <c:v>-47.2157310317547</c:v>
                </c:pt>
                <c:pt idx="1923">
                  <c:v>-47.1137094704548</c:v>
                </c:pt>
                <c:pt idx="1924">
                  <c:v>-46.99958906468439</c:v>
                </c:pt>
                <c:pt idx="1925">
                  <c:v>-46.8785541549412</c:v>
                </c:pt>
                <c:pt idx="1926">
                  <c:v>-46.7810262946119</c:v>
                </c:pt>
                <c:pt idx="1927">
                  <c:v>-46.699535245789</c:v>
                </c:pt>
                <c:pt idx="1928">
                  <c:v>-46.5954006884466</c:v>
                </c:pt>
                <c:pt idx="1929">
                  <c:v>-46.4600922770814</c:v>
                </c:pt>
                <c:pt idx="1930">
                  <c:v>-46.4245966224531</c:v>
                </c:pt>
                <c:pt idx="1931">
                  <c:v>-46.3261371923031</c:v>
                </c:pt>
                <c:pt idx="1932">
                  <c:v>-46.24946472005639</c:v>
                </c:pt>
                <c:pt idx="1933">
                  <c:v>-46.1715942429851</c:v>
                </c:pt>
                <c:pt idx="1934">
                  <c:v>-46.0815032899642</c:v>
                </c:pt>
                <c:pt idx="1935">
                  <c:v>-45.9979650188803</c:v>
                </c:pt>
                <c:pt idx="1936">
                  <c:v>-45.9176163495742</c:v>
                </c:pt>
                <c:pt idx="1937">
                  <c:v>-45.83007088360029</c:v>
                </c:pt>
                <c:pt idx="1938">
                  <c:v>-45.7657332073296</c:v>
                </c:pt>
                <c:pt idx="1939">
                  <c:v>-45.6901053738747</c:v>
                </c:pt>
                <c:pt idx="1940">
                  <c:v>-45.6005790849891</c:v>
                </c:pt>
                <c:pt idx="1941">
                  <c:v>-45.5431560724742</c:v>
                </c:pt>
                <c:pt idx="1942">
                  <c:v>-45.45807510264449</c:v>
                </c:pt>
                <c:pt idx="1943">
                  <c:v>-45.4314726913214</c:v>
                </c:pt>
                <c:pt idx="1944">
                  <c:v>-45.3285130595069</c:v>
                </c:pt>
                <c:pt idx="1945">
                  <c:v>-45.2254676075429</c:v>
                </c:pt>
                <c:pt idx="1946">
                  <c:v>-45.1599321352082</c:v>
                </c:pt>
                <c:pt idx="1947">
                  <c:v>-45.0324221812256</c:v>
                </c:pt>
                <c:pt idx="1948">
                  <c:v>-45.0033482234213</c:v>
                </c:pt>
                <c:pt idx="1949">
                  <c:v>-44.9587706976283</c:v>
                </c:pt>
                <c:pt idx="1950">
                  <c:v>-44.9027253012774</c:v>
                </c:pt>
                <c:pt idx="1951">
                  <c:v>-44.812174692732</c:v>
                </c:pt>
                <c:pt idx="1952">
                  <c:v>-44.78711159539741</c:v>
                </c:pt>
                <c:pt idx="1953">
                  <c:v>-44.68781988564001</c:v>
                </c:pt>
                <c:pt idx="1954">
                  <c:v>-44.6277239190789</c:v>
                </c:pt>
                <c:pt idx="1955">
                  <c:v>-44.5950571070357</c:v>
                </c:pt>
                <c:pt idx="1956">
                  <c:v>-44.5321272159522</c:v>
                </c:pt>
                <c:pt idx="1957">
                  <c:v>-44.478697260551</c:v>
                </c:pt>
                <c:pt idx="1958">
                  <c:v>-44.4484728321818</c:v>
                </c:pt>
                <c:pt idx="1959">
                  <c:v>-44.3941582848677</c:v>
                </c:pt>
                <c:pt idx="1960">
                  <c:v>-44.3433721203891</c:v>
                </c:pt>
                <c:pt idx="1961">
                  <c:v>-44.3004751848231</c:v>
                </c:pt>
                <c:pt idx="1962">
                  <c:v>-44.2622782297596</c:v>
                </c:pt>
                <c:pt idx="1963">
                  <c:v>-44.2040230701049</c:v>
                </c:pt>
                <c:pt idx="1964">
                  <c:v>-44.1593727469015</c:v>
                </c:pt>
                <c:pt idx="1965">
                  <c:v>-44.0933270448391</c:v>
                </c:pt>
                <c:pt idx="1966">
                  <c:v>-44.0160525925006</c:v>
                </c:pt>
                <c:pt idx="1967">
                  <c:v>-43.99258653921601</c:v>
                </c:pt>
                <c:pt idx="1968">
                  <c:v>-43.91396894457</c:v>
                </c:pt>
                <c:pt idx="1969">
                  <c:v>-43.87184871727321</c:v>
                </c:pt>
                <c:pt idx="1970">
                  <c:v>-43.7973136962092</c:v>
                </c:pt>
                <c:pt idx="1971">
                  <c:v>-43.7519391419742</c:v>
                </c:pt>
                <c:pt idx="1972">
                  <c:v>-43.693068385044</c:v>
                </c:pt>
                <c:pt idx="1973">
                  <c:v>-43.6531188106922</c:v>
                </c:pt>
                <c:pt idx="1974">
                  <c:v>-43.6247721190382</c:v>
                </c:pt>
                <c:pt idx="1975">
                  <c:v>-43.5677449252108</c:v>
                </c:pt>
                <c:pt idx="1976">
                  <c:v>-43.5277098339702</c:v>
                </c:pt>
                <c:pt idx="1977">
                  <c:v>-43.4793778482312</c:v>
                </c:pt>
                <c:pt idx="1978">
                  <c:v>-43.4473679455959</c:v>
                </c:pt>
                <c:pt idx="1979">
                  <c:v>-43.3868340141552</c:v>
                </c:pt>
                <c:pt idx="1980">
                  <c:v>-43.325816774848</c:v>
                </c:pt>
                <c:pt idx="1981">
                  <c:v>-43.277609643917</c:v>
                </c:pt>
                <c:pt idx="1982">
                  <c:v>-43.2451233125662</c:v>
                </c:pt>
                <c:pt idx="1983">
                  <c:v>-43.1995282792799</c:v>
                </c:pt>
                <c:pt idx="1984">
                  <c:v>-43.1629622942567</c:v>
                </c:pt>
                <c:pt idx="1985">
                  <c:v>-43.1252702829398</c:v>
                </c:pt>
                <c:pt idx="1986">
                  <c:v>-43.0945967821392</c:v>
                </c:pt>
                <c:pt idx="1987">
                  <c:v>-43.06685466224756</c:v>
                </c:pt>
                <c:pt idx="1988">
                  <c:v>-43.01707178624771</c:v>
                </c:pt>
                <c:pt idx="1989">
                  <c:v>-42.9707433116712</c:v>
                </c:pt>
                <c:pt idx="1990">
                  <c:v>-42.9500109014659</c:v>
                </c:pt>
                <c:pt idx="1991">
                  <c:v>-42.95455705698221</c:v>
                </c:pt>
                <c:pt idx="1992">
                  <c:v>-42.95307489164834</c:v>
                </c:pt>
                <c:pt idx="1993">
                  <c:v>-42.93435715093619</c:v>
                </c:pt>
                <c:pt idx="1994">
                  <c:v>-42.9061796454761</c:v>
                </c:pt>
                <c:pt idx="1995">
                  <c:v>-42.8880738929532</c:v>
                </c:pt>
                <c:pt idx="1996">
                  <c:v>-42.8955269448852</c:v>
                </c:pt>
                <c:pt idx="1997">
                  <c:v>-42.8865028456709</c:v>
                </c:pt>
                <c:pt idx="1998">
                  <c:v>-42.91157144805261</c:v>
                </c:pt>
                <c:pt idx="1999">
                  <c:v>-42.90588640171944</c:v>
                </c:pt>
                <c:pt idx="2000">
                  <c:v>-42.9483252870055</c:v>
                </c:pt>
                <c:pt idx="2001">
                  <c:v>-42.9810132560514</c:v>
                </c:pt>
                <c:pt idx="2002">
                  <c:v>-43.0214516401209</c:v>
                </c:pt>
                <c:pt idx="2003">
                  <c:v>-43.0886169631094</c:v>
                </c:pt>
                <c:pt idx="2004">
                  <c:v>-43.1101871539318</c:v>
                </c:pt>
                <c:pt idx="2005">
                  <c:v>-43.185718187029</c:v>
                </c:pt>
                <c:pt idx="2006">
                  <c:v>-43.1854687965123</c:v>
                </c:pt>
                <c:pt idx="2007">
                  <c:v>-43.21941133561241</c:v>
                </c:pt>
                <c:pt idx="2008">
                  <c:v>-43.30094646249606</c:v>
                </c:pt>
                <c:pt idx="2009">
                  <c:v>-43.35141129860951</c:v>
                </c:pt>
                <c:pt idx="2010">
                  <c:v>-43.4215670961342</c:v>
                </c:pt>
                <c:pt idx="2011">
                  <c:v>-43.4980599550294</c:v>
                </c:pt>
                <c:pt idx="2012">
                  <c:v>-43.57268682921899</c:v>
                </c:pt>
                <c:pt idx="2013">
                  <c:v>-43.6527596974793</c:v>
                </c:pt>
                <c:pt idx="2014">
                  <c:v>-43.7512283949956</c:v>
                </c:pt>
                <c:pt idx="2015">
                  <c:v>-43.8132186358586</c:v>
                </c:pt>
                <c:pt idx="2016">
                  <c:v>-43.9327369602331</c:v>
                </c:pt>
                <c:pt idx="2017">
                  <c:v>-44.0565409215079</c:v>
                </c:pt>
                <c:pt idx="2018">
                  <c:v>-44.18029226249629</c:v>
                </c:pt>
                <c:pt idx="2019">
                  <c:v>-44.2758993084451</c:v>
                </c:pt>
                <c:pt idx="2020">
                  <c:v>-44.4027528083323</c:v>
                </c:pt>
                <c:pt idx="2021">
                  <c:v>-44.5415595745317</c:v>
                </c:pt>
                <c:pt idx="2022">
                  <c:v>-44.6938456481924</c:v>
                </c:pt>
                <c:pt idx="2023">
                  <c:v>-44.8318131296253</c:v>
                </c:pt>
                <c:pt idx="2024">
                  <c:v>-44.9693513675507</c:v>
                </c:pt>
                <c:pt idx="2025">
                  <c:v>-45.12588122529259</c:v>
                </c:pt>
                <c:pt idx="2026">
                  <c:v>-45.3003088132479</c:v>
                </c:pt>
                <c:pt idx="2027">
                  <c:v>-45.4582546067792</c:v>
                </c:pt>
                <c:pt idx="2028">
                  <c:v>-45.6389591315704</c:v>
                </c:pt>
                <c:pt idx="2029">
                  <c:v>-45.80123147070599</c:v>
                </c:pt>
                <c:pt idx="2030">
                  <c:v>-45.9409753664531</c:v>
                </c:pt>
                <c:pt idx="2031">
                  <c:v>-46.1263850134045</c:v>
                </c:pt>
                <c:pt idx="2032">
                  <c:v>-46.32950440549099</c:v>
                </c:pt>
                <c:pt idx="2033">
                  <c:v>-46.5191319009691</c:v>
                </c:pt>
                <c:pt idx="2034">
                  <c:v>-46.7138721829628</c:v>
                </c:pt>
                <c:pt idx="2035">
                  <c:v>-46.9194948299049</c:v>
                </c:pt>
                <c:pt idx="2036">
                  <c:v>-47.1061145229564</c:v>
                </c:pt>
                <c:pt idx="2037">
                  <c:v>-47.301425038636</c:v>
                </c:pt>
                <c:pt idx="2038">
                  <c:v>-47.5877986439397</c:v>
                </c:pt>
                <c:pt idx="2039">
                  <c:v>-47.81958508570521</c:v>
                </c:pt>
                <c:pt idx="2040">
                  <c:v>-48.02794976710319</c:v>
                </c:pt>
                <c:pt idx="2041">
                  <c:v>-48.1921775377424</c:v>
                </c:pt>
                <c:pt idx="2042">
                  <c:v>-48.4480689569585</c:v>
                </c:pt>
                <c:pt idx="2043">
                  <c:v>-48.7031104336684</c:v>
                </c:pt>
                <c:pt idx="2044">
                  <c:v>-48.88561671503859</c:v>
                </c:pt>
                <c:pt idx="2045">
                  <c:v>-49.1392057771556</c:v>
                </c:pt>
                <c:pt idx="2046">
                  <c:v>-49.4020977144638</c:v>
                </c:pt>
                <c:pt idx="2047">
                  <c:v>-49.5754589945805</c:v>
                </c:pt>
                <c:pt idx="2048">
                  <c:v>-49.7910359976778</c:v>
                </c:pt>
                <c:pt idx="2049">
                  <c:v>-50.0013376702789</c:v>
                </c:pt>
                <c:pt idx="2050">
                  <c:v>-50.1977262939882</c:v>
                </c:pt>
                <c:pt idx="2051">
                  <c:v>-50.4662517630326</c:v>
                </c:pt>
                <c:pt idx="2052">
                  <c:v>-50.68086758230848</c:v>
                </c:pt>
                <c:pt idx="2053">
                  <c:v>-50.90564754305709</c:v>
                </c:pt>
                <c:pt idx="2054">
                  <c:v>-51.1955224267568</c:v>
                </c:pt>
                <c:pt idx="2055">
                  <c:v>-51.3896589224286</c:v>
                </c:pt>
                <c:pt idx="2056">
                  <c:v>-51.5822534185635</c:v>
                </c:pt>
                <c:pt idx="2057">
                  <c:v>-51.84616545270219</c:v>
                </c:pt>
                <c:pt idx="2058">
                  <c:v>-52.0968083991416</c:v>
                </c:pt>
                <c:pt idx="2059">
                  <c:v>-52.2872093940544</c:v>
                </c:pt>
                <c:pt idx="2060">
                  <c:v>-52.4306573861264</c:v>
                </c:pt>
                <c:pt idx="2061">
                  <c:v>-52.6093975277092</c:v>
                </c:pt>
                <c:pt idx="2062">
                  <c:v>-52.9373642072982</c:v>
                </c:pt>
                <c:pt idx="2063">
                  <c:v>-53.1605100128658</c:v>
                </c:pt>
                <c:pt idx="2064">
                  <c:v>-53.3137117554007</c:v>
                </c:pt>
                <c:pt idx="2065">
                  <c:v>-53.5045132234684</c:v>
                </c:pt>
                <c:pt idx="2066">
                  <c:v>-53.6675149036994</c:v>
                </c:pt>
                <c:pt idx="2067">
                  <c:v>-53.8227569082979</c:v>
                </c:pt>
                <c:pt idx="2068">
                  <c:v>-53.97584172439311</c:v>
                </c:pt>
                <c:pt idx="2069">
                  <c:v>-54.184999328168</c:v>
                </c:pt>
                <c:pt idx="2070">
                  <c:v>-54.339272035216</c:v>
                </c:pt>
                <c:pt idx="2071">
                  <c:v>-54.58182055827589</c:v>
                </c:pt>
                <c:pt idx="2072">
                  <c:v>-54.7517562087444</c:v>
                </c:pt>
                <c:pt idx="2073">
                  <c:v>-54.81908949151777</c:v>
                </c:pt>
                <c:pt idx="2074">
                  <c:v>-54.88508546906026</c:v>
                </c:pt>
                <c:pt idx="2075">
                  <c:v>-54.9653685213187</c:v>
                </c:pt>
                <c:pt idx="2076">
                  <c:v>-55.233391081903</c:v>
                </c:pt>
                <c:pt idx="2077">
                  <c:v>-55.4453077370087</c:v>
                </c:pt>
                <c:pt idx="2078">
                  <c:v>-55.412313745787</c:v>
                </c:pt>
                <c:pt idx="2079">
                  <c:v>-55.5365468615034</c:v>
                </c:pt>
                <c:pt idx="2080">
                  <c:v>-55.70064708964324</c:v>
                </c:pt>
                <c:pt idx="2081">
                  <c:v>-56.0299295343119</c:v>
                </c:pt>
                <c:pt idx="2082">
                  <c:v>-56.11645198578749</c:v>
                </c:pt>
                <c:pt idx="2083">
                  <c:v>-56.1517339191709</c:v>
                </c:pt>
                <c:pt idx="2084">
                  <c:v>-56.37462670605299</c:v>
                </c:pt>
                <c:pt idx="2085">
                  <c:v>-56.5229684482834</c:v>
                </c:pt>
                <c:pt idx="2086">
                  <c:v>-56.6670742931131</c:v>
                </c:pt>
                <c:pt idx="2087">
                  <c:v>-56.98619357491039</c:v>
                </c:pt>
                <c:pt idx="2088">
                  <c:v>-56.9621926614639</c:v>
                </c:pt>
                <c:pt idx="2089">
                  <c:v>-57.0676989150419</c:v>
                </c:pt>
                <c:pt idx="2090">
                  <c:v>-57.1612927509574</c:v>
                </c:pt>
                <c:pt idx="2091">
                  <c:v>-57.30203784963729</c:v>
                </c:pt>
                <c:pt idx="2092">
                  <c:v>-57.5213396908448</c:v>
                </c:pt>
                <c:pt idx="2093">
                  <c:v>-57.5455471842295</c:v>
                </c:pt>
                <c:pt idx="2094">
                  <c:v>-57.6182823699179</c:v>
                </c:pt>
                <c:pt idx="2095">
                  <c:v>-58.0027031738403</c:v>
                </c:pt>
                <c:pt idx="2096">
                  <c:v>-57.9693653524888</c:v>
                </c:pt>
                <c:pt idx="2097">
                  <c:v>-58.0874709569896</c:v>
                </c:pt>
                <c:pt idx="2098">
                  <c:v>-58.3360199939127</c:v>
                </c:pt>
                <c:pt idx="2099">
                  <c:v>-58.4259149849919</c:v>
                </c:pt>
                <c:pt idx="2100">
                  <c:v>-58.508575620084</c:v>
                </c:pt>
                <c:pt idx="2101">
                  <c:v>-58.60888962375761</c:v>
                </c:pt>
                <c:pt idx="2102">
                  <c:v>-58.7446812410058</c:v>
                </c:pt>
                <c:pt idx="2103">
                  <c:v>-58.6982611329906</c:v>
                </c:pt>
                <c:pt idx="2104">
                  <c:v>-58.82142807025259</c:v>
                </c:pt>
                <c:pt idx="2105">
                  <c:v>-58.98312705505618</c:v>
                </c:pt>
                <c:pt idx="2106">
                  <c:v>-59.15608507671809</c:v>
                </c:pt>
                <c:pt idx="2107">
                  <c:v>-58.9972472786249</c:v>
                </c:pt>
                <c:pt idx="2108">
                  <c:v>-58.8903366991227</c:v>
                </c:pt>
                <c:pt idx="2109">
                  <c:v>-59.01168038949801</c:v>
                </c:pt>
                <c:pt idx="2110">
                  <c:v>-58.9417338030211</c:v>
                </c:pt>
                <c:pt idx="2111">
                  <c:v>-59.1549647040698</c:v>
                </c:pt>
                <c:pt idx="2112">
                  <c:v>-59.344992284288</c:v>
                </c:pt>
                <c:pt idx="2113">
                  <c:v>-59.37026829184599</c:v>
                </c:pt>
                <c:pt idx="2114">
                  <c:v>-59.4223976688864</c:v>
                </c:pt>
                <c:pt idx="2115">
                  <c:v>-59.41654245720891</c:v>
                </c:pt>
                <c:pt idx="2116">
                  <c:v>-59.290537674917</c:v>
                </c:pt>
                <c:pt idx="2117">
                  <c:v>-59.24142965730244</c:v>
                </c:pt>
                <c:pt idx="2118">
                  <c:v>-59.48653487709129</c:v>
                </c:pt>
                <c:pt idx="2119">
                  <c:v>-59.54204436325954</c:v>
                </c:pt>
                <c:pt idx="2120">
                  <c:v>-59.60716859324021</c:v>
                </c:pt>
                <c:pt idx="2121">
                  <c:v>-59.85157210706212</c:v>
                </c:pt>
                <c:pt idx="2122">
                  <c:v>-59.7223255133182</c:v>
                </c:pt>
                <c:pt idx="2123">
                  <c:v>-59.54054655253299</c:v>
                </c:pt>
                <c:pt idx="2124">
                  <c:v>-59.6383785293782</c:v>
                </c:pt>
                <c:pt idx="2125">
                  <c:v>-59.81848279029851</c:v>
                </c:pt>
                <c:pt idx="2126">
                  <c:v>-59.93349569773331</c:v>
                </c:pt>
                <c:pt idx="2127">
                  <c:v>-59.9068117229482</c:v>
                </c:pt>
                <c:pt idx="2128">
                  <c:v>-59.7573873543519</c:v>
                </c:pt>
                <c:pt idx="2129">
                  <c:v>-59.5784564414674</c:v>
                </c:pt>
                <c:pt idx="2130">
                  <c:v>-59.61185656699529</c:v>
                </c:pt>
                <c:pt idx="2131">
                  <c:v>-59.6324895269993</c:v>
                </c:pt>
                <c:pt idx="2132">
                  <c:v>-59.32680159788611</c:v>
                </c:pt>
                <c:pt idx="2133">
                  <c:v>-59.2442390104978</c:v>
                </c:pt>
                <c:pt idx="2134">
                  <c:v>-59.10552455556242</c:v>
                </c:pt>
                <c:pt idx="2135">
                  <c:v>-59.0897189289643</c:v>
                </c:pt>
                <c:pt idx="2136">
                  <c:v>-58.9614455309651</c:v>
                </c:pt>
                <c:pt idx="2137">
                  <c:v>-58.8185232721245</c:v>
                </c:pt>
                <c:pt idx="2138">
                  <c:v>-58.7819793291432</c:v>
                </c:pt>
                <c:pt idx="2139">
                  <c:v>-58.6993527364123</c:v>
                </c:pt>
                <c:pt idx="2140">
                  <c:v>-58.5741533781186</c:v>
                </c:pt>
                <c:pt idx="2141">
                  <c:v>-58.38377262868649</c:v>
                </c:pt>
                <c:pt idx="2142">
                  <c:v>-58.3256771799001</c:v>
                </c:pt>
                <c:pt idx="2143">
                  <c:v>-58.1723178955692</c:v>
                </c:pt>
                <c:pt idx="2144">
                  <c:v>-58.1191188098568</c:v>
                </c:pt>
                <c:pt idx="2145">
                  <c:v>-58.138891368223</c:v>
                </c:pt>
                <c:pt idx="2146">
                  <c:v>-57.99104445213801</c:v>
                </c:pt>
                <c:pt idx="2147">
                  <c:v>-58.0630796354384</c:v>
                </c:pt>
                <c:pt idx="2148">
                  <c:v>-57.8928451320543</c:v>
                </c:pt>
                <c:pt idx="2149">
                  <c:v>-57.6648169395462</c:v>
                </c:pt>
                <c:pt idx="2150">
                  <c:v>-57.43167106526814</c:v>
                </c:pt>
                <c:pt idx="2151">
                  <c:v>-57.36569959551709</c:v>
                </c:pt>
                <c:pt idx="2152">
                  <c:v>-57.35082019270941</c:v>
                </c:pt>
                <c:pt idx="2153">
                  <c:v>-57.2043086085964</c:v>
                </c:pt>
                <c:pt idx="2154">
                  <c:v>-56.9933341240319</c:v>
                </c:pt>
                <c:pt idx="2155">
                  <c:v>-56.802447914107</c:v>
                </c:pt>
                <c:pt idx="2156">
                  <c:v>-56.4563508640993</c:v>
                </c:pt>
                <c:pt idx="2157">
                  <c:v>-56.300659740933</c:v>
                </c:pt>
                <c:pt idx="2158">
                  <c:v>-56.296256477312</c:v>
                </c:pt>
                <c:pt idx="2159">
                  <c:v>-56.1563689215935</c:v>
                </c:pt>
                <c:pt idx="2160">
                  <c:v>-55.842157164547</c:v>
                </c:pt>
                <c:pt idx="2161">
                  <c:v>-55.7701319556267</c:v>
                </c:pt>
                <c:pt idx="2162">
                  <c:v>-55.7962109172098</c:v>
                </c:pt>
                <c:pt idx="2163">
                  <c:v>-55.5900753118037</c:v>
                </c:pt>
                <c:pt idx="2164">
                  <c:v>-55.4811004841611</c:v>
                </c:pt>
                <c:pt idx="2165">
                  <c:v>-55.2620673091153</c:v>
                </c:pt>
                <c:pt idx="2166">
                  <c:v>-55.1757136426635</c:v>
                </c:pt>
                <c:pt idx="2167">
                  <c:v>-55.09085448479701</c:v>
                </c:pt>
                <c:pt idx="2168">
                  <c:v>-54.84522150994309</c:v>
                </c:pt>
                <c:pt idx="2169">
                  <c:v>-54.7563579087968</c:v>
                </c:pt>
                <c:pt idx="2170">
                  <c:v>-54.67020940444041</c:v>
                </c:pt>
                <c:pt idx="2171">
                  <c:v>-54.5979985067729</c:v>
                </c:pt>
                <c:pt idx="2172">
                  <c:v>-54.3727493923339</c:v>
                </c:pt>
                <c:pt idx="2173">
                  <c:v>-54.173463848482</c:v>
                </c:pt>
                <c:pt idx="2174">
                  <c:v>-54.1124048443368</c:v>
                </c:pt>
                <c:pt idx="2175">
                  <c:v>-54.1292577298187</c:v>
                </c:pt>
                <c:pt idx="2176">
                  <c:v>-54.05450310370539</c:v>
                </c:pt>
                <c:pt idx="2177">
                  <c:v>-53.8014384421399</c:v>
                </c:pt>
                <c:pt idx="2178">
                  <c:v>-53.7005863046096</c:v>
                </c:pt>
                <c:pt idx="2179">
                  <c:v>-53.6235340815227</c:v>
                </c:pt>
                <c:pt idx="2180">
                  <c:v>-53.54530942323861</c:v>
                </c:pt>
                <c:pt idx="2181">
                  <c:v>-53.4709784059119</c:v>
                </c:pt>
                <c:pt idx="2182">
                  <c:v>-53.43584467500654</c:v>
                </c:pt>
                <c:pt idx="2183">
                  <c:v>-53.38259156492261</c:v>
                </c:pt>
                <c:pt idx="2184">
                  <c:v>-53.2731984582541</c:v>
                </c:pt>
                <c:pt idx="2185">
                  <c:v>-53.1440231786308</c:v>
                </c:pt>
                <c:pt idx="2186">
                  <c:v>-52.99251904924601</c:v>
                </c:pt>
                <c:pt idx="2187">
                  <c:v>-52.92309141833849</c:v>
                </c:pt>
                <c:pt idx="2188">
                  <c:v>-52.91785945419232</c:v>
                </c:pt>
                <c:pt idx="2189">
                  <c:v>-52.82109950828161</c:v>
                </c:pt>
                <c:pt idx="2190">
                  <c:v>-52.7006611408472</c:v>
                </c:pt>
                <c:pt idx="2191">
                  <c:v>-52.5566554686219</c:v>
                </c:pt>
                <c:pt idx="2192">
                  <c:v>-52.5568589895151</c:v>
                </c:pt>
                <c:pt idx="2193">
                  <c:v>-52.4320081519332</c:v>
                </c:pt>
                <c:pt idx="2194">
                  <c:v>-52.4319936485291</c:v>
                </c:pt>
                <c:pt idx="2195">
                  <c:v>-52.44088703077301</c:v>
                </c:pt>
                <c:pt idx="2196">
                  <c:v>-52.2941622488594</c:v>
                </c:pt>
                <c:pt idx="2197">
                  <c:v>-52.1688755047558</c:v>
                </c:pt>
                <c:pt idx="2198">
                  <c:v>-52.1173802155086</c:v>
                </c:pt>
                <c:pt idx="2199">
                  <c:v>-52.090665004415</c:v>
                </c:pt>
                <c:pt idx="2200">
                  <c:v>-51.98646445076312</c:v>
                </c:pt>
                <c:pt idx="2201">
                  <c:v>-51.9885283303589</c:v>
                </c:pt>
                <c:pt idx="2202">
                  <c:v>-51.89602803784251</c:v>
                </c:pt>
                <c:pt idx="2203">
                  <c:v>-51.8403621340088</c:v>
                </c:pt>
                <c:pt idx="2204">
                  <c:v>-51.7377809410703</c:v>
                </c:pt>
                <c:pt idx="2205">
                  <c:v>-51.721834875936</c:v>
                </c:pt>
                <c:pt idx="2206">
                  <c:v>-51.6783071229933</c:v>
                </c:pt>
                <c:pt idx="2207">
                  <c:v>-51.571673266162</c:v>
                </c:pt>
                <c:pt idx="2208">
                  <c:v>-51.48194110144171</c:v>
                </c:pt>
                <c:pt idx="2209">
                  <c:v>-51.41113266949331</c:v>
                </c:pt>
                <c:pt idx="2210">
                  <c:v>-51.4697338758644</c:v>
                </c:pt>
                <c:pt idx="2211">
                  <c:v>-51.4012609289522</c:v>
                </c:pt>
                <c:pt idx="2212">
                  <c:v>-51.31469402466653</c:v>
                </c:pt>
                <c:pt idx="2213">
                  <c:v>-51.18518411376019</c:v>
                </c:pt>
                <c:pt idx="2214">
                  <c:v>-51.209605447757</c:v>
                </c:pt>
                <c:pt idx="2215">
                  <c:v>-51.21480866061309</c:v>
                </c:pt>
                <c:pt idx="2216">
                  <c:v>-51.1136981984374</c:v>
                </c:pt>
                <c:pt idx="2217">
                  <c:v>-51.0438744485744</c:v>
                </c:pt>
                <c:pt idx="2218">
                  <c:v>-51.01496726230791</c:v>
                </c:pt>
                <c:pt idx="2219">
                  <c:v>-50.98176763071391</c:v>
                </c:pt>
                <c:pt idx="2220">
                  <c:v>-50.9427241131368</c:v>
                </c:pt>
                <c:pt idx="2221">
                  <c:v>-50.9060493591648</c:v>
                </c:pt>
                <c:pt idx="2222">
                  <c:v>-50.835993607406</c:v>
                </c:pt>
                <c:pt idx="2223">
                  <c:v>-50.8281247923753</c:v>
                </c:pt>
                <c:pt idx="2224">
                  <c:v>-50.7851501145921</c:v>
                </c:pt>
                <c:pt idx="2225">
                  <c:v>-50.7414102153888</c:v>
                </c:pt>
                <c:pt idx="2226">
                  <c:v>-50.65945174394261</c:v>
                </c:pt>
                <c:pt idx="2227">
                  <c:v>-50.6084251733628</c:v>
                </c:pt>
                <c:pt idx="2228">
                  <c:v>-50.53327565765949</c:v>
                </c:pt>
                <c:pt idx="2229">
                  <c:v>-50.51940005970031</c:v>
                </c:pt>
                <c:pt idx="2230">
                  <c:v>-50.51952337987</c:v>
                </c:pt>
                <c:pt idx="2231">
                  <c:v>-50.4220150955553</c:v>
                </c:pt>
                <c:pt idx="2232">
                  <c:v>-50.35028908568702</c:v>
                </c:pt>
                <c:pt idx="2233">
                  <c:v>-50.33878476446051</c:v>
                </c:pt>
                <c:pt idx="2234">
                  <c:v>-50.3182793460414</c:v>
                </c:pt>
                <c:pt idx="2235">
                  <c:v>-50.2610317575745</c:v>
                </c:pt>
                <c:pt idx="2236">
                  <c:v>-50.1737357401357</c:v>
                </c:pt>
                <c:pt idx="2237">
                  <c:v>-50.1235601191087</c:v>
                </c:pt>
                <c:pt idx="2238">
                  <c:v>-50.1208752524033</c:v>
                </c:pt>
                <c:pt idx="2239">
                  <c:v>-50.0399208863592</c:v>
                </c:pt>
                <c:pt idx="2240">
                  <c:v>-50.0126161306211</c:v>
                </c:pt>
                <c:pt idx="2241">
                  <c:v>-50.05018326886459</c:v>
                </c:pt>
                <c:pt idx="2242">
                  <c:v>-49.95966308262606</c:v>
                </c:pt>
                <c:pt idx="2243">
                  <c:v>-49.8958841308101</c:v>
                </c:pt>
                <c:pt idx="2244">
                  <c:v>-49.8581238079857</c:v>
                </c:pt>
                <c:pt idx="2245">
                  <c:v>-49.7752135879215</c:v>
                </c:pt>
                <c:pt idx="2246">
                  <c:v>-49.7343449418865</c:v>
                </c:pt>
                <c:pt idx="2247">
                  <c:v>-49.6998934434114</c:v>
                </c:pt>
                <c:pt idx="2248">
                  <c:v>-49.6255384072074</c:v>
                </c:pt>
                <c:pt idx="2249">
                  <c:v>-49.5910402888156</c:v>
                </c:pt>
                <c:pt idx="2250">
                  <c:v>-49.54964883767249</c:v>
                </c:pt>
                <c:pt idx="2251">
                  <c:v>-49.54995475522144</c:v>
                </c:pt>
                <c:pt idx="2252">
                  <c:v>-49.4925356119005</c:v>
                </c:pt>
                <c:pt idx="2253">
                  <c:v>-49.45606970459639</c:v>
                </c:pt>
                <c:pt idx="2254">
                  <c:v>-49.3922228309075</c:v>
                </c:pt>
                <c:pt idx="2255">
                  <c:v>-49.3815653368616</c:v>
                </c:pt>
                <c:pt idx="2256">
                  <c:v>-49.4054282686499</c:v>
                </c:pt>
                <c:pt idx="2257">
                  <c:v>-49.3479386525793</c:v>
                </c:pt>
                <c:pt idx="2258">
                  <c:v>-49.2759929112138</c:v>
                </c:pt>
                <c:pt idx="2259">
                  <c:v>-49.25741760364824</c:v>
                </c:pt>
                <c:pt idx="2260">
                  <c:v>-49.28874769523279</c:v>
                </c:pt>
                <c:pt idx="2261">
                  <c:v>-49.2159059514167</c:v>
                </c:pt>
                <c:pt idx="2262">
                  <c:v>-49.1718279181097</c:v>
                </c:pt>
                <c:pt idx="2263">
                  <c:v>-49.2066888371783</c:v>
                </c:pt>
                <c:pt idx="2264">
                  <c:v>-49.2466356044484</c:v>
                </c:pt>
                <c:pt idx="2265">
                  <c:v>-49.20963446976831</c:v>
                </c:pt>
                <c:pt idx="2266">
                  <c:v>-49.1521588558557</c:v>
                </c:pt>
                <c:pt idx="2267">
                  <c:v>-49.1268393685443</c:v>
                </c:pt>
                <c:pt idx="2268">
                  <c:v>-49.1751125446789</c:v>
                </c:pt>
                <c:pt idx="2269">
                  <c:v>-49.1769171396337</c:v>
                </c:pt>
                <c:pt idx="2270">
                  <c:v>-49.13754415413229</c:v>
                </c:pt>
                <c:pt idx="2271">
                  <c:v>-49.24761958643249</c:v>
                </c:pt>
                <c:pt idx="2272">
                  <c:v>-49.2826301749929</c:v>
                </c:pt>
                <c:pt idx="2273">
                  <c:v>-49.2276310232584</c:v>
                </c:pt>
                <c:pt idx="2274">
                  <c:v>-49.2403493442975</c:v>
                </c:pt>
                <c:pt idx="2275">
                  <c:v>-49.28064743108531</c:v>
                </c:pt>
                <c:pt idx="2276">
                  <c:v>-49.3628765145495</c:v>
                </c:pt>
                <c:pt idx="2277">
                  <c:v>-49.43889748560854</c:v>
                </c:pt>
                <c:pt idx="2278">
                  <c:v>-49.43647976919241</c:v>
                </c:pt>
                <c:pt idx="2279">
                  <c:v>-49.43966476210939</c:v>
                </c:pt>
                <c:pt idx="2280">
                  <c:v>-49.4857661868042</c:v>
                </c:pt>
                <c:pt idx="2281">
                  <c:v>-49.5411929776159</c:v>
                </c:pt>
                <c:pt idx="2282">
                  <c:v>-49.6794205598008</c:v>
                </c:pt>
                <c:pt idx="2283">
                  <c:v>-49.7948738570891</c:v>
                </c:pt>
                <c:pt idx="2284">
                  <c:v>-49.9084814359511</c:v>
                </c:pt>
                <c:pt idx="2285">
                  <c:v>-49.93164448188332</c:v>
                </c:pt>
                <c:pt idx="2286">
                  <c:v>-49.97555876104239</c:v>
                </c:pt>
                <c:pt idx="2287">
                  <c:v>-50.0978416869792</c:v>
                </c:pt>
                <c:pt idx="2288">
                  <c:v>-50.2223353784518</c:v>
                </c:pt>
                <c:pt idx="2289">
                  <c:v>-50.35677063170699</c:v>
                </c:pt>
                <c:pt idx="2290">
                  <c:v>-50.4420213744374</c:v>
                </c:pt>
                <c:pt idx="2291">
                  <c:v>-50.5640890958795</c:v>
                </c:pt>
                <c:pt idx="2292">
                  <c:v>-50.6763340063262</c:v>
                </c:pt>
                <c:pt idx="2293">
                  <c:v>-50.7556628669978</c:v>
                </c:pt>
                <c:pt idx="2294">
                  <c:v>-50.9096006888801</c:v>
                </c:pt>
                <c:pt idx="2295">
                  <c:v>-51.08140830734941</c:v>
                </c:pt>
                <c:pt idx="2296">
                  <c:v>-51.21975748584021</c:v>
                </c:pt>
                <c:pt idx="2297">
                  <c:v>-51.3383427325994</c:v>
                </c:pt>
                <c:pt idx="2298">
                  <c:v>-51.5234873168839</c:v>
                </c:pt>
                <c:pt idx="2299">
                  <c:v>-51.7012732893595</c:v>
                </c:pt>
                <c:pt idx="2300">
                  <c:v>-51.8701052666915</c:v>
                </c:pt>
                <c:pt idx="2301">
                  <c:v>-52.0069251483718</c:v>
                </c:pt>
                <c:pt idx="2302">
                  <c:v>-52.2426084608544</c:v>
                </c:pt>
                <c:pt idx="2303">
                  <c:v>-52.3952708859136</c:v>
                </c:pt>
                <c:pt idx="2304">
                  <c:v>-52.5390943975596</c:v>
                </c:pt>
                <c:pt idx="2305">
                  <c:v>-52.7263819178383</c:v>
                </c:pt>
                <c:pt idx="2306">
                  <c:v>-52.9343235964618</c:v>
                </c:pt>
                <c:pt idx="2307">
                  <c:v>-53.1915307737523</c:v>
                </c:pt>
                <c:pt idx="2308">
                  <c:v>-53.3253832365731</c:v>
                </c:pt>
                <c:pt idx="2309">
                  <c:v>-53.5895372261961</c:v>
                </c:pt>
                <c:pt idx="2310">
                  <c:v>-53.7987073298551</c:v>
                </c:pt>
                <c:pt idx="2311">
                  <c:v>-53.9955793056099</c:v>
                </c:pt>
                <c:pt idx="2312">
                  <c:v>-54.24970416968419</c:v>
                </c:pt>
                <c:pt idx="2313">
                  <c:v>-54.42217637082831</c:v>
                </c:pt>
                <c:pt idx="2314">
                  <c:v>-54.6392960899941</c:v>
                </c:pt>
                <c:pt idx="2315">
                  <c:v>-54.8841258867303</c:v>
                </c:pt>
                <c:pt idx="2316">
                  <c:v>-55.1411238948918</c:v>
                </c:pt>
                <c:pt idx="2317">
                  <c:v>-55.3454420771859</c:v>
                </c:pt>
                <c:pt idx="2318">
                  <c:v>-55.6882842500867</c:v>
                </c:pt>
                <c:pt idx="2319">
                  <c:v>-55.85128272718089</c:v>
                </c:pt>
                <c:pt idx="2320">
                  <c:v>-56.0754342405627</c:v>
                </c:pt>
                <c:pt idx="2321">
                  <c:v>-56.4035626578745</c:v>
                </c:pt>
                <c:pt idx="2322">
                  <c:v>-56.6701119902564</c:v>
                </c:pt>
                <c:pt idx="2323">
                  <c:v>-56.8970302494419</c:v>
                </c:pt>
                <c:pt idx="2324">
                  <c:v>-57.1339260150762</c:v>
                </c:pt>
                <c:pt idx="2325">
                  <c:v>-57.48493468874909</c:v>
                </c:pt>
                <c:pt idx="2326">
                  <c:v>-57.6463173574786</c:v>
                </c:pt>
                <c:pt idx="2327">
                  <c:v>-58.05050362145654</c:v>
                </c:pt>
                <c:pt idx="2328">
                  <c:v>-58.41245775337011</c:v>
                </c:pt>
                <c:pt idx="2329">
                  <c:v>-58.64575534939201</c:v>
                </c:pt>
                <c:pt idx="2330">
                  <c:v>-58.9312770621647</c:v>
                </c:pt>
                <c:pt idx="2331">
                  <c:v>-59.2958450873997</c:v>
                </c:pt>
                <c:pt idx="2332">
                  <c:v>-59.410472694034</c:v>
                </c:pt>
                <c:pt idx="2333">
                  <c:v>-59.702492693025</c:v>
                </c:pt>
                <c:pt idx="2334">
                  <c:v>-60.0232931970564</c:v>
                </c:pt>
                <c:pt idx="2335">
                  <c:v>-60.4746382381774</c:v>
                </c:pt>
                <c:pt idx="2336">
                  <c:v>-60.6055199167195</c:v>
                </c:pt>
                <c:pt idx="2337">
                  <c:v>-60.717525994458</c:v>
                </c:pt>
                <c:pt idx="2338">
                  <c:v>-61.0217229124248</c:v>
                </c:pt>
                <c:pt idx="2339">
                  <c:v>-61.30260155741797</c:v>
                </c:pt>
                <c:pt idx="2340">
                  <c:v>-61.81452976743194</c:v>
                </c:pt>
                <c:pt idx="2341">
                  <c:v>-62.1553146010786</c:v>
                </c:pt>
                <c:pt idx="2342">
                  <c:v>-62.2581541013195</c:v>
                </c:pt>
                <c:pt idx="2343">
                  <c:v>-62.4511138315505</c:v>
                </c:pt>
                <c:pt idx="2344">
                  <c:v>-62.8773951269733</c:v>
                </c:pt>
                <c:pt idx="2345">
                  <c:v>-63.0750675338057</c:v>
                </c:pt>
                <c:pt idx="2346">
                  <c:v>-63.15495336379919</c:v>
                </c:pt>
                <c:pt idx="2347">
                  <c:v>-63.5024687684914</c:v>
                </c:pt>
                <c:pt idx="2348">
                  <c:v>-63.48447768183203</c:v>
                </c:pt>
                <c:pt idx="2349">
                  <c:v>-63.5950558390031</c:v>
                </c:pt>
                <c:pt idx="2350">
                  <c:v>-63.87443678320931</c:v>
                </c:pt>
                <c:pt idx="2351">
                  <c:v>-64.06289227767857</c:v>
                </c:pt>
                <c:pt idx="2352">
                  <c:v>-64.26877677142717</c:v>
                </c:pt>
                <c:pt idx="2353">
                  <c:v>-64.50997559069808</c:v>
                </c:pt>
                <c:pt idx="2354">
                  <c:v>-64.4077562861694</c:v>
                </c:pt>
                <c:pt idx="2355">
                  <c:v>-64.39890412809467</c:v>
                </c:pt>
                <c:pt idx="2356">
                  <c:v>-64.83270488598937</c:v>
                </c:pt>
                <c:pt idx="2357">
                  <c:v>-65.0678630533297</c:v>
                </c:pt>
                <c:pt idx="2358">
                  <c:v>-64.83032151876149</c:v>
                </c:pt>
                <c:pt idx="2359">
                  <c:v>-65.05575589735805</c:v>
                </c:pt>
                <c:pt idx="2360">
                  <c:v>-64.9666442670629</c:v>
                </c:pt>
                <c:pt idx="2361">
                  <c:v>-65.15486513822555</c:v>
                </c:pt>
                <c:pt idx="2362">
                  <c:v>-64.9560610954078</c:v>
                </c:pt>
                <c:pt idx="2363">
                  <c:v>-64.70998539418868</c:v>
                </c:pt>
                <c:pt idx="2364">
                  <c:v>-64.45578666062298</c:v>
                </c:pt>
                <c:pt idx="2365">
                  <c:v>-64.8429163299758</c:v>
                </c:pt>
                <c:pt idx="2366">
                  <c:v>-65.23064681310348</c:v>
                </c:pt>
                <c:pt idx="2367">
                  <c:v>-64.9881276655284</c:v>
                </c:pt>
                <c:pt idx="2368">
                  <c:v>-65.23377206380674</c:v>
                </c:pt>
                <c:pt idx="2369">
                  <c:v>-65.14433330670667</c:v>
                </c:pt>
                <c:pt idx="2370">
                  <c:v>-64.9195392527722</c:v>
                </c:pt>
                <c:pt idx="2371">
                  <c:v>-65.0047687780029</c:v>
                </c:pt>
                <c:pt idx="2372">
                  <c:v>-65.14526317672967</c:v>
                </c:pt>
                <c:pt idx="2373">
                  <c:v>-64.87686027102157</c:v>
                </c:pt>
                <c:pt idx="2374">
                  <c:v>-65.15940723890449</c:v>
                </c:pt>
                <c:pt idx="2375">
                  <c:v>-64.8340268388974</c:v>
                </c:pt>
                <c:pt idx="2376">
                  <c:v>-64.6582594261142</c:v>
                </c:pt>
                <c:pt idx="2377">
                  <c:v>-65.13594471057662</c:v>
                </c:pt>
                <c:pt idx="2378">
                  <c:v>-65.11613062872968</c:v>
                </c:pt>
                <c:pt idx="2379">
                  <c:v>-64.971240077344</c:v>
                </c:pt>
                <c:pt idx="2380">
                  <c:v>-64.83797052165768</c:v>
                </c:pt>
                <c:pt idx="2381">
                  <c:v>-65.3253942892253</c:v>
                </c:pt>
                <c:pt idx="2382">
                  <c:v>-65.09339726848238</c:v>
                </c:pt>
                <c:pt idx="2383">
                  <c:v>-64.82715241450008</c:v>
                </c:pt>
                <c:pt idx="2384">
                  <c:v>-65.001927426303</c:v>
                </c:pt>
                <c:pt idx="2385">
                  <c:v>-64.9133209930353</c:v>
                </c:pt>
                <c:pt idx="2386">
                  <c:v>-64.61178507344297</c:v>
                </c:pt>
                <c:pt idx="2387">
                  <c:v>-64.93045159119468</c:v>
                </c:pt>
                <c:pt idx="2388">
                  <c:v>-65.30207788724258</c:v>
                </c:pt>
                <c:pt idx="2389">
                  <c:v>-65.10650771359064</c:v>
                </c:pt>
                <c:pt idx="2390">
                  <c:v>-64.9822965349427</c:v>
                </c:pt>
                <c:pt idx="2391">
                  <c:v>-65.07293576775369</c:v>
                </c:pt>
                <c:pt idx="2392">
                  <c:v>-64.80026411868718</c:v>
                </c:pt>
                <c:pt idx="2393">
                  <c:v>-64.9177301079151</c:v>
                </c:pt>
                <c:pt idx="2394">
                  <c:v>-64.9022184804737</c:v>
                </c:pt>
                <c:pt idx="2395">
                  <c:v>-64.9295597149281</c:v>
                </c:pt>
                <c:pt idx="2396">
                  <c:v>-65.0140454246931</c:v>
                </c:pt>
                <c:pt idx="2397">
                  <c:v>-64.57651253965639</c:v>
                </c:pt>
                <c:pt idx="2398">
                  <c:v>-64.37448309715738</c:v>
                </c:pt>
                <c:pt idx="2399">
                  <c:v>-64.58250087848458</c:v>
                </c:pt>
                <c:pt idx="2400">
                  <c:v>-64.4630663359151</c:v>
                </c:pt>
                <c:pt idx="2401">
                  <c:v>-64.26511825218255</c:v>
                </c:pt>
                <c:pt idx="2402">
                  <c:v>-64.23574198899438</c:v>
                </c:pt>
                <c:pt idx="2403">
                  <c:v>-64.42209089219527</c:v>
                </c:pt>
                <c:pt idx="2404">
                  <c:v>-64.23277931225005</c:v>
                </c:pt>
                <c:pt idx="2405">
                  <c:v>-64.09154515678094</c:v>
                </c:pt>
                <c:pt idx="2406">
                  <c:v>-63.7661637239667</c:v>
                </c:pt>
                <c:pt idx="2407">
                  <c:v>-63.6025846861758</c:v>
                </c:pt>
                <c:pt idx="2408">
                  <c:v>-63.45954341014789</c:v>
                </c:pt>
                <c:pt idx="2409">
                  <c:v>-63.4030535376747</c:v>
                </c:pt>
                <c:pt idx="2410">
                  <c:v>-63.4716243205729</c:v>
                </c:pt>
                <c:pt idx="2411">
                  <c:v>-62.9031137266568</c:v>
                </c:pt>
                <c:pt idx="2412">
                  <c:v>-62.7781695083378</c:v>
                </c:pt>
                <c:pt idx="2413">
                  <c:v>-62.9235992882331</c:v>
                </c:pt>
                <c:pt idx="2414">
                  <c:v>-62.85227993339529</c:v>
                </c:pt>
                <c:pt idx="2415">
                  <c:v>-62.6669182380676</c:v>
                </c:pt>
                <c:pt idx="2416">
                  <c:v>-62.5184157962416</c:v>
                </c:pt>
                <c:pt idx="2417">
                  <c:v>-62.37409538724494</c:v>
                </c:pt>
                <c:pt idx="2418">
                  <c:v>-62.33091040370709</c:v>
                </c:pt>
                <c:pt idx="2419">
                  <c:v>-62.1252538060062</c:v>
                </c:pt>
                <c:pt idx="2420">
                  <c:v>-62.0181096985601</c:v>
                </c:pt>
                <c:pt idx="2421">
                  <c:v>-61.9933682877595</c:v>
                </c:pt>
                <c:pt idx="2422">
                  <c:v>-61.9166952525293</c:v>
                </c:pt>
                <c:pt idx="2423">
                  <c:v>-62.0935954180908</c:v>
                </c:pt>
                <c:pt idx="2424">
                  <c:v>-61.94162215314511</c:v>
                </c:pt>
                <c:pt idx="2425">
                  <c:v>-61.6061947325632</c:v>
                </c:pt>
                <c:pt idx="2426">
                  <c:v>-61.5029363906415</c:v>
                </c:pt>
                <c:pt idx="2427">
                  <c:v>-61.41017764360699</c:v>
                </c:pt>
                <c:pt idx="2428">
                  <c:v>-61.33971733384001</c:v>
                </c:pt>
                <c:pt idx="2429">
                  <c:v>-61.30496445883596</c:v>
                </c:pt>
                <c:pt idx="2430">
                  <c:v>-61.3909770545304</c:v>
                </c:pt>
                <c:pt idx="2431">
                  <c:v>-61.36124835446221</c:v>
                </c:pt>
                <c:pt idx="2432">
                  <c:v>-61.1834743185642</c:v>
                </c:pt>
                <c:pt idx="2433">
                  <c:v>-61.0555577870847</c:v>
                </c:pt>
                <c:pt idx="2434">
                  <c:v>-60.76369701975619</c:v>
                </c:pt>
                <c:pt idx="2435">
                  <c:v>-60.7928609868486</c:v>
                </c:pt>
                <c:pt idx="2436">
                  <c:v>-60.90358562061829</c:v>
                </c:pt>
                <c:pt idx="2437">
                  <c:v>-60.65734435724124</c:v>
                </c:pt>
                <c:pt idx="2438">
                  <c:v>-60.5642652230236</c:v>
                </c:pt>
                <c:pt idx="2439">
                  <c:v>-60.78171149786959</c:v>
                </c:pt>
                <c:pt idx="2440">
                  <c:v>-60.6938063486866</c:v>
                </c:pt>
                <c:pt idx="2441">
                  <c:v>-60.529468186139</c:v>
                </c:pt>
                <c:pt idx="2442">
                  <c:v>-60.53078976185419</c:v>
                </c:pt>
                <c:pt idx="2443">
                  <c:v>-60.55288052971931</c:v>
                </c:pt>
                <c:pt idx="2444">
                  <c:v>-60.3573677041559</c:v>
                </c:pt>
                <c:pt idx="2445">
                  <c:v>-60.30128619700029</c:v>
                </c:pt>
                <c:pt idx="2446">
                  <c:v>-60.2571092397957</c:v>
                </c:pt>
                <c:pt idx="2447">
                  <c:v>-60.3094368267953</c:v>
                </c:pt>
                <c:pt idx="2448">
                  <c:v>-60.0976325183871</c:v>
                </c:pt>
                <c:pt idx="2449">
                  <c:v>-60.1786456025662</c:v>
                </c:pt>
                <c:pt idx="2450">
                  <c:v>-60.2010196363179</c:v>
                </c:pt>
                <c:pt idx="2451">
                  <c:v>-60.15958910596039</c:v>
                </c:pt>
                <c:pt idx="2452">
                  <c:v>-60.052643241506</c:v>
                </c:pt>
                <c:pt idx="2453">
                  <c:v>-60.0311649814418</c:v>
                </c:pt>
                <c:pt idx="2454">
                  <c:v>-60.26787163260219</c:v>
                </c:pt>
                <c:pt idx="2455">
                  <c:v>-60.1305624946775</c:v>
                </c:pt>
                <c:pt idx="2456">
                  <c:v>-59.9921210008934</c:v>
                </c:pt>
                <c:pt idx="2457">
                  <c:v>-59.94216474164119</c:v>
                </c:pt>
                <c:pt idx="2458">
                  <c:v>-59.9441501427944</c:v>
                </c:pt>
                <c:pt idx="2459">
                  <c:v>-59.91453427814209</c:v>
                </c:pt>
                <c:pt idx="2460">
                  <c:v>-59.9559973393493</c:v>
                </c:pt>
                <c:pt idx="2461">
                  <c:v>-59.8261701849773</c:v>
                </c:pt>
                <c:pt idx="2462">
                  <c:v>-59.6817592438333</c:v>
                </c:pt>
                <c:pt idx="2463">
                  <c:v>-59.630833807646</c:v>
                </c:pt>
                <c:pt idx="2464">
                  <c:v>-59.4226863768294</c:v>
                </c:pt>
                <c:pt idx="2465">
                  <c:v>-59.6237440650796</c:v>
                </c:pt>
                <c:pt idx="2466">
                  <c:v>-59.6640447378551</c:v>
                </c:pt>
                <c:pt idx="2467">
                  <c:v>-59.53978468229217</c:v>
                </c:pt>
                <c:pt idx="2468">
                  <c:v>-59.38254450120121</c:v>
                </c:pt>
                <c:pt idx="2469">
                  <c:v>-59.3783810188233</c:v>
                </c:pt>
                <c:pt idx="2470">
                  <c:v>-59.44908210441459</c:v>
                </c:pt>
                <c:pt idx="2471">
                  <c:v>-59.5932062107209</c:v>
                </c:pt>
                <c:pt idx="2472">
                  <c:v>-59.61566377528011</c:v>
                </c:pt>
                <c:pt idx="2473">
                  <c:v>-59.5220829226749</c:v>
                </c:pt>
                <c:pt idx="2474">
                  <c:v>-59.27199952221351</c:v>
                </c:pt>
                <c:pt idx="2475">
                  <c:v>-59.2602783157487</c:v>
                </c:pt>
                <c:pt idx="2476">
                  <c:v>-59.36751418424289</c:v>
                </c:pt>
                <c:pt idx="2477">
                  <c:v>-59.2769294425409</c:v>
                </c:pt>
                <c:pt idx="2478">
                  <c:v>-59.35384162731238</c:v>
                </c:pt>
                <c:pt idx="2479">
                  <c:v>-59.31392144605039</c:v>
                </c:pt>
                <c:pt idx="2480">
                  <c:v>-59.2694938035878</c:v>
                </c:pt>
                <c:pt idx="2481">
                  <c:v>-59.2936191234829</c:v>
                </c:pt>
                <c:pt idx="2482">
                  <c:v>-59.0829245809212</c:v>
                </c:pt>
                <c:pt idx="2483">
                  <c:v>-59.11108002863509</c:v>
                </c:pt>
                <c:pt idx="2484">
                  <c:v>-59.1346589312939</c:v>
                </c:pt>
                <c:pt idx="2485">
                  <c:v>-59.2188154799604</c:v>
                </c:pt>
                <c:pt idx="2486">
                  <c:v>-59.2437790981394</c:v>
                </c:pt>
                <c:pt idx="2487">
                  <c:v>-59.0261267855493</c:v>
                </c:pt>
                <c:pt idx="2488">
                  <c:v>-59.0877019742769</c:v>
                </c:pt>
                <c:pt idx="2489">
                  <c:v>-59.09187151221141</c:v>
                </c:pt>
                <c:pt idx="2490">
                  <c:v>-58.9200109070898</c:v>
                </c:pt>
                <c:pt idx="2491">
                  <c:v>-58.91884602941519</c:v>
                </c:pt>
                <c:pt idx="2492">
                  <c:v>-59.03367545371744</c:v>
                </c:pt>
                <c:pt idx="2493">
                  <c:v>-59.084637812994</c:v>
                </c:pt>
                <c:pt idx="2494">
                  <c:v>-59.05918696040654</c:v>
                </c:pt>
                <c:pt idx="2495">
                  <c:v>-59.07725000061258</c:v>
                </c:pt>
                <c:pt idx="2496">
                  <c:v>-58.95148306199053</c:v>
                </c:pt>
                <c:pt idx="2497">
                  <c:v>-58.8646361931498</c:v>
                </c:pt>
                <c:pt idx="2498">
                  <c:v>-58.9143987348121</c:v>
                </c:pt>
                <c:pt idx="2499">
                  <c:v>-58.68708010686361</c:v>
                </c:pt>
                <c:pt idx="2500">
                  <c:v>-58.7310686979389</c:v>
                </c:pt>
                <c:pt idx="2501">
                  <c:v>-58.8117227147892</c:v>
                </c:pt>
                <c:pt idx="2502">
                  <c:v>-58.6827543371545</c:v>
                </c:pt>
                <c:pt idx="2503">
                  <c:v>-58.5793173398718</c:v>
                </c:pt>
                <c:pt idx="2504">
                  <c:v>-58.6716322169058</c:v>
                </c:pt>
                <c:pt idx="2505">
                  <c:v>-58.65193875726941</c:v>
                </c:pt>
                <c:pt idx="2506">
                  <c:v>-58.5917058842604</c:v>
                </c:pt>
                <c:pt idx="2507">
                  <c:v>-58.59138442164353</c:v>
                </c:pt>
                <c:pt idx="2508">
                  <c:v>-58.581197030437</c:v>
                </c:pt>
                <c:pt idx="2509">
                  <c:v>-58.59185717537324</c:v>
                </c:pt>
                <c:pt idx="2510">
                  <c:v>-58.4683109322246</c:v>
                </c:pt>
                <c:pt idx="2511">
                  <c:v>-58.3218471121738</c:v>
                </c:pt>
                <c:pt idx="2512">
                  <c:v>-58.2696886509829</c:v>
                </c:pt>
                <c:pt idx="2513">
                  <c:v>-58.33169656157301</c:v>
                </c:pt>
                <c:pt idx="2514">
                  <c:v>-58.3374732170618</c:v>
                </c:pt>
                <c:pt idx="2515">
                  <c:v>-58.1609150458252</c:v>
                </c:pt>
                <c:pt idx="2516">
                  <c:v>-58.1071409669132</c:v>
                </c:pt>
                <c:pt idx="2517">
                  <c:v>-58.0110759890504</c:v>
                </c:pt>
                <c:pt idx="2518">
                  <c:v>-58.2134433541831</c:v>
                </c:pt>
                <c:pt idx="2519">
                  <c:v>-58.30665447289959</c:v>
                </c:pt>
                <c:pt idx="2520">
                  <c:v>-58.16228157964781</c:v>
                </c:pt>
                <c:pt idx="2521">
                  <c:v>-57.93448248642689</c:v>
                </c:pt>
                <c:pt idx="2522">
                  <c:v>-57.90413770746719</c:v>
                </c:pt>
                <c:pt idx="2523">
                  <c:v>-57.90082966972781</c:v>
                </c:pt>
                <c:pt idx="2524">
                  <c:v>-57.84183161062609</c:v>
                </c:pt>
                <c:pt idx="2525">
                  <c:v>-57.7197779740705</c:v>
                </c:pt>
                <c:pt idx="2526">
                  <c:v>-57.7677223709785</c:v>
                </c:pt>
                <c:pt idx="2527">
                  <c:v>-57.7582091211972</c:v>
                </c:pt>
                <c:pt idx="2528">
                  <c:v>-57.7554537381057</c:v>
                </c:pt>
                <c:pt idx="2529">
                  <c:v>-57.6669341201414</c:v>
                </c:pt>
                <c:pt idx="2530">
                  <c:v>-57.7921288646944</c:v>
                </c:pt>
                <c:pt idx="2531">
                  <c:v>-57.7952806428273</c:v>
                </c:pt>
                <c:pt idx="2532">
                  <c:v>-57.6303435607885</c:v>
                </c:pt>
                <c:pt idx="2533">
                  <c:v>-57.6155869123851</c:v>
                </c:pt>
                <c:pt idx="2534">
                  <c:v>-57.59323769174311</c:v>
                </c:pt>
                <c:pt idx="2535">
                  <c:v>-57.6073171230041</c:v>
                </c:pt>
                <c:pt idx="2536">
                  <c:v>-57.55603669926721</c:v>
                </c:pt>
                <c:pt idx="2537">
                  <c:v>-57.6642746371712</c:v>
                </c:pt>
                <c:pt idx="2538">
                  <c:v>-57.748615108528</c:v>
                </c:pt>
                <c:pt idx="2539">
                  <c:v>-57.6275194468879</c:v>
                </c:pt>
                <c:pt idx="2540">
                  <c:v>-57.5330202191711</c:v>
                </c:pt>
                <c:pt idx="2541">
                  <c:v>-57.6955090711584</c:v>
                </c:pt>
                <c:pt idx="2542">
                  <c:v>-57.6084362885845</c:v>
                </c:pt>
                <c:pt idx="2543">
                  <c:v>-57.5663588022154</c:v>
                </c:pt>
                <c:pt idx="2544">
                  <c:v>-57.5827624909979</c:v>
                </c:pt>
                <c:pt idx="2545">
                  <c:v>-57.5989228895668</c:v>
                </c:pt>
                <c:pt idx="2546">
                  <c:v>-57.63326672966851</c:v>
                </c:pt>
                <c:pt idx="2547">
                  <c:v>-57.6097012473785</c:v>
                </c:pt>
                <c:pt idx="2548">
                  <c:v>-57.61897305044859</c:v>
                </c:pt>
                <c:pt idx="2549">
                  <c:v>-57.64440242906019</c:v>
                </c:pt>
                <c:pt idx="2550">
                  <c:v>-57.52354495339651</c:v>
                </c:pt>
                <c:pt idx="2551">
                  <c:v>-57.5689564066528</c:v>
                </c:pt>
                <c:pt idx="2552">
                  <c:v>-57.85366997416629</c:v>
                </c:pt>
                <c:pt idx="2553">
                  <c:v>-57.8479751389722</c:v>
                </c:pt>
                <c:pt idx="2554">
                  <c:v>-57.7747983765872</c:v>
                </c:pt>
                <c:pt idx="2555">
                  <c:v>-57.81912295024231</c:v>
                </c:pt>
                <c:pt idx="2556">
                  <c:v>-57.9952394836089</c:v>
                </c:pt>
                <c:pt idx="2557">
                  <c:v>-58.0921053045857</c:v>
                </c:pt>
                <c:pt idx="2558">
                  <c:v>-57.9617973077742</c:v>
                </c:pt>
                <c:pt idx="2559">
                  <c:v>-57.8792510464209</c:v>
                </c:pt>
                <c:pt idx="2560">
                  <c:v>-58.0461710465229</c:v>
                </c:pt>
                <c:pt idx="2561">
                  <c:v>-58.08754627576691</c:v>
                </c:pt>
                <c:pt idx="2562">
                  <c:v>-58.1781763633541</c:v>
                </c:pt>
                <c:pt idx="2563">
                  <c:v>-58.3959962678758</c:v>
                </c:pt>
                <c:pt idx="2564">
                  <c:v>-58.51445080614219</c:v>
                </c:pt>
                <c:pt idx="2565">
                  <c:v>-58.669071356098</c:v>
                </c:pt>
                <c:pt idx="2566">
                  <c:v>-58.808406529565</c:v>
                </c:pt>
                <c:pt idx="2567">
                  <c:v>-58.68465951079749</c:v>
                </c:pt>
                <c:pt idx="2568">
                  <c:v>-58.74863237208</c:v>
                </c:pt>
                <c:pt idx="2569">
                  <c:v>-58.9395758919538</c:v>
                </c:pt>
                <c:pt idx="2570">
                  <c:v>-58.8905057744297</c:v>
                </c:pt>
                <c:pt idx="2571">
                  <c:v>-58.88747177682909</c:v>
                </c:pt>
                <c:pt idx="2572">
                  <c:v>-59.1235339331312</c:v>
                </c:pt>
                <c:pt idx="2573">
                  <c:v>-59.179817487139</c:v>
                </c:pt>
                <c:pt idx="2574">
                  <c:v>-59.2086452649114</c:v>
                </c:pt>
                <c:pt idx="2575">
                  <c:v>-59.4608529936832</c:v>
                </c:pt>
                <c:pt idx="2576">
                  <c:v>-59.48581307504199</c:v>
                </c:pt>
                <c:pt idx="2577">
                  <c:v>-59.45354140553654</c:v>
                </c:pt>
                <c:pt idx="2578">
                  <c:v>-59.6697853042215</c:v>
                </c:pt>
                <c:pt idx="2579">
                  <c:v>-59.97870718401239</c:v>
                </c:pt>
                <c:pt idx="2580">
                  <c:v>-60.2416172786208</c:v>
                </c:pt>
                <c:pt idx="2581">
                  <c:v>-60.2163054461549</c:v>
                </c:pt>
                <c:pt idx="2582">
                  <c:v>-60.1988825170587</c:v>
                </c:pt>
                <c:pt idx="2583">
                  <c:v>-60.45970713793661</c:v>
                </c:pt>
                <c:pt idx="2584">
                  <c:v>-60.6443333956402</c:v>
                </c:pt>
                <c:pt idx="2585">
                  <c:v>-60.682880848876</c:v>
                </c:pt>
                <c:pt idx="2586">
                  <c:v>-60.797957526444</c:v>
                </c:pt>
                <c:pt idx="2587">
                  <c:v>-60.9531756403545</c:v>
                </c:pt>
                <c:pt idx="2588">
                  <c:v>-61.3052583688062</c:v>
                </c:pt>
                <c:pt idx="2589">
                  <c:v>-61.53547657871</c:v>
                </c:pt>
                <c:pt idx="2590">
                  <c:v>-61.63943147737241</c:v>
                </c:pt>
                <c:pt idx="2591">
                  <c:v>-61.55756276723189</c:v>
                </c:pt>
                <c:pt idx="2592">
                  <c:v>-61.80646104445459</c:v>
                </c:pt>
                <c:pt idx="2593">
                  <c:v>-62.1015673842288</c:v>
                </c:pt>
                <c:pt idx="2594">
                  <c:v>-62.2813875197097</c:v>
                </c:pt>
                <c:pt idx="2595">
                  <c:v>-62.4357362204747</c:v>
                </c:pt>
                <c:pt idx="2596">
                  <c:v>-62.4480130542997</c:v>
                </c:pt>
                <c:pt idx="2597">
                  <c:v>-62.88981373509039</c:v>
                </c:pt>
                <c:pt idx="2598">
                  <c:v>-63.1902486064984</c:v>
                </c:pt>
                <c:pt idx="2599">
                  <c:v>-63.68375443369348</c:v>
                </c:pt>
                <c:pt idx="2600">
                  <c:v>-63.9959463198375</c:v>
                </c:pt>
                <c:pt idx="2601">
                  <c:v>-64.0371067405395</c:v>
                </c:pt>
                <c:pt idx="2602">
                  <c:v>-64.61014879197968</c:v>
                </c:pt>
                <c:pt idx="2603">
                  <c:v>-64.3015768002725</c:v>
                </c:pt>
                <c:pt idx="2604">
                  <c:v>-64.0861897463828</c:v>
                </c:pt>
                <c:pt idx="2605">
                  <c:v>-64.7817127617439</c:v>
                </c:pt>
                <c:pt idx="2606">
                  <c:v>-64.58336585640328</c:v>
                </c:pt>
                <c:pt idx="2607">
                  <c:v>-64.61574030475548</c:v>
                </c:pt>
                <c:pt idx="2608">
                  <c:v>-65.5101478033924</c:v>
                </c:pt>
                <c:pt idx="2609">
                  <c:v>-65.91218103465665</c:v>
                </c:pt>
                <c:pt idx="2610">
                  <c:v>-65.7937472759166</c:v>
                </c:pt>
                <c:pt idx="2611">
                  <c:v>-65.8092876078734</c:v>
                </c:pt>
                <c:pt idx="2612">
                  <c:v>-66.2278152480209</c:v>
                </c:pt>
                <c:pt idx="2613">
                  <c:v>-66.7355250150859</c:v>
                </c:pt>
                <c:pt idx="2614">
                  <c:v>-66.9683598846908</c:v>
                </c:pt>
                <c:pt idx="2615">
                  <c:v>-67.10011768644948</c:v>
                </c:pt>
                <c:pt idx="2616">
                  <c:v>-68.04934226788917</c:v>
                </c:pt>
                <c:pt idx="2617">
                  <c:v>-68.60699850466129</c:v>
                </c:pt>
                <c:pt idx="2618">
                  <c:v>-68.75955517422457</c:v>
                </c:pt>
                <c:pt idx="2619">
                  <c:v>-68.74366277276128</c:v>
                </c:pt>
                <c:pt idx="2620">
                  <c:v>-68.936326095916</c:v>
                </c:pt>
                <c:pt idx="2621">
                  <c:v>-69.6246454881538</c:v>
                </c:pt>
                <c:pt idx="2622">
                  <c:v>-69.68896229303429</c:v>
                </c:pt>
                <c:pt idx="2623">
                  <c:v>-69.90230245629365</c:v>
                </c:pt>
                <c:pt idx="2624">
                  <c:v>-69.9742606586556</c:v>
                </c:pt>
                <c:pt idx="2625">
                  <c:v>-69.9262494979919</c:v>
                </c:pt>
                <c:pt idx="2626">
                  <c:v>-69.9578947612544</c:v>
                </c:pt>
                <c:pt idx="2627">
                  <c:v>-70.2239554685382</c:v>
                </c:pt>
                <c:pt idx="2628">
                  <c:v>-70.7782034428658</c:v>
                </c:pt>
                <c:pt idx="2629">
                  <c:v>-70.7519347508794</c:v>
                </c:pt>
                <c:pt idx="2630">
                  <c:v>-70.65495139156907</c:v>
                </c:pt>
                <c:pt idx="2631">
                  <c:v>-70.72178333408112</c:v>
                </c:pt>
                <c:pt idx="2632">
                  <c:v>-70.6642160389388</c:v>
                </c:pt>
                <c:pt idx="2633">
                  <c:v>-71.2844583769175</c:v>
                </c:pt>
                <c:pt idx="2634">
                  <c:v>-71.4647745589776</c:v>
                </c:pt>
                <c:pt idx="2635">
                  <c:v>-71.99834550105378</c:v>
                </c:pt>
                <c:pt idx="2636">
                  <c:v>-72.3166709528156</c:v>
                </c:pt>
                <c:pt idx="2637">
                  <c:v>-72.37625428049968</c:v>
                </c:pt>
                <c:pt idx="2638">
                  <c:v>-72.56541681896847</c:v>
                </c:pt>
                <c:pt idx="2639">
                  <c:v>-72.79733229995598</c:v>
                </c:pt>
                <c:pt idx="2640">
                  <c:v>-73.60535700307445</c:v>
                </c:pt>
                <c:pt idx="2641">
                  <c:v>-74.09699899452568</c:v>
                </c:pt>
                <c:pt idx="2642">
                  <c:v>-74.88546389339298</c:v>
                </c:pt>
                <c:pt idx="2643">
                  <c:v>-75.04551420658008</c:v>
                </c:pt>
                <c:pt idx="2644">
                  <c:v>-74.81479353652777</c:v>
                </c:pt>
                <c:pt idx="2645">
                  <c:v>-75.7636790625479</c:v>
                </c:pt>
                <c:pt idx="2646">
                  <c:v>-77.13645605565084</c:v>
                </c:pt>
                <c:pt idx="2647">
                  <c:v>-77.75027232690738</c:v>
                </c:pt>
                <c:pt idx="2648">
                  <c:v>-77.64294870566295</c:v>
                </c:pt>
                <c:pt idx="2649">
                  <c:v>-77.9205446216321</c:v>
                </c:pt>
                <c:pt idx="2650">
                  <c:v>-80.8916354045692</c:v>
                </c:pt>
                <c:pt idx="2651">
                  <c:v>-82.19794247428548</c:v>
                </c:pt>
                <c:pt idx="2652">
                  <c:v>-81.19833589079634</c:v>
                </c:pt>
                <c:pt idx="2653">
                  <c:v>-78.45317068343638</c:v>
                </c:pt>
                <c:pt idx="2654">
                  <c:v>-79.34344114037668</c:v>
                </c:pt>
                <c:pt idx="2655">
                  <c:v>-80.3746106938702</c:v>
                </c:pt>
                <c:pt idx="2656">
                  <c:v>-79.0002905699044</c:v>
                </c:pt>
                <c:pt idx="2657">
                  <c:v>-78.9736739874184</c:v>
                </c:pt>
                <c:pt idx="2658">
                  <c:v>-78.9647192251905</c:v>
                </c:pt>
                <c:pt idx="2659">
                  <c:v>-79.5946202141907</c:v>
                </c:pt>
                <c:pt idx="2660">
                  <c:v>-81.0062037240144</c:v>
                </c:pt>
                <c:pt idx="2661">
                  <c:v>-79.7052248010343</c:v>
                </c:pt>
                <c:pt idx="2662">
                  <c:v>-80.28378281143071</c:v>
                </c:pt>
                <c:pt idx="2663">
                  <c:v>-79.6134549452598</c:v>
                </c:pt>
                <c:pt idx="2664">
                  <c:v>-78.1642044634071</c:v>
                </c:pt>
                <c:pt idx="2665">
                  <c:v>-77.94095390424</c:v>
                </c:pt>
                <c:pt idx="2666">
                  <c:v>-78.1109698858032</c:v>
                </c:pt>
                <c:pt idx="2667">
                  <c:v>-76.97367118444528</c:v>
                </c:pt>
                <c:pt idx="2668">
                  <c:v>-75.2010802261979</c:v>
                </c:pt>
                <c:pt idx="2669">
                  <c:v>-74.2471543682858</c:v>
                </c:pt>
                <c:pt idx="2670">
                  <c:v>-73.8938426958608</c:v>
                </c:pt>
                <c:pt idx="2671">
                  <c:v>-73.8025177283634</c:v>
                </c:pt>
                <c:pt idx="2672">
                  <c:v>-73.4205409429772</c:v>
                </c:pt>
                <c:pt idx="2673">
                  <c:v>-72.17008074222765</c:v>
                </c:pt>
                <c:pt idx="2674">
                  <c:v>-71.7323516691512</c:v>
                </c:pt>
                <c:pt idx="2675">
                  <c:v>-72.84293748156138</c:v>
                </c:pt>
                <c:pt idx="2676">
                  <c:v>-73.2012158305224</c:v>
                </c:pt>
                <c:pt idx="2677">
                  <c:v>-72.533361610206</c:v>
                </c:pt>
                <c:pt idx="2678">
                  <c:v>-72.87695315740889</c:v>
                </c:pt>
                <c:pt idx="2679">
                  <c:v>-73.07065021612468</c:v>
                </c:pt>
                <c:pt idx="2680">
                  <c:v>-71.7296391758221</c:v>
                </c:pt>
                <c:pt idx="2681">
                  <c:v>-71.5216628170175</c:v>
                </c:pt>
                <c:pt idx="2682">
                  <c:v>-72.57373257182709</c:v>
                </c:pt>
                <c:pt idx="2683">
                  <c:v>-71.9479763998417</c:v>
                </c:pt>
                <c:pt idx="2684">
                  <c:v>-70.98910101394088</c:v>
                </c:pt>
                <c:pt idx="2685">
                  <c:v>-71.30576850939454</c:v>
                </c:pt>
                <c:pt idx="2686">
                  <c:v>-70.7838996516724</c:v>
                </c:pt>
                <c:pt idx="2687">
                  <c:v>-70.38261772014188</c:v>
                </c:pt>
                <c:pt idx="2688">
                  <c:v>-70.11974651877979</c:v>
                </c:pt>
                <c:pt idx="2689">
                  <c:v>-70.2131473230278</c:v>
                </c:pt>
                <c:pt idx="2690">
                  <c:v>-70.88599533731268</c:v>
                </c:pt>
                <c:pt idx="2691">
                  <c:v>-70.85383596844028</c:v>
                </c:pt>
                <c:pt idx="2692">
                  <c:v>-70.493859653302</c:v>
                </c:pt>
                <c:pt idx="2693">
                  <c:v>-70.95103339542408</c:v>
                </c:pt>
                <c:pt idx="2694">
                  <c:v>-70.67823532265058</c:v>
                </c:pt>
                <c:pt idx="2695">
                  <c:v>-70.58137273171565</c:v>
                </c:pt>
                <c:pt idx="2696">
                  <c:v>-71.250695891264</c:v>
                </c:pt>
                <c:pt idx="2697">
                  <c:v>-71.43848214044327</c:v>
                </c:pt>
                <c:pt idx="2698">
                  <c:v>-71.5943245662547</c:v>
                </c:pt>
                <c:pt idx="2699">
                  <c:v>-71.2069198700615</c:v>
                </c:pt>
                <c:pt idx="2700">
                  <c:v>-70.8965707451378</c:v>
                </c:pt>
                <c:pt idx="2701">
                  <c:v>-71.47571720963055</c:v>
                </c:pt>
                <c:pt idx="2702">
                  <c:v>-72.0179020912363</c:v>
                </c:pt>
                <c:pt idx="2703">
                  <c:v>-71.90475880475375</c:v>
                </c:pt>
                <c:pt idx="2704">
                  <c:v>-71.74098757822088</c:v>
                </c:pt>
                <c:pt idx="2705">
                  <c:v>-71.85736860826158</c:v>
                </c:pt>
                <c:pt idx="2706">
                  <c:v>-71.73337593441927</c:v>
                </c:pt>
                <c:pt idx="2707">
                  <c:v>-71.410849420278</c:v>
                </c:pt>
                <c:pt idx="2708">
                  <c:v>-71.2435706167975</c:v>
                </c:pt>
                <c:pt idx="2709">
                  <c:v>-70.81164281426398</c:v>
                </c:pt>
                <c:pt idx="2710">
                  <c:v>-71.0211701449374</c:v>
                </c:pt>
                <c:pt idx="2711">
                  <c:v>-70.57303600215113</c:v>
                </c:pt>
                <c:pt idx="2712">
                  <c:v>-70.9834065801954</c:v>
                </c:pt>
                <c:pt idx="2713">
                  <c:v>-70.669657521307</c:v>
                </c:pt>
                <c:pt idx="2714">
                  <c:v>-69.4332759855615</c:v>
                </c:pt>
                <c:pt idx="2715">
                  <c:v>-69.41921693458448</c:v>
                </c:pt>
                <c:pt idx="2716">
                  <c:v>-70.1112760518635</c:v>
                </c:pt>
                <c:pt idx="2717">
                  <c:v>-70.2724004654482</c:v>
                </c:pt>
                <c:pt idx="2718">
                  <c:v>-70.30953046895988</c:v>
                </c:pt>
                <c:pt idx="2719">
                  <c:v>-70.7136690673679</c:v>
                </c:pt>
                <c:pt idx="2720">
                  <c:v>-70.3675619967475</c:v>
                </c:pt>
                <c:pt idx="2721">
                  <c:v>-69.9714056849079</c:v>
                </c:pt>
                <c:pt idx="2722">
                  <c:v>-69.8055290863448</c:v>
                </c:pt>
                <c:pt idx="2723">
                  <c:v>-69.5715399359336</c:v>
                </c:pt>
                <c:pt idx="2724">
                  <c:v>-69.71243913102508</c:v>
                </c:pt>
                <c:pt idx="2725">
                  <c:v>-69.7986390840394</c:v>
                </c:pt>
                <c:pt idx="2726">
                  <c:v>-69.7130528100151</c:v>
                </c:pt>
                <c:pt idx="2727">
                  <c:v>-69.10270582890919</c:v>
                </c:pt>
                <c:pt idx="2728">
                  <c:v>-69.39280818055344</c:v>
                </c:pt>
                <c:pt idx="2729">
                  <c:v>-69.7688124603645</c:v>
                </c:pt>
                <c:pt idx="2730">
                  <c:v>-69.8142165699782</c:v>
                </c:pt>
                <c:pt idx="2731">
                  <c:v>-69.8129640323182</c:v>
                </c:pt>
                <c:pt idx="2732">
                  <c:v>-69.39430770346459</c:v>
                </c:pt>
                <c:pt idx="2733">
                  <c:v>-69.23861285130468</c:v>
                </c:pt>
                <c:pt idx="2734">
                  <c:v>-69.0186392543945</c:v>
                </c:pt>
                <c:pt idx="2735">
                  <c:v>-69.4840225309765</c:v>
                </c:pt>
                <c:pt idx="2736">
                  <c:v>-69.9974693959056</c:v>
                </c:pt>
                <c:pt idx="2737">
                  <c:v>-70.1479824052497</c:v>
                </c:pt>
                <c:pt idx="2738">
                  <c:v>-70.7699585251664</c:v>
                </c:pt>
                <c:pt idx="2739">
                  <c:v>-71.3345599441145</c:v>
                </c:pt>
                <c:pt idx="2740">
                  <c:v>-72.07131337940967</c:v>
                </c:pt>
                <c:pt idx="2741">
                  <c:v>-71.14207879358281</c:v>
                </c:pt>
                <c:pt idx="2742">
                  <c:v>-70.18204939416954</c:v>
                </c:pt>
                <c:pt idx="2743">
                  <c:v>-69.87707643599377</c:v>
                </c:pt>
                <c:pt idx="2744">
                  <c:v>-70.19929257095548</c:v>
                </c:pt>
                <c:pt idx="2745">
                  <c:v>-70.62491571635748</c:v>
                </c:pt>
                <c:pt idx="2746">
                  <c:v>-70.62958938263775</c:v>
                </c:pt>
                <c:pt idx="2747">
                  <c:v>-70.5602105267167</c:v>
                </c:pt>
                <c:pt idx="2748">
                  <c:v>-70.6176891872504</c:v>
                </c:pt>
                <c:pt idx="2749">
                  <c:v>-70.6436802678955</c:v>
                </c:pt>
                <c:pt idx="2750">
                  <c:v>-70.6982065841417</c:v>
                </c:pt>
                <c:pt idx="2751">
                  <c:v>-71.00319873842454</c:v>
                </c:pt>
                <c:pt idx="2752">
                  <c:v>-70.7831157862553</c:v>
                </c:pt>
                <c:pt idx="2753">
                  <c:v>-70.56080919957938</c:v>
                </c:pt>
                <c:pt idx="2754">
                  <c:v>-70.26857606729968</c:v>
                </c:pt>
                <c:pt idx="2755">
                  <c:v>-69.5422876911185</c:v>
                </c:pt>
                <c:pt idx="2756">
                  <c:v>-69.47895515714175</c:v>
                </c:pt>
                <c:pt idx="2757">
                  <c:v>-69.68248570374467</c:v>
                </c:pt>
                <c:pt idx="2758">
                  <c:v>-70.08957414742272</c:v>
                </c:pt>
                <c:pt idx="2759">
                  <c:v>-70.2037415692111</c:v>
                </c:pt>
                <c:pt idx="2760">
                  <c:v>-70.25697511559849</c:v>
                </c:pt>
                <c:pt idx="2761">
                  <c:v>-69.3774034457485</c:v>
                </c:pt>
                <c:pt idx="2762">
                  <c:v>-69.114166211105</c:v>
                </c:pt>
                <c:pt idx="2763">
                  <c:v>-69.097826938403</c:v>
                </c:pt>
                <c:pt idx="2764">
                  <c:v>-68.47289117772218</c:v>
                </c:pt>
                <c:pt idx="2765">
                  <c:v>-68.5937024897656</c:v>
                </c:pt>
                <c:pt idx="2766">
                  <c:v>-69.04352371642648</c:v>
                </c:pt>
                <c:pt idx="2767">
                  <c:v>-68.63280658370375</c:v>
                </c:pt>
                <c:pt idx="2768">
                  <c:v>-68.94552081451418</c:v>
                </c:pt>
                <c:pt idx="2769">
                  <c:v>-69.15875162022208</c:v>
                </c:pt>
                <c:pt idx="2770">
                  <c:v>-68.93875585904608</c:v>
                </c:pt>
                <c:pt idx="2771">
                  <c:v>-68.99573660275119</c:v>
                </c:pt>
                <c:pt idx="2772">
                  <c:v>-68.7102177780323</c:v>
                </c:pt>
                <c:pt idx="2773">
                  <c:v>-68.70737154249829</c:v>
                </c:pt>
                <c:pt idx="2774">
                  <c:v>-68.8776211846009</c:v>
                </c:pt>
                <c:pt idx="2775">
                  <c:v>-68.9871833558714</c:v>
                </c:pt>
                <c:pt idx="2776">
                  <c:v>-68.8617036839618</c:v>
                </c:pt>
                <c:pt idx="2777">
                  <c:v>-68.88844698223008</c:v>
                </c:pt>
                <c:pt idx="2778">
                  <c:v>-68.68318899806469</c:v>
                </c:pt>
                <c:pt idx="2779">
                  <c:v>-68.63648490962588</c:v>
                </c:pt>
                <c:pt idx="2780">
                  <c:v>-68.9002631746332</c:v>
                </c:pt>
                <c:pt idx="2781">
                  <c:v>-68.78148084248635</c:v>
                </c:pt>
                <c:pt idx="2782">
                  <c:v>-68.5650565869484</c:v>
                </c:pt>
                <c:pt idx="2783">
                  <c:v>-68.4216790627036</c:v>
                </c:pt>
                <c:pt idx="2784">
                  <c:v>-68.05598017828235</c:v>
                </c:pt>
                <c:pt idx="2785">
                  <c:v>-67.52806814877925</c:v>
                </c:pt>
                <c:pt idx="2786">
                  <c:v>-67.344679538787</c:v>
                </c:pt>
                <c:pt idx="2787">
                  <c:v>-67.28653879968508</c:v>
                </c:pt>
                <c:pt idx="2788">
                  <c:v>-67.16390561650768</c:v>
                </c:pt>
                <c:pt idx="2789">
                  <c:v>-67.12346674975645</c:v>
                </c:pt>
                <c:pt idx="2790">
                  <c:v>-66.56379701688034</c:v>
                </c:pt>
                <c:pt idx="2791">
                  <c:v>-65.9072105436884</c:v>
                </c:pt>
                <c:pt idx="2792">
                  <c:v>-65.58573841090019</c:v>
                </c:pt>
                <c:pt idx="2793">
                  <c:v>-65.3393555292147</c:v>
                </c:pt>
                <c:pt idx="2794">
                  <c:v>-65.09638663467048</c:v>
                </c:pt>
                <c:pt idx="2795">
                  <c:v>-65.0477533380684</c:v>
                </c:pt>
                <c:pt idx="2796">
                  <c:v>-65.24877066052638</c:v>
                </c:pt>
                <c:pt idx="2797">
                  <c:v>-65.0174024855885</c:v>
                </c:pt>
                <c:pt idx="2798">
                  <c:v>-64.8692052233097</c:v>
                </c:pt>
                <c:pt idx="2799">
                  <c:v>-64.6840475703721</c:v>
                </c:pt>
                <c:pt idx="2800">
                  <c:v>-64.5719484582322</c:v>
                </c:pt>
                <c:pt idx="2801">
                  <c:v>-64.51139599448038</c:v>
                </c:pt>
                <c:pt idx="2802">
                  <c:v>-64.36599276940298</c:v>
                </c:pt>
                <c:pt idx="2803">
                  <c:v>-64.49757205088578</c:v>
                </c:pt>
                <c:pt idx="2804">
                  <c:v>-64.2815816192662</c:v>
                </c:pt>
                <c:pt idx="2805">
                  <c:v>-63.8584056649276</c:v>
                </c:pt>
                <c:pt idx="2806">
                  <c:v>-63.6043982989963</c:v>
                </c:pt>
                <c:pt idx="2807">
                  <c:v>-63.425496162965</c:v>
                </c:pt>
                <c:pt idx="2808">
                  <c:v>-63.02460170864254</c:v>
                </c:pt>
                <c:pt idx="2809">
                  <c:v>-62.9633246115188</c:v>
                </c:pt>
                <c:pt idx="2810">
                  <c:v>-63.145749024811</c:v>
                </c:pt>
                <c:pt idx="2811">
                  <c:v>-63.21170479530231</c:v>
                </c:pt>
                <c:pt idx="2812">
                  <c:v>-63.2211289931601</c:v>
                </c:pt>
                <c:pt idx="2813">
                  <c:v>-62.8423122857724</c:v>
                </c:pt>
                <c:pt idx="2814">
                  <c:v>-62.7354385606012</c:v>
                </c:pt>
                <c:pt idx="2815">
                  <c:v>-62.7575179043268</c:v>
                </c:pt>
                <c:pt idx="2816">
                  <c:v>-62.6791374664599</c:v>
                </c:pt>
                <c:pt idx="2817">
                  <c:v>-62.3719055365413</c:v>
                </c:pt>
                <c:pt idx="2818">
                  <c:v>-62.2304438587773</c:v>
                </c:pt>
                <c:pt idx="2819">
                  <c:v>-61.7793141540895</c:v>
                </c:pt>
                <c:pt idx="2820">
                  <c:v>-61.30983150377741</c:v>
                </c:pt>
                <c:pt idx="2821">
                  <c:v>-61.2125215064196</c:v>
                </c:pt>
                <c:pt idx="2822">
                  <c:v>-60.990079441594</c:v>
                </c:pt>
                <c:pt idx="2823">
                  <c:v>-60.6363940782841</c:v>
                </c:pt>
                <c:pt idx="2824">
                  <c:v>-60.36048047823531</c:v>
                </c:pt>
                <c:pt idx="2825">
                  <c:v>-60.2547051621576</c:v>
                </c:pt>
                <c:pt idx="2826">
                  <c:v>-60.0468913148502</c:v>
                </c:pt>
                <c:pt idx="2827">
                  <c:v>-59.85462546785581</c:v>
                </c:pt>
                <c:pt idx="2828">
                  <c:v>-59.80123619190559</c:v>
                </c:pt>
                <c:pt idx="2829">
                  <c:v>-59.76228116529851</c:v>
                </c:pt>
                <c:pt idx="2830">
                  <c:v>-59.5367957055896</c:v>
                </c:pt>
                <c:pt idx="2831">
                  <c:v>-59.30549332950391</c:v>
                </c:pt>
                <c:pt idx="2832">
                  <c:v>-59.180780824298</c:v>
                </c:pt>
                <c:pt idx="2833">
                  <c:v>-59.1457283910218</c:v>
                </c:pt>
                <c:pt idx="2834">
                  <c:v>-58.8914069091505</c:v>
                </c:pt>
                <c:pt idx="2835">
                  <c:v>-58.7180321755063</c:v>
                </c:pt>
                <c:pt idx="2836">
                  <c:v>-58.7330953623708</c:v>
                </c:pt>
                <c:pt idx="2837">
                  <c:v>-58.639008589955</c:v>
                </c:pt>
                <c:pt idx="2838">
                  <c:v>-58.5958833642049</c:v>
                </c:pt>
                <c:pt idx="2839">
                  <c:v>-58.7043400655658</c:v>
                </c:pt>
                <c:pt idx="2840">
                  <c:v>-58.5672122235456</c:v>
                </c:pt>
                <c:pt idx="2841">
                  <c:v>-58.3892629301319</c:v>
                </c:pt>
                <c:pt idx="2842">
                  <c:v>-58.44034045112601</c:v>
                </c:pt>
                <c:pt idx="2843">
                  <c:v>-58.45267662938569</c:v>
                </c:pt>
                <c:pt idx="2844">
                  <c:v>-58.6191747997859</c:v>
                </c:pt>
                <c:pt idx="2845">
                  <c:v>-58.8078050428891</c:v>
                </c:pt>
                <c:pt idx="2846">
                  <c:v>-58.7671114317011</c:v>
                </c:pt>
                <c:pt idx="2847">
                  <c:v>-58.7091386953933</c:v>
                </c:pt>
                <c:pt idx="2848">
                  <c:v>-58.6691931693819</c:v>
                </c:pt>
                <c:pt idx="2849">
                  <c:v>-58.65454016172851</c:v>
                </c:pt>
                <c:pt idx="2850">
                  <c:v>-58.7817327679352</c:v>
                </c:pt>
                <c:pt idx="2851">
                  <c:v>-59.0583050851064</c:v>
                </c:pt>
                <c:pt idx="2852">
                  <c:v>-59.08632373739339</c:v>
                </c:pt>
                <c:pt idx="2853">
                  <c:v>-59.1666403660778</c:v>
                </c:pt>
                <c:pt idx="2854">
                  <c:v>-59.1665128892414</c:v>
                </c:pt>
                <c:pt idx="2855">
                  <c:v>-59.1552260005557</c:v>
                </c:pt>
                <c:pt idx="2856">
                  <c:v>-59.24764336967699</c:v>
                </c:pt>
                <c:pt idx="2857">
                  <c:v>-59.42644982174109</c:v>
                </c:pt>
                <c:pt idx="2858">
                  <c:v>-59.4141626264153</c:v>
                </c:pt>
                <c:pt idx="2859">
                  <c:v>-59.2633709905715</c:v>
                </c:pt>
                <c:pt idx="2860">
                  <c:v>-59.3436823459654</c:v>
                </c:pt>
                <c:pt idx="2861">
                  <c:v>-59.30886345609921</c:v>
                </c:pt>
                <c:pt idx="2862">
                  <c:v>-59.1888793697852</c:v>
                </c:pt>
                <c:pt idx="2863">
                  <c:v>-59.3073178944242</c:v>
                </c:pt>
                <c:pt idx="2864">
                  <c:v>-59.2881745616878</c:v>
                </c:pt>
                <c:pt idx="2865">
                  <c:v>-59.08354575841219</c:v>
                </c:pt>
                <c:pt idx="2866">
                  <c:v>-58.9702231839093</c:v>
                </c:pt>
                <c:pt idx="2867">
                  <c:v>-59.01447643721753</c:v>
                </c:pt>
                <c:pt idx="2868">
                  <c:v>-59.0249398893386</c:v>
                </c:pt>
                <c:pt idx="2869">
                  <c:v>-58.8923822819688</c:v>
                </c:pt>
                <c:pt idx="2870">
                  <c:v>-58.8950411535849</c:v>
                </c:pt>
                <c:pt idx="2871">
                  <c:v>-58.9701407032808</c:v>
                </c:pt>
                <c:pt idx="2872">
                  <c:v>-58.85506616335979</c:v>
                </c:pt>
                <c:pt idx="2873">
                  <c:v>-58.7151935019362</c:v>
                </c:pt>
                <c:pt idx="2874">
                  <c:v>-58.6728175444735</c:v>
                </c:pt>
                <c:pt idx="2875">
                  <c:v>-58.5990401681307</c:v>
                </c:pt>
                <c:pt idx="2876">
                  <c:v>-58.48181179952559</c:v>
                </c:pt>
                <c:pt idx="2877">
                  <c:v>-58.58161977491341</c:v>
                </c:pt>
                <c:pt idx="2878">
                  <c:v>-58.6112366907731</c:v>
                </c:pt>
                <c:pt idx="2879">
                  <c:v>-58.4209019066441</c:v>
                </c:pt>
                <c:pt idx="2880">
                  <c:v>-58.3812131438889</c:v>
                </c:pt>
                <c:pt idx="2881">
                  <c:v>-58.6430068983141</c:v>
                </c:pt>
                <c:pt idx="2882">
                  <c:v>-58.7527535805245</c:v>
                </c:pt>
                <c:pt idx="2883">
                  <c:v>-58.8870338760239</c:v>
                </c:pt>
                <c:pt idx="2884">
                  <c:v>-59.1617872128277</c:v>
                </c:pt>
                <c:pt idx="2885">
                  <c:v>-59.5855080421683</c:v>
                </c:pt>
                <c:pt idx="2886">
                  <c:v>-59.85704846007616</c:v>
                </c:pt>
                <c:pt idx="2887">
                  <c:v>-59.86261157599231</c:v>
                </c:pt>
                <c:pt idx="2888">
                  <c:v>-60.1289677992083</c:v>
                </c:pt>
                <c:pt idx="2889">
                  <c:v>-60.2221925018325</c:v>
                </c:pt>
                <c:pt idx="2890">
                  <c:v>-60.24156327794829</c:v>
                </c:pt>
                <c:pt idx="2891">
                  <c:v>-60.44200462024489</c:v>
                </c:pt>
                <c:pt idx="2892">
                  <c:v>-60.6121627123919</c:v>
                </c:pt>
                <c:pt idx="2893">
                  <c:v>-60.6377598355643</c:v>
                </c:pt>
                <c:pt idx="2894">
                  <c:v>-60.6150031648725</c:v>
                </c:pt>
                <c:pt idx="2895">
                  <c:v>-60.65178409111191</c:v>
                </c:pt>
                <c:pt idx="2896">
                  <c:v>-60.8027018249404</c:v>
                </c:pt>
                <c:pt idx="2897">
                  <c:v>-60.90288642483164</c:v>
                </c:pt>
                <c:pt idx="2898">
                  <c:v>-60.7743246551058</c:v>
                </c:pt>
                <c:pt idx="2899">
                  <c:v>-60.88620768432489</c:v>
                </c:pt>
                <c:pt idx="2900">
                  <c:v>-61.24830129124359</c:v>
                </c:pt>
                <c:pt idx="2901">
                  <c:v>-61.3633428453638</c:v>
                </c:pt>
                <c:pt idx="2902">
                  <c:v>-61.241085371484</c:v>
                </c:pt>
                <c:pt idx="2903">
                  <c:v>-61.2482829225649</c:v>
                </c:pt>
                <c:pt idx="2904">
                  <c:v>-61.2287247387553</c:v>
                </c:pt>
                <c:pt idx="2905">
                  <c:v>-61.2937707682639</c:v>
                </c:pt>
                <c:pt idx="2906">
                  <c:v>-61.3538165181819</c:v>
                </c:pt>
                <c:pt idx="2907">
                  <c:v>-61.26025336129261</c:v>
                </c:pt>
                <c:pt idx="2908">
                  <c:v>-61.2764271343107</c:v>
                </c:pt>
                <c:pt idx="2909">
                  <c:v>-61.1568906446268</c:v>
                </c:pt>
                <c:pt idx="2910">
                  <c:v>-60.9691492405221</c:v>
                </c:pt>
                <c:pt idx="2911">
                  <c:v>-60.9486738293298</c:v>
                </c:pt>
                <c:pt idx="2912">
                  <c:v>-61.0829289247711</c:v>
                </c:pt>
                <c:pt idx="2913">
                  <c:v>-61.3666662464447</c:v>
                </c:pt>
                <c:pt idx="2914">
                  <c:v>-61.5562983802647</c:v>
                </c:pt>
                <c:pt idx="2915">
                  <c:v>-61.6280993156576</c:v>
                </c:pt>
                <c:pt idx="2916">
                  <c:v>-61.3393521838117</c:v>
                </c:pt>
                <c:pt idx="2917">
                  <c:v>-61.3115535388296</c:v>
                </c:pt>
                <c:pt idx="2918">
                  <c:v>-61.38872919628651</c:v>
                </c:pt>
                <c:pt idx="2919">
                  <c:v>-61.0125671307053</c:v>
                </c:pt>
                <c:pt idx="2920">
                  <c:v>-60.89544242981221</c:v>
                </c:pt>
                <c:pt idx="2921">
                  <c:v>-61.0729557923314</c:v>
                </c:pt>
                <c:pt idx="2922">
                  <c:v>-61.04987380654659</c:v>
                </c:pt>
                <c:pt idx="2923">
                  <c:v>-61.0459918467569</c:v>
                </c:pt>
                <c:pt idx="2924">
                  <c:v>-61.44187990299439</c:v>
                </c:pt>
                <c:pt idx="2925">
                  <c:v>-61.4921975097193</c:v>
                </c:pt>
                <c:pt idx="2926">
                  <c:v>-61.46176482423959</c:v>
                </c:pt>
                <c:pt idx="2927">
                  <c:v>-61.6582491424737</c:v>
                </c:pt>
                <c:pt idx="2928">
                  <c:v>-61.95862062823429</c:v>
                </c:pt>
                <c:pt idx="2929">
                  <c:v>-62.30127341725643</c:v>
                </c:pt>
                <c:pt idx="2930">
                  <c:v>-62.44582067816619</c:v>
                </c:pt>
                <c:pt idx="2931">
                  <c:v>-62.7811133650128</c:v>
                </c:pt>
                <c:pt idx="2932">
                  <c:v>-63.1611183191607</c:v>
                </c:pt>
                <c:pt idx="2933">
                  <c:v>-62.9407388968348</c:v>
                </c:pt>
                <c:pt idx="2934">
                  <c:v>-63.0000065708205</c:v>
                </c:pt>
                <c:pt idx="2935">
                  <c:v>-63.5411321051708</c:v>
                </c:pt>
                <c:pt idx="2936">
                  <c:v>-63.8896003087744</c:v>
                </c:pt>
                <c:pt idx="2937">
                  <c:v>-63.93423853925339</c:v>
                </c:pt>
                <c:pt idx="2938">
                  <c:v>-63.9301563587923</c:v>
                </c:pt>
                <c:pt idx="2939">
                  <c:v>-64.06647801296199</c:v>
                </c:pt>
                <c:pt idx="2940">
                  <c:v>-63.965944678434</c:v>
                </c:pt>
                <c:pt idx="2941">
                  <c:v>-64.08091898840938</c:v>
                </c:pt>
                <c:pt idx="2942">
                  <c:v>-64.32992205274896</c:v>
                </c:pt>
                <c:pt idx="2943">
                  <c:v>-64.4100374581225</c:v>
                </c:pt>
                <c:pt idx="2944">
                  <c:v>-64.77493243699217</c:v>
                </c:pt>
                <c:pt idx="2945">
                  <c:v>-64.85179849162346</c:v>
                </c:pt>
                <c:pt idx="2946">
                  <c:v>-64.86985629776038</c:v>
                </c:pt>
                <c:pt idx="2947">
                  <c:v>-65.17148653357789</c:v>
                </c:pt>
                <c:pt idx="2948">
                  <c:v>-65.3635549307192</c:v>
                </c:pt>
                <c:pt idx="2949">
                  <c:v>-65.65905449376028</c:v>
                </c:pt>
                <c:pt idx="2950">
                  <c:v>-65.67644457963267</c:v>
                </c:pt>
                <c:pt idx="2951">
                  <c:v>-65.66476832808075</c:v>
                </c:pt>
                <c:pt idx="2952">
                  <c:v>-65.4201160822695</c:v>
                </c:pt>
                <c:pt idx="2953">
                  <c:v>-64.88248450509315</c:v>
                </c:pt>
                <c:pt idx="2954">
                  <c:v>-64.71077245218264</c:v>
                </c:pt>
                <c:pt idx="2955">
                  <c:v>-64.4021363318425</c:v>
                </c:pt>
                <c:pt idx="2956">
                  <c:v>-64.27352821042165</c:v>
                </c:pt>
                <c:pt idx="2957">
                  <c:v>-64.2212324386051</c:v>
                </c:pt>
                <c:pt idx="2958">
                  <c:v>-64.0876104179777</c:v>
                </c:pt>
                <c:pt idx="2959">
                  <c:v>-64.0851958462472</c:v>
                </c:pt>
                <c:pt idx="2960">
                  <c:v>-64.2406933854345</c:v>
                </c:pt>
                <c:pt idx="2961">
                  <c:v>-64.4518746982624</c:v>
                </c:pt>
                <c:pt idx="2962">
                  <c:v>-64.8545939547905</c:v>
                </c:pt>
                <c:pt idx="2963">
                  <c:v>-65.2913816693211</c:v>
                </c:pt>
                <c:pt idx="2964">
                  <c:v>-65.58168869725648</c:v>
                </c:pt>
                <c:pt idx="2965">
                  <c:v>-65.56847677353888</c:v>
                </c:pt>
                <c:pt idx="2966">
                  <c:v>-65.5996764816658</c:v>
                </c:pt>
                <c:pt idx="2967">
                  <c:v>-65.48234343445525</c:v>
                </c:pt>
                <c:pt idx="2968">
                  <c:v>-65.36163712983988</c:v>
                </c:pt>
                <c:pt idx="2969">
                  <c:v>-65.740723242471</c:v>
                </c:pt>
                <c:pt idx="2970">
                  <c:v>-65.54514559052758</c:v>
                </c:pt>
                <c:pt idx="2971">
                  <c:v>-65.624503677397</c:v>
                </c:pt>
                <c:pt idx="2972">
                  <c:v>-66.17029263370326</c:v>
                </c:pt>
                <c:pt idx="2973">
                  <c:v>-66.58957349018078</c:v>
                </c:pt>
                <c:pt idx="2974">
                  <c:v>-66.8976426677606</c:v>
                </c:pt>
                <c:pt idx="2975">
                  <c:v>-67.05036115287795</c:v>
                </c:pt>
                <c:pt idx="2976">
                  <c:v>-67.0076492060129</c:v>
                </c:pt>
                <c:pt idx="2977">
                  <c:v>-66.63253731404559</c:v>
                </c:pt>
                <c:pt idx="2978">
                  <c:v>-66.56539000808139</c:v>
                </c:pt>
                <c:pt idx="2979">
                  <c:v>-66.8343995812446</c:v>
                </c:pt>
                <c:pt idx="2980">
                  <c:v>-66.84268311218177</c:v>
                </c:pt>
                <c:pt idx="2981">
                  <c:v>-67.1149143873171</c:v>
                </c:pt>
                <c:pt idx="2982">
                  <c:v>-67.36575744889375</c:v>
                </c:pt>
                <c:pt idx="2983">
                  <c:v>-67.07803846833208</c:v>
                </c:pt>
                <c:pt idx="2984">
                  <c:v>-67.66249891518696</c:v>
                </c:pt>
                <c:pt idx="2985">
                  <c:v>-68.52044499294988</c:v>
                </c:pt>
                <c:pt idx="2986">
                  <c:v>-68.14597919818785</c:v>
                </c:pt>
                <c:pt idx="2987">
                  <c:v>-67.7396208877246</c:v>
                </c:pt>
                <c:pt idx="2988">
                  <c:v>-67.95289491467288</c:v>
                </c:pt>
                <c:pt idx="2989">
                  <c:v>-68.19573829596619</c:v>
                </c:pt>
                <c:pt idx="2990">
                  <c:v>-68.48000315903198</c:v>
                </c:pt>
                <c:pt idx="2991">
                  <c:v>-68.3310897987496</c:v>
                </c:pt>
                <c:pt idx="2992">
                  <c:v>-68.01890451888947</c:v>
                </c:pt>
                <c:pt idx="2993">
                  <c:v>-67.950441975161</c:v>
                </c:pt>
                <c:pt idx="2994">
                  <c:v>-67.5990886662336</c:v>
                </c:pt>
                <c:pt idx="2995">
                  <c:v>-67.72898036952017</c:v>
                </c:pt>
                <c:pt idx="2996">
                  <c:v>-68.19357659091018</c:v>
                </c:pt>
                <c:pt idx="2997">
                  <c:v>-67.7223230669738</c:v>
                </c:pt>
                <c:pt idx="2998">
                  <c:v>-67.13249116920078</c:v>
                </c:pt>
                <c:pt idx="2999">
                  <c:v>-67.29354782478617</c:v>
                </c:pt>
                <c:pt idx="3000">
                  <c:v>-67.42592742955338</c:v>
                </c:pt>
                <c:pt idx="3001">
                  <c:v>-67.44878656344447</c:v>
                </c:pt>
                <c:pt idx="3002">
                  <c:v>-67.39923013709939</c:v>
                </c:pt>
                <c:pt idx="3003">
                  <c:v>-66.9542745358698</c:v>
                </c:pt>
                <c:pt idx="3004">
                  <c:v>-66.69556987413898</c:v>
                </c:pt>
                <c:pt idx="3005">
                  <c:v>-66.47634301122038</c:v>
                </c:pt>
                <c:pt idx="3006">
                  <c:v>-66.42433098772638</c:v>
                </c:pt>
                <c:pt idx="3007">
                  <c:v>-66.4414797629873</c:v>
                </c:pt>
                <c:pt idx="3008">
                  <c:v>-66.4690266870091</c:v>
                </c:pt>
                <c:pt idx="3009">
                  <c:v>-66.35334038250539</c:v>
                </c:pt>
                <c:pt idx="3010">
                  <c:v>-66.47472259766317</c:v>
                </c:pt>
                <c:pt idx="3011">
                  <c:v>-66.8903490152675</c:v>
                </c:pt>
                <c:pt idx="3012">
                  <c:v>-67.22341105301318</c:v>
                </c:pt>
                <c:pt idx="3013">
                  <c:v>-67.3612203990679</c:v>
                </c:pt>
                <c:pt idx="3014">
                  <c:v>-67.2764140291768</c:v>
                </c:pt>
                <c:pt idx="3015">
                  <c:v>-67.5466555704923</c:v>
                </c:pt>
                <c:pt idx="3016">
                  <c:v>-67.79190533244977</c:v>
                </c:pt>
                <c:pt idx="3017">
                  <c:v>-67.85094041469517</c:v>
                </c:pt>
                <c:pt idx="3018">
                  <c:v>-67.8629834090677</c:v>
                </c:pt>
                <c:pt idx="3019">
                  <c:v>-67.98887205878995</c:v>
                </c:pt>
                <c:pt idx="3020">
                  <c:v>-68.2860996414873</c:v>
                </c:pt>
                <c:pt idx="3021">
                  <c:v>-68.5129478288156</c:v>
                </c:pt>
                <c:pt idx="3022">
                  <c:v>-68.7049030793742</c:v>
                </c:pt>
                <c:pt idx="3023">
                  <c:v>-68.59045050749974</c:v>
                </c:pt>
                <c:pt idx="3024">
                  <c:v>-68.5494211550627</c:v>
                </c:pt>
                <c:pt idx="3025">
                  <c:v>-69.45531793848819</c:v>
                </c:pt>
                <c:pt idx="3026">
                  <c:v>-69.47793653064568</c:v>
                </c:pt>
                <c:pt idx="3027">
                  <c:v>-69.28588251754643</c:v>
                </c:pt>
                <c:pt idx="3028">
                  <c:v>-69.6371499258798</c:v>
                </c:pt>
                <c:pt idx="3029">
                  <c:v>-69.37060436217688</c:v>
                </c:pt>
                <c:pt idx="3030">
                  <c:v>-69.29731953632168</c:v>
                </c:pt>
                <c:pt idx="3031">
                  <c:v>-69.2852632730204</c:v>
                </c:pt>
                <c:pt idx="3032">
                  <c:v>-69.2913496659397</c:v>
                </c:pt>
                <c:pt idx="3033">
                  <c:v>-69.8615074083516</c:v>
                </c:pt>
                <c:pt idx="3034">
                  <c:v>-70.12251613951464</c:v>
                </c:pt>
                <c:pt idx="3035">
                  <c:v>-69.5873251407774</c:v>
                </c:pt>
                <c:pt idx="3036">
                  <c:v>-69.63547669343424</c:v>
                </c:pt>
                <c:pt idx="3037">
                  <c:v>-70.4588160214106</c:v>
                </c:pt>
                <c:pt idx="3038">
                  <c:v>-71.09586651419588</c:v>
                </c:pt>
                <c:pt idx="3039">
                  <c:v>-70.75209195473347</c:v>
                </c:pt>
                <c:pt idx="3040">
                  <c:v>-70.2109102907964</c:v>
                </c:pt>
                <c:pt idx="3041">
                  <c:v>-71.3985216304179</c:v>
                </c:pt>
                <c:pt idx="3042">
                  <c:v>-71.897612209419</c:v>
                </c:pt>
                <c:pt idx="3043">
                  <c:v>-71.01078114987348</c:v>
                </c:pt>
                <c:pt idx="3044">
                  <c:v>-70.99034191860278</c:v>
                </c:pt>
                <c:pt idx="3045">
                  <c:v>-70.8325591793526</c:v>
                </c:pt>
                <c:pt idx="3046">
                  <c:v>-71.23454127865</c:v>
                </c:pt>
                <c:pt idx="3047">
                  <c:v>-71.8921793973702</c:v>
                </c:pt>
                <c:pt idx="3048">
                  <c:v>-71.61809214010337</c:v>
                </c:pt>
                <c:pt idx="3049">
                  <c:v>-72.06681810313665</c:v>
                </c:pt>
                <c:pt idx="3050">
                  <c:v>-72.53816573399088</c:v>
                </c:pt>
                <c:pt idx="3051">
                  <c:v>-71.41043577300158</c:v>
                </c:pt>
                <c:pt idx="3052">
                  <c:v>-71.6694630481789</c:v>
                </c:pt>
                <c:pt idx="3053">
                  <c:v>-72.29915783715325</c:v>
                </c:pt>
                <c:pt idx="3054">
                  <c:v>-71.77831434744877</c:v>
                </c:pt>
                <c:pt idx="3055">
                  <c:v>-71.30313710697072</c:v>
                </c:pt>
                <c:pt idx="3056">
                  <c:v>-70.8896991919901</c:v>
                </c:pt>
                <c:pt idx="3057">
                  <c:v>-71.0675246756446</c:v>
                </c:pt>
                <c:pt idx="3058">
                  <c:v>-70.9978167474559</c:v>
                </c:pt>
                <c:pt idx="3059">
                  <c:v>-70.9401285933957</c:v>
                </c:pt>
                <c:pt idx="3060">
                  <c:v>-71.1301940412679</c:v>
                </c:pt>
                <c:pt idx="3061">
                  <c:v>-71.8279516442129</c:v>
                </c:pt>
                <c:pt idx="3062">
                  <c:v>-72.3552842808378</c:v>
                </c:pt>
                <c:pt idx="3063">
                  <c:v>-71.84357716259569</c:v>
                </c:pt>
                <c:pt idx="3064">
                  <c:v>-71.4141826835947</c:v>
                </c:pt>
                <c:pt idx="3065">
                  <c:v>-70.86554325347798</c:v>
                </c:pt>
                <c:pt idx="3066">
                  <c:v>-70.67458878467345</c:v>
                </c:pt>
                <c:pt idx="3067">
                  <c:v>-70.9268031239431</c:v>
                </c:pt>
                <c:pt idx="3068">
                  <c:v>-70.82041819362043</c:v>
                </c:pt>
                <c:pt idx="3069">
                  <c:v>-70.72953019856537</c:v>
                </c:pt>
                <c:pt idx="3070">
                  <c:v>-70.7743536348672</c:v>
                </c:pt>
                <c:pt idx="3071">
                  <c:v>-70.73553220025325</c:v>
                </c:pt>
                <c:pt idx="3072">
                  <c:v>-70.97222070697978</c:v>
                </c:pt>
                <c:pt idx="3073">
                  <c:v>-71.67402691680962</c:v>
                </c:pt>
                <c:pt idx="3074">
                  <c:v>-71.7605143327125</c:v>
                </c:pt>
                <c:pt idx="3075">
                  <c:v>-71.4439558537773</c:v>
                </c:pt>
                <c:pt idx="3076">
                  <c:v>-71.26203350447648</c:v>
                </c:pt>
                <c:pt idx="3077">
                  <c:v>-71.30041414792147</c:v>
                </c:pt>
                <c:pt idx="3078">
                  <c:v>-71.2636257220748</c:v>
                </c:pt>
                <c:pt idx="3079">
                  <c:v>-71.66856897536468</c:v>
                </c:pt>
                <c:pt idx="3080">
                  <c:v>-71.69340170227167</c:v>
                </c:pt>
                <c:pt idx="3081">
                  <c:v>-70.32673788328219</c:v>
                </c:pt>
                <c:pt idx="3082">
                  <c:v>-69.89369021665267</c:v>
                </c:pt>
                <c:pt idx="3083">
                  <c:v>-70.14432102046378</c:v>
                </c:pt>
                <c:pt idx="3084">
                  <c:v>-70.14072931992938</c:v>
                </c:pt>
                <c:pt idx="3085">
                  <c:v>-70.5271917857013</c:v>
                </c:pt>
                <c:pt idx="3086">
                  <c:v>-70.9609799057948</c:v>
                </c:pt>
                <c:pt idx="3087">
                  <c:v>-71.0134299172369</c:v>
                </c:pt>
                <c:pt idx="3088">
                  <c:v>-70.7163247683634</c:v>
                </c:pt>
                <c:pt idx="3089">
                  <c:v>-70.29554891363139</c:v>
                </c:pt>
                <c:pt idx="3090">
                  <c:v>-70.66679272907177</c:v>
                </c:pt>
                <c:pt idx="3091">
                  <c:v>-70.2492471837637</c:v>
                </c:pt>
                <c:pt idx="3092">
                  <c:v>-70.548540419172</c:v>
                </c:pt>
                <c:pt idx="3093">
                  <c:v>-70.67056614825535</c:v>
                </c:pt>
                <c:pt idx="3094">
                  <c:v>-70.42875575089357</c:v>
                </c:pt>
                <c:pt idx="3095">
                  <c:v>-70.8421275617388</c:v>
                </c:pt>
                <c:pt idx="3096">
                  <c:v>-70.7398906522922</c:v>
                </c:pt>
                <c:pt idx="3097">
                  <c:v>-70.8306427642015</c:v>
                </c:pt>
                <c:pt idx="3098">
                  <c:v>-70.97499283838208</c:v>
                </c:pt>
                <c:pt idx="3099">
                  <c:v>-70.948224221914</c:v>
                </c:pt>
                <c:pt idx="3100">
                  <c:v>-70.17229779925728</c:v>
                </c:pt>
                <c:pt idx="3101">
                  <c:v>-70.18681163580888</c:v>
                </c:pt>
                <c:pt idx="3102">
                  <c:v>-70.6647959572622</c:v>
                </c:pt>
                <c:pt idx="3103">
                  <c:v>-70.4270458653638</c:v>
                </c:pt>
                <c:pt idx="3104">
                  <c:v>-69.9909366010997</c:v>
                </c:pt>
                <c:pt idx="3105">
                  <c:v>-69.56579858516278</c:v>
                </c:pt>
                <c:pt idx="3106">
                  <c:v>-69.30584020276918</c:v>
                </c:pt>
                <c:pt idx="3107">
                  <c:v>-69.2511631663815</c:v>
                </c:pt>
                <c:pt idx="3108">
                  <c:v>-69.26545773302109</c:v>
                </c:pt>
                <c:pt idx="3109">
                  <c:v>-69.0103130351319</c:v>
                </c:pt>
                <c:pt idx="3110">
                  <c:v>-69.09673043129318</c:v>
                </c:pt>
                <c:pt idx="3111">
                  <c:v>-69.43958037278894</c:v>
                </c:pt>
                <c:pt idx="3112">
                  <c:v>-69.5124519669603</c:v>
                </c:pt>
                <c:pt idx="3113">
                  <c:v>-68.99297021561188</c:v>
                </c:pt>
                <c:pt idx="3114">
                  <c:v>-69.05994319224028</c:v>
                </c:pt>
                <c:pt idx="3115">
                  <c:v>-69.2383046090192</c:v>
                </c:pt>
                <c:pt idx="3116">
                  <c:v>-68.4347460685931</c:v>
                </c:pt>
                <c:pt idx="3117">
                  <c:v>-68.7929754209768</c:v>
                </c:pt>
                <c:pt idx="3118">
                  <c:v>-69.1449229035086</c:v>
                </c:pt>
                <c:pt idx="3119">
                  <c:v>-69.1915890455007</c:v>
                </c:pt>
                <c:pt idx="3120">
                  <c:v>-68.82077024355515</c:v>
                </c:pt>
                <c:pt idx="3121">
                  <c:v>-68.51203355274218</c:v>
                </c:pt>
                <c:pt idx="3122">
                  <c:v>-68.67659169811678</c:v>
                </c:pt>
                <c:pt idx="3123">
                  <c:v>-68.4810427757771</c:v>
                </c:pt>
                <c:pt idx="3124">
                  <c:v>-68.50197880081748</c:v>
                </c:pt>
                <c:pt idx="3125">
                  <c:v>-68.77229271392889</c:v>
                </c:pt>
                <c:pt idx="3126">
                  <c:v>-69.340634866797</c:v>
                </c:pt>
                <c:pt idx="3127">
                  <c:v>-69.2632809428483</c:v>
                </c:pt>
                <c:pt idx="3128">
                  <c:v>-69.14974716641358</c:v>
                </c:pt>
                <c:pt idx="3129">
                  <c:v>-68.87257536023094</c:v>
                </c:pt>
                <c:pt idx="3130">
                  <c:v>-68.4736659049384</c:v>
                </c:pt>
                <c:pt idx="3131">
                  <c:v>-69.05363295141457</c:v>
                </c:pt>
                <c:pt idx="3132">
                  <c:v>-69.5270174789524</c:v>
                </c:pt>
                <c:pt idx="3133">
                  <c:v>-69.4032105594357</c:v>
                </c:pt>
                <c:pt idx="3134">
                  <c:v>-69.45250241559637</c:v>
                </c:pt>
                <c:pt idx="3135">
                  <c:v>-69.68861718295445</c:v>
                </c:pt>
                <c:pt idx="3136">
                  <c:v>-69.81531704165808</c:v>
                </c:pt>
                <c:pt idx="3137">
                  <c:v>-69.889323341938</c:v>
                </c:pt>
                <c:pt idx="3138">
                  <c:v>-70.42617984753318</c:v>
                </c:pt>
                <c:pt idx="3139">
                  <c:v>-71.00954582739618</c:v>
                </c:pt>
                <c:pt idx="3140">
                  <c:v>-70.10107184914588</c:v>
                </c:pt>
                <c:pt idx="3141">
                  <c:v>-69.9525212291213</c:v>
                </c:pt>
                <c:pt idx="3142">
                  <c:v>-70.7998500897381</c:v>
                </c:pt>
                <c:pt idx="3143">
                  <c:v>-70.53818806972365</c:v>
                </c:pt>
                <c:pt idx="3144">
                  <c:v>-70.4271617829557</c:v>
                </c:pt>
                <c:pt idx="3145">
                  <c:v>-70.68568110952219</c:v>
                </c:pt>
                <c:pt idx="3146">
                  <c:v>-70.50135855307637</c:v>
                </c:pt>
                <c:pt idx="3147">
                  <c:v>-70.6462116453101</c:v>
                </c:pt>
                <c:pt idx="3148">
                  <c:v>-70.33239555603764</c:v>
                </c:pt>
                <c:pt idx="3149">
                  <c:v>-70.45688499160168</c:v>
                </c:pt>
                <c:pt idx="3150">
                  <c:v>-70.41019213152387</c:v>
                </c:pt>
                <c:pt idx="3151">
                  <c:v>-70.37071056045433</c:v>
                </c:pt>
                <c:pt idx="3152">
                  <c:v>-70.6368994018194</c:v>
                </c:pt>
                <c:pt idx="3153">
                  <c:v>-70.6919125043075</c:v>
                </c:pt>
                <c:pt idx="3154">
                  <c:v>-71.05838611121295</c:v>
                </c:pt>
                <c:pt idx="3155">
                  <c:v>-71.51384354289438</c:v>
                </c:pt>
                <c:pt idx="3156">
                  <c:v>-71.18760049676618</c:v>
                </c:pt>
                <c:pt idx="3157">
                  <c:v>-71.0786780145816</c:v>
                </c:pt>
                <c:pt idx="3158">
                  <c:v>-71.4882330871237</c:v>
                </c:pt>
                <c:pt idx="3159">
                  <c:v>-70.9490538150863</c:v>
                </c:pt>
                <c:pt idx="3160">
                  <c:v>-71.0034179685175</c:v>
                </c:pt>
                <c:pt idx="3161">
                  <c:v>-71.2786130883961</c:v>
                </c:pt>
                <c:pt idx="3162">
                  <c:v>-71.38464121164448</c:v>
                </c:pt>
                <c:pt idx="3163">
                  <c:v>-72.48149186609018</c:v>
                </c:pt>
                <c:pt idx="3164">
                  <c:v>-72.77674622746514</c:v>
                </c:pt>
                <c:pt idx="3165">
                  <c:v>-73.19587767452133</c:v>
                </c:pt>
                <c:pt idx="3166">
                  <c:v>-73.66377244795505</c:v>
                </c:pt>
                <c:pt idx="3167">
                  <c:v>-72.8875449953959</c:v>
                </c:pt>
                <c:pt idx="3168">
                  <c:v>-72.72858832964238</c:v>
                </c:pt>
                <c:pt idx="3169">
                  <c:v>-73.50445579683088</c:v>
                </c:pt>
                <c:pt idx="3170">
                  <c:v>-73.35757047677298</c:v>
                </c:pt>
                <c:pt idx="3171">
                  <c:v>-73.56033268485028</c:v>
                </c:pt>
                <c:pt idx="3172">
                  <c:v>-74.129643599303</c:v>
                </c:pt>
                <c:pt idx="3173">
                  <c:v>-74.84331840857958</c:v>
                </c:pt>
                <c:pt idx="3174">
                  <c:v>-76.06554806729528</c:v>
                </c:pt>
                <c:pt idx="3175">
                  <c:v>-76.6376634640193</c:v>
                </c:pt>
                <c:pt idx="3176">
                  <c:v>-76.5371578092141</c:v>
                </c:pt>
                <c:pt idx="3177">
                  <c:v>-76.0917196234352</c:v>
                </c:pt>
                <c:pt idx="3178">
                  <c:v>-76.93076892055888</c:v>
                </c:pt>
                <c:pt idx="3179">
                  <c:v>-77.45357013299859</c:v>
                </c:pt>
                <c:pt idx="3180">
                  <c:v>-76.98089197229338</c:v>
                </c:pt>
                <c:pt idx="3181">
                  <c:v>-76.35231112156674</c:v>
                </c:pt>
                <c:pt idx="3182">
                  <c:v>-75.45844095740277</c:v>
                </c:pt>
                <c:pt idx="3183">
                  <c:v>-76.0969606687506</c:v>
                </c:pt>
                <c:pt idx="3184">
                  <c:v>-77.16207340213887</c:v>
                </c:pt>
                <c:pt idx="3185">
                  <c:v>-75.55497657251787</c:v>
                </c:pt>
                <c:pt idx="3186">
                  <c:v>-74.71571784524198</c:v>
                </c:pt>
                <c:pt idx="3187">
                  <c:v>-75.195934091235</c:v>
                </c:pt>
                <c:pt idx="3188">
                  <c:v>-75.62685163844104</c:v>
                </c:pt>
                <c:pt idx="3189">
                  <c:v>-75.66266885157327</c:v>
                </c:pt>
                <c:pt idx="3190">
                  <c:v>-75.9714934298521</c:v>
                </c:pt>
                <c:pt idx="3191">
                  <c:v>-75.5846911909778</c:v>
                </c:pt>
                <c:pt idx="3192">
                  <c:v>-76.52478731457413</c:v>
                </c:pt>
                <c:pt idx="3193">
                  <c:v>-77.2966996018789</c:v>
                </c:pt>
                <c:pt idx="3194">
                  <c:v>-76.9070340097357</c:v>
                </c:pt>
                <c:pt idx="3195">
                  <c:v>-77.76490455278405</c:v>
                </c:pt>
                <c:pt idx="3196">
                  <c:v>-79.48483844479378</c:v>
                </c:pt>
                <c:pt idx="3197">
                  <c:v>-76.7656350759954</c:v>
                </c:pt>
                <c:pt idx="3198">
                  <c:v>-75.974067523049</c:v>
                </c:pt>
                <c:pt idx="3199">
                  <c:v>-77.4216944444222</c:v>
                </c:pt>
                <c:pt idx="3200">
                  <c:v>-76.9089275752059</c:v>
                </c:pt>
                <c:pt idx="3201">
                  <c:v>-76.94957411108165</c:v>
                </c:pt>
                <c:pt idx="3202">
                  <c:v>-76.7071018078177</c:v>
                </c:pt>
                <c:pt idx="3203">
                  <c:v>-76.5579537435628</c:v>
                </c:pt>
                <c:pt idx="3204">
                  <c:v>-76.78567638828328</c:v>
                </c:pt>
                <c:pt idx="3205">
                  <c:v>-78.0016534191744</c:v>
                </c:pt>
                <c:pt idx="3206">
                  <c:v>-78.6944366598463</c:v>
                </c:pt>
                <c:pt idx="3207">
                  <c:v>-77.82420584374688</c:v>
                </c:pt>
                <c:pt idx="3208">
                  <c:v>-77.35289033127518</c:v>
                </c:pt>
                <c:pt idx="3209">
                  <c:v>-76.4172167212764</c:v>
                </c:pt>
                <c:pt idx="3210">
                  <c:v>-76.38281862390738</c:v>
                </c:pt>
                <c:pt idx="3211">
                  <c:v>-78.7008300072377</c:v>
                </c:pt>
                <c:pt idx="3212">
                  <c:v>-79.14372033487425</c:v>
                </c:pt>
                <c:pt idx="3213">
                  <c:v>-80.30200637346545</c:v>
                </c:pt>
                <c:pt idx="3214">
                  <c:v>-78.52278627659224</c:v>
                </c:pt>
                <c:pt idx="3215">
                  <c:v>-78.13137244116588</c:v>
                </c:pt>
                <c:pt idx="3216">
                  <c:v>-77.1340329673766</c:v>
                </c:pt>
                <c:pt idx="3217">
                  <c:v>-77.2712910915062</c:v>
                </c:pt>
                <c:pt idx="3218">
                  <c:v>-79.69694373825078</c:v>
                </c:pt>
                <c:pt idx="3219">
                  <c:v>-80.0812380718385</c:v>
                </c:pt>
                <c:pt idx="3220">
                  <c:v>-77.88756481148278</c:v>
                </c:pt>
                <c:pt idx="3221">
                  <c:v>-76.55500178112838</c:v>
                </c:pt>
                <c:pt idx="3222">
                  <c:v>-77.15998772308782</c:v>
                </c:pt>
                <c:pt idx="3223">
                  <c:v>-77.4840476449125</c:v>
                </c:pt>
                <c:pt idx="3224">
                  <c:v>-76.56160845352588</c:v>
                </c:pt>
                <c:pt idx="3225">
                  <c:v>-76.33523640353278</c:v>
                </c:pt>
                <c:pt idx="3226">
                  <c:v>-76.5332137209017</c:v>
                </c:pt>
                <c:pt idx="3227">
                  <c:v>-76.8336922243763</c:v>
                </c:pt>
                <c:pt idx="3228">
                  <c:v>-76.33772943456968</c:v>
                </c:pt>
                <c:pt idx="3229">
                  <c:v>-75.4060670945927</c:v>
                </c:pt>
                <c:pt idx="3230">
                  <c:v>-75.89563154047335</c:v>
                </c:pt>
                <c:pt idx="3231">
                  <c:v>-75.7392592678491</c:v>
                </c:pt>
                <c:pt idx="3232">
                  <c:v>-75.73518505451028</c:v>
                </c:pt>
                <c:pt idx="3233">
                  <c:v>-77.06135013710474</c:v>
                </c:pt>
                <c:pt idx="3234">
                  <c:v>-77.45431725852808</c:v>
                </c:pt>
                <c:pt idx="3235">
                  <c:v>-76.5439370292733</c:v>
                </c:pt>
                <c:pt idx="3236">
                  <c:v>-75.9395647343882</c:v>
                </c:pt>
                <c:pt idx="3237">
                  <c:v>-76.711141829997</c:v>
                </c:pt>
                <c:pt idx="3238">
                  <c:v>-77.53248351264845</c:v>
                </c:pt>
                <c:pt idx="3239">
                  <c:v>-76.9406878879472</c:v>
                </c:pt>
                <c:pt idx="3240">
                  <c:v>-75.61243171634737</c:v>
                </c:pt>
                <c:pt idx="3241">
                  <c:v>-76.57880239141029</c:v>
                </c:pt>
                <c:pt idx="3242">
                  <c:v>-75.6044269805383</c:v>
                </c:pt>
                <c:pt idx="3243">
                  <c:v>-74.9777630485238</c:v>
                </c:pt>
                <c:pt idx="3244">
                  <c:v>-75.9748150972482</c:v>
                </c:pt>
                <c:pt idx="3245">
                  <c:v>-75.34672163935478</c:v>
                </c:pt>
                <c:pt idx="3246">
                  <c:v>-74.40309885695822</c:v>
                </c:pt>
                <c:pt idx="3247">
                  <c:v>-74.3987116681283</c:v>
                </c:pt>
                <c:pt idx="3248">
                  <c:v>-75.1249487813003</c:v>
                </c:pt>
                <c:pt idx="3249">
                  <c:v>-75.51410841263218</c:v>
                </c:pt>
                <c:pt idx="3250">
                  <c:v>-74.67037411844402</c:v>
                </c:pt>
                <c:pt idx="3251">
                  <c:v>-74.30811936218208</c:v>
                </c:pt>
                <c:pt idx="3252">
                  <c:v>-74.57488468652798</c:v>
                </c:pt>
                <c:pt idx="3253">
                  <c:v>-74.8169627877111</c:v>
                </c:pt>
                <c:pt idx="3254">
                  <c:v>-74.6541972857772</c:v>
                </c:pt>
                <c:pt idx="3255">
                  <c:v>-76.2910609058106</c:v>
                </c:pt>
                <c:pt idx="3256">
                  <c:v>-76.91510480447988</c:v>
                </c:pt>
                <c:pt idx="3257">
                  <c:v>-76.8467206102503</c:v>
                </c:pt>
                <c:pt idx="3258">
                  <c:v>-75.4322464997633</c:v>
                </c:pt>
                <c:pt idx="3259">
                  <c:v>-74.8729996995622</c:v>
                </c:pt>
                <c:pt idx="3260">
                  <c:v>-76.35266741620538</c:v>
                </c:pt>
                <c:pt idx="3261">
                  <c:v>-76.23251991618415</c:v>
                </c:pt>
                <c:pt idx="3262">
                  <c:v>-75.97105244203358</c:v>
                </c:pt>
                <c:pt idx="3263">
                  <c:v>-76.68256447098848</c:v>
                </c:pt>
                <c:pt idx="3264">
                  <c:v>-76.33509270769717</c:v>
                </c:pt>
                <c:pt idx="3265">
                  <c:v>-76.12562504600528</c:v>
                </c:pt>
                <c:pt idx="3266">
                  <c:v>-75.9657570803317</c:v>
                </c:pt>
                <c:pt idx="3267">
                  <c:v>-74.44518186040108</c:v>
                </c:pt>
                <c:pt idx="3268">
                  <c:v>-74.82935581471428</c:v>
                </c:pt>
                <c:pt idx="3269">
                  <c:v>-75.07598283718308</c:v>
                </c:pt>
                <c:pt idx="3270">
                  <c:v>-74.4169166194053</c:v>
                </c:pt>
                <c:pt idx="3271">
                  <c:v>-73.9835142910505</c:v>
                </c:pt>
                <c:pt idx="3272">
                  <c:v>-74.68761173306838</c:v>
                </c:pt>
                <c:pt idx="3273">
                  <c:v>-75.73864405488028</c:v>
                </c:pt>
                <c:pt idx="3274">
                  <c:v>-74.71294124148538</c:v>
                </c:pt>
                <c:pt idx="3275">
                  <c:v>-74.586627691193</c:v>
                </c:pt>
                <c:pt idx="3276">
                  <c:v>-74.0922550716375</c:v>
                </c:pt>
                <c:pt idx="3277">
                  <c:v>-73.11501743602889</c:v>
                </c:pt>
                <c:pt idx="3278">
                  <c:v>-73.67233407774084</c:v>
                </c:pt>
                <c:pt idx="3279">
                  <c:v>-73.47512010913468</c:v>
                </c:pt>
                <c:pt idx="3280">
                  <c:v>-74.45591487370177</c:v>
                </c:pt>
                <c:pt idx="3281">
                  <c:v>-74.6766066683055</c:v>
                </c:pt>
                <c:pt idx="3282">
                  <c:v>-74.25436186476128</c:v>
                </c:pt>
                <c:pt idx="3283">
                  <c:v>-74.564503227246</c:v>
                </c:pt>
                <c:pt idx="3284">
                  <c:v>-74.3745395918774</c:v>
                </c:pt>
                <c:pt idx="3285">
                  <c:v>-75.66343265453109</c:v>
                </c:pt>
                <c:pt idx="3286">
                  <c:v>-77.0372752215015</c:v>
                </c:pt>
                <c:pt idx="3287">
                  <c:v>-77.4406222085089</c:v>
                </c:pt>
                <c:pt idx="3288">
                  <c:v>-77.074850154218</c:v>
                </c:pt>
                <c:pt idx="3289">
                  <c:v>-76.09395383245266</c:v>
                </c:pt>
                <c:pt idx="3290">
                  <c:v>-76.52113879761085</c:v>
                </c:pt>
                <c:pt idx="3291">
                  <c:v>-77.35541559084558</c:v>
                </c:pt>
                <c:pt idx="3292">
                  <c:v>-79.10083697571918</c:v>
                </c:pt>
                <c:pt idx="3293">
                  <c:v>-79.2810552613193</c:v>
                </c:pt>
                <c:pt idx="3294">
                  <c:v>-78.43915387152428</c:v>
                </c:pt>
                <c:pt idx="3295">
                  <c:v>-77.9897651261124</c:v>
                </c:pt>
                <c:pt idx="3296">
                  <c:v>-77.64606272693908</c:v>
                </c:pt>
                <c:pt idx="3297">
                  <c:v>-77.49122101208438</c:v>
                </c:pt>
                <c:pt idx="3298">
                  <c:v>-78.1716704238474</c:v>
                </c:pt>
                <c:pt idx="3299">
                  <c:v>-78.70858470455647</c:v>
                </c:pt>
                <c:pt idx="3300">
                  <c:v>-79.20292045603468</c:v>
                </c:pt>
                <c:pt idx="3301">
                  <c:v>-78.13218610737077</c:v>
                </c:pt>
                <c:pt idx="3302">
                  <c:v>-76.9391944381656</c:v>
                </c:pt>
                <c:pt idx="3303">
                  <c:v>-76.82205164689347</c:v>
                </c:pt>
                <c:pt idx="3304">
                  <c:v>-77.82945985776257</c:v>
                </c:pt>
                <c:pt idx="3305">
                  <c:v>-78.27693767777298</c:v>
                </c:pt>
                <c:pt idx="3306">
                  <c:v>-79.2120739773132</c:v>
                </c:pt>
                <c:pt idx="3307">
                  <c:v>-78.23916181632937</c:v>
                </c:pt>
                <c:pt idx="3308">
                  <c:v>-77.26213219339459</c:v>
                </c:pt>
                <c:pt idx="3309">
                  <c:v>-80.1928436870533</c:v>
                </c:pt>
                <c:pt idx="3310">
                  <c:v>-78.77155663044938</c:v>
                </c:pt>
                <c:pt idx="3311">
                  <c:v>-76.5886038070423</c:v>
                </c:pt>
                <c:pt idx="3312">
                  <c:v>-76.4970759556196</c:v>
                </c:pt>
                <c:pt idx="3313">
                  <c:v>-77.0062749543008</c:v>
                </c:pt>
                <c:pt idx="3314">
                  <c:v>-76.73774815595537</c:v>
                </c:pt>
                <c:pt idx="3315">
                  <c:v>-76.437445667711</c:v>
                </c:pt>
                <c:pt idx="3316">
                  <c:v>-75.92963732405588</c:v>
                </c:pt>
                <c:pt idx="3317">
                  <c:v>-75.38275978651528</c:v>
                </c:pt>
                <c:pt idx="3318">
                  <c:v>-76.1132146865847</c:v>
                </c:pt>
                <c:pt idx="3319">
                  <c:v>-77.9471013590986</c:v>
                </c:pt>
                <c:pt idx="3320">
                  <c:v>-77.26480659818898</c:v>
                </c:pt>
                <c:pt idx="3321">
                  <c:v>-76.3612980182772</c:v>
                </c:pt>
                <c:pt idx="3322">
                  <c:v>-78.89179873415247</c:v>
                </c:pt>
                <c:pt idx="3323">
                  <c:v>-78.73581603499618</c:v>
                </c:pt>
                <c:pt idx="3324">
                  <c:v>-78.67983942153469</c:v>
                </c:pt>
                <c:pt idx="3325">
                  <c:v>-76.4509500749099</c:v>
                </c:pt>
                <c:pt idx="3326">
                  <c:v>-75.141296549173</c:v>
                </c:pt>
                <c:pt idx="3327">
                  <c:v>-74.25099773858207</c:v>
                </c:pt>
                <c:pt idx="3328">
                  <c:v>-73.441123326993</c:v>
                </c:pt>
                <c:pt idx="3329">
                  <c:v>-74.51345138479168</c:v>
                </c:pt>
                <c:pt idx="3330">
                  <c:v>-74.071807609043</c:v>
                </c:pt>
                <c:pt idx="3331">
                  <c:v>-73.99880000468318</c:v>
                </c:pt>
                <c:pt idx="3332">
                  <c:v>-72.9463608643805</c:v>
                </c:pt>
                <c:pt idx="3333">
                  <c:v>-72.7917217898429</c:v>
                </c:pt>
                <c:pt idx="3334">
                  <c:v>-74.0665102390057</c:v>
                </c:pt>
                <c:pt idx="3335">
                  <c:v>-73.66787458054698</c:v>
                </c:pt>
                <c:pt idx="3336">
                  <c:v>-73.4282286798002</c:v>
                </c:pt>
                <c:pt idx="3337">
                  <c:v>-73.13054782229099</c:v>
                </c:pt>
                <c:pt idx="3338">
                  <c:v>-73.19350872769807</c:v>
                </c:pt>
                <c:pt idx="3339">
                  <c:v>-73.2552377911709</c:v>
                </c:pt>
                <c:pt idx="3340">
                  <c:v>-73.83190851286516</c:v>
                </c:pt>
                <c:pt idx="3341">
                  <c:v>-72.5918506210065</c:v>
                </c:pt>
                <c:pt idx="3342">
                  <c:v>-72.1135257745714</c:v>
                </c:pt>
                <c:pt idx="3343">
                  <c:v>-72.28032620274448</c:v>
                </c:pt>
                <c:pt idx="3344">
                  <c:v>-72.2132294532367</c:v>
                </c:pt>
                <c:pt idx="3345">
                  <c:v>-72.9057150807632</c:v>
                </c:pt>
                <c:pt idx="3346">
                  <c:v>-73.65315863265759</c:v>
                </c:pt>
                <c:pt idx="3347">
                  <c:v>-73.7556456802507</c:v>
                </c:pt>
                <c:pt idx="3348">
                  <c:v>-73.092579937517</c:v>
                </c:pt>
                <c:pt idx="3349">
                  <c:v>-74.1671953502135</c:v>
                </c:pt>
                <c:pt idx="3350">
                  <c:v>-74.43057214793748</c:v>
                </c:pt>
                <c:pt idx="3351">
                  <c:v>-74.36024319541998</c:v>
                </c:pt>
                <c:pt idx="3352">
                  <c:v>-74.4601606871346</c:v>
                </c:pt>
                <c:pt idx="3353">
                  <c:v>-74.20296001822538</c:v>
                </c:pt>
                <c:pt idx="3354">
                  <c:v>-74.7696632531959</c:v>
                </c:pt>
                <c:pt idx="3355">
                  <c:v>-75.88832891768168</c:v>
                </c:pt>
                <c:pt idx="3356">
                  <c:v>-75.72585212071384</c:v>
                </c:pt>
                <c:pt idx="3357">
                  <c:v>-76.19943029873338</c:v>
                </c:pt>
                <c:pt idx="3358">
                  <c:v>-76.30985731504425</c:v>
                </c:pt>
                <c:pt idx="3359">
                  <c:v>-75.97539094689952</c:v>
                </c:pt>
                <c:pt idx="3360">
                  <c:v>-78.08293645626247</c:v>
                </c:pt>
                <c:pt idx="3361">
                  <c:v>-80.0015787913179</c:v>
                </c:pt>
                <c:pt idx="3362">
                  <c:v>-79.09366273329968</c:v>
                </c:pt>
                <c:pt idx="3363">
                  <c:v>-78.0846359652922</c:v>
                </c:pt>
                <c:pt idx="3364">
                  <c:v>-77.4206284931991</c:v>
                </c:pt>
                <c:pt idx="3365">
                  <c:v>-79.0171429549052</c:v>
                </c:pt>
                <c:pt idx="3366">
                  <c:v>-78.0112880895011</c:v>
                </c:pt>
                <c:pt idx="3367">
                  <c:v>-77.33347706946152</c:v>
                </c:pt>
                <c:pt idx="3368">
                  <c:v>-78.406418468267</c:v>
                </c:pt>
                <c:pt idx="3369">
                  <c:v>-78.7461593291971</c:v>
                </c:pt>
                <c:pt idx="3370">
                  <c:v>-78.45282780279639</c:v>
                </c:pt>
                <c:pt idx="3371">
                  <c:v>-80.4561069479997</c:v>
                </c:pt>
                <c:pt idx="3372">
                  <c:v>-82.92523035614965</c:v>
                </c:pt>
                <c:pt idx="3373">
                  <c:v>-83.8866519859712</c:v>
                </c:pt>
                <c:pt idx="3374">
                  <c:v>-85.1666104218266</c:v>
                </c:pt>
                <c:pt idx="3375">
                  <c:v>-87.312408181262</c:v>
                </c:pt>
                <c:pt idx="3376">
                  <c:v>-84.99036700748557</c:v>
                </c:pt>
                <c:pt idx="3377">
                  <c:v>-86.93030801779247</c:v>
                </c:pt>
                <c:pt idx="3378">
                  <c:v>-92.09893937840357</c:v>
                </c:pt>
                <c:pt idx="3379">
                  <c:v>-96.62893240188964</c:v>
                </c:pt>
                <c:pt idx="3380">
                  <c:v>-88.00853429180438</c:v>
                </c:pt>
                <c:pt idx="3381">
                  <c:v>-86.97590011200104</c:v>
                </c:pt>
                <c:pt idx="3382">
                  <c:v>-92.62210056783162</c:v>
                </c:pt>
                <c:pt idx="3383">
                  <c:v>-84.19568873374747</c:v>
                </c:pt>
                <c:pt idx="3384">
                  <c:v>-83.1402288695252</c:v>
                </c:pt>
                <c:pt idx="3385">
                  <c:v>-85.2632420449238</c:v>
                </c:pt>
                <c:pt idx="3386">
                  <c:v>-82.9776942700903</c:v>
                </c:pt>
                <c:pt idx="3387">
                  <c:v>-83.39540725279252</c:v>
                </c:pt>
                <c:pt idx="3388">
                  <c:v>-80.71717586608668</c:v>
                </c:pt>
                <c:pt idx="3389">
                  <c:v>-80.68935661845335</c:v>
                </c:pt>
                <c:pt idx="3390">
                  <c:v>-79.9172038447402</c:v>
                </c:pt>
                <c:pt idx="3391">
                  <c:v>-80.0690369641911</c:v>
                </c:pt>
                <c:pt idx="3392">
                  <c:v>-83.1113639967637</c:v>
                </c:pt>
                <c:pt idx="3393">
                  <c:v>-86.54890784155548</c:v>
                </c:pt>
                <c:pt idx="3394">
                  <c:v>-88.5876170550917</c:v>
                </c:pt>
                <c:pt idx="3395">
                  <c:v>-83.291686664278</c:v>
                </c:pt>
                <c:pt idx="3396">
                  <c:v>-81.5941796901544</c:v>
                </c:pt>
                <c:pt idx="3397">
                  <c:v>-81.55831037015767</c:v>
                </c:pt>
                <c:pt idx="3398">
                  <c:v>-80.5216140441207</c:v>
                </c:pt>
                <c:pt idx="3399">
                  <c:v>-78.7479132166376</c:v>
                </c:pt>
                <c:pt idx="3400">
                  <c:v>-78.46006711182848</c:v>
                </c:pt>
                <c:pt idx="3401">
                  <c:v>-78.60090091093667</c:v>
                </c:pt>
                <c:pt idx="3402">
                  <c:v>-78.6944265200046</c:v>
                </c:pt>
                <c:pt idx="3403">
                  <c:v>-77.65837819968937</c:v>
                </c:pt>
                <c:pt idx="3404">
                  <c:v>-75.9443269673444</c:v>
                </c:pt>
                <c:pt idx="3405">
                  <c:v>-75.9138343157161</c:v>
                </c:pt>
                <c:pt idx="3406">
                  <c:v>-76.47976634441437</c:v>
                </c:pt>
                <c:pt idx="3407">
                  <c:v>-76.0926851658304</c:v>
                </c:pt>
                <c:pt idx="3408">
                  <c:v>-75.67783707670719</c:v>
                </c:pt>
                <c:pt idx="3409">
                  <c:v>-75.85947765262873</c:v>
                </c:pt>
                <c:pt idx="3410">
                  <c:v>-76.3188116711042</c:v>
                </c:pt>
                <c:pt idx="3411">
                  <c:v>-77.80113557688912</c:v>
                </c:pt>
                <c:pt idx="3412">
                  <c:v>-78.5402093684716</c:v>
                </c:pt>
                <c:pt idx="3413">
                  <c:v>-76.86088061084028</c:v>
                </c:pt>
                <c:pt idx="3414">
                  <c:v>-76.2848099424332</c:v>
                </c:pt>
                <c:pt idx="3415">
                  <c:v>-77.13020311650334</c:v>
                </c:pt>
                <c:pt idx="3416">
                  <c:v>-77.64777303112167</c:v>
                </c:pt>
                <c:pt idx="3417">
                  <c:v>-79.85525249705077</c:v>
                </c:pt>
                <c:pt idx="3418">
                  <c:v>-80.5775544747384</c:v>
                </c:pt>
                <c:pt idx="3419">
                  <c:v>-81.56247308878288</c:v>
                </c:pt>
                <c:pt idx="3420">
                  <c:v>-80.77687369798417</c:v>
                </c:pt>
                <c:pt idx="3421">
                  <c:v>-81.30699411039375</c:v>
                </c:pt>
                <c:pt idx="3422">
                  <c:v>-81.89471908682138</c:v>
                </c:pt>
                <c:pt idx="3423">
                  <c:v>-81.10839245713559</c:v>
                </c:pt>
                <c:pt idx="3424">
                  <c:v>-80.8296015849076</c:v>
                </c:pt>
                <c:pt idx="3425">
                  <c:v>-79.47724511696165</c:v>
                </c:pt>
                <c:pt idx="3426">
                  <c:v>-79.2400558813082</c:v>
                </c:pt>
                <c:pt idx="3427">
                  <c:v>-81.14673217811817</c:v>
                </c:pt>
                <c:pt idx="3428">
                  <c:v>-81.0475408804083</c:v>
                </c:pt>
                <c:pt idx="3429">
                  <c:v>-79.233325321882</c:v>
                </c:pt>
                <c:pt idx="3430">
                  <c:v>-79.69739782081068</c:v>
                </c:pt>
                <c:pt idx="3431">
                  <c:v>-81.60507941923828</c:v>
                </c:pt>
                <c:pt idx="3432">
                  <c:v>-82.33117791410457</c:v>
                </c:pt>
                <c:pt idx="3433">
                  <c:v>-86.5179005070396</c:v>
                </c:pt>
                <c:pt idx="3434">
                  <c:v>-82.17815054072427</c:v>
                </c:pt>
                <c:pt idx="3435">
                  <c:v>-80.77877352042537</c:v>
                </c:pt>
                <c:pt idx="3436">
                  <c:v>-82.18211897745034</c:v>
                </c:pt>
                <c:pt idx="3437">
                  <c:v>-83.5647556238348</c:v>
                </c:pt>
                <c:pt idx="3438">
                  <c:v>-84.4484988089751</c:v>
                </c:pt>
                <c:pt idx="3439">
                  <c:v>-80.9657237100762</c:v>
                </c:pt>
                <c:pt idx="3440">
                  <c:v>-83.8183546864651</c:v>
                </c:pt>
                <c:pt idx="3441">
                  <c:v>-81.19906270964148</c:v>
                </c:pt>
                <c:pt idx="3442">
                  <c:v>-82.06081575978938</c:v>
                </c:pt>
                <c:pt idx="3443">
                  <c:v>-82.2670038471699</c:v>
                </c:pt>
                <c:pt idx="3444">
                  <c:v>-80.42837721249072</c:v>
                </c:pt>
                <c:pt idx="3445">
                  <c:v>-81.2520657888193</c:v>
                </c:pt>
                <c:pt idx="3446">
                  <c:v>-81.1112517413334</c:v>
                </c:pt>
                <c:pt idx="3447">
                  <c:v>-84.0918161113721</c:v>
                </c:pt>
                <c:pt idx="3448">
                  <c:v>-82.4884835409653</c:v>
                </c:pt>
                <c:pt idx="3449">
                  <c:v>-81.0992663032937</c:v>
                </c:pt>
                <c:pt idx="3450">
                  <c:v>-82.05678409808795</c:v>
                </c:pt>
                <c:pt idx="3451">
                  <c:v>-83.26907435168607</c:v>
                </c:pt>
                <c:pt idx="3452">
                  <c:v>-83.2659332603224</c:v>
                </c:pt>
                <c:pt idx="3453">
                  <c:v>-84.15952409825968</c:v>
                </c:pt>
                <c:pt idx="3454">
                  <c:v>-83.52689861598847</c:v>
                </c:pt>
                <c:pt idx="3455">
                  <c:v>-83.03134199627468</c:v>
                </c:pt>
                <c:pt idx="3456">
                  <c:v>-83.06677298608302</c:v>
                </c:pt>
                <c:pt idx="3457">
                  <c:v>-84.89089077044888</c:v>
                </c:pt>
                <c:pt idx="3458">
                  <c:v>-89.10892727703315</c:v>
                </c:pt>
                <c:pt idx="3459">
                  <c:v>-89.8444036120561</c:v>
                </c:pt>
                <c:pt idx="3460">
                  <c:v>-88.44678739086395</c:v>
                </c:pt>
                <c:pt idx="3461">
                  <c:v>-87.7508032540326</c:v>
                </c:pt>
                <c:pt idx="3462">
                  <c:v>-86.45074105568072</c:v>
                </c:pt>
                <c:pt idx="3463">
                  <c:v>-85.4520879981776</c:v>
                </c:pt>
                <c:pt idx="3464">
                  <c:v>-83.80408652682837</c:v>
                </c:pt>
                <c:pt idx="3465">
                  <c:v>-82.8349839856776</c:v>
                </c:pt>
                <c:pt idx="3466">
                  <c:v>-86.5079417618943</c:v>
                </c:pt>
                <c:pt idx="3467">
                  <c:v>-87.4000812091798</c:v>
                </c:pt>
                <c:pt idx="3468">
                  <c:v>-87.0391660358888</c:v>
                </c:pt>
                <c:pt idx="3469">
                  <c:v>-88.2174829371004</c:v>
                </c:pt>
                <c:pt idx="3470">
                  <c:v>-89.9335135935029</c:v>
                </c:pt>
                <c:pt idx="3471">
                  <c:v>-90.46737802443077</c:v>
                </c:pt>
                <c:pt idx="3472">
                  <c:v>-90.2947483672627</c:v>
                </c:pt>
                <c:pt idx="3473">
                  <c:v>-90.4597359713257</c:v>
                </c:pt>
                <c:pt idx="3474">
                  <c:v>-88.93295653535</c:v>
                </c:pt>
                <c:pt idx="3475">
                  <c:v>-88.4594112742674</c:v>
                </c:pt>
                <c:pt idx="3476">
                  <c:v>-91.06188913032435</c:v>
                </c:pt>
                <c:pt idx="3477">
                  <c:v>-89.5698549649277</c:v>
                </c:pt>
                <c:pt idx="3478">
                  <c:v>-94.30788873422642</c:v>
                </c:pt>
                <c:pt idx="3479">
                  <c:v>-89.0372426625776</c:v>
                </c:pt>
                <c:pt idx="3480">
                  <c:v>-86.55585286138459</c:v>
                </c:pt>
                <c:pt idx="3481">
                  <c:v>-85.63267524168845</c:v>
                </c:pt>
                <c:pt idx="3482">
                  <c:v>-85.5544750453045</c:v>
                </c:pt>
                <c:pt idx="3483">
                  <c:v>-84.11811481227308</c:v>
                </c:pt>
                <c:pt idx="3484">
                  <c:v>-83.4518094489857</c:v>
                </c:pt>
                <c:pt idx="3485">
                  <c:v>-84.66009551025547</c:v>
                </c:pt>
                <c:pt idx="3486">
                  <c:v>-84.2668247063228</c:v>
                </c:pt>
                <c:pt idx="3487">
                  <c:v>-85.3579456970452</c:v>
                </c:pt>
                <c:pt idx="3488">
                  <c:v>-86.89699564048648</c:v>
                </c:pt>
                <c:pt idx="3489">
                  <c:v>-86.226403954573</c:v>
                </c:pt>
                <c:pt idx="3490">
                  <c:v>-83.1969964840476</c:v>
                </c:pt>
                <c:pt idx="3491">
                  <c:v>-80.20733131573124</c:v>
                </c:pt>
                <c:pt idx="3492">
                  <c:v>-83.1672980930407</c:v>
                </c:pt>
                <c:pt idx="3493">
                  <c:v>-82.64330375666627</c:v>
                </c:pt>
                <c:pt idx="3494">
                  <c:v>-82.1485657555971</c:v>
                </c:pt>
                <c:pt idx="3495">
                  <c:v>-83.4365973178423</c:v>
                </c:pt>
                <c:pt idx="3496">
                  <c:v>-85.3482869479726</c:v>
                </c:pt>
                <c:pt idx="3497">
                  <c:v>-83.32943061919175</c:v>
                </c:pt>
                <c:pt idx="3498">
                  <c:v>-81.17241495031418</c:v>
                </c:pt>
                <c:pt idx="3499">
                  <c:v>-82.32407227874575</c:v>
                </c:pt>
                <c:pt idx="3500">
                  <c:v>-82.7963653872368</c:v>
                </c:pt>
                <c:pt idx="3501">
                  <c:v>-85.0662307746052</c:v>
                </c:pt>
                <c:pt idx="3502">
                  <c:v>-87.68744702684305</c:v>
                </c:pt>
                <c:pt idx="3503">
                  <c:v>-85.8338256954463</c:v>
                </c:pt>
                <c:pt idx="3504">
                  <c:v>-89.08211754950328</c:v>
                </c:pt>
                <c:pt idx="3505">
                  <c:v>-89.3440515453024</c:v>
                </c:pt>
                <c:pt idx="3506">
                  <c:v>-91.917510483746</c:v>
                </c:pt>
                <c:pt idx="3507">
                  <c:v>-90.30349193087447</c:v>
                </c:pt>
                <c:pt idx="3508">
                  <c:v>-85.3304340251192</c:v>
                </c:pt>
                <c:pt idx="3509">
                  <c:v>-91.6475571451482</c:v>
                </c:pt>
                <c:pt idx="3510">
                  <c:v>-95.95661286262937</c:v>
                </c:pt>
                <c:pt idx="3511">
                  <c:v>-100.201822810498</c:v>
                </c:pt>
                <c:pt idx="3512">
                  <c:v>-97.60470027067258</c:v>
                </c:pt>
                <c:pt idx="3513">
                  <c:v>-98.30193642069878</c:v>
                </c:pt>
                <c:pt idx="3514">
                  <c:v>-95.1756836299015</c:v>
                </c:pt>
                <c:pt idx="3515">
                  <c:v>-89.292906636577</c:v>
                </c:pt>
                <c:pt idx="3516">
                  <c:v>-93.82007055209777</c:v>
                </c:pt>
                <c:pt idx="3517">
                  <c:v>-91.62842502828008</c:v>
                </c:pt>
                <c:pt idx="3518">
                  <c:v>-89.9131236176121</c:v>
                </c:pt>
                <c:pt idx="3519">
                  <c:v>-85.87606400361388</c:v>
                </c:pt>
                <c:pt idx="3520">
                  <c:v>-88.07354711878968</c:v>
                </c:pt>
                <c:pt idx="3521">
                  <c:v>-89.2631705716652</c:v>
                </c:pt>
                <c:pt idx="3522">
                  <c:v>-88.7076760195125</c:v>
                </c:pt>
                <c:pt idx="3523">
                  <c:v>-88.2689603628076</c:v>
                </c:pt>
                <c:pt idx="3524">
                  <c:v>-87.83149151813308</c:v>
                </c:pt>
                <c:pt idx="3525">
                  <c:v>-95.6611926855791</c:v>
                </c:pt>
                <c:pt idx="3526">
                  <c:v>-88.4713131679953</c:v>
                </c:pt>
                <c:pt idx="3527">
                  <c:v>-86.68460485697368</c:v>
                </c:pt>
                <c:pt idx="3528">
                  <c:v>-86.9747291232078</c:v>
                </c:pt>
                <c:pt idx="3529">
                  <c:v>-87.3912276309659</c:v>
                </c:pt>
                <c:pt idx="3530">
                  <c:v>-88.87561173079864</c:v>
                </c:pt>
                <c:pt idx="3531">
                  <c:v>-86.77908007741449</c:v>
                </c:pt>
                <c:pt idx="3532">
                  <c:v>-85.18399043626258</c:v>
                </c:pt>
                <c:pt idx="3533">
                  <c:v>-88.70291557588608</c:v>
                </c:pt>
                <c:pt idx="3534">
                  <c:v>-86.30010687583965</c:v>
                </c:pt>
                <c:pt idx="3535">
                  <c:v>-87.34879858675048</c:v>
                </c:pt>
                <c:pt idx="3536">
                  <c:v>-87.80553431714775</c:v>
                </c:pt>
                <c:pt idx="3537">
                  <c:v>-85.27043463312238</c:v>
                </c:pt>
                <c:pt idx="3538">
                  <c:v>-89.26373297340118</c:v>
                </c:pt>
                <c:pt idx="3539">
                  <c:v>-87.5264837011284</c:v>
                </c:pt>
                <c:pt idx="3540">
                  <c:v>-86.2606953620734</c:v>
                </c:pt>
                <c:pt idx="3541">
                  <c:v>-84.50554602709165</c:v>
                </c:pt>
                <c:pt idx="3542">
                  <c:v>-86.6676039187635</c:v>
                </c:pt>
                <c:pt idx="3543">
                  <c:v>-85.36635419010818</c:v>
                </c:pt>
                <c:pt idx="3544">
                  <c:v>-88.80742111376577</c:v>
                </c:pt>
                <c:pt idx="3545">
                  <c:v>-96.39875497605979</c:v>
                </c:pt>
                <c:pt idx="3546">
                  <c:v>-89.1981493897928</c:v>
                </c:pt>
                <c:pt idx="3547">
                  <c:v>-86.3602415353169</c:v>
                </c:pt>
                <c:pt idx="3548">
                  <c:v>-87.32707729938008</c:v>
                </c:pt>
                <c:pt idx="3549">
                  <c:v>-82.4651392963993</c:v>
                </c:pt>
                <c:pt idx="3550">
                  <c:v>-82.22184725069347</c:v>
                </c:pt>
                <c:pt idx="3551">
                  <c:v>-83.65033652150463</c:v>
                </c:pt>
                <c:pt idx="3552">
                  <c:v>-83.49399238669955</c:v>
                </c:pt>
                <c:pt idx="3553">
                  <c:v>-81.41074385600538</c:v>
                </c:pt>
                <c:pt idx="3554">
                  <c:v>-81.60183883158</c:v>
                </c:pt>
                <c:pt idx="3555">
                  <c:v>-82.66906653941467</c:v>
                </c:pt>
                <c:pt idx="3556">
                  <c:v>-84.34014518955158</c:v>
                </c:pt>
                <c:pt idx="3557">
                  <c:v>-89.0937595294731</c:v>
                </c:pt>
                <c:pt idx="3558">
                  <c:v>-87.03396733082045</c:v>
                </c:pt>
                <c:pt idx="3559">
                  <c:v>-93.4036566755096</c:v>
                </c:pt>
                <c:pt idx="3560">
                  <c:v>-94.44048511051868</c:v>
                </c:pt>
                <c:pt idx="3561">
                  <c:v>-84.29196985368448</c:v>
                </c:pt>
                <c:pt idx="3562">
                  <c:v>-85.2137812672494</c:v>
                </c:pt>
                <c:pt idx="3563">
                  <c:v>-98.4943590358266</c:v>
                </c:pt>
                <c:pt idx="3564">
                  <c:v>-102.018313020962</c:v>
                </c:pt>
                <c:pt idx="3565">
                  <c:v>-91.20806817446849</c:v>
                </c:pt>
                <c:pt idx="3566">
                  <c:v>-88.87512171659304</c:v>
                </c:pt>
                <c:pt idx="3567">
                  <c:v>-93.4999606593864</c:v>
                </c:pt>
                <c:pt idx="3568">
                  <c:v>-94.8497659784155</c:v>
                </c:pt>
                <c:pt idx="3569">
                  <c:v>-94.5282219258914</c:v>
                </c:pt>
                <c:pt idx="3570">
                  <c:v>-95.2949704294392</c:v>
                </c:pt>
                <c:pt idx="3571">
                  <c:v>-96.65970414157847</c:v>
                </c:pt>
                <c:pt idx="3572">
                  <c:v>-91.39399271986397</c:v>
                </c:pt>
                <c:pt idx="3573">
                  <c:v>-100.233413719257</c:v>
                </c:pt>
                <c:pt idx="3574">
                  <c:v>-97.62093665198067</c:v>
                </c:pt>
                <c:pt idx="3575">
                  <c:v>-87.13559721765128</c:v>
                </c:pt>
                <c:pt idx="3576">
                  <c:v>-95.12035043701655</c:v>
                </c:pt>
                <c:pt idx="3577">
                  <c:v>-96.98546824519488</c:v>
                </c:pt>
                <c:pt idx="3578">
                  <c:v>-93.57169296312688</c:v>
                </c:pt>
                <c:pt idx="3579">
                  <c:v>-92.12919413390074</c:v>
                </c:pt>
                <c:pt idx="3580">
                  <c:v>-91.6418499077037</c:v>
                </c:pt>
                <c:pt idx="3581">
                  <c:v>-92.7062912811285</c:v>
                </c:pt>
                <c:pt idx="3582">
                  <c:v>-100.153209664627</c:v>
                </c:pt>
                <c:pt idx="3583">
                  <c:v>-93.8979003223703</c:v>
                </c:pt>
                <c:pt idx="3584">
                  <c:v>-88.82156323747088</c:v>
                </c:pt>
                <c:pt idx="3585">
                  <c:v>-92.8409322495484</c:v>
                </c:pt>
                <c:pt idx="3586">
                  <c:v>-95.59600293678014</c:v>
                </c:pt>
                <c:pt idx="3587">
                  <c:v>-102.278924800861</c:v>
                </c:pt>
                <c:pt idx="3588">
                  <c:v>-97.2424530543896</c:v>
                </c:pt>
                <c:pt idx="3589">
                  <c:v>-95.379103710047</c:v>
                </c:pt>
                <c:pt idx="3590">
                  <c:v>-93.2884290816952</c:v>
                </c:pt>
                <c:pt idx="3591">
                  <c:v>-94.32738487723645</c:v>
                </c:pt>
                <c:pt idx="3592">
                  <c:v>-86.87439197865378</c:v>
                </c:pt>
                <c:pt idx="3593">
                  <c:v>-84.10709092371398</c:v>
                </c:pt>
                <c:pt idx="3594">
                  <c:v>-85.63319311535608</c:v>
                </c:pt>
                <c:pt idx="3595">
                  <c:v>-86.53967611869824</c:v>
                </c:pt>
                <c:pt idx="3596">
                  <c:v>-85.79037687471454</c:v>
                </c:pt>
                <c:pt idx="3597">
                  <c:v>-90.4062339281204</c:v>
                </c:pt>
                <c:pt idx="3598">
                  <c:v>-88.39726911243378</c:v>
                </c:pt>
                <c:pt idx="3599">
                  <c:v>-90.59374922705948</c:v>
                </c:pt>
                <c:pt idx="3600">
                  <c:v>-90.52834320797918</c:v>
                </c:pt>
                <c:pt idx="3601">
                  <c:v>-85.5463514716122</c:v>
                </c:pt>
                <c:pt idx="3602">
                  <c:v>-86.8562434118524</c:v>
                </c:pt>
                <c:pt idx="3603">
                  <c:v>-86.9664472614229</c:v>
                </c:pt>
                <c:pt idx="3604">
                  <c:v>-86.35053337855389</c:v>
                </c:pt>
                <c:pt idx="3605">
                  <c:v>-85.82544690068772</c:v>
                </c:pt>
                <c:pt idx="3606">
                  <c:v>-86.47016135918068</c:v>
                </c:pt>
                <c:pt idx="3607">
                  <c:v>-86.37750129016098</c:v>
                </c:pt>
                <c:pt idx="3608">
                  <c:v>-87.2693293805412</c:v>
                </c:pt>
                <c:pt idx="3609">
                  <c:v>-90.5881656713355</c:v>
                </c:pt>
                <c:pt idx="3610">
                  <c:v>-84.77698702469738</c:v>
                </c:pt>
                <c:pt idx="3611">
                  <c:v>-91.83274013197874</c:v>
                </c:pt>
                <c:pt idx="3612">
                  <c:v>-92.8647736072234</c:v>
                </c:pt>
                <c:pt idx="3613">
                  <c:v>-89.38122215977688</c:v>
                </c:pt>
                <c:pt idx="3614">
                  <c:v>-92.1195639062209</c:v>
                </c:pt>
                <c:pt idx="3615">
                  <c:v>-96.64549252032984</c:v>
                </c:pt>
                <c:pt idx="3616">
                  <c:v>-89.8545267770765</c:v>
                </c:pt>
                <c:pt idx="3617">
                  <c:v>-91.82849521693944</c:v>
                </c:pt>
                <c:pt idx="3618">
                  <c:v>-97.1655262941522</c:v>
                </c:pt>
                <c:pt idx="3619">
                  <c:v>-97.37752582832958</c:v>
                </c:pt>
                <c:pt idx="3620">
                  <c:v>-91.061688435034</c:v>
                </c:pt>
                <c:pt idx="3621">
                  <c:v>-94.18473669038127</c:v>
                </c:pt>
                <c:pt idx="3622">
                  <c:v>-94.28647263088854</c:v>
                </c:pt>
                <c:pt idx="3623">
                  <c:v>-85.9542037698027</c:v>
                </c:pt>
                <c:pt idx="3624">
                  <c:v>-86.18541782122632</c:v>
                </c:pt>
                <c:pt idx="3625">
                  <c:v>-86.6611786692064</c:v>
                </c:pt>
                <c:pt idx="3626">
                  <c:v>-88.73574723809089</c:v>
                </c:pt>
                <c:pt idx="3627">
                  <c:v>-88.91050813673662</c:v>
                </c:pt>
                <c:pt idx="3628">
                  <c:v>-83.9321163301701</c:v>
                </c:pt>
                <c:pt idx="3629">
                  <c:v>-84.0364992906159</c:v>
                </c:pt>
                <c:pt idx="3630">
                  <c:v>-83.548644750067</c:v>
                </c:pt>
                <c:pt idx="3631">
                  <c:v>-82.0949556181322</c:v>
                </c:pt>
                <c:pt idx="3632">
                  <c:v>-81.8363871365533</c:v>
                </c:pt>
                <c:pt idx="3633">
                  <c:v>-80.8635593280143</c:v>
                </c:pt>
                <c:pt idx="3634">
                  <c:v>-82.65811324319978</c:v>
                </c:pt>
                <c:pt idx="3635">
                  <c:v>-80.17532591205618</c:v>
                </c:pt>
                <c:pt idx="3636">
                  <c:v>-79.96524313469185</c:v>
                </c:pt>
                <c:pt idx="3637">
                  <c:v>-81.0912057898505</c:v>
                </c:pt>
                <c:pt idx="3638">
                  <c:v>-79.6488260839773</c:v>
                </c:pt>
                <c:pt idx="3639">
                  <c:v>-78.9326537645756</c:v>
                </c:pt>
                <c:pt idx="3640">
                  <c:v>-78.7628075891795</c:v>
                </c:pt>
                <c:pt idx="3641">
                  <c:v>-77.7635388050074</c:v>
                </c:pt>
                <c:pt idx="3642">
                  <c:v>-79.35840326349057</c:v>
                </c:pt>
                <c:pt idx="3643">
                  <c:v>-81.03358801250334</c:v>
                </c:pt>
                <c:pt idx="3644">
                  <c:v>-78.66642183288259</c:v>
                </c:pt>
                <c:pt idx="3645">
                  <c:v>-78.2837735082356</c:v>
                </c:pt>
                <c:pt idx="3646">
                  <c:v>-79.887115368863</c:v>
                </c:pt>
                <c:pt idx="3647">
                  <c:v>-78.5655697609018</c:v>
                </c:pt>
                <c:pt idx="3648">
                  <c:v>-79.47643124395238</c:v>
                </c:pt>
                <c:pt idx="3649">
                  <c:v>-81.83528830920437</c:v>
                </c:pt>
                <c:pt idx="3650">
                  <c:v>-81.3387523577878</c:v>
                </c:pt>
                <c:pt idx="3651">
                  <c:v>-80.1666593718391</c:v>
                </c:pt>
                <c:pt idx="3652">
                  <c:v>-78.6938844857269</c:v>
                </c:pt>
                <c:pt idx="3653">
                  <c:v>-78.67504101168412</c:v>
                </c:pt>
                <c:pt idx="3654">
                  <c:v>-80.55480871895287</c:v>
                </c:pt>
                <c:pt idx="3655">
                  <c:v>-81.03583331478364</c:v>
                </c:pt>
                <c:pt idx="3656">
                  <c:v>-84.3560450041071</c:v>
                </c:pt>
                <c:pt idx="3657">
                  <c:v>-83.82265261053728</c:v>
                </c:pt>
                <c:pt idx="3658">
                  <c:v>-83.62488989706662</c:v>
                </c:pt>
                <c:pt idx="3659">
                  <c:v>-84.3201346089327</c:v>
                </c:pt>
                <c:pt idx="3660">
                  <c:v>-83.1052511650976</c:v>
                </c:pt>
                <c:pt idx="3661">
                  <c:v>-80.9602867802153</c:v>
                </c:pt>
                <c:pt idx="3662">
                  <c:v>-81.01237727395764</c:v>
                </c:pt>
                <c:pt idx="3663">
                  <c:v>-80.05470602225228</c:v>
                </c:pt>
                <c:pt idx="3664">
                  <c:v>-79.0698072971026</c:v>
                </c:pt>
                <c:pt idx="3665">
                  <c:v>-78.713345287233</c:v>
                </c:pt>
                <c:pt idx="3666">
                  <c:v>-78.36116813337058</c:v>
                </c:pt>
                <c:pt idx="3667">
                  <c:v>-78.18837424236285</c:v>
                </c:pt>
                <c:pt idx="3668">
                  <c:v>-77.5612355990581</c:v>
                </c:pt>
                <c:pt idx="3669">
                  <c:v>-78.2606839872338</c:v>
                </c:pt>
                <c:pt idx="3670">
                  <c:v>-80.52646290945385</c:v>
                </c:pt>
                <c:pt idx="3671">
                  <c:v>-80.74884805483097</c:v>
                </c:pt>
                <c:pt idx="3672">
                  <c:v>-78.45787259721638</c:v>
                </c:pt>
                <c:pt idx="3673">
                  <c:v>-77.75268284338159</c:v>
                </c:pt>
                <c:pt idx="3674">
                  <c:v>-77.17909904261008</c:v>
                </c:pt>
                <c:pt idx="3675">
                  <c:v>-77.5691554210558</c:v>
                </c:pt>
                <c:pt idx="3676">
                  <c:v>-78.6102131510884</c:v>
                </c:pt>
                <c:pt idx="3677">
                  <c:v>-77.02898765759473</c:v>
                </c:pt>
                <c:pt idx="3678">
                  <c:v>-76.0418904696161</c:v>
                </c:pt>
                <c:pt idx="3679">
                  <c:v>-77.4885439351757</c:v>
                </c:pt>
                <c:pt idx="3680">
                  <c:v>-77.11532750889135</c:v>
                </c:pt>
                <c:pt idx="3681">
                  <c:v>-76.1016045282396</c:v>
                </c:pt>
                <c:pt idx="3682">
                  <c:v>-76.38067509226278</c:v>
                </c:pt>
                <c:pt idx="3683">
                  <c:v>-76.72950830936978</c:v>
                </c:pt>
                <c:pt idx="3684">
                  <c:v>-75.52679781293972</c:v>
                </c:pt>
                <c:pt idx="3685">
                  <c:v>-76.37885734617608</c:v>
                </c:pt>
                <c:pt idx="3686">
                  <c:v>-76.77445853294664</c:v>
                </c:pt>
                <c:pt idx="3687">
                  <c:v>-76.9665005247301</c:v>
                </c:pt>
                <c:pt idx="3688">
                  <c:v>-78.20835999468318</c:v>
                </c:pt>
                <c:pt idx="3689">
                  <c:v>-77.64096738698137</c:v>
                </c:pt>
                <c:pt idx="3690">
                  <c:v>-77.5992307677526</c:v>
                </c:pt>
                <c:pt idx="3691">
                  <c:v>-78.37147182508232</c:v>
                </c:pt>
                <c:pt idx="3692">
                  <c:v>-78.52885561878315</c:v>
                </c:pt>
                <c:pt idx="3693">
                  <c:v>-78.94394322632</c:v>
                </c:pt>
                <c:pt idx="3694">
                  <c:v>-80.15869090355359</c:v>
                </c:pt>
                <c:pt idx="3695">
                  <c:v>-81.7176117307507</c:v>
                </c:pt>
                <c:pt idx="3696">
                  <c:v>-82.2481563341903</c:v>
                </c:pt>
                <c:pt idx="3697">
                  <c:v>-81.20543547876177</c:v>
                </c:pt>
                <c:pt idx="3698">
                  <c:v>-79.8005569053583</c:v>
                </c:pt>
                <c:pt idx="3699">
                  <c:v>-81.00836874468369</c:v>
                </c:pt>
                <c:pt idx="3700">
                  <c:v>-81.77605171629747</c:v>
                </c:pt>
                <c:pt idx="3701">
                  <c:v>-80.7945490733191</c:v>
                </c:pt>
                <c:pt idx="3702">
                  <c:v>-84.9251567078164</c:v>
                </c:pt>
                <c:pt idx="3703">
                  <c:v>-87.27015007382248</c:v>
                </c:pt>
                <c:pt idx="3704">
                  <c:v>-82.60139350159068</c:v>
                </c:pt>
                <c:pt idx="3705">
                  <c:v>-80.9373250415971</c:v>
                </c:pt>
                <c:pt idx="3706">
                  <c:v>-82.0247154639479</c:v>
                </c:pt>
                <c:pt idx="3707">
                  <c:v>-83.7306045089932</c:v>
                </c:pt>
                <c:pt idx="3708">
                  <c:v>-84.77097825930667</c:v>
                </c:pt>
                <c:pt idx="3709">
                  <c:v>-84.31447576042467</c:v>
                </c:pt>
                <c:pt idx="3710">
                  <c:v>-81.82835115731405</c:v>
                </c:pt>
                <c:pt idx="3711">
                  <c:v>-85.5691645742223</c:v>
                </c:pt>
                <c:pt idx="3712">
                  <c:v>-87.60627284097157</c:v>
                </c:pt>
                <c:pt idx="3713">
                  <c:v>-90.0980475491305</c:v>
                </c:pt>
                <c:pt idx="3714">
                  <c:v>-87.8316129587622</c:v>
                </c:pt>
                <c:pt idx="3715">
                  <c:v>-101.885446002904</c:v>
                </c:pt>
                <c:pt idx="3716">
                  <c:v>-90.6233266282027</c:v>
                </c:pt>
                <c:pt idx="3717">
                  <c:v>-118.447634305272</c:v>
                </c:pt>
                <c:pt idx="3718">
                  <c:v>-100.20147597656</c:v>
                </c:pt>
                <c:pt idx="3719">
                  <c:v>-97.3398776485774</c:v>
                </c:pt>
                <c:pt idx="3720">
                  <c:v>-93.28565788272905</c:v>
                </c:pt>
                <c:pt idx="3721">
                  <c:v>-91.7229574827726</c:v>
                </c:pt>
                <c:pt idx="3722">
                  <c:v>-87.70070083756706</c:v>
                </c:pt>
                <c:pt idx="3723">
                  <c:v>-97.9400850933074</c:v>
                </c:pt>
                <c:pt idx="3724">
                  <c:v>-93.8429124250746</c:v>
                </c:pt>
                <c:pt idx="3725">
                  <c:v>-86.8816277501421</c:v>
                </c:pt>
                <c:pt idx="3726">
                  <c:v>-87.78569586067408</c:v>
                </c:pt>
                <c:pt idx="3727">
                  <c:v>-87.53819036719445</c:v>
                </c:pt>
                <c:pt idx="3728">
                  <c:v>-88.11032019684967</c:v>
                </c:pt>
                <c:pt idx="3729">
                  <c:v>-88.8979097703452</c:v>
                </c:pt>
                <c:pt idx="3730">
                  <c:v>-98.03277254668421</c:v>
                </c:pt>
                <c:pt idx="3731">
                  <c:v>-89.30030981068239</c:v>
                </c:pt>
                <c:pt idx="3732">
                  <c:v>-86.19302286808818</c:v>
                </c:pt>
                <c:pt idx="3733">
                  <c:v>-95.0318136509268</c:v>
                </c:pt>
                <c:pt idx="3734">
                  <c:v>-94.57439782627419</c:v>
                </c:pt>
                <c:pt idx="3735">
                  <c:v>-88.89633527405394</c:v>
                </c:pt>
                <c:pt idx="3736">
                  <c:v>-86.4451445011831</c:v>
                </c:pt>
                <c:pt idx="3737">
                  <c:v>-84.98014270718117</c:v>
                </c:pt>
                <c:pt idx="3738">
                  <c:v>-85.6131536724655</c:v>
                </c:pt>
                <c:pt idx="3739">
                  <c:v>-85.9165483689206</c:v>
                </c:pt>
                <c:pt idx="3740">
                  <c:v>-87.32963924609528</c:v>
                </c:pt>
                <c:pt idx="3741">
                  <c:v>-88.5078126800656</c:v>
                </c:pt>
                <c:pt idx="3742">
                  <c:v>-88.9169361592333</c:v>
                </c:pt>
                <c:pt idx="3743">
                  <c:v>-87.30384166047978</c:v>
                </c:pt>
                <c:pt idx="3744">
                  <c:v>-85.3132946748954</c:v>
                </c:pt>
                <c:pt idx="3745">
                  <c:v>-86.01261675256858</c:v>
                </c:pt>
                <c:pt idx="3746">
                  <c:v>-86.99530791885238</c:v>
                </c:pt>
                <c:pt idx="3747">
                  <c:v>-83.79989113810655</c:v>
                </c:pt>
                <c:pt idx="3748">
                  <c:v>-84.13918260948827</c:v>
                </c:pt>
                <c:pt idx="3749">
                  <c:v>-86.974207987331</c:v>
                </c:pt>
                <c:pt idx="3750">
                  <c:v>-86.62861211568197</c:v>
                </c:pt>
                <c:pt idx="3751">
                  <c:v>-84.9678146378171</c:v>
                </c:pt>
                <c:pt idx="3752">
                  <c:v>-84.4485358848415</c:v>
                </c:pt>
                <c:pt idx="3753">
                  <c:v>-84.66077776857169</c:v>
                </c:pt>
                <c:pt idx="3754">
                  <c:v>-83.65307365012605</c:v>
                </c:pt>
                <c:pt idx="3755">
                  <c:v>-81.1946447549992</c:v>
                </c:pt>
                <c:pt idx="3756">
                  <c:v>-82.2005434295057</c:v>
                </c:pt>
                <c:pt idx="3757">
                  <c:v>-79.81014712309927</c:v>
                </c:pt>
                <c:pt idx="3758">
                  <c:v>-77.87672889520037</c:v>
                </c:pt>
                <c:pt idx="3759">
                  <c:v>-78.649970449604</c:v>
                </c:pt>
                <c:pt idx="3760">
                  <c:v>-78.38923011364099</c:v>
                </c:pt>
                <c:pt idx="3761">
                  <c:v>-78.19284253509454</c:v>
                </c:pt>
                <c:pt idx="3762">
                  <c:v>-78.44829831665534</c:v>
                </c:pt>
                <c:pt idx="3763">
                  <c:v>-78.98063273296555</c:v>
                </c:pt>
                <c:pt idx="3764">
                  <c:v>-78.45280819071104</c:v>
                </c:pt>
                <c:pt idx="3765">
                  <c:v>-79.17847462106637</c:v>
                </c:pt>
                <c:pt idx="3766">
                  <c:v>-79.5962930719546</c:v>
                </c:pt>
                <c:pt idx="3767">
                  <c:v>-80.6465157472311</c:v>
                </c:pt>
                <c:pt idx="3768">
                  <c:v>-79.88143691625859</c:v>
                </c:pt>
                <c:pt idx="3769">
                  <c:v>-79.737788989166</c:v>
                </c:pt>
                <c:pt idx="3770">
                  <c:v>-78.7657614799015</c:v>
                </c:pt>
                <c:pt idx="3771">
                  <c:v>-79.61541290864398</c:v>
                </c:pt>
                <c:pt idx="3772">
                  <c:v>-78.37519941972087</c:v>
                </c:pt>
                <c:pt idx="3773">
                  <c:v>-77.4417524660798</c:v>
                </c:pt>
                <c:pt idx="3774">
                  <c:v>-81.3614147761796</c:v>
                </c:pt>
                <c:pt idx="3775">
                  <c:v>-80.9855832500601</c:v>
                </c:pt>
                <c:pt idx="3776">
                  <c:v>-78.15069586301388</c:v>
                </c:pt>
                <c:pt idx="3777">
                  <c:v>-79.85206030796238</c:v>
                </c:pt>
                <c:pt idx="3778">
                  <c:v>-81.15333045465808</c:v>
                </c:pt>
                <c:pt idx="3779">
                  <c:v>-86.25600080982518</c:v>
                </c:pt>
                <c:pt idx="3780">
                  <c:v>-82.13969021003648</c:v>
                </c:pt>
                <c:pt idx="3781">
                  <c:v>-82.55947845378844</c:v>
                </c:pt>
                <c:pt idx="3782">
                  <c:v>-84.66074129254677</c:v>
                </c:pt>
                <c:pt idx="3783">
                  <c:v>-88.46674899720888</c:v>
                </c:pt>
                <c:pt idx="3784">
                  <c:v>-89.2771244130998</c:v>
                </c:pt>
                <c:pt idx="3785">
                  <c:v>-92.2306235667827</c:v>
                </c:pt>
                <c:pt idx="3786">
                  <c:v>-86.82909001892178</c:v>
                </c:pt>
                <c:pt idx="3787">
                  <c:v>-84.52849512974957</c:v>
                </c:pt>
                <c:pt idx="3788">
                  <c:v>-89.05527733579414</c:v>
                </c:pt>
                <c:pt idx="3789">
                  <c:v>-85.24069209358638</c:v>
                </c:pt>
                <c:pt idx="3790">
                  <c:v>-85.73817586689557</c:v>
                </c:pt>
                <c:pt idx="3791">
                  <c:v>-86.98587127476245</c:v>
                </c:pt>
                <c:pt idx="3792">
                  <c:v>-91.2620776494488</c:v>
                </c:pt>
                <c:pt idx="3793">
                  <c:v>-90.0075104356946</c:v>
                </c:pt>
                <c:pt idx="3794">
                  <c:v>-95.64173695851957</c:v>
                </c:pt>
                <c:pt idx="3795">
                  <c:v>-94.97101460623</c:v>
                </c:pt>
                <c:pt idx="3796">
                  <c:v>-98.74518627695858</c:v>
                </c:pt>
                <c:pt idx="3797">
                  <c:v>-100.108947481576</c:v>
                </c:pt>
                <c:pt idx="3798">
                  <c:v>-95.2826769822731</c:v>
                </c:pt>
                <c:pt idx="3799">
                  <c:v>-94.65399252653148</c:v>
                </c:pt>
                <c:pt idx="3800">
                  <c:v>-90.27797920258025</c:v>
                </c:pt>
                <c:pt idx="3801">
                  <c:v>-91.82516735393978</c:v>
                </c:pt>
                <c:pt idx="3802">
                  <c:v>-95.81903402602617</c:v>
                </c:pt>
                <c:pt idx="3803">
                  <c:v>-93.4241034944701</c:v>
                </c:pt>
                <c:pt idx="3804">
                  <c:v>-88.0591532291615</c:v>
                </c:pt>
                <c:pt idx="3805">
                  <c:v>-84.81841573092618</c:v>
                </c:pt>
                <c:pt idx="3806">
                  <c:v>-85.22061675696308</c:v>
                </c:pt>
                <c:pt idx="3807">
                  <c:v>-85.58232745352569</c:v>
                </c:pt>
                <c:pt idx="3808">
                  <c:v>-83.96637203638164</c:v>
                </c:pt>
                <c:pt idx="3809">
                  <c:v>-87.0301632116161</c:v>
                </c:pt>
                <c:pt idx="3810">
                  <c:v>-87.15879504400409</c:v>
                </c:pt>
                <c:pt idx="3811">
                  <c:v>-87.63105593671058</c:v>
                </c:pt>
                <c:pt idx="3812">
                  <c:v>-85.08759453888477</c:v>
                </c:pt>
                <c:pt idx="3813">
                  <c:v>-85.45843644706018</c:v>
                </c:pt>
                <c:pt idx="3814">
                  <c:v>-84.89803468434</c:v>
                </c:pt>
                <c:pt idx="3815">
                  <c:v>-87.05685869618949</c:v>
                </c:pt>
                <c:pt idx="3816">
                  <c:v>-84.426123076773</c:v>
                </c:pt>
                <c:pt idx="3817">
                  <c:v>-84.17665869195808</c:v>
                </c:pt>
                <c:pt idx="3818">
                  <c:v>-85.0979127850613</c:v>
                </c:pt>
                <c:pt idx="3819">
                  <c:v>-83.9438939875527</c:v>
                </c:pt>
                <c:pt idx="3820">
                  <c:v>-84.87607187814785</c:v>
                </c:pt>
                <c:pt idx="3821">
                  <c:v>-87.959063978712</c:v>
                </c:pt>
                <c:pt idx="3822">
                  <c:v>-83.5401590948015</c:v>
                </c:pt>
                <c:pt idx="3823">
                  <c:v>-81.289974278547</c:v>
                </c:pt>
                <c:pt idx="3824">
                  <c:v>-81.2643850343177</c:v>
                </c:pt>
                <c:pt idx="3825">
                  <c:v>-83.47584409119068</c:v>
                </c:pt>
                <c:pt idx="3826">
                  <c:v>-83.4332298331649</c:v>
                </c:pt>
                <c:pt idx="3827">
                  <c:v>-83.3481534571421</c:v>
                </c:pt>
                <c:pt idx="3828">
                  <c:v>-83.55640307436988</c:v>
                </c:pt>
                <c:pt idx="3829">
                  <c:v>-85.15149551430528</c:v>
                </c:pt>
                <c:pt idx="3830">
                  <c:v>-88.7533530638582</c:v>
                </c:pt>
                <c:pt idx="3831">
                  <c:v>-88.87630707980642</c:v>
                </c:pt>
                <c:pt idx="3832">
                  <c:v>-84.2244799433636</c:v>
                </c:pt>
                <c:pt idx="3833">
                  <c:v>-85.15479461049718</c:v>
                </c:pt>
                <c:pt idx="3834">
                  <c:v>-83.95500214033957</c:v>
                </c:pt>
                <c:pt idx="3835">
                  <c:v>-86.2262947913411</c:v>
                </c:pt>
                <c:pt idx="3836">
                  <c:v>-89.22191411892898</c:v>
                </c:pt>
                <c:pt idx="3837">
                  <c:v>-84.56569089312985</c:v>
                </c:pt>
                <c:pt idx="3838">
                  <c:v>-85.39430409222457</c:v>
                </c:pt>
                <c:pt idx="3839">
                  <c:v>-90.2630068712286</c:v>
                </c:pt>
                <c:pt idx="3840">
                  <c:v>-83.48497719732957</c:v>
                </c:pt>
                <c:pt idx="3841">
                  <c:v>-84.12424913895627</c:v>
                </c:pt>
                <c:pt idx="3842">
                  <c:v>-87.8942675075781</c:v>
                </c:pt>
                <c:pt idx="3843">
                  <c:v>-84.8533297780308</c:v>
                </c:pt>
                <c:pt idx="3844">
                  <c:v>-84.17332127492035</c:v>
                </c:pt>
                <c:pt idx="3845">
                  <c:v>-89.31814137573218</c:v>
                </c:pt>
                <c:pt idx="3846">
                  <c:v>-87.50275883777668</c:v>
                </c:pt>
                <c:pt idx="3847">
                  <c:v>-82.96607983768845</c:v>
                </c:pt>
                <c:pt idx="3848">
                  <c:v>-86.17411052356005</c:v>
                </c:pt>
                <c:pt idx="3849">
                  <c:v>-85.13664535466228</c:v>
                </c:pt>
                <c:pt idx="3850">
                  <c:v>-89.6603276913788</c:v>
                </c:pt>
                <c:pt idx="3851">
                  <c:v>-89.9541339318761</c:v>
                </c:pt>
                <c:pt idx="3852">
                  <c:v>-86.18277436950019</c:v>
                </c:pt>
                <c:pt idx="3853">
                  <c:v>-84.04923282335298</c:v>
                </c:pt>
                <c:pt idx="3854">
                  <c:v>-91.20967509282605</c:v>
                </c:pt>
                <c:pt idx="3855">
                  <c:v>-90.061380907802</c:v>
                </c:pt>
                <c:pt idx="3856">
                  <c:v>-88.66018864165427</c:v>
                </c:pt>
                <c:pt idx="3857">
                  <c:v>-87.3693593399722</c:v>
                </c:pt>
                <c:pt idx="3858">
                  <c:v>-87.14567661495887</c:v>
                </c:pt>
                <c:pt idx="3859">
                  <c:v>-91.0695960878775</c:v>
                </c:pt>
                <c:pt idx="3860">
                  <c:v>-88.31477044663568</c:v>
                </c:pt>
                <c:pt idx="3861">
                  <c:v>-83.65933581921614</c:v>
                </c:pt>
                <c:pt idx="3862">
                  <c:v>-85.7045352236624</c:v>
                </c:pt>
                <c:pt idx="3863">
                  <c:v>-85.86471295558154</c:v>
                </c:pt>
                <c:pt idx="3864">
                  <c:v>-85.88904763370654</c:v>
                </c:pt>
                <c:pt idx="3865">
                  <c:v>-83.54247500645064</c:v>
                </c:pt>
                <c:pt idx="3866">
                  <c:v>-80.7193120550325</c:v>
                </c:pt>
                <c:pt idx="3867">
                  <c:v>-80.85246644473958</c:v>
                </c:pt>
                <c:pt idx="3868">
                  <c:v>-82.77992780272425</c:v>
                </c:pt>
                <c:pt idx="3869">
                  <c:v>-84.9529404043256</c:v>
                </c:pt>
                <c:pt idx="3870">
                  <c:v>-81.5936585515407</c:v>
                </c:pt>
                <c:pt idx="3871">
                  <c:v>-80.9802169007116</c:v>
                </c:pt>
                <c:pt idx="3872">
                  <c:v>-84.89900231833758</c:v>
                </c:pt>
                <c:pt idx="3873">
                  <c:v>-84.0859641511351</c:v>
                </c:pt>
                <c:pt idx="3874">
                  <c:v>-85.2345218669791</c:v>
                </c:pt>
                <c:pt idx="3875">
                  <c:v>-81.27181736802177</c:v>
                </c:pt>
                <c:pt idx="3876">
                  <c:v>-80.53806635825617</c:v>
                </c:pt>
                <c:pt idx="3877">
                  <c:v>-85.12762251393085</c:v>
                </c:pt>
                <c:pt idx="3878">
                  <c:v>-82.903119103917</c:v>
                </c:pt>
                <c:pt idx="3879">
                  <c:v>-79.5451191248354</c:v>
                </c:pt>
                <c:pt idx="3880">
                  <c:v>-81.5452410476153</c:v>
                </c:pt>
                <c:pt idx="3881">
                  <c:v>-84.2366225020161</c:v>
                </c:pt>
                <c:pt idx="3882">
                  <c:v>-83.56417189135388</c:v>
                </c:pt>
                <c:pt idx="3883">
                  <c:v>-85.2303666093827</c:v>
                </c:pt>
                <c:pt idx="3884">
                  <c:v>-84.9362990944023</c:v>
                </c:pt>
                <c:pt idx="3885">
                  <c:v>-84.4024270273582</c:v>
                </c:pt>
                <c:pt idx="3886">
                  <c:v>-80.9966520215114</c:v>
                </c:pt>
                <c:pt idx="3887">
                  <c:v>-79.4026501795976</c:v>
                </c:pt>
                <c:pt idx="3888">
                  <c:v>-81.36350139847028</c:v>
                </c:pt>
                <c:pt idx="3889">
                  <c:v>-82.12777615934837</c:v>
                </c:pt>
                <c:pt idx="3890">
                  <c:v>-82.59541977943438</c:v>
                </c:pt>
                <c:pt idx="3891">
                  <c:v>-85.9680976646114</c:v>
                </c:pt>
                <c:pt idx="3892">
                  <c:v>-91.2914101493272</c:v>
                </c:pt>
                <c:pt idx="3893">
                  <c:v>-87.4912322229668</c:v>
                </c:pt>
                <c:pt idx="3894">
                  <c:v>-82.85747083211619</c:v>
                </c:pt>
                <c:pt idx="3895">
                  <c:v>-84.81282350695588</c:v>
                </c:pt>
                <c:pt idx="3896">
                  <c:v>-81.9452647862125</c:v>
                </c:pt>
                <c:pt idx="3897">
                  <c:v>-81.71181882050668</c:v>
                </c:pt>
                <c:pt idx="3898">
                  <c:v>-84.7545074748359</c:v>
                </c:pt>
                <c:pt idx="3899">
                  <c:v>-98.524819950341</c:v>
                </c:pt>
                <c:pt idx="3900">
                  <c:v>-86.2277819256924</c:v>
                </c:pt>
                <c:pt idx="3901">
                  <c:v>-82.11971825425906</c:v>
                </c:pt>
                <c:pt idx="3902">
                  <c:v>-81.67327812723734</c:v>
                </c:pt>
                <c:pt idx="3903">
                  <c:v>-82.0835419950745</c:v>
                </c:pt>
                <c:pt idx="3904">
                  <c:v>-83.60200383971925</c:v>
                </c:pt>
                <c:pt idx="3905">
                  <c:v>-82.62213184415044</c:v>
                </c:pt>
                <c:pt idx="3906">
                  <c:v>-83.4965630812659</c:v>
                </c:pt>
                <c:pt idx="3907">
                  <c:v>-83.27379514880838</c:v>
                </c:pt>
                <c:pt idx="3908">
                  <c:v>-82.9689676596265</c:v>
                </c:pt>
                <c:pt idx="3909">
                  <c:v>-82.4345179241091</c:v>
                </c:pt>
                <c:pt idx="3910">
                  <c:v>-80.7636466654498</c:v>
                </c:pt>
                <c:pt idx="3911">
                  <c:v>-78.54898253631615</c:v>
                </c:pt>
                <c:pt idx="3912">
                  <c:v>-81.012123732782</c:v>
                </c:pt>
                <c:pt idx="3913">
                  <c:v>-81.7025549683224</c:v>
                </c:pt>
                <c:pt idx="3914">
                  <c:v>-81.39235586569248</c:v>
                </c:pt>
                <c:pt idx="3915">
                  <c:v>-82.2770504113336</c:v>
                </c:pt>
                <c:pt idx="3916">
                  <c:v>-82.3109570889714</c:v>
                </c:pt>
                <c:pt idx="3917">
                  <c:v>-81.51253237812477</c:v>
                </c:pt>
                <c:pt idx="3918">
                  <c:v>-81.45853465883418</c:v>
                </c:pt>
                <c:pt idx="3919">
                  <c:v>-80.34510684298914</c:v>
                </c:pt>
                <c:pt idx="3920">
                  <c:v>-79.3271016717288</c:v>
                </c:pt>
                <c:pt idx="3921">
                  <c:v>-79.3258269463701</c:v>
                </c:pt>
                <c:pt idx="3922">
                  <c:v>-83.37725010361558</c:v>
                </c:pt>
                <c:pt idx="3923">
                  <c:v>-82.80531056919318</c:v>
                </c:pt>
                <c:pt idx="3924">
                  <c:v>-81.4932648001217</c:v>
                </c:pt>
                <c:pt idx="3925">
                  <c:v>-81.47281353306347</c:v>
                </c:pt>
                <c:pt idx="3926">
                  <c:v>-81.67905035976275</c:v>
                </c:pt>
                <c:pt idx="3927">
                  <c:v>-81.77829291746789</c:v>
                </c:pt>
                <c:pt idx="3928">
                  <c:v>-84.13757246412457</c:v>
                </c:pt>
                <c:pt idx="3929">
                  <c:v>-79.4279301452285</c:v>
                </c:pt>
                <c:pt idx="3930">
                  <c:v>-77.97668715144597</c:v>
                </c:pt>
                <c:pt idx="3931">
                  <c:v>-81.5984130509403</c:v>
                </c:pt>
                <c:pt idx="3932">
                  <c:v>-80.87460038899488</c:v>
                </c:pt>
                <c:pt idx="3933">
                  <c:v>-80.72218094543175</c:v>
                </c:pt>
                <c:pt idx="3934">
                  <c:v>-81.85403514737428</c:v>
                </c:pt>
                <c:pt idx="3935">
                  <c:v>-82.7641302269719</c:v>
                </c:pt>
                <c:pt idx="3936">
                  <c:v>-81.56234546640674</c:v>
                </c:pt>
                <c:pt idx="3937">
                  <c:v>-81.7864989072381</c:v>
                </c:pt>
                <c:pt idx="3938">
                  <c:v>-84.2740390983331</c:v>
                </c:pt>
                <c:pt idx="3939">
                  <c:v>-85.63174837265663</c:v>
                </c:pt>
                <c:pt idx="3940">
                  <c:v>-86.14042136249525</c:v>
                </c:pt>
                <c:pt idx="3941">
                  <c:v>-87.73003736165008</c:v>
                </c:pt>
                <c:pt idx="3942">
                  <c:v>-87.08664587705545</c:v>
                </c:pt>
                <c:pt idx="3943">
                  <c:v>-84.98544492616128</c:v>
                </c:pt>
                <c:pt idx="3944">
                  <c:v>-86.414141856379</c:v>
                </c:pt>
                <c:pt idx="3945">
                  <c:v>-83.86783603242274</c:v>
                </c:pt>
                <c:pt idx="3946">
                  <c:v>-86.37013197978349</c:v>
                </c:pt>
                <c:pt idx="3947">
                  <c:v>-90.18359569205865</c:v>
                </c:pt>
                <c:pt idx="3948">
                  <c:v>-88.10700494055588</c:v>
                </c:pt>
                <c:pt idx="3949">
                  <c:v>-89.64219275044557</c:v>
                </c:pt>
                <c:pt idx="3950">
                  <c:v>-84.5465154582231</c:v>
                </c:pt>
                <c:pt idx="3951">
                  <c:v>-87.68424659992158</c:v>
                </c:pt>
                <c:pt idx="3952">
                  <c:v>-100.241376240715</c:v>
                </c:pt>
                <c:pt idx="3953">
                  <c:v>-86.94606736646608</c:v>
                </c:pt>
                <c:pt idx="3954">
                  <c:v>-84.303649120019</c:v>
                </c:pt>
                <c:pt idx="3955">
                  <c:v>-83.5947041837659</c:v>
                </c:pt>
                <c:pt idx="3956">
                  <c:v>-83.81619563763188</c:v>
                </c:pt>
                <c:pt idx="3957">
                  <c:v>-83.20376039337698</c:v>
                </c:pt>
                <c:pt idx="3958">
                  <c:v>-84.25988323835678</c:v>
                </c:pt>
                <c:pt idx="3959">
                  <c:v>-84.70199161281</c:v>
                </c:pt>
                <c:pt idx="3960">
                  <c:v>-91.50430910832458</c:v>
                </c:pt>
                <c:pt idx="3961">
                  <c:v>-89.34289087736798</c:v>
                </c:pt>
                <c:pt idx="3962">
                  <c:v>-92.0379196733074</c:v>
                </c:pt>
                <c:pt idx="3963">
                  <c:v>-86.13057255246734</c:v>
                </c:pt>
                <c:pt idx="3964">
                  <c:v>-86.48554770322598</c:v>
                </c:pt>
                <c:pt idx="3965">
                  <c:v>-92.31777756277182</c:v>
                </c:pt>
                <c:pt idx="3966">
                  <c:v>-87.4680164948132</c:v>
                </c:pt>
                <c:pt idx="3967">
                  <c:v>-84.8330542459865</c:v>
                </c:pt>
                <c:pt idx="3968">
                  <c:v>-87.23830415303748</c:v>
                </c:pt>
                <c:pt idx="3969">
                  <c:v>-87.5671122100773</c:v>
                </c:pt>
                <c:pt idx="3970">
                  <c:v>-84.21327104155428</c:v>
                </c:pt>
                <c:pt idx="3971">
                  <c:v>-86.6145449069508</c:v>
                </c:pt>
                <c:pt idx="3972">
                  <c:v>-88.45699209004138</c:v>
                </c:pt>
                <c:pt idx="3973">
                  <c:v>-85.47609481231405</c:v>
                </c:pt>
                <c:pt idx="3974">
                  <c:v>-88.03813523601868</c:v>
                </c:pt>
                <c:pt idx="3975">
                  <c:v>-87.78883606060107</c:v>
                </c:pt>
                <c:pt idx="3976">
                  <c:v>-85.07709989168377</c:v>
                </c:pt>
                <c:pt idx="3977">
                  <c:v>-84.88809539060247</c:v>
                </c:pt>
                <c:pt idx="3978">
                  <c:v>-86.37581014968345</c:v>
                </c:pt>
                <c:pt idx="3979">
                  <c:v>-83.477496600513</c:v>
                </c:pt>
                <c:pt idx="3980">
                  <c:v>-82.27561471975078</c:v>
                </c:pt>
                <c:pt idx="3981">
                  <c:v>-82.409558703314</c:v>
                </c:pt>
                <c:pt idx="3982">
                  <c:v>-82.43547237146134</c:v>
                </c:pt>
                <c:pt idx="3983">
                  <c:v>-81.69699410348755</c:v>
                </c:pt>
                <c:pt idx="3984">
                  <c:v>-81.8364730873681</c:v>
                </c:pt>
                <c:pt idx="3985">
                  <c:v>-82.415617794821</c:v>
                </c:pt>
                <c:pt idx="3986">
                  <c:v>-84.50921220649057</c:v>
                </c:pt>
                <c:pt idx="3987">
                  <c:v>-85.4546268861921</c:v>
                </c:pt>
                <c:pt idx="3988">
                  <c:v>-79.64233824197218</c:v>
                </c:pt>
                <c:pt idx="3989">
                  <c:v>-79.42078913323267</c:v>
                </c:pt>
                <c:pt idx="3990">
                  <c:v>-79.3602024675494</c:v>
                </c:pt>
                <c:pt idx="3991">
                  <c:v>-80.22659688075935</c:v>
                </c:pt>
                <c:pt idx="3992">
                  <c:v>-82.5159290249668</c:v>
                </c:pt>
                <c:pt idx="3993">
                  <c:v>-81.2963433393358</c:v>
                </c:pt>
                <c:pt idx="3994">
                  <c:v>-80.708149795233</c:v>
                </c:pt>
                <c:pt idx="3995">
                  <c:v>-80.25642675259419</c:v>
                </c:pt>
                <c:pt idx="3996">
                  <c:v>-80.35015110668623</c:v>
                </c:pt>
                <c:pt idx="3997">
                  <c:v>-80.59797654056098</c:v>
                </c:pt>
                <c:pt idx="3998">
                  <c:v>-80.21334335644728</c:v>
                </c:pt>
                <c:pt idx="3999">
                  <c:v>-80.82834520734357</c:v>
                </c:pt>
                <c:pt idx="4000">
                  <c:v>-80.36577683710888</c:v>
                </c:pt>
                <c:pt idx="4001">
                  <c:v>-80.17246663303496</c:v>
                </c:pt>
                <c:pt idx="4002">
                  <c:v>-80.95564080013175</c:v>
                </c:pt>
                <c:pt idx="4003">
                  <c:v>-80.0117617016787</c:v>
                </c:pt>
                <c:pt idx="4004">
                  <c:v>-81.5837203849419</c:v>
                </c:pt>
                <c:pt idx="4005">
                  <c:v>-79.4068309848419</c:v>
                </c:pt>
                <c:pt idx="4006">
                  <c:v>-80.15349082361837</c:v>
                </c:pt>
                <c:pt idx="4007">
                  <c:v>-81.15608706195877</c:v>
                </c:pt>
                <c:pt idx="4008">
                  <c:v>-78.77903315113417</c:v>
                </c:pt>
                <c:pt idx="4009">
                  <c:v>-78.27801633713574</c:v>
                </c:pt>
                <c:pt idx="4010">
                  <c:v>-80.08259581790399</c:v>
                </c:pt>
                <c:pt idx="4011">
                  <c:v>-78.22174255596966</c:v>
                </c:pt>
                <c:pt idx="4012">
                  <c:v>-76.72637885243228</c:v>
                </c:pt>
                <c:pt idx="4013">
                  <c:v>-79.2189939203636</c:v>
                </c:pt>
                <c:pt idx="4014">
                  <c:v>-79.8445793184174</c:v>
                </c:pt>
                <c:pt idx="4015">
                  <c:v>-79.07509412166382</c:v>
                </c:pt>
                <c:pt idx="4016">
                  <c:v>-80.16667837844919</c:v>
                </c:pt>
                <c:pt idx="4017">
                  <c:v>-79.05087594969338</c:v>
                </c:pt>
                <c:pt idx="4018">
                  <c:v>-78.11036645765664</c:v>
                </c:pt>
                <c:pt idx="4019">
                  <c:v>-77.35590811072923</c:v>
                </c:pt>
                <c:pt idx="4020">
                  <c:v>-79.343506250933</c:v>
                </c:pt>
                <c:pt idx="4021">
                  <c:v>-79.0699287111273</c:v>
                </c:pt>
                <c:pt idx="4022">
                  <c:v>-80.06284190270577</c:v>
                </c:pt>
                <c:pt idx="4023">
                  <c:v>-77.7240616512436</c:v>
                </c:pt>
                <c:pt idx="4024">
                  <c:v>-76.90953889177918</c:v>
                </c:pt>
                <c:pt idx="4025">
                  <c:v>-78.05200043881608</c:v>
                </c:pt>
                <c:pt idx="4026">
                  <c:v>-77.9262038697044</c:v>
                </c:pt>
                <c:pt idx="4027">
                  <c:v>-78.2556346622131</c:v>
                </c:pt>
                <c:pt idx="4028">
                  <c:v>-79.1479165039257</c:v>
                </c:pt>
                <c:pt idx="4029">
                  <c:v>-79.38050217846317</c:v>
                </c:pt>
                <c:pt idx="4030">
                  <c:v>-81.6689672753772</c:v>
                </c:pt>
                <c:pt idx="4031">
                  <c:v>-82.6212131292176</c:v>
                </c:pt>
                <c:pt idx="4032">
                  <c:v>-80.55055299489328</c:v>
                </c:pt>
                <c:pt idx="4033">
                  <c:v>-78.83935082550917</c:v>
                </c:pt>
                <c:pt idx="4034">
                  <c:v>-81.0611624003684</c:v>
                </c:pt>
                <c:pt idx="4035">
                  <c:v>-80.7490666879666</c:v>
                </c:pt>
                <c:pt idx="4036">
                  <c:v>-82.37163894105028</c:v>
                </c:pt>
                <c:pt idx="4037">
                  <c:v>-81.48944245054165</c:v>
                </c:pt>
                <c:pt idx="4038">
                  <c:v>-79.95375383822258</c:v>
                </c:pt>
                <c:pt idx="4039">
                  <c:v>-81.18848215625208</c:v>
                </c:pt>
                <c:pt idx="4040">
                  <c:v>-85.995827093863</c:v>
                </c:pt>
                <c:pt idx="4041">
                  <c:v>-85.33076059044748</c:v>
                </c:pt>
                <c:pt idx="4042">
                  <c:v>-86.83851112985845</c:v>
                </c:pt>
                <c:pt idx="4043">
                  <c:v>-88.80838539420238</c:v>
                </c:pt>
                <c:pt idx="4044">
                  <c:v>-86.0963690785083</c:v>
                </c:pt>
                <c:pt idx="4045">
                  <c:v>-84.15796110199648</c:v>
                </c:pt>
                <c:pt idx="4046">
                  <c:v>-83.717713149007</c:v>
                </c:pt>
                <c:pt idx="4047">
                  <c:v>-83.2899865489282</c:v>
                </c:pt>
                <c:pt idx="4048">
                  <c:v>-82.5494124988769</c:v>
                </c:pt>
                <c:pt idx="4049">
                  <c:v>-82.67584399479496</c:v>
                </c:pt>
                <c:pt idx="4050">
                  <c:v>-82.4374005905793</c:v>
                </c:pt>
                <c:pt idx="4051">
                  <c:v>-85.1846618718737</c:v>
                </c:pt>
                <c:pt idx="4052">
                  <c:v>-80.5799438692366</c:v>
                </c:pt>
                <c:pt idx="4053">
                  <c:v>-83.7548646933913</c:v>
                </c:pt>
                <c:pt idx="4054">
                  <c:v>-88.51827176346558</c:v>
                </c:pt>
                <c:pt idx="4055">
                  <c:v>-85.81953870507368</c:v>
                </c:pt>
                <c:pt idx="4056">
                  <c:v>-82.4644598311631</c:v>
                </c:pt>
                <c:pt idx="4057">
                  <c:v>-85.66645975948065</c:v>
                </c:pt>
                <c:pt idx="4058">
                  <c:v>-84.7110408283103</c:v>
                </c:pt>
                <c:pt idx="4059">
                  <c:v>-81.42078918301178</c:v>
                </c:pt>
                <c:pt idx="4060">
                  <c:v>-82.7048091702278</c:v>
                </c:pt>
                <c:pt idx="4061">
                  <c:v>-82.82094283649101</c:v>
                </c:pt>
                <c:pt idx="4062">
                  <c:v>-83.7972255393272</c:v>
                </c:pt>
                <c:pt idx="4063">
                  <c:v>-82.64083155502927</c:v>
                </c:pt>
                <c:pt idx="4064">
                  <c:v>-81.9826637532315</c:v>
                </c:pt>
                <c:pt idx="4065">
                  <c:v>-82.89983183831028</c:v>
                </c:pt>
                <c:pt idx="4066">
                  <c:v>-83.5622250158835</c:v>
                </c:pt>
                <c:pt idx="4067">
                  <c:v>-83.6512954771123</c:v>
                </c:pt>
                <c:pt idx="4068">
                  <c:v>-88.5692771892664</c:v>
                </c:pt>
                <c:pt idx="4069">
                  <c:v>-85.7104447570322</c:v>
                </c:pt>
                <c:pt idx="4070">
                  <c:v>-82.5182232615236</c:v>
                </c:pt>
                <c:pt idx="4071">
                  <c:v>-81.76038073484958</c:v>
                </c:pt>
                <c:pt idx="4072">
                  <c:v>-81.87759479251487</c:v>
                </c:pt>
                <c:pt idx="4073">
                  <c:v>-79.948323884658</c:v>
                </c:pt>
                <c:pt idx="4074">
                  <c:v>-80.67843055091868</c:v>
                </c:pt>
                <c:pt idx="4075">
                  <c:v>-81.85316701629768</c:v>
                </c:pt>
                <c:pt idx="4076">
                  <c:v>-84.76548294891448</c:v>
                </c:pt>
                <c:pt idx="4077">
                  <c:v>-81.53969703644825</c:v>
                </c:pt>
                <c:pt idx="4078">
                  <c:v>-81.63448452576928</c:v>
                </c:pt>
                <c:pt idx="4079">
                  <c:v>-82.295640988627</c:v>
                </c:pt>
                <c:pt idx="4080">
                  <c:v>-84.10641901957018</c:v>
                </c:pt>
                <c:pt idx="4081">
                  <c:v>-88.65843182715628</c:v>
                </c:pt>
                <c:pt idx="4082">
                  <c:v>-87.70384825419484</c:v>
                </c:pt>
                <c:pt idx="4083">
                  <c:v>-85.6113225913212</c:v>
                </c:pt>
                <c:pt idx="4084">
                  <c:v>-84.27671434075788</c:v>
                </c:pt>
                <c:pt idx="4085">
                  <c:v>-88.72781877097468</c:v>
                </c:pt>
                <c:pt idx="4086">
                  <c:v>-85.3776256214256</c:v>
                </c:pt>
                <c:pt idx="4087">
                  <c:v>-84.35284001947645</c:v>
                </c:pt>
                <c:pt idx="4088">
                  <c:v>-89.79590193380398</c:v>
                </c:pt>
                <c:pt idx="4089">
                  <c:v>-95.9927559410025</c:v>
                </c:pt>
                <c:pt idx="4090">
                  <c:v>-94.2626074269076</c:v>
                </c:pt>
                <c:pt idx="4091">
                  <c:v>-83.5969286728022</c:v>
                </c:pt>
                <c:pt idx="4092">
                  <c:v>-82.52632713206017</c:v>
                </c:pt>
                <c:pt idx="4093">
                  <c:v>-84.59855208346985</c:v>
                </c:pt>
                <c:pt idx="4094">
                  <c:v>-82.7226529455076</c:v>
                </c:pt>
                <c:pt idx="4095">
                  <c:v>-82.9896035724083</c:v>
                </c:pt>
                <c:pt idx="4096">
                  <c:v>-82.63455840876148</c:v>
                </c:pt>
                <c:pt idx="4097">
                  <c:v>-83.0906398059632</c:v>
                </c:pt>
                <c:pt idx="4098">
                  <c:v>-82.42563321472147</c:v>
                </c:pt>
                <c:pt idx="4099">
                  <c:v>-81.83643410028277</c:v>
                </c:pt>
                <c:pt idx="4100">
                  <c:v>-86.78714800444568</c:v>
                </c:pt>
                <c:pt idx="4101">
                  <c:v>-83.5964042409342</c:v>
                </c:pt>
                <c:pt idx="4102">
                  <c:v>-79.67799077162708</c:v>
                </c:pt>
                <c:pt idx="4103">
                  <c:v>-80.29336183373087</c:v>
                </c:pt>
                <c:pt idx="4104">
                  <c:v>-80.96041289700968</c:v>
                </c:pt>
                <c:pt idx="4105">
                  <c:v>-79.7372755011312</c:v>
                </c:pt>
                <c:pt idx="4106">
                  <c:v>-82.1363952649051</c:v>
                </c:pt>
                <c:pt idx="4107">
                  <c:v>-81.97932281359604</c:v>
                </c:pt>
                <c:pt idx="4108">
                  <c:v>-80.86046285580375</c:v>
                </c:pt>
                <c:pt idx="4109">
                  <c:v>-83.92864547063488</c:v>
                </c:pt>
                <c:pt idx="4110">
                  <c:v>-82.9847170452713</c:v>
                </c:pt>
                <c:pt idx="4111">
                  <c:v>-83.4930184378526</c:v>
                </c:pt>
                <c:pt idx="4112">
                  <c:v>-79.1877251841402</c:v>
                </c:pt>
                <c:pt idx="4113">
                  <c:v>-78.73919912348848</c:v>
                </c:pt>
                <c:pt idx="4114">
                  <c:v>-80.2377972653584</c:v>
                </c:pt>
                <c:pt idx="4115">
                  <c:v>-79.37250897465584</c:v>
                </c:pt>
                <c:pt idx="4116">
                  <c:v>-78.79137457589658</c:v>
                </c:pt>
                <c:pt idx="4117">
                  <c:v>-79.13238193379235</c:v>
                </c:pt>
                <c:pt idx="4118">
                  <c:v>-79.6675838614038</c:v>
                </c:pt>
                <c:pt idx="4119">
                  <c:v>-80.9105196063751</c:v>
                </c:pt>
                <c:pt idx="4120">
                  <c:v>-78.58403470741958</c:v>
                </c:pt>
                <c:pt idx="4121">
                  <c:v>-77.84824813795784</c:v>
                </c:pt>
                <c:pt idx="4122">
                  <c:v>-77.2922866871041</c:v>
                </c:pt>
                <c:pt idx="4123">
                  <c:v>-76.9944032709595</c:v>
                </c:pt>
                <c:pt idx="4124">
                  <c:v>-76.1791299481295</c:v>
                </c:pt>
                <c:pt idx="4125">
                  <c:v>-76.7875679456993</c:v>
                </c:pt>
                <c:pt idx="4126">
                  <c:v>-78.7412243017788</c:v>
                </c:pt>
                <c:pt idx="4127">
                  <c:v>-77.46717111048542</c:v>
                </c:pt>
                <c:pt idx="4128">
                  <c:v>-76.99277144380125</c:v>
                </c:pt>
                <c:pt idx="4129">
                  <c:v>-79.3640918392371</c:v>
                </c:pt>
                <c:pt idx="4130">
                  <c:v>-79.2050517708178</c:v>
                </c:pt>
                <c:pt idx="4131">
                  <c:v>-77.4562425900383</c:v>
                </c:pt>
                <c:pt idx="4132">
                  <c:v>-78.2150083817224</c:v>
                </c:pt>
                <c:pt idx="4133">
                  <c:v>-79.6162552865339</c:v>
                </c:pt>
                <c:pt idx="4134">
                  <c:v>-78.8706296947339</c:v>
                </c:pt>
                <c:pt idx="4135">
                  <c:v>-80.14984514355274</c:v>
                </c:pt>
                <c:pt idx="4136">
                  <c:v>-81.02877076770619</c:v>
                </c:pt>
                <c:pt idx="4137">
                  <c:v>-82.38929878485878</c:v>
                </c:pt>
                <c:pt idx="4138">
                  <c:v>-81.5841084389064</c:v>
                </c:pt>
                <c:pt idx="4139">
                  <c:v>-82.0075719778678</c:v>
                </c:pt>
                <c:pt idx="4140">
                  <c:v>-80.66538591571927</c:v>
                </c:pt>
                <c:pt idx="4141">
                  <c:v>-82.86299474242517</c:v>
                </c:pt>
                <c:pt idx="4142">
                  <c:v>-83.9017903253864</c:v>
                </c:pt>
                <c:pt idx="4143">
                  <c:v>-85.53339295681035</c:v>
                </c:pt>
                <c:pt idx="4144">
                  <c:v>-83.4930850989636</c:v>
                </c:pt>
                <c:pt idx="4145">
                  <c:v>-83.88528486057598</c:v>
                </c:pt>
                <c:pt idx="4146">
                  <c:v>-80.5376265649834</c:v>
                </c:pt>
                <c:pt idx="4147">
                  <c:v>-82.3876656572642</c:v>
                </c:pt>
                <c:pt idx="4148">
                  <c:v>-82.03830059341507</c:v>
                </c:pt>
                <c:pt idx="4149">
                  <c:v>-80.7571155831532</c:v>
                </c:pt>
                <c:pt idx="4150">
                  <c:v>-82.4547705838672</c:v>
                </c:pt>
                <c:pt idx="4151">
                  <c:v>-83.8942435491597</c:v>
                </c:pt>
                <c:pt idx="4152">
                  <c:v>-80.407110073929</c:v>
                </c:pt>
                <c:pt idx="4153">
                  <c:v>-80.28396245261578</c:v>
                </c:pt>
                <c:pt idx="4154">
                  <c:v>-85.563426944624</c:v>
                </c:pt>
                <c:pt idx="4155">
                  <c:v>-83.0971186818267</c:v>
                </c:pt>
                <c:pt idx="4156">
                  <c:v>-81.5203339632022</c:v>
                </c:pt>
                <c:pt idx="4157">
                  <c:v>-86.00948761509228</c:v>
                </c:pt>
                <c:pt idx="4158">
                  <c:v>-82.5416590604353</c:v>
                </c:pt>
                <c:pt idx="4159">
                  <c:v>-79.6393781013569</c:v>
                </c:pt>
                <c:pt idx="4160">
                  <c:v>-82.7960256865495</c:v>
                </c:pt>
                <c:pt idx="4161">
                  <c:v>-84.40503274893928</c:v>
                </c:pt>
                <c:pt idx="4162">
                  <c:v>-82.19244953616825</c:v>
                </c:pt>
                <c:pt idx="4163">
                  <c:v>-84.89951603206278</c:v>
                </c:pt>
                <c:pt idx="4164">
                  <c:v>-87.6802947533467</c:v>
                </c:pt>
                <c:pt idx="4165">
                  <c:v>-83.58550655232285</c:v>
                </c:pt>
                <c:pt idx="4166">
                  <c:v>-85.77341813424442</c:v>
                </c:pt>
                <c:pt idx="4167">
                  <c:v>-90.93647811358913</c:v>
                </c:pt>
                <c:pt idx="4168">
                  <c:v>-89.83230316022548</c:v>
                </c:pt>
                <c:pt idx="4169">
                  <c:v>-89.25947199343329</c:v>
                </c:pt>
                <c:pt idx="4170">
                  <c:v>-102.892706544354</c:v>
                </c:pt>
                <c:pt idx="4171">
                  <c:v>-93.12138488113158</c:v>
                </c:pt>
                <c:pt idx="4172">
                  <c:v>-91.1962152038754</c:v>
                </c:pt>
                <c:pt idx="4173">
                  <c:v>-87.7712216674032</c:v>
                </c:pt>
                <c:pt idx="4174">
                  <c:v>-89.55180627623558</c:v>
                </c:pt>
                <c:pt idx="4175">
                  <c:v>-87.4616660620462</c:v>
                </c:pt>
                <c:pt idx="4176">
                  <c:v>-84.4548374731476</c:v>
                </c:pt>
                <c:pt idx="4177">
                  <c:v>-86.05161793643538</c:v>
                </c:pt>
                <c:pt idx="4178">
                  <c:v>-84.6361206572286</c:v>
                </c:pt>
                <c:pt idx="4179">
                  <c:v>-88.06884202912518</c:v>
                </c:pt>
                <c:pt idx="4180">
                  <c:v>-89.60447766352669</c:v>
                </c:pt>
                <c:pt idx="4181">
                  <c:v>-91.5098647278724</c:v>
                </c:pt>
                <c:pt idx="4182">
                  <c:v>-87.69488514140687</c:v>
                </c:pt>
                <c:pt idx="4183">
                  <c:v>-84.4905971289635</c:v>
                </c:pt>
                <c:pt idx="4184">
                  <c:v>-86.9976154320692</c:v>
                </c:pt>
                <c:pt idx="4185">
                  <c:v>-84.7002479280418</c:v>
                </c:pt>
                <c:pt idx="4186">
                  <c:v>-85.3668606281452</c:v>
                </c:pt>
                <c:pt idx="4187">
                  <c:v>-82.72295222314078</c:v>
                </c:pt>
                <c:pt idx="4188">
                  <c:v>-81.4176709454369</c:v>
                </c:pt>
                <c:pt idx="4189">
                  <c:v>-80.0396549178506</c:v>
                </c:pt>
                <c:pt idx="4190">
                  <c:v>-79.3457146681063</c:v>
                </c:pt>
                <c:pt idx="4191">
                  <c:v>-80.8156314050334</c:v>
                </c:pt>
                <c:pt idx="4192">
                  <c:v>-79.8624209390631</c:v>
                </c:pt>
                <c:pt idx="4193">
                  <c:v>-78.4232965572183</c:v>
                </c:pt>
                <c:pt idx="4194">
                  <c:v>-81.1220337419454</c:v>
                </c:pt>
                <c:pt idx="4195">
                  <c:v>-81.9946892902141</c:v>
                </c:pt>
                <c:pt idx="4196">
                  <c:v>-80.27655814861387</c:v>
                </c:pt>
                <c:pt idx="4197">
                  <c:v>-79.99509200269027</c:v>
                </c:pt>
                <c:pt idx="4198">
                  <c:v>-80.5996255333275</c:v>
                </c:pt>
                <c:pt idx="4199">
                  <c:v>-79.5812937760688</c:v>
                </c:pt>
                <c:pt idx="4200">
                  <c:v>-80.62080541898958</c:v>
                </c:pt>
                <c:pt idx="4201">
                  <c:v>-85.427985599837</c:v>
                </c:pt>
                <c:pt idx="4202">
                  <c:v>-81.82522633118685</c:v>
                </c:pt>
                <c:pt idx="4203">
                  <c:v>-81.90553735589414</c:v>
                </c:pt>
                <c:pt idx="4204">
                  <c:v>-85.65520634868339</c:v>
                </c:pt>
                <c:pt idx="4205">
                  <c:v>-83.87650513342838</c:v>
                </c:pt>
                <c:pt idx="4206">
                  <c:v>-89.5425643308467</c:v>
                </c:pt>
                <c:pt idx="4207">
                  <c:v>-90.25850612648264</c:v>
                </c:pt>
                <c:pt idx="4208">
                  <c:v>-83.15871849788073</c:v>
                </c:pt>
                <c:pt idx="4209">
                  <c:v>-83.98878303211508</c:v>
                </c:pt>
                <c:pt idx="4210">
                  <c:v>-79.95064600147148</c:v>
                </c:pt>
                <c:pt idx="4211">
                  <c:v>-82.181368049946</c:v>
                </c:pt>
                <c:pt idx="4212">
                  <c:v>-84.7736598461136</c:v>
                </c:pt>
                <c:pt idx="4213">
                  <c:v>-80.0065131909703</c:v>
                </c:pt>
                <c:pt idx="4214">
                  <c:v>-81.7665962878555</c:v>
                </c:pt>
                <c:pt idx="4215">
                  <c:v>-85.9013236512291</c:v>
                </c:pt>
                <c:pt idx="4216">
                  <c:v>-81.09254728145147</c:v>
                </c:pt>
                <c:pt idx="4217">
                  <c:v>-80.9051576517188</c:v>
                </c:pt>
                <c:pt idx="4218">
                  <c:v>-80.64531959344075</c:v>
                </c:pt>
                <c:pt idx="4219">
                  <c:v>-83.0058444610613</c:v>
                </c:pt>
                <c:pt idx="4220">
                  <c:v>-82.7466379472109</c:v>
                </c:pt>
                <c:pt idx="4221">
                  <c:v>-80.95458667609688</c:v>
                </c:pt>
                <c:pt idx="4222">
                  <c:v>-80.6929590080579</c:v>
                </c:pt>
                <c:pt idx="4223">
                  <c:v>-81.71591610168937</c:v>
                </c:pt>
                <c:pt idx="4224">
                  <c:v>-80.9944349676386</c:v>
                </c:pt>
                <c:pt idx="4225">
                  <c:v>-80.28207385089807</c:v>
                </c:pt>
                <c:pt idx="4226">
                  <c:v>-79.6868507681111</c:v>
                </c:pt>
                <c:pt idx="4227">
                  <c:v>-77.39208654351508</c:v>
                </c:pt>
                <c:pt idx="4228">
                  <c:v>-76.79897323878885</c:v>
                </c:pt>
                <c:pt idx="4229">
                  <c:v>-76.67983445568309</c:v>
                </c:pt>
                <c:pt idx="4230">
                  <c:v>-77.33867086770385</c:v>
                </c:pt>
                <c:pt idx="4231">
                  <c:v>-76.02788433784828</c:v>
                </c:pt>
                <c:pt idx="4232">
                  <c:v>-77.16610014313407</c:v>
                </c:pt>
                <c:pt idx="4233">
                  <c:v>-77.7826709484182</c:v>
                </c:pt>
                <c:pt idx="4234">
                  <c:v>-76.61581623971938</c:v>
                </c:pt>
                <c:pt idx="4235">
                  <c:v>-76.07482417085558</c:v>
                </c:pt>
                <c:pt idx="4236">
                  <c:v>-74.783402580361</c:v>
                </c:pt>
                <c:pt idx="4237">
                  <c:v>-75.17814246630567</c:v>
                </c:pt>
                <c:pt idx="4238">
                  <c:v>-75.87869675266278</c:v>
                </c:pt>
                <c:pt idx="4239">
                  <c:v>-75.40635857785595</c:v>
                </c:pt>
                <c:pt idx="4240">
                  <c:v>-75.2408890840159</c:v>
                </c:pt>
                <c:pt idx="4241">
                  <c:v>-75.05870508959657</c:v>
                </c:pt>
                <c:pt idx="4242">
                  <c:v>-76.2911586725071</c:v>
                </c:pt>
                <c:pt idx="4243">
                  <c:v>-75.7922114271384</c:v>
                </c:pt>
                <c:pt idx="4244">
                  <c:v>-76.39631531184398</c:v>
                </c:pt>
                <c:pt idx="4245">
                  <c:v>-75.72944215366238</c:v>
                </c:pt>
                <c:pt idx="4246">
                  <c:v>-76.49307811912874</c:v>
                </c:pt>
                <c:pt idx="4247">
                  <c:v>-75.86555717925258</c:v>
                </c:pt>
                <c:pt idx="4248">
                  <c:v>-75.121309825371</c:v>
                </c:pt>
                <c:pt idx="4249">
                  <c:v>-74.88285995260159</c:v>
                </c:pt>
                <c:pt idx="4250">
                  <c:v>-75.4096233386234</c:v>
                </c:pt>
                <c:pt idx="4251">
                  <c:v>-74.9814044653541</c:v>
                </c:pt>
                <c:pt idx="4252">
                  <c:v>-74.6665137993589</c:v>
                </c:pt>
                <c:pt idx="4253">
                  <c:v>-75.68941534177898</c:v>
                </c:pt>
                <c:pt idx="4254">
                  <c:v>-75.614934278301</c:v>
                </c:pt>
                <c:pt idx="4255">
                  <c:v>-75.22109412775657</c:v>
                </c:pt>
                <c:pt idx="4256">
                  <c:v>-75.04842700875068</c:v>
                </c:pt>
                <c:pt idx="4257">
                  <c:v>-75.4975899774859</c:v>
                </c:pt>
                <c:pt idx="4258">
                  <c:v>-75.30117834276164</c:v>
                </c:pt>
                <c:pt idx="4259">
                  <c:v>-73.48697713168451</c:v>
                </c:pt>
                <c:pt idx="4260">
                  <c:v>-73.02952136245678</c:v>
                </c:pt>
                <c:pt idx="4261">
                  <c:v>-74.3729195598753</c:v>
                </c:pt>
                <c:pt idx="4262">
                  <c:v>-73.63528762633638</c:v>
                </c:pt>
                <c:pt idx="4263">
                  <c:v>-73.9366446981634</c:v>
                </c:pt>
                <c:pt idx="4264">
                  <c:v>-73.11245819933598</c:v>
                </c:pt>
                <c:pt idx="4265">
                  <c:v>-71.2521993510485</c:v>
                </c:pt>
                <c:pt idx="4266">
                  <c:v>-72.68660998014</c:v>
                </c:pt>
                <c:pt idx="4267">
                  <c:v>-73.57307375565225</c:v>
                </c:pt>
                <c:pt idx="4268">
                  <c:v>-73.9549410443281</c:v>
                </c:pt>
                <c:pt idx="4269">
                  <c:v>-73.1219279198382</c:v>
                </c:pt>
                <c:pt idx="4270">
                  <c:v>-71.9364334131678</c:v>
                </c:pt>
                <c:pt idx="4271">
                  <c:v>-71.98379455557908</c:v>
                </c:pt>
                <c:pt idx="4272">
                  <c:v>-72.0497540143416</c:v>
                </c:pt>
                <c:pt idx="4273">
                  <c:v>-71.05649736785287</c:v>
                </c:pt>
                <c:pt idx="4274">
                  <c:v>-71.55900484248502</c:v>
                </c:pt>
                <c:pt idx="4275">
                  <c:v>-70.27446832547288</c:v>
                </c:pt>
                <c:pt idx="4276">
                  <c:v>-69.62987403692033</c:v>
                </c:pt>
                <c:pt idx="4277">
                  <c:v>-69.42806249271858</c:v>
                </c:pt>
                <c:pt idx="4278">
                  <c:v>-69.30020111609809</c:v>
                </c:pt>
                <c:pt idx="4279">
                  <c:v>-68.81936075610838</c:v>
                </c:pt>
                <c:pt idx="4280">
                  <c:v>-69.1266206742773</c:v>
                </c:pt>
                <c:pt idx="4281">
                  <c:v>-69.7683295029183</c:v>
                </c:pt>
                <c:pt idx="4282">
                  <c:v>-68.8932128927171</c:v>
                </c:pt>
                <c:pt idx="4283">
                  <c:v>-69.00104525402058</c:v>
                </c:pt>
                <c:pt idx="4284">
                  <c:v>-69.4120093034728</c:v>
                </c:pt>
                <c:pt idx="4285">
                  <c:v>-69.69902125963658</c:v>
                </c:pt>
                <c:pt idx="4286">
                  <c:v>-69.8387044923178</c:v>
                </c:pt>
                <c:pt idx="4287">
                  <c:v>-69.8044232461211</c:v>
                </c:pt>
                <c:pt idx="4288">
                  <c:v>-69.37391787045844</c:v>
                </c:pt>
                <c:pt idx="4289">
                  <c:v>-69.7872275767187</c:v>
                </c:pt>
                <c:pt idx="4290">
                  <c:v>-69.2746682989691</c:v>
                </c:pt>
                <c:pt idx="4291">
                  <c:v>-68.8215962489196</c:v>
                </c:pt>
                <c:pt idx="4292">
                  <c:v>-69.4961245831273</c:v>
                </c:pt>
                <c:pt idx="4293">
                  <c:v>-69.0955238419199</c:v>
                </c:pt>
                <c:pt idx="4294">
                  <c:v>-69.2611954022928</c:v>
                </c:pt>
                <c:pt idx="4295">
                  <c:v>-69.50480049744658</c:v>
                </c:pt>
                <c:pt idx="4296">
                  <c:v>-69.76897242226605</c:v>
                </c:pt>
                <c:pt idx="4297">
                  <c:v>-70.19780995351698</c:v>
                </c:pt>
                <c:pt idx="4298">
                  <c:v>-70.02256965342065</c:v>
                </c:pt>
                <c:pt idx="4299">
                  <c:v>-69.3206577649278</c:v>
                </c:pt>
                <c:pt idx="4300">
                  <c:v>-69.67342004727088</c:v>
                </c:pt>
                <c:pt idx="4301">
                  <c:v>-69.39851345206638</c:v>
                </c:pt>
                <c:pt idx="4302">
                  <c:v>-68.97245005317558</c:v>
                </c:pt>
                <c:pt idx="4303">
                  <c:v>-69.10257287086228</c:v>
                </c:pt>
                <c:pt idx="4304">
                  <c:v>-69.92530274512268</c:v>
                </c:pt>
                <c:pt idx="4305">
                  <c:v>-70.9018932015342</c:v>
                </c:pt>
                <c:pt idx="4306">
                  <c:v>-70.2427527015972</c:v>
                </c:pt>
                <c:pt idx="4307">
                  <c:v>-69.83381621622084</c:v>
                </c:pt>
                <c:pt idx="4308">
                  <c:v>-70.22033991806907</c:v>
                </c:pt>
                <c:pt idx="4309">
                  <c:v>-70.69780313727428</c:v>
                </c:pt>
                <c:pt idx="4310">
                  <c:v>-71.2209239583058</c:v>
                </c:pt>
                <c:pt idx="4311">
                  <c:v>-71.6154534397827</c:v>
                </c:pt>
                <c:pt idx="4312">
                  <c:v>-72.12355113935352</c:v>
                </c:pt>
                <c:pt idx="4313">
                  <c:v>-72.3163644881372</c:v>
                </c:pt>
                <c:pt idx="4314">
                  <c:v>-72.6465337991068</c:v>
                </c:pt>
                <c:pt idx="4315">
                  <c:v>-73.17695007498448</c:v>
                </c:pt>
                <c:pt idx="4316">
                  <c:v>-73.22933094028888</c:v>
                </c:pt>
                <c:pt idx="4317">
                  <c:v>-73.25620813873827</c:v>
                </c:pt>
                <c:pt idx="4318">
                  <c:v>-74.32957175966476</c:v>
                </c:pt>
                <c:pt idx="4319">
                  <c:v>-74.3202040820358</c:v>
                </c:pt>
                <c:pt idx="4320">
                  <c:v>-74.5765699950136</c:v>
                </c:pt>
                <c:pt idx="4321">
                  <c:v>-73.9114010251872</c:v>
                </c:pt>
                <c:pt idx="4322">
                  <c:v>-73.10858493967548</c:v>
                </c:pt>
                <c:pt idx="4323">
                  <c:v>-73.843529511585</c:v>
                </c:pt>
                <c:pt idx="4324">
                  <c:v>-73.73211585167968</c:v>
                </c:pt>
                <c:pt idx="4325">
                  <c:v>-72.9940237591354</c:v>
                </c:pt>
                <c:pt idx="4326">
                  <c:v>-72.755258441898</c:v>
                </c:pt>
                <c:pt idx="4327">
                  <c:v>-72.3492014161073</c:v>
                </c:pt>
                <c:pt idx="4328">
                  <c:v>-73.0612854516404</c:v>
                </c:pt>
                <c:pt idx="4329">
                  <c:v>-73.4919744012779</c:v>
                </c:pt>
                <c:pt idx="4330">
                  <c:v>-72.84838764056708</c:v>
                </c:pt>
                <c:pt idx="4331">
                  <c:v>-73.9943524637537</c:v>
                </c:pt>
                <c:pt idx="4332">
                  <c:v>-73.9851496882855</c:v>
                </c:pt>
                <c:pt idx="4333">
                  <c:v>-72.9521279087199</c:v>
                </c:pt>
                <c:pt idx="4334">
                  <c:v>-72.753106434396</c:v>
                </c:pt>
                <c:pt idx="4335">
                  <c:v>-73.3100055941195</c:v>
                </c:pt>
                <c:pt idx="4336">
                  <c:v>-72.99862124655158</c:v>
                </c:pt>
                <c:pt idx="4337">
                  <c:v>-73.0585031859425</c:v>
                </c:pt>
                <c:pt idx="4338">
                  <c:v>-74.105440485575</c:v>
                </c:pt>
                <c:pt idx="4339">
                  <c:v>-73.57463679088937</c:v>
                </c:pt>
                <c:pt idx="4340">
                  <c:v>-74.80965299843858</c:v>
                </c:pt>
                <c:pt idx="4341">
                  <c:v>-73.8176574880002</c:v>
                </c:pt>
                <c:pt idx="4342">
                  <c:v>-73.78581118445929</c:v>
                </c:pt>
                <c:pt idx="4343">
                  <c:v>-72.9129607490492</c:v>
                </c:pt>
                <c:pt idx="4344">
                  <c:v>-73.0200257372071</c:v>
                </c:pt>
                <c:pt idx="4345">
                  <c:v>-72.8867962902477</c:v>
                </c:pt>
                <c:pt idx="4346">
                  <c:v>-72.7136816620101</c:v>
                </c:pt>
                <c:pt idx="4347">
                  <c:v>-72.67780473996878</c:v>
                </c:pt>
                <c:pt idx="4348">
                  <c:v>-72.0438437861016</c:v>
                </c:pt>
                <c:pt idx="4349">
                  <c:v>-71.5343609819943</c:v>
                </c:pt>
                <c:pt idx="4350">
                  <c:v>-71.28988858220677</c:v>
                </c:pt>
                <c:pt idx="4351">
                  <c:v>-71.63687660842496</c:v>
                </c:pt>
                <c:pt idx="4352">
                  <c:v>-71.91308885437928</c:v>
                </c:pt>
                <c:pt idx="4353">
                  <c:v>-71.50239436059248</c:v>
                </c:pt>
                <c:pt idx="4354">
                  <c:v>-71.85329689942567</c:v>
                </c:pt>
                <c:pt idx="4355">
                  <c:v>-71.9126985655555</c:v>
                </c:pt>
                <c:pt idx="4356">
                  <c:v>-71.37547841665395</c:v>
                </c:pt>
                <c:pt idx="4357">
                  <c:v>-71.9232074400652</c:v>
                </c:pt>
                <c:pt idx="4358">
                  <c:v>-72.64203672325449</c:v>
                </c:pt>
                <c:pt idx="4359">
                  <c:v>-71.62227090035535</c:v>
                </c:pt>
                <c:pt idx="4360">
                  <c:v>-70.68404171211525</c:v>
                </c:pt>
                <c:pt idx="4361">
                  <c:v>-70.63974409014995</c:v>
                </c:pt>
                <c:pt idx="4362">
                  <c:v>-70.9138595146631</c:v>
                </c:pt>
                <c:pt idx="4363">
                  <c:v>-71.2593131808309</c:v>
                </c:pt>
                <c:pt idx="4364">
                  <c:v>-70.39358855005322</c:v>
                </c:pt>
                <c:pt idx="4365">
                  <c:v>-70.37004957593598</c:v>
                </c:pt>
                <c:pt idx="4366">
                  <c:v>-71.17647386620959</c:v>
                </c:pt>
                <c:pt idx="4367">
                  <c:v>-71.00549910491928</c:v>
                </c:pt>
                <c:pt idx="4368">
                  <c:v>-71.20892518253157</c:v>
                </c:pt>
                <c:pt idx="4369">
                  <c:v>-71.36800953132</c:v>
                </c:pt>
                <c:pt idx="4370">
                  <c:v>-71.018266734334</c:v>
                </c:pt>
                <c:pt idx="4371">
                  <c:v>-72.39870893762719</c:v>
                </c:pt>
                <c:pt idx="4372">
                  <c:v>-72.4116399814649</c:v>
                </c:pt>
                <c:pt idx="4373">
                  <c:v>-71.804105480679</c:v>
                </c:pt>
                <c:pt idx="4374">
                  <c:v>-71.5912899346542</c:v>
                </c:pt>
                <c:pt idx="4375">
                  <c:v>-71.47875548840818</c:v>
                </c:pt>
                <c:pt idx="4376">
                  <c:v>-72.03003005372227</c:v>
                </c:pt>
                <c:pt idx="4377">
                  <c:v>-71.7440335819165</c:v>
                </c:pt>
                <c:pt idx="4378">
                  <c:v>-71.11297017944314</c:v>
                </c:pt>
                <c:pt idx="4379">
                  <c:v>-71.60110689578637</c:v>
                </c:pt>
                <c:pt idx="4380">
                  <c:v>-72.3525199467187</c:v>
                </c:pt>
                <c:pt idx="4381">
                  <c:v>-72.17761845790938</c:v>
                </c:pt>
                <c:pt idx="4382">
                  <c:v>-71.16995727423678</c:v>
                </c:pt>
                <c:pt idx="4383">
                  <c:v>-70.9906639259715</c:v>
                </c:pt>
                <c:pt idx="4384">
                  <c:v>-70.89361132460908</c:v>
                </c:pt>
                <c:pt idx="4385">
                  <c:v>-70.413999586151</c:v>
                </c:pt>
                <c:pt idx="4386">
                  <c:v>-70.3996205476085</c:v>
                </c:pt>
                <c:pt idx="4387">
                  <c:v>-71.04484652268577</c:v>
                </c:pt>
                <c:pt idx="4388">
                  <c:v>-71.9355334354128</c:v>
                </c:pt>
                <c:pt idx="4389">
                  <c:v>-71.54884314876978</c:v>
                </c:pt>
                <c:pt idx="4390">
                  <c:v>-71.3150654482444</c:v>
                </c:pt>
                <c:pt idx="4391">
                  <c:v>-71.93991280740907</c:v>
                </c:pt>
                <c:pt idx="4392">
                  <c:v>-71.65967244378425</c:v>
                </c:pt>
                <c:pt idx="4393">
                  <c:v>-71.7621040943455</c:v>
                </c:pt>
                <c:pt idx="4394">
                  <c:v>-73.1533190810421</c:v>
                </c:pt>
                <c:pt idx="4395">
                  <c:v>-72.9531056674184</c:v>
                </c:pt>
                <c:pt idx="4396">
                  <c:v>-72.2176498287895</c:v>
                </c:pt>
                <c:pt idx="4397">
                  <c:v>-72.25144271486154</c:v>
                </c:pt>
                <c:pt idx="4398">
                  <c:v>-72.47515761271387</c:v>
                </c:pt>
                <c:pt idx="4399">
                  <c:v>-72.3494570033724</c:v>
                </c:pt>
                <c:pt idx="4400">
                  <c:v>-72.2963266096732</c:v>
                </c:pt>
                <c:pt idx="4401">
                  <c:v>-72.52982771874447</c:v>
                </c:pt>
                <c:pt idx="4402">
                  <c:v>-72.02865262364318</c:v>
                </c:pt>
                <c:pt idx="4403">
                  <c:v>-71.2842064260571</c:v>
                </c:pt>
                <c:pt idx="4404">
                  <c:v>-71.63607691330439</c:v>
                </c:pt>
                <c:pt idx="4405">
                  <c:v>-71.10343073504635</c:v>
                </c:pt>
                <c:pt idx="4406">
                  <c:v>-71.25516864882988</c:v>
                </c:pt>
                <c:pt idx="4407">
                  <c:v>-72.45645775183158</c:v>
                </c:pt>
                <c:pt idx="4408">
                  <c:v>-72.55281296908568</c:v>
                </c:pt>
                <c:pt idx="4409">
                  <c:v>-72.4427238423099</c:v>
                </c:pt>
                <c:pt idx="4410">
                  <c:v>-73.38780299449218</c:v>
                </c:pt>
                <c:pt idx="4411">
                  <c:v>-73.63248504971908</c:v>
                </c:pt>
                <c:pt idx="4412">
                  <c:v>-72.7269134071832</c:v>
                </c:pt>
                <c:pt idx="4413">
                  <c:v>-72.59078194766057</c:v>
                </c:pt>
                <c:pt idx="4414">
                  <c:v>-72.9873502232859</c:v>
                </c:pt>
                <c:pt idx="4415">
                  <c:v>-74.134966871978</c:v>
                </c:pt>
                <c:pt idx="4416">
                  <c:v>-72.7560175253754</c:v>
                </c:pt>
                <c:pt idx="4417">
                  <c:v>-74.0633952877</c:v>
                </c:pt>
                <c:pt idx="4418">
                  <c:v>-72.72678983194318</c:v>
                </c:pt>
                <c:pt idx="4419">
                  <c:v>-73.919451919839</c:v>
                </c:pt>
                <c:pt idx="4420">
                  <c:v>-73.10890136562797</c:v>
                </c:pt>
                <c:pt idx="4421">
                  <c:v>-74.42788079616088</c:v>
                </c:pt>
                <c:pt idx="4422">
                  <c:v>-74.3997204739657</c:v>
                </c:pt>
                <c:pt idx="4423">
                  <c:v>-74.10016488053418</c:v>
                </c:pt>
                <c:pt idx="4424">
                  <c:v>-73.57302447341478</c:v>
                </c:pt>
                <c:pt idx="4425">
                  <c:v>-74.2215107915154</c:v>
                </c:pt>
                <c:pt idx="4426">
                  <c:v>-73.96581635896078</c:v>
                </c:pt>
                <c:pt idx="4427">
                  <c:v>-74.07542685742098</c:v>
                </c:pt>
                <c:pt idx="4428">
                  <c:v>-74.9853506508763</c:v>
                </c:pt>
                <c:pt idx="4429">
                  <c:v>-73.2611854830102</c:v>
                </c:pt>
                <c:pt idx="4430">
                  <c:v>-72.9392656122445</c:v>
                </c:pt>
                <c:pt idx="4431">
                  <c:v>-72.88182670405158</c:v>
                </c:pt>
                <c:pt idx="4432">
                  <c:v>-73.31831724245754</c:v>
                </c:pt>
                <c:pt idx="4433">
                  <c:v>-72.8695013881101</c:v>
                </c:pt>
                <c:pt idx="4434">
                  <c:v>-72.3615501530452</c:v>
                </c:pt>
                <c:pt idx="4435">
                  <c:v>-71.92884553863064</c:v>
                </c:pt>
                <c:pt idx="4436">
                  <c:v>-71.8401584843273</c:v>
                </c:pt>
                <c:pt idx="4437">
                  <c:v>-71.19851992455948</c:v>
                </c:pt>
                <c:pt idx="4438">
                  <c:v>-70.49373306088138</c:v>
                </c:pt>
                <c:pt idx="4439">
                  <c:v>-69.7593609559976</c:v>
                </c:pt>
                <c:pt idx="4440">
                  <c:v>-69.45414889700648</c:v>
                </c:pt>
                <c:pt idx="4441">
                  <c:v>-69.30827681570517</c:v>
                </c:pt>
                <c:pt idx="4442">
                  <c:v>-69.50903800012894</c:v>
                </c:pt>
                <c:pt idx="4443">
                  <c:v>-69.7960253647863</c:v>
                </c:pt>
                <c:pt idx="4444">
                  <c:v>-69.32903848083917</c:v>
                </c:pt>
                <c:pt idx="4445">
                  <c:v>-69.0094234848874</c:v>
                </c:pt>
                <c:pt idx="4446">
                  <c:v>-69.3435583892447</c:v>
                </c:pt>
                <c:pt idx="4447">
                  <c:v>-68.7515069648987</c:v>
                </c:pt>
                <c:pt idx="4448">
                  <c:v>-68.97814012411678</c:v>
                </c:pt>
                <c:pt idx="4449">
                  <c:v>-70.019017073192</c:v>
                </c:pt>
                <c:pt idx="4450">
                  <c:v>-69.19136060068068</c:v>
                </c:pt>
                <c:pt idx="4451">
                  <c:v>-69.68284636543414</c:v>
                </c:pt>
                <c:pt idx="4452">
                  <c:v>-70.06582218208537</c:v>
                </c:pt>
                <c:pt idx="4453">
                  <c:v>-71.0849204191761</c:v>
                </c:pt>
                <c:pt idx="4454">
                  <c:v>-70.5917040662779</c:v>
                </c:pt>
                <c:pt idx="4455">
                  <c:v>-70.1406643632894</c:v>
                </c:pt>
                <c:pt idx="4456">
                  <c:v>-70.21470803965957</c:v>
                </c:pt>
                <c:pt idx="4457">
                  <c:v>-70.90539898269124</c:v>
                </c:pt>
                <c:pt idx="4458">
                  <c:v>-71.3307605182178</c:v>
                </c:pt>
                <c:pt idx="4459">
                  <c:v>-71.04473236045787</c:v>
                </c:pt>
                <c:pt idx="4460">
                  <c:v>-71.07923041754105</c:v>
                </c:pt>
                <c:pt idx="4461">
                  <c:v>-72.0666298651179</c:v>
                </c:pt>
                <c:pt idx="4462">
                  <c:v>-71.74229757263518</c:v>
                </c:pt>
                <c:pt idx="4463">
                  <c:v>-69.990709428636</c:v>
                </c:pt>
                <c:pt idx="4464">
                  <c:v>-69.41984551555338</c:v>
                </c:pt>
                <c:pt idx="4465">
                  <c:v>-70.10073920239738</c:v>
                </c:pt>
                <c:pt idx="4466">
                  <c:v>-70.03304295982348</c:v>
                </c:pt>
                <c:pt idx="4467">
                  <c:v>-70.03884073397347</c:v>
                </c:pt>
                <c:pt idx="4468">
                  <c:v>-69.96377339895918</c:v>
                </c:pt>
                <c:pt idx="4469">
                  <c:v>-69.83290433729144</c:v>
                </c:pt>
                <c:pt idx="4470">
                  <c:v>-69.62870245143044</c:v>
                </c:pt>
                <c:pt idx="4471">
                  <c:v>-69.9774816095526</c:v>
                </c:pt>
                <c:pt idx="4472">
                  <c:v>-70.87185750949035</c:v>
                </c:pt>
                <c:pt idx="4473">
                  <c:v>-71.00490419459958</c:v>
                </c:pt>
                <c:pt idx="4474">
                  <c:v>-70.19092206738098</c:v>
                </c:pt>
                <c:pt idx="4475">
                  <c:v>-69.96244029786568</c:v>
                </c:pt>
                <c:pt idx="4476">
                  <c:v>-71.31071980207145</c:v>
                </c:pt>
                <c:pt idx="4477">
                  <c:v>-70.97258157425419</c:v>
                </c:pt>
                <c:pt idx="4478">
                  <c:v>-70.31547673802879</c:v>
                </c:pt>
                <c:pt idx="4479">
                  <c:v>-70.05805898729918</c:v>
                </c:pt>
                <c:pt idx="4480">
                  <c:v>-70.1365906229194</c:v>
                </c:pt>
                <c:pt idx="4481">
                  <c:v>-69.9345864387067</c:v>
                </c:pt>
                <c:pt idx="4482">
                  <c:v>-71.3554992599677</c:v>
                </c:pt>
                <c:pt idx="4483">
                  <c:v>-71.406759648523</c:v>
                </c:pt>
                <c:pt idx="4484">
                  <c:v>-71.5212101471127</c:v>
                </c:pt>
                <c:pt idx="4485">
                  <c:v>-70.9525441501754</c:v>
                </c:pt>
                <c:pt idx="4486">
                  <c:v>-70.5917679431827</c:v>
                </c:pt>
                <c:pt idx="4487">
                  <c:v>-71.0447296957461</c:v>
                </c:pt>
                <c:pt idx="4488">
                  <c:v>-72.13375550019218</c:v>
                </c:pt>
                <c:pt idx="4489">
                  <c:v>-70.792791666941</c:v>
                </c:pt>
                <c:pt idx="4490">
                  <c:v>-71.14540255894147</c:v>
                </c:pt>
                <c:pt idx="4491">
                  <c:v>-70.99576885462976</c:v>
                </c:pt>
                <c:pt idx="4492">
                  <c:v>-70.237758772907</c:v>
                </c:pt>
                <c:pt idx="4493">
                  <c:v>-69.7381964257035</c:v>
                </c:pt>
                <c:pt idx="4494">
                  <c:v>-69.25199715388619</c:v>
                </c:pt>
                <c:pt idx="4495">
                  <c:v>-68.68189305220608</c:v>
                </c:pt>
                <c:pt idx="4496">
                  <c:v>-68.71694710357278</c:v>
                </c:pt>
                <c:pt idx="4497">
                  <c:v>-68.00982735135985</c:v>
                </c:pt>
                <c:pt idx="4498">
                  <c:v>-67.66973233571908</c:v>
                </c:pt>
                <c:pt idx="4499">
                  <c:v>-67.53523488349278</c:v>
                </c:pt>
                <c:pt idx="4500">
                  <c:v>-68.10775276191</c:v>
                </c:pt>
                <c:pt idx="4501">
                  <c:v>-68.16718258742429</c:v>
                </c:pt>
                <c:pt idx="4502">
                  <c:v>-67.86794814252222</c:v>
                </c:pt>
                <c:pt idx="4503">
                  <c:v>-67.95876037842552</c:v>
                </c:pt>
                <c:pt idx="4504">
                  <c:v>-67.57571628510448</c:v>
                </c:pt>
                <c:pt idx="4505">
                  <c:v>-68.12945197947508</c:v>
                </c:pt>
                <c:pt idx="4506">
                  <c:v>-68.0393591823355</c:v>
                </c:pt>
                <c:pt idx="4507">
                  <c:v>-67.5089246199216</c:v>
                </c:pt>
                <c:pt idx="4508">
                  <c:v>-67.29272399399498</c:v>
                </c:pt>
                <c:pt idx="4509">
                  <c:v>-67.21138069808188</c:v>
                </c:pt>
                <c:pt idx="4510">
                  <c:v>-66.47941816737138</c:v>
                </c:pt>
                <c:pt idx="4511">
                  <c:v>-66.5630257689321</c:v>
                </c:pt>
                <c:pt idx="4512">
                  <c:v>-66.2390042670997</c:v>
                </c:pt>
                <c:pt idx="4513">
                  <c:v>-65.9082890791198</c:v>
                </c:pt>
                <c:pt idx="4514">
                  <c:v>-65.3930559947456</c:v>
                </c:pt>
                <c:pt idx="4515">
                  <c:v>-65.8161955646112</c:v>
                </c:pt>
                <c:pt idx="4516">
                  <c:v>-65.56126098248188</c:v>
                </c:pt>
                <c:pt idx="4517">
                  <c:v>-65.63213151711359</c:v>
                </c:pt>
                <c:pt idx="4518">
                  <c:v>-65.43476870761178</c:v>
                </c:pt>
                <c:pt idx="4519">
                  <c:v>-65.45880434058255</c:v>
                </c:pt>
                <c:pt idx="4520">
                  <c:v>-65.2226690355854</c:v>
                </c:pt>
                <c:pt idx="4521">
                  <c:v>-65.67540967796867</c:v>
                </c:pt>
                <c:pt idx="4522">
                  <c:v>-65.32200353452569</c:v>
                </c:pt>
                <c:pt idx="4523">
                  <c:v>-65.0092655577754</c:v>
                </c:pt>
                <c:pt idx="4524">
                  <c:v>-65.09493141048837</c:v>
                </c:pt>
                <c:pt idx="4525">
                  <c:v>-65.27434254737128</c:v>
                </c:pt>
                <c:pt idx="4526">
                  <c:v>-65.09298067669154</c:v>
                </c:pt>
                <c:pt idx="4527">
                  <c:v>-65.2352915092702</c:v>
                </c:pt>
                <c:pt idx="4528">
                  <c:v>-64.99057407868288</c:v>
                </c:pt>
                <c:pt idx="4529">
                  <c:v>-64.82895323450838</c:v>
                </c:pt>
                <c:pt idx="4530">
                  <c:v>-64.88620818678937</c:v>
                </c:pt>
                <c:pt idx="4531">
                  <c:v>-65.62471673277079</c:v>
                </c:pt>
                <c:pt idx="4532">
                  <c:v>-65.5491450481029</c:v>
                </c:pt>
                <c:pt idx="4533">
                  <c:v>-65.5532357282973</c:v>
                </c:pt>
                <c:pt idx="4534">
                  <c:v>-65.42836171509548</c:v>
                </c:pt>
                <c:pt idx="4535">
                  <c:v>-65.63207236676708</c:v>
                </c:pt>
                <c:pt idx="4536">
                  <c:v>-65.38667120479597</c:v>
                </c:pt>
                <c:pt idx="4537">
                  <c:v>-65.02797182706119</c:v>
                </c:pt>
                <c:pt idx="4538">
                  <c:v>-66.05707857135285</c:v>
                </c:pt>
                <c:pt idx="4539">
                  <c:v>-65.77318897028144</c:v>
                </c:pt>
                <c:pt idx="4540">
                  <c:v>-65.71375110395815</c:v>
                </c:pt>
                <c:pt idx="4541">
                  <c:v>-65.66395387108638</c:v>
                </c:pt>
                <c:pt idx="4542">
                  <c:v>-66.11377811999668</c:v>
                </c:pt>
                <c:pt idx="4543">
                  <c:v>-65.9398306047332</c:v>
                </c:pt>
                <c:pt idx="4544">
                  <c:v>-67.54457696679408</c:v>
                </c:pt>
                <c:pt idx="4545">
                  <c:v>-67.57203400575072</c:v>
                </c:pt>
                <c:pt idx="4546">
                  <c:v>-67.4106007823856</c:v>
                </c:pt>
                <c:pt idx="4547">
                  <c:v>-67.40106181691168</c:v>
                </c:pt>
                <c:pt idx="4548">
                  <c:v>-67.87187582829392</c:v>
                </c:pt>
                <c:pt idx="4549">
                  <c:v>-67.8198422488778</c:v>
                </c:pt>
                <c:pt idx="4550">
                  <c:v>-67.67836699176505</c:v>
                </c:pt>
                <c:pt idx="4551">
                  <c:v>-67.3635737986521</c:v>
                </c:pt>
                <c:pt idx="4552">
                  <c:v>-66.9485564792995</c:v>
                </c:pt>
                <c:pt idx="4553">
                  <c:v>-66.99902739458358</c:v>
                </c:pt>
                <c:pt idx="4554">
                  <c:v>-67.2901698117278</c:v>
                </c:pt>
                <c:pt idx="4555">
                  <c:v>-67.3446146755399</c:v>
                </c:pt>
                <c:pt idx="4556">
                  <c:v>-67.74569651441</c:v>
                </c:pt>
                <c:pt idx="4557">
                  <c:v>-67.0295636844919</c:v>
                </c:pt>
                <c:pt idx="4558">
                  <c:v>-68.0209449518702</c:v>
                </c:pt>
                <c:pt idx="4559">
                  <c:v>-68.29434261348227</c:v>
                </c:pt>
                <c:pt idx="4560">
                  <c:v>-68.85881575637578</c:v>
                </c:pt>
                <c:pt idx="4561">
                  <c:v>-68.793143657205</c:v>
                </c:pt>
                <c:pt idx="4562">
                  <c:v>-69.4927560280651</c:v>
                </c:pt>
                <c:pt idx="4563">
                  <c:v>-69.37134951289724</c:v>
                </c:pt>
                <c:pt idx="4564">
                  <c:v>-70.3155248323057</c:v>
                </c:pt>
                <c:pt idx="4565">
                  <c:v>-71.2630668559329</c:v>
                </c:pt>
                <c:pt idx="4566">
                  <c:v>-69.95236794082798</c:v>
                </c:pt>
                <c:pt idx="4567">
                  <c:v>-70.55540500057295</c:v>
                </c:pt>
                <c:pt idx="4568">
                  <c:v>-71.0129056985285</c:v>
                </c:pt>
                <c:pt idx="4569">
                  <c:v>-71.7393255649235</c:v>
                </c:pt>
                <c:pt idx="4570">
                  <c:v>-73.18478622489617</c:v>
                </c:pt>
                <c:pt idx="4571">
                  <c:v>-73.59765187618338</c:v>
                </c:pt>
                <c:pt idx="4572">
                  <c:v>-72.8633129313927</c:v>
                </c:pt>
                <c:pt idx="4573">
                  <c:v>-73.59836014007118</c:v>
                </c:pt>
                <c:pt idx="4574">
                  <c:v>-74.64828810122508</c:v>
                </c:pt>
                <c:pt idx="4575">
                  <c:v>-74.89053715669621</c:v>
                </c:pt>
                <c:pt idx="4576">
                  <c:v>-74.5060744241376</c:v>
                </c:pt>
                <c:pt idx="4577">
                  <c:v>-75.85901148862948</c:v>
                </c:pt>
                <c:pt idx="4578">
                  <c:v>-78.03271713417837</c:v>
                </c:pt>
                <c:pt idx="4579">
                  <c:v>-76.0168709996408</c:v>
                </c:pt>
                <c:pt idx="4580">
                  <c:v>-75.07343418672134</c:v>
                </c:pt>
                <c:pt idx="4581">
                  <c:v>-78.5149614602578</c:v>
                </c:pt>
                <c:pt idx="4582">
                  <c:v>-79.22204867664827</c:v>
                </c:pt>
                <c:pt idx="4583">
                  <c:v>-79.49051844215498</c:v>
                </c:pt>
                <c:pt idx="4584">
                  <c:v>-81.6464255793247</c:v>
                </c:pt>
                <c:pt idx="4585">
                  <c:v>-81.03710012747648</c:v>
                </c:pt>
                <c:pt idx="4586">
                  <c:v>-82.61104883784682</c:v>
                </c:pt>
                <c:pt idx="4587">
                  <c:v>-79.11911275558845</c:v>
                </c:pt>
                <c:pt idx="4588">
                  <c:v>-77.697844285671</c:v>
                </c:pt>
                <c:pt idx="4589">
                  <c:v>-75.9418296697061</c:v>
                </c:pt>
                <c:pt idx="4590">
                  <c:v>-74.75189690476368</c:v>
                </c:pt>
                <c:pt idx="4591">
                  <c:v>-74.37517515514845</c:v>
                </c:pt>
                <c:pt idx="4592">
                  <c:v>-73.3446824313056</c:v>
                </c:pt>
                <c:pt idx="4593">
                  <c:v>-73.0148078210148</c:v>
                </c:pt>
                <c:pt idx="4594">
                  <c:v>-73.14397538580448</c:v>
                </c:pt>
                <c:pt idx="4595">
                  <c:v>-72.59028277888058</c:v>
                </c:pt>
                <c:pt idx="4596">
                  <c:v>-72.71430737698915</c:v>
                </c:pt>
                <c:pt idx="4597">
                  <c:v>-73.68365559593458</c:v>
                </c:pt>
                <c:pt idx="4598">
                  <c:v>-73.7891897494081</c:v>
                </c:pt>
                <c:pt idx="4599">
                  <c:v>-74.00337815002038</c:v>
                </c:pt>
                <c:pt idx="4600">
                  <c:v>-73.6942426441956</c:v>
                </c:pt>
                <c:pt idx="4601">
                  <c:v>-73.02139369629478</c:v>
                </c:pt>
                <c:pt idx="4602">
                  <c:v>-72.3489175959606</c:v>
                </c:pt>
                <c:pt idx="4603">
                  <c:v>-71.9636873513357</c:v>
                </c:pt>
                <c:pt idx="4604">
                  <c:v>-71.37477814265748</c:v>
                </c:pt>
                <c:pt idx="4605">
                  <c:v>-70.6448345233636</c:v>
                </c:pt>
                <c:pt idx="4606">
                  <c:v>-70.74521801284988</c:v>
                </c:pt>
                <c:pt idx="4607">
                  <c:v>-69.92775143276984</c:v>
                </c:pt>
                <c:pt idx="4608">
                  <c:v>-69.4666664794904</c:v>
                </c:pt>
                <c:pt idx="4609">
                  <c:v>-68.7443592660082</c:v>
                </c:pt>
                <c:pt idx="4610">
                  <c:v>-67.7002206440752</c:v>
                </c:pt>
                <c:pt idx="4611">
                  <c:v>-67.9912106195209</c:v>
                </c:pt>
                <c:pt idx="4612">
                  <c:v>-66.98256031415085</c:v>
                </c:pt>
                <c:pt idx="4613">
                  <c:v>-67.02239913595049</c:v>
                </c:pt>
                <c:pt idx="4614">
                  <c:v>-66.37456081063817</c:v>
                </c:pt>
                <c:pt idx="4615">
                  <c:v>-66.01013187816598</c:v>
                </c:pt>
                <c:pt idx="4616">
                  <c:v>-66.13538580175943</c:v>
                </c:pt>
                <c:pt idx="4617">
                  <c:v>-65.70037519290805</c:v>
                </c:pt>
                <c:pt idx="4618">
                  <c:v>-65.9099887444778</c:v>
                </c:pt>
                <c:pt idx="4619">
                  <c:v>-65.70383634735057</c:v>
                </c:pt>
                <c:pt idx="4620">
                  <c:v>-65.02993274480298</c:v>
                </c:pt>
                <c:pt idx="4621">
                  <c:v>-65.0305720892528</c:v>
                </c:pt>
                <c:pt idx="4622">
                  <c:v>-64.9669976942452</c:v>
                </c:pt>
                <c:pt idx="4623">
                  <c:v>-64.9855746826724</c:v>
                </c:pt>
                <c:pt idx="4624">
                  <c:v>-64.97631166082678</c:v>
                </c:pt>
                <c:pt idx="4625">
                  <c:v>-64.81150611922618</c:v>
                </c:pt>
                <c:pt idx="4626">
                  <c:v>-65.25214640637948</c:v>
                </c:pt>
                <c:pt idx="4627">
                  <c:v>-65.6906992439592</c:v>
                </c:pt>
                <c:pt idx="4628">
                  <c:v>-65.75757612244429</c:v>
                </c:pt>
                <c:pt idx="4629">
                  <c:v>-65.3197954533064</c:v>
                </c:pt>
                <c:pt idx="4630">
                  <c:v>-64.9105813063159</c:v>
                </c:pt>
                <c:pt idx="4631">
                  <c:v>-65.0392749239099</c:v>
                </c:pt>
                <c:pt idx="4632">
                  <c:v>-64.76168909656178</c:v>
                </c:pt>
                <c:pt idx="4633">
                  <c:v>-64.7161395410861</c:v>
                </c:pt>
                <c:pt idx="4634">
                  <c:v>-64.5337354083412</c:v>
                </c:pt>
                <c:pt idx="4635">
                  <c:v>-64.75667989603427</c:v>
                </c:pt>
                <c:pt idx="4636">
                  <c:v>-64.66488427152338</c:v>
                </c:pt>
                <c:pt idx="4637">
                  <c:v>-64.10813952349217</c:v>
                </c:pt>
                <c:pt idx="4638">
                  <c:v>-64.24528073059155</c:v>
                </c:pt>
                <c:pt idx="4639">
                  <c:v>-64.0641792098939</c:v>
                </c:pt>
                <c:pt idx="4640">
                  <c:v>-64.1998130996491</c:v>
                </c:pt>
                <c:pt idx="4641">
                  <c:v>-64.92338450515155</c:v>
                </c:pt>
                <c:pt idx="4642">
                  <c:v>-64.72474582622904</c:v>
                </c:pt>
                <c:pt idx="4643">
                  <c:v>-65.0136625109032</c:v>
                </c:pt>
                <c:pt idx="4644">
                  <c:v>-65.28350161560188</c:v>
                </c:pt>
                <c:pt idx="4645">
                  <c:v>-65.6161468643303</c:v>
                </c:pt>
                <c:pt idx="4646">
                  <c:v>-65.9975982791885</c:v>
                </c:pt>
                <c:pt idx="4647">
                  <c:v>-65.88796881745024</c:v>
                </c:pt>
                <c:pt idx="4648">
                  <c:v>-66.50656902372188</c:v>
                </c:pt>
                <c:pt idx="4649">
                  <c:v>-66.414506783162</c:v>
                </c:pt>
                <c:pt idx="4650">
                  <c:v>-66.4693835756376</c:v>
                </c:pt>
                <c:pt idx="4651">
                  <c:v>-67.17819811429858</c:v>
                </c:pt>
                <c:pt idx="4652">
                  <c:v>-67.78133300318945</c:v>
                </c:pt>
                <c:pt idx="4653">
                  <c:v>-67.4866449486354</c:v>
                </c:pt>
                <c:pt idx="4654">
                  <c:v>-67.94227630145328</c:v>
                </c:pt>
                <c:pt idx="4655">
                  <c:v>-67.7068519888559</c:v>
                </c:pt>
                <c:pt idx="4656">
                  <c:v>-68.06733220438328</c:v>
                </c:pt>
                <c:pt idx="4657">
                  <c:v>-68.54533405600287</c:v>
                </c:pt>
                <c:pt idx="4658">
                  <c:v>-69.16786157009318</c:v>
                </c:pt>
                <c:pt idx="4659">
                  <c:v>-68.65713214668408</c:v>
                </c:pt>
                <c:pt idx="4660">
                  <c:v>-68.27559411146569</c:v>
                </c:pt>
                <c:pt idx="4661">
                  <c:v>-68.4145577230665</c:v>
                </c:pt>
                <c:pt idx="4662">
                  <c:v>-68.77794713053272</c:v>
                </c:pt>
                <c:pt idx="4663">
                  <c:v>-68.781821761751</c:v>
                </c:pt>
                <c:pt idx="4664">
                  <c:v>-69.38174863147307</c:v>
                </c:pt>
                <c:pt idx="4665">
                  <c:v>-70.13787656316985</c:v>
                </c:pt>
                <c:pt idx="4666">
                  <c:v>-69.8418703888105</c:v>
                </c:pt>
                <c:pt idx="4667">
                  <c:v>-70.5465669783141</c:v>
                </c:pt>
                <c:pt idx="4668">
                  <c:v>-69.70291704566388</c:v>
                </c:pt>
                <c:pt idx="4669">
                  <c:v>-70.78680953699218</c:v>
                </c:pt>
                <c:pt idx="4670">
                  <c:v>-71.68615161638245</c:v>
                </c:pt>
                <c:pt idx="4671">
                  <c:v>-71.0308237637263</c:v>
                </c:pt>
                <c:pt idx="4672">
                  <c:v>-71.9112253652941</c:v>
                </c:pt>
                <c:pt idx="4673">
                  <c:v>-74.4921392643492</c:v>
                </c:pt>
                <c:pt idx="4674">
                  <c:v>-74.67197792419877</c:v>
                </c:pt>
                <c:pt idx="4675">
                  <c:v>-75.10582696442768</c:v>
                </c:pt>
                <c:pt idx="4676">
                  <c:v>-74.95868249729918</c:v>
                </c:pt>
                <c:pt idx="4677">
                  <c:v>-78.7213439005522</c:v>
                </c:pt>
                <c:pt idx="4678">
                  <c:v>-77.63282143285514</c:v>
                </c:pt>
                <c:pt idx="4679">
                  <c:v>-78.72833092953906</c:v>
                </c:pt>
                <c:pt idx="4680">
                  <c:v>-78.82252920079338</c:v>
                </c:pt>
                <c:pt idx="4681">
                  <c:v>-79.28559749355614</c:v>
                </c:pt>
                <c:pt idx="4682">
                  <c:v>-79.5444011853725</c:v>
                </c:pt>
                <c:pt idx="4683">
                  <c:v>-82.80360219611248</c:v>
                </c:pt>
                <c:pt idx="4684">
                  <c:v>-85.8980542389678</c:v>
                </c:pt>
                <c:pt idx="4685">
                  <c:v>-81.84588648338848</c:v>
                </c:pt>
                <c:pt idx="4686">
                  <c:v>-87.99186655068958</c:v>
                </c:pt>
                <c:pt idx="4687">
                  <c:v>-92.9538840041957</c:v>
                </c:pt>
                <c:pt idx="4688">
                  <c:v>-89.72636352695538</c:v>
                </c:pt>
                <c:pt idx="4689">
                  <c:v>-106.936738589858</c:v>
                </c:pt>
                <c:pt idx="4690">
                  <c:v>-100.523292384164</c:v>
                </c:pt>
                <c:pt idx="4691">
                  <c:v>-85.81915234825078</c:v>
                </c:pt>
                <c:pt idx="4692">
                  <c:v>-80.9879206732674</c:v>
                </c:pt>
                <c:pt idx="4693">
                  <c:v>-82.9832712851113</c:v>
                </c:pt>
                <c:pt idx="4694">
                  <c:v>-80.9824976099829</c:v>
                </c:pt>
                <c:pt idx="4695">
                  <c:v>-79.86475001624778</c:v>
                </c:pt>
                <c:pt idx="4696">
                  <c:v>-80.4309147404717</c:v>
                </c:pt>
                <c:pt idx="4697">
                  <c:v>-83.8361277078754</c:v>
                </c:pt>
                <c:pt idx="4698">
                  <c:v>-82.4957577803511</c:v>
                </c:pt>
                <c:pt idx="4699">
                  <c:v>-82.17418647844427</c:v>
                </c:pt>
                <c:pt idx="4700">
                  <c:v>-81.17579585421645</c:v>
                </c:pt>
                <c:pt idx="4701">
                  <c:v>-77.29387328349138</c:v>
                </c:pt>
                <c:pt idx="4702">
                  <c:v>-76.83409234040657</c:v>
                </c:pt>
                <c:pt idx="4703">
                  <c:v>-74.6428248173185</c:v>
                </c:pt>
                <c:pt idx="4704">
                  <c:v>-75.31863089310087</c:v>
                </c:pt>
                <c:pt idx="4705">
                  <c:v>-74.85953271988859</c:v>
                </c:pt>
                <c:pt idx="4706">
                  <c:v>-73.58571745633057</c:v>
                </c:pt>
                <c:pt idx="4707">
                  <c:v>-74.2879697471158</c:v>
                </c:pt>
                <c:pt idx="4708">
                  <c:v>-74.7281094228122</c:v>
                </c:pt>
                <c:pt idx="4709">
                  <c:v>-74.08997910988946</c:v>
                </c:pt>
                <c:pt idx="4710">
                  <c:v>-74.40557880568088</c:v>
                </c:pt>
                <c:pt idx="4711">
                  <c:v>-71.88186988142358</c:v>
                </c:pt>
                <c:pt idx="4712">
                  <c:v>-72.384726650048</c:v>
                </c:pt>
                <c:pt idx="4713">
                  <c:v>-71.1969204557265</c:v>
                </c:pt>
                <c:pt idx="4714">
                  <c:v>-71.7969869451789</c:v>
                </c:pt>
                <c:pt idx="4715">
                  <c:v>-71.1976269704055</c:v>
                </c:pt>
                <c:pt idx="4716">
                  <c:v>-71.40416131788388</c:v>
                </c:pt>
                <c:pt idx="4717">
                  <c:v>-71.92039709703907</c:v>
                </c:pt>
                <c:pt idx="4718">
                  <c:v>-71.928659383208</c:v>
                </c:pt>
                <c:pt idx="4719">
                  <c:v>-71.2644300788794</c:v>
                </c:pt>
                <c:pt idx="4720">
                  <c:v>-71.4272917050994</c:v>
                </c:pt>
                <c:pt idx="4721">
                  <c:v>-70.3989485410726</c:v>
                </c:pt>
                <c:pt idx="4722">
                  <c:v>-71.61265711473119</c:v>
                </c:pt>
                <c:pt idx="4723">
                  <c:v>-71.7905702048739</c:v>
                </c:pt>
                <c:pt idx="4724">
                  <c:v>-71.14701734708457</c:v>
                </c:pt>
                <c:pt idx="4725">
                  <c:v>-72.04598081346704</c:v>
                </c:pt>
                <c:pt idx="4726">
                  <c:v>-72.15268024842476</c:v>
                </c:pt>
                <c:pt idx="4727">
                  <c:v>-72.5874579802507</c:v>
                </c:pt>
                <c:pt idx="4728">
                  <c:v>-72.6349074675477</c:v>
                </c:pt>
                <c:pt idx="4729">
                  <c:v>-72.6945961972163</c:v>
                </c:pt>
                <c:pt idx="4730">
                  <c:v>-72.0735656827415</c:v>
                </c:pt>
                <c:pt idx="4731">
                  <c:v>-72.32435345565568</c:v>
                </c:pt>
                <c:pt idx="4732">
                  <c:v>-74.21493803406618</c:v>
                </c:pt>
                <c:pt idx="4733">
                  <c:v>-74.8545516509728</c:v>
                </c:pt>
                <c:pt idx="4734">
                  <c:v>-73.82839006960047</c:v>
                </c:pt>
                <c:pt idx="4735">
                  <c:v>-74.9465100220201</c:v>
                </c:pt>
                <c:pt idx="4736">
                  <c:v>-74.61145127348439</c:v>
                </c:pt>
                <c:pt idx="4737">
                  <c:v>-76.03383555783277</c:v>
                </c:pt>
                <c:pt idx="4738">
                  <c:v>-78.59871895308368</c:v>
                </c:pt>
                <c:pt idx="4739">
                  <c:v>-76.61590483748064</c:v>
                </c:pt>
                <c:pt idx="4740">
                  <c:v>-75.9617877498709</c:v>
                </c:pt>
                <c:pt idx="4741">
                  <c:v>-75.07937435240028</c:v>
                </c:pt>
                <c:pt idx="4742">
                  <c:v>-75.58489219452665</c:v>
                </c:pt>
                <c:pt idx="4743">
                  <c:v>-75.63268073625628</c:v>
                </c:pt>
                <c:pt idx="4744">
                  <c:v>-74.18234130250484</c:v>
                </c:pt>
                <c:pt idx="4745">
                  <c:v>-74.17593661140219</c:v>
                </c:pt>
                <c:pt idx="4746">
                  <c:v>-75.07198793334435</c:v>
                </c:pt>
                <c:pt idx="4747">
                  <c:v>-74.2600210706978</c:v>
                </c:pt>
                <c:pt idx="4748">
                  <c:v>-74.0749434549753</c:v>
                </c:pt>
                <c:pt idx="4749">
                  <c:v>-74.28208359515378</c:v>
                </c:pt>
                <c:pt idx="4750">
                  <c:v>-72.97607660516418</c:v>
                </c:pt>
                <c:pt idx="4751">
                  <c:v>-72.0918204593979</c:v>
                </c:pt>
                <c:pt idx="4752">
                  <c:v>-71.53751851691995</c:v>
                </c:pt>
                <c:pt idx="4753">
                  <c:v>-70.65909243276411</c:v>
                </c:pt>
                <c:pt idx="4754">
                  <c:v>-69.0374636065103</c:v>
                </c:pt>
                <c:pt idx="4755">
                  <c:v>-70.00362153757658</c:v>
                </c:pt>
                <c:pt idx="4756">
                  <c:v>-70.00931263518925</c:v>
                </c:pt>
                <c:pt idx="4757">
                  <c:v>-70.7465320819708</c:v>
                </c:pt>
                <c:pt idx="4758">
                  <c:v>-69.38884190193768</c:v>
                </c:pt>
                <c:pt idx="4759">
                  <c:v>-69.4208847752038</c:v>
                </c:pt>
                <c:pt idx="4760">
                  <c:v>-69.5602131718649</c:v>
                </c:pt>
                <c:pt idx="4761">
                  <c:v>-68.8263139408006</c:v>
                </c:pt>
                <c:pt idx="4762">
                  <c:v>-69.5804916791984</c:v>
                </c:pt>
                <c:pt idx="4763">
                  <c:v>-69.19052876288858</c:v>
                </c:pt>
                <c:pt idx="4764">
                  <c:v>-68.3898955696165</c:v>
                </c:pt>
                <c:pt idx="4765">
                  <c:v>-67.26890704146167</c:v>
                </c:pt>
                <c:pt idx="4766">
                  <c:v>-66.83855776838308</c:v>
                </c:pt>
                <c:pt idx="4767">
                  <c:v>-65.9304187273372</c:v>
                </c:pt>
                <c:pt idx="4768">
                  <c:v>-65.8514386212982</c:v>
                </c:pt>
                <c:pt idx="4769">
                  <c:v>-66.0101349890319</c:v>
                </c:pt>
                <c:pt idx="4770">
                  <c:v>-66.00048129440867</c:v>
                </c:pt>
                <c:pt idx="4771">
                  <c:v>-65.88198761393278</c:v>
                </c:pt>
                <c:pt idx="4772">
                  <c:v>-65.67991293913454</c:v>
                </c:pt>
                <c:pt idx="4773">
                  <c:v>-65.6347932654332</c:v>
                </c:pt>
                <c:pt idx="4774">
                  <c:v>-65.57107416246414</c:v>
                </c:pt>
                <c:pt idx="4775">
                  <c:v>-65.5457449940758</c:v>
                </c:pt>
                <c:pt idx="4776">
                  <c:v>-65.3510439927651</c:v>
                </c:pt>
                <c:pt idx="4777">
                  <c:v>-65.3145032623287</c:v>
                </c:pt>
                <c:pt idx="4778">
                  <c:v>-65.67598336139818</c:v>
                </c:pt>
                <c:pt idx="4779">
                  <c:v>-65.72507666470408</c:v>
                </c:pt>
                <c:pt idx="4780">
                  <c:v>-65.1846116241371</c:v>
                </c:pt>
                <c:pt idx="4781">
                  <c:v>-65.15212212869534</c:v>
                </c:pt>
                <c:pt idx="4782">
                  <c:v>-64.9774126073033</c:v>
                </c:pt>
                <c:pt idx="4783">
                  <c:v>-65.4958614262612</c:v>
                </c:pt>
                <c:pt idx="4784">
                  <c:v>-64.89873253868903</c:v>
                </c:pt>
                <c:pt idx="4785">
                  <c:v>-64.95937786736758</c:v>
                </c:pt>
                <c:pt idx="4786">
                  <c:v>-65.06277266458908</c:v>
                </c:pt>
                <c:pt idx="4787">
                  <c:v>-64.87950075113967</c:v>
                </c:pt>
                <c:pt idx="4788">
                  <c:v>-64.8712850809016</c:v>
                </c:pt>
                <c:pt idx="4789">
                  <c:v>-64.63199730677144</c:v>
                </c:pt>
                <c:pt idx="4790">
                  <c:v>-64.34796801716648</c:v>
                </c:pt>
                <c:pt idx="4791">
                  <c:v>-64.6143914993375</c:v>
                </c:pt>
                <c:pt idx="4792">
                  <c:v>-64.7110442071582</c:v>
                </c:pt>
                <c:pt idx="4793">
                  <c:v>-64.62083597941179</c:v>
                </c:pt>
                <c:pt idx="4794">
                  <c:v>-64.19373732767858</c:v>
                </c:pt>
                <c:pt idx="4795">
                  <c:v>-64.17842450241235</c:v>
                </c:pt>
                <c:pt idx="4796">
                  <c:v>-64.39272312774465</c:v>
                </c:pt>
                <c:pt idx="4797">
                  <c:v>-64.16310675098268</c:v>
                </c:pt>
                <c:pt idx="4798">
                  <c:v>-64.14604245483898</c:v>
                </c:pt>
                <c:pt idx="4799">
                  <c:v>-63.98761942660609</c:v>
                </c:pt>
                <c:pt idx="4800">
                  <c:v>-63.6976820278842</c:v>
                </c:pt>
                <c:pt idx="4801">
                  <c:v>-64.02555705205008</c:v>
                </c:pt>
                <c:pt idx="4802">
                  <c:v>-64.17472507454474</c:v>
                </c:pt>
                <c:pt idx="4803">
                  <c:v>-64.4151051912755</c:v>
                </c:pt>
                <c:pt idx="4804">
                  <c:v>-63.88992540596301</c:v>
                </c:pt>
                <c:pt idx="4805">
                  <c:v>-63.8060531226094</c:v>
                </c:pt>
                <c:pt idx="4806">
                  <c:v>-64.4692623488942</c:v>
                </c:pt>
                <c:pt idx="4807">
                  <c:v>-64.35430770686227</c:v>
                </c:pt>
                <c:pt idx="4808">
                  <c:v>-64.4849518986773</c:v>
                </c:pt>
                <c:pt idx="4809">
                  <c:v>-64.3766206962785</c:v>
                </c:pt>
                <c:pt idx="4810">
                  <c:v>-64.55293523794887</c:v>
                </c:pt>
                <c:pt idx="4811">
                  <c:v>-64.84235466385438</c:v>
                </c:pt>
                <c:pt idx="4812">
                  <c:v>-65.7915369344176</c:v>
                </c:pt>
                <c:pt idx="4813">
                  <c:v>-65.3704699281119</c:v>
                </c:pt>
                <c:pt idx="4814">
                  <c:v>-65.54337004085738</c:v>
                </c:pt>
                <c:pt idx="4815">
                  <c:v>-66.06125413065108</c:v>
                </c:pt>
                <c:pt idx="4816">
                  <c:v>-66.05970699948477</c:v>
                </c:pt>
                <c:pt idx="4817">
                  <c:v>-66.08361830097168</c:v>
                </c:pt>
                <c:pt idx="4818">
                  <c:v>-66.03235694304678</c:v>
                </c:pt>
                <c:pt idx="4819">
                  <c:v>-65.89757140960408</c:v>
                </c:pt>
                <c:pt idx="4820">
                  <c:v>-66.6492345688564</c:v>
                </c:pt>
                <c:pt idx="4821">
                  <c:v>-66.18088591099557</c:v>
                </c:pt>
                <c:pt idx="4822">
                  <c:v>-66.8863909057174</c:v>
                </c:pt>
                <c:pt idx="4823">
                  <c:v>-66.7641493716579</c:v>
                </c:pt>
                <c:pt idx="4824">
                  <c:v>-66.9870457316392</c:v>
                </c:pt>
                <c:pt idx="4825">
                  <c:v>-66.4741118482266</c:v>
                </c:pt>
                <c:pt idx="4826">
                  <c:v>-66.04453473082668</c:v>
                </c:pt>
                <c:pt idx="4827">
                  <c:v>-66.10747248252945</c:v>
                </c:pt>
                <c:pt idx="4828">
                  <c:v>-66.41030558448918</c:v>
                </c:pt>
                <c:pt idx="4829">
                  <c:v>-66.13553598389318</c:v>
                </c:pt>
                <c:pt idx="4830">
                  <c:v>-65.83824589611538</c:v>
                </c:pt>
                <c:pt idx="4831">
                  <c:v>-65.8875242448414</c:v>
                </c:pt>
                <c:pt idx="4832">
                  <c:v>-65.9808458403029</c:v>
                </c:pt>
                <c:pt idx="4833">
                  <c:v>-66.11276431368958</c:v>
                </c:pt>
                <c:pt idx="4834">
                  <c:v>-65.60463200396435</c:v>
                </c:pt>
                <c:pt idx="4835">
                  <c:v>-65.7349859249744</c:v>
                </c:pt>
                <c:pt idx="4836">
                  <c:v>-65.5674554091204</c:v>
                </c:pt>
                <c:pt idx="4837">
                  <c:v>-65.82534961176285</c:v>
                </c:pt>
                <c:pt idx="4838">
                  <c:v>-66.2093699868552</c:v>
                </c:pt>
                <c:pt idx="4839">
                  <c:v>-65.33944171313738</c:v>
                </c:pt>
                <c:pt idx="4840">
                  <c:v>-65.70714483346335</c:v>
                </c:pt>
                <c:pt idx="4841">
                  <c:v>-65.4046550795473</c:v>
                </c:pt>
                <c:pt idx="4842">
                  <c:v>-64.9434941433742</c:v>
                </c:pt>
                <c:pt idx="4843">
                  <c:v>-64.57930042043132</c:v>
                </c:pt>
                <c:pt idx="4844">
                  <c:v>-65.1951764600979</c:v>
                </c:pt>
                <c:pt idx="4845">
                  <c:v>-64.9981680171423</c:v>
                </c:pt>
                <c:pt idx="4846">
                  <c:v>-65.18753200148974</c:v>
                </c:pt>
                <c:pt idx="4847">
                  <c:v>-65.2242754018743</c:v>
                </c:pt>
                <c:pt idx="4848">
                  <c:v>-64.89210293430858</c:v>
                </c:pt>
                <c:pt idx="4849">
                  <c:v>-64.9624974633073</c:v>
                </c:pt>
                <c:pt idx="4850">
                  <c:v>-65.0604444321104</c:v>
                </c:pt>
                <c:pt idx="4851">
                  <c:v>-65.2470749981369</c:v>
                </c:pt>
                <c:pt idx="4852">
                  <c:v>-65.0160231858483</c:v>
                </c:pt>
                <c:pt idx="4853">
                  <c:v>-64.9317676780011</c:v>
                </c:pt>
                <c:pt idx="4854">
                  <c:v>-64.9711508342974</c:v>
                </c:pt>
                <c:pt idx="4855">
                  <c:v>-65.2179477622389</c:v>
                </c:pt>
                <c:pt idx="4856">
                  <c:v>-64.77252132981428</c:v>
                </c:pt>
                <c:pt idx="4857">
                  <c:v>-64.9247547594021</c:v>
                </c:pt>
                <c:pt idx="4858">
                  <c:v>-65.2020990259532</c:v>
                </c:pt>
                <c:pt idx="4859">
                  <c:v>-65.32209091844564</c:v>
                </c:pt>
                <c:pt idx="4860">
                  <c:v>-64.67574147004002</c:v>
                </c:pt>
                <c:pt idx="4861">
                  <c:v>-65.33587914980538</c:v>
                </c:pt>
                <c:pt idx="4862">
                  <c:v>-64.90133844398177</c:v>
                </c:pt>
                <c:pt idx="4863">
                  <c:v>-64.9052253786282</c:v>
                </c:pt>
                <c:pt idx="4864">
                  <c:v>-64.8595509014724</c:v>
                </c:pt>
                <c:pt idx="4865">
                  <c:v>-65.35340233751008</c:v>
                </c:pt>
                <c:pt idx="4866">
                  <c:v>-65.33955838415298</c:v>
                </c:pt>
                <c:pt idx="4867">
                  <c:v>-65.80164791560418</c:v>
                </c:pt>
                <c:pt idx="4868">
                  <c:v>-65.52106016515198</c:v>
                </c:pt>
                <c:pt idx="4869">
                  <c:v>-65.6496241999204</c:v>
                </c:pt>
                <c:pt idx="4870">
                  <c:v>-65.61557048203898</c:v>
                </c:pt>
                <c:pt idx="4871">
                  <c:v>-66.18414821348323</c:v>
                </c:pt>
                <c:pt idx="4872">
                  <c:v>-66.27400593280558</c:v>
                </c:pt>
                <c:pt idx="4873">
                  <c:v>-67.22627148269655</c:v>
                </c:pt>
                <c:pt idx="4874">
                  <c:v>-67.84533447923168</c:v>
                </c:pt>
                <c:pt idx="4875">
                  <c:v>-68.2902072408212</c:v>
                </c:pt>
                <c:pt idx="4876">
                  <c:v>-69.1012766041923</c:v>
                </c:pt>
                <c:pt idx="4877">
                  <c:v>-68.52403157713394</c:v>
                </c:pt>
                <c:pt idx="4878">
                  <c:v>-68.2931896683054</c:v>
                </c:pt>
                <c:pt idx="4879">
                  <c:v>-68.05172430279165</c:v>
                </c:pt>
                <c:pt idx="4880">
                  <c:v>-68.42306107866848</c:v>
                </c:pt>
                <c:pt idx="4881">
                  <c:v>-69.2001160539173</c:v>
                </c:pt>
                <c:pt idx="4882">
                  <c:v>-68.53739245760518</c:v>
                </c:pt>
                <c:pt idx="4883">
                  <c:v>-69.2563290319859</c:v>
                </c:pt>
                <c:pt idx="4884">
                  <c:v>-70.0765847411475</c:v>
                </c:pt>
                <c:pt idx="4885">
                  <c:v>-68.8196730462663</c:v>
                </c:pt>
                <c:pt idx="4886">
                  <c:v>-68.7886572299675</c:v>
                </c:pt>
                <c:pt idx="4887">
                  <c:v>-68.13203131996354</c:v>
                </c:pt>
                <c:pt idx="4888">
                  <c:v>-69.783613475617</c:v>
                </c:pt>
                <c:pt idx="4889">
                  <c:v>-68.37628915653259</c:v>
                </c:pt>
                <c:pt idx="4890">
                  <c:v>-68.2415136343807</c:v>
                </c:pt>
                <c:pt idx="4891">
                  <c:v>-68.4470161743076</c:v>
                </c:pt>
                <c:pt idx="4892">
                  <c:v>-68.31842667645847</c:v>
                </c:pt>
                <c:pt idx="4893">
                  <c:v>-68.04353064746448</c:v>
                </c:pt>
                <c:pt idx="4894">
                  <c:v>-67.20300806359117</c:v>
                </c:pt>
                <c:pt idx="4895">
                  <c:v>-66.7600173022674</c:v>
                </c:pt>
                <c:pt idx="4896">
                  <c:v>-67.0395556085671</c:v>
                </c:pt>
                <c:pt idx="4897">
                  <c:v>-66.55987027352315</c:v>
                </c:pt>
                <c:pt idx="4898">
                  <c:v>-66.3188629888744</c:v>
                </c:pt>
                <c:pt idx="4899">
                  <c:v>-66.4996519673184</c:v>
                </c:pt>
                <c:pt idx="4900">
                  <c:v>-66.32599392360338</c:v>
                </c:pt>
                <c:pt idx="4901">
                  <c:v>-65.82529742453937</c:v>
                </c:pt>
                <c:pt idx="4902">
                  <c:v>-65.4655011858419</c:v>
                </c:pt>
                <c:pt idx="4903">
                  <c:v>-65.8621366808206</c:v>
                </c:pt>
                <c:pt idx="4904">
                  <c:v>-66.36313046204958</c:v>
                </c:pt>
                <c:pt idx="4905">
                  <c:v>-65.862684610293</c:v>
                </c:pt>
                <c:pt idx="4906">
                  <c:v>-65.8687036611056</c:v>
                </c:pt>
                <c:pt idx="4907">
                  <c:v>-65.80111283425818</c:v>
                </c:pt>
                <c:pt idx="4908">
                  <c:v>-66.2142576605627</c:v>
                </c:pt>
                <c:pt idx="4909">
                  <c:v>-66.50557883179941</c:v>
                </c:pt>
                <c:pt idx="4910">
                  <c:v>-66.80208230875508</c:v>
                </c:pt>
                <c:pt idx="4911">
                  <c:v>-66.91413009345668</c:v>
                </c:pt>
                <c:pt idx="4912">
                  <c:v>-66.4415532483336</c:v>
                </c:pt>
                <c:pt idx="4913">
                  <c:v>-67.03863682059755</c:v>
                </c:pt>
                <c:pt idx="4914">
                  <c:v>-67.80345999998458</c:v>
                </c:pt>
                <c:pt idx="4915">
                  <c:v>-67.9845365933955</c:v>
                </c:pt>
                <c:pt idx="4916">
                  <c:v>-68.039574231195</c:v>
                </c:pt>
                <c:pt idx="4917">
                  <c:v>-68.55133810187218</c:v>
                </c:pt>
                <c:pt idx="4918">
                  <c:v>-68.5451394820684</c:v>
                </c:pt>
                <c:pt idx="4919">
                  <c:v>-68.0374210746431</c:v>
                </c:pt>
                <c:pt idx="4920">
                  <c:v>-68.16126605389428</c:v>
                </c:pt>
                <c:pt idx="4921">
                  <c:v>-67.7762192657789</c:v>
                </c:pt>
                <c:pt idx="4922">
                  <c:v>-67.90009311349914</c:v>
                </c:pt>
                <c:pt idx="4923">
                  <c:v>-67.5155635219323</c:v>
                </c:pt>
                <c:pt idx="4924">
                  <c:v>-67.56136837389748</c:v>
                </c:pt>
                <c:pt idx="4925">
                  <c:v>-68.0483286315478</c:v>
                </c:pt>
                <c:pt idx="4926">
                  <c:v>-67.57609394203318</c:v>
                </c:pt>
                <c:pt idx="4927">
                  <c:v>-67.85444675467147</c:v>
                </c:pt>
                <c:pt idx="4928">
                  <c:v>-67.9262258893635</c:v>
                </c:pt>
                <c:pt idx="4929">
                  <c:v>-67.89027202365767</c:v>
                </c:pt>
                <c:pt idx="4930">
                  <c:v>-68.47244601567007</c:v>
                </c:pt>
                <c:pt idx="4931">
                  <c:v>-68.43379551876157</c:v>
                </c:pt>
                <c:pt idx="4932">
                  <c:v>-67.7177829600251</c:v>
                </c:pt>
                <c:pt idx="4933">
                  <c:v>-68.0011343756274</c:v>
                </c:pt>
                <c:pt idx="4934">
                  <c:v>-69.038621346716</c:v>
                </c:pt>
                <c:pt idx="4935">
                  <c:v>-68.43076706686618</c:v>
                </c:pt>
                <c:pt idx="4936">
                  <c:v>-68.29309233892647</c:v>
                </c:pt>
                <c:pt idx="4937">
                  <c:v>-69.48379689647237</c:v>
                </c:pt>
                <c:pt idx="4938">
                  <c:v>-69.5845064736358</c:v>
                </c:pt>
                <c:pt idx="4939">
                  <c:v>-70.0834666635114</c:v>
                </c:pt>
                <c:pt idx="4940">
                  <c:v>-70.68294319084377</c:v>
                </c:pt>
                <c:pt idx="4941">
                  <c:v>-71.0029601688495</c:v>
                </c:pt>
                <c:pt idx="4942">
                  <c:v>-72.2549277951219</c:v>
                </c:pt>
                <c:pt idx="4943">
                  <c:v>-72.7920500882673</c:v>
                </c:pt>
                <c:pt idx="4944">
                  <c:v>-73.35639708414618</c:v>
                </c:pt>
                <c:pt idx="4945">
                  <c:v>-73.707216235333</c:v>
                </c:pt>
                <c:pt idx="4946">
                  <c:v>-73.9956474609641</c:v>
                </c:pt>
                <c:pt idx="4947">
                  <c:v>-74.9318496435552</c:v>
                </c:pt>
                <c:pt idx="4948">
                  <c:v>-75.68870800471068</c:v>
                </c:pt>
                <c:pt idx="4949">
                  <c:v>-77.00935764376368</c:v>
                </c:pt>
                <c:pt idx="4950">
                  <c:v>-77.65460918808628</c:v>
                </c:pt>
                <c:pt idx="4951">
                  <c:v>-78.10698755509537</c:v>
                </c:pt>
                <c:pt idx="4952">
                  <c:v>-74.5471298443182</c:v>
                </c:pt>
                <c:pt idx="4953">
                  <c:v>-74.14001228885108</c:v>
                </c:pt>
                <c:pt idx="4954">
                  <c:v>-74.5125055050744</c:v>
                </c:pt>
                <c:pt idx="4955">
                  <c:v>-73.54813783019728</c:v>
                </c:pt>
                <c:pt idx="4956">
                  <c:v>-72.75430088779778</c:v>
                </c:pt>
                <c:pt idx="4957">
                  <c:v>-72.9202569308626</c:v>
                </c:pt>
                <c:pt idx="4958">
                  <c:v>-71.80553315859339</c:v>
                </c:pt>
                <c:pt idx="4959">
                  <c:v>-71.73835771887407</c:v>
                </c:pt>
                <c:pt idx="4960">
                  <c:v>-70.9049554567431</c:v>
                </c:pt>
                <c:pt idx="4961">
                  <c:v>-70.766967795749</c:v>
                </c:pt>
                <c:pt idx="4962">
                  <c:v>-69.30347779701162</c:v>
                </c:pt>
                <c:pt idx="4963">
                  <c:v>-69.65547759451172</c:v>
                </c:pt>
                <c:pt idx="4964">
                  <c:v>-70.1137953011673</c:v>
                </c:pt>
                <c:pt idx="4965">
                  <c:v>-69.3729779882771</c:v>
                </c:pt>
                <c:pt idx="4966">
                  <c:v>-70.0475753501602</c:v>
                </c:pt>
                <c:pt idx="4967">
                  <c:v>-70.02258582520568</c:v>
                </c:pt>
                <c:pt idx="4968">
                  <c:v>-69.0346561908387</c:v>
                </c:pt>
                <c:pt idx="4969">
                  <c:v>-70.2006840844932</c:v>
                </c:pt>
                <c:pt idx="4970">
                  <c:v>-70.4349245372244</c:v>
                </c:pt>
                <c:pt idx="4971">
                  <c:v>-69.27143875975862</c:v>
                </c:pt>
                <c:pt idx="4972">
                  <c:v>-69.7555225930171</c:v>
                </c:pt>
                <c:pt idx="4973">
                  <c:v>-70.539247455746</c:v>
                </c:pt>
                <c:pt idx="4974">
                  <c:v>-70.10381165454328</c:v>
                </c:pt>
                <c:pt idx="4975">
                  <c:v>-71.898435170317</c:v>
                </c:pt>
                <c:pt idx="4976">
                  <c:v>-71.9065295042199</c:v>
                </c:pt>
                <c:pt idx="4977">
                  <c:v>-70.77531073783227</c:v>
                </c:pt>
                <c:pt idx="4978">
                  <c:v>-71.2625544727674</c:v>
                </c:pt>
                <c:pt idx="4979">
                  <c:v>-71.48132881458118</c:v>
                </c:pt>
                <c:pt idx="4980">
                  <c:v>-71.7302834074525</c:v>
                </c:pt>
                <c:pt idx="4981">
                  <c:v>-72.2116934662988</c:v>
                </c:pt>
                <c:pt idx="4982">
                  <c:v>-73.82090561447687</c:v>
                </c:pt>
                <c:pt idx="4983">
                  <c:v>-74.9343205289545</c:v>
                </c:pt>
                <c:pt idx="4984">
                  <c:v>-73.55827512473307</c:v>
                </c:pt>
                <c:pt idx="4985">
                  <c:v>-73.2492383688683</c:v>
                </c:pt>
                <c:pt idx="4986">
                  <c:v>-72.91630618649828</c:v>
                </c:pt>
                <c:pt idx="4987">
                  <c:v>-72.7624954294484</c:v>
                </c:pt>
                <c:pt idx="4988">
                  <c:v>-73.0859140473356</c:v>
                </c:pt>
                <c:pt idx="4989">
                  <c:v>-73.01557384798427</c:v>
                </c:pt>
                <c:pt idx="4990">
                  <c:v>-74.11886381066805</c:v>
                </c:pt>
                <c:pt idx="4991">
                  <c:v>-73.9033204242328</c:v>
                </c:pt>
                <c:pt idx="4992">
                  <c:v>-74.43509079619338</c:v>
                </c:pt>
                <c:pt idx="4993">
                  <c:v>-75.9153336255449</c:v>
                </c:pt>
                <c:pt idx="4994">
                  <c:v>-75.84447277387528</c:v>
                </c:pt>
                <c:pt idx="4995">
                  <c:v>-76.17194684936878</c:v>
                </c:pt>
                <c:pt idx="4996">
                  <c:v>-75.18827008460985</c:v>
                </c:pt>
                <c:pt idx="4997">
                  <c:v>-74.36706877528438</c:v>
                </c:pt>
                <c:pt idx="4998">
                  <c:v>-74.2442551615155</c:v>
                </c:pt>
                <c:pt idx="4999">
                  <c:v>-77.80637875914684</c:v>
                </c:pt>
                <c:pt idx="5000">
                  <c:v>-77.2351636066103</c:v>
                </c:pt>
                <c:pt idx="5001">
                  <c:v>-77.7197303193123</c:v>
                </c:pt>
                <c:pt idx="5002">
                  <c:v>-76.10187038154788</c:v>
                </c:pt>
                <c:pt idx="5003">
                  <c:v>-77.5742560718691</c:v>
                </c:pt>
                <c:pt idx="5004">
                  <c:v>-78.17948577491865</c:v>
                </c:pt>
                <c:pt idx="5005">
                  <c:v>-79.2350943290794</c:v>
                </c:pt>
                <c:pt idx="5006">
                  <c:v>-77.8562419942729</c:v>
                </c:pt>
                <c:pt idx="5007">
                  <c:v>-78.42837402417288</c:v>
                </c:pt>
                <c:pt idx="5008">
                  <c:v>-76.12340506214447</c:v>
                </c:pt>
                <c:pt idx="5009">
                  <c:v>-76.01963195363408</c:v>
                </c:pt>
                <c:pt idx="5010">
                  <c:v>-77.0543510093879</c:v>
                </c:pt>
                <c:pt idx="5011">
                  <c:v>-75.5579167884371</c:v>
                </c:pt>
                <c:pt idx="5012">
                  <c:v>-73.4643932968143</c:v>
                </c:pt>
                <c:pt idx="5013">
                  <c:v>-73.67598335089644</c:v>
                </c:pt>
                <c:pt idx="5014">
                  <c:v>-73.60534082923365</c:v>
                </c:pt>
                <c:pt idx="5015">
                  <c:v>-73.0757720959616</c:v>
                </c:pt>
                <c:pt idx="5016">
                  <c:v>-73.51642514763688</c:v>
                </c:pt>
                <c:pt idx="5017">
                  <c:v>-73.3100607916747</c:v>
                </c:pt>
                <c:pt idx="5018">
                  <c:v>-71.5525064548781</c:v>
                </c:pt>
                <c:pt idx="5019">
                  <c:v>-71.0217646533663</c:v>
                </c:pt>
                <c:pt idx="5020">
                  <c:v>-71.50908532210927</c:v>
                </c:pt>
                <c:pt idx="5021">
                  <c:v>-70.85056351006378</c:v>
                </c:pt>
                <c:pt idx="5022">
                  <c:v>-71.37339139842697</c:v>
                </c:pt>
                <c:pt idx="5023">
                  <c:v>-69.57045584575367</c:v>
                </c:pt>
                <c:pt idx="5024">
                  <c:v>-70.3436586838361</c:v>
                </c:pt>
                <c:pt idx="5025">
                  <c:v>-69.97797532482528</c:v>
                </c:pt>
                <c:pt idx="5026">
                  <c:v>-69.22241923876808</c:v>
                </c:pt>
                <c:pt idx="5027">
                  <c:v>-69.57345185151112</c:v>
                </c:pt>
                <c:pt idx="5028">
                  <c:v>-69.6180256123522</c:v>
                </c:pt>
                <c:pt idx="5029">
                  <c:v>-69.9295929824121</c:v>
                </c:pt>
                <c:pt idx="5030">
                  <c:v>-69.51363118692598</c:v>
                </c:pt>
                <c:pt idx="5031">
                  <c:v>-69.4932154919731</c:v>
                </c:pt>
                <c:pt idx="5032">
                  <c:v>-68.2417500849422</c:v>
                </c:pt>
                <c:pt idx="5033">
                  <c:v>-68.10563872796854</c:v>
                </c:pt>
                <c:pt idx="5034">
                  <c:v>-68.14058220946018</c:v>
                </c:pt>
                <c:pt idx="5035">
                  <c:v>-67.4076392748287</c:v>
                </c:pt>
                <c:pt idx="5036">
                  <c:v>-67.02734822072179</c:v>
                </c:pt>
                <c:pt idx="5037">
                  <c:v>-66.95247665442938</c:v>
                </c:pt>
                <c:pt idx="5038">
                  <c:v>-66.931725320894</c:v>
                </c:pt>
                <c:pt idx="5039">
                  <c:v>-66.7388212901113</c:v>
                </c:pt>
                <c:pt idx="5040">
                  <c:v>-66.83787049747608</c:v>
                </c:pt>
                <c:pt idx="5041">
                  <c:v>-66.06208312975137</c:v>
                </c:pt>
                <c:pt idx="5042">
                  <c:v>-65.75815002968477</c:v>
                </c:pt>
                <c:pt idx="5043">
                  <c:v>-66.4813937870585</c:v>
                </c:pt>
                <c:pt idx="5044">
                  <c:v>-66.3835907108478</c:v>
                </c:pt>
                <c:pt idx="5045">
                  <c:v>-66.1117216899653</c:v>
                </c:pt>
                <c:pt idx="5046">
                  <c:v>-66.1175909783607</c:v>
                </c:pt>
                <c:pt idx="5047">
                  <c:v>-65.85985259030095</c:v>
                </c:pt>
                <c:pt idx="5048">
                  <c:v>-66.81377556976368</c:v>
                </c:pt>
                <c:pt idx="5049">
                  <c:v>-66.70801823418979</c:v>
                </c:pt>
                <c:pt idx="5050">
                  <c:v>-66.13859639646083</c:v>
                </c:pt>
                <c:pt idx="5051">
                  <c:v>-66.89958522048965</c:v>
                </c:pt>
                <c:pt idx="5052">
                  <c:v>-67.45348276202265</c:v>
                </c:pt>
                <c:pt idx="5053">
                  <c:v>-67.30403240498407</c:v>
                </c:pt>
                <c:pt idx="5054">
                  <c:v>-67.2541682190993</c:v>
                </c:pt>
                <c:pt idx="5055">
                  <c:v>-67.09969013347107</c:v>
                </c:pt>
                <c:pt idx="5056">
                  <c:v>-67.8221148453184</c:v>
                </c:pt>
                <c:pt idx="5057">
                  <c:v>-68.39609433143985</c:v>
                </c:pt>
                <c:pt idx="5058">
                  <c:v>-67.26425213978348</c:v>
                </c:pt>
                <c:pt idx="5059">
                  <c:v>-67.55037745850849</c:v>
                </c:pt>
                <c:pt idx="5060">
                  <c:v>-67.07295720928607</c:v>
                </c:pt>
                <c:pt idx="5061">
                  <c:v>-66.51976685165877</c:v>
                </c:pt>
                <c:pt idx="5062">
                  <c:v>-66.8382175797481</c:v>
                </c:pt>
                <c:pt idx="5063">
                  <c:v>-66.45988543849568</c:v>
                </c:pt>
                <c:pt idx="5064">
                  <c:v>-66.4443485533272</c:v>
                </c:pt>
                <c:pt idx="5065">
                  <c:v>-66.44961631673408</c:v>
                </c:pt>
                <c:pt idx="5066">
                  <c:v>-66.50044517828567</c:v>
                </c:pt>
                <c:pt idx="5067">
                  <c:v>-66.69684233449514</c:v>
                </c:pt>
                <c:pt idx="5068">
                  <c:v>-66.4959635962817</c:v>
                </c:pt>
                <c:pt idx="5069">
                  <c:v>-66.7166822878781</c:v>
                </c:pt>
                <c:pt idx="5070">
                  <c:v>-66.5404668099765</c:v>
                </c:pt>
                <c:pt idx="5071">
                  <c:v>-66.85300323479645</c:v>
                </c:pt>
                <c:pt idx="5072">
                  <c:v>-67.25142281089397</c:v>
                </c:pt>
                <c:pt idx="5073">
                  <c:v>-66.5363416667755</c:v>
                </c:pt>
                <c:pt idx="5074">
                  <c:v>-66.3931652844536</c:v>
                </c:pt>
                <c:pt idx="5075">
                  <c:v>-67.12496883994187</c:v>
                </c:pt>
                <c:pt idx="5076">
                  <c:v>-67.13142317778068</c:v>
                </c:pt>
                <c:pt idx="5077">
                  <c:v>-67.72300681710007</c:v>
                </c:pt>
                <c:pt idx="5078">
                  <c:v>-67.5152519519531</c:v>
                </c:pt>
                <c:pt idx="5079">
                  <c:v>-68.07534533599259</c:v>
                </c:pt>
                <c:pt idx="5080">
                  <c:v>-68.30947601954797</c:v>
                </c:pt>
                <c:pt idx="5081">
                  <c:v>-67.60340960363608</c:v>
                </c:pt>
                <c:pt idx="5082">
                  <c:v>-67.65579663128217</c:v>
                </c:pt>
                <c:pt idx="5083">
                  <c:v>-67.5919456026828</c:v>
                </c:pt>
                <c:pt idx="5084">
                  <c:v>-68.08023853977048</c:v>
                </c:pt>
                <c:pt idx="5085">
                  <c:v>-67.2427355419136</c:v>
                </c:pt>
                <c:pt idx="5086">
                  <c:v>-67.66403261123978</c:v>
                </c:pt>
                <c:pt idx="5087">
                  <c:v>-67.15591333125676</c:v>
                </c:pt>
                <c:pt idx="5088">
                  <c:v>-67.5132724502203</c:v>
                </c:pt>
                <c:pt idx="5089">
                  <c:v>-67.53934325322608</c:v>
                </c:pt>
                <c:pt idx="5090">
                  <c:v>-67.70747299639248</c:v>
                </c:pt>
                <c:pt idx="5091">
                  <c:v>-67.46080311672235</c:v>
                </c:pt>
                <c:pt idx="5092">
                  <c:v>-66.9044287413999</c:v>
                </c:pt>
                <c:pt idx="5093">
                  <c:v>-66.87834515540328</c:v>
                </c:pt>
                <c:pt idx="5094">
                  <c:v>-66.5402663628456</c:v>
                </c:pt>
                <c:pt idx="5095">
                  <c:v>-66.0465525998129</c:v>
                </c:pt>
                <c:pt idx="5096">
                  <c:v>-65.1808644012723</c:v>
                </c:pt>
                <c:pt idx="5097">
                  <c:v>-65.5573243557333</c:v>
                </c:pt>
                <c:pt idx="5098">
                  <c:v>-64.86844456639338</c:v>
                </c:pt>
                <c:pt idx="5099">
                  <c:v>-64.80577611371028</c:v>
                </c:pt>
                <c:pt idx="5100">
                  <c:v>-65.17515489793919</c:v>
                </c:pt>
                <c:pt idx="5101">
                  <c:v>-65.0099840752645</c:v>
                </c:pt>
                <c:pt idx="5102">
                  <c:v>-65.5438779482427</c:v>
                </c:pt>
                <c:pt idx="5103">
                  <c:v>-65.1929139922309</c:v>
                </c:pt>
                <c:pt idx="5104">
                  <c:v>-65.5353899821183</c:v>
                </c:pt>
                <c:pt idx="5105">
                  <c:v>-65.49536403263474</c:v>
                </c:pt>
                <c:pt idx="5106">
                  <c:v>-65.65294820906949</c:v>
                </c:pt>
                <c:pt idx="5107">
                  <c:v>-65.384414468955</c:v>
                </c:pt>
                <c:pt idx="5108">
                  <c:v>-65.1374736854749</c:v>
                </c:pt>
                <c:pt idx="5109">
                  <c:v>-65.2199033969082</c:v>
                </c:pt>
                <c:pt idx="5110">
                  <c:v>-66.02301613391288</c:v>
                </c:pt>
                <c:pt idx="5111">
                  <c:v>-65.6457439250709</c:v>
                </c:pt>
                <c:pt idx="5112">
                  <c:v>-65.323169441749</c:v>
                </c:pt>
                <c:pt idx="5113">
                  <c:v>-65.12308220231738</c:v>
                </c:pt>
                <c:pt idx="5114">
                  <c:v>-65.2972035891977</c:v>
                </c:pt>
                <c:pt idx="5115">
                  <c:v>-65.7341538613071</c:v>
                </c:pt>
                <c:pt idx="5116">
                  <c:v>-65.53233828659354</c:v>
                </c:pt>
                <c:pt idx="5117">
                  <c:v>-65.64805675250909</c:v>
                </c:pt>
                <c:pt idx="5118">
                  <c:v>-65.3991335042238</c:v>
                </c:pt>
                <c:pt idx="5119">
                  <c:v>-65.46148843211968</c:v>
                </c:pt>
                <c:pt idx="5120">
                  <c:v>-65.23270838762039</c:v>
                </c:pt>
                <c:pt idx="5121">
                  <c:v>-65.6402194848326</c:v>
                </c:pt>
                <c:pt idx="5122">
                  <c:v>-65.84717433686878</c:v>
                </c:pt>
                <c:pt idx="5123">
                  <c:v>-65.3004414668771</c:v>
                </c:pt>
                <c:pt idx="5124">
                  <c:v>-65.7614353680764</c:v>
                </c:pt>
                <c:pt idx="5125">
                  <c:v>-65.68893970652408</c:v>
                </c:pt>
                <c:pt idx="5126">
                  <c:v>-66.0336536116468</c:v>
                </c:pt>
                <c:pt idx="5127">
                  <c:v>-65.92557060258707</c:v>
                </c:pt>
                <c:pt idx="5128">
                  <c:v>-65.6526947591371</c:v>
                </c:pt>
                <c:pt idx="5129">
                  <c:v>-66.02021802605096</c:v>
                </c:pt>
                <c:pt idx="5130">
                  <c:v>-65.62835313938434</c:v>
                </c:pt>
                <c:pt idx="5131">
                  <c:v>-66.0109612025104</c:v>
                </c:pt>
                <c:pt idx="5132">
                  <c:v>-66.6935296530162</c:v>
                </c:pt>
                <c:pt idx="5133">
                  <c:v>-65.981469252733</c:v>
                </c:pt>
                <c:pt idx="5134">
                  <c:v>-66.21528833621187</c:v>
                </c:pt>
                <c:pt idx="5135">
                  <c:v>-65.9441961232656</c:v>
                </c:pt>
                <c:pt idx="5136">
                  <c:v>-65.2239554247694</c:v>
                </c:pt>
                <c:pt idx="5137">
                  <c:v>-65.24948591701448</c:v>
                </c:pt>
                <c:pt idx="5138">
                  <c:v>-65.1810529513177</c:v>
                </c:pt>
                <c:pt idx="5139">
                  <c:v>-66.0524890821781</c:v>
                </c:pt>
                <c:pt idx="5140">
                  <c:v>-65.36188286719788</c:v>
                </c:pt>
                <c:pt idx="5141">
                  <c:v>-64.79698455743218</c:v>
                </c:pt>
                <c:pt idx="5142">
                  <c:v>-64.32582795786902</c:v>
                </c:pt>
                <c:pt idx="5143">
                  <c:v>-64.7734287941171</c:v>
                </c:pt>
                <c:pt idx="5144">
                  <c:v>-64.5123963871457</c:v>
                </c:pt>
                <c:pt idx="5145">
                  <c:v>-64.77335600541977</c:v>
                </c:pt>
                <c:pt idx="5146">
                  <c:v>-64.9705847263079</c:v>
                </c:pt>
                <c:pt idx="5147">
                  <c:v>-64.8504056993211</c:v>
                </c:pt>
                <c:pt idx="5148">
                  <c:v>-65.3468519236374</c:v>
                </c:pt>
                <c:pt idx="5149">
                  <c:v>-65.1405334546037</c:v>
                </c:pt>
                <c:pt idx="5150">
                  <c:v>-65.05057139447158</c:v>
                </c:pt>
                <c:pt idx="5151">
                  <c:v>-65.03378267623295</c:v>
                </c:pt>
                <c:pt idx="5152">
                  <c:v>-65.33040201450628</c:v>
                </c:pt>
                <c:pt idx="5153">
                  <c:v>-66.3136569373113</c:v>
                </c:pt>
                <c:pt idx="5154">
                  <c:v>-66.2048230642547</c:v>
                </c:pt>
                <c:pt idx="5155">
                  <c:v>-65.77763206852137</c:v>
                </c:pt>
                <c:pt idx="5156">
                  <c:v>-65.36819574870448</c:v>
                </c:pt>
                <c:pt idx="5157">
                  <c:v>-65.06285108075578</c:v>
                </c:pt>
                <c:pt idx="5158">
                  <c:v>-64.9211998791325</c:v>
                </c:pt>
                <c:pt idx="5159">
                  <c:v>-65.02057954326438</c:v>
                </c:pt>
                <c:pt idx="5160">
                  <c:v>-65.32137175154399</c:v>
                </c:pt>
                <c:pt idx="5161">
                  <c:v>-64.4966382980555</c:v>
                </c:pt>
                <c:pt idx="5162">
                  <c:v>-64.4716193136431</c:v>
                </c:pt>
                <c:pt idx="5163">
                  <c:v>-65.58993725828728</c:v>
                </c:pt>
                <c:pt idx="5164">
                  <c:v>-65.4409564950896</c:v>
                </c:pt>
                <c:pt idx="5165">
                  <c:v>-64.8699517669376</c:v>
                </c:pt>
                <c:pt idx="5166">
                  <c:v>-64.7041133418949</c:v>
                </c:pt>
                <c:pt idx="5167">
                  <c:v>-65.1482614003135</c:v>
                </c:pt>
                <c:pt idx="5168">
                  <c:v>-64.4196543497128</c:v>
                </c:pt>
                <c:pt idx="5169">
                  <c:v>-64.33887893641918</c:v>
                </c:pt>
                <c:pt idx="5170">
                  <c:v>-65.07178583432245</c:v>
                </c:pt>
                <c:pt idx="5171">
                  <c:v>-65.2542144784643</c:v>
                </c:pt>
                <c:pt idx="5172">
                  <c:v>-65.12790006763298</c:v>
                </c:pt>
                <c:pt idx="5173">
                  <c:v>-65.1777114073477</c:v>
                </c:pt>
                <c:pt idx="5174">
                  <c:v>-64.83583403114187</c:v>
                </c:pt>
                <c:pt idx="5175">
                  <c:v>-65.05403189801137</c:v>
                </c:pt>
                <c:pt idx="5176">
                  <c:v>-65.20574820270829</c:v>
                </c:pt>
                <c:pt idx="5177">
                  <c:v>-64.96324519850198</c:v>
                </c:pt>
                <c:pt idx="5178">
                  <c:v>-64.9996957293215</c:v>
                </c:pt>
                <c:pt idx="5179">
                  <c:v>-65.25974195151018</c:v>
                </c:pt>
                <c:pt idx="5180">
                  <c:v>-65.29234289411387</c:v>
                </c:pt>
                <c:pt idx="5181">
                  <c:v>-65.3589166485623</c:v>
                </c:pt>
                <c:pt idx="5182">
                  <c:v>-65.2075475397329</c:v>
                </c:pt>
                <c:pt idx="5183">
                  <c:v>-65.30920716015437</c:v>
                </c:pt>
                <c:pt idx="5184">
                  <c:v>-64.91890698682988</c:v>
                </c:pt>
                <c:pt idx="5185">
                  <c:v>-64.5136315988687</c:v>
                </c:pt>
                <c:pt idx="5186">
                  <c:v>-64.75205380951118</c:v>
                </c:pt>
                <c:pt idx="5187">
                  <c:v>-64.87451535106348</c:v>
                </c:pt>
                <c:pt idx="5188">
                  <c:v>-65.13354105177187</c:v>
                </c:pt>
                <c:pt idx="5189">
                  <c:v>-65.55344085706245</c:v>
                </c:pt>
                <c:pt idx="5190">
                  <c:v>-65.26399710206115</c:v>
                </c:pt>
                <c:pt idx="5191">
                  <c:v>-65.26295317643682</c:v>
                </c:pt>
                <c:pt idx="5192">
                  <c:v>-65.0436294553321</c:v>
                </c:pt>
                <c:pt idx="5193">
                  <c:v>-65.56243729796748</c:v>
                </c:pt>
                <c:pt idx="5194">
                  <c:v>-65.4911298903981</c:v>
                </c:pt>
                <c:pt idx="5195">
                  <c:v>-65.38296713894179</c:v>
                </c:pt>
                <c:pt idx="5196">
                  <c:v>-66.0391952646485</c:v>
                </c:pt>
                <c:pt idx="5197">
                  <c:v>-66.24249964249458</c:v>
                </c:pt>
                <c:pt idx="5198">
                  <c:v>-66.17507965583162</c:v>
                </c:pt>
                <c:pt idx="5199">
                  <c:v>-66.0271994243681</c:v>
                </c:pt>
                <c:pt idx="5200">
                  <c:v>-65.54914844335468</c:v>
                </c:pt>
                <c:pt idx="5201">
                  <c:v>-65.8100875869422</c:v>
                </c:pt>
                <c:pt idx="5202">
                  <c:v>-66.20864911462047</c:v>
                </c:pt>
                <c:pt idx="5203">
                  <c:v>-65.3006180578454</c:v>
                </c:pt>
                <c:pt idx="5204">
                  <c:v>-65.62754183586547</c:v>
                </c:pt>
                <c:pt idx="5205">
                  <c:v>-65.8081248911734</c:v>
                </c:pt>
                <c:pt idx="5206">
                  <c:v>-65.55786198275398</c:v>
                </c:pt>
                <c:pt idx="5207">
                  <c:v>-65.61650221385332</c:v>
                </c:pt>
                <c:pt idx="5208">
                  <c:v>-66.08288222493637</c:v>
                </c:pt>
                <c:pt idx="5209">
                  <c:v>-66.0038184497087</c:v>
                </c:pt>
                <c:pt idx="5210">
                  <c:v>-65.97269378248967</c:v>
                </c:pt>
                <c:pt idx="5211">
                  <c:v>-65.5404962411802</c:v>
                </c:pt>
                <c:pt idx="5212">
                  <c:v>-66.50388952577478</c:v>
                </c:pt>
                <c:pt idx="5213">
                  <c:v>-66.0376753680147</c:v>
                </c:pt>
                <c:pt idx="5214">
                  <c:v>-66.78589516299429</c:v>
                </c:pt>
                <c:pt idx="5215">
                  <c:v>-65.9830516242411</c:v>
                </c:pt>
                <c:pt idx="5216">
                  <c:v>-65.9564269273526</c:v>
                </c:pt>
                <c:pt idx="5217">
                  <c:v>-66.02381237085069</c:v>
                </c:pt>
                <c:pt idx="5218">
                  <c:v>-65.69350183734028</c:v>
                </c:pt>
                <c:pt idx="5219">
                  <c:v>-65.31087053627327</c:v>
                </c:pt>
                <c:pt idx="5220">
                  <c:v>-65.56988183653814</c:v>
                </c:pt>
                <c:pt idx="5221">
                  <c:v>-65.5841886600371</c:v>
                </c:pt>
                <c:pt idx="5222">
                  <c:v>-65.4281533451113</c:v>
                </c:pt>
                <c:pt idx="5223">
                  <c:v>-64.9179753335071</c:v>
                </c:pt>
                <c:pt idx="5224">
                  <c:v>-65.1352236222887</c:v>
                </c:pt>
                <c:pt idx="5225">
                  <c:v>-65.82703331075207</c:v>
                </c:pt>
                <c:pt idx="5226">
                  <c:v>-65.5219273816459</c:v>
                </c:pt>
                <c:pt idx="5227">
                  <c:v>-65.9332647475283</c:v>
                </c:pt>
                <c:pt idx="5228">
                  <c:v>-65.5488130622144</c:v>
                </c:pt>
                <c:pt idx="5229">
                  <c:v>-66.1835629683608</c:v>
                </c:pt>
                <c:pt idx="5230">
                  <c:v>-65.8194464914356</c:v>
                </c:pt>
                <c:pt idx="5231">
                  <c:v>-65.7106479781197</c:v>
                </c:pt>
                <c:pt idx="5232">
                  <c:v>-65.55243556084048</c:v>
                </c:pt>
                <c:pt idx="5233">
                  <c:v>-65.6985198793779</c:v>
                </c:pt>
                <c:pt idx="5234">
                  <c:v>-65.44588898256538</c:v>
                </c:pt>
                <c:pt idx="5235">
                  <c:v>-65.9888176061779</c:v>
                </c:pt>
                <c:pt idx="5236">
                  <c:v>-65.9734226953897</c:v>
                </c:pt>
                <c:pt idx="5237">
                  <c:v>-65.9699938350237</c:v>
                </c:pt>
                <c:pt idx="5238">
                  <c:v>-66.17632564374598</c:v>
                </c:pt>
                <c:pt idx="5239">
                  <c:v>-66.2876445429397</c:v>
                </c:pt>
                <c:pt idx="5240">
                  <c:v>-65.86389235498282</c:v>
                </c:pt>
                <c:pt idx="5241">
                  <c:v>-65.86935057886068</c:v>
                </c:pt>
                <c:pt idx="5242">
                  <c:v>-65.55517987248523</c:v>
                </c:pt>
                <c:pt idx="5243">
                  <c:v>-65.4911208580611</c:v>
                </c:pt>
                <c:pt idx="5244">
                  <c:v>-65.7589660685571</c:v>
                </c:pt>
                <c:pt idx="5245">
                  <c:v>-65.61264299306518</c:v>
                </c:pt>
                <c:pt idx="5246">
                  <c:v>-65.6444142048743</c:v>
                </c:pt>
                <c:pt idx="5247">
                  <c:v>-65.3406392638956</c:v>
                </c:pt>
                <c:pt idx="5248">
                  <c:v>-65.75238473957984</c:v>
                </c:pt>
                <c:pt idx="5249">
                  <c:v>-65.4222823452278</c:v>
                </c:pt>
                <c:pt idx="5250">
                  <c:v>-65.9322272905996</c:v>
                </c:pt>
                <c:pt idx="5251">
                  <c:v>-66.68815612195355</c:v>
                </c:pt>
                <c:pt idx="5252">
                  <c:v>-67.2469697660482</c:v>
                </c:pt>
                <c:pt idx="5253">
                  <c:v>-66.55904213163289</c:v>
                </c:pt>
                <c:pt idx="5254">
                  <c:v>-66.88240780338961</c:v>
                </c:pt>
                <c:pt idx="5255">
                  <c:v>-66.82820876321688</c:v>
                </c:pt>
                <c:pt idx="5256">
                  <c:v>-66.6344569870611</c:v>
                </c:pt>
                <c:pt idx="5257">
                  <c:v>-67.25147897152122</c:v>
                </c:pt>
                <c:pt idx="5258">
                  <c:v>-67.37628996205248</c:v>
                </c:pt>
                <c:pt idx="5259">
                  <c:v>-67.7848070297143</c:v>
                </c:pt>
                <c:pt idx="5260">
                  <c:v>-67.88889252759388</c:v>
                </c:pt>
                <c:pt idx="5261">
                  <c:v>-67.40649316341688</c:v>
                </c:pt>
                <c:pt idx="5262">
                  <c:v>-67.07526945766465</c:v>
                </c:pt>
                <c:pt idx="5263">
                  <c:v>-67.59747143064118</c:v>
                </c:pt>
                <c:pt idx="5264">
                  <c:v>-66.82277939338199</c:v>
                </c:pt>
                <c:pt idx="5265">
                  <c:v>-67.0664991352496</c:v>
                </c:pt>
                <c:pt idx="5266">
                  <c:v>-66.72034033459028</c:v>
                </c:pt>
                <c:pt idx="5267">
                  <c:v>-67.65664276473358</c:v>
                </c:pt>
                <c:pt idx="5268">
                  <c:v>-67.22319980383428</c:v>
                </c:pt>
                <c:pt idx="5269">
                  <c:v>-66.9332609844525</c:v>
                </c:pt>
                <c:pt idx="5270">
                  <c:v>-66.60752407663418</c:v>
                </c:pt>
                <c:pt idx="5271">
                  <c:v>-66.88979609716807</c:v>
                </c:pt>
                <c:pt idx="5272">
                  <c:v>-67.3470300181773</c:v>
                </c:pt>
                <c:pt idx="5273">
                  <c:v>-67.30090037803484</c:v>
                </c:pt>
                <c:pt idx="5274">
                  <c:v>-66.93789317465928</c:v>
                </c:pt>
                <c:pt idx="5275">
                  <c:v>-66.4877036363034</c:v>
                </c:pt>
                <c:pt idx="5276">
                  <c:v>-67.2015449005572</c:v>
                </c:pt>
                <c:pt idx="5277">
                  <c:v>-66.38873564552169</c:v>
                </c:pt>
                <c:pt idx="5278">
                  <c:v>-66.1022654091162</c:v>
                </c:pt>
                <c:pt idx="5279">
                  <c:v>-66.66169786609798</c:v>
                </c:pt>
                <c:pt idx="5280">
                  <c:v>-66.18692224642137</c:v>
                </c:pt>
                <c:pt idx="5281">
                  <c:v>-67.019415931377</c:v>
                </c:pt>
                <c:pt idx="5282">
                  <c:v>-66.07772276851438</c:v>
                </c:pt>
                <c:pt idx="5283">
                  <c:v>-66.4685628051877</c:v>
                </c:pt>
                <c:pt idx="5284">
                  <c:v>-66.6971255596986</c:v>
                </c:pt>
                <c:pt idx="5285">
                  <c:v>-66.84389081254128</c:v>
                </c:pt>
                <c:pt idx="5286">
                  <c:v>-66.47031257385414</c:v>
                </c:pt>
                <c:pt idx="5287">
                  <c:v>-66.7085402694275</c:v>
                </c:pt>
                <c:pt idx="5288">
                  <c:v>-66.51060182395288</c:v>
                </c:pt>
                <c:pt idx="5289">
                  <c:v>-66.41647610617997</c:v>
                </c:pt>
                <c:pt idx="5290">
                  <c:v>-66.0482978640128</c:v>
                </c:pt>
                <c:pt idx="5291">
                  <c:v>-65.6840354318406</c:v>
                </c:pt>
                <c:pt idx="5292">
                  <c:v>-66.29313898149958</c:v>
                </c:pt>
                <c:pt idx="5293">
                  <c:v>-65.89407560268035</c:v>
                </c:pt>
                <c:pt idx="5294">
                  <c:v>-65.53184626353358</c:v>
                </c:pt>
                <c:pt idx="5295">
                  <c:v>-66.0416947793407</c:v>
                </c:pt>
                <c:pt idx="5296">
                  <c:v>-66.88097103806042</c:v>
                </c:pt>
                <c:pt idx="5297">
                  <c:v>-66.0239472829459</c:v>
                </c:pt>
                <c:pt idx="5298">
                  <c:v>-65.7309528818094</c:v>
                </c:pt>
                <c:pt idx="5299">
                  <c:v>-65.05832166378588</c:v>
                </c:pt>
                <c:pt idx="5300">
                  <c:v>-65.81427715148334</c:v>
                </c:pt>
                <c:pt idx="5301">
                  <c:v>-65.66527872696589</c:v>
                </c:pt>
                <c:pt idx="5302">
                  <c:v>-65.2913874883595</c:v>
                </c:pt>
                <c:pt idx="5303">
                  <c:v>-65.2945692641033</c:v>
                </c:pt>
                <c:pt idx="5304">
                  <c:v>-65.27146371845048</c:v>
                </c:pt>
                <c:pt idx="5305">
                  <c:v>-64.99210516491</c:v>
                </c:pt>
                <c:pt idx="5306">
                  <c:v>-65.369213144496</c:v>
                </c:pt>
                <c:pt idx="5307">
                  <c:v>-64.9813045706194</c:v>
                </c:pt>
                <c:pt idx="5308">
                  <c:v>-65.4817436340432</c:v>
                </c:pt>
                <c:pt idx="5309">
                  <c:v>-65.74321238342948</c:v>
                </c:pt>
                <c:pt idx="5310">
                  <c:v>-65.39042451753427</c:v>
                </c:pt>
                <c:pt idx="5311">
                  <c:v>-65.4400472667029</c:v>
                </c:pt>
                <c:pt idx="5312">
                  <c:v>-65.9513189857432</c:v>
                </c:pt>
                <c:pt idx="5313">
                  <c:v>-65.27239096240879</c:v>
                </c:pt>
                <c:pt idx="5314">
                  <c:v>-65.5686696967163</c:v>
                </c:pt>
                <c:pt idx="5315">
                  <c:v>-65.22417477489398</c:v>
                </c:pt>
                <c:pt idx="5316">
                  <c:v>-65.89918294681158</c:v>
                </c:pt>
                <c:pt idx="5317">
                  <c:v>-65.9139896292487</c:v>
                </c:pt>
                <c:pt idx="5318">
                  <c:v>-66.0199610314625</c:v>
                </c:pt>
                <c:pt idx="5319">
                  <c:v>-65.18360443322008</c:v>
                </c:pt>
                <c:pt idx="5320">
                  <c:v>-65.4535819858518</c:v>
                </c:pt>
                <c:pt idx="5321">
                  <c:v>-65.25103657892105</c:v>
                </c:pt>
                <c:pt idx="5322">
                  <c:v>-65.45532637122457</c:v>
                </c:pt>
                <c:pt idx="5323">
                  <c:v>-64.99989184803188</c:v>
                </c:pt>
                <c:pt idx="5324">
                  <c:v>-65.55133296000308</c:v>
                </c:pt>
                <c:pt idx="5325">
                  <c:v>-65.2911895560609</c:v>
                </c:pt>
                <c:pt idx="5326">
                  <c:v>-65.9040661954038</c:v>
                </c:pt>
                <c:pt idx="5327">
                  <c:v>-65.2930397022074</c:v>
                </c:pt>
                <c:pt idx="5328">
                  <c:v>-66.01259501212208</c:v>
                </c:pt>
                <c:pt idx="5329">
                  <c:v>-65.8632593409867</c:v>
                </c:pt>
                <c:pt idx="5330">
                  <c:v>-65.2403091705489</c:v>
                </c:pt>
                <c:pt idx="5331">
                  <c:v>-65.02247747137788</c:v>
                </c:pt>
                <c:pt idx="5332">
                  <c:v>-65.01563465668335</c:v>
                </c:pt>
                <c:pt idx="5333">
                  <c:v>-64.88518642352996</c:v>
                </c:pt>
                <c:pt idx="5334">
                  <c:v>-65.1440786933136</c:v>
                </c:pt>
                <c:pt idx="5335">
                  <c:v>-65.6944019383784</c:v>
                </c:pt>
                <c:pt idx="5336">
                  <c:v>-64.1287320856642</c:v>
                </c:pt>
                <c:pt idx="5337">
                  <c:v>-64.5111654897917</c:v>
                </c:pt>
                <c:pt idx="5338">
                  <c:v>-65.19697856704518</c:v>
                </c:pt>
                <c:pt idx="5339">
                  <c:v>-65.25617556447638</c:v>
                </c:pt>
                <c:pt idx="5340">
                  <c:v>-64.8948851480432</c:v>
                </c:pt>
                <c:pt idx="5341">
                  <c:v>-65.31312131543395</c:v>
                </c:pt>
                <c:pt idx="5342">
                  <c:v>-65.4920551427187</c:v>
                </c:pt>
                <c:pt idx="5343">
                  <c:v>-64.73207125221677</c:v>
                </c:pt>
                <c:pt idx="5344">
                  <c:v>-64.958709264317</c:v>
                </c:pt>
                <c:pt idx="5345">
                  <c:v>-64.72853269117158</c:v>
                </c:pt>
                <c:pt idx="5346">
                  <c:v>-64.4130688180165</c:v>
                </c:pt>
                <c:pt idx="5347">
                  <c:v>-64.62155879233548</c:v>
                </c:pt>
                <c:pt idx="5348">
                  <c:v>-65.01108233663312</c:v>
                </c:pt>
                <c:pt idx="5349">
                  <c:v>-64.97643997295459</c:v>
                </c:pt>
                <c:pt idx="5350">
                  <c:v>-65.17268107552314</c:v>
                </c:pt>
                <c:pt idx="5351">
                  <c:v>-65.0349983423173</c:v>
                </c:pt>
                <c:pt idx="5352">
                  <c:v>-65.05040177150637</c:v>
                </c:pt>
                <c:pt idx="5353">
                  <c:v>-64.96438933505438</c:v>
                </c:pt>
                <c:pt idx="5354">
                  <c:v>-65.5046221401931</c:v>
                </c:pt>
                <c:pt idx="5355">
                  <c:v>-65.50665752057688</c:v>
                </c:pt>
                <c:pt idx="5356">
                  <c:v>-65.64074690896437</c:v>
                </c:pt>
                <c:pt idx="5357">
                  <c:v>-65.50144838227185</c:v>
                </c:pt>
                <c:pt idx="5358">
                  <c:v>-65.28730216364474</c:v>
                </c:pt>
                <c:pt idx="5359">
                  <c:v>-65.9847546284692</c:v>
                </c:pt>
                <c:pt idx="5360">
                  <c:v>-65.4474961142756</c:v>
                </c:pt>
                <c:pt idx="5361">
                  <c:v>-66.2260641009256</c:v>
                </c:pt>
                <c:pt idx="5362">
                  <c:v>-65.40853752604528</c:v>
                </c:pt>
                <c:pt idx="5363">
                  <c:v>-65.5362592073557</c:v>
                </c:pt>
                <c:pt idx="5364">
                  <c:v>-65.4504468716175</c:v>
                </c:pt>
                <c:pt idx="5365">
                  <c:v>-65.6257656690406</c:v>
                </c:pt>
                <c:pt idx="5366">
                  <c:v>-65.5318691547678</c:v>
                </c:pt>
                <c:pt idx="5367">
                  <c:v>-65.53170037650342</c:v>
                </c:pt>
                <c:pt idx="5368">
                  <c:v>-65.73289871103887</c:v>
                </c:pt>
                <c:pt idx="5369">
                  <c:v>-65.4879215318047</c:v>
                </c:pt>
                <c:pt idx="5370">
                  <c:v>-64.9507147309415</c:v>
                </c:pt>
                <c:pt idx="5371">
                  <c:v>-65.3676598859708</c:v>
                </c:pt>
                <c:pt idx="5372">
                  <c:v>-65.09839681968654</c:v>
                </c:pt>
                <c:pt idx="5373">
                  <c:v>-64.88447156367887</c:v>
                </c:pt>
                <c:pt idx="5374">
                  <c:v>-65.7217099158774</c:v>
                </c:pt>
                <c:pt idx="5375">
                  <c:v>-65.5061748310474</c:v>
                </c:pt>
                <c:pt idx="5376">
                  <c:v>-65.83132510326188</c:v>
                </c:pt>
                <c:pt idx="5377">
                  <c:v>-66.10014540572898</c:v>
                </c:pt>
                <c:pt idx="5378">
                  <c:v>-65.31036739447887</c:v>
                </c:pt>
                <c:pt idx="5379">
                  <c:v>-65.3040983051179</c:v>
                </c:pt>
                <c:pt idx="5380">
                  <c:v>-65.41508319245324</c:v>
                </c:pt>
                <c:pt idx="5381">
                  <c:v>-65.4046582730571</c:v>
                </c:pt>
                <c:pt idx="5382">
                  <c:v>-65.6593299949603</c:v>
                </c:pt>
                <c:pt idx="5383">
                  <c:v>-65.9039350656067</c:v>
                </c:pt>
                <c:pt idx="5384">
                  <c:v>-65.8871187838465</c:v>
                </c:pt>
                <c:pt idx="5385">
                  <c:v>-65.62845407173798</c:v>
                </c:pt>
                <c:pt idx="5386">
                  <c:v>-66.3115431267621</c:v>
                </c:pt>
                <c:pt idx="5387">
                  <c:v>-65.9042799630917</c:v>
                </c:pt>
                <c:pt idx="5388">
                  <c:v>-66.8549264843886</c:v>
                </c:pt>
                <c:pt idx="5389">
                  <c:v>-66.213818325119</c:v>
                </c:pt>
                <c:pt idx="5390">
                  <c:v>-66.05601156770308</c:v>
                </c:pt>
                <c:pt idx="5391">
                  <c:v>-66.27352627285518</c:v>
                </c:pt>
                <c:pt idx="5392">
                  <c:v>-66.0115354035656</c:v>
                </c:pt>
                <c:pt idx="5393">
                  <c:v>-65.9352522870983</c:v>
                </c:pt>
                <c:pt idx="5394">
                  <c:v>-66.4571274726462</c:v>
                </c:pt>
                <c:pt idx="5395">
                  <c:v>-66.03589431852434</c:v>
                </c:pt>
                <c:pt idx="5396">
                  <c:v>-66.67891780292858</c:v>
                </c:pt>
                <c:pt idx="5397">
                  <c:v>-66.83507918720068</c:v>
                </c:pt>
                <c:pt idx="5398">
                  <c:v>-67.20542051037958</c:v>
                </c:pt>
                <c:pt idx="5399">
                  <c:v>-65.9460836062387</c:v>
                </c:pt>
                <c:pt idx="5400">
                  <c:v>-66.77075322486688</c:v>
                </c:pt>
                <c:pt idx="5401">
                  <c:v>-66.491103195692</c:v>
                </c:pt>
                <c:pt idx="5402">
                  <c:v>-66.5371810877478</c:v>
                </c:pt>
                <c:pt idx="5403">
                  <c:v>-66.61887644764077</c:v>
                </c:pt>
                <c:pt idx="5404">
                  <c:v>-66.64049879398932</c:v>
                </c:pt>
                <c:pt idx="5405">
                  <c:v>-66.6472582243811</c:v>
                </c:pt>
                <c:pt idx="5406">
                  <c:v>-66.67251957671235</c:v>
                </c:pt>
                <c:pt idx="5407">
                  <c:v>-67.17748510886948</c:v>
                </c:pt>
                <c:pt idx="5408">
                  <c:v>-67.387691499271</c:v>
                </c:pt>
                <c:pt idx="5409">
                  <c:v>-67.6906216156953</c:v>
                </c:pt>
                <c:pt idx="5410">
                  <c:v>-67.65758609500908</c:v>
                </c:pt>
                <c:pt idx="5411">
                  <c:v>-67.92811785465042</c:v>
                </c:pt>
                <c:pt idx="5412">
                  <c:v>-66.7853794403278</c:v>
                </c:pt>
                <c:pt idx="5413">
                  <c:v>-67.5788960253478</c:v>
                </c:pt>
                <c:pt idx="5414">
                  <c:v>-67.29791232252637</c:v>
                </c:pt>
                <c:pt idx="5415">
                  <c:v>-67.4050514356772</c:v>
                </c:pt>
                <c:pt idx="5416">
                  <c:v>-68.00821775335548</c:v>
                </c:pt>
                <c:pt idx="5417">
                  <c:v>-67.8599535054572</c:v>
                </c:pt>
                <c:pt idx="5418">
                  <c:v>-67.70554084989475</c:v>
                </c:pt>
                <c:pt idx="5419">
                  <c:v>-67.53083925008548</c:v>
                </c:pt>
                <c:pt idx="5420">
                  <c:v>-67.84623753819078</c:v>
                </c:pt>
                <c:pt idx="5421">
                  <c:v>-67.72171380903188</c:v>
                </c:pt>
                <c:pt idx="5422">
                  <c:v>-67.6080044285972</c:v>
                </c:pt>
                <c:pt idx="5423">
                  <c:v>-68.2242070967481</c:v>
                </c:pt>
                <c:pt idx="5424">
                  <c:v>-69.0310547868309</c:v>
                </c:pt>
                <c:pt idx="5425">
                  <c:v>-68.5604214295606</c:v>
                </c:pt>
                <c:pt idx="5426">
                  <c:v>-68.4968257544965</c:v>
                </c:pt>
                <c:pt idx="5427">
                  <c:v>-68.44030522695978</c:v>
                </c:pt>
                <c:pt idx="5428">
                  <c:v>-68.50438759252509</c:v>
                </c:pt>
                <c:pt idx="5429">
                  <c:v>-69.5062875609965</c:v>
                </c:pt>
                <c:pt idx="5430">
                  <c:v>-68.7946884619571</c:v>
                </c:pt>
                <c:pt idx="5431">
                  <c:v>-69.4520655973987</c:v>
                </c:pt>
                <c:pt idx="5432">
                  <c:v>-69.4445691587514</c:v>
                </c:pt>
                <c:pt idx="5433">
                  <c:v>-69.69689511426327</c:v>
                </c:pt>
                <c:pt idx="5434">
                  <c:v>-70.68501160965657</c:v>
                </c:pt>
                <c:pt idx="5435">
                  <c:v>-70.42742168729</c:v>
                </c:pt>
                <c:pt idx="5436">
                  <c:v>-69.35367011768858</c:v>
                </c:pt>
                <c:pt idx="5437">
                  <c:v>-69.33837071491797</c:v>
                </c:pt>
                <c:pt idx="5438">
                  <c:v>-69.60204121481478</c:v>
                </c:pt>
                <c:pt idx="5439">
                  <c:v>-70.09049100252255</c:v>
                </c:pt>
                <c:pt idx="5440">
                  <c:v>-69.39586872699508</c:v>
                </c:pt>
                <c:pt idx="5441">
                  <c:v>-68.77313337079137</c:v>
                </c:pt>
                <c:pt idx="5442">
                  <c:v>-69.05838065767765</c:v>
                </c:pt>
                <c:pt idx="5443">
                  <c:v>-68.90133574068648</c:v>
                </c:pt>
                <c:pt idx="5444">
                  <c:v>-68.55356873049547</c:v>
                </c:pt>
                <c:pt idx="5445">
                  <c:v>-68.1746586971322</c:v>
                </c:pt>
                <c:pt idx="5446">
                  <c:v>-68.80905102862154</c:v>
                </c:pt>
                <c:pt idx="5447">
                  <c:v>-67.9949733613837</c:v>
                </c:pt>
                <c:pt idx="5448">
                  <c:v>-69.70082247705638</c:v>
                </c:pt>
                <c:pt idx="5449">
                  <c:v>-69.29286917244407</c:v>
                </c:pt>
                <c:pt idx="5450">
                  <c:v>-68.3998648636682</c:v>
                </c:pt>
                <c:pt idx="5451">
                  <c:v>-68.186691683723</c:v>
                </c:pt>
                <c:pt idx="5452">
                  <c:v>-68.3401051455337</c:v>
                </c:pt>
                <c:pt idx="5453">
                  <c:v>-69.03227651104945</c:v>
                </c:pt>
                <c:pt idx="5454">
                  <c:v>-68.02663716830578</c:v>
                </c:pt>
                <c:pt idx="5455">
                  <c:v>-68.0619312862411</c:v>
                </c:pt>
                <c:pt idx="5456">
                  <c:v>-68.10711912473198</c:v>
                </c:pt>
                <c:pt idx="5457">
                  <c:v>-68.3395486089606</c:v>
                </c:pt>
                <c:pt idx="5458">
                  <c:v>-68.55103330159578</c:v>
                </c:pt>
                <c:pt idx="5459">
                  <c:v>-68.55961254146455</c:v>
                </c:pt>
                <c:pt idx="5460">
                  <c:v>-68.67845462307548</c:v>
                </c:pt>
                <c:pt idx="5461">
                  <c:v>-68.5892934782848</c:v>
                </c:pt>
                <c:pt idx="5462">
                  <c:v>-68.35286947869487</c:v>
                </c:pt>
                <c:pt idx="5463">
                  <c:v>-68.97245095148708</c:v>
                </c:pt>
                <c:pt idx="5464">
                  <c:v>-68.6956490341778</c:v>
                </c:pt>
                <c:pt idx="5465">
                  <c:v>-68.6515346733117</c:v>
                </c:pt>
                <c:pt idx="5466">
                  <c:v>-67.953338483178</c:v>
                </c:pt>
                <c:pt idx="5467">
                  <c:v>-67.98578502698474</c:v>
                </c:pt>
                <c:pt idx="5468">
                  <c:v>-67.86799471642237</c:v>
                </c:pt>
                <c:pt idx="5469">
                  <c:v>-69.107039899976</c:v>
                </c:pt>
                <c:pt idx="5470">
                  <c:v>-68.8699567528175</c:v>
                </c:pt>
                <c:pt idx="5471">
                  <c:v>-68.2463909317702</c:v>
                </c:pt>
                <c:pt idx="5472">
                  <c:v>-68.8629243490677</c:v>
                </c:pt>
                <c:pt idx="5473">
                  <c:v>-68.551940068695</c:v>
                </c:pt>
                <c:pt idx="5474">
                  <c:v>-68.48854699065608</c:v>
                </c:pt>
                <c:pt idx="5475">
                  <c:v>-67.57485584566298</c:v>
                </c:pt>
                <c:pt idx="5476">
                  <c:v>-67.6798646452665</c:v>
                </c:pt>
                <c:pt idx="5477">
                  <c:v>-67.72767803905518</c:v>
                </c:pt>
                <c:pt idx="5478">
                  <c:v>-68.68176657199648</c:v>
                </c:pt>
                <c:pt idx="5479">
                  <c:v>-67.9473500646328</c:v>
                </c:pt>
                <c:pt idx="5480">
                  <c:v>-68.20977161665805</c:v>
                </c:pt>
                <c:pt idx="5481">
                  <c:v>-68.4489766023009</c:v>
                </c:pt>
                <c:pt idx="5482">
                  <c:v>-68.07045643796459</c:v>
                </c:pt>
                <c:pt idx="5483">
                  <c:v>-67.9384359640744</c:v>
                </c:pt>
                <c:pt idx="5484">
                  <c:v>-68.2161734248464</c:v>
                </c:pt>
                <c:pt idx="5485">
                  <c:v>-67.69468713888287</c:v>
                </c:pt>
                <c:pt idx="5486">
                  <c:v>-68.2994774931458</c:v>
                </c:pt>
                <c:pt idx="5487">
                  <c:v>-67.61760086859458</c:v>
                </c:pt>
                <c:pt idx="5488">
                  <c:v>-67.2551039254377</c:v>
                </c:pt>
                <c:pt idx="5489">
                  <c:v>-67.3036297094362</c:v>
                </c:pt>
                <c:pt idx="5490">
                  <c:v>-67.91563680453908</c:v>
                </c:pt>
                <c:pt idx="5491">
                  <c:v>-67.38597598482647</c:v>
                </c:pt>
                <c:pt idx="5492">
                  <c:v>-67.78808301325238</c:v>
                </c:pt>
                <c:pt idx="5493">
                  <c:v>-67.9866608688749</c:v>
                </c:pt>
                <c:pt idx="5494">
                  <c:v>-67.00697387571928</c:v>
                </c:pt>
                <c:pt idx="5495">
                  <c:v>-67.6010584042076</c:v>
                </c:pt>
                <c:pt idx="5496">
                  <c:v>-67.17464219326968</c:v>
                </c:pt>
                <c:pt idx="5497">
                  <c:v>-67.4451624700296</c:v>
                </c:pt>
                <c:pt idx="5498">
                  <c:v>-68.0048641847659</c:v>
                </c:pt>
                <c:pt idx="5499">
                  <c:v>-67.35918244682458</c:v>
                </c:pt>
                <c:pt idx="5500">
                  <c:v>-67.43359535840938</c:v>
                </c:pt>
                <c:pt idx="5501">
                  <c:v>-67.0925398616179</c:v>
                </c:pt>
                <c:pt idx="5502">
                  <c:v>-67.20835517420977</c:v>
                </c:pt>
                <c:pt idx="5503">
                  <c:v>-67.8455959708383</c:v>
                </c:pt>
                <c:pt idx="5504">
                  <c:v>-67.5741344772388</c:v>
                </c:pt>
                <c:pt idx="5505">
                  <c:v>-66.9784649893495</c:v>
                </c:pt>
                <c:pt idx="5506">
                  <c:v>-67.13771907361948</c:v>
                </c:pt>
                <c:pt idx="5507">
                  <c:v>-67.3540486056451</c:v>
                </c:pt>
                <c:pt idx="5508">
                  <c:v>-67.68252540408288</c:v>
                </c:pt>
                <c:pt idx="5509">
                  <c:v>-66.9671218502314</c:v>
                </c:pt>
                <c:pt idx="5510">
                  <c:v>-66.2665685954601</c:v>
                </c:pt>
                <c:pt idx="5511">
                  <c:v>-67.1745432009521</c:v>
                </c:pt>
                <c:pt idx="5512">
                  <c:v>-67.90109401005948</c:v>
                </c:pt>
                <c:pt idx="5513">
                  <c:v>-67.39158580878548</c:v>
                </c:pt>
                <c:pt idx="5514">
                  <c:v>-66.99973115172257</c:v>
                </c:pt>
                <c:pt idx="5515">
                  <c:v>-67.4282246900767</c:v>
                </c:pt>
                <c:pt idx="5516">
                  <c:v>-67.237553331327</c:v>
                </c:pt>
                <c:pt idx="5517">
                  <c:v>-67.2297658290755</c:v>
                </c:pt>
                <c:pt idx="5518">
                  <c:v>-67.50477210621257</c:v>
                </c:pt>
                <c:pt idx="5519">
                  <c:v>-66.72764113253388</c:v>
                </c:pt>
                <c:pt idx="5520">
                  <c:v>-67.06205122165848</c:v>
                </c:pt>
                <c:pt idx="5521">
                  <c:v>-66.9644116369204</c:v>
                </c:pt>
                <c:pt idx="5522">
                  <c:v>-66.3967166149623</c:v>
                </c:pt>
                <c:pt idx="5523">
                  <c:v>-67.1190617012671</c:v>
                </c:pt>
                <c:pt idx="5524">
                  <c:v>-66.83034120735027</c:v>
                </c:pt>
                <c:pt idx="5525">
                  <c:v>-67.42789935205657</c:v>
                </c:pt>
                <c:pt idx="5526">
                  <c:v>-66.52275825262768</c:v>
                </c:pt>
                <c:pt idx="5527">
                  <c:v>-66.6456462692616</c:v>
                </c:pt>
                <c:pt idx="5528">
                  <c:v>-66.03523853186962</c:v>
                </c:pt>
                <c:pt idx="5529">
                  <c:v>-66.9603337817547</c:v>
                </c:pt>
                <c:pt idx="5530">
                  <c:v>-67.0476681810199</c:v>
                </c:pt>
                <c:pt idx="5531">
                  <c:v>-66.7045793116871</c:v>
                </c:pt>
                <c:pt idx="5532">
                  <c:v>-67.85377990883218</c:v>
                </c:pt>
                <c:pt idx="5533">
                  <c:v>-66.72403352265005</c:v>
                </c:pt>
                <c:pt idx="5534">
                  <c:v>-67.025979288068</c:v>
                </c:pt>
                <c:pt idx="5535">
                  <c:v>-66.66620534568118</c:v>
                </c:pt>
                <c:pt idx="5536">
                  <c:v>-67.28864319670838</c:v>
                </c:pt>
                <c:pt idx="5537">
                  <c:v>-66.18957130102945</c:v>
                </c:pt>
                <c:pt idx="5538">
                  <c:v>-66.9716929555622</c:v>
                </c:pt>
                <c:pt idx="5539">
                  <c:v>-66.61524051253078</c:v>
                </c:pt>
                <c:pt idx="5540">
                  <c:v>-66.8991730886532</c:v>
                </c:pt>
                <c:pt idx="5541">
                  <c:v>-66.4698220495232</c:v>
                </c:pt>
                <c:pt idx="5542">
                  <c:v>-66.6348699436119</c:v>
                </c:pt>
                <c:pt idx="5543">
                  <c:v>-67.0486819748113</c:v>
                </c:pt>
                <c:pt idx="5544">
                  <c:v>-67.5633752852136</c:v>
                </c:pt>
                <c:pt idx="5545">
                  <c:v>-67.4186575512692</c:v>
                </c:pt>
                <c:pt idx="5546">
                  <c:v>-67.08357724235248</c:v>
                </c:pt>
                <c:pt idx="5547">
                  <c:v>-67.25120151154418</c:v>
                </c:pt>
                <c:pt idx="5548">
                  <c:v>-67.87025554048394</c:v>
                </c:pt>
                <c:pt idx="5549">
                  <c:v>-68.1078684431165</c:v>
                </c:pt>
                <c:pt idx="5550">
                  <c:v>-66.8498244526407</c:v>
                </c:pt>
                <c:pt idx="5551">
                  <c:v>-67.2311762871019</c:v>
                </c:pt>
                <c:pt idx="5552">
                  <c:v>-67.03847155125418</c:v>
                </c:pt>
                <c:pt idx="5553">
                  <c:v>-67.4295697095518</c:v>
                </c:pt>
                <c:pt idx="5554">
                  <c:v>-67.2399062993787</c:v>
                </c:pt>
                <c:pt idx="5555">
                  <c:v>-67.33595569673685</c:v>
                </c:pt>
                <c:pt idx="5556">
                  <c:v>-67.19448217758088</c:v>
                </c:pt>
                <c:pt idx="5557">
                  <c:v>-66.9073844555106</c:v>
                </c:pt>
                <c:pt idx="5558">
                  <c:v>-67.85003957944288</c:v>
                </c:pt>
                <c:pt idx="5559">
                  <c:v>-68.12827114639558</c:v>
                </c:pt>
                <c:pt idx="5560">
                  <c:v>-68.4304682619895</c:v>
                </c:pt>
                <c:pt idx="5561">
                  <c:v>-67.7408716651191</c:v>
                </c:pt>
                <c:pt idx="5562">
                  <c:v>-67.3634423491271</c:v>
                </c:pt>
                <c:pt idx="5563">
                  <c:v>-67.00290095490138</c:v>
                </c:pt>
                <c:pt idx="5564">
                  <c:v>-67.3405614522194</c:v>
                </c:pt>
                <c:pt idx="5565">
                  <c:v>-67.5415202359146</c:v>
                </c:pt>
                <c:pt idx="5566">
                  <c:v>-67.21112834268455</c:v>
                </c:pt>
                <c:pt idx="5567">
                  <c:v>-67.0240603470576</c:v>
                </c:pt>
                <c:pt idx="5568">
                  <c:v>-66.8912342292543</c:v>
                </c:pt>
                <c:pt idx="5569">
                  <c:v>-66.67799958274678</c:v>
                </c:pt>
                <c:pt idx="5570">
                  <c:v>-66.85302631032935</c:v>
                </c:pt>
                <c:pt idx="5571">
                  <c:v>-67.33860790305077</c:v>
                </c:pt>
                <c:pt idx="5572">
                  <c:v>-66.9845072013211</c:v>
                </c:pt>
                <c:pt idx="5573">
                  <c:v>-67.0266228433358</c:v>
                </c:pt>
                <c:pt idx="5574">
                  <c:v>-67.14073650909518</c:v>
                </c:pt>
                <c:pt idx="5575">
                  <c:v>-67.7714262347158</c:v>
                </c:pt>
                <c:pt idx="5576">
                  <c:v>-67.81529557324198</c:v>
                </c:pt>
                <c:pt idx="5577">
                  <c:v>-67.7155857558904</c:v>
                </c:pt>
                <c:pt idx="5578">
                  <c:v>-66.7640380757493</c:v>
                </c:pt>
                <c:pt idx="5579">
                  <c:v>-67.4615830897244</c:v>
                </c:pt>
                <c:pt idx="5580">
                  <c:v>-67.2138886883129</c:v>
                </c:pt>
                <c:pt idx="5581">
                  <c:v>-67.4838896897861</c:v>
                </c:pt>
                <c:pt idx="5582">
                  <c:v>-67.4736605981474</c:v>
                </c:pt>
                <c:pt idx="5583">
                  <c:v>-67.27483270877907</c:v>
                </c:pt>
                <c:pt idx="5584">
                  <c:v>-67.7862132685125</c:v>
                </c:pt>
                <c:pt idx="5585">
                  <c:v>-67.51875951844538</c:v>
                </c:pt>
                <c:pt idx="5586">
                  <c:v>-66.8460267459118</c:v>
                </c:pt>
                <c:pt idx="5587">
                  <c:v>-67.2260699420154</c:v>
                </c:pt>
                <c:pt idx="5588">
                  <c:v>-66.7937626097109</c:v>
                </c:pt>
                <c:pt idx="5589">
                  <c:v>-66.78289535029927</c:v>
                </c:pt>
                <c:pt idx="5590">
                  <c:v>-67.68005018405162</c:v>
                </c:pt>
                <c:pt idx="5591">
                  <c:v>-66.7937959440879</c:v>
                </c:pt>
                <c:pt idx="5592">
                  <c:v>-66.5026517681064</c:v>
                </c:pt>
                <c:pt idx="5593">
                  <c:v>-67.4548356799246</c:v>
                </c:pt>
                <c:pt idx="5594">
                  <c:v>-67.4996411909317</c:v>
                </c:pt>
                <c:pt idx="5595">
                  <c:v>-66.92097585464107</c:v>
                </c:pt>
                <c:pt idx="5596">
                  <c:v>-66.60773973894108</c:v>
                </c:pt>
                <c:pt idx="5597">
                  <c:v>-67.514433483884</c:v>
                </c:pt>
                <c:pt idx="5598">
                  <c:v>-66.8865054884004</c:v>
                </c:pt>
                <c:pt idx="5599">
                  <c:v>-66.7207152258185</c:v>
                </c:pt>
                <c:pt idx="5600">
                  <c:v>-67.505201886837</c:v>
                </c:pt>
                <c:pt idx="5601">
                  <c:v>-67.16382817618158</c:v>
                </c:pt>
                <c:pt idx="5602">
                  <c:v>-67.5453546050773</c:v>
                </c:pt>
                <c:pt idx="5603">
                  <c:v>-66.92687635960515</c:v>
                </c:pt>
                <c:pt idx="5604">
                  <c:v>-67.1182444180956</c:v>
                </c:pt>
                <c:pt idx="5605">
                  <c:v>-67.12929859173258</c:v>
                </c:pt>
                <c:pt idx="5606">
                  <c:v>-66.7802245086169</c:v>
                </c:pt>
                <c:pt idx="5607">
                  <c:v>-67.30145241180668</c:v>
                </c:pt>
                <c:pt idx="5608">
                  <c:v>-66.32752096275658</c:v>
                </c:pt>
                <c:pt idx="5609">
                  <c:v>-66.32524462456378</c:v>
                </c:pt>
                <c:pt idx="5610">
                  <c:v>-66.81615814642618</c:v>
                </c:pt>
                <c:pt idx="5611">
                  <c:v>-66.169661419826</c:v>
                </c:pt>
                <c:pt idx="5612">
                  <c:v>-65.993800650755</c:v>
                </c:pt>
                <c:pt idx="5613">
                  <c:v>-66.18070040832318</c:v>
                </c:pt>
                <c:pt idx="5614">
                  <c:v>-66.54867620345399</c:v>
                </c:pt>
                <c:pt idx="5615">
                  <c:v>-66.8198110845734</c:v>
                </c:pt>
                <c:pt idx="5616">
                  <c:v>-66.05484204809258</c:v>
                </c:pt>
                <c:pt idx="5617">
                  <c:v>-66.0536633096046</c:v>
                </c:pt>
                <c:pt idx="5618">
                  <c:v>-65.967727721521</c:v>
                </c:pt>
                <c:pt idx="5619">
                  <c:v>-65.9921513661704</c:v>
                </c:pt>
                <c:pt idx="5620">
                  <c:v>-65.8844678856105</c:v>
                </c:pt>
                <c:pt idx="5621">
                  <c:v>-66.33256823806568</c:v>
                </c:pt>
                <c:pt idx="5622">
                  <c:v>-66.72964802916938</c:v>
                </c:pt>
                <c:pt idx="5623">
                  <c:v>-66.2775236050105</c:v>
                </c:pt>
                <c:pt idx="5624">
                  <c:v>-65.9340872401364</c:v>
                </c:pt>
                <c:pt idx="5625">
                  <c:v>-66.1980241419191</c:v>
                </c:pt>
                <c:pt idx="5626">
                  <c:v>-66.37284570123855</c:v>
                </c:pt>
                <c:pt idx="5627">
                  <c:v>-66.6384864909474</c:v>
                </c:pt>
                <c:pt idx="5628">
                  <c:v>-66.9336770606195</c:v>
                </c:pt>
                <c:pt idx="5629">
                  <c:v>-67.10086685188409</c:v>
                </c:pt>
                <c:pt idx="5630">
                  <c:v>-66.61282895644034</c:v>
                </c:pt>
                <c:pt idx="5631">
                  <c:v>-67.2387896260924</c:v>
                </c:pt>
                <c:pt idx="5632">
                  <c:v>-67.77439671616584</c:v>
                </c:pt>
                <c:pt idx="5633">
                  <c:v>-67.07450165562618</c:v>
                </c:pt>
                <c:pt idx="5634">
                  <c:v>-67.07882755065199</c:v>
                </c:pt>
                <c:pt idx="5635">
                  <c:v>-67.17509093734218</c:v>
                </c:pt>
                <c:pt idx="5636">
                  <c:v>-67.42886454389458</c:v>
                </c:pt>
                <c:pt idx="5637">
                  <c:v>-67.16693887411817</c:v>
                </c:pt>
                <c:pt idx="5638">
                  <c:v>-67.3601632682231</c:v>
                </c:pt>
                <c:pt idx="5639">
                  <c:v>-67.7188294850771</c:v>
                </c:pt>
                <c:pt idx="5640">
                  <c:v>-68.0710836908195</c:v>
                </c:pt>
                <c:pt idx="5641">
                  <c:v>-68.0078490057223</c:v>
                </c:pt>
                <c:pt idx="5642">
                  <c:v>-68.24437233063045</c:v>
                </c:pt>
                <c:pt idx="5643">
                  <c:v>-67.35285521193258</c:v>
                </c:pt>
                <c:pt idx="5644">
                  <c:v>-68.07944497528358</c:v>
                </c:pt>
                <c:pt idx="5645">
                  <c:v>-68.2348874771775</c:v>
                </c:pt>
                <c:pt idx="5646">
                  <c:v>-68.19688021417385</c:v>
                </c:pt>
                <c:pt idx="5647">
                  <c:v>-68.1471863818144</c:v>
                </c:pt>
                <c:pt idx="5648">
                  <c:v>-67.6877898798178</c:v>
                </c:pt>
                <c:pt idx="5649">
                  <c:v>-69.82637814154808</c:v>
                </c:pt>
                <c:pt idx="5650">
                  <c:v>-68.3471707093905</c:v>
                </c:pt>
                <c:pt idx="5651">
                  <c:v>-69.64770231449828</c:v>
                </c:pt>
                <c:pt idx="5652">
                  <c:v>-68.9485498623129</c:v>
                </c:pt>
                <c:pt idx="5653">
                  <c:v>-68.75548739167924</c:v>
                </c:pt>
                <c:pt idx="5654">
                  <c:v>-69.2052795212357</c:v>
                </c:pt>
                <c:pt idx="5655">
                  <c:v>-68.2491991849623</c:v>
                </c:pt>
                <c:pt idx="5656">
                  <c:v>-68.82619211912504</c:v>
                </c:pt>
                <c:pt idx="5657">
                  <c:v>-69.42683959948768</c:v>
                </c:pt>
                <c:pt idx="5658">
                  <c:v>-69.0141456538917</c:v>
                </c:pt>
                <c:pt idx="5659">
                  <c:v>-68.7810697498131</c:v>
                </c:pt>
                <c:pt idx="5660">
                  <c:v>-68.5285193485171</c:v>
                </c:pt>
                <c:pt idx="5661">
                  <c:v>-69.28558272452879</c:v>
                </c:pt>
                <c:pt idx="5662">
                  <c:v>-69.69157873082399</c:v>
                </c:pt>
                <c:pt idx="5663">
                  <c:v>-68.88905836451165</c:v>
                </c:pt>
                <c:pt idx="5664">
                  <c:v>-68.9791470723178</c:v>
                </c:pt>
                <c:pt idx="5665">
                  <c:v>-69.66223401159027</c:v>
                </c:pt>
                <c:pt idx="5666">
                  <c:v>-68.5675278960305</c:v>
                </c:pt>
                <c:pt idx="5667">
                  <c:v>-69.19360813235974</c:v>
                </c:pt>
                <c:pt idx="5668">
                  <c:v>-69.0181566977428</c:v>
                </c:pt>
                <c:pt idx="5669">
                  <c:v>-69.57283033405385</c:v>
                </c:pt>
                <c:pt idx="5670">
                  <c:v>-68.46143290042788</c:v>
                </c:pt>
                <c:pt idx="5671">
                  <c:v>-68.6187294794902</c:v>
                </c:pt>
                <c:pt idx="5672">
                  <c:v>-68.8024159637626</c:v>
                </c:pt>
                <c:pt idx="5673">
                  <c:v>-68.1682838758078</c:v>
                </c:pt>
                <c:pt idx="5674">
                  <c:v>-69.6423234763443</c:v>
                </c:pt>
                <c:pt idx="5675">
                  <c:v>-67.9012648425056</c:v>
                </c:pt>
                <c:pt idx="5676">
                  <c:v>-68.38472039719068</c:v>
                </c:pt>
                <c:pt idx="5677">
                  <c:v>-68.7017690005099</c:v>
                </c:pt>
                <c:pt idx="5678">
                  <c:v>-69.24089765663868</c:v>
                </c:pt>
                <c:pt idx="5679">
                  <c:v>-68.37364255972118</c:v>
                </c:pt>
                <c:pt idx="5680">
                  <c:v>-68.05073623750904</c:v>
                </c:pt>
                <c:pt idx="5681">
                  <c:v>-68.34278529777335</c:v>
                </c:pt>
                <c:pt idx="5682">
                  <c:v>-68.9992233681672</c:v>
                </c:pt>
                <c:pt idx="5683">
                  <c:v>-68.7009402091426</c:v>
                </c:pt>
                <c:pt idx="5684">
                  <c:v>-69.17665891017865</c:v>
                </c:pt>
                <c:pt idx="5685">
                  <c:v>-68.7140724913345</c:v>
                </c:pt>
                <c:pt idx="5686">
                  <c:v>-68.07648792796837</c:v>
                </c:pt>
                <c:pt idx="5687">
                  <c:v>-68.86742191015958</c:v>
                </c:pt>
                <c:pt idx="5688">
                  <c:v>-69.08372259185768</c:v>
                </c:pt>
                <c:pt idx="5689">
                  <c:v>-69.52272551847024</c:v>
                </c:pt>
                <c:pt idx="5690">
                  <c:v>-69.85494733385441</c:v>
                </c:pt>
                <c:pt idx="5691">
                  <c:v>-68.98687141941568</c:v>
                </c:pt>
                <c:pt idx="5692">
                  <c:v>-69.3556208036172</c:v>
                </c:pt>
                <c:pt idx="5693">
                  <c:v>-69.25637155199855</c:v>
                </c:pt>
                <c:pt idx="5694">
                  <c:v>-70.65435111048838</c:v>
                </c:pt>
                <c:pt idx="5695">
                  <c:v>-68.8576201423095</c:v>
                </c:pt>
                <c:pt idx="5696">
                  <c:v>-69.57563295335339</c:v>
                </c:pt>
                <c:pt idx="5697">
                  <c:v>-69.17695983740724</c:v>
                </c:pt>
                <c:pt idx="5698">
                  <c:v>-70.0944288012884</c:v>
                </c:pt>
                <c:pt idx="5699">
                  <c:v>-69.98624077062098</c:v>
                </c:pt>
                <c:pt idx="5700">
                  <c:v>-70.25782716615657</c:v>
                </c:pt>
                <c:pt idx="5701">
                  <c:v>-70.4947532296743</c:v>
                </c:pt>
                <c:pt idx="5702">
                  <c:v>-69.63478242467377</c:v>
                </c:pt>
                <c:pt idx="5703">
                  <c:v>-69.5295802796702</c:v>
                </c:pt>
                <c:pt idx="5704">
                  <c:v>-70.2821136408343</c:v>
                </c:pt>
                <c:pt idx="5705">
                  <c:v>-69.0826242711824</c:v>
                </c:pt>
                <c:pt idx="5706">
                  <c:v>-68.8484640017416</c:v>
                </c:pt>
                <c:pt idx="5707">
                  <c:v>-68.3486214484129</c:v>
                </c:pt>
                <c:pt idx="5708">
                  <c:v>-67.7299403897157</c:v>
                </c:pt>
                <c:pt idx="5709">
                  <c:v>-68.86997685861412</c:v>
                </c:pt>
                <c:pt idx="5710">
                  <c:v>-69.0443533900379</c:v>
                </c:pt>
                <c:pt idx="5711">
                  <c:v>-68.87905925740469</c:v>
                </c:pt>
                <c:pt idx="5712">
                  <c:v>-67.88709923218067</c:v>
                </c:pt>
                <c:pt idx="5713">
                  <c:v>-68.81627272698778</c:v>
                </c:pt>
                <c:pt idx="5714">
                  <c:v>-68.407129381777</c:v>
                </c:pt>
                <c:pt idx="5715">
                  <c:v>-70.02128767052058</c:v>
                </c:pt>
                <c:pt idx="5716">
                  <c:v>-68.82059125741287</c:v>
                </c:pt>
                <c:pt idx="5717">
                  <c:v>-68.7771351650183</c:v>
                </c:pt>
                <c:pt idx="5718">
                  <c:v>-69.12678998676317</c:v>
                </c:pt>
                <c:pt idx="5719">
                  <c:v>-69.5042074497153</c:v>
                </c:pt>
                <c:pt idx="5720">
                  <c:v>-68.8210260839418</c:v>
                </c:pt>
                <c:pt idx="5721">
                  <c:v>-69.79502137102108</c:v>
                </c:pt>
                <c:pt idx="5722">
                  <c:v>-69.20385639995028</c:v>
                </c:pt>
                <c:pt idx="5723">
                  <c:v>-68.51951119779588</c:v>
                </c:pt>
                <c:pt idx="5724">
                  <c:v>-69.2879250569826</c:v>
                </c:pt>
                <c:pt idx="5725">
                  <c:v>-68.4282417998757</c:v>
                </c:pt>
                <c:pt idx="5726">
                  <c:v>-68.9506475242794</c:v>
                </c:pt>
                <c:pt idx="5727">
                  <c:v>-68.97364187828367</c:v>
                </c:pt>
                <c:pt idx="5728">
                  <c:v>-68.9994148822278</c:v>
                </c:pt>
                <c:pt idx="5729">
                  <c:v>-69.84587254111098</c:v>
                </c:pt>
                <c:pt idx="5730">
                  <c:v>-69.34103250858517</c:v>
                </c:pt>
                <c:pt idx="5731">
                  <c:v>-70.57092899666517</c:v>
                </c:pt>
                <c:pt idx="5732">
                  <c:v>-70.00073648828398</c:v>
                </c:pt>
                <c:pt idx="5733">
                  <c:v>-69.93356429337</c:v>
                </c:pt>
                <c:pt idx="5734">
                  <c:v>-69.7446795450211</c:v>
                </c:pt>
                <c:pt idx="5735">
                  <c:v>-69.43757415851688</c:v>
                </c:pt>
                <c:pt idx="5736">
                  <c:v>-69.67177136612938</c:v>
                </c:pt>
                <c:pt idx="5737">
                  <c:v>-69.77250769660478</c:v>
                </c:pt>
                <c:pt idx="5738">
                  <c:v>-69.2551796461321</c:v>
                </c:pt>
                <c:pt idx="5739">
                  <c:v>-70.1969497818737</c:v>
                </c:pt>
                <c:pt idx="5740">
                  <c:v>-70.8172150712788</c:v>
                </c:pt>
                <c:pt idx="5741">
                  <c:v>-70.7600454115405</c:v>
                </c:pt>
                <c:pt idx="5742">
                  <c:v>-69.84663142452318</c:v>
                </c:pt>
                <c:pt idx="5743">
                  <c:v>-70.1460259064406</c:v>
                </c:pt>
                <c:pt idx="5744">
                  <c:v>-71.0816749016179</c:v>
                </c:pt>
                <c:pt idx="5745">
                  <c:v>-70.0802203459725</c:v>
                </c:pt>
                <c:pt idx="5746">
                  <c:v>-70.71441873842677</c:v>
                </c:pt>
                <c:pt idx="5747">
                  <c:v>-71.11521603620415</c:v>
                </c:pt>
                <c:pt idx="5748">
                  <c:v>-72.02252759676267</c:v>
                </c:pt>
                <c:pt idx="5749">
                  <c:v>-70.09900609206977</c:v>
                </c:pt>
                <c:pt idx="5750">
                  <c:v>-71.0311426728075</c:v>
                </c:pt>
                <c:pt idx="5751">
                  <c:v>-71.0537450682793</c:v>
                </c:pt>
                <c:pt idx="5752">
                  <c:v>-71.07427545796608</c:v>
                </c:pt>
                <c:pt idx="5753">
                  <c:v>-71.33049311051508</c:v>
                </c:pt>
                <c:pt idx="5754">
                  <c:v>-69.88375244480115</c:v>
                </c:pt>
                <c:pt idx="5755">
                  <c:v>-69.87382192139398</c:v>
                </c:pt>
                <c:pt idx="5756">
                  <c:v>-68.9914440279415</c:v>
                </c:pt>
                <c:pt idx="5757">
                  <c:v>-69.5017640207534</c:v>
                </c:pt>
                <c:pt idx="5758">
                  <c:v>-69.10981791902518</c:v>
                </c:pt>
                <c:pt idx="5759">
                  <c:v>-70.1182967816635</c:v>
                </c:pt>
                <c:pt idx="5760">
                  <c:v>-70.097316004301</c:v>
                </c:pt>
                <c:pt idx="5761">
                  <c:v>-69.76207223401067</c:v>
                </c:pt>
                <c:pt idx="5762">
                  <c:v>-69.04834734171918</c:v>
                </c:pt>
                <c:pt idx="5763">
                  <c:v>-69.58514645068027</c:v>
                </c:pt>
                <c:pt idx="5764">
                  <c:v>-70.00238775899004</c:v>
                </c:pt>
                <c:pt idx="5765">
                  <c:v>-69.25699482862447</c:v>
                </c:pt>
                <c:pt idx="5766">
                  <c:v>-70.9160654205205</c:v>
                </c:pt>
                <c:pt idx="5767">
                  <c:v>-69.9087974677404</c:v>
                </c:pt>
                <c:pt idx="5768">
                  <c:v>-68.85144171338659</c:v>
                </c:pt>
                <c:pt idx="5769">
                  <c:v>-69.38944608525368</c:v>
                </c:pt>
                <c:pt idx="5770">
                  <c:v>-69.15383412169176</c:v>
                </c:pt>
                <c:pt idx="5771">
                  <c:v>-69.52714205143897</c:v>
                </c:pt>
                <c:pt idx="5772">
                  <c:v>-68.78944637419355</c:v>
                </c:pt>
                <c:pt idx="5773">
                  <c:v>-69.7670630817828</c:v>
                </c:pt>
                <c:pt idx="5774">
                  <c:v>-69.4178257290893</c:v>
                </c:pt>
                <c:pt idx="5775">
                  <c:v>-69.40817531620345</c:v>
                </c:pt>
                <c:pt idx="5776">
                  <c:v>-69.71938266741368</c:v>
                </c:pt>
                <c:pt idx="5777">
                  <c:v>-69.5200644935193</c:v>
                </c:pt>
                <c:pt idx="5778">
                  <c:v>-69.55037794768229</c:v>
                </c:pt>
                <c:pt idx="5779">
                  <c:v>-70.9666632841805</c:v>
                </c:pt>
                <c:pt idx="5780">
                  <c:v>-70.32833247556354</c:v>
                </c:pt>
                <c:pt idx="5781">
                  <c:v>-70.55566538195498</c:v>
                </c:pt>
                <c:pt idx="5782">
                  <c:v>-71.62082210969118</c:v>
                </c:pt>
                <c:pt idx="5783">
                  <c:v>-70.3366104917957</c:v>
                </c:pt>
                <c:pt idx="5784">
                  <c:v>-71.4094748593388</c:v>
                </c:pt>
                <c:pt idx="5785">
                  <c:v>-70.9314598810677</c:v>
                </c:pt>
                <c:pt idx="5786">
                  <c:v>-71.5457990649562</c:v>
                </c:pt>
                <c:pt idx="5787">
                  <c:v>-70.4442941826377</c:v>
                </c:pt>
                <c:pt idx="5788">
                  <c:v>-70.9641601175371</c:v>
                </c:pt>
                <c:pt idx="5789">
                  <c:v>-70.2278198321183</c:v>
                </c:pt>
                <c:pt idx="5790">
                  <c:v>-69.59382051245078</c:v>
                </c:pt>
                <c:pt idx="5791">
                  <c:v>-71.2043057498341</c:v>
                </c:pt>
                <c:pt idx="5792">
                  <c:v>-71.3870696507641</c:v>
                </c:pt>
                <c:pt idx="5793">
                  <c:v>-71.16653088966368</c:v>
                </c:pt>
                <c:pt idx="5794">
                  <c:v>-71.0712581842582</c:v>
                </c:pt>
                <c:pt idx="5795">
                  <c:v>-70.32069899285496</c:v>
                </c:pt>
                <c:pt idx="5796">
                  <c:v>-70.76855653342757</c:v>
                </c:pt>
                <c:pt idx="5797">
                  <c:v>-71.66576714951047</c:v>
                </c:pt>
                <c:pt idx="5798">
                  <c:v>-71.80356089409445</c:v>
                </c:pt>
                <c:pt idx="5799">
                  <c:v>-70.5575106204288</c:v>
                </c:pt>
                <c:pt idx="5800">
                  <c:v>-71.2927639750933</c:v>
                </c:pt>
                <c:pt idx="5801">
                  <c:v>-72.02015480462875</c:v>
                </c:pt>
                <c:pt idx="5802">
                  <c:v>-70.9191752353965</c:v>
                </c:pt>
                <c:pt idx="5803">
                  <c:v>-70.837838484043</c:v>
                </c:pt>
                <c:pt idx="5804">
                  <c:v>-70.89090844260278</c:v>
                </c:pt>
                <c:pt idx="5805">
                  <c:v>-70.9269793842821</c:v>
                </c:pt>
                <c:pt idx="5806">
                  <c:v>-71.731189720022</c:v>
                </c:pt>
                <c:pt idx="5807">
                  <c:v>-71.98293987397898</c:v>
                </c:pt>
                <c:pt idx="5808">
                  <c:v>-71.43034937642815</c:v>
                </c:pt>
                <c:pt idx="5809">
                  <c:v>-71.1159476992725</c:v>
                </c:pt>
                <c:pt idx="5810">
                  <c:v>-71.70352288343308</c:v>
                </c:pt>
                <c:pt idx="5811">
                  <c:v>-71.77893612282293</c:v>
                </c:pt>
                <c:pt idx="5812">
                  <c:v>-71.15172743699247</c:v>
                </c:pt>
                <c:pt idx="5813">
                  <c:v>-71.9978612600406</c:v>
                </c:pt>
                <c:pt idx="5814">
                  <c:v>-72.47579127570575</c:v>
                </c:pt>
                <c:pt idx="5815">
                  <c:v>-72.77156801044325</c:v>
                </c:pt>
                <c:pt idx="5816">
                  <c:v>-71.9935734069922</c:v>
                </c:pt>
                <c:pt idx="5817">
                  <c:v>-73.7272449804262</c:v>
                </c:pt>
                <c:pt idx="5818">
                  <c:v>-73.56203940283405</c:v>
                </c:pt>
                <c:pt idx="5819">
                  <c:v>-73.02847543687444</c:v>
                </c:pt>
                <c:pt idx="5820">
                  <c:v>-72.7903815219151</c:v>
                </c:pt>
                <c:pt idx="5821">
                  <c:v>-72.851499904941</c:v>
                </c:pt>
                <c:pt idx="5822">
                  <c:v>-73.68309746898528</c:v>
                </c:pt>
                <c:pt idx="5823">
                  <c:v>-73.9988654142157</c:v>
                </c:pt>
                <c:pt idx="5824">
                  <c:v>-74.29305955684188</c:v>
                </c:pt>
                <c:pt idx="5825">
                  <c:v>-74.62609651622091</c:v>
                </c:pt>
                <c:pt idx="5826">
                  <c:v>-72.9492520040395</c:v>
                </c:pt>
                <c:pt idx="5827">
                  <c:v>-75.61492463642668</c:v>
                </c:pt>
                <c:pt idx="5828">
                  <c:v>-73.3086046554767</c:v>
                </c:pt>
                <c:pt idx="5829">
                  <c:v>-73.20845177730638</c:v>
                </c:pt>
                <c:pt idx="5830">
                  <c:v>-73.40177123247408</c:v>
                </c:pt>
                <c:pt idx="5831">
                  <c:v>-72.74281515383977</c:v>
                </c:pt>
                <c:pt idx="5832">
                  <c:v>-72.13311985457995</c:v>
                </c:pt>
                <c:pt idx="5833">
                  <c:v>-72.18504299766558</c:v>
                </c:pt>
                <c:pt idx="5834">
                  <c:v>-72.91248393644038</c:v>
                </c:pt>
                <c:pt idx="5835">
                  <c:v>-75.0527498435296</c:v>
                </c:pt>
                <c:pt idx="5836">
                  <c:v>-73.27073742715747</c:v>
                </c:pt>
                <c:pt idx="5837">
                  <c:v>-73.1332269405149</c:v>
                </c:pt>
                <c:pt idx="5838">
                  <c:v>-73.05294444668094</c:v>
                </c:pt>
                <c:pt idx="5839">
                  <c:v>-73.2414499136427</c:v>
                </c:pt>
                <c:pt idx="5840">
                  <c:v>-72.5959109837657</c:v>
                </c:pt>
                <c:pt idx="5841">
                  <c:v>-73.3372198980593</c:v>
                </c:pt>
                <c:pt idx="5842">
                  <c:v>-72.50557375790638</c:v>
                </c:pt>
                <c:pt idx="5843">
                  <c:v>-74.37000010093639</c:v>
                </c:pt>
                <c:pt idx="5844">
                  <c:v>-74.14793203325317</c:v>
                </c:pt>
                <c:pt idx="5845">
                  <c:v>-75.50470910768595</c:v>
                </c:pt>
                <c:pt idx="5846">
                  <c:v>-73.4836528835431</c:v>
                </c:pt>
                <c:pt idx="5847">
                  <c:v>-74.047661999209</c:v>
                </c:pt>
                <c:pt idx="5848">
                  <c:v>-74.34862310548368</c:v>
                </c:pt>
                <c:pt idx="5849">
                  <c:v>-75.5606252480833</c:v>
                </c:pt>
                <c:pt idx="5850">
                  <c:v>-76.12183728061768</c:v>
                </c:pt>
                <c:pt idx="5851">
                  <c:v>-73.8164690088977</c:v>
                </c:pt>
                <c:pt idx="5852">
                  <c:v>-72.62372850251644</c:v>
                </c:pt>
                <c:pt idx="5853">
                  <c:v>-73.95018062448908</c:v>
                </c:pt>
                <c:pt idx="5854">
                  <c:v>-74.09378321759547</c:v>
                </c:pt>
                <c:pt idx="5855">
                  <c:v>-73.2441199408096</c:v>
                </c:pt>
                <c:pt idx="5856">
                  <c:v>-76.26137222402528</c:v>
                </c:pt>
                <c:pt idx="5857">
                  <c:v>-74.7391737819128</c:v>
                </c:pt>
                <c:pt idx="5858">
                  <c:v>-74.59814337360415</c:v>
                </c:pt>
                <c:pt idx="5859">
                  <c:v>-72.2972524470499</c:v>
                </c:pt>
                <c:pt idx="5860">
                  <c:v>-76.7486345691692</c:v>
                </c:pt>
                <c:pt idx="5861">
                  <c:v>-74.38846033371728</c:v>
                </c:pt>
                <c:pt idx="5862">
                  <c:v>-75.06574702440069</c:v>
                </c:pt>
                <c:pt idx="5863">
                  <c:v>-75.4987164612096</c:v>
                </c:pt>
                <c:pt idx="5864">
                  <c:v>-76.78159219806808</c:v>
                </c:pt>
                <c:pt idx="5865">
                  <c:v>-76.83433288957087</c:v>
                </c:pt>
                <c:pt idx="5866">
                  <c:v>-77.2175834969884</c:v>
                </c:pt>
                <c:pt idx="5867">
                  <c:v>-76.57286940278922</c:v>
                </c:pt>
                <c:pt idx="5868">
                  <c:v>-75.9028335992112</c:v>
                </c:pt>
                <c:pt idx="5869">
                  <c:v>-80.1452824886578</c:v>
                </c:pt>
                <c:pt idx="5870">
                  <c:v>-77.99505370962498</c:v>
                </c:pt>
                <c:pt idx="5871">
                  <c:v>-78.3192128033983</c:v>
                </c:pt>
                <c:pt idx="5872">
                  <c:v>-78.07849837629998</c:v>
                </c:pt>
                <c:pt idx="5873">
                  <c:v>-76.8093239810949</c:v>
                </c:pt>
                <c:pt idx="5874">
                  <c:v>-76.84688228035948</c:v>
                </c:pt>
                <c:pt idx="5875">
                  <c:v>-79.09988789639257</c:v>
                </c:pt>
                <c:pt idx="5876">
                  <c:v>-76.65818787183589</c:v>
                </c:pt>
                <c:pt idx="5877">
                  <c:v>-76.35346808827988</c:v>
                </c:pt>
                <c:pt idx="5878">
                  <c:v>-77.7639906917486</c:v>
                </c:pt>
                <c:pt idx="5879">
                  <c:v>-76.0355160289371</c:v>
                </c:pt>
                <c:pt idx="5880">
                  <c:v>-77.76797019607368</c:v>
                </c:pt>
                <c:pt idx="5881">
                  <c:v>-75.95553536334</c:v>
                </c:pt>
                <c:pt idx="5882">
                  <c:v>-77.55011923768768</c:v>
                </c:pt>
                <c:pt idx="5883">
                  <c:v>-76.143294625285</c:v>
                </c:pt>
                <c:pt idx="5884">
                  <c:v>-77.02281085002954</c:v>
                </c:pt>
                <c:pt idx="5885">
                  <c:v>-75.97013039043755</c:v>
                </c:pt>
                <c:pt idx="5886">
                  <c:v>-76.17161489473938</c:v>
                </c:pt>
                <c:pt idx="5887">
                  <c:v>-76.83706721768057</c:v>
                </c:pt>
                <c:pt idx="5888">
                  <c:v>-75.9276827486851</c:v>
                </c:pt>
                <c:pt idx="5889">
                  <c:v>-75.11576857055093</c:v>
                </c:pt>
                <c:pt idx="5890">
                  <c:v>-74.15731833003696</c:v>
                </c:pt>
                <c:pt idx="5891">
                  <c:v>-73.68594632979797</c:v>
                </c:pt>
                <c:pt idx="5892">
                  <c:v>-74.6676482279522</c:v>
                </c:pt>
                <c:pt idx="5893">
                  <c:v>-76.09358176099698</c:v>
                </c:pt>
                <c:pt idx="5894">
                  <c:v>-75.5116092885286</c:v>
                </c:pt>
                <c:pt idx="5895">
                  <c:v>-74.5495025207475</c:v>
                </c:pt>
                <c:pt idx="5896">
                  <c:v>-77.5609743892514</c:v>
                </c:pt>
                <c:pt idx="5897">
                  <c:v>-76.12975223270477</c:v>
                </c:pt>
                <c:pt idx="5898">
                  <c:v>-76.65224861547775</c:v>
                </c:pt>
                <c:pt idx="5899">
                  <c:v>-79.9943332340605</c:v>
                </c:pt>
                <c:pt idx="5900">
                  <c:v>-76.1461918991793</c:v>
                </c:pt>
                <c:pt idx="5901">
                  <c:v>-78.2198192271463</c:v>
                </c:pt>
                <c:pt idx="5902">
                  <c:v>-74.80007434806288</c:v>
                </c:pt>
                <c:pt idx="5903">
                  <c:v>-76.0227412360552</c:v>
                </c:pt>
                <c:pt idx="5904">
                  <c:v>-77.55352833079904</c:v>
                </c:pt>
                <c:pt idx="5905">
                  <c:v>-78.91108271323978</c:v>
                </c:pt>
                <c:pt idx="5906">
                  <c:v>-76.7469107120273</c:v>
                </c:pt>
                <c:pt idx="5907">
                  <c:v>-77.13041832538985</c:v>
                </c:pt>
                <c:pt idx="5908">
                  <c:v>-76.13689276442427</c:v>
                </c:pt>
                <c:pt idx="5909">
                  <c:v>-76.70341165002388</c:v>
                </c:pt>
                <c:pt idx="5910">
                  <c:v>-75.29279327407478</c:v>
                </c:pt>
                <c:pt idx="5911">
                  <c:v>-75.82713515496555</c:v>
                </c:pt>
                <c:pt idx="5912">
                  <c:v>-76.80576096802048</c:v>
                </c:pt>
                <c:pt idx="5913">
                  <c:v>-75.14578912941828</c:v>
                </c:pt>
                <c:pt idx="5914">
                  <c:v>-75.82980606544608</c:v>
                </c:pt>
                <c:pt idx="5915">
                  <c:v>-75.28150171604467</c:v>
                </c:pt>
                <c:pt idx="5916">
                  <c:v>-73.70082161359397</c:v>
                </c:pt>
                <c:pt idx="5917">
                  <c:v>-77.50571718233114</c:v>
                </c:pt>
                <c:pt idx="5918">
                  <c:v>-76.11206177258317</c:v>
                </c:pt>
                <c:pt idx="5919">
                  <c:v>-75.65659196318518</c:v>
                </c:pt>
                <c:pt idx="5920">
                  <c:v>-75.28054298845387</c:v>
                </c:pt>
                <c:pt idx="5921">
                  <c:v>-74.9909397975575</c:v>
                </c:pt>
                <c:pt idx="5922">
                  <c:v>-74.67046647699728</c:v>
                </c:pt>
                <c:pt idx="5923">
                  <c:v>-75.98227730039808</c:v>
                </c:pt>
                <c:pt idx="5924">
                  <c:v>-74.106299941696</c:v>
                </c:pt>
                <c:pt idx="5925">
                  <c:v>-74.38847170897307</c:v>
                </c:pt>
                <c:pt idx="5926">
                  <c:v>-74.7712079683467</c:v>
                </c:pt>
                <c:pt idx="5927">
                  <c:v>-74.6635086231489</c:v>
                </c:pt>
                <c:pt idx="5928">
                  <c:v>-74.5987233747052</c:v>
                </c:pt>
                <c:pt idx="5929">
                  <c:v>-74.89423185489368</c:v>
                </c:pt>
                <c:pt idx="5930">
                  <c:v>-71.84949816910978</c:v>
                </c:pt>
                <c:pt idx="5931">
                  <c:v>-73.10631831601729</c:v>
                </c:pt>
                <c:pt idx="5932">
                  <c:v>-72.85471534792885</c:v>
                </c:pt>
                <c:pt idx="5933">
                  <c:v>-72.25577686296259</c:v>
                </c:pt>
                <c:pt idx="5934">
                  <c:v>-74.0368239784524</c:v>
                </c:pt>
                <c:pt idx="5935">
                  <c:v>-72.86080540167488</c:v>
                </c:pt>
                <c:pt idx="5936">
                  <c:v>-71.7699067098683</c:v>
                </c:pt>
                <c:pt idx="5937">
                  <c:v>-72.3519904182082</c:v>
                </c:pt>
                <c:pt idx="5938">
                  <c:v>-74.75866461753118</c:v>
                </c:pt>
                <c:pt idx="5939">
                  <c:v>-71.39913013469069</c:v>
                </c:pt>
                <c:pt idx="5940">
                  <c:v>-73.02848138538126</c:v>
                </c:pt>
                <c:pt idx="5941">
                  <c:v>-71.5033048651856</c:v>
                </c:pt>
                <c:pt idx="5942">
                  <c:v>-70.710100024019</c:v>
                </c:pt>
                <c:pt idx="5943">
                  <c:v>-70.74073234680606</c:v>
                </c:pt>
                <c:pt idx="5944">
                  <c:v>-73.00050474948368</c:v>
                </c:pt>
                <c:pt idx="5945">
                  <c:v>-71.08289706061898</c:v>
                </c:pt>
                <c:pt idx="5946">
                  <c:v>-72.7345837486247</c:v>
                </c:pt>
                <c:pt idx="5947">
                  <c:v>-72.15086834343334</c:v>
                </c:pt>
                <c:pt idx="5948">
                  <c:v>-72.2446136540922</c:v>
                </c:pt>
                <c:pt idx="5949">
                  <c:v>-72.59193151672079</c:v>
                </c:pt>
                <c:pt idx="5950">
                  <c:v>-73.3867147402972</c:v>
                </c:pt>
                <c:pt idx="5951">
                  <c:v>-71.9162935695061</c:v>
                </c:pt>
                <c:pt idx="5952">
                  <c:v>-73.0012347460916</c:v>
                </c:pt>
                <c:pt idx="5953">
                  <c:v>-72.83222785485655</c:v>
                </c:pt>
                <c:pt idx="5954">
                  <c:v>-74.07060340215348</c:v>
                </c:pt>
                <c:pt idx="5955">
                  <c:v>-73.06506893231368</c:v>
                </c:pt>
                <c:pt idx="5956">
                  <c:v>-73.18151129058295</c:v>
                </c:pt>
                <c:pt idx="5957">
                  <c:v>-72.6837643200371</c:v>
                </c:pt>
                <c:pt idx="5958">
                  <c:v>-72.5378622588164</c:v>
                </c:pt>
                <c:pt idx="5959">
                  <c:v>-72.36024615635615</c:v>
                </c:pt>
                <c:pt idx="5960">
                  <c:v>-74.27673369776338</c:v>
                </c:pt>
                <c:pt idx="5961">
                  <c:v>-72.86957876499548</c:v>
                </c:pt>
                <c:pt idx="5962">
                  <c:v>-73.4144383797427</c:v>
                </c:pt>
                <c:pt idx="5963">
                  <c:v>-73.3595524792878</c:v>
                </c:pt>
                <c:pt idx="5964">
                  <c:v>-71.89573913723804</c:v>
                </c:pt>
                <c:pt idx="5965">
                  <c:v>-72.4493767457381</c:v>
                </c:pt>
                <c:pt idx="5966">
                  <c:v>-73.23098897874108</c:v>
                </c:pt>
                <c:pt idx="5967">
                  <c:v>-72.64512208747898</c:v>
                </c:pt>
                <c:pt idx="5968">
                  <c:v>-73.6198643851732</c:v>
                </c:pt>
                <c:pt idx="5969">
                  <c:v>-73.3506398413735</c:v>
                </c:pt>
                <c:pt idx="5970">
                  <c:v>-73.72684929108658</c:v>
                </c:pt>
                <c:pt idx="5971">
                  <c:v>-74.53130513965644</c:v>
                </c:pt>
                <c:pt idx="5972">
                  <c:v>-73.99040751138908</c:v>
                </c:pt>
                <c:pt idx="5973">
                  <c:v>-76.7714350673138</c:v>
                </c:pt>
                <c:pt idx="5974">
                  <c:v>-74.9843656645951</c:v>
                </c:pt>
                <c:pt idx="5975">
                  <c:v>-79.6510241629978</c:v>
                </c:pt>
                <c:pt idx="5976">
                  <c:v>-73.66607580554162</c:v>
                </c:pt>
                <c:pt idx="5977">
                  <c:v>-74.6646289955295</c:v>
                </c:pt>
                <c:pt idx="5978">
                  <c:v>-74.99813944342928</c:v>
                </c:pt>
                <c:pt idx="5979">
                  <c:v>-75.6160210650637</c:v>
                </c:pt>
                <c:pt idx="5980">
                  <c:v>-74.5672117629185</c:v>
                </c:pt>
                <c:pt idx="5981">
                  <c:v>-73.4570247195257</c:v>
                </c:pt>
                <c:pt idx="5982">
                  <c:v>-73.74530543540118</c:v>
                </c:pt>
                <c:pt idx="5983">
                  <c:v>-74.8563196997806</c:v>
                </c:pt>
                <c:pt idx="5984">
                  <c:v>-75.69689632708196</c:v>
                </c:pt>
                <c:pt idx="5985">
                  <c:v>-75.80527749043354</c:v>
                </c:pt>
                <c:pt idx="5986">
                  <c:v>-73.18974901972545</c:v>
                </c:pt>
                <c:pt idx="5987">
                  <c:v>-73.0219345951409</c:v>
                </c:pt>
                <c:pt idx="5988">
                  <c:v>-74.39922682809478</c:v>
                </c:pt>
                <c:pt idx="5989">
                  <c:v>-73.0585834893052</c:v>
                </c:pt>
                <c:pt idx="5990">
                  <c:v>-73.65708197412818</c:v>
                </c:pt>
                <c:pt idx="5991">
                  <c:v>-74.55290241515922</c:v>
                </c:pt>
                <c:pt idx="5992">
                  <c:v>-74.08239779554268</c:v>
                </c:pt>
                <c:pt idx="5993">
                  <c:v>-73.81871507133488</c:v>
                </c:pt>
                <c:pt idx="5994">
                  <c:v>-74.60063862475518</c:v>
                </c:pt>
                <c:pt idx="5995">
                  <c:v>-74.89273357930908</c:v>
                </c:pt>
                <c:pt idx="5996">
                  <c:v>-75.0131584422433</c:v>
                </c:pt>
                <c:pt idx="5997">
                  <c:v>-73.87885455959609</c:v>
                </c:pt>
                <c:pt idx="5998">
                  <c:v>-74.18594464286348</c:v>
                </c:pt>
                <c:pt idx="5999">
                  <c:v>-73.598021444334</c:v>
                </c:pt>
                <c:pt idx="6000">
                  <c:v>-73.4683443471729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Firefly_Cable!$I$1</c:f>
              <c:strCache>
                <c:ptCount val="1"/>
                <c:pt idx="0">
                  <c:v>firely5FPC</c:v>
                </c:pt>
              </c:strCache>
            </c:strRef>
          </c:tx>
          <c:marker>
            <c:symbol val="none"/>
          </c:marker>
          <c:xVal>
            <c:numRef>
              <c:f>Firefly_Cable!$B$2:$B$6002</c:f>
              <c:numCache>
                <c:formatCode>0</c:formatCode>
                <c:ptCount val="6001"/>
                <c:pt idx="0">
                  <c:v>1.0</c:v>
                </c:pt>
                <c:pt idx="1">
                  <c:v>1.99983333333333</c:v>
                </c:pt>
                <c:pt idx="2">
                  <c:v>2.99966666666666</c:v>
                </c:pt>
                <c:pt idx="3">
                  <c:v>3.999499999999998</c:v>
                </c:pt>
                <c:pt idx="4">
                  <c:v>4.99933333333333</c:v>
                </c:pt>
                <c:pt idx="5">
                  <c:v>5.99916666666666</c:v>
                </c:pt>
                <c:pt idx="6">
                  <c:v>6.99899999999999</c:v>
                </c:pt>
                <c:pt idx="7">
                  <c:v>7.99883333333333</c:v>
                </c:pt>
                <c:pt idx="8">
                  <c:v>8.99866666666666</c:v>
                </c:pt>
                <c:pt idx="9">
                  <c:v>9.998500000000001</c:v>
                </c:pt>
                <c:pt idx="10">
                  <c:v>10.9983333333333</c:v>
                </c:pt>
                <c:pt idx="11">
                  <c:v>11.9981666666666</c:v>
                </c:pt>
                <c:pt idx="12">
                  <c:v>12.998</c:v>
                </c:pt>
                <c:pt idx="13">
                  <c:v>13.9978333333333</c:v>
                </c:pt>
                <c:pt idx="14">
                  <c:v>14.9976666666666</c:v>
                </c:pt>
                <c:pt idx="15">
                  <c:v>15.9975</c:v>
                </c:pt>
                <c:pt idx="16">
                  <c:v>16.99733333333321</c:v>
                </c:pt>
                <c:pt idx="17">
                  <c:v>17.9971666666666</c:v>
                </c:pt>
                <c:pt idx="18">
                  <c:v>18.9969999999999</c:v>
                </c:pt>
                <c:pt idx="19">
                  <c:v>19.99683333333321</c:v>
                </c:pt>
                <c:pt idx="20">
                  <c:v>20.9966666666666</c:v>
                </c:pt>
                <c:pt idx="21">
                  <c:v>21.99649999999988</c:v>
                </c:pt>
                <c:pt idx="22">
                  <c:v>22.99633333333321</c:v>
                </c:pt>
                <c:pt idx="23">
                  <c:v>23.9961666666666</c:v>
                </c:pt>
                <c:pt idx="24">
                  <c:v>24.9959999999999</c:v>
                </c:pt>
                <c:pt idx="25">
                  <c:v>25.99583333333321</c:v>
                </c:pt>
                <c:pt idx="26">
                  <c:v>26.9956666666666</c:v>
                </c:pt>
                <c:pt idx="27">
                  <c:v>27.99549999999988</c:v>
                </c:pt>
                <c:pt idx="28">
                  <c:v>28.99533333333321</c:v>
                </c:pt>
                <c:pt idx="29">
                  <c:v>29.9951666666666</c:v>
                </c:pt>
                <c:pt idx="30">
                  <c:v>30.99499999999989</c:v>
                </c:pt>
                <c:pt idx="31">
                  <c:v>31.99483333333328</c:v>
                </c:pt>
                <c:pt idx="32">
                  <c:v>32.99466666666644</c:v>
                </c:pt>
                <c:pt idx="33">
                  <c:v>33.9944999999999</c:v>
                </c:pt>
                <c:pt idx="34">
                  <c:v>34.9943333333333</c:v>
                </c:pt>
                <c:pt idx="35">
                  <c:v>35.99416666666649</c:v>
                </c:pt>
                <c:pt idx="36">
                  <c:v>36.9939999999999</c:v>
                </c:pt>
                <c:pt idx="37">
                  <c:v>37.9938333333333</c:v>
                </c:pt>
                <c:pt idx="38">
                  <c:v>38.99366666666644</c:v>
                </c:pt>
                <c:pt idx="39">
                  <c:v>39.99349999999991</c:v>
                </c:pt>
                <c:pt idx="40">
                  <c:v>40.9933333333333</c:v>
                </c:pt>
                <c:pt idx="41">
                  <c:v>41.99316666666651</c:v>
                </c:pt>
                <c:pt idx="42">
                  <c:v>42.993</c:v>
                </c:pt>
                <c:pt idx="43">
                  <c:v>43.9928333333333</c:v>
                </c:pt>
                <c:pt idx="44">
                  <c:v>44.99266666666649</c:v>
                </c:pt>
                <c:pt idx="45">
                  <c:v>45.9925</c:v>
                </c:pt>
                <c:pt idx="46">
                  <c:v>46.9923333333333</c:v>
                </c:pt>
                <c:pt idx="47">
                  <c:v>47.99216666666651</c:v>
                </c:pt>
                <c:pt idx="48">
                  <c:v>48.992</c:v>
                </c:pt>
                <c:pt idx="49">
                  <c:v>49.9918333333333</c:v>
                </c:pt>
                <c:pt idx="50">
                  <c:v>50.99166666666643</c:v>
                </c:pt>
                <c:pt idx="51">
                  <c:v>51.9915</c:v>
                </c:pt>
                <c:pt idx="52">
                  <c:v>52.9913333333333</c:v>
                </c:pt>
                <c:pt idx="53">
                  <c:v>53.99116666666657</c:v>
                </c:pt>
                <c:pt idx="54">
                  <c:v>54.991</c:v>
                </c:pt>
                <c:pt idx="55">
                  <c:v>55.9908333333333</c:v>
                </c:pt>
                <c:pt idx="56">
                  <c:v>56.99066666666654</c:v>
                </c:pt>
                <c:pt idx="57">
                  <c:v>57.9905</c:v>
                </c:pt>
                <c:pt idx="58">
                  <c:v>58.9903333333333</c:v>
                </c:pt>
                <c:pt idx="59">
                  <c:v>59.9901666666667</c:v>
                </c:pt>
                <c:pt idx="60">
                  <c:v>60.99</c:v>
                </c:pt>
                <c:pt idx="61">
                  <c:v>61.98983333333329</c:v>
                </c:pt>
                <c:pt idx="62">
                  <c:v>62.98966666666653</c:v>
                </c:pt>
                <c:pt idx="63">
                  <c:v>63.9895</c:v>
                </c:pt>
                <c:pt idx="64">
                  <c:v>64.98933333333338</c:v>
                </c:pt>
                <c:pt idx="65">
                  <c:v>65.9891666666667</c:v>
                </c:pt>
                <c:pt idx="66">
                  <c:v>66.989</c:v>
                </c:pt>
                <c:pt idx="67">
                  <c:v>67.98883333333335</c:v>
                </c:pt>
                <c:pt idx="68">
                  <c:v>68.9886666666667</c:v>
                </c:pt>
                <c:pt idx="69">
                  <c:v>69.9885</c:v>
                </c:pt>
                <c:pt idx="70">
                  <c:v>70.98833333333317</c:v>
                </c:pt>
                <c:pt idx="71">
                  <c:v>71.9881666666667</c:v>
                </c:pt>
                <c:pt idx="72">
                  <c:v>72.988</c:v>
                </c:pt>
                <c:pt idx="73">
                  <c:v>73.9878333333333</c:v>
                </c:pt>
                <c:pt idx="74">
                  <c:v>74.9876666666667</c:v>
                </c:pt>
                <c:pt idx="75">
                  <c:v>75.9875</c:v>
                </c:pt>
                <c:pt idx="76">
                  <c:v>76.98733333333328</c:v>
                </c:pt>
                <c:pt idx="77">
                  <c:v>77.9871666666666</c:v>
                </c:pt>
                <c:pt idx="78">
                  <c:v>78.987</c:v>
                </c:pt>
                <c:pt idx="79">
                  <c:v>79.98683333333328</c:v>
                </c:pt>
                <c:pt idx="80">
                  <c:v>80.9866666666666</c:v>
                </c:pt>
                <c:pt idx="81">
                  <c:v>81.9865</c:v>
                </c:pt>
                <c:pt idx="82">
                  <c:v>82.98633333333328</c:v>
                </c:pt>
                <c:pt idx="83">
                  <c:v>83.9861666666666</c:v>
                </c:pt>
                <c:pt idx="84">
                  <c:v>84.9859999999999</c:v>
                </c:pt>
                <c:pt idx="85">
                  <c:v>85.98583333333328</c:v>
                </c:pt>
                <c:pt idx="86">
                  <c:v>86.9856666666666</c:v>
                </c:pt>
                <c:pt idx="87">
                  <c:v>87.9854999999999</c:v>
                </c:pt>
                <c:pt idx="88">
                  <c:v>88.98533333333307</c:v>
                </c:pt>
                <c:pt idx="89">
                  <c:v>89.9851666666666</c:v>
                </c:pt>
                <c:pt idx="90">
                  <c:v>90.9849999999999</c:v>
                </c:pt>
                <c:pt idx="91">
                  <c:v>91.9848333333332</c:v>
                </c:pt>
                <c:pt idx="92">
                  <c:v>92.9846666666665</c:v>
                </c:pt>
                <c:pt idx="93">
                  <c:v>93.9844999999999</c:v>
                </c:pt>
                <c:pt idx="94">
                  <c:v>94.98433333333318</c:v>
                </c:pt>
                <c:pt idx="95">
                  <c:v>95.9841666666665</c:v>
                </c:pt>
                <c:pt idx="96">
                  <c:v>96.9839999999999</c:v>
                </c:pt>
                <c:pt idx="97">
                  <c:v>97.98383333333318</c:v>
                </c:pt>
                <c:pt idx="98">
                  <c:v>98.9836666666665</c:v>
                </c:pt>
                <c:pt idx="99">
                  <c:v>99.9834999999999</c:v>
                </c:pt>
                <c:pt idx="100">
                  <c:v>100.983333333333</c:v>
                </c:pt>
                <c:pt idx="101">
                  <c:v>101.983166666666</c:v>
                </c:pt>
                <c:pt idx="102">
                  <c:v>102.982999999999</c:v>
                </c:pt>
                <c:pt idx="103">
                  <c:v>103.982833333333</c:v>
                </c:pt>
                <c:pt idx="104">
                  <c:v>104.982666666666</c:v>
                </c:pt>
                <c:pt idx="105">
                  <c:v>105.982499999999</c:v>
                </c:pt>
                <c:pt idx="106">
                  <c:v>106.982333333333</c:v>
                </c:pt>
                <c:pt idx="107">
                  <c:v>107.982166666666</c:v>
                </c:pt>
                <c:pt idx="108">
                  <c:v>108.981999999999</c:v>
                </c:pt>
                <c:pt idx="109">
                  <c:v>109.981833333333</c:v>
                </c:pt>
                <c:pt idx="110">
                  <c:v>110.981666666666</c:v>
                </c:pt>
                <c:pt idx="111">
                  <c:v>111.981499999999</c:v>
                </c:pt>
                <c:pt idx="112">
                  <c:v>112.981333333333</c:v>
                </c:pt>
                <c:pt idx="113">
                  <c:v>113.981166666666</c:v>
                </c:pt>
                <c:pt idx="114">
                  <c:v>114.980999999999</c:v>
                </c:pt>
                <c:pt idx="115">
                  <c:v>115.980833333333</c:v>
                </c:pt>
                <c:pt idx="116">
                  <c:v>116.980666666666</c:v>
                </c:pt>
                <c:pt idx="117">
                  <c:v>117.980499999999</c:v>
                </c:pt>
                <c:pt idx="118">
                  <c:v>118.980333333333</c:v>
                </c:pt>
                <c:pt idx="119">
                  <c:v>119.980166666666</c:v>
                </c:pt>
                <c:pt idx="120">
                  <c:v>120.979999999999</c:v>
                </c:pt>
                <c:pt idx="121">
                  <c:v>121.979833333333</c:v>
                </c:pt>
                <c:pt idx="122">
                  <c:v>122.979666666666</c:v>
                </c:pt>
                <c:pt idx="123">
                  <c:v>123.979499999999</c:v>
                </c:pt>
                <c:pt idx="124">
                  <c:v>124.979333333333</c:v>
                </c:pt>
                <c:pt idx="125">
                  <c:v>125.979166666666</c:v>
                </c:pt>
                <c:pt idx="126">
                  <c:v>126.978999999999</c:v>
                </c:pt>
                <c:pt idx="127">
                  <c:v>127.978833333333</c:v>
                </c:pt>
                <c:pt idx="128">
                  <c:v>128.978666666666</c:v>
                </c:pt>
                <c:pt idx="129">
                  <c:v>129.978499999999</c:v>
                </c:pt>
                <c:pt idx="130">
                  <c:v>130.978333333333</c:v>
                </c:pt>
                <c:pt idx="131">
                  <c:v>131.978166666666</c:v>
                </c:pt>
                <c:pt idx="132">
                  <c:v>132.977999999999</c:v>
                </c:pt>
                <c:pt idx="133">
                  <c:v>133.977833333333</c:v>
                </c:pt>
                <c:pt idx="134">
                  <c:v>134.977666666666</c:v>
                </c:pt>
                <c:pt idx="135">
                  <c:v>135.977499999999</c:v>
                </c:pt>
                <c:pt idx="136">
                  <c:v>136.977333333333</c:v>
                </c:pt>
                <c:pt idx="137">
                  <c:v>137.977166666666</c:v>
                </c:pt>
                <c:pt idx="138">
                  <c:v>138.976999999999</c:v>
                </c:pt>
                <c:pt idx="139">
                  <c:v>139.976833333333</c:v>
                </c:pt>
                <c:pt idx="140">
                  <c:v>140.976666666666</c:v>
                </c:pt>
                <c:pt idx="141">
                  <c:v>141.976499999999</c:v>
                </c:pt>
                <c:pt idx="142">
                  <c:v>142.976333333333</c:v>
                </c:pt>
                <c:pt idx="143">
                  <c:v>143.976166666666</c:v>
                </c:pt>
                <c:pt idx="144">
                  <c:v>144.975999999999</c:v>
                </c:pt>
                <c:pt idx="145">
                  <c:v>145.975833333333</c:v>
                </c:pt>
                <c:pt idx="146">
                  <c:v>146.975666666666</c:v>
                </c:pt>
                <c:pt idx="147">
                  <c:v>147.975499999999</c:v>
                </c:pt>
                <c:pt idx="148">
                  <c:v>148.975333333333</c:v>
                </c:pt>
                <c:pt idx="149">
                  <c:v>149.975166666666</c:v>
                </c:pt>
                <c:pt idx="150">
                  <c:v>150.974999999999</c:v>
                </c:pt>
                <c:pt idx="151">
                  <c:v>151.974833333333</c:v>
                </c:pt>
                <c:pt idx="152">
                  <c:v>152.974666666666</c:v>
                </c:pt>
                <c:pt idx="153">
                  <c:v>153.974499999999</c:v>
                </c:pt>
                <c:pt idx="154">
                  <c:v>154.974333333333</c:v>
                </c:pt>
                <c:pt idx="155">
                  <c:v>155.974166666666</c:v>
                </c:pt>
                <c:pt idx="156">
                  <c:v>156.973999999999</c:v>
                </c:pt>
                <c:pt idx="157">
                  <c:v>157.973833333333</c:v>
                </c:pt>
                <c:pt idx="158">
                  <c:v>158.973666666666</c:v>
                </c:pt>
                <c:pt idx="159">
                  <c:v>159.9735</c:v>
                </c:pt>
                <c:pt idx="160">
                  <c:v>160.973333333333</c:v>
                </c:pt>
                <c:pt idx="161">
                  <c:v>161.973166666666</c:v>
                </c:pt>
                <c:pt idx="162">
                  <c:v>162.973</c:v>
                </c:pt>
                <c:pt idx="163">
                  <c:v>163.972833333333</c:v>
                </c:pt>
                <c:pt idx="164">
                  <c:v>164.972666666666</c:v>
                </c:pt>
                <c:pt idx="165">
                  <c:v>165.9725</c:v>
                </c:pt>
                <c:pt idx="166">
                  <c:v>166.972333333333</c:v>
                </c:pt>
                <c:pt idx="167">
                  <c:v>167.972166666666</c:v>
                </c:pt>
                <c:pt idx="168">
                  <c:v>168.972</c:v>
                </c:pt>
                <c:pt idx="169">
                  <c:v>169.971833333333</c:v>
                </c:pt>
                <c:pt idx="170">
                  <c:v>170.971666666666</c:v>
                </c:pt>
                <c:pt idx="171">
                  <c:v>171.9715</c:v>
                </c:pt>
                <c:pt idx="172">
                  <c:v>172.971333333333</c:v>
                </c:pt>
                <c:pt idx="173">
                  <c:v>173.971166666666</c:v>
                </c:pt>
                <c:pt idx="174">
                  <c:v>174.971</c:v>
                </c:pt>
                <c:pt idx="175">
                  <c:v>175.970833333333</c:v>
                </c:pt>
                <c:pt idx="176">
                  <c:v>176.970666666666</c:v>
                </c:pt>
                <c:pt idx="177">
                  <c:v>177.9705</c:v>
                </c:pt>
                <c:pt idx="178">
                  <c:v>178.970333333333</c:v>
                </c:pt>
                <c:pt idx="179">
                  <c:v>179.970166666666</c:v>
                </c:pt>
                <c:pt idx="180">
                  <c:v>180.97</c:v>
                </c:pt>
                <c:pt idx="181">
                  <c:v>181.969833333333</c:v>
                </c:pt>
                <c:pt idx="182">
                  <c:v>182.969666666666</c:v>
                </c:pt>
                <c:pt idx="183">
                  <c:v>183.9695</c:v>
                </c:pt>
                <c:pt idx="184">
                  <c:v>184.969333333333</c:v>
                </c:pt>
                <c:pt idx="185">
                  <c:v>185.969166666666</c:v>
                </c:pt>
                <c:pt idx="186">
                  <c:v>186.969</c:v>
                </c:pt>
                <c:pt idx="187">
                  <c:v>187.968833333333</c:v>
                </c:pt>
                <c:pt idx="188">
                  <c:v>188.968666666666</c:v>
                </c:pt>
                <c:pt idx="189">
                  <c:v>189.9685</c:v>
                </c:pt>
                <c:pt idx="190">
                  <c:v>190.968333333333</c:v>
                </c:pt>
                <c:pt idx="191">
                  <c:v>191.968166666666</c:v>
                </c:pt>
                <c:pt idx="192">
                  <c:v>192.968</c:v>
                </c:pt>
                <c:pt idx="193">
                  <c:v>193.967833333333</c:v>
                </c:pt>
                <c:pt idx="194">
                  <c:v>194.967666666667</c:v>
                </c:pt>
                <c:pt idx="195">
                  <c:v>195.9675</c:v>
                </c:pt>
                <c:pt idx="196">
                  <c:v>196.967333333333</c:v>
                </c:pt>
                <c:pt idx="197">
                  <c:v>197.967166666667</c:v>
                </c:pt>
                <c:pt idx="198">
                  <c:v>198.967</c:v>
                </c:pt>
                <c:pt idx="199">
                  <c:v>199.966833333333</c:v>
                </c:pt>
                <c:pt idx="200">
                  <c:v>200.966666666667</c:v>
                </c:pt>
                <c:pt idx="201">
                  <c:v>201.9665</c:v>
                </c:pt>
                <c:pt idx="202">
                  <c:v>202.966333333333</c:v>
                </c:pt>
                <c:pt idx="203">
                  <c:v>203.966166666667</c:v>
                </c:pt>
                <c:pt idx="204">
                  <c:v>204.966</c:v>
                </c:pt>
                <c:pt idx="205">
                  <c:v>205.965833333333</c:v>
                </c:pt>
                <c:pt idx="206">
                  <c:v>206.965666666667</c:v>
                </c:pt>
                <c:pt idx="207">
                  <c:v>207.9655</c:v>
                </c:pt>
                <c:pt idx="208">
                  <c:v>208.965333333333</c:v>
                </c:pt>
                <c:pt idx="209">
                  <c:v>209.965166666667</c:v>
                </c:pt>
                <c:pt idx="210">
                  <c:v>210.965</c:v>
                </c:pt>
                <c:pt idx="211">
                  <c:v>211.964833333333</c:v>
                </c:pt>
                <c:pt idx="212">
                  <c:v>212.964666666667</c:v>
                </c:pt>
                <c:pt idx="213">
                  <c:v>213.9645</c:v>
                </c:pt>
                <c:pt idx="214">
                  <c:v>214.964333333333</c:v>
                </c:pt>
                <c:pt idx="215">
                  <c:v>215.964166666667</c:v>
                </c:pt>
                <c:pt idx="216">
                  <c:v>216.964</c:v>
                </c:pt>
                <c:pt idx="217">
                  <c:v>217.963833333333</c:v>
                </c:pt>
                <c:pt idx="218">
                  <c:v>218.963666666667</c:v>
                </c:pt>
                <c:pt idx="219">
                  <c:v>219.9635</c:v>
                </c:pt>
                <c:pt idx="220">
                  <c:v>220.963333333333</c:v>
                </c:pt>
                <c:pt idx="221">
                  <c:v>221.963166666667</c:v>
                </c:pt>
                <c:pt idx="222">
                  <c:v>222.963</c:v>
                </c:pt>
                <c:pt idx="223">
                  <c:v>223.962833333333</c:v>
                </c:pt>
                <c:pt idx="224">
                  <c:v>224.962666666667</c:v>
                </c:pt>
                <c:pt idx="225">
                  <c:v>225.9625</c:v>
                </c:pt>
                <c:pt idx="226">
                  <c:v>226.962333333334</c:v>
                </c:pt>
                <c:pt idx="227">
                  <c:v>227.962166666667</c:v>
                </c:pt>
                <c:pt idx="228">
                  <c:v>228.962</c:v>
                </c:pt>
                <c:pt idx="229">
                  <c:v>229.961833333334</c:v>
                </c:pt>
                <c:pt idx="230">
                  <c:v>230.961666666667</c:v>
                </c:pt>
                <c:pt idx="231">
                  <c:v>231.9615</c:v>
                </c:pt>
                <c:pt idx="232">
                  <c:v>232.961333333334</c:v>
                </c:pt>
                <c:pt idx="233">
                  <c:v>233.961166666667</c:v>
                </c:pt>
                <c:pt idx="234">
                  <c:v>234.961</c:v>
                </c:pt>
                <c:pt idx="235">
                  <c:v>235.960833333334</c:v>
                </c:pt>
                <c:pt idx="236">
                  <c:v>236.960666666667</c:v>
                </c:pt>
                <c:pt idx="237">
                  <c:v>237.9605</c:v>
                </c:pt>
                <c:pt idx="238">
                  <c:v>238.960333333334</c:v>
                </c:pt>
                <c:pt idx="239">
                  <c:v>239.960166666667</c:v>
                </c:pt>
                <c:pt idx="240">
                  <c:v>240.96</c:v>
                </c:pt>
                <c:pt idx="241">
                  <c:v>241.959833333334</c:v>
                </c:pt>
                <c:pt idx="242">
                  <c:v>242.959666666667</c:v>
                </c:pt>
                <c:pt idx="243">
                  <c:v>243.9595</c:v>
                </c:pt>
                <c:pt idx="244">
                  <c:v>244.959333333334</c:v>
                </c:pt>
                <c:pt idx="245">
                  <c:v>245.959166666667</c:v>
                </c:pt>
                <c:pt idx="246">
                  <c:v>246.959</c:v>
                </c:pt>
                <c:pt idx="247">
                  <c:v>247.958833333334</c:v>
                </c:pt>
                <c:pt idx="248">
                  <c:v>248.958666666667</c:v>
                </c:pt>
                <c:pt idx="249">
                  <c:v>249.9585</c:v>
                </c:pt>
                <c:pt idx="250">
                  <c:v>250.958333333334</c:v>
                </c:pt>
                <c:pt idx="251">
                  <c:v>251.958166666667</c:v>
                </c:pt>
                <c:pt idx="252">
                  <c:v>252.958</c:v>
                </c:pt>
                <c:pt idx="253">
                  <c:v>253.957833333334</c:v>
                </c:pt>
                <c:pt idx="254">
                  <c:v>254.957666666667</c:v>
                </c:pt>
                <c:pt idx="255">
                  <c:v>255.9575</c:v>
                </c:pt>
                <c:pt idx="256">
                  <c:v>256.957333333334</c:v>
                </c:pt>
                <c:pt idx="257">
                  <c:v>257.957166666667</c:v>
                </c:pt>
                <c:pt idx="258">
                  <c:v>258.9569999999991</c:v>
                </c:pt>
                <c:pt idx="259">
                  <c:v>259.956833333334</c:v>
                </c:pt>
                <c:pt idx="260">
                  <c:v>260.956666666667</c:v>
                </c:pt>
                <c:pt idx="261">
                  <c:v>261.956500000001</c:v>
                </c:pt>
                <c:pt idx="262">
                  <c:v>262.956333333334</c:v>
                </c:pt>
                <c:pt idx="263">
                  <c:v>263.9561666666669</c:v>
                </c:pt>
                <c:pt idx="264">
                  <c:v>264.956000000001</c:v>
                </c:pt>
                <c:pt idx="265">
                  <c:v>265.955833333334</c:v>
                </c:pt>
                <c:pt idx="266">
                  <c:v>266.955666666667</c:v>
                </c:pt>
                <c:pt idx="267">
                  <c:v>267.955500000001</c:v>
                </c:pt>
                <c:pt idx="268">
                  <c:v>268.955333333334</c:v>
                </c:pt>
                <c:pt idx="269">
                  <c:v>269.955166666667</c:v>
                </c:pt>
                <c:pt idx="270">
                  <c:v>270.955000000001</c:v>
                </c:pt>
                <c:pt idx="271">
                  <c:v>271.954833333334</c:v>
                </c:pt>
                <c:pt idx="272">
                  <c:v>272.954666666667</c:v>
                </c:pt>
                <c:pt idx="273">
                  <c:v>273.954500000001</c:v>
                </c:pt>
                <c:pt idx="274">
                  <c:v>274.9543333333341</c:v>
                </c:pt>
                <c:pt idx="275">
                  <c:v>275.954166666667</c:v>
                </c:pt>
                <c:pt idx="276">
                  <c:v>276.954</c:v>
                </c:pt>
                <c:pt idx="277">
                  <c:v>277.9538333333341</c:v>
                </c:pt>
                <c:pt idx="278">
                  <c:v>278.953666666667</c:v>
                </c:pt>
                <c:pt idx="279">
                  <c:v>279.9535</c:v>
                </c:pt>
                <c:pt idx="280">
                  <c:v>280.953333333334</c:v>
                </c:pt>
                <c:pt idx="281">
                  <c:v>281.953166666667</c:v>
                </c:pt>
                <c:pt idx="282">
                  <c:v>282.9529999999999</c:v>
                </c:pt>
                <c:pt idx="283">
                  <c:v>283.952833333334</c:v>
                </c:pt>
                <c:pt idx="284">
                  <c:v>284.952666666667</c:v>
                </c:pt>
                <c:pt idx="285">
                  <c:v>285.9525</c:v>
                </c:pt>
                <c:pt idx="286">
                  <c:v>286.952333333334</c:v>
                </c:pt>
                <c:pt idx="287">
                  <c:v>287.952166666667</c:v>
                </c:pt>
                <c:pt idx="288">
                  <c:v>288.952</c:v>
                </c:pt>
                <c:pt idx="289">
                  <c:v>289.951833333333</c:v>
                </c:pt>
                <c:pt idx="290">
                  <c:v>290.9516666666671</c:v>
                </c:pt>
                <c:pt idx="291">
                  <c:v>291.9515</c:v>
                </c:pt>
                <c:pt idx="292">
                  <c:v>292.9513333333331</c:v>
                </c:pt>
                <c:pt idx="293">
                  <c:v>293.9511666666669</c:v>
                </c:pt>
                <c:pt idx="294">
                  <c:v>294.951</c:v>
                </c:pt>
                <c:pt idx="295">
                  <c:v>295.9508333333333</c:v>
                </c:pt>
                <c:pt idx="296">
                  <c:v>296.950666666667</c:v>
                </c:pt>
                <c:pt idx="297">
                  <c:v>297.9504999999999</c:v>
                </c:pt>
                <c:pt idx="298">
                  <c:v>298.950333333333</c:v>
                </c:pt>
                <c:pt idx="299">
                  <c:v>299.950166666667</c:v>
                </c:pt>
                <c:pt idx="300">
                  <c:v>300.95</c:v>
                </c:pt>
                <c:pt idx="301">
                  <c:v>301.949833333333</c:v>
                </c:pt>
                <c:pt idx="302">
                  <c:v>302.9496666666671</c:v>
                </c:pt>
                <c:pt idx="303">
                  <c:v>303.9495</c:v>
                </c:pt>
                <c:pt idx="304">
                  <c:v>304.949333333333</c:v>
                </c:pt>
                <c:pt idx="305">
                  <c:v>305.949166666666</c:v>
                </c:pt>
                <c:pt idx="306">
                  <c:v>306.949</c:v>
                </c:pt>
                <c:pt idx="307">
                  <c:v>307.9488333333331</c:v>
                </c:pt>
                <c:pt idx="308">
                  <c:v>308.948666666666</c:v>
                </c:pt>
                <c:pt idx="309">
                  <c:v>309.9485</c:v>
                </c:pt>
                <c:pt idx="310">
                  <c:v>310.9483333333331</c:v>
                </c:pt>
                <c:pt idx="311">
                  <c:v>311.948166666666</c:v>
                </c:pt>
                <c:pt idx="312">
                  <c:v>312.9479999999999</c:v>
                </c:pt>
                <c:pt idx="313">
                  <c:v>313.947833333333</c:v>
                </c:pt>
                <c:pt idx="314">
                  <c:v>314.947666666666</c:v>
                </c:pt>
                <c:pt idx="315">
                  <c:v>315.9475</c:v>
                </c:pt>
                <c:pt idx="316">
                  <c:v>316.947333333333</c:v>
                </c:pt>
                <c:pt idx="317">
                  <c:v>317.947166666666</c:v>
                </c:pt>
                <c:pt idx="318">
                  <c:v>318.947</c:v>
                </c:pt>
                <c:pt idx="319">
                  <c:v>319.946833333333</c:v>
                </c:pt>
                <c:pt idx="320">
                  <c:v>320.946666666666</c:v>
                </c:pt>
                <c:pt idx="321">
                  <c:v>321.9465</c:v>
                </c:pt>
                <c:pt idx="322">
                  <c:v>322.9463333333331</c:v>
                </c:pt>
                <c:pt idx="323">
                  <c:v>323.946166666666</c:v>
                </c:pt>
                <c:pt idx="324">
                  <c:v>324.9459999999989</c:v>
                </c:pt>
                <c:pt idx="325">
                  <c:v>325.9458333333333</c:v>
                </c:pt>
                <c:pt idx="326">
                  <c:v>326.945666666666</c:v>
                </c:pt>
                <c:pt idx="327">
                  <c:v>327.945499999999</c:v>
                </c:pt>
                <c:pt idx="328">
                  <c:v>328.945333333333</c:v>
                </c:pt>
                <c:pt idx="329">
                  <c:v>329.945166666666</c:v>
                </c:pt>
                <c:pt idx="330">
                  <c:v>330.944999999999</c:v>
                </c:pt>
                <c:pt idx="331">
                  <c:v>331.944833333333</c:v>
                </c:pt>
                <c:pt idx="332">
                  <c:v>332.944666666666</c:v>
                </c:pt>
                <c:pt idx="333">
                  <c:v>333.944499999999</c:v>
                </c:pt>
                <c:pt idx="334">
                  <c:v>334.944333333333</c:v>
                </c:pt>
                <c:pt idx="335">
                  <c:v>335.944166666666</c:v>
                </c:pt>
                <c:pt idx="336">
                  <c:v>336.9439999999989</c:v>
                </c:pt>
                <c:pt idx="337">
                  <c:v>337.943833333332</c:v>
                </c:pt>
                <c:pt idx="338">
                  <c:v>338.943666666666</c:v>
                </c:pt>
                <c:pt idx="339">
                  <c:v>339.9434999999989</c:v>
                </c:pt>
                <c:pt idx="340">
                  <c:v>340.943333333332</c:v>
                </c:pt>
                <c:pt idx="341">
                  <c:v>341.9431666666659</c:v>
                </c:pt>
                <c:pt idx="342">
                  <c:v>342.942999999999</c:v>
                </c:pt>
                <c:pt idx="343">
                  <c:v>343.942833333332</c:v>
                </c:pt>
                <c:pt idx="344">
                  <c:v>344.942666666666</c:v>
                </c:pt>
                <c:pt idx="345">
                  <c:v>345.942499999999</c:v>
                </c:pt>
                <c:pt idx="346">
                  <c:v>346.9423333333321</c:v>
                </c:pt>
                <c:pt idx="347">
                  <c:v>347.942166666666</c:v>
                </c:pt>
                <c:pt idx="348">
                  <c:v>348.9419999999989</c:v>
                </c:pt>
                <c:pt idx="349">
                  <c:v>349.941833333332</c:v>
                </c:pt>
                <c:pt idx="350">
                  <c:v>350.941666666666</c:v>
                </c:pt>
                <c:pt idx="351">
                  <c:v>351.9414999999989</c:v>
                </c:pt>
                <c:pt idx="352">
                  <c:v>352.941333333332</c:v>
                </c:pt>
                <c:pt idx="353">
                  <c:v>353.941166666666</c:v>
                </c:pt>
                <c:pt idx="354">
                  <c:v>354.940999999999</c:v>
                </c:pt>
                <c:pt idx="355">
                  <c:v>355.940833333332</c:v>
                </c:pt>
                <c:pt idx="356">
                  <c:v>356.9406666666651</c:v>
                </c:pt>
                <c:pt idx="357">
                  <c:v>357.940499999999</c:v>
                </c:pt>
                <c:pt idx="358">
                  <c:v>358.940333333332</c:v>
                </c:pt>
                <c:pt idx="359">
                  <c:v>359.940166666665</c:v>
                </c:pt>
                <c:pt idx="360">
                  <c:v>360.9399999999989</c:v>
                </c:pt>
                <c:pt idx="361">
                  <c:v>361.9398333333321</c:v>
                </c:pt>
                <c:pt idx="362">
                  <c:v>362.939666666665</c:v>
                </c:pt>
                <c:pt idx="363">
                  <c:v>363.9394999999989</c:v>
                </c:pt>
                <c:pt idx="364">
                  <c:v>364.939333333332</c:v>
                </c:pt>
                <c:pt idx="365">
                  <c:v>365.939166666665</c:v>
                </c:pt>
                <c:pt idx="366">
                  <c:v>366.9389999999981</c:v>
                </c:pt>
                <c:pt idx="367">
                  <c:v>367.938833333332</c:v>
                </c:pt>
                <c:pt idx="368">
                  <c:v>368.938666666665</c:v>
                </c:pt>
                <c:pt idx="369">
                  <c:v>369.9384999999986</c:v>
                </c:pt>
                <c:pt idx="370">
                  <c:v>370.938333333332</c:v>
                </c:pt>
                <c:pt idx="371">
                  <c:v>371.9381666666642</c:v>
                </c:pt>
                <c:pt idx="372">
                  <c:v>372.9379999999971</c:v>
                </c:pt>
                <c:pt idx="373">
                  <c:v>373.937833333332</c:v>
                </c:pt>
                <c:pt idx="374">
                  <c:v>374.937666666665</c:v>
                </c:pt>
                <c:pt idx="375">
                  <c:v>375.9374999999989</c:v>
                </c:pt>
                <c:pt idx="376">
                  <c:v>376.937333333332</c:v>
                </c:pt>
                <c:pt idx="377">
                  <c:v>377.937166666665</c:v>
                </c:pt>
                <c:pt idx="378">
                  <c:v>378.9369999999971</c:v>
                </c:pt>
                <c:pt idx="379">
                  <c:v>379.936833333332</c:v>
                </c:pt>
                <c:pt idx="380">
                  <c:v>380.936666666665</c:v>
                </c:pt>
                <c:pt idx="381">
                  <c:v>381.9364999999971</c:v>
                </c:pt>
                <c:pt idx="382">
                  <c:v>382.936333333332</c:v>
                </c:pt>
                <c:pt idx="383">
                  <c:v>383.9361666666642</c:v>
                </c:pt>
                <c:pt idx="384">
                  <c:v>384.9359999999971</c:v>
                </c:pt>
                <c:pt idx="385">
                  <c:v>385.9358333333321</c:v>
                </c:pt>
                <c:pt idx="386">
                  <c:v>386.935666666665</c:v>
                </c:pt>
                <c:pt idx="387">
                  <c:v>387.9354999999971</c:v>
                </c:pt>
                <c:pt idx="388">
                  <c:v>388.935333333331</c:v>
                </c:pt>
                <c:pt idx="389">
                  <c:v>389.9351666666641</c:v>
                </c:pt>
                <c:pt idx="390">
                  <c:v>390.9349999999976</c:v>
                </c:pt>
                <c:pt idx="391">
                  <c:v>391.934833333331</c:v>
                </c:pt>
                <c:pt idx="392">
                  <c:v>392.934666666665</c:v>
                </c:pt>
                <c:pt idx="393">
                  <c:v>393.9344999999979</c:v>
                </c:pt>
                <c:pt idx="394">
                  <c:v>394.934333333331</c:v>
                </c:pt>
                <c:pt idx="395">
                  <c:v>395.934166666665</c:v>
                </c:pt>
                <c:pt idx="396">
                  <c:v>396.9339999999971</c:v>
                </c:pt>
                <c:pt idx="397">
                  <c:v>397.933833333331</c:v>
                </c:pt>
                <c:pt idx="398">
                  <c:v>398.933666666665</c:v>
                </c:pt>
                <c:pt idx="399">
                  <c:v>399.9334999999971</c:v>
                </c:pt>
                <c:pt idx="400">
                  <c:v>400.933333333331</c:v>
                </c:pt>
                <c:pt idx="401">
                  <c:v>401.9331666666642</c:v>
                </c:pt>
                <c:pt idx="402">
                  <c:v>402.9329999999972</c:v>
                </c:pt>
                <c:pt idx="403">
                  <c:v>403.932833333331</c:v>
                </c:pt>
                <c:pt idx="404">
                  <c:v>404.932666666665</c:v>
                </c:pt>
                <c:pt idx="405">
                  <c:v>405.9324999999976</c:v>
                </c:pt>
                <c:pt idx="406">
                  <c:v>406.932333333331</c:v>
                </c:pt>
                <c:pt idx="407">
                  <c:v>407.9321666666639</c:v>
                </c:pt>
                <c:pt idx="408">
                  <c:v>408.9319999999971</c:v>
                </c:pt>
                <c:pt idx="409">
                  <c:v>409.931833333331</c:v>
                </c:pt>
                <c:pt idx="410">
                  <c:v>410.9316666666639</c:v>
                </c:pt>
                <c:pt idx="411">
                  <c:v>411.9314999999971</c:v>
                </c:pt>
                <c:pt idx="412">
                  <c:v>412.931333333331</c:v>
                </c:pt>
                <c:pt idx="413">
                  <c:v>413.9311666666636</c:v>
                </c:pt>
                <c:pt idx="414">
                  <c:v>414.9309999999971</c:v>
                </c:pt>
                <c:pt idx="415">
                  <c:v>415.930833333331</c:v>
                </c:pt>
                <c:pt idx="416">
                  <c:v>416.930666666664</c:v>
                </c:pt>
                <c:pt idx="417">
                  <c:v>417.9304999999969</c:v>
                </c:pt>
                <c:pt idx="418">
                  <c:v>418.930333333331</c:v>
                </c:pt>
                <c:pt idx="419">
                  <c:v>419.9301666666639</c:v>
                </c:pt>
                <c:pt idx="420">
                  <c:v>420.9299999999976</c:v>
                </c:pt>
                <c:pt idx="421">
                  <c:v>421.929833333331</c:v>
                </c:pt>
                <c:pt idx="422">
                  <c:v>422.929666666664</c:v>
                </c:pt>
                <c:pt idx="423">
                  <c:v>423.9294999999969</c:v>
                </c:pt>
                <c:pt idx="424">
                  <c:v>424.929333333331</c:v>
                </c:pt>
                <c:pt idx="425">
                  <c:v>425.9291666666639</c:v>
                </c:pt>
                <c:pt idx="426">
                  <c:v>426.9289999999966</c:v>
                </c:pt>
                <c:pt idx="427">
                  <c:v>427.928833333331</c:v>
                </c:pt>
                <c:pt idx="428">
                  <c:v>428.928666666664</c:v>
                </c:pt>
                <c:pt idx="429">
                  <c:v>429.9284999999969</c:v>
                </c:pt>
                <c:pt idx="430">
                  <c:v>430.928333333331</c:v>
                </c:pt>
                <c:pt idx="431">
                  <c:v>431.9281666666639</c:v>
                </c:pt>
                <c:pt idx="432">
                  <c:v>432.9279999999969</c:v>
                </c:pt>
                <c:pt idx="433">
                  <c:v>433.927833333331</c:v>
                </c:pt>
                <c:pt idx="434">
                  <c:v>434.927666666664</c:v>
                </c:pt>
                <c:pt idx="435">
                  <c:v>435.9274999999969</c:v>
                </c:pt>
                <c:pt idx="436">
                  <c:v>436.927333333331</c:v>
                </c:pt>
                <c:pt idx="437">
                  <c:v>437.9271666666639</c:v>
                </c:pt>
                <c:pt idx="438">
                  <c:v>438.9269999999966</c:v>
                </c:pt>
                <c:pt idx="439">
                  <c:v>439.92683333333</c:v>
                </c:pt>
                <c:pt idx="440">
                  <c:v>440.9266666666639</c:v>
                </c:pt>
                <c:pt idx="441">
                  <c:v>441.9264999999966</c:v>
                </c:pt>
                <c:pt idx="442">
                  <c:v>442.9263333333299</c:v>
                </c:pt>
                <c:pt idx="443">
                  <c:v>443.9261666666636</c:v>
                </c:pt>
                <c:pt idx="444">
                  <c:v>444.9259999999969</c:v>
                </c:pt>
                <c:pt idx="445">
                  <c:v>445.92583333333</c:v>
                </c:pt>
                <c:pt idx="446">
                  <c:v>446.925666666664</c:v>
                </c:pt>
                <c:pt idx="447">
                  <c:v>447.9254999999969</c:v>
                </c:pt>
                <c:pt idx="448">
                  <c:v>448.92533333333</c:v>
                </c:pt>
                <c:pt idx="449">
                  <c:v>449.9251666666639</c:v>
                </c:pt>
                <c:pt idx="450">
                  <c:v>450.9249999999969</c:v>
                </c:pt>
                <c:pt idx="451">
                  <c:v>451.92483333333</c:v>
                </c:pt>
                <c:pt idx="452">
                  <c:v>452.924666666663</c:v>
                </c:pt>
                <c:pt idx="453">
                  <c:v>453.924499999997</c:v>
                </c:pt>
                <c:pt idx="454">
                  <c:v>454.92433333333</c:v>
                </c:pt>
                <c:pt idx="455">
                  <c:v>455.924166666664</c:v>
                </c:pt>
                <c:pt idx="456">
                  <c:v>456.9239999999969</c:v>
                </c:pt>
                <c:pt idx="457">
                  <c:v>457.92383333333</c:v>
                </c:pt>
                <c:pt idx="458">
                  <c:v>458.923666666664</c:v>
                </c:pt>
                <c:pt idx="459">
                  <c:v>459.9234999999969</c:v>
                </c:pt>
                <c:pt idx="460">
                  <c:v>460.92333333333</c:v>
                </c:pt>
                <c:pt idx="461">
                  <c:v>461.923166666663</c:v>
                </c:pt>
                <c:pt idx="462">
                  <c:v>462.9229999999969</c:v>
                </c:pt>
                <c:pt idx="463">
                  <c:v>463.92283333333</c:v>
                </c:pt>
                <c:pt idx="464">
                  <c:v>464.922666666663</c:v>
                </c:pt>
                <c:pt idx="465">
                  <c:v>465.9224999999969</c:v>
                </c:pt>
                <c:pt idx="466">
                  <c:v>466.92233333333</c:v>
                </c:pt>
                <c:pt idx="467">
                  <c:v>467.9221666666629</c:v>
                </c:pt>
                <c:pt idx="468">
                  <c:v>468.9219999999966</c:v>
                </c:pt>
                <c:pt idx="469">
                  <c:v>469.92183333333</c:v>
                </c:pt>
                <c:pt idx="470">
                  <c:v>470.921666666663</c:v>
                </c:pt>
                <c:pt idx="471">
                  <c:v>471.9214999999969</c:v>
                </c:pt>
                <c:pt idx="472">
                  <c:v>472.9213333333299</c:v>
                </c:pt>
                <c:pt idx="473">
                  <c:v>473.9211666666621</c:v>
                </c:pt>
                <c:pt idx="474">
                  <c:v>474.920999999996</c:v>
                </c:pt>
                <c:pt idx="475">
                  <c:v>475.92083333333</c:v>
                </c:pt>
                <c:pt idx="476">
                  <c:v>476.920666666663</c:v>
                </c:pt>
                <c:pt idx="477">
                  <c:v>477.920499999996</c:v>
                </c:pt>
                <c:pt idx="478">
                  <c:v>478.9203333333299</c:v>
                </c:pt>
                <c:pt idx="479">
                  <c:v>479.9201666666629</c:v>
                </c:pt>
                <c:pt idx="480">
                  <c:v>480.9199999999959</c:v>
                </c:pt>
                <c:pt idx="481">
                  <c:v>481.91983333333</c:v>
                </c:pt>
                <c:pt idx="482">
                  <c:v>482.919666666663</c:v>
                </c:pt>
                <c:pt idx="483">
                  <c:v>483.919499999996</c:v>
                </c:pt>
                <c:pt idx="484">
                  <c:v>484.91933333333</c:v>
                </c:pt>
                <c:pt idx="485">
                  <c:v>485.919166666663</c:v>
                </c:pt>
                <c:pt idx="486">
                  <c:v>486.9189999999952</c:v>
                </c:pt>
                <c:pt idx="487">
                  <c:v>487.91883333333</c:v>
                </c:pt>
                <c:pt idx="488">
                  <c:v>488.918666666663</c:v>
                </c:pt>
                <c:pt idx="489">
                  <c:v>489.918499999996</c:v>
                </c:pt>
                <c:pt idx="490">
                  <c:v>490.91833333333</c:v>
                </c:pt>
                <c:pt idx="491">
                  <c:v>491.918166666663</c:v>
                </c:pt>
                <c:pt idx="492">
                  <c:v>492.917999999996</c:v>
                </c:pt>
                <c:pt idx="493">
                  <c:v>493.9178333333291</c:v>
                </c:pt>
                <c:pt idx="494">
                  <c:v>494.917666666663</c:v>
                </c:pt>
                <c:pt idx="495">
                  <c:v>495.9174999999959</c:v>
                </c:pt>
                <c:pt idx="496">
                  <c:v>496.917333333329</c:v>
                </c:pt>
                <c:pt idx="497">
                  <c:v>497.9171666666629</c:v>
                </c:pt>
                <c:pt idx="498">
                  <c:v>498.9169999999951</c:v>
                </c:pt>
                <c:pt idx="499">
                  <c:v>499.916833333329</c:v>
                </c:pt>
                <c:pt idx="500">
                  <c:v>500.916666666663</c:v>
                </c:pt>
                <c:pt idx="501">
                  <c:v>501.9164999999956</c:v>
                </c:pt>
                <c:pt idx="502">
                  <c:v>502.916333333329</c:v>
                </c:pt>
                <c:pt idx="503">
                  <c:v>503.9161666666621</c:v>
                </c:pt>
                <c:pt idx="504">
                  <c:v>504.915999999996</c:v>
                </c:pt>
                <c:pt idx="505">
                  <c:v>505.9158333333291</c:v>
                </c:pt>
                <c:pt idx="506">
                  <c:v>506.915666666662</c:v>
                </c:pt>
                <c:pt idx="507">
                  <c:v>507.915499999996</c:v>
                </c:pt>
                <c:pt idx="508">
                  <c:v>508.915333333329</c:v>
                </c:pt>
                <c:pt idx="509">
                  <c:v>509.9151666666619</c:v>
                </c:pt>
                <c:pt idx="510">
                  <c:v>510.9149999999959</c:v>
                </c:pt>
                <c:pt idx="511">
                  <c:v>511.914833333329</c:v>
                </c:pt>
                <c:pt idx="512">
                  <c:v>512.914666666662</c:v>
                </c:pt>
                <c:pt idx="513">
                  <c:v>513.914499999996</c:v>
                </c:pt>
                <c:pt idx="514">
                  <c:v>514.9143333333291</c:v>
                </c:pt>
                <c:pt idx="515">
                  <c:v>515.914166666662</c:v>
                </c:pt>
                <c:pt idx="516">
                  <c:v>516.913999999996</c:v>
                </c:pt>
                <c:pt idx="517">
                  <c:v>517.913833333329</c:v>
                </c:pt>
                <c:pt idx="518">
                  <c:v>518.913666666662</c:v>
                </c:pt>
                <c:pt idx="519">
                  <c:v>519.913499999996</c:v>
                </c:pt>
                <c:pt idx="520">
                  <c:v>520.913333333329</c:v>
                </c:pt>
                <c:pt idx="521">
                  <c:v>521.913166666662</c:v>
                </c:pt>
                <c:pt idx="522">
                  <c:v>522.912999999994</c:v>
                </c:pt>
                <c:pt idx="523">
                  <c:v>523.912833333329</c:v>
                </c:pt>
                <c:pt idx="524">
                  <c:v>524.912666666662</c:v>
                </c:pt>
                <c:pt idx="525">
                  <c:v>525.9124999999954</c:v>
                </c:pt>
                <c:pt idx="526">
                  <c:v>526.912333333329</c:v>
                </c:pt>
                <c:pt idx="527">
                  <c:v>527.912166666662</c:v>
                </c:pt>
                <c:pt idx="528">
                  <c:v>528.9119999999944</c:v>
                </c:pt>
                <c:pt idx="529">
                  <c:v>529.911833333329</c:v>
                </c:pt>
                <c:pt idx="530">
                  <c:v>530.911666666662</c:v>
                </c:pt>
                <c:pt idx="531">
                  <c:v>531.9114999999944</c:v>
                </c:pt>
                <c:pt idx="532">
                  <c:v>532.911333333329</c:v>
                </c:pt>
                <c:pt idx="533">
                  <c:v>533.911166666662</c:v>
                </c:pt>
                <c:pt idx="534">
                  <c:v>534.9109999999944</c:v>
                </c:pt>
                <c:pt idx="535">
                  <c:v>535.910833333329</c:v>
                </c:pt>
                <c:pt idx="536">
                  <c:v>536.910666666662</c:v>
                </c:pt>
                <c:pt idx="537">
                  <c:v>537.9104999999944</c:v>
                </c:pt>
                <c:pt idx="538">
                  <c:v>538.910333333329</c:v>
                </c:pt>
                <c:pt idx="539">
                  <c:v>539.910166666662</c:v>
                </c:pt>
                <c:pt idx="540">
                  <c:v>540.909999999995</c:v>
                </c:pt>
                <c:pt idx="541">
                  <c:v>541.909833333329</c:v>
                </c:pt>
                <c:pt idx="542">
                  <c:v>542.909666666662</c:v>
                </c:pt>
                <c:pt idx="543">
                  <c:v>543.909499999996</c:v>
                </c:pt>
                <c:pt idx="544">
                  <c:v>544.909333333329</c:v>
                </c:pt>
                <c:pt idx="545">
                  <c:v>545.909166666662</c:v>
                </c:pt>
                <c:pt idx="546">
                  <c:v>546.9089999999959</c:v>
                </c:pt>
                <c:pt idx="547">
                  <c:v>547.908833333329</c:v>
                </c:pt>
                <c:pt idx="548">
                  <c:v>548.908666666662</c:v>
                </c:pt>
                <c:pt idx="549">
                  <c:v>549.908499999996</c:v>
                </c:pt>
                <c:pt idx="550">
                  <c:v>550.908333333329</c:v>
                </c:pt>
                <c:pt idx="551">
                  <c:v>551.9081666666631</c:v>
                </c:pt>
                <c:pt idx="552">
                  <c:v>552.9079999999954</c:v>
                </c:pt>
                <c:pt idx="553">
                  <c:v>553.907833333329</c:v>
                </c:pt>
                <c:pt idx="554">
                  <c:v>554.9076666666631</c:v>
                </c:pt>
                <c:pt idx="555">
                  <c:v>555.9074999999954</c:v>
                </c:pt>
                <c:pt idx="556">
                  <c:v>556.90733333333</c:v>
                </c:pt>
                <c:pt idx="557">
                  <c:v>557.9071666666631</c:v>
                </c:pt>
                <c:pt idx="558">
                  <c:v>558.9069999999954</c:v>
                </c:pt>
                <c:pt idx="559">
                  <c:v>559.90683333333</c:v>
                </c:pt>
                <c:pt idx="560">
                  <c:v>560.906666666663</c:v>
                </c:pt>
                <c:pt idx="561">
                  <c:v>561.906499999996</c:v>
                </c:pt>
                <c:pt idx="562">
                  <c:v>562.90633333333</c:v>
                </c:pt>
                <c:pt idx="563">
                  <c:v>563.906166666663</c:v>
                </c:pt>
                <c:pt idx="564">
                  <c:v>564.905999999996</c:v>
                </c:pt>
                <c:pt idx="565">
                  <c:v>565.9058333333301</c:v>
                </c:pt>
                <c:pt idx="566">
                  <c:v>566.905666666663</c:v>
                </c:pt>
                <c:pt idx="567">
                  <c:v>567.905499999996</c:v>
                </c:pt>
                <c:pt idx="568">
                  <c:v>568.9053333333301</c:v>
                </c:pt>
                <c:pt idx="569">
                  <c:v>569.905166666663</c:v>
                </c:pt>
                <c:pt idx="570">
                  <c:v>570.904999999997</c:v>
                </c:pt>
                <c:pt idx="571">
                  <c:v>571.9048333333305</c:v>
                </c:pt>
                <c:pt idx="572">
                  <c:v>572.904666666663</c:v>
                </c:pt>
                <c:pt idx="573">
                  <c:v>573.904499999997</c:v>
                </c:pt>
                <c:pt idx="574">
                  <c:v>574.90433333333</c:v>
                </c:pt>
                <c:pt idx="575">
                  <c:v>575.904166666664</c:v>
                </c:pt>
                <c:pt idx="576">
                  <c:v>576.903999999997</c:v>
                </c:pt>
                <c:pt idx="577">
                  <c:v>577.90383333333</c:v>
                </c:pt>
                <c:pt idx="578">
                  <c:v>578.903666666664</c:v>
                </c:pt>
                <c:pt idx="579">
                  <c:v>579.903499999997</c:v>
                </c:pt>
                <c:pt idx="580">
                  <c:v>580.90333333333</c:v>
                </c:pt>
                <c:pt idx="581">
                  <c:v>581.903166666664</c:v>
                </c:pt>
                <c:pt idx="582">
                  <c:v>582.9029999999971</c:v>
                </c:pt>
                <c:pt idx="583">
                  <c:v>583.90283333333</c:v>
                </c:pt>
                <c:pt idx="584">
                  <c:v>584.902666666664</c:v>
                </c:pt>
                <c:pt idx="585">
                  <c:v>585.9024999999971</c:v>
                </c:pt>
                <c:pt idx="586">
                  <c:v>586.902333333331</c:v>
                </c:pt>
                <c:pt idx="587">
                  <c:v>587.902166666664</c:v>
                </c:pt>
                <c:pt idx="588">
                  <c:v>588.901999999997</c:v>
                </c:pt>
                <c:pt idx="589">
                  <c:v>589.901833333331</c:v>
                </c:pt>
                <c:pt idx="590">
                  <c:v>590.901666666664</c:v>
                </c:pt>
                <c:pt idx="591">
                  <c:v>591.901499999997</c:v>
                </c:pt>
                <c:pt idx="592">
                  <c:v>592.901333333331</c:v>
                </c:pt>
                <c:pt idx="593">
                  <c:v>593.901166666664</c:v>
                </c:pt>
                <c:pt idx="594">
                  <c:v>594.900999999997</c:v>
                </c:pt>
                <c:pt idx="595">
                  <c:v>595.900833333331</c:v>
                </c:pt>
                <c:pt idx="596">
                  <c:v>596.900666666664</c:v>
                </c:pt>
                <c:pt idx="597">
                  <c:v>597.900499999998</c:v>
                </c:pt>
                <c:pt idx="598">
                  <c:v>598.900333333331</c:v>
                </c:pt>
                <c:pt idx="599">
                  <c:v>599.900166666664</c:v>
                </c:pt>
                <c:pt idx="600">
                  <c:v>600.899999999998</c:v>
                </c:pt>
                <c:pt idx="601">
                  <c:v>601.899833333331</c:v>
                </c:pt>
                <c:pt idx="602">
                  <c:v>602.899666666665</c:v>
                </c:pt>
                <c:pt idx="603">
                  <c:v>603.899499999998</c:v>
                </c:pt>
                <c:pt idx="604">
                  <c:v>604.899333333331</c:v>
                </c:pt>
                <c:pt idx="605">
                  <c:v>605.899166666665</c:v>
                </c:pt>
                <c:pt idx="606">
                  <c:v>606.898999999998</c:v>
                </c:pt>
                <c:pt idx="607">
                  <c:v>607.898833333331</c:v>
                </c:pt>
                <c:pt idx="608">
                  <c:v>608.898666666665</c:v>
                </c:pt>
                <c:pt idx="609">
                  <c:v>609.8984999999981</c:v>
                </c:pt>
                <c:pt idx="610">
                  <c:v>610.898333333332</c:v>
                </c:pt>
                <c:pt idx="611">
                  <c:v>611.898166666665</c:v>
                </c:pt>
                <c:pt idx="612">
                  <c:v>612.8979999999979</c:v>
                </c:pt>
                <c:pt idx="613">
                  <c:v>613.897833333332</c:v>
                </c:pt>
                <c:pt idx="614">
                  <c:v>614.897666666665</c:v>
                </c:pt>
                <c:pt idx="615">
                  <c:v>615.8974999999979</c:v>
                </c:pt>
                <c:pt idx="616">
                  <c:v>616.897333333332</c:v>
                </c:pt>
                <c:pt idx="617">
                  <c:v>617.897166666665</c:v>
                </c:pt>
                <c:pt idx="618">
                  <c:v>618.896999999998</c:v>
                </c:pt>
                <c:pt idx="619">
                  <c:v>619.896833333332</c:v>
                </c:pt>
                <c:pt idx="620">
                  <c:v>620.896666666665</c:v>
                </c:pt>
                <c:pt idx="621">
                  <c:v>621.8964999999984</c:v>
                </c:pt>
                <c:pt idx="622">
                  <c:v>622.896333333332</c:v>
                </c:pt>
                <c:pt idx="623">
                  <c:v>623.896166666665</c:v>
                </c:pt>
                <c:pt idx="624">
                  <c:v>624.8959999999984</c:v>
                </c:pt>
                <c:pt idx="625">
                  <c:v>625.895833333332</c:v>
                </c:pt>
                <c:pt idx="626">
                  <c:v>626.895666666666</c:v>
                </c:pt>
                <c:pt idx="627">
                  <c:v>627.8954999999991</c:v>
                </c:pt>
                <c:pt idx="628">
                  <c:v>628.895333333332</c:v>
                </c:pt>
                <c:pt idx="629">
                  <c:v>629.895166666666</c:v>
                </c:pt>
                <c:pt idx="630">
                  <c:v>630.8949999999991</c:v>
                </c:pt>
                <c:pt idx="631">
                  <c:v>631.894833333332</c:v>
                </c:pt>
                <c:pt idx="632">
                  <c:v>632.894666666666</c:v>
                </c:pt>
                <c:pt idx="633">
                  <c:v>633.8944999999991</c:v>
                </c:pt>
                <c:pt idx="634">
                  <c:v>634.8943333333331</c:v>
                </c:pt>
                <c:pt idx="635">
                  <c:v>635.894166666666</c:v>
                </c:pt>
                <c:pt idx="636">
                  <c:v>636.8939999999991</c:v>
                </c:pt>
                <c:pt idx="637">
                  <c:v>637.8938333333331</c:v>
                </c:pt>
                <c:pt idx="638">
                  <c:v>638.893666666666</c:v>
                </c:pt>
                <c:pt idx="639">
                  <c:v>639.893499999999</c:v>
                </c:pt>
                <c:pt idx="640">
                  <c:v>640.8933333333335</c:v>
                </c:pt>
                <c:pt idx="641">
                  <c:v>641.893166666666</c:v>
                </c:pt>
                <c:pt idx="642">
                  <c:v>642.892999999998</c:v>
                </c:pt>
                <c:pt idx="643">
                  <c:v>643.8928333333331</c:v>
                </c:pt>
                <c:pt idx="644">
                  <c:v>644.8926666666661</c:v>
                </c:pt>
                <c:pt idx="645">
                  <c:v>645.8924999999994</c:v>
                </c:pt>
                <c:pt idx="646">
                  <c:v>646.892333333333</c:v>
                </c:pt>
                <c:pt idx="647">
                  <c:v>647.8921666666661</c:v>
                </c:pt>
                <c:pt idx="648">
                  <c:v>648.8919999999994</c:v>
                </c:pt>
                <c:pt idx="649">
                  <c:v>649.891833333333</c:v>
                </c:pt>
                <c:pt idx="650">
                  <c:v>650.8916666666661</c:v>
                </c:pt>
                <c:pt idx="651">
                  <c:v>651.8914999999994</c:v>
                </c:pt>
                <c:pt idx="652">
                  <c:v>652.891333333333</c:v>
                </c:pt>
                <c:pt idx="653">
                  <c:v>653.891166666667</c:v>
                </c:pt>
                <c:pt idx="654">
                  <c:v>654.891</c:v>
                </c:pt>
                <c:pt idx="655">
                  <c:v>655.890833333333</c:v>
                </c:pt>
                <c:pt idx="656">
                  <c:v>656.890666666667</c:v>
                </c:pt>
                <c:pt idx="657">
                  <c:v>657.8905</c:v>
                </c:pt>
                <c:pt idx="658">
                  <c:v>658.890333333333</c:v>
                </c:pt>
                <c:pt idx="659">
                  <c:v>659.890166666667</c:v>
                </c:pt>
                <c:pt idx="660">
                  <c:v>660.89</c:v>
                </c:pt>
                <c:pt idx="661">
                  <c:v>661.889833333334</c:v>
                </c:pt>
                <c:pt idx="662">
                  <c:v>662.889666666667</c:v>
                </c:pt>
                <c:pt idx="663">
                  <c:v>663.8895</c:v>
                </c:pt>
                <c:pt idx="664">
                  <c:v>664.889333333334</c:v>
                </c:pt>
                <c:pt idx="665">
                  <c:v>665.889166666667</c:v>
                </c:pt>
                <c:pt idx="666">
                  <c:v>666.889</c:v>
                </c:pt>
                <c:pt idx="667">
                  <c:v>667.888833333334</c:v>
                </c:pt>
                <c:pt idx="668">
                  <c:v>668.888666666667</c:v>
                </c:pt>
                <c:pt idx="669">
                  <c:v>669.888500000001</c:v>
                </c:pt>
                <c:pt idx="670">
                  <c:v>670.888333333334</c:v>
                </c:pt>
                <c:pt idx="671">
                  <c:v>671.888166666667</c:v>
                </c:pt>
                <c:pt idx="672">
                  <c:v>672.888000000001</c:v>
                </c:pt>
                <c:pt idx="673">
                  <c:v>673.887833333334</c:v>
                </c:pt>
                <c:pt idx="674">
                  <c:v>674.8876666666681</c:v>
                </c:pt>
                <c:pt idx="675">
                  <c:v>675.8875000000004</c:v>
                </c:pt>
                <c:pt idx="676">
                  <c:v>676.887333333334</c:v>
                </c:pt>
                <c:pt idx="677">
                  <c:v>677.887166666668</c:v>
                </c:pt>
                <c:pt idx="678">
                  <c:v>678.887000000001</c:v>
                </c:pt>
                <c:pt idx="679">
                  <c:v>679.886833333334</c:v>
                </c:pt>
                <c:pt idx="680">
                  <c:v>680.886666666668</c:v>
                </c:pt>
                <c:pt idx="681">
                  <c:v>681.886500000001</c:v>
                </c:pt>
                <c:pt idx="682">
                  <c:v>682.886333333334</c:v>
                </c:pt>
                <c:pt idx="683">
                  <c:v>683.886166666668</c:v>
                </c:pt>
                <c:pt idx="684">
                  <c:v>684.886000000001</c:v>
                </c:pt>
                <c:pt idx="685">
                  <c:v>685.8858333333351</c:v>
                </c:pt>
                <c:pt idx="686">
                  <c:v>686.885666666668</c:v>
                </c:pt>
                <c:pt idx="687">
                  <c:v>687.885500000001</c:v>
                </c:pt>
                <c:pt idx="688">
                  <c:v>688.8853333333355</c:v>
                </c:pt>
                <c:pt idx="689">
                  <c:v>689.8851666666681</c:v>
                </c:pt>
                <c:pt idx="690">
                  <c:v>690.885000000002</c:v>
                </c:pt>
                <c:pt idx="691">
                  <c:v>691.884833333335</c:v>
                </c:pt>
                <c:pt idx="692">
                  <c:v>692.8846666666681</c:v>
                </c:pt>
                <c:pt idx="693">
                  <c:v>693.884500000002</c:v>
                </c:pt>
                <c:pt idx="694">
                  <c:v>694.884333333335</c:v>
                </c:pt>
                <c:pt idx="695">
                  <c:v>695.8841666666681</c:v>
                </c:pt>
                <c:pt idx="696">
                  <c:v>696.884000000001</c:v>
                </c:pt>
                <c:pt idx="697">
                  <c:v>697.883833333335</c:v>
                </c:pt>
                <c:pt idx="698">
                  <c:v>698.8836666666685</c:v>
                </c:pt>
                <c:pt idx="699">
                  <c:v>699.8835000000021</c:v>
                </c:pt>
                <c:pt idx="700">
                  <c:v>700.883333333335</c:v>
                </c:pt>
                <c:pt idx="701">
                  <c:v>701.883166666669</c:v>
                </c:pt>
                <c:pt idx="702">
                  <c:v>702.883000000002</c:v>
                </c:pt>
                <c:pt idx="703">
                  <c:v>703.882833333335</c:v>
                </c:pt>
                <c:pt idx="704">
                  <c:v>704.882666666669</c:v>
                </c:pt>
                <c:pt idx="705">
                  <c:v>705.882500000002</c:v>
                </c:pt>
                <c:pt idx="706">
                  <c:v>706.882333333335</c:v>
                </c:pt>
                <c:pt idx="707">
                  <c:v>707.882166666669</c:v>
                </c:pt>
                <c:pt idx="708">
                  <c:v>708.882000000002</c:v>
                </c:pt>
                <c:pt idx="709">
                  <c:v>709.881833333336</c:v>
                </c:pt>
                <c:pt idx="710">
                  <c:v>710.881666666669</c:v>
                </c:pt>
                <c:pt idx="711">
                  <c:v>711.881500000002</c:v>
                </c:pt>
                <c:pt idx="712">
                  <c:v>712.881333333336</c:v>
                </c:pt>
                <c:pt idx="713">
                  <c:v>713.8811666666691</c:v>
                </c:pt>
                <c:pt idx="714">
                  <c:v>714.881000000002</c:v>
                </c:pt>
                <c:pt idx="715">
                  <c:v>715.880833333336</c:v>
                </c:pt>
                <c:pt idx="716">
                  <c:v>716.880666666669</c:v>
                </c:pt>
                <c:pt idx="717">
                  <c:v>717.880500000003</c:v>
                </c:pt>
                <c:pt idx="718">
                  <c:v>718.880333333336</c:v>
                </c:pt>
                <c:pt idx="719">
                  <c:v>719.880166666669</c:v>
                </c:pt>
                <c:pt idx="720">
                  <c:v>720.880000000003</c:v>
                </c:pt>
                <c:pt idx="721">
                  <c:v>721.879833333336</c:v>
                </c:pt>
                <c:pt idx="722">
                  <c:v>722.87966666667</c:v>
                </c:pt>
                <c:pt idx="723">
                  <c:v>723.8795000000031</c:v>
                </c:pt>
                <c:pt idx="724">
                  <c:v>724.879333333336</c:v>
                </c:pt>
                <c:pt idx="725">
                  <c:v>725.87916666667</c:v>
                </c:pt>
                <c:pt idx="726">
                  <c:v>726.8790000000031</c:v>
                </c:pt>
                <c:pt idx="727">
                  <c:v>727.878833333336</c:v>
                </c:pt>
                <c:pt idx="728">
                  <c:v>728.87866666667</c:v>
                </c:pt>
                <c:pt idx="729">
                  <c:v>729.8785000000031</c:v>
                </c:pt>
                <c:pt idx="730">
                  <c:v>730.878333333336</c:v>
                </c:pt>
                <c:pt idx="731">
                  <c:v>731.87816666667</c:v>
                </c:pt>
                <c:pt idx="732">
                  <c:v>732.878000000003</c:v>
                </c:pt>
                <c:pt idx="733">
                  <c:v>733.877833333337</c:v>
                </c:pt>
                <c:pt idx="734">
                  <c:v>734.87766666667</c:v>
                </c:pt>
                <c:pt idx="735">
                  <c:v>735.8775000000029</c:v>
                </c:pt>
                <c:pt idx="736">
                  <c:v>736.877333333336</c:v>
                </c:pt>
                <c:pt idx="737">
                  <c:v>737.87716666667</c:v>
                </c:pt>
                <c:pt idx="738">
                  <c:v>738.877000000003</c:v>
                </c:pt>
                <c:pt idx="739">
                  <c:v>739.876833333337</c:v>
                </c:pt>
                <c:pt idx="740">
                  <c:v>740.87666666667</c:v>
                </c:pt>
                <c:pt idx="741">
                  <c:v>741.8765000000041</c:v>
                </c:pt>
                <c:pt idx="742">
                  <c:v>742.876333333337</c:v>
                </c:pt>
                <c:pt idx="743">
                  <c:v>743.87616666667</c:v>
                </c:pt>
                <c:pt idx="744">
                  <c:v>744.8760000000041</c:v>
                </c:pt>
                <c:pt idx="745">
                  <c:v>745.875833333337</c:v>
                </c:pt>
                <c:pt idx="746">
                  <c:v>746.87566666667</c:v>
                </c:pt>
                <c:pt idx="747">
                  <c:v>747.8755000000041</c:v>
                </c:pt>
                <c:pt idx="748">
                  <c:v>748.875333333337</c:v>
                </c:pt>
                <c:pt idx="749">
                  <c:v>749.875166666671</c:v>
                </c:pt>
                <c:pt idx="750">
                  <c:v>750.8750000000041</c:v>
                </c:pt>
                <c:pt idx="751">
                  <c:v>751.874833333337</c:v>
                </c:pt>
                <c:pt idx="752">
                  <c:v>752.874666666671</c:v>
                </c:pt>
                <c:pt idx="753">
                  <c:v>753.8745000000041</c:v>
                </c:pt>
                <c:pt idx="754">
                  <c:v>754.874333333337</c:v>
                </c:pt>
                <c:pt idx="755">
                  <c:v>755.874166666671</c:v>
                </c:pt>
                <c:pt idx="756">
                  <c:v>756.874000000004</c:v>
                </c:pt>
                <c:pt idx="757">
                  <c:v>757.873833333337</c:v>
                </c:pt>
                <c:pt idx="758">
                  <c:v>758.873666666672</c:v>
                </c:pt>
                <c:pt idx="759">
                  <c:v>759.873500000004</c:v>
                </c:pt>
                <c:pt idx="760">
                  <c:v>760.873333333338</c:v>
                </c:pt>
                <c:pt idx="761">
                  <c:v>761.873166666672</c:v>
                </c:pt>
                <c:pt idx="762">
                  <c:v>762.873000000004</c:v>
                </c:pt>
                <c:pt idx="763">
                  <c:v>763.872833333338</c:v>
                </c:pt>
                <c:pt idx="764">
                  <c:v>764.8726666666711</c:v>
                </c:pt>
                <c:pt idx="765">
                  <c:v>765.8725000000034</c:v>
                </c:pt>
                <c:pt idx="766">
                  <c:v>766.872333333338</c:v>
                </c:pt>
                <c:pt idx="767">
                  <c:v>767.8721666666715</c:v>
                </c:pt>
                <c:pt idx="768">
                  <c:v>768.872000000005</c:v>
                </c:pt>
                <c:pt idx="769">
                  <c:v>769.871833333338</c:v>
                </c:pt>
                <c:pt idx="770">
                  <c:v>770.871666666671</c:v>
                </c:pt>
                <c:pt idx="771">
                  <c:v>771.871500000005</c:v>
                </c:pt>
                <c:pt idx="772">
                  <c:v>772.871333333338</c:v>
                </c:pt>
                <c:pt idx="773">
                  <c:v>773.871166666671</c:v>
                </c:pt>
                <c:pt idx="774">
                  <c:v>774.871000000005</c:v>
                </c:pt>
                <c:pt idx="775">
                  <c:v>775.8708333333381</c:v>
                </c:pt>
                <c:pt idx="776">
                  <c:v>776.870666666671</c:v>
                </c:pt>
                <c:pt idx="777">
                  <c:v>777.870500000005</c:v>
                </c:pt>
                <c:pt idx="778">
                  <c:v>778.8703333333381</c:v>
                </c:pt>
                <c:pt idx="779">
                  <c:v>779.870166666672</c:v>
                </c:pt>
                <c:pt idx="780">
                  <c:v>780.870000000005</c:v>
                </c:pt>
                <c:pt idx="781">
                  <c:v>781.8698333333381</c:v>
                </c:pt>
                <c:pt idx="782">
                  <c:v>782.869666666672</c:v>
                </c:pt>
                <c:pt idx="783">
                  <c:v>783.869500000004</c:v>
                </c:pt>
                <c:pt idx="784">
                  <c:v>784.8693333333381</c:v>
                </c:pt>
                <c:pt idx="785">
                  <c:v>785.869166666672</c:v>
                </c:pt>
                <c:pt idx="786">
                  <c:v>786.869000000004</c:v>
                </c:pt>
                <c:pt idx="787">
                  <c:v>787.868833333339</c:v>
                </c:pt>
                <c:pt idx="788">
                  <c:v>788.868666666672</c:v>
                </c:pt>
                <c:pt idx="789">
                  <c:v>789.8685000000044</c:v>
                </c:pt>
                <c:pt idx="790">
                  <c:v>790.868333333339</c:v>
                </c:pt>
                <c:pt idx="791">
                  <c:v>791.868166666672</c:v>
                </c:pt>
                <c:pt idx="792">
                  <c:v>792.868000000006</c:v>
                </c:pt>
                <c:pt idx="793">
                  <c:v>793.8678333333384</c:v>
                </c:pt>
                <c:pt idx="794">
                  <c:v>794.867666666672</c:v>
                </c:pt>
                <c:pt idx="795">
                  <c:v>795.8675000000046</c:v>
                </c:pt>
                <c:pt idx="796">
                  <c:v>796.8673333333384</c:v>
                </c:pt>
                <c:pt idx="797">
                  <c:v>797.867166666672</c:v>
                </c:pt>
                <c:pt idx="798">
                  <c:v>798.8670000000049</c:v>
                </c:pt>
                <c:pt idx="799">
                  <c:v>799.8668333333384</c:v>
                </c:pt>
                <c:pt idx="800">
                  <c:v>800.866666666673</c:v>
                </c:pt>
                <c:pt idx="801">
                  <c:v>801.8665000000049</c:v>
                </c:pt>
                <c:pt idx="802">
                  <c:v>802.866333333339</c:v>
                </c:pt>
                <c:pt idx="803">
                  <c:v>803.866166666673</c:v>
                </c:pt>
                <c:pt idx="804">
                  <c:v>804.866000000005</c:v>
                </c:pt>
                <c:pt idx="805">
                  <c:v>805.865833333339</c:v>
                </c:pt>
                <c:pt idx="806">
                  <c:v>806.865666666673</c:v>
                </c:pt>
                <c:pt idx="807">
                  <c:v>807.8655000000049</c:v>
                </c:pt>
                <c:pt idx="808">
                  <c:v>808.865333333339</c:v>
                </c:pt>
                <c:pt idx="809">
                  <c:v>809.8651666666731</c:v>
                </c:pt>
                <c:pt idx="810">
                  <c:v>810.8650000000054</c:v>
                </c:pt>
                <c:pt idx="811">
                  <c:v>811.86483333334</c:v>
                </c:pt>
                <c:pt idx="812">
                  <c:v>812.8646666666731</c:v>
                </c:pt>
                <c:pt idx="813">
                  <c:v>813.8645000000054</c:v>
                </c:pt>
                <c:pt idx="814">
                  <c:v>814.86433333334</c:v>
                </c:pt>
                <c:pt idx="815">
                  <c:v>815.8641666666731</c:v>
                </c:pt>
                <c:pt idx="816">
                  <c:v>816.8640000000071</c:v>
                </c:pt>
                <c:pt idx="817">
                  <c:v>817.86383333334</c:v>
                </c:pt>
                <c:pt idx="818">
                  <c:v>818.863666666673</c:v>
                </c:pt>
                <c:pt idx="819">
                  <c:v>819.863500000007</c:v>
                </c:pt>
                <c:pt idx="820">
                  <c:v>820.86333333334</c:v>
                </c:pt>
                <c:pt idx="821">
                  <c:v>821.863166666673</c:v>
                </c:pt>
                <c:pt idx="822">
                  <c:v>822.863000000007</c:v>
                </c:pt>
                <c:pt idx="823">
                  <c:v>823.8628333333401</c:v>
                </c:pt>
                <c:pt idx="824">
                  <c:v>824.862666666673</c:v>
                </c:pt>
                <c:pt idx="825">
                  <c:v>825.8625000000059</c:v>
                </c:pt>
                <c:pt idx="826">
                  <c:v>826.8623333333401</c:v>
                </c:pt>
                <c:pt idx="827">
                  <c:v>827.8621666666741</c:v>
                </c:pt>
                <c:pt idx="828">
                  <c:v>828.862000000006</c:v>
                </c:pt>
                <c:pt idx="829">
                  <c:v>829.8618333333401</c:v>
                </c:pt>
                <c:pt idx="830">
                  <c:v>830.8616666666741</c:v>
                </c:pt>
                <c:pt idx="831">
                  <c:v>831.861500000006</c:v>
                </c:pt>
                <c:pt idx="832">
                  <c:v>832.8613333333401</c:v>
                </c:pt>
                <c:pt idx="833">
                  <c:v>833.861166666674</c:v>
                </c:pt>
                <c:pt idx="834">
                  <c:v>834.8610000000064</c:v>
                </c:pt>
                <c:pt idx="835">
                  <c:v>835.860833333341</c:v>
                </c:pt>
                <c:pt idx="836">
                  <c:v>836.860666666674</c:v>
                </c:pt>
                <c:pt idx="837">
                  <c:v>837.8605000000064</c:v>
                </c:pt>
                <c:pt idx="838">
                  <c:v>838.860333333341</c:v>
                </c:pt>
                <c:pt idx="839">
                  <c:v>839.860166666674</c:v>
                </c:pt>
                <c:pt idx="840">
                  <c:v>840.8600000000071</c:v>
                </c:pt>
                <c:pt idx="841">
                  <c:v>841.859833333341</c:v>
                </c:pt>
                <c:pt idx="842">
                  <c:v>842.859666666674</c:v>
                </c:pt>
                <c:pt idx="843">
                  <c:v>843.8595000000079</c:v>
                </c:pt>
                <c:pt idx="844">
                  <c:v>844.8593333333411</c:v>
                </c:pt>
                <c:pt idx="845">
                  <c:v>845.859166666674</c:v>
                </c:pt>
                <c:pt idx="846">
                  <c:v>846.8590000000079</c:v>
                </c:pt>
                <c:pt idx="847">
                  <c:v>847.858833333341</c:v>
                </c:pt>
                <c:pt idx="848">
                  <c:v>848.858666666675</c:v>
                </c:pt>
                <c:pt idx="849">
                  <c:v>849.8585000000079</c:v>
                </c:pt>
                <c:pt idx="850">
                  <c:v>850.858333333341</c:v>
                </c:pt>
                <c:pt idx="851">
                  <c:v>851.858166666674</c:v>
                </c:pt>
                <c:pt idx="852">
                  <c:v>852.858000000008</c:v>
                </c:pt>
                <c:pt idx="853">
                  <c:v>853.857833333341</c:v>
                </c:pt>
                <c:pt idx="854">
                  <c:v>854.857666666675</c:v>
                </c:pt>
                <c:pt idx="855">
                  <c:v>855.8575000000069</c:v>
                </c:pt>
                <c:pt idx="856">
                  <c:v>856.857333333341</c:v>
                </c:pt>
                <c:pt idx="857">
                  <c:v>857.857166666675</c:v>
                </c:pt>
                <c:pt idx="858">
                  <c:v>858.8570000000074</c:v>
                </c:pt>
                <c:pt idx="859">
                  <c:v>859.856833333342</c:v>
                </c:pt>
                <c:pt idx="860">
                  <c:v>860.856666666675</c:v>
                </c:pt>
                <c:pt idx="861">
                  <c:v>861.8565000000074</c:v>
                </c:pt>
                <c:pt idx="862">
                  <c:v>862.856333333342</c:v>
                </c:pt>
                <c:pt idx="863">
                  <c:v>863.856166666675</c:v>
                </c:pt>
                <c:pt idx="864">
                  <c:v>864.8560000000074</c:v>
                </c:pt>
                <c:pt idx="865">
                  <c:v>865.855833333342</c:v>
                </c:pt>
                <c:pt idx="866">
                  <c:v>866.855666666675</c:v>
                </c:pt>
                <c:pt idx="867">
                  <c:v>867.8555000000079</c:v>
                </c:pt>
                <c:pt idx="868">
                  <c:v>868.855333333342</c:v>
                </c:pt>
                <c:pt idx="869">
                  <c:v>869.855166666675</c:v>
                </c:pt>
                <c:pt idx="870">
                  <c:v>870.8550000000079</c:v>
                </c:pt>
                <c:pt idx="871">
                  <c:v>871.854833333342</c:v>
                </c:pt>
                <c:pt idx="872">
                  <c:v>872.854666666675</c:v>
                </c:pt>
                <c:pt idx="873">
                  <c:v>873.8545000000079</c:v>
                </c:pt>
                <c:pt idx="874">
                  <c:v>874.854333333342</c:v>
                </c:pt>
                <c:pt idx="875">
                  <c:v>875.854166666675</c:v>
                </c:pt>
                <c:pt idx="876">
                  <c:v>876.8540000000079</c:v>
                </c:pt>
                <c:pt idx="877">
                  <c:v>877.853833333342</c:v>
                </c:pt>
                <c:pt idx="878">
                  <c:v>878.853666666675</c:v>
                </c:pt>
                <c:pt idx="879">
                  <c:v>879.8535000000084</c:v>
                </c:pt>
                <c:pt idx="880">
                  <c:v>880.853333333342</c:v>
                </c:pt>
                <c:pt idx="881">
                  <c:v>881.8531666666765</c:v>
                </c:pt>
                <c:pt idx="882">
                  <c:v>882.8530000000084</c:v>
                </c:pt>
                <c:pt idx="883">
                  <c:v>883.852833333342</c:v>
                </c:pt>
                <c:pt idx="884">
                  <c:v>884.8526666666761</c:v>
                </c:pt>
                <c:pt idx="885">
                  <c:v>885.8525000000075</c:v>
                </c:pt>
                <c:pt idx="886">
                  <c:v>886.852333333342</c:v>
                </c:pt>
                <c:pt idx="887">
                  <c:v>887.852166666676</c:v>
                </c:pt>
                <c:pt idx="888">
                  <c:v>888.8520000000076</c:v>
                </c:pt>
                <c:pt idx="889">
                  <c:v>889.851833333343</c:v>
                </c:pt>
                <c:pt idx="890">
                  <c:v>890.851666666676</c:v>
                </c:pt>
                <c:pt idx="891">
                  <c:v>891.8515000000077</c:v>
                </c:pt>
                <c:pt idx="892">
                  <c:v>892.8513333333431</c:v>
                </c:pt>
                <c:pt idx="893">
                  <c:v>893.851166666676</c:v>
                </c:pt>
                <c:pt idx="894">
                  <c:v>894.8510000000089</c:v>
                </c:pt>
                <c:pt idx="895">
                  <c:v>895.8508333333431</c:v>
                </c:pt>
                <c:pt idx="896">
                  <c:v>896.850666666676</c:v>
                </c:pt>
                <c:pt idx="897">
                  <c:v>897.850500000009</c:v>
                </c:pt>
                <c:pt idx="898">
                  <c:v>898.8503333333431</c:v>
                </c:pt>
                <c:pt idx="899">
                  <c:v>899.850166666676</c:v>
                </c:pt>
                <c:pt idx="900">
                  <c:v>900.850000000009</c:v>
                </c:pt>
                <c:pt idx="901">
                  <c:v>901.8498333333431</c:v>
                </c:pt>
                <c:pt idx="902">
                  <c:v>902.849666666677</c:v>
                </c:pt>
                <c:pt idx="903">
                  <c:v>903.8495000000094</c:v>
                </c:pt>
                <c:pt idx="904">
                  <c:v>904.849333333343</c:v>
                </c:pt>
                <c:pt idx="905">
                  <c:v>905.849166666677</c:v>
                </c:pt>
                <c:pt idx="906">
                  <c:v>906.8490000000094</c:v>
                </c:pt>
                <c:pt idx="907">
                  <c:v>907.848833333343</c:v>
                </c:pt>
                <c:pt idx="908">
                  <c:v>908.848666666677</c:v>
                </c:pt>
                <c:pt idx="909">
                  <c:v>909.8485000000101</c:v>
                </c:pt>
                <c:pt idx="910">
                  <c:v>910.848333333343</c:v>
                </c:pt>
                <c:pt idx="911">
                  <c:v>911.848166666677</c:v>
                </c:pt>
                <c:pt idx="912">
                  <c:v>912.84800000001</c:v>
                </c:pt>
                <c:pt idx="913">
                  <c:v>913.8478333333434</c:v>
                </c:pt>
                <c:pt idx="914">
                  <c:v>914.847666666677</c:v>
                </c:pt>
                <c:pt idx="915">
                  <c:v>915.8475000000085</c:v>
                </c:pt>
                <c:pt idx="916">
                  <c:v>916.8473333333434</c:v>
                </c:pt>
                <c:pt idx="917">
                  <c:v>917.847166666677</c:v>
                </c:pt>
                <c:pt idx="918">
                  <c:v>918.8470000000088</c:v>
                </c:pt>
                <c:pt idx="919">
                  <c:v>919.846833333344</c:v>
                </c:pt>
                <c:pt idx="920">
                  <c:v>920.846666666677</c:v>
                </c:pt>
                <c:pt idx="921">
                  <c:v>921.8465000000089</c:v>
                </c:pt>
                <c:pt idx="922">
                  <c:v>922.846333333344</c:v>
                </c:pt>
                <c:pt idx="923">
                  <c:v>923.846166666677</c:v>
                </c:pt>
                <c:pt idx="924">
                  <c:v>924.8460000000099</c:v>
                </c:pt>
                <c:pt idx="925">
                  <c:v>925.845833333344</c:v>
                </c:pt>
                <c:pt idx="926">
                  <c:v>926.845666666677</c:v>
                </c:pt>
                <c:pt idx="927">
                  <c:v>927.8455000000104</c:v>
                </c:pt>
                <c:pt idx="928">
                  <c:v>928.845333333344</c:v>
                </c:pt>
                <c:pt idx="929">
                  <c:v>929.8451666666781</c:v>
                </c:pt>
                <c:pt idx="930">
                  <c:v>930.8450000000104</c:v>
                </c:pt>
                <c:pt idx="931">
                  <c:v>931.844833333344</c:v>
                </c:pt>
                <c:pt idx="932">
                  <c:v>932.8446666666781</c:v>
                </c:pt>
                <c:pt idx="933">
                  <c:v>933.8445000000104</c:v>
                </c:pt>
                <c:pt idx="934">
                  <c:v>934.844333333344</c:v>
                </c:pt>
                <c:pt idx="935">
                  <c:v>935.844166666678</c:v>
                </c:pt>
                <c:pt idx="936">
                  <c:v>936.844000000011</c:v>
                </c:pt>
                <c:pt idx="937">
                  <c:v>937.8438333333451</c:v>
                </c:pt>
                <c:pt idx="938">
                  <c:v>938.843666666678</c:v>
                </c:pt>
                <c:pt idx="939">
                  <c:v>939.843500000011</c:v>
                </c:pt>
                <c:pt idx="940">
                  <c:v>940.8433333333451</c:v>
                </c:pt>
                <c:pt idx="941">
                  <c:v>941.843166666678</c:v>
                </c:pt>
                <c:pt idx="942">
                  <c:v>942.843000000011</c:v>
                </c:pt>
                <c:pt idx="943">
                  <c:v>943.8428333333451</c:v>
                </c:pt>
                <c:pt idx="944">
                  <c:v>944.842666666678</c:v>
                </c:pt>
                <c:pt idx="945">
                  <c:v>945.842500000011</c:v>
                </c:pt>
                <c:pt idx="946">
                  <c:v>946.8423333333451</c:v>
                </c:pt>
                <c:pt idx="947">
                  <c:v>947.842166666678</c:v>
                </c:pt>
                <c:pt idx="948">
                  <c:v>948.8420000000114</c:v>
                </c:pt>
                <c:pt idx="949">
                  <c:v>949.8418333333451</c:v>
                </c:pt>
                <c:pt idx="950">
                  <c:v>950.841666666678</c:v>
                </c:pt>
                <c:pt idx="951">
                  <c:v>951.8415000000114</c:v>
                </c:pt>
                <c:pt idx="952">
                  <c:v>952.841333333345</c:v>
                </c:pt>
                <c:pt idx="953">
                  <c:v>953.841166666679</c:v>
                </c:pt>
                <c:pt idx="954">
                  <c:v>954.8410000000121</c:v>
                </c:pt>
                <c:pt idx="955">
                  <c:v>955.840833333345</c:v>
                </c:pt>
                <c:pt idx="956">
                  <c:v>956.840666666679</c:v>
                </c:pt>
                <c:pt idx="957">
                  <c:v>957.8405000000121</c:v>
                </c:pt>
                <c:pt idx="958">
                  <c:v>958.840333333345</c:v>
                </c:pt>
                <c:pt idx="959">
                  <c:v>959.840166666679</c:v>
                </c:pt>
                <c:pt idx="960">
                  <c:v>960.8400000000121</c:v>
                </c:pt>
                <c:pt idx="961">
                  <c:v>961.839833333345</c:v>
                </c:pt>
                <c:pt idx="962">
                  <c:v>962.839666666679</c:v>
                </c:pt>
                <c:pt idx="963">
                  <c:v>963.8395000000121</c:v>
                </c:pt>
                <c:pt idx="964">
                  <c:v>964.839333333346</c:v>
                </c:pt>
                <c:pt idx="965">
                  <c:v>965.839166666679</c:v>
                </c:pt>
                <c:pt idx="966">
                  <c:v>966.839000000012</c:v>
                </c:pt>
                <c:pt idx="967">
                  <c:v>967.838833333346</c:v>
                </c:pt>
                <c:pt idx="968">
                  <c:v>968.838666666679</c:v>
                </c:pt>
                <c:pt idx="969">
                  <c:v>969.838500000012</c:v>
                </c:pt>
                <c:pt idx="970">
                  <c:v>970.838333333346</c:v>
                </c:pt>
                <c:pt idx="971">
                  <c:v>971.8381666666791</c:v>
                </c:pt>
                <c:pt idx="972">
                  <c:v>972.838000000013</c:v>
                </c:pt>
                <c:pt idx="973">
                  <c:v>973.837833333346</c:v>
                </c:pt>
                <c:pt idx="974">
                  <c:v>974.8376666666791</c:v>
                </c:pt>
                <c:pt idx="975">
                  <c:v>975.8375000000124</c:v>
                </c:pt>
                <c:pt idx="976">
                  <c:v>976.837333333346</c:v>
                </c:pt>
                <c:pt idx="977">
                  <c:v>977.83716666668</c:v>
                </c:pt>
                <c:pt idx="978">
                  <c:v>978.8370000000124</c:v>
                </c:pt>
                <c:pt idx="979">
                  <c:v>979.836833333346</c:v>
                </c:pt>
                <c:pt idx="980">
                  <c:v>980.83666666668</c:v>
                </c:pt>
                <c:pt idx="981">
                  <c:v>981.8365000000124</c:v>
                </c:pt>
                <c:pt idx="982">
                  <c:v>982.836333333346</c:v>
                </c:pt>
                <c:pt idx="983">
                  <c:v>983.83616666668</c:v>
                </c:pt>
                <c:pt idx="984">
                  <c:v>984.8360000000129</c:v>
                </c:pt>
                <c:pt idx="985">
                  <c:v>985.835833333347</c:v>
                </c:pt>
                <c:pt idx="986">
                  <c:v>986.83566666668</c:v>
                </c:pt>
                <c:pt idx="987">
                  <c:v>987.8355000000129</c:v>
                </c:pt>
                <c:pt idx="988">
                  <c:v>988.835333333347</c:v>
                </c:pt>
                <c:pt idx="989">
                  <c:v>989.83516666668</c:v>
                </c:pt>
                <c:pt idx="990">
                  <c:v>990.8350000000129</c:v>
                </c:pt>
                <c:pt idx="991">
                  <c:v>991.834833333347</c:v>
                </c:pt>
                <c:pt idx="992">
                  <c:v>992.83466666668</c:v>
                </c:pt>
                <c:pt idx="993">
                  <c:v>993.8345000000129</c:v>
                </c:pt>
                <c:pt idx="994">
                  <c:v>994.834333333347</c:v>
                </c:pt>
                <c:pt idx="995">
                  <c:v>995.83416666668</c:v>
                </c:pt>
                <c:pt idx="996">
                  <c:v>996.834000000013</c:v>
                </c:pt>
                <c:pt idx="997">
                  <c:v>997.833833333347</c:v>
                </c:pt>
                <c:pt idx="998">
                  <c:v>998.83366666668</c:v>
                </c:pt>
                <c:pt idx="999">
                  <c:v>999.8335000000134</c:v>
                </c:pt>
                <c:pt idx="1000">
                  <c:v>1000.83333333334</c:v>
                </c:pt>
                <c:pt idx="1001">
                  <c:v>1001.83316666668</c:v>
                </c:pt>
                <c:pt idx="1002">
                  <c:v>1002.83300000001</c:v>
                </c:pt>
                <c:pt idx="1003">
                  <c:v>1003.83283333334</c:v>
                </c:pt>
                <c:pt idx="1004">
                  <c:v>1004.83266666668</c:v>
                </c:pt>
                <c:pt idx="1005">
                  <c:v>1005.83250000001</c:v>
                </c:pt>
                <c:pt idx="1006">
                  <c:v>1006.83233333334</c:v>
                </c:pt>
                <c:pt idx="1007">
                  <c:v>1007.83216666668</c:v>
                </c:pt>
                <c:pt idx="1008">
                  <c:v>1008.83200000001</c:v>
                </c:pt>
                <c:pt idx="1009">
                  <c:v>1009.83183333334</c:v>
                </c:pt>
                <c:pt idx="1010">
                  <c:v>1010.83166666668</c:v>
                </c:pt>
                <c:pt idx="1011">
                  <c:v>1011.83150000001</c:v>
                </c:pt>
                <c:pt idx="1012">
                  <c:v>1012.83133333334</c:v>
                </c:pt>
                <c:pt idx="1013">
                  <c:v>1013.83116666668</c:v>
                </c:pt>
                <c:pt idx="1014">
                  <c:v>1014.83100000001</c:v>
                </c:pt>
                <c:pt idx="1015">
                  <c:v>1015.83083333334</c:v>
                </c:pt>
                <c:pt idx="1016">
                  <c:v>1016.83066666668</c:v>
                </c:pt>
                <c:pt idx="1017">
                  <c:v>1017.83050000001</c:v>
                </c:pt>
                <c:pt idx="1018">
                  <c:v>1018.83033333334</c:v>
                </c:pt>
                <c:pt idx="1019">
                  <c:v>1019.83016666668</c:v>
                </c:pt>
                <c:pt idx="1020">
                  <c:v>1020.83000000001</c:v>
                </c:pt>
                <c:pt idx="1021">
                  <c:v>1021.82983333334</c:v>
                </c:pt>
                <c:pt idx="1022">
                  <c:v>1022.82966666668</c:v>
                </c:pt>
                <c:pt idx="1023">
                  <c:v>1023.82950000001</c:v>
                </c:pt>
                <c:pt idx="1024">
                  <c:v>1024.82933333334</c:v>
                </c:pt>
                <c:pt idx="1025">
                  <c:v>1025.82916666668</c:v>
                </c:pt>
                <c:pt idx="1026">
                  <c:v>1026.82900000001</c:v>
                </c:pt>
                <c:pt idx="1027">
                  <c:v>1027.82883333334</c:v>
                </c:pt>
                <c:pt idx="1028">
                  <c:v>1028.82866666668</c:v>
                </c:pt>
                <c:pt idx="1029">
                  <c:v>1029.82850000001</c:v>
                </c:pt>
                <c:pt idx="1030">
                  <c:v>1030.82833333334</c:v>
                </c:pt>
                <c:pt idx="1031">
                  <c:v>1031.82816666668</c:v>
                </c:pt>
                <c:pt idx="1032">
                  <c:v>1032.82800000001</c:v>
                </c:pt>
                <c:pt idx="1033">
                  <c:v>1033.82783333334</c:v>
                </c:pt>
                <c:pt idx="1034">
                  <c:v>1034.82766666668</c:v>
                </c:pt>
                <c:pt idx="1035">
                  <c:v>1035.82750000001</c:v>
                </c:pt>
                <c:pt idx="1036">
                  <c:v>1036.82733333334</c:v>
                </c:pt>
                <c:pt idx="1037">
                  <c:v>1037.82716666668</c:v>
                </c:pt>
                <c:pt idx="1038">
                  <c:v>1038.82700000001</c:v>
                </c:pt>
                <c:pt idx="1039">
                  <c:v>1039.82683333334</c:v>
                </c:pt>
                <c:pt idx="1040">
                  <c:v>1040.82666666668</c:v>
                </c:pt>
                <c:pt idx="1041">
                  <c:v>1041.82650000001</c:v>
                </c:pt>
                <c:pt idx="1042">
                  <c:v>1042.82633333334</c:v>
                </c:pt>
                <c:pt idx="1043">
                  <c:v>1043.82616666668</c:v>
                </c:pt>
                <c:pt idx="1044">
                  <c:v>1044.82600000001</c:v>
                </c:pt>
                <c:pt idx="1045">
                  <c:v>1045.82583333334</c:v>
                </c:pt>
                <c:pt idx="1046">
                  <c:v>1046.82566666668</c:v>
                </c:pt>
                <c:pt idx="1047">
                  <c:v>1047.82550000001</c:v>
                </c:pt>
                <c:pt idx="1048">
                  <c:v>1048.82533333334</c:v>
                </c:pt>
                <c:pt idx="1049">
                  <c:v>1049.82516666668</c:v>
                </c:pt>
                <c:pt idx="1050">
                  <c:v>1050.82500000001</c:v>
                </c:pt>
                <c:pt idx="1051">
                  <c:v>1051.82483333334</c:v>
                </c:pt>
                <c:pt idx="1052">
                  <c:v>1052.82466666668</c:v>
                </c:pt>
                <c:pt idx="1053">
                  <c:v>1053.82450000001</c:v>
                </c:pt>
                <c:pt idx="1054">
                  <c:v>1054.82433333334</c:v>
                </c:pt>
                <c:pt idx="1055">
                  <c:v>1055.82416666668</c:v>
                </c:pt>
                <c:pt idx="1056">
                  <c:v>1056.82400000001</c:v>
                </c:pt>
                <c:pt idx="1057">
                  <c:v>1057.82383333334</c:v>
                </c:pt>
                <c:pt idx="1058">
                  <c:v>1058.82366666668</c:v>
                </c:pt>
                <c:pt idx="1059">
                  <c:v>1059.82350000001</c:v>
                </c:pt>
                <c:pt idx="1060">
                  <c:v>1060.82333333335</c:v>
                </c:pt>
                <c:pt idx="1061">
                  <c:v>1061.82316666668</c:v>
                </c:pt>
                <c:pt idx="1062">
                  <c:v>1062.82300000001</c:v>
                </c:pt>
                <c:pt idx="1063">
                  <c:v>1063.82283333335</c:v>
                </c:pt>
                <c:pt idx="1064">
                  <c:v>1064.82266666668</c:v>
                </c:pt>
                <c:pt idx="1065">
                  <c:v>1065.82250000001</c:v>
                </c:pt>
                <c:pt idx="1066">
                  <c:v>1066.82233333335</c:v>
                </c:pt>
                <c:pt idx="1067">
                  <c:v>1067.82216666668</c:v>
                </c:pt>
                <c:pt idx="1068">
                  <c:v>1068.82200000001</c:v>
                </c:pt>
                <c:pt idx="1069">
                  <c:v>1069.82183333335</c:v>
                </c:pt>
                <c:pt idx="1070">
                  <c:v>1070.82166666668</c:v>
                </c:pt>
                <c:pt idx="1071">
                  <c:v>1071.82150000001</c:v>
                </c:pt>
                <c:pt idx="1072">
                  <c:v>1072.82133333335</c:v>
                </c:pt>
                <c:pt idx="1073">
                  <c:v>1073.82116666668</c:v>
                </c:pt>
                <c:pt idx="1074">
                  <c:v>1074.82100000001</c:v>
                </c:pt>
                <c:pt idx="1075">
                  <c:v>1075.82083333335</c:v>
                </c:pt>
                <c:pt idx="1076">
                  <c:v>1076.82066666668</c:v>
                </c:pt>
                <c:pt idx="1077">
                  <c:v>1077.82050000001</c:v>
                </c:pt>
                <c:pt idx="1078">
                  <c:v>1078.82033333334</c:v>
                </c:pt>
                <c:pt idx="1079">
                  <c:v>1079.82016666668</c:v>
                </c:pt>
                <c:pt idx="1080">
                  <c:v>1080.82000000001</c:v>
                </c:pt>
                <c:pt idx="1081">
                  <c:v>1081.81983333334</c:v>
                </c:pt>
                <c:pt idx="1082">
                  <c:v>1082.81966666668</c:v>
                </c:pt>
                <c:pt idx="1083">
                  <c:v>1083.81950000001</c:v>
                </c:pt>
                <c:pt idx="1084">
                  <c:v>1084.81933333334</c:v>
                </c:pt>
                <c:pt idx="1085">
                  <c:v>1085.81916666668</c:v>
                </c:pt>
                <c:pt idx="1086">
                  <c:v>1086.81900000001</c:v>
                </c:pt>
                <c:pt idx="1087">
                  <c:v>1087.81883333334</c:v>
                </c:pt>
                <c:pt idx="1088">
                  <c:v>1088.81866666668</c:v>
                </c:pt>
                <c:pt idx="1089">
                  <c:v>1089.81850000001</c:v>
                </c:pt>
                <c:pt idx="1090">
                  <c:v>1090.81833333334</c:v>
                </c:pt>
                <c:pt idx="1091">
                  <c:v>1091.81816666668</c:v>
                </c:pt>
                <c:pt idx="1092">
                  <c:v>1092.81800000001</c:v>
                </c:pt>
                <c:pt idx="1093">
                  <c:v>1093.81783333334</c:v>
                </c:pt>
                <c:pt idx="1094">
                  <c:v>1094.81766666668</c:v>
                </c:pt>
                <c:pt idx="1095">
                  <c:v>1095.81750000001</c:v>
                </c:pt>
                <c:pt idx="1096">
                  <c:v>1096.81733333334</c:v>
                </c:pt>
                <c:pt idx="1097">
                  <c:v>1097.81716666668</c:v>
                </c:pt>
                <c:pt idx="1098">
                  <c:v>1098.81700000001</c:v>
                </c:pt>
                <c:pt idx="1099">
                  <c:v>1099.81683333334</c:v>
                </c:pt>
                <c:pt idx="1100">
                  <c:v>1100.81666666668</c:v>
                </c:pt>
                <c:pt idx="1101">
                  <c:v>1101.81650000001</c:v>
                </c:pt>
                <c:pt idx="1102">
                  <c:v>1102.81633333334</c:v>
                </c:pt>
                <c:pt idx="1103">
                  <c:v>1103.81616666668</c:v>
                </c:pt>
                <c:pt idx="1104">
                  <c:v>1104.81600000001</c:v>
                </c:pt>
                <c:pt idx="1105">
                  <c:v>1105.81583333334</c:v>
                </c:pt>
                <c:pt idx="1106">
                  <c:v>1106.81566666668</c:v>
                </c:pt>
                <c:pt idx="1107">
                  <c:v>1107.81550000001</c:v>
                </c:pt>
                <c:pt idx="1108">
                  <c:v>1108.81533333334</c:v>
                </c:pt>
                <c:pt idx="1109">
                  <c:v>1109.81516666668</c:v>
                </c:pt>
                <c:pt idx="1110">
                  <c:v>1110.81500000001</c:v>
                </c:pt>
                <c:pt idx="1111">
                  <c:v>1111.81483333334</c:v>
                </c:pt>
                <c:pt idx="1112">
                  <c:v>1112.81466666668</c:v>
                </c:pt>
                <c:pt idx="1113">
                  <c:v>1113.81450000001</c:v>
                </c:pt>
                <c:pt idx="1114">
                  <c:v>1114.81433333334</c:v>
                </c:pt>
                <c:pt idx="1115">
                  <c:v>1115.81416666668</c:v>
                </c:pt>
                <c:pt idx="1116">
                  <c:v>1116.81400000001</c:v>
                </c:pt>
                <c:pt idx="1117">
                  <c:v>1117.81383333334</c:v>
                </c:pt>
                <c:pt idx="1118">
                  <c:v>1118.81366666668</c:v>
                </c:pt>
                <c:pt idx="1119">
                  <c:v>1119.81350000001</c:v>
                </c:pt>
                <c:pt idx="1120">
                  <c:v>1120.81333333334</c:v>
                </c:pt>
                <c:pt idx="1121">
                  <c:v>1121.81316666667</c:v>
                </c:pt>
                <c:pt idx="1122">
                  <c:v>1122.81300000001</c:v>
                </c:pt>
                <c:pt idx="1123">
                  <c:v>1123.81283333334</c:v>
                </c:pt>
                <c:pt idx="1124">
                  <c:v>1124.81266666667</c:v>
                </c:pt>
                <c:pt idx="1125">
                  <c:v>1125.81250000001</c:v>
                </c:pt>
                <c:pt idx="1126">
                  <c:v>1126.81233333334</c:v>
                </c:pt>
                <c:pt idx="1127">
                  <c:v>1127.81216666667</c:v>
                </c:pt>
                <c:pt idx="1128">
                  <c:v>1128.81200000001</c:v>
                </c:pt>
                <c:pt idx="1129">
                  <c:v>1129.81183333334</c:v>
                </c:pt>
                <c:pt idx="1130">
                  <c:v>1130.81166666667</c:v>
                </c:pt>
                <c:pt idx="1131">
                  <c:v>1131.81150000001</c:v>
                </c:pt>
                <c:pt idx="1132">
                  <c:v>1132.81133333334</c:v>
                </c:pt>
                <c:pt idx="1133">
                  <c:v>1133.81116666667</c:v>
                </c:pt>
                <c:pt idx="1134">
                  <c:v>1134.81100000001</c:v>
                </c:pt>
                <c:pt idx="1135">
                  <c:v>1135.81083333334</c:v>
                </c:pt>
                <c:pt idx="1136">
                  <c:v>1136.81066666667</c:v>
                </c:pt>
                <c:pt idx="1137">
                  <c:v>1137.81050000001</c:v>
                </c:pt>
                <c:pt idx="1138">
                  <c:v>1138.81033333334</c:v>
                </c:pt>
                <c:pt idx="1139">
                  <c:v>1139.81016666667</c:v>
                </c:pt>
                <c:pt idx="1140">
                  <c:v>1140.81000000001</c:v>
                </c:pt>
                <c:pt idx="1141">
                  <c:v>1141.80983333334</c:v>
                </c:pt>
                <c:pt idx="1142">
                  <c:v>1142.80966666667</c:v>
                </c:pt>
                <c:pt idx="1143">
                  <c:v>1143.80950000001</c:v>
                </c:pt>
                <c:pt idx="1144">
                  <c:v>1144.80933333334</c:v>
                </c:pt>
                <c:pt idx="1145">
                  <c:v>1145.80916666667</c:v>
                </c:pt>
                <c:pt idx="1146">
                  <c:v>1146.80900000001</c:v>
                </c:pt>
                <c:pt idx="1147">
                  <c:v>1147.80883333334</c:v>
                </c:pt>
                <c:pt idx="1148">
                  <c:v>1148.80866666667</c:v>
                </c:pt>
                <c:pt idx="1149">
                  <c:v>1149.80850000001</c:v>
                </c:pt>
                <c:pt idx="1150">
                  <c:v>1150.80833333334</c:v>
                </c:pt>
                <c:pt idx="1151">
                  <c:v>1151.80816666667</c:v>
                </c:pt>
                <c:pt idx="1152">
                  <c:v>1152.80800000001</c:v>
                </c:pt>
                <c:pt idx="1153">
                  <c:v>1153.80783333334</c:v>
                </c:pt>
                <c:pt idx="1154">
                  <c:v>1154.80766666667</c:v>
                </c:pt>
                <c:pt idx="1155">
                  <c:v>1155.80750000001</c:v>
                </c:pt>
                <c:pt idx="1156">
                  <c:v>1156.80733333334</c:v>
                </c:pt>
                <c:pt idx="1157">
                  <c:v>1157.80716666667</c:v>
                </c:pt>
                <c:pt idx="1158">
                  <c:v>1158.80700000001</c:v>
                </c:pt>
                <c:pt idx="1159">
                  <c:v>1159.80683333334</c:v>
                </c:pt>
                <c:pt idx="1160">
                  <c:v>1160.80666666667</c:v>
                </c:pt>
                <c:pt idx="1161">
                  <c:v>1161.80650000001</c:v>
                </c:pt>
                <c:pt idx="1162">
                  <c:v>1162.80633333334</c:v>
                </c:pt>
                <c:pt idx="1163">
                  <c:v>1163.80616666667</c:v>
                </c:pt>
                <c:pt idx="1164">
                  <c:v>1164.806</c:v>
                </c:pt>
                <c:pt idx="1165">
                  <c:v>1165.80583333334</c:v>
                </c:pt>
                <c:pt idx="1166">
                  <c:v>1166.80566666667</c:v>
                </c:pt>
                <c:pt idx="1167">
                  <c:v>1167.8055</c:v>
                </c:pt>
                <c:pt idx="1168">
                  <c:v>1168.80533333334</c:v>
                </c:pt>
                <c:pt idx="1169">
                  <c:v>1169.80516666667</c:v>
                </c:pt>
                <c:pt idx="1170">
                  <c:v>1170.805</c:v>
                </c:pt>
                <c:pt idx="1171">
                  <c:v>1171.80483333334</c:v>
                </c:pt>
                <c:pt idx="1172">
                  <c:v>1172.80466666667</c:v>
                </c:pt>
                <c:pt idx="1173">
                  <c:v>1173.8045</c:v>
                </c:pt>
                <c:pt idx="1174">
                  <c:v>1174.80433333334</c:v>
                </c:pt>
                <c:pt idx="1175">
                  <c:v>1175.80416666667</c:v>
                </c:pt>
                <c:pt idx="1176">
                  <c:v>1176.804</c:v>
                </c:pt>
                <c:pt idx="1177">
                  <c:v>1177.80383333334</c:v>
                </c:pt>
                <c:pt idx="1178">
                  <c:v>1178.80366666667</c:v>
                </c:pt>
                <c:pt idx="1179">
                  <c:v>1179.8035</c:v>
                </c:pt>
                <c:pt idx="1180">
                  <c:v>1180.80333333334</c:v>
                </c:pt>
                <c:pt idx="1181">
                  <c:v>1181.80316666667</c:v>
                </c:pt>
                <c:pt idx="1182">
                  <c:v>1182.803</c:v>
                </c:pt>
                <c:pt idx="1183">
                  <c:v>1183.80283333334</c:v>
                </c:pt>
                <c:pt idx="1184">
                  <c:v>1184.80266666667</c:v>
                </c:pt>
                <c:pt idx="1185">
                  <c:v>1185.8025</c:v>
                </c:pt>
                <c:pt idx="1186">
                  <c:v>1186.80233333334</c:v>
                </c:pt>
                <c:pt idx="1187">
                  <c:v>1187.80216666667</c:v>
                </c:pt>
                <c:pt idx="1188">
                  <c:v>1188.802</c:v>
                </c:pt>
                <c:pt idx="1189">
                  <c:v>1189.80183333334</c:v>
                </c:pt>
                <c:pt idx="1190">
                  <c:v>1190.80166666667</c:v>
                </c:pt>
                <c:pt idx="1191">
                  <c:v>1191.8015</c:v>
                </c:pt>
                <c:pt idx="1192">
                  <c:v>1192.80133333334</c:v>
                </c:pt>
                <c:pt idx="1193">
                  <c:v>1193.80116666667</c:v>
                </c:pt>
                <c:pt idx="1194">
                  <c:v>1194.801</c:v>
                </c:pt>
                <c:pt idx="1195">
                  <c:v>1195.80083333334</c:v>
                </c:pt>
                <c:pt idx="1196">
                  <c:v>1196.80066666667</c:v>
                </c:pt>
                <c:pt idx="1197">
                  <c:v>1197.8005</c:v>
                </c:pt>
                <c:pt idx="1198">
                  <c:v>1198.80033333334</c:v>
                </c:pt>
                <c:pt idx="1199">
                  <c:v>1199.80016666667</c:v>
                </c:pt>
                <c:pt idx="1200">
                  <c:v>1200.8</c:v>
                </c:pt>
                <c:pt idx="1201">
                  <c:v>1201.79983333334</c:v>
                </c:pt>
                <c:pt idx="1202">
                  <c:v>1202.79966666667</c:v>
                </c:pt>
                <c:pt idx="1203">
                  <c:v>1203.7995</c:v>
                </c:pt>
                <c:pt idx="1204">
                  <c:v>1204.79933333334</c:v>
                </c:pt>
                <c:pt idx="1205">
                  <c:v>1205.79916666667</c:v>
                </c:pt>
                <c:pt idx="1206">
                  <c:v>1206.799</c:v>
                </c:pt>
                <c:pt idx="1207">
                  <c:v>1207.79883333333</c:v>
                </c:pt>
                <c:pt idx="1208">
                  <c:v>1208.79866666667</c:v>
                </c:pt>
                <c:pt idx="1209">
                  <c:v>1209.7985</c:v>
                </c:pt>
                <c:pt idx="1210">
                  <c:v>1210.79833333333</c:v>
                </c:pt>
                <c:pt idx="1211">
                  <c:v>1211.79816666667</c:v>
                </c:pt>
                <c:pt idx="1212">
                  <c:v>1212.798</c:v>
                </c:pt>
                <c:pt idx="1213">
                  <c:v>1213.79783333333</c:v>
                </c:pt>
                <c:pt idx="1214">
                  <c:v>1214.79766666667</c:v>
                </c:pt>
                <c:pt idx="1215">
                  <c:v>1215.7975</c:v>
                </c:pt>
                <c:pt idx="1216">
                  <c:v>1216.79733333333</c:v>
                </c:pt>
                <c:pt idx="1217">
                  <c:v>1217.79716666667</c:v>
                </c:pt>
                <c:pt idx="1218">
                  <c:v>1218.797</c:v>
                </c:pt>
                <c:pt idx="1219">
                  <c:v>1219.79683333333</c:v>
                </c:pt>
                <c:pt idx="1220">
                  <c:v>1220.79666666667</c:v>
                </c:pt>
                <c:pt idx="1221">
                  <c:v>1221.7965</c:v>
                </c:pt>
                <c:pt idx="1222">
                  <c:v>1222.79633333333</c:v>
                </c:pt>
                <c:pt idx="1223">
                  <c:v>1223.79616666667</c:v>
                </c:pt>
                <c:pt idx="1224">
                  <c:v>1224.796</c:v>
                </c:pt>
                <c:pt idx="1225">
                  <c:v>1225.79583333333</c:v>
                </c:pt>
                <c:pt idx="1226">
                  <c:v>1226.79566666667</c:v>
                </c:pt>
                <c:pt idx="1227">
                  <c:v>1227.7955</c:v>
                </c:pt>
                <c:pt idx="1228">
                  <c:v>1228.79533333333</c:v>
                </c:pt>
                <c:pt idx="1229">
                  <c:v>1229.79516666667</c:v>
                </c:pt>
                <c:pt idx="1230">
                  <c:v>1230.795</c:v>
                </c:pt>
                <c:pt idx="1231">
                  <c:v>1231.79483333333</c:v>
                </c:pt>
                <c:pt idx="1232">
                  <c:v>1232.79466666667</c:v>
                </c:pt>
                <c:pt idx="1233">
                  <c:v>1233.7945</c:v>
                </c:pt>
                <c:pt idx="1234">
                  <c:v>1234.79433333333</c:v>
                </c:pt>
                <c:pt idx="1235">
                  <c:v>1235.79416666667</c:v>
                </c:pt>
                <c:pt idx="1236">
                  <c:v>1236.794</c:v>
                </c:pt>
                <c:pt idx="1237">
                  <c:v>1237.79383333333</c:v>
                </c:pt>
                <c:pt idx="1238">
                  <c:v>1238.79366666667</c:v>
                </c:pt>
                <c:pt idx="1239">
                  <c:v>1239.7935</c:v>
                </c:pt>
                <c:pt idx="1240">
                  <c:v>1240.79333333333</c:v>
                </c:pt>
                <c:pt idx="1241">
                  <c:v>1241.79316666667</c:v>
                </c:pt>
                <c:pt idx="1242">
                  <c:v>1242.793</c:v>
                </c:pt>
                <c:pt idx="1243">
                  <c:v>1243.79283333333</c:v>
                </c:pt>
                <c:pt idx="1244">
                  <c:v>1244.79266666667</c:v>
                </c:pt>
                <c:pt idx="1245">
                  <c:v>1245.7925</c:v>
                </c:pt>
                <c:pt idx="1246">
                  <c:v>1246.79233333333</c:v>
                </c:pt>
                <c:pt idx="1247">
                  <c:v>1247.79216666666</c:v>
                </c:pt>
                <c:pt idx="1248">
                  <c:v>1248.792</c:v>
                </c:pt>
                <c:pt idx="1249">
                  <c:v>1249.79183333333</c:v>
                </c:pt>
                <c:pt idx="1250">
                  <c:v>1250.79166666666</c:v>
                </c:pt>
                <c:pt idx="1251">
                  <c:v>1251.7915</c:v>
                </c:pt>
                <c:pt idx="1252">
                  <c:v>1252.79133333333</c:v>
                </c:pt>
                <c:pt idx="1253">
                  <c:v>1253.79116666666</c:v>
                </c:pt>
                <c:pt idx="1254">
                  <c:v>1254.791</c:v>
                </c:pt>
                <c:pt idx="1255">
                  <c:v>1255.79083333333</c:v>
                </c:pt>
                <c:pt idx="1256">
                  <c:v>1256.79066666666</c:v>
                </c:pt>
                <c:pt idx="1257">
                  <c:v>1257.7905</c:v>
                </c:pt>
                <c:pt idx="1258">
                  <c:v>1258.79033333333</c:v>
                </c:pt>
                <c:pt idx="1259">
                  <c:v>1259.79016666666</c:v>
                </c:pt>
                <c:pt idx="1260">
                  <c:v>1260.79</c:v>
                </c:pt>
                <c:pt idx="1261">
                  <c:v>1261.78983333333</c:v>
                </c:pt>
                <c:pt idx="1262">
                  <c:v>1262.78966666666</c:v>
                </c:pt>
                <c:pt idx="1263">
                  <c:v>1263.7895</c:v>
                </c:pt>
                <c:pt idx="1264">
                  <c:v>1264.78933333333</c:v>
                </c:pt>
                <c:pt idx="1265">
                  <c:v>1265.78916666666</c:v>
                </c:pt>
                <c:pt idx="1266">
                  <c:v>1266.789</c:v>
                </c:pt>
                <c:pt idx="1267">
                  <c:v>1267.78883333333</c:v>
                </c:pt>
                <c:pt idx="1268">
                  <c:v>1268.78866666666</c:v>
                </c:pt>
                <c:pt idx="1269">
                  <c:v>1269.7885</c:v>
                </c:pt>
                <c:pt idx="1270">
                  <c:v>1270.78833333333</c:v>
                </c:pt>
                <c:pt idx="1271">
                  <c:v>1271.78816666666</c:v>
                </c:pt>
                <c:pt idx="1272">
                  <c:v>1272.788</c:v>
                </c:pt>
                <c:pt idx="1273">
                  <c:v>1273.78783333333</c:v>
                </c:pt>
                <c:pt idx="1274">
                  <c:v>1274.78766666666</c:v>
                </c:pt>
                <c:pt idx="1275">
                  <c:v>1275.7875</c:v>
                </c:pt>
                <c:pt idx="1276">
                  <c:v>1276.78733333333</c:v>
                </c:pt>
                <c:pt idx="1277">
                  <c:v>1277.78716666666</c:v>
                </c:pt>
                <c:pt idx="1278">
                  <c:v>1278.787</c:v>
                </c:pt>
                <c:pt idx="1279">
                  <c:v>1279.78683333333</c:v>
                </c:pt>
                <c:pt idx="1280">
                  <c:v>1280.78666666666</c:v>
                </c:pt>
                <c:pt idx="1281">
                  <c:v>1281.7865</c:v>
                </c:pt>
                <c:pt idx="1282">
                  <c:v>1282.78633333333</c:v>
                </c:pt>
                <c:pt idx="1283">
                  <c:v>1283.78616666666</c:v>
                </c:pt>
                <c:pt idx="1284">
                  <c:v>1284.786</c:v>
                </c:pt>
                <c:pt idx="1285">
                  <c:v>1285.78583333333</c:v>
                </c:pt>
                <c:pt idx="1286">
                  <c:v>1286.78566666666</c:v>
                </c:pt>
                <c:pt idx="1287">
                  <c:v>1287.7855</c:v>
                </c:pt>
                <c:pt idx="1288">
                  <c:v>1288.78533333333</c:v>
                </c:pt>
                <c:pt idx="1289">
                  <c:v>1289.78516666666</c:v>
                </c:pt>
                <c:pt idx="1290">
                  <c:v>1290.78499999999</c:v>
                </c:pt>
                <c:pt idx="1291">
                  <c:v>1291.78483333333</c:v>
                </c:pt>
                <c:pt idx="1292">
                  <c:v>1292.78466666666</c:v>
                </c:pt>
                <c:pt idx="1293">
                  <c:v>1293.78449999999</c:v>
                </c:pt>
                <c:pt idx="1294">
                  <c:v>1294.78433333333</c:v>
                </c:pt>
                <c:pt idx="1295">
                  <c:v>1295.78416666666</c:v>
                </c:pt>
                <c:pt idx="1296">
                  <c:v>1296.78399999999</c:v>
                </c:pt>
                <c:pt idx="1297">
                  <c:v>1297.78383333333</c:v>
                </c:pt>
                <c:pt idx="1298">
                  <c:v>1298.78366666666</c:v>
                </c:pt>
                <c:pt idx="1299">
                  <c:v>1299.78349999999</c:v>
                </c:pt>
                <c:pt idx="1300">
                  <c:v>1300.78333333333</c:v>
                </c:pt>
                <c:pt idx="1301">
                  <c:v>1301.78316666666</c:v>
                </c:pt>
                <c:pt idx="1302">
                  <c:v>1302.78299999999</c:v>
                </c:pt>
                <c:pt idx="1303">
                  <c:v>1303.78283333333</c:v>
                </c:pt>
                <c:pt idx="1304">
                  <c:v>1304.78266666666</c:v>
                </c:pt>
                <c:pt idx="1305">
                  <c:v>1305.78249999999</c:v>
                </c:pt>
                <c:pt idx="1306">
                  <c:v>1306.78233333333</c:v>
                </c:pt>
                <c:pt idx="1307">
                  <c:v>1307.78216666666</c:v>
                </c:pt>
                <c:pt idx="1308">
                  <c:v>1308.78199999999</c:v>
                </c:pt>
                <c:pt idx="1309">
                  <c:v>1309.78183333333</c:v>
                </c:pt>
                <c:pt idx="1310">
                  <c:v>1310.78166666666</c:v>
                </c:pt>
                <c:pt idx="1311">
                  <c:v>1311.78149999999</c:v>
                </c:pt>
                <c:pt idx="1312">
                  <c:v>1312.78133333333</c:v>
                </c:pt>
                <c:pt idx="1313">
                  <c:v>1313.78116666666</c:v>
                </c:pt>
                <c:pt idx="1314">
                  <c:v>1314.78099999999</c:v>
                </c:pt>
                <c:pt idx="1315">
                  <c:v>1315.78083333333</c:v>
                </c:pt>
                <c:pt idx="1316">
                  <c:v>1316.78066666666</c:v>
                </c:pt>
                <c:pt idx="1317">
                  <c:v>1317.78049999999</c:v>
                </c:pt>
                <c:pt idx="1318">
                  <c:v>1318.78033333333</c:v>
                </c:pt>
                <c:pt idx="1319">
                  <c:v>1319.78016666666</c:v>
                </c:pt>
                <c:pt idx="1320">
                  <c:v>1320.77999999999</c:v>
                </c:pt>
                <c:pt idx="1321">
                  <c:v>1321.77983333333</c:v>
                </c:pt>
                <c:pt idx="1322">
                  <c:v>1322.77966666666</c:v>
                </c:pt>
                <c:pt idx="1323">
                  <c:v>1323.77949999999</c:v>
                </c:pt>
                <c:pt idx="1324">
                  <c:v>1324.77933333333</c:v>
                </c:pt>
                <c:pt idx="1325">
                  <c:v>1325.77916666666</c:v>
                </c:pt>
                <c:pt idx="1326">
                  <c:v>1326.77899999999</c:v>
                </c:pt>
                <c:pt idx="1327">
                  <c:v>1327.77883333333</c:v>
                </c:pt>
                <c:pt idx="1328">
                  <c:v>1328.77866666666</c:v>
                </c:pt>
                <c:pt idx="1329">
                  <c:v>1329.77849999999</c:v>
                </c:pt>
                <c:pt idx="1330">
                  <c:v>1330.77833333332</c:v>
                </c:pt>
                <c:pt idx="1331">
                  <c:v>1331.77816666666</c:v>
                </c:pt>
                <c:pt idx="1332">
                  <c:v>1332.77799999999</c:v>
                </c:pt>
                <c:pt idx="1333">
                  <c:v>1333.77783333332</c:v>
                </c:pt>
                <c:pt idx="1334">
                  <c:v>1334.77766666666</c:v>
                </c:pt>
                <c:pt idx="1335">
                  <c:v>1335.77749999999</c:v>
                </c:pt>
                <c:pt idx="1336">
                  <c:v>1336.77733333332</c:v>
                </c:pt>
                <c:pt idx="1337">
                  <c:v>1337.77716666666</c:v>
                </c:pt>
                <c:pt idx="1338">
                  <c:v>1338.77699999999</c:v>
                </c:pt>
                <c:pt idx="1339">
                  <c:v>1339.77683333332</c:v>
                </c:pt>
                <c:pt idx="1340">
                  <c:v>1340.77666666666</c:v>
                </c:pt>
                <c:pt idx="1341">
                  <c:v>1341.77649999999</c:v>
                </c:pt>
                <c:pt idx="1342">
                  <c:v>1342.77633333332</c:v>
                </c:pt>
                <c:pt idx="1343">
                  <c:v>1343.77616666666</c:v>
                </c:pt>
                <c:pt idx="1344">
                  <c:v>1344.77599999999</c:v>
                </c:pt>
                <c:pt idx="1345">
                  <c:v>1345.77583333332</c:v>
                </c:pt>
                <c:pt idx="1346">
                  <c:v>1346.77566666666</c:v>
                </c:pt>
                <c:pt idx="1347">
                  <c:v>1347.77549999999</c:v>
                </c:pt>
                <c:pt idx="1348">
                  <c:v>1348.77533333332</c:v>
                </c:pt>
                <c:pt idx="1349">
                  <c:v>1349.77516666666</c:v>
                </c:pt>
                <c:pt idx="1350">
                  <c:v>1350.77499999999</c:v>
                </c:pt>
                <c:pt idx="1351">
                  <c:v>1351.77483333332</c:v>
                </c:pt>
                <c:pt idx="1352">
                  <c:v>1352.77466666666</c:v>
                </c:pt>
                <c:pt idx="1353">
                  <c:v>1353.77449999999</c:v>
                </c:pt>
                <c:pt idx="1354">
                  <c:v>1354.77433333332</c:v>
                </c:pt>
                <c:pt idx="1355">
                  <c:v>1355.77416666666</c:v>
                </c:pt>
                <c:pt idx="1356">
                  <c:v>1356.77399999999</c:v>
                </c:pt>
                <c:pt idx="1357">
                  <c:v>1357.77383333332</c:v>
                </c:pt>
                <c:pt idx="1358">
                  <c:v>1358.77366666666</c:v>
                </c:pt>
                <c:pt idx="1359">
                  <c:v>1359.77349999999</c:v>
                </c:pt>
                <c:pt idx="1360">
                  <c:v>1360.77333333332</c:v>
                </c:pt>
                <c:pt idx="1361">
                  <c:v>1361.77316666666</c:v>
                </c:pt>
                <c:pt idx="1362">
                  <c:v>1362.77299999999</c:v>
                </c:pt>
                <c:pt idx="1363">
                  <c:v>1363.77283333332</c:v>
                </c:pt>
                <c:pt idx="1364">
                  <c:v>1364.77266666666</c:v>
                </c:pt>
                <c:pt idx="1365">
                  <c:v>1365.77249999999</c:v>
                </c:pt>
                <c:pt idx="1366">
                  <c:v>1366.77233333332</c:v>
                </c:pt>
                <c:pt idx="1367">
                  <c:v>1367.77216666666</c:v>
                </c:pt>
                <c:pt idx="1368">
                  <c:v>1368.77199999999</c:v>
                </c:pt>
                <c:pt idx="1369">
                  <c:v>1369.77183333332</c:v>
                </c:pt>
                <c:pt idx="1370">
                  <c:v>1370.77166666665</c:v>
                </c:pt>
                <c:pt idx="1371">
                  <c:v>1371.77149999999</c:v>
                </c:pt>
                <c:pt idx="1372">
                  <c:v>1372.77133333332</c:v>
                </c:pt>
                <c:pt idx="1373">
                  <c:v>1373.77116666665</c:v>
                </c:pt>
                <c:pt idx="1374">
                  <c:v>1374.77099999999</c:v>
                </c:pt>
                <c:pt idx="1375">
                  <c:v>1375.77083333332</c:v>
                </c:pt>
                <c:pt idx="1376">
                  <c:v>1376.77066666665</c:v>
                </c:pt>
                <c:pt idx="1377">
                  <c:v>1377.77049999999</c:v>
                </c:pt>
                <c:pt idx="1378">
                  <c:v>1378.77033333332</c:v>
                </c:pt>
                <c:pt idx="1379">
                  <c:v>1379.77016666665</c:v>
                </c:pt>
                <c:pt idx="1380">
                  <c:v>1380.76999999999</c:v>
                </c:pt>
                <c:pt idx="1381">
                  <c:v>1381.76983333332</c:v>
                </c:pt>
                <c:pt idx="1382">
                  <c:v>1382.76966666665</c:v>
                </c:pt>
                <c:pt idx="1383">
                  <c:v>1383.76949999999</c:v>
                </c:pt>
                <c:pt idx="1384">
                  <c:v>1384.76933333332</c:v>
                </c:pt>
                <c:pt idx="1385">
                  <c:v>1385.76916666665</c:v>
                </c:pt>
                <c:pt idx="1386">
                  <c:v>1386.76899999999</c:v>
                </c:pt>
                <c:pt idx="1387">
                  <c:v>1387.76883333332</c:v>
                </c:pt>
                <c:pt idx="1388">
                  <c:v>1388.76866666665</c:v>
                </c:pt>
                <c:pt idx="1389">
                  <c:v>1389.76849999999</c:v>
                </c:pt>
                <c:pt idx="1390">
                  <c:v>1390.76833333332</c:v>
                </c:pt>
                <c:pt idx="1391">
                  <c:v>1391.76816666665</c:v>
                </c:pt>
                <c:pt idx="1392">
                  <c:v>1392.76799999999</c:v>
                </c:pt>
                <c:pt idx="1393">
                  <c:v>1393.76783333332</c:v>
                </c:pt>
                <c:pt idx="1394">
                  <c:v>1394.76766666665</c:v>
                </c:pt>
                <c:pt idx="1395">
                  <c:v>1395.76749999999</c:v>
                </c:pt>
                <c:pt idx="1396">
                  <c:v>1396.76733333332</c:v>
                </c:pt>
                <c:pt idx="1397">
                  <c:v>1397.76716666665</c:v>
                </c:pt>
                <c:pt idx="1398">
                  <c:v>1398.76699999999</c:v>
                </c:pt>
                <c:pt idx="1399">
                  <c:v>1399.76683333332</c:v>
                </c:pt>
                <c:pt idx="1400">
                  <c:v>1400.76666666665</c:v>
                </c:pt>
                <c:pt idx="1401">
                  <c:v>1401.76649999999</c:v>
                </c:pt>
                <c:pt idx="1402">
                  <c:v>1402.76633333332</c:v>
                </c:pt>
                <c:pt idx="1403">
                  <c:v>1403.76616666665</c:v>
                </c:pt>
                <c:pt idx="1404">
                  <c:v>1404.76599999999</c:v>
                </c:pt>
                <c:pt idx="1405">
                  <c:v>1405.76583333332</c:v>
                </c:pt>
                <c:pt idx="1406">
                  <c:v>1406.76566666665</c:v>
                </c:pt>
                <c:pt idx="1407">
                  <c:v>1407.76549999999</c:v>
                </c:pt>
                <c:pt idx="1408">
                  <c:v>1408.76533333332</c:v>
                </c:pt>
                <c:pt idx="1409">
                  <c:v>1409.76516666665</c:v>
                </c:pt>
                <c:pt idx="1410">
                  <c:v>1410.76499999999</c:v>
                </c:pt>
                <c:pt idx="1411">
                  <c:v>1411.76483333332</c:v>
                </c:pt>
                <c:pt idx="1412">
                  <c:v>1412.76466666665</c:v>
                </c:pt>
                <c:pt idx="1413">
                  <c:v>1413.76449999998</c:v>
                </c:pt>
                <c:pt idx="1414">
                  <c:v>1414.76433333332</c:v>
                </c:pt>
                <c:pt idx="1415">
                  <c:v>1415.76416666665</c:v>
                </c:pt>
                <c:pt idx="1416">
                  <c:v>1416.76399999999</c:v>
                </c:pt>
                <c:pt idx="1417">
                  <c:v>1417.76383333332</c:v>
                </c:pt>
                <c:pt idx="1418">
                  <c:v>1418.76366666665</c:v>
                </c:pt>
                <c:pt idx="1419">
                  <c:v>1419.76349999998</c:v>
                </c:pt>
                <c:pt idx="1420">
                  <c:v>1420.76333333332</c:v>
                </c:pt>
                <c:pt idx="1421">
                  <c:v>1421.76316666665</c:v>
                </c:pt>
                <c:pt idx="1422">
                  <c:v>1422.76299999998</c:v>
                </c:pt>
                <c:pt idx="1423">
                  <c:v>1423.76283333332</c:v>
                </c:pt>
                <c:pt idx="1424">
                  <c:v>1424.76266666665</c:v>
                </c:pt>
                <c:pt idx="1425">
                  <c:v>1425.76249999998</c:v>
                </c:pt>
                <c:pt idx="1426">
                  <c:v>1426.76233333332</c:v>
                </c:pt>
                <c:pt idx="1427">
                  <c:v>1427.76216666665</c:v>
                </c:pt>
                <c:pt idx="1428">
                  <c:v>1428.76199999998</c:v>
                </c:pt>
                <c:pt idx="1429">
                  <c:v>1429.76183333332</c:v>
                </c:pt>
                <c:pt idx="1430">
                  <c:v>1430.76166666665</c:v>
                </c:pt>
                <c:pt idx="1431">
                  <c:v>1431.76149999998</c:v>
                </c:pt>
                <c:pt idx="1432">
                  <c:v>1432.76133333332</c:v>
                </c:pt>
                <c:pt idx="1433">
                  <c:v>1433.76116666665</c:v>
                </c:pt>
                <c:pt idx="1434">
                  <c:v>1434.76099999998</c:v>
                </c:pt>
                <c:pt idx="1435">
                  <c:v>1435.76083333332</c:v>
                </c:pt>
                <c:pt idx="1436">
                  <c:v>1436.76066666665</c:v>
                </c:pt>
                <c:pt idx="1437">
                  <c:v>1437.76049999998</c:v>
                </c:pt>
                <c:pt idx="1438">
                  <c:v>1438.76033333332</c:v>
                </c:pt>
                <c:pt idx="1439">
                  <c:v>1439.76016666665</c:v>
                </c:pt>
                <c:pt idx="1440">
                  <c:v>1440.75999999998</c:v>
                </c:pt>
                <c:pt idx="1441">
                  <c:v>1441.75983333332</c:v>
                </c:pt>
                <c:pt idx="1442">
                  <c:v>1442.75966666665</c:v>
                </c:pt>
                <c:pt idx="1443">
                  <c:v>1443.75949999998</c:v>
                </c:pt>
                <c:pt idx="1444">
                  <c:v>1444.75933333332</c:v>
                </c:pt>
                <c:pt idx="1445">
                  <c:v>1445.75916666665</c:v>
                </c:pt>
                <c:pt idx="1446">
                  <c:v>1446.75899999998</c:v>
                </c:pt>
                <c:pt idx="1447">
                  <c:v>1447.75883333332</c:v>
                </c:pt>
                <c:pt idx="1448">
                  <c:v>1448.75866666665</c:v>
                </c:pt>
                <c:pt idx="1449">
                  <c:v>1449.75849999998</c:v>
                </c:pt>
                <c:pt idx="1450">
                  <c:v>1450.75833333332</c:v>
                </c:pt>
                <c:pt idx="1451">
                  <c:v>1451.75816666665</c:v>
                </c:pt>
                <c:pt idx="1452">
                  <c:v>1452.75799999998</c:v>
                </c:pt>
                <c:pt idx="1453">
                  <c:v>1453.75783333331</c:v>
                </c:pt>
                <c:pt idx="1454">
                  <c:v>1454.75766666665</c:v>
                </c:pt>
                <c:pt idx="1455">
                  <c:v>1455.75749999998</c:v>
                </c:pt>
                <c:pt idx="1456">
                  <c:v>1456.75733333331</c:v>
                </c:pt>
                <c:pt idx="1457">
                  <c:v>1457.75716666665</c:v>
                </c:pt>
                <c:pt idx="1458">
                  <c:v>1458.75699999998</c:v>
                </c:pt>
                <c:pt idx="1459">
                  <c:v>1459.75683333331</c:v>
                </c:pt>
                <c:pt idx="1460">
                  <c:v>1460.75666666665</c:v>
                </c:pt>
                <c:pt idx="1461">
                  <c:v>1461.75649999998</c:v>
                </c:pt>
                <c:pt idx="1462">
                  <c:v>1462.75633333331</c:v>
                </c:pt>
                <c:pt idx="1463">
                  <c:v>1463.75616666665</c:v>
                </c:pt>
                <c:pt idx="1464">
                  <c:v>1464.75599999998</c:v>
                </c:pt>
                <c:pt idx="1465">
                  <c:v>1465.75583333331</c:v>
                </c:pt>
                <c:pt idx="1466">
                  <c:v>1466.75566666665</c:v>
                </c:pt>
                <c:pt idx="1467">
                  <c:v>1467.75549999998</c:v>
                </c:pt>
                <c:pt idx="1468">
                  <c:v>1468.75533333331</c:v>
                </c:pt>
                <c:pt idx="1469">
                  <c:v>1469.75516666665</c:v>
                </c:pt>
                <c:pt idx="1470">
                  <c:v>1470.75499999998</c:v>
                </c:pt>
                <c:pt idx="1471">
                  <c:v>1471.75483333331</c:v>
                </c:pt>
                <c:pt idx="1472">
                  <c:v>1472.75466666665</c:v>
                </c:pt>
                <c:pt idx="1473">
                  <c:v>1473.75449999998</c:v>
                </c:pt>
                <c:pt idx="1474">
                  <c:v>1474.75433333331</c:v>
                </c:pt>
                <c:pt idx="1475">
                  <c:v>1475.75416666665</c:v>
                </c:pt>
                <c:pt idx="1476">
                  <c:v>1476.75399999998</c:v>
                </c:pt>
                <c:pt idx="1477">
                  <c:v>1477.75383333331</c:v>
                </c:pt>
                <c:pt idx="1478">
                  <c:v>1478.75366666665</c:v>
                </c:pt>
                <c:pt idx="1479">
                  <c:v>1479.75349999998</c:v>
                </c:pt>
                <c:pt idx="1480">
                  <c:v>1480.75333333331</c:v>
                </c:pt>
                <c:pt idx="1481">
                  <c:v>1481.75316666665</c:v>
                </c:pt>
                <c:pt idx="1482">
                  <c:v>1482.75299999998</c:v>
                </c:pt>
                <c:pt idx="1483">
                  <c:v>1483.75283333331</c:v>
                </c:pt>
                <c:pt idx="1484">
                  <c:v>1484.75266666665</c:v>
                </c:pt>
                <c:pt idx="1485">
                  <c:v>1485.75249999998</c:v>
                </c:pt>
                <c:pt idx="1486">
                  <c:v>1486.75233333331</c:v>
                </c:pt>
                <c:pt idx="1487">
                  <c:v>1487.75216666665</c:v>
                </c:pt>
                <c:pt idx="1488">
                  <c:v>1488.75199999998</c:v>
                </c:pt>
                <c:pt idx="1489">
                  <c:v>1489.75183333331</c:v>
                </c:pt>
                <c:pt idx="1490">
                  <c:v>1490.75166666665</c:v>
                </c:pt>
                <c:pt idx="1491">
                  <c:v>1491.75149999998</c:v>
                </c:pt>
                <c:pt idx="1492">
                  <c:v>1492.75133333331</c:v>
                </c:pt>
                <c:pt idx="1493">
                  <c:v>1493.75116666665</c:v>
                </c:pt>
                <c:pt idx="1494">
                  <c:v>1494.75099999998</c:v>
                </c:pt>
                <c:pt idx="1495">
                  <c:v>1495.75083333331</c:v>
                </c:pt>
                <c:pt idx="1496">
                  <c:v>1496.75066666665</c:v>
                </c:pt>
                <c:pt idx="1497">
                  <c:v>1497.75049999998</c:v>
                </c:pt>
                <c:pt idx="1498">
                  <c:v>1498.75033333331</c:v>
                </c:pt>
                <c:pt idx="1499">
                  <c:v>1499.75016666665</c:v>
                </c:pt>
                <c:pt idx="1500">
                  <c:v>1500.74999999998</c:v>
                </c:pt>
                <c:pt idx="1501">
                  <c:v>1501.74983333331</c:v>
                </c:pt>
                <c:pt idx="1502">
                  <c:v>1502.74966666664</c:v>
                </c:pt>
                <c:pt idx="1503">
                  <c:v>1503.74949999998</c:v>
                </c:pt>
                <c:pt idx="1504">
                  <c:v>1504.74933333331</c:v>
                </c:pt>
                <c:pt idx="1505">
                  <c:v>1505.74916666664</c:v>
                </c:pt>
                <c:pt idx="1506">
                  <c:v>1506.74899999998</c:v>
                </c:pt>
                <c:pt idx="1507">
                  <c:v>1507.74883333331</c:v>
                </c:pt>
                <c:pt idx="1508">
                  <c:v>1508.74866666664</c:v>
                </c:pt>
                <c:pt idx="1509">
                  <c:v>1509.74849999998</c:v>
                </c:pt>
                <c:pt idx="1510">
                  <c:v>1510.74833333331</c:v>
                </c:pt>
                <c:pt idx="1511">
                  <c:v>1511.74816666664</c:v>
                </c:pt>
                <c:pt idx="1512">
                  <c:v>1512.74799999998</c:v>
                </c:pt>
                <c:pt idx="1513">
                  <c:v>1513.74783333331</c:v>
                </c:pt>
                <c:pt idx="1514">
                  <c:v>1514.74766666664</c:v>
                </c:pt>
                <c:pt idx="1515">
                  <c:v>1515.74749999998</c:v>
                </c:pt>
                <c:pt idx="1516">
                  <c:v>1516.74733333331</c:v>
                </c:pt>
                <c:pt idx="1517">
                  <c:v>1517.74716666664</c:v>
                </c:pt>
                <c:pt idx="1518">
                  <c:v>1518.74699999998</c:v>
                </c:pt>
                <c:pt idx="1519">
                  <c:v>1519.74683333331</c:v>
                </c:pt>
                <c:pt idx="1520">
                  <c:v>1520.74666666664</c:v>
                </c:pt>
                <c:pt idx="1521">
                  <c:v>1521.74649999998</c:v>
                </c:pt>
                <c:pt idx="1522">
                  <c:v>1522.74633333331</c:v>
                </c:pt>
                <c:pt idx="1523">
                  <c:v>1523.74616666664</c:v>
                </c:pt>
                <c:pt idx="1524">
                  <c:v>1524.74599999998</c:v>
                </c:pt>
                <c:pt idx="1525">
                  <c:v>1525.74583333331</c:v>
                </c:pt>
                <c:pt idx="1526">
                  <c:v>1526.74566666664</c:v>
                </c:pt>
                <c:pt idx="1527">
                  <c:v>1527.74549999998</c:v>
                </c:pt>
                <c:pt idx="1528">
                  <c:v>1528.74533333331</c:v>
                </c:pt>
                <c:pt idx="1529">
                  <c:v>1529.74516666664</c:v>
                </c:pt>
                <c:pt idx="1530">
                  <c:v>1530.74499999998</c:v>
                </c:pt>
                <c:pt idx="1531">
                  <c:v>1531.74483333331</c:v>
                </c:pt>
                <c:pt idx="1532">
                  <c:v>1532.74466666664</c:v>
                </c:pt>
                <c:pt idx="1533">
                  <c:v>1533.74449999998</c:v>
                </c:pt>
                <c:pt idx="1534">
                  <c:v>1534.74433333331</c:v>
                </c:pt>
                <c:pt idx="1535">
                  <c:v>1535.74416666664</c:v>
                </c:pt>
                <c:pt idx="1536">
                  <c:v>1536.74399999997</c:v>
                </c:pt>
                <c:pt idx="1537">
                  <c:v>1537.74383333331</c:v>
                </c:pt>
                <c:pt idx="1538">
                  <c:v>1538.74366666664</c:v>
                </c:pt>
                <c:pt idx="1539">
                  <c:v>1539.74349999997</c:v>
                </c:pt>
                <c:pt idx="1540">
                  <c:v>1540.74333333331</c:v>
                </c:pt>
                <c:pt idx="1541">
                  <c:v>1541.74316666664</c:v>
                </c:pt>
                <c:pt idx="1542">
                  <c:v>1542.74299999997</c:v>
                </c:pt>
                <c:pt idx="1543">
                  <c:v>1543.74283333331</c:v>
                </c:pt>
                <c:pt idx="1544">
                  <c:v>1544.74266666664</c:v>
                </c:pt>
                <c:pt idx="1545">
                  <c:v>1545.74249999997</c:v>
                </c:pt>
                <c:pt idx="1546">
                  <c:v>1546.74233333331</c:v>
                </c:pt>
                <c:pt idx="1547">
                  <c:v>1547.74216666664</c:v>
                </c:pt>
                <c:pt idx="1548">
                  <c:v>1548.74199999997</c:v>
                </c:pt>
                <c:pt idx="1549">
                  <c:v>1549.74183333331</c:v>
                </c:pt>
                <c:pt idx="1550">
                  <c:v>1550.74166666664</c:v>
                </c:pt>
                <c:pt idx="1551">
                  <c:v>1551.74149999997</c:v>
                </c:pt>
                <c:pt idx="1552">
                  <c:v>1552.74133333331</c:v>
                </c:pt>
                <c:pt idx="1553">
                  <c:v>1553.74116666664</c:v>
                </c:pt>
                <c:pt idx="1554">
                  <c:v>1554.74099999997</c:v>
                </c:pt>
                <c:pt idx="1555">
                  <c:v>1555.74083333331</c:v>
                </c:pt>
                <c:pt idx="1556">
                  <c:v>1556.74066666664</c:v>
                </c:pt>
                <c:pt idx="1557">
                  <c:v>1557.74049999997</c:v>
                </c:pt>
                <c:pt idx="1558">
                  <c:v>1558.74033333331</c:v>
                </c:pt>
                <c:pt idx="1559">
                  <c:v>1559.74016666664</c:v>
                </c:pt>
                <c:pt idx="1560">
                  <c:v>1560.73999999997</c:v>
                </c:pt>
                <c:pt idx="1561">
                  <c:v>1561.73983333331</c:v>
                </c:pt>
                <c:pt idx="1562">
                  <c:v>1562.73966666664</c:v>
                </c:pt>
                <c:pt idx="1563">
                  <c:v>1563.73949999997</c:v>
                </c:pt>
                <c:pt idx="1564">
                  <c:v>1564.73933333331</c:v>
                </c:pt>
                <c:pt idx="1565">
                  <c:v>1565.73916666664</c:v>
                </c:pt>
                <c:pt idx="1566">
                  <c:v>1566.73899999997</c:v>
                </c:pt>
                <c:pt idx="1567">
                  <c:v>1567.73883333331</c:v>
                </c:pt>
                <c:pt idx="1568">
                  <c:v>1568.73866666664</c:v>
                </c:pt>
                <c:pt idx="1569">
                  <c:v>1569.73849999997</c:v>
                </c:pt>
                <c:pt idx="1570">
                  <c:v>1570.73833333331</c:v>
                </c:pt>
                <c:pt idx="1571">
                  <c:v>1571.73816666664</c:v>
                </c:pt>
                <c:pt idx="1572">
                  <c:v>1572.73799999997</c:v>
                </c:pt>
                <c:pt idx="1573">
                  <c:v>1573.73783333331</c:v>
                </c:pt>
                <c:pt idx="1574">
                  <c:v>1574.73766666664</c:v>
                </c:pt>
                <c:pt idx="1575">
                  <c:v>1575.73749999997</c:v>
                </c:pt>
                <c:pt idx="1576">
                  <c:v>1576.73733333331</c:v>
                </c:pt>
                <c:pt idx="1577">
                  <c:v>1577.73716666664</c:v>
                </c:pt>
                <c:pt idx="1578">
                  <c:v>1578.73699999997</c:v>
                </c:pt>
                <c:pt idx="1579">
                  <c:v>1579.73683333331</c:v>
                </c:pt>
                <c:pt idx="1580">
                  <c:v>1580.73666666664</c:v>
                </c:pt>
                <c:pt idx="1581">
                  <c:v>1581.73649999997</c:v>
                </c:pt>
                <c:pt idx="1582">
                  <c:v>1582.73633333331</c:v>
                </c:pt>
                <c:pt idx="1583">
                  <c:v>1583.73616666664</c:v>
                </c:pt>
                <c:pt idx="1584">
                  <c:v>1584.73599999997</c:v>
                </c:pt>
                <c:pt idx="1585">
                  <c:v>1585.7358333333</c:v>
                </c:pt>
                <c:pt idx="1586">
                  <c:v>1586.73566666664</c:v>
                </c:pt>
                <c:pt idx="1587">
                  <c:v>1587.73549999997</c:v>
                </c:pt>
                <c:pt idx="1588">
                  <c:v>1588.7353333333</c:v>
                </c:pt>
                <c:pt idx="1589">
                  <c:v>1589.73516666664</c:v>
                </c:pt>
                <c:pt idx="1590">
                  <c:v>1590.73499999997</c:v>
                </c:pt>
                <c:pt idx="1591">
                  <c:v>1591.7348333333</c:v>
                </c:pt>
                <c:pt idx="1592">
                  <c:v>1592.73466666664</c:v>
                </c:pt>
                <c:pt idx="1593">
                  <c:v>1593.73449999997</c:v>
                </c:pt>
                <c:pt idx="1594">
                  <c:v>1594.7343333333</c:v>
                </c:pt>
                <c:pt idx="1595">
                  <c:v>1595.73416666664</c:v>
                </c:pt>
                <c:pt idx="1596">
                  <c:v>1596.73399999997</c:v>
                </c:pt>
                <c:pt idx="1597">
                  <c:v>1597.7338333333</c:v>
                </c:pt>
                <c:pt idx="1598">
                  <c:v>1598.73366666664</c:v>
                </c:pt>
                <c:pt idx="1599">
                  <c:v>1599.73349999997</c:v>
                </c:pt>
                <c:pt idx="1600">
                  <c:v>1600.7333333333</c:v>
                </c:pt>
                <c:pt idx="1601">
                  <c:v>1601.73316666664</c:v>
                </c:pt>
                <c:pt idx="1602">
                  <c:v>1602.73299999997</c:v>
                </c:pt>
                <c:pt idx="1603">
                  <c:v>1603.7328333333</c:v>
                </c:pt>
                <c:pt idx="1604">
                  <c:v>1604.73266666664</c:v>
                </c:pt>
                <c:pt idx="1605">
                  <c:v>1605.73249999997</c:v>
                </c:pt>
                <c:pt idx="1606">
                  <c:v>1606.7323333333</c:v>
                </c:pt>
                <c:pt idx="1607">
                  <c:v>1607.73216666664</c:v>
                </c:pt>
                <c:pt idx="1608">
                  <c:v>1608.73199999997</c:v>
                </c:pt>
                <c:pt idx="1609">
                  <c:v>1609.7318333333</c:v>
                </c:pt>
                <c:pt idx="1610">
                  <c:v>1610.73166666664</c:v>
                </c:pt>
                <c:pt idx="1611">
                  <c:v>1611.73149999997</c:v>
                </c:pt>
                <c:pt idx="1612">
                  <c:v>1612.7313333333</c:v>
                </c:pt>
                <c:pt idx="1613">
                  <c:v>1613.73116666664</c:v>
                </c:pt>
                <c:pt idx="1614">
                  <c:v>1614.73099999997</c:v>
                </c:pt>
                <c:pt idx="1615">
                  <c:v>1615.7308333333</c:v>
                </c:pt>
                <c:pt idx="1616">
                  <c:v>1616.73066666664</c:v>
                </c:pt>
                <c:pt idx="1617">
                  <c:v>1617.73049999997</c:v>
                </c:pt>
                <c:pt idx="1618">
                  <c:v>1618.7303333333</c:v>
                </c:pt>
                <c:pt idx="1619">
                  <c:v>1619.73016666664</c:v>
                </c:pt>
                <c:pt idx="1620">
                  <c:v>1620.72999999997</c:v>
                </c:pt>
                <c:pt idx="1621">
                  <c:v>1621.7298333333</c:v>
                </c:pt>
                <c:pt idx="1622">
                  <c:v>1622.72966666663</c:v>
                </c:pt>
                <c:pt idx="1623">
                  <c:v>1623.72949999997</c:v>
                </c:pt>
                <c:pt idx="1624">
                  <c:v>1624.7293333333</c:v>
                </c:pt>
                <c:pt idx="1625">
                  <c:v>1625.72916666663</c:v>
                </c:pt>
                <c:pt idx="1626">
                  <c:v>1626.72899999997</c:v>
                </c:pt>
                <c:pt idx="1627">
                  <c:v>1627.7288333333</c:v>
                </c:pt>
                <c:pt idx="1628">
                  <c:v>1628.72866666663</c:v>
                </c:pt>
                <c:pt idx="1629">
                  <c:v>1629.72849999997</c:v>
                </c:pt>
                <c:pt idx="1630">
                  <c:v>1630.7283333333</c:v>
                </c:pt>
                <c:pt idx="1631">
                  <c:v>1631.72816666663</c:v>
                </c:pt>
                <c:pt idx="1632">
                  <c:v>1632.72799999997</c:v>
                </c:pt>
                <c:pt idx="1633">
                  <c:v>1633.7278333333</c:v>
                </c:pt>
                <c:pt idx="1634">
                  <c:v>1634.72766666663</c:v>
                </c:pt>
                <c:pt idx="1635">
                  <c:v>1635.72749999997</c:v>
                </c:pt>
                <c:pt idx="1636">
                  <c:v>1636.7273333333</c:v>
                </c:pt>
                <c:pt idx="1637">
                  <c:v>1637.72716666663</c:v>
                </c:pt>
                <c:pt idx="1638">
                  <c:v>1638.72699999997</c:v>
                </c:pt>
                <c:pt idx="1639">
                  <c:v>1639.7268333333</c:v>
                </c:pt>
                <c:pt idx="1640">
                  <c:v>1640.72666666663</c:v>
                </c:pt>
                <c:pt idx="1641">
                  <c:v>1641.72649999997</c:v>
                </c:pt>
                <c:pt idx="1642">
                  <c:v>1642.7263333333</c:v>
                </c:pt>
                <c:pt idx="1643">
                  <c:v>1643.72616666663</c:v>
                </c:pt>
                <c:pt idx="1644">
                  <c:v>1644.72599999997</c:v>
                </c:pt>
                <c:pt idx="1645">
                  <c:v>1645.7258333333</c:v>
                </c:pt>
                <c:pt idx="1646">
                  <c:v>1646.72566666663</c:v>
                </c:pt>
                <c:pt idx="1647">
                  <c:v>1647.72549999997</c:v>
                </c:pt>
                <c:pt idx="1648">
                  <c:v>1648.7253333333</c:v>
                </c:pt>
                <c:pt idx="1649">
                  <c:v>1649.72516666663</c:v>
                </c:pt>
                <c:pt idx="1650">
                  <c:v>1650.72499999997</c:v>
                </c:pt>
                <c:pt idx="1651">
                  <c:v>1651.7248333333</c:v>
                </c:pt>
                <c:pt idx="1652">
                  <c:v>1652.72466666663</c:v>
                </c:pt>
                <c:pt idx="1653">
                  <c:v>1653.72449999997</c:v>
                </c:pt>
                <c:pt idx="1654">
                  <c:v>1654.7243333333</c:v>
                </c:pt>
                <c:pt idx="1655">
                  <c:v>1655.72416666663</c:v>
                </c:pt>
                <c:pt idx="1656">
                  <c:v>1656.72399999997</c:v>
                </c:pt>
                <c:pt idx="1657">
                  <c:v>1657.7238333333</c:v>
                </c:pt>
                <c:pt idx="1658">
                  <c:v>1658.72366666663</c:v>
                </c:pt>
                <c:pt idx="1659">
                  <c:v>1659.72349999997</c:v>
                </c:pt>
                <c:pt idx="1660">
                  <c:v>1660.7233333333</c:v>
                </c:pt>
                <c:pt idx="1661">
                  <c:v>1661.72316666663</c:v>
                </c:pt>
                <c:pt idx="1662">
                  <c:v>1662.72299999997</c:v>
                </c:pt>
                <c:pt idx="1663">
                  <c:v>1663.7228333333</c:v>
                </c:pt>
                <c:pt idx="1664">
                  <c:v>1664.72266666663</c:v>
                </c:pt>
                <c:pt idx="1665">
                  <c:v>1665.72249999996</c:v>
                </c:pt>
                <c:pt idx="1666">
                  <c:v>1666.7223333333</c:v>
                </c:pt>
                <c:pt idx="1667">
                  <c:v>1667.72216666663</c:v>
                </c:pt>
                <c:pt idx="1668">
                  <c:v>1668.72199999997</c:v>
                </c:pt>
                <c:pt idx="1669">
                  <c:v>1669.7218333333</c:v>
                </c:pt>
                <c:pt idx="1670">
                  <c:v>1670.72166666663</c:v>
                </c:pt>
                <c:pt idx="1671">
                  <c:v>1671.72149999996</c:v>
                </c:pt>
                <c:pt idx="1672">
                  <c:v>1672.7213333333</c:v>
                </c:pt>
                <c:pt idx="1673">
                  <c:v>1673.72116666663</c:v>
                </c:pt>
                <c:pt idx="1674">
                  <c:v>1674.72099999996</c:v>
                </c:pt>
                <c:pt idx="1675">
                  <c:v>1675.7208333333</c:v>
                </c:pt>
                <c:pt idx="1676">
                  <c:v>1676.72066666663</c:v>
                </c:pt>
                <c:pt idx="1677">
                  <c:v>1677.72049999996</c:v>
                </c:pt>
                <c:pt idx="1678">
                  <c:v>1678.7203333333</c:v>
                </c:pt>
                <c:pt idx="1679">
                  <c:v>1679.72016666663</c:v>
                </c:pt>
                <c:pt idx="1680">
                  <c:v>1680.71999999996</c:v>
                </c:pt>
                <c:pt idx="1681">
                  <c:v>1681.7198333333</c:v>
                </c:pt>
                <c:pt idx="1682">
                  <c:v>1682.71966666663</c:v>
                </c:pt>
                <c:pt idx="1683">
                  <c:v>1683.71949999996</c:v>
                </c:pt>
                <c:pt idx="1684">
                  <c:v>1684.7193333333</c:v>
                </c:pt>
                <c:pt idx="1685">
                  <c:v>1685.71916666663</c:v>
                </c:pt>
                <c:pt idx="1686">
                  <c:v>1686.71899999996</c:v>
                </c:pt>
                <c:pt idx="1687">
                  <c:v>1687.7188333333</c:v>
                </c:pt>
                <c:pt idx="1688">
                  <c:v>1688.71866666663</c:v>
                </c:pt>
                <c:pt idx="1689">
                  <c:v>1689.71849999996</c:v>
                </c:pt>
                <c:pt idx="1690">
                  <c:v>1690.7183333333</c:v>
                </c:pt>
                <c:pt idx="1691">
                  <c:v>1691.71816666663</c:v>
                </c:pt>
                <c:pt idx="1692">
                  <c:v>1692.71799999996</c:v>
                </c:pt>
                <c:pt idx="1693">
                  <c:v>1693.7178333333</c:v>
                </c:pt>
                <c:pt idx="1694">
                  <c:v>1694.71766666663</c:v>
                </c:pt>
                <c:pt idx="1695">
                  <c:v>1695.71749999996</c:v>
                </c:pt>
                <c:pt idx="1696">
                  <c:v>1696.7173333333</c:v>
                </c:pt>
                <c:pt idx="1697">
                  <c:v>1697.71716666663</c:v>
                </c:pt>
                <c:pt idx="1698">
                  <c:v>1698.71699999996</c:v>
                </c:pt>
                <c:pt idx="1699">
                  <c:v>1699.7168333333</c:v>
                </c:pt>
                <c:pt idx="1700">
                  <c:v>1700.71666666663</c:v>
                </c:pt>
                <c:pt idx="1701">
                  <c:v>1701.71649999996</c:v>
                </c:pt>
                <c:pt idx="1702">
                  <c:v>1702.7163333333</c:v>
                </c:pt>
                <c:pt idx="1703">
                  <c:v>1703.71616666663</c:v>
                </c:pt>
                <c:pt idx="1704">
                  <c:v>1704.71599999996</c:v>
                </c:pt>
                <c:pt idx="1705">
                  <c:v>1705.7158333333</c:v>
                </c:pt>
                <c:pt idx="1706">
                  <c:v>1706.71566666663</c:v>
                </c:pt>
                <c:pt idx="1707">
                  <c:v>1707.71549999996</c:v>
                </c:pt>
                <c:pt idx="1708">
                  <c:v>1708.71533333329</c:v>
                </c:pt>
                <c:pt idx="1709">
                  <c:v>1709.71516666663</c:v>
                </c:pt>
                <c:pt idx="1710">
                  <c:v>1710.71499999996</c:v>
                </c:pt>
                <c:pt idx="1711">
                  <c:v>1711.71483333329</c:v>
                </c:pt>
                <c:pt idx="1712">
                  <c:v>1712.71466666663</c:v>
                </c:pt>
                <c:pt idx="1713">
                  <c:v>1713.71449999996</c:v>
                </c:pt>
                <c:pt idx="1714">
                  <c:v>1714.71433333329</c:v>
                </c:pt>
                <c:pt idx="1715">
                  <c:v>1715.71416666663</c:v>
                </c:pt>
                <c:pt idx="1716">
                  <c:v>1716.71399999996</c:v>
                </c:pt>
                <c:pt idx="1717">
                  <c:v>1717.71383333329</c:v>
                </c:pt>
                <c:pt idx="1718">
                  <c:v>1718.71366666663</c:v>
                </c:pt>
                <c:pt idx="1719">
                  <c:v>1719.71349999996</c:v>
                </c:pt>
                <c:pt idx="1720">
                  <c:v>1720.71333333329</c:v>
                </c:pt>
                <c:pt idx="1721">
                  <c:v>1721.71316666663</c:v>
                </c:pt>
                <c:pt idx="1722">
                  <c:v>1722.71299999996</c:v>
                </c:pt>
                <c:pt idx="1723">
                  <c:v>1723.71283333329</c:v>
                </c:pt>
                <c:pt idx="1724">
                  <c:v>1724.71266666663</c:v>
                </c:pt>
                <c:pt idx="1725">
                  <c:v>1725.71249999996</c:v>
                </c:pt>
                <c:pt idx="1726">
                  <c:v>1726.71233333329</c:v>
                </c:pt>
                <c:pt idx="1727">
                  <c:v>1727.71216666663</c:v>
                </c:pt>
                <c:pt idx="1728">
                  <c:v>1728.71199999996</c:v>
                </c:pt>
                <c:pt idx="1729">
                  <c:v>1729.71183333329</c:v>
                </c:pt>
                <c:pt idx="1730">
                  <c:v>1730.71166666663</c:v>
                </c:pt>
                <c:pt idx="1731">
                  <c:v>1731.71149999996</c:v>
                </c:pt>
                <c:pt idx="1732">
                  <c:v>1732.71133333329</c:v>
                </c:pt>
                <c:pt idx="1733">
                  <c:v>1733.71116666663</c:v>
                </c:pt>
                <c:pt idx="1734">
                  <c:v>1734.71099999996</c:v>
                </c:pt>
                <c:pt idx="1735">
                  <c:v>1735.71083333329</c:v>
                </c:pt>
                <c:pt idx="1736">
                  <c:v>1736.71066666663</c:v>
                </c:pt>
                <c:pt idx="1737">
                  <c:v>1737.71049999996</c:v>
                </c:pt>
                <c:pt idx="1738">
                  <c:v>1738.71033333329</c:v>
                </c:pt>
                <c:pt idx="1739">
                  <c:v>1739.71016666663</c:v>
                </c:pt>
                <c:pt idx="1740">
                  <c:v>1740.70999999996</c:v>
                </c:pt>
                <c:pt idx="1741">
                  <c:v>1741.70983333329</c:v>
                </c:pt>
                <c:pt idx="1742">
                  <c:v>1742.70966666663</c:v>
                </c:pt>
                <c:pt idx="1743">
                  <c:v>1743.70949999996</c:v>
                </c:pt>
                <c:pt idx="1744">
                  <c:v>1744.70933333329</c:v>
                </c:pt>
                <c:pt idx="1745">
                  <c:v>1745.70916666663</c:v>
                </c:pt>
                <c:pt idx="1746">
                  <c:v>1746.70899999996</c:v>
                </c:pt>
                <c:pt idx="1747">
                  <c:v>1747.70883333329</c:v>
                </c:pt>
                <c:pt idx="1748">
                  <c:v>1748.70866666662</c:v>
                </c:pt>
                <c:pt idx="1749">
                  <c:v>1749.70849999996</c:v>
                </c:pt>
                <c:pt idx="1750">
                  <c:v>1750.70833333329</c:v>
                </c:pt>
                <c:pt idx="1751">
                  <c:v>1751.70816666662</c:v>
                </c:pt>
                <c:pt idx="1752">
                  <c:v>1752.70799999996</c:v>
                </c:pt>
                <c:pt idx="1753">
                  <c:v>1753.70783333329</c:v>
                </c:pt>
                <c:pt idx="1754">
                  <c:v>1754.70766666662</c:v>
                </c:pt>
                <c:pt idx="1755">
                  <c:v>1755.70749999996</c:v>
                </c:pt>
                <c:pt idx="1756">
                  <c:v>1756.70733333329</c:v>
                </c:pt>
                <c:pt idx="1757">
                  <c:v>1757.70716666662</c:v>
                </c:pt>
                <c:pt idx="1758">
                  <c:v>1758.70699999996</c:v>
                </c:pt>
                <c:pt idx="1759">
                  <c:v>1759.70683333329</c:v>
                </c:pt>
                <c:pt idx="1760">
                  <c:v>1760.70666666662</c:v>
                </c:pt>
                <c:pt idx="1761">
                  <c:v>1761.70649999996</c:v>
                </c:pt>
                <c:pt idx="1762">
                  <c:v>1762.70633333329</c:v>
                </c:pt>
                <c:pt idx="1763">
                  <c:v>1763.70616666662</c:v>
                </c:pt>
                <c:pt idx="1764">
                  <c:v>1764.70599999996</c:v>
                </c:pt>
                <c:pt idx="1765">
                  <c:v>1765.70583333329</c:v>
                </c:pt>
                <c:pt idx="1766">
                  <c:v>1766.70566666662</c:v>
                </c:pt>
                <c:pt idx="1767">
                  <c:v>1767.70549999996</c:v>
                </c:pt>
                <c:pt idx="1768">
                  <c:v>1768.70533333329</c:v>
                </c:pt>
                <c:pt idx="1769">
                  <c:v>1769.70516666662</c:v>
                </c:pt>
                <c:pt idx="1770">
                  <c:v>1770.70499999996</c:v>
                </c:pt>
                <c:pt idx="1771">
                  <c:v>1771.70483333329</c:v>
                </c:pt>
                <c:pt idx="1772">
                  <c:v>1772.70466666662</c:v>
                </c:pt>
                <c:pt idx="1773">
                  <c:v>1773.70449999996</c:v>
                </c:pt>
                <c:pt idx="1774">
                  <c:v>1774.70433333329</c:v>
                </c:pt>
                <c:pt idx="1775">
                  <c:v>1775.70416666662</c:v>
                </c:pt>
                <c:pt idx="1776">
                  <c:v>1776.70399999996</c:v>
                </c:pt>
                <c:pt idx="1777">
                  <c:v>1777.70383333329</c:v>
                </c:pt>
                <c:pt idx="1778">
                  <c:v>1778.70366666662</c:v>
                </c:pt>
                <c:pt idx="1779">
                  <c:v>1779.70349999996</c:v>
                </c:pt>
                <c:pt idx="1780">
                  <c:v>1780.70333333329</c:v>
                </c:pt>
                <c:pt idx="1781">
                  <c:v>1781.70316666662</c:v>
                </c:pt>
                <c:pt idx="1782">
                  <c:v>1782.70299999996</c:v>
                </c:pt>
                <c:pt idx="1783">
                  <c:v>1783.70283333329</c:v>
                </c:pt>
                <c:pt idx="1784">
                  <c:v>1784.70266666662</c:v>
                </c:pt>
                <c:pt idx="1785">
                  <c:v>1785.70249999996</c:v>
                </c:pt>
                <c:pt idx="1786">
                  <c:v>1786.70233333329</c:v>
                </c:pt>
                <c:pt idx="1787">
                  <c:v>1787.70216666662</c:v>
                </c:pt>
                <c:pt idx="1788">
                  <c:v>1788.70199999996</c:v>
                </c:pt>
                <c:pt idx="1789">
                  <c:v>1789.70183333329</c:v>
                </c:pt>
                <c:pt idx="1790">
                  <c:v>1790.70166666662</c:v>
                </c:pt>
                <c:pt idx="1791">
                  <c:v>1791.70149999996</c:v>
                </c:pt>
                <c:pt idx="1792">
                  <c:v>1792.70133333329</c:v>
                </c:pt>
                <c:pt idx="1793">
                  <c:v>1793.70116666662</c:v>
                </c:pt>
                <c:pt idx="1794">
                  <c:v>1794.70099999995</c:v>
                </c:pt>
                <c:pt idx="1795">
                  <c:v>1795.70083333329</c:v>
                </c:pt>
                <c:pt idx="1796">
                  <c:v>1796.70066666662</c:v>
                </c:pt>
                <c:pt idx="1797">
                  <c:v>1797.70049999995</c:v>
                </c:pt>
                <c:pt idx="1798">
                  <c:v>1798.70033333329</c:v>
                </c:pt>
                <c:pt idx="1799">
                  <c:v>1799.70016666662</c:v>
                </c:pt>
                <c:pt idx="1800">
                  <c:v>1800.69999999995</c:v>
                </c:pt>
                <c:pt idx="1801">
                  <c:v>1801.69983333329</c:v>
                </c:pt>
                <c:pt idx="1802">
                  <c:v>1802.69966666662</c:v>
                </c:pt>
                <c:pt idx="1803">
                  <c:v>1803.69949999995</c:v>
                </c:pt>
                <c:pt idx="1804">
                  <c:v>1804.69933333329</c:v>
                </c:pt>
                <c:pt idx="1805">
                  <c:v>1805.69916666662</c:v>
                </c:pt>
                <c:pt idx="1806">
                  <c:v>1806.69899999995</c:v>
                </c:pt>
                <c:pt idx="1807">
                  <c:v>1807.69883333329</c:v>
                </c:pt>
                <c:pt idx="1808">
                  <c:v>1808.69866666662</c:v>
                </c:pt>
                <c:pt idx="1809">
                  <c:v>1809.69849999995</c:v>
                </c:pt>
                <c:pt idx="1810">
                  <c:v>1810.69833333329</c:v>
                </c:pt>
                <c:pt idx="1811">
                  <c:v>1811.69816666662</c:v>
                </c:pt>
                <c:pt idx="1812">
                  <c:v>1812.69799999995</c:v>
                </c:pt>
                <c:pt idx="1813">
                  <c:v>1813.69783333329</c:v>
                </c:pt>
                <c:pt idx="1814">
                  <c:v>1814.69766666662</c:v>
                </c:pt>
                <c:pt idx="1815">
                  <c:v>1815.69749999995</c:v>
                </c:pt>
                <c:pt idx="1816">
                  <c:v>1816.69733333329</c:v>
                </c:pt>
                <c:pt idx="1817">
                  <c:v>1817.69716666662</c:v>
                </c:pt>
                <c:pt idx="1818">
                  <c:v>1818.69699999995</c:v>
                </c:pt>
                <c:pt idx="1819">
                  <c:v>1819.69683333329</c:v>
                </c:pt>
                <c:pt idx="1820">
                  <c:v>1820.69666666662</c:v>
                </c:pt>
                <c:pt idx="1821">
                  <c:v>1821.69649999995</c:v>
                </c:pt>
                <c:pt idx="1822">
                  <c:v>1822.69633333329</c:v>
                </c:pt>
                <c:pt idx="1823">
                  <c:v>1823.69616666662</c:v>
                </c:pt>
                <c:pt idx="1824">
                  <c:v>1824.69599999995</c:v>
                </c:pt>
                <c:pt idx="1825">
                  <c:v>1825.69583333329</c:v>
                </c:pt>
                <c:pt idx="1826">
                  <c:v>1826.69566666662</c:v>
                </c:pt>
                <c:pt idx="1827">
                  <c:v>1827.69549999995</c:v>
                </c:pt>
                <c:pt idx="1828">
                  <c:v>1828.69533333329</c:v>
                </c:pt>
                <c:pt idx="1829">
                  <c:v>1829.69516666662</c:v>
                </c:pt>
                <c:pt idx="1830">
                  <c:v>1830.69499999995</c:v>
                </c:pt>
                <c:pt idx="1831">
                  <c:v>1831.69483333329</c:v>
                </c:pt>
                <c:pt idx="1832">
                  <c:v>1832.69466666662</c:v>
                </c:pt>
                <c:pt idx="1833">
                  <c:v>1833.69449999995</c:v>
                </c:pt>
                <c:pt idx="1834">
                  <c:v>1834.69433333328</c:v>
                </c:pt>
                <c:pt idx="1835">
                  <c:v>1835.69416666662</c:v>
                </c:pt>
                <c:pt idx="1836">
                  <c:v>1836.69399999995</c:v>
                </c:pt>
                <c:pt idx="1837">
                  <c:v>1837.69383333328</c:v>
                </c:pt>
                <c:pt idx="1838">
                  <c:v>1838.69366666662</c:v>
                </c:pt>
                <c:pt idx="1839">
                  <c:v>1839.69349999995</c:v>
                </c:pt>
                <c:pt idx="1840">
                  <c:v>1840.69333333328</c:v>
                </c:pt>
                <c:pt idx="1841">
                  <c:v>1841.69316666662</c:v>
                </c:pt>
                <c:pt idx="1842">
                  <c:v>1842.69299999995</c:v>
                </c:pt>
                <c:pt idx="1843">
                  <c:v>1843.69283333328</c:v>
                </c:pt>
                <c:pt idx="1844">
                  <c:v>1844.69266666662</c:v>
                </c:pt>
                <c:pt idx="1845">
                  <c:v>1845.69249999995</c:v>
                </c:pt>
                <c:pt idx="1846">
                  <c:v>1846.69233333328</c:v>
                </c:pt>
                <c:pt idx="1847">
                  <c:v>1847.69216666662</c:v>
                </c:pt>
                <c:pt idx="1848">
                  <c:v>1848.69199999995</c:v>
                </c:pt>
                <c:pt idx="1849">
                  <c:v>1849.69183333328</c:v>
                </c:pt>
                <c:pt idx="1850">
                  <c:v>1850.69166666662</c:v>
                </c:pt>
                <c:pt idx="1851">
                  <c:v>1851.69149999995</c:v>
                </c:pt>
                <c:pt idx="1852">
                  <c:v>1852.69133333328</c:v>
                </c:pt>
                <c:pt idx="1853">
                  <c:v>1853.69116666662</c:v>
                </c:pt>
                <c:pt idx="1854">
                  <c:v>1854.69099999995</c:v>
                </c:pt>
                <c:pt idx="1855">
                  <c:v>1855.69083333328</c:v>
                </c:pt>
                <c:pt idx="1856">
                  <c:v>1856.69066666662</c:v>
                </c:pt>
                <c:pt idx="1857">
                  <c:v>1857.69049999995</c:v>
                </c:pt>
                <c:pt idx="1858">
                  <c:v>1858.69033333328</c:v>
                </c:pt>
                <c:pt idx="1859">
                  <c:v>1859.69016666662</c:v>
                </c:pt>
                <c:pt idx="1860">
                  <c:v>1860.68999999995</c:v>
                </c:pt>
                <c:pt idx="1861">
                  <c:v>1861.68983333328</c:v>
                </c:pt>
                <c:pt idx="1862">
                  <c:v>1862.68966666662</c:v>
                </c:pt>
                <c:pt idx="1863">
                  <c:v>1863.68949999995</c:v>
                </c:pt>
                <c:pt idx="1864">
                  <c:v>1864.68933333328</c:v>
                </c:pt>
                <c:pt idx="1865">
                  <c:v>1865.68916666662</c:v>
                </c:pt>
                <c:pt idx="1866">
                  <c:v>1866.68899999995</c:v>
                </c:pt>
                <c:pt idx="1867">
                  <c:v>1867.68883333328</c:v>
                </c:pt>
                <c:pt idx="1868">
                  <c:v>1868.68866666662</c:v>
                </c:pt>
                <c:pt idx="1869">
                  <c:v>1869.68849999995</c:v>
                </c:pt>
                <c:pt idx="1870">
                  <c:v>1870.68833333328</c:v>
                </c:pt>
                <c:pt idx="1871">
                  <c:v>1871.68816666662</c:v>
                </c:pt>
                <c:pt idx="1872">
                  <c:v>1872.68799999995</c:v>
                </c:pt>
                <c:pt idx="1873">
                  <c:v>1873.68783333328</c:v>
                </c:pt>
                <c:pt idx="1874">
                  <c:v>1874.68766666662</c:v>
                </c:pt>
                <c:pt idx="1875">
                  <c:v>1875.68749999995</c:v>
                </c:pt>
                <c:pt idx="1876">
                  <c:v>1876.68733333328</c:v>
                </c:pt>
                <c:pt idx="1877">
                  <c:v>1877.68716666661</c:v>
                </c:pt>
                <c:pt idx="1878">
                  <c:v>1878.68699999995</c:v>
                </c:pt>
                <c:pt idx="1879">
                  <c:v>1879.68683333328</c:v>
                </c:pt>
                <c:pt idx="1880">
                  <c:v>1880.68666666661</c:v>
                </c:pt>
                <c:pt idx="1881">
                  <c:v>1881.68649999995</c:v>
                </c:pt>
                <c:pt idx="1882">
                  <c:v>1882.68633333328</c:v>
                </c:pt>
                <c:pt idx="1883">
                  <c:v>1883.68616666661</c:v>
                </c:pt>
                <c:pt idx="1884">
                  <c:v>1884.68599999995</c:v>
                </c:pt>
                <c:pt idx="1885">
                  <c:v>1885.68583333328</c:v>
                </c:pt>
                <c:pt idx="1886">
                  <c:v>1886.68566666661</c:v>
                </c:pt>
                <c:pt idx="1887">
                  <c:v>1887.68549999995</c:v>
                </c:pt>
                <c:pt idx="1888">
                  <c:v>1888.68533333328</c:v>
                </c:pt>
                <c:pt idx="1889">
                  <c:v>1889.68516666661</c:v>
                </c:pt>
                <c:pt idx="1890">
                  <c:v>1890.68499999995</c:v>
                </c:pt>
                <c:pt idx="1891">
                  <c:v>1891.68483333328</c:v>
                </c:pt>
                <c:pt idx="1892">
                  <c:v>1892.68466666661</c:v>
                </c:pt>
                <c:pt idx="1893">
                  <c:v>1893.68449999995</c:v>
                </c:pt>
                <c:pt idx="1894">
                  <c:v>1894.68433333328</c:v>
                </c:pt>
                <c:pt idx="1895">
                  <c:v>1895.68416666661</c:v>
                </c:pt>
                <c:pt idx="1896">
                  <c:v>1896.68399999995</c:v>
                </c:pt>
                <c:pt idx="1897">
                  <c:v>1897.68383333328</c:v>
                </c:pt>
                <c:pt idx="1898">
                  <c:v>1898.68366666661</c:v>
                </c:pt>
                <c:pt idx="1899">
                  <c:v>1899.68349999995</c:v>
                </c:pt>
                <c:pt idx="1900">
                  <c:v>1900.68333333328</c:v>
                </c:pt>
                <c:pt idx="1901">
                  <c:v>1901.68316666661</c:v>
                </c:pt>
                <c:pt idx="1902">
                  <c:v>1902.68299999995</c:v>
                </c:pt>
                <c:pt idx="1903">
                  <c:v>1903.68283333328</c:v>
                </c:pt>
                <c:pt idx="1904">
                  <c:v>1904.68266666661</c:v>
                </c:pt>
                <c:pt idx="1905">
                  <c:v>1905.68249999995</c:v>
                </c:pt>
                <c:pt idx="1906">
                  <c:v>1906.68233333328</c:v>
                </c:pt>
                <c:pt idx="1907">
                  <c:v>1907.68216666661</c:v>
                </c:pt>
                <c:pt idx="1908">
                  <c:v>1908.68199999995</c:v>
                </c:pt>
                <c:pt idx="1909">
                  <c:v>1909.68183333328</c:v>
                </c:pt>
                <c:pt idx="1910">
                  <c:v>1910.68166666661</c:v>
                </c:pt>
                <c:pt idx="1911">
                  <c:v>1911.68149999995</c:v>
                </c:pt>
                <c:pt idx="1912">
                  <c:v>1912.68133333328</c:v>
                </c:pt>
                <c:pt idx="1913">
                  <c:v>1913.68116666661</c:v>
                </c:pt>
                <c:pt idx="1914">
                  <c:v>1914.68099999995</c:v>
                </c:pt>
                <c:pt idx="1915">
                  <c:v>1915.68083333328</c:v>
                </c:pt>
                <c:pt idx="1916">
                  <c:v>1916.68066666661</c:v>
                </c:pt>
                <c:pt idx="1917">
                  <c:v>1917.68049999995</c:v>
                </c:pt>
                <c:pt idx="1918">
                  <c:v>1918.68033333328</c:v>
                </c:pt>
                <c:pt idx="1919">
                  <c:v>1919.68016666661</c:v>
                </c:pt>
                <c:pt idx="1920">
                  <c:v>1920.67999999994</c:v>
                </c:pt>
                <c:pt idx="1921">
                  <c:v>1921.67983333328</c:v>
                </c:pt>
                <c:pt idx="1922">
                  <c:v>1922.67966666661</c:v>
                </c:pt>
                <c:pt idx="1923">
                  <c:v>1923.67949999994</c:v>
                </c:pt>
                <c:pt idx="1924">
                  <c:v>1924.67933333328</c:v>
                </c:pt>
                <c:pt idx="1925">
                  <c:v>1925.67916666661</c:v>
                </c:pt>
                <c:pt idx="1926">
                  <c:v>1926.67899999994</c:v>
                </c:pt>
                <c:pt idx="1927">
                  <c:v>1927.67883333328</c:v>
                </c:pt>
                <c:pt idx="1928">
                  <c:v>1928.67866666661</c:v>
                </c:pt>
                <c:pt idx="1929">
                  <c:v>1929.67849999994</c:v>
                </c:pt>
                <c:pt idx="1930">
                  <c:v>1930.67833333328</c:v>
                </c:pt>
                <c:pt idx="1931">
                  <c:v>1931.67816666661</c:v>
                </c:pt>
                <c:pt idx="1932">
                  <c:v>1932.67799999994</c:v>
                </c:pt>
                <c:pt idx="1933">
                  <c:v>1933.67783333328</c:v>
                </c:pt>
                <c:pt idx="1934">
                  <c:v>1934.67766666661</c:v>
                </c:pt>
                <c:pt idx="1935">
                  <c:v>1935.67749999994</c:v>
                </c:pt>
                <c:pt idx="1936">
                  <c:v>1936.67733333328</c:v>
                </c:pt>
                <c:pt idx="1937">
                  <c:v>1937.67716666661</c:v>
                </c:pt>
                <c:pt idx="1938">
                  <c:v>1938.67699999994</c:v>
                </c:pt>
                <c:pt idx="1939">
                  <c:v>1939.67683333328</c:v>
                </c:pt>
                <c:pt idx="1940">
                  <c:v>1940.67666666661</c:v>
                </c:pt>
                <c:pt idx="1941">
                  <c:v>1941.67649999994</c:v>
                </c:pt>
                <c:pt idx="1942">
                  <c:v>1942.67633333328</c:v>
                </c:pt>
                <c:pt idx="1943">
                  <c:v>1943.67616666661</c:v>
                </c:pt>
                <c:pt idx="1944">
                  <c:v>1944.67599999994</c:v>
                </c:pt>
                <c:pt idx="1945">
                  <c:v>1945.67583333328</c:v>
                </c:pt>
                <c:pt idx="1946">
                  <c:v>1946.67566666661</c:v>
                </c:pt>
                <c:pt idx="1947">
                  <c:v>1947.67549999994</c:v>
                </c:pt>
                <c:pt idx="1948">
                  <c:v>1948.67533333328</c:v>
                </c:pt>
                <c:pt idx="1949">
                  <c:v>1949.67516666661</c:v>
                </c:pt>
                <c:pt idx="1950">
                  <c:v>1950.67499999994</c:v>
                </c:pt>
                <c:pt idx="1951">
                  <c:v>1951.67483333328</c:v>
                </c:pt>
                <c:pt idx="1952">
                  <c:v>1952.67466666661</c:v>
                </c:pt>
                <c:pt idx="1953">
                  <c:v>1953.67449999994</c:v>
                </c:pt>
                <c:pt idx="1954">
                  <c:v>1954.67433333328</c:v>
                </c:pt>
                <c:pt idx="1955">
                  <c:v>1955.67416666661</c:v>
                </c:pt>
                <c:pt idx="1956">
                  <c:v>1956.67399999994</c:v>
                </c:pt>
                <c:pt idx="1957">
                  <c:v>1957.67383333328</c:v>
                </c:pt>
                <c:pt idx="1958">
                  <c:v>1958.67366666661</c:v>
                </c:pt>
                <c:pt idx="1959">
                  <c:v>1959.67349999994</c:v>
                </c:pt>
                <c:pt idx="1960">
                  <c:v>1960.67333333328</c:v>
                </c:pt>
                <c:pt idx="1961">
                  <c:v>1961.67316666661</c:v>
                </c:pt>
                <c:pt idx="1962">
                  <c:v>1962.67299999994</c:v>
                </c:pt>
                <c:pt idx="1963">
                  <c:v>1963.67283333327</c:v>
                </c:pt>
                <c:pt idx="1964">
                  <c:v>1964.67266666661</c:v>
                </c:pt>
                <c:pt idx="1965">
                  <c:v>1965.67249999994</c:v>
                </c:pt>
                <c:pt idx="1966">
                  <c:v>1966.67233333327</c:v>
                </c:pt>
                <c:pt idx="1967">
                  <c:v>1967.67216666661</c:v>
                </c:pt>
                <c:pt idx="1968">
                  <c:v>1968.67199999994</c:v>
                </c:pt>
                <c:pt idx="1969">
                  <c:v>1969.67183333327</c:v>
                </c:pt>
                <c:pt idx="1970">
                  <c:v>1970.67166666661</c:v>
                </c:pt>
                <c:pt idx="1971">
                  <c:v>1971.67149999994</c:v>
                </c:pt>
                <c:pt idx="1972">
                  <c:v>1972.67133333327</c:v>
                </c:pt>
                <c:pt idx="1973">
                  <c:v>1973.67116666661</c:v>
                </c:pt>
                <c:pt idx="1974">
                  <c:v>1974.67099999994</c:v>
                </c:pt>
                <c:pt idx="1975">
                  <c:v>1975.67083333327</c:v>
                </c:pt>
                <c:pt idx="1976">
                  <c:v>1976.67066666661</c:v>
                </c:pt>
                <c:pt idx="1977">
                  <c:v>1977.67049999994</c:v>
                </c:pt>
                <c:pt idx="1978">
                  <c:v>1978.67033333327</c:v>
                </c:pt>
                <c:pt idx="1979">
                  <c:v>1979.67016666661</c:v>
                </c:pt>
                <c:pt idx="1980">
                  <c:v>1980.66999999994</c:v>
                </c:pt>
                <c:pt idx="1981">
                  <c:v>1981.66983333327</c:v>
                </c:pt>
                <c:pt idx="1982">
                  <c:v>1982.66966666661</c:v>
                </c:pt>
                <c:pt idx="1983">
                  <c:v>1983.66949999994</c:v>
                </c:pt>
                <c:pt idx="1984">
                  <c:v>1984.66933333327</c:v>
                </c:pt>
                <c:pt idx="1985">
                  <c:v>1985.66916666661</c:v>
                </c:pt>
                <c:pt idx="1986">
                  <c:v>1986.66899999994</c:v>
                </c:pt>
                <c:pt idx="1987">
                  <c:v>1987.66883333327</c:v>
                </c:pt>
                <c:pt idx="1988">
                  <c:v>1988.66866666661</c:v>
                </c:pt>
                <c:pt idx="1989">
                  <c:v>1989.66849999994</c:v>
                </c:pt>
                <c:pt idx="1990">
                  <c:v>1990.66833333327</c:v>
                </c:pt>
                <c:pt idx="1991">
                  <c:v>1991.66816666661</c:v>
                </c:pt>
                <c:pt idx="1992">
                  <c:v>1992.66799999994</c:v>
                </c:pt>
                <c:pt idx="1993">
                  <c:v>1993.66783333327</c:v>
                </c:pt>
                <c:pt idx="1994">
                  <c:v>1994.66766666661</c:v>
                </c:pt>
                <c:pt idx="1995">
                  <c:v>1995.66749999994</c:v>
                </c:pt>
                <c:pt idx="1996">
                  <c:v>1996.66733333327</c:v>
                </c:pt>
                <c:pt idx="1997">
                  <c:v>1997.6671666666</c:v>
                </c:pt>
                <c:pt idx="1998">
                  <c:v>1998.66699999994</c:v>
                </c:pt>
                <c:pt idx="1999">
                  <c:v>1999.66683333327</c:v>
                </c:pt>
                <c:pt idx="2000">
                  <c:v>2000.6666666666</c:v>
                </c:pt>
                <c:pt idx="2001">
                  <c:v>2001.66649999994</c:v>
                </c:pt>
                <c:pt idx="2002">
                  <c:v>2002.66633333327</c:v>
                </c:pt>
                <c:pt idx="2003">
                  <c:v>2003.6661666666</c:v>
                </c:pt>
                <c:pt idx="2004">
                  <c:v>2004.66599999994</c:v>
                </c:pt>
                <c:pt idx="2005">
                  <c:v>2005.66583333327</c:v>
                </c:pt>
                <c:pt idx="2006">
                  <c:v>2006.6656666666</c:v>
                </c:pt>
                <c:pt idx="2007">
                  <c:v>2007.66549999994</c:v>
                </c:pt>
                <c:pt idx="2008">
                  <c:v>2008.66533333327</c:v>
                </c:pt>
                <c:pt idx="2009">
                  <c:v>2009.6651666666</c:v>
                </c:pt>
                <c:pt idx="2010">
                  <c:v>2010.66499999994</c:v>
                </c:pt>
                <c:pt idx="2011">
                  <c:v>2011.66483333327</c:v>
                </c:pt>
                <c:pt idx="2012">
                  <c:v>2012.6646666666</c:v>
                </c:pt>
                <c:pt idx="2013">
                  <c:v>2013.66449999994</c:v>
                </c:pt>
                <c:pt idx="2014">
                  <c:v>2014.66433333327</c:v>
                </c:pt>
                <c:pt idx="2015">
                  <c:v>2015.6641666666</c:v>
                </c:pt>
                <c:pt idx="2016">
                  <c:v>2016.66399999994</c:v>
                </c:pt>
                <c:pt idx="2017">
                  <c:v>2017.66383333327</c:v>
                </c:pt>
                <c:pt idx="2018">
                  <c:v>2018.6636666666</c:v>
                </c:pt>
                <c:pt idx="2019">
                  <c:v>2019.66349999994</c:v>
                </c:pt>
                <c:pt idx="2020">
                  <c:v>2020.66333333327</c:v>
                </c:pt>
                <c:pt idx="2021">
                  <c:v>2021.6631666666</c:v>
                </c:pt>
                <c:pt idx="2022">
                  <c:v>2022.66299999994</c:v>
                </c:pt>
                <c:pt idx="2023">
                  <c:v>2023.66283333327</c:v>
                </c:pt>
                <c:pt idx="2024">
                  <c:v>2024.6626666666</c:v>
                </c:pt>
                <c:pt idx="2025">
                  <c:v>2025.66249999994</c:v>
                </c:pt>
                <c:pt idx="2026">
                  <c:v>2026.66233333327</c:v>
                </c:pt>
                <c:pt idx="2027">
                  <c:v>2027.6621666666</c:v>
                </c:pt>
                <c:pt idx="2028">
                  <c:v>2028.66199999994</c:v>
                </c:pt>
                <c:pt idx="2029">
                  <c:v>2029.66183333327</c:v>
                </c:pt>
                <c:pt idx="2030">
                  <c:v>2030.6616666666</c:v>
                </c:pt>
                <c:pt idx="2031">
                  <c:v>2031.66149999994</c:v>
                </c:pt>
                <c:pt idx="2032">
                  <c:v>2032.66133333327</c:v>
                </c:pt>
                <c:pt idx="2033">
                  <c:v>2033.6611666666</c:v>
                </c:pt>
                <c:pt idx="2034">
                  <c:v>2034.66099999994</c:v>
                </c:pt>
                <c:pt idx="2035">
                  <c:v>2035.66083333327</c:v>
                </c:pt>
                <c:pt idx="2036">
                  <c:v>2036.6606666666</c:v>
                </c:pt>
                <c:pt idx="2037">
                  <c:v>2037.66049999994</c:v>
                </c:pt>
                <c:pt idx="2038">
                  <c:v>2038.66033333327</c:v>
                </c:pt>
                <c:pt idx="2039">
                  <c:v>2039.6601666666</c:v>
                </c:pt>
                <c:pt idx="2040">
                  <c:v>2040.65999999994</c:v>
                </c:pt>
                <c:pt idx="2041">
                  <c:v>2041.65983333327</c:v>
                </c:pt>
                <c:pt idx="2042">
                  <c:v>2042.6596666666</c:v>
                </c:pt>
                <c:pt idx="2043">
                  <c:v>2043.65949999993</c:v>
                </c:pt>
                <c:pt idx="2044">
                  <c:v>2044.65933333327</c:v>
                </c:pt>
                <c:pt idx="2045">
                  <c:v>2045.6591666666</c:v>
                </c:pt>
                <c:pt idx="2046">
                  <c:v>2046.65899999993</c:v>
                </c:pt>
                <c:pt idx="2047">
                  <c:v>2047.65883333327</c:v>
                </c:pt>
                <c:pt idx="2048">
                  <c:v>2048.658666666599</c:v>
                </c:pt>
                <c:pt idx="2049">
                  <c:v>2049.65849999994</c:v>
                </c:pt>
                <c:pt idx="2050">
                  <c:v>2050.65833333327</c:v>
                </c:pt>
                <c:pt idx="2051">
                  <c:v>2051.6581666666</c:v>
                </c:pt>
                <c:pt idx="2052">
                  <c:v>2052.65799999993</c:v>
                </c:pt>
                <c:pt idx="2053">
                  <c:v>2053.65783333327</c:v>
                </c:pt>
                <c:pt idx="2054">
                  <c:v>2054.6576666666</c:v>
                </c:pt>
                <c:pt idx="2055">
                  <c:v>2055.65749999993</c:v>
                </c:pt>
                <c:pt idx="2056">
                  <c:v>2056.65733333327</c:v>
                </c:pt>
                <c:pt idx="2057">
                  <c:v>2057.6571666666</c:v>
                </c:pt>
                <c:pt idx="2058">
                  <c:v>2058.65699999993</c:v>
                </c:pt>
                <c:pt idx="2059">
                  <c:v>2059.65683333327</c:v>
                </c:pt>
                <c:pt idx="2060">
                  <c:v>2060.656666666599</c:v>
                </c:pt>
                <c:pt idx="2061">
                  <c:v>2061.65649999993</c:v>
                </c:pt>
                <c:pt idx="2062">
                  <c:v>2062.65633333327</c:v>
                </c:pt>
                <c:pt idx="2063">
                  <c:v>2063.6561666666</c:v>
                </c:pt>
                <c:pt idx="2064">
                  <c:v>2064.65599999993</c:v>
                </c:pt>
                <c:pt idx="2065">
                  <c:v>2065.65583333327</c:v>
                </c:pt>
                <c:pt idx="2066">
                  <c:v>2066.6556666666</c:v>
                </c:pt>
                <c:pt idx="2067">
                  <c:v>2067.65549999993</c:v>
                </c:pt>
                <c:pt idx="2068">
                  <c:v>2068.65533333327</c:v>
                </c:pt>
                <c:pt idx="2069">
                  <c:v>2069.6551666666</c:v>
                </c:pt>
                <c:pt idx="2070">
                  <c:v>2070.65499999993</c:v>
                </c:pt>
                <c:pt idx="2071">
                  <c:v>2071.654833333271</c:v>
                </c:pt>
                <c:pt idx="2072">
                  <c:v>2072.654666666599</c:v>
                </c:pt>
                <c:pt idx="2073">
                  <c:v>2073.65449999993</c:v>
                </c:pt>
                <c:pt idx="2074">
                  <c:v>2074.65433333327</c:v>
                </c:pt>
                <c:pt idx="2075">
                  <c:v>2075.6541666666</c:v>
                </c:pt>
                <c:pt idx="2076">
                  <c:v>2076.65399999993</c:v>
                </c:pt>
                <c:pt idx="2077">
                  <c:v>2077.65383333327</c:v>
                </c:pt>
                <c:pt idx="2078">
                  <c:v>2078.6536666666</c:v>
                </c:pt>
                <c:pt idx="2079">
                  <c:v>2079.65349999993</c:v>
                </c:pt>
                <c:pt idx="2080">
                  <c:v>2080.65333333327</c:v>
                </c:pt>
                <c:pt idx="2081">
                  <c:v>2081.6531666666</c:v>
                </c:pt>
                <c:pt idx="2082">
                  <c:v>2082.65299999993</c:v>
                </c:pt>
                <c:pt idx="2083">
                  <c:v>2083.65283333327</c:v>
                </c:pt>
                <c:pt idx="2084">
                  <c:v>2084.6526666666</c:v>
                </c:pt>
                <c:pt idx="2085">
                  <c:v>2085.65249999993</c:v>
                </c:pt>
                <c:pt idx="2086">
                  <c:v>2086.65233333326</c:v>
                </c:pt>
                <c:pt idx="2087">
                  <c:v>2087.6521666666</c:v>
                </c:pt>
                <c:pt idx="2088">
                  <c:v>2088.65199999993</c:v>
                </c:pt>
                <c:pt idx="2089">
                  <c:v>2089.65183333326</c:v>
                </c:pt>
                <c:pt idx="2090">
                  <c:v>2090.6516666666</c:v>
                </c:pt>
                <c:pt idx="2091">
                  <c:v>2091.65149999993</c:v>
                </c:pt>
                <c:pt idx="2092">
                  <c:v>2092.65133333326</c:v>
                </c:pt>
                <c:pt idx="2093">
                  <c:v>2093.6511666666</c:v>
                </c:pt>
                <c:pt idx="2094">
                  <c:v>2094.65099999993</c:v>
                </c:pt>
                <c:pt idx="2095">
                  <c:v>2095.65083333326</c:v>
                </c:pt>
                <c:pt idx="2096">
                  <c:v>2096.6506666666</c:v>
                </c:pt>
                <c:pt idx="2097">
                  <c:v>2097.65049999993</c:v>
                </c:pt>
                <c:pt idx="2098">
                  <c:v>2098.650333333261</c:v>
                </c:pt>
                <c:pt idx="2099">
                  <c:v>2099.6501666666</c:v>
                </c:pt>
                <c:pt idx="2100">
                  <c:v>2100.64999999993</c:v>
                </c:pt>
                <c:pt idx="2101">
                  <c:v>2101.64983333326</c:v>
                </c:pt>
                <c:pt idx="2102">
                  <c:v>2102.649666666599</c:v>
                </c:pt>
                <c:pt idx="2103">
                  <c:v>2103.64949999993</c:v>
                </c:pt>
                <c:pt idx="2104">
                  <c:v>2104.64933333326</c:v>
                </c:pt>
                <c:pt idx="2105">
                  <c:v>2105.6491666666</c:v>
                </c:pt>
                <c:pt idx="2106">
                  <c:v>2106.648999999928</c:v>
                </c:pt>
                <c:pt idx="2107">
                  <c:v>2107.64883333326</c:v>
                </c:pt>
                <c:pt idx="2108">
                  <c:v>2108.648666666599</c:v>
                </c:pt>
                <c:pt idx="2109">
                  <c:v>2109.648499999921</c:v>
                </c:pt>
                <c:pt idx="2110">
                  <c:v>2110.64833333326</c:v>
                </c:pt>
                <c:pt idx="2111">
                  <c:v>2111.6481666666</c:v>
                </c:pt>
                <c:pt idx="2112">
                  <c:v>2112.64799999993</c:v>
                </c:pt>
                <c:pt idx="2113">
                  <c:v>2113.64783333326</c:v>
                </c:pt>
                <c:pt idx="2114">
                  <c:v>2114.647666666599</c:v>
                </c:pt>
                <c:pt idx="2115">
                  <c:v>2115.64749999993</c:v>
                </c:pt>
                <c:pt idx="2116">
                  <c:v>2116.64733333326</c:v>
                </c:pt>
                <c:pt idx="2117">
                  <c:v>2117.6471666666</c:v>
                </c:pt>
                <c:pt idx="2118">
                  <c:v>2118.646999999929</c:v>
                </c:pt>
                <c:pt idx="2119">
                  <c:v>2119.64683333326</c:v>
                </c:pt>
                <c:pt idx="2120">
                  <c:v>2120.646666666599</c:v>
                </c:pt>
                <c:pt idx="2121">
                  <c:v>2121.646499999928</c:v>
                </c:pt>
                <c:pt idx="2122">
                  <c:v>2122.64633333326</c:v>
                </c:pt>
                <c:pt idx="2123">
                  <c:v>2123.6461666666</c:v>
                </c:pt>
                <c:pt idx="2124">
                  <c:v>2124.64599999993</c:v>
                </c:pt>
                <c:pt idx="2125">
                  <c:v>2125.645833333261</c:v>
                </c:pt>
                <c:pt idx="2126">
                  <c:v>2126.6456666666</c:v>
                </c:pt>
                <c:pt idx="2127">
                  <c:v>2127.64549999993</c:v>
                </c:pt>
                <c:pt idx="2128">
                  <c:v>2128.64533333326</c:v>
                </c:pt>
                <c:pt idx="2129">
                  <c:v>2129.64516666659</c:v>
                </c:pt>
                <c:pt idx="2130">
                  <c:v>2130.644999999929</c:v>
                </c:pt>
                <c:pt idx="2131">
                  <c:v>2131.64483333326</c:v>
                </c:pt>
                <c:pt idx="2132">
                  <c:v>2132.64466666659</c:v>
                </c:pt>
                <c:pt idx="2133">
                  <c:v>2133.644499999928</c:v>
                </c:pt>
                <c:pt idx="2134">
                  <c:v>2134.64433333326</c:v>
                </c:pt>
                <c:pt idx="2135">
                  <c:v>2135.64416666659</c:v>
                </c:pt>
                <c:pt idx="2136">
                  <c:v>2136.64399999993</c:v>
                </c:pt>
                <c:pt idx="2137">
                  <c:v>2137.64383333326</c:v>
                </c:pt>
                <c:pt idx="2138">
                  <c:v>2138.64366666659</c:v>
                </c:pt>
                <c:pt idx="2139">
                  <c:v>2139.64349999993</c:v>
                </c:pt>
                <c:pt idx="2140">
                  <c:v>2140.64333333326</c:v>
                </c:pt>
                <c:pt idx="2141">
                  <c:v>2141.64316666659</c:v>
                </c:pt>
                <c:pt idx="2142">
                  <c:v>2142.64299999993</c:v>
                </c:pt>
                <c:pt idx="2143">
                  <c:v>2143.64283333326</c:v>
                </c:pt>
                <c:pt idx="2144">
                  <c:v>2144.64266666659</c:v>
                </c:pt>
                <c:pt idx="2145">
                  <c:v>2145.642499999929</c:v>
                </c:pt>
                <c:pt idx="2146">
                  <c:v>2146.64233333326</c:v>
                </c:pt>
                <c:pt idx="2147">
                  <c:v>2147.64216666659</c:v>
                </c:pt>
                <c:pt idx="2148">
                  <c:v>2148.64199999993</c:v>
                </c:pt>
                <c:pt idx="2149">
                  <c:v>2149.64183333326</c:v>
                </c:pt>
                <c:pt idx="2150">
                  <c:v>2150.64166666659</c:v>
                </c:pt>
                <c:pt idx="2151">
                  <c:v>2151.64149999993</c:v>
                </c:pt>
                <c:pt idx="2152">
                  <c:v>2152.641333333261</c:v>
                </c:pt>
                <c:pt idx="2153">
                  <c:v>2153.641166666591</c:v>
                </c:pt>
                <c:pt idx="2154">
                  <c:v>2154.64099999993</c:v>
                </c:pt>
                <c:pt idx="2155">
                  <c:v>2155.64083333326</c:v>
                </c:pt>
                <c:pt idx="2156">
                  <c:v>2156.64066666659</c:v>
                </c:pt>
                <c:pt idx="2157">
                  <c:v>2157.640499999929</c:v>
                </c:pt>
                <c:pt idx="2158">
                  <c:v>2158.64033333326</c:v>
                </c:pt>
                <c:pt idx="2159">
                  <c:v>2159.64016666659</c:v>
                </c:pt>
                <c:pt idx="2160">
                  <c:v>2160.63999999993</c:v>
                </c:pt>
                <c:pt idx="2161">
                  <c:v>2161.63983333326</c:v>
                </c:pt>
                <c:pt idx="2162">
                  <c:v>2162.6396666666</c:v>
                </c:pt>
                <c:pt idx="2163">
                  <c:v>2163.63949999993</c:v>
                </c:pt>
                <c:pt idx="2164">
                  <c:v>2164.63933333326</c:v>
                </c:pt>
                <c:pt idx="2165">
                  <c:v>2165.6391666666</c:v>
                </c:pt>
                <c:pt idx="2166">
                  <c:v>2166.63899999993</c:v>
                </c:pt>
                <c:pt idx="2167">
                  <c:v>2167.63883333326</c:v>
                </c:pt>
                <c:pt idx="2168">
                  <c:v>2168.638666666599</c:v>
                </c:pt>
                <c:pt idx="2169">
                  <c:v>2169.63849999993</c:v>
                </c:pt>
                <c:pt idx="2170">
                  <c:v>2170.63833333326</c:v>
                </c:pt>
                <c:pt idx="2171">
                  <c:v>2171.6381666666</c:v>
                </c:pt>
                <c:pt idx="2172">
                  <c:v>2172.63799999993</c:v>
                </c:pt>
                <c:pt idx="2173">
                  <c:v>2173.63783333326</c:v>
                </c:pt>
                <c:pt idx="2174">
                  <c:v>2174.6376666666</c:v>
                </c:pt>
                <c:pt idx="2175">
                  <c:v>2175.63749999993</c:v>
                </c:pt>
                <c:pt idx="2176">
                  <c:v>2176.63733333326</c:v>
                </c:pt>
                <c:pt idx="2177">
                  <c:v>2177.6371666666</c:v>
                </c:pt>
                <c:pt idx="2178">
                  <c:v>2178.63699999993</c:v>
                </c:pt>
                <c:pt idx="2179">
                  <c:v>2179.636833333261</c:v>
                </c:pt>
                <c:pt idx="2180">
                  <c:v>2180.6366666666</c:v>
                </c:pt>
                <c:pt idx="2181">
                  <c:v>2181.63649999993</c:v>
                </c:pt>
                <c:pt idx="2182">
                  <c:v>2182.63633333327</c:v>
                </c:pt>
                <c:pt idx="2183">
                  <c:v>2183.6361666666</c:v>
                </c:pt>
                <c:pt idx="2184">
                  <c:v>2184.63599999993</c:v>
                </c:pt>
                <c:pt idx="2185">
                  <c:v>2185.63583333327</c:v>
                </c:pt>
                <c:pt idx="2186">
                  <c:v>2186.6356666666</c:v>
                </c:pt>
                <c:pt idx="2187">
                  <c:v>2187.63549999993</c:v>
                </c:pt>
                <c:pt idx="2188">
                  <c:v>2188.63533333327</c:v>
                </c:pt>
                <c:pt idx="2189">
                  <c:v>2189.6351666666</c:v>
                </c:pt>
                <c:pt idx="2190">
                  <c:v>2190.63499999993</c:v>
                </c:pt>
                <c:pt idx="2191">
                  <c:v>2191.63483333327</c:v>
                </c:pt>
                <c:pt idx="2192">
                  <c:v>2192.6346666666</c:v>
                </c:pt>
                <c:pt idx="2193">
                  <c:v>2193.63449999993</c:v>
                </c:pt>
                <c:pt idx="2194">
                  <c:v>2194.63433333327</c:v>
                </c:pt>
                <c:pt idx="2195">
                  <c:v>2195.6341666666</c:v>
                </c:pt>
                <c:pt idx="2196">
                  <c:v>2196.63399999993</c:v>
                </c:pt>
                <c:pt idx="2197">
                  <c:v>2197.63383333327</c:v>
                </c:pt>
                <c:pt idx="2198">
                  <c:v>2198.6336666666</c:v>
                </c:pt>
                <c:pt idx="2199">
                  <c:v>2199.63349999993</c:v>
                </c:pt>
                <c:pt idx="2200">
                  <c:v>2200.63333333327</c:v>
                </c:pt>
                <c:pt idx="2201">
                  <c:v>2201.6331666666</c:v>
                </c:pt>
                <c:pt idx="2202">
                  <c:v>2202.63299999994</c:v>
                </c:pt>
                <c:pt idx="2203">
                  <c:v>2203.63283333327</c:v>
                </c:pt>
                <c:pt idx="2204">
                  <c:v>2204.6326666666</c:v>
                </c:pt>
                <c:pt idx="2205">
                  <c:v>2205.63249999994</c:v>
                </c:pt>
                <c:pt idx="2206">
                  <c:v>2206.632333333271</c:v>
                </c:pt>
                <c:pt idx="2207">
                  <c:v>2207.6321666666</c:v>
                </c:pt>
                <c:pt idx="2208">
                  <c:v>2208.63199999994</c:v>
                </c:pt>
                <c:pt idx="2209">
                  <c:v>2209.63183333327</c:v>
                </c:pt>
                <c:pt idx="2210">
                  <c:v>2210.6316666666</c:v>
                </c:pt>
                <c:pt idx="2211">
                  <c:v>2211.63149999994</c:v>
                </c:pt>
                <c:pt idx="2212">
                  <c:v>2212.63133333327</c:v>
                </c:pt>
                <c:pt idx="2213">
                  <c:v>2213.6311666666</c:v>
                </c:pt>
                <c:pt idx="2214">
                  <c:v>2214.63099999994</c:v>
                </c:pt>
                <c:pt idx="2215">
                  <c:v>2215.63083333327</c:v>
                </c:pt>
                <c:pt idx="2216">
                  <c:v>2216.6306666666</c:v>
                </c:pt>
                <c:pt idx="2217">
                  <c:v>2217.63049999994</c:v>
                </c:pt>
                <c:pt idx="2218">
                  <c:v>2218.63033333327</c:v>
                </c:pt>
                <c:pt idx="2219">
                  <c:v>2219.6301666666</c:v>
                </c:pt>
                <c:pt idx="2220">
                  <c:v>2220.62999999994</c:v>
                </c:pt>
                <c:pt idx="2221">
                  <c:v>2221.62983333327</c:v>
                </c:pt>
                <c:pt idx="2222">
                  <c:v>2222.629666666609</c:v>
                </c:pt>
                <c:pt idx="2223">
                  <c:v>2223.62949999994</c:v>
                </c:pt>
                <c:pt idx="2224">
                  <c:v>2224.62933333327</c:v>
                </c:pt>
                <c:pt idx="2225">
                  <c:v>2225.62916666661</c:v>
                </c:pt>
                <c:pt idx="2226">
                  <c:v>2226.628999999939</c:v>
                </c:pt>
                <c:pt idx="2227">
                  <c:v>2227.62883333327</c:v>
                </c:pt>
                <c:pt idx="2228">
                  <c:v>2228.628666666601</c:v>
                </c:pt>
                <c:pt idx="2229">
                  <c:v>2229.628499999938</c:v>
                </c:pt>
                <c:pt idx="2230">
                  <c:v>2230.62833333327</c:v>
                </c:pt>
                <c:pt idx="2231">
                  <c:v>2231.628166666609</c:v>
                </c:pt>
                <c:pt idx="2232">
                  <c:v>2232.62799999994</c:v>
                </c:pt>
                <c:pt idx="2233">
                  <c:v>2233.62783333327</c:v>
                </c:pt>
                <c:pt idx="2234">
                  <c:v>2234.627666666609</c:v>
                </c:pt>
                <c:pt idx="2235">
                  <c:v>2235.62749999994</c:v>
                </c:pt>
                <c:pt idx="2236">
                  <c:v>2236.62733333327</c:v>
                </c:pt>
                <c:pt idx="2237">
                  <c:v>2237.62716666661</c:v>
                </c:pt>
                <c:pt idx="2238">
                  <c:v>2238.626999999939</c:v>
                </c:pt>
                <c:pt idx="2239">
                  <c:v>2239.62683333327</c:v>
                </c:pt>
                <c:pt idx="2240">
                  <c:v>2240.626666666601</c:v>
                </c:pt>
                <c:pt idx="2241">
                  <c:v>2241.626499999938</c:v>
                </c:pt>
                <c:pt idx="2242">
                  <c:v>2242.62633333327</c:v>
                </c:pt>
                <c:pt idx="2243">
                  <c:v>2243.626166666609</c:v>
                </c:pt>
                <c:pt idx="2244">
                  <c:v>2244.62599999994</c:v>
                </c:pt>
                <c:pt idx="2245">
                  <c:v>2245.625833333281</c:v>
                </c:pt>
                <c:pt idx="2246">
                  <c:v>2246.62566666661</c:v>
                </c:pt>
                <c:pt idx="2247">
                  <c:v>2247.62549999994</c:v>
                </c:pt>
                <c:pt idx="2248">
                  <c:v>2248.62533333328</c:v>
                </c:pt>
                <c:pt idx="2249">
                  <c:v>2249.62516666661</c:v>
                </c:pt>
                <c:pt idx="2250">
                  <c:v>2250.62499999994</c:v>
                </c:pt>
                <c:pt idx="2251">
                  <c:v>2251.62483333328</c:v>
                </c:pt>
                <c:pt idx="2252">
                  <c:v>2252.624666666601</c:v>
                </c:pt>
                <c:pt idx="2253">
                  <c:v>2253.624499999939</c:v>
                </c:pt>
                <c:pt idx="2254">
                  <c:v>2254.62433333328</c:v>
                </c:pt>
                <c:pt idx="2255">
                  <c:v>2255.62416666661</c:v>
                </c:pt>
                <c:pt idx="2256">
                  <c:v>2256.62399999994</c:v>
                </c:pt>
                <c:pt idx="2257">
                  <c:v>2257.62383333328</c:v>
                </c:pt>
                <c:pt idx="2258">
                  <c:v>2258.623666666609</c:v>
                </c:pt>
                <c:pt idx="2259">
                  <c:v>2259.62349999994</c:v>
                </c:pt>
                <c:pt idx="2260">
                  <c:v>2260.62333333328</c:v>
                </c:pt>
                <c:pt idx="2261">
                  <c:v>2261.62316666661</c:v>
                </c:pt>
                <c:pt idx="2262">
                  <c:v>2262.62299999995</c:v>
                </c:pt>
                <c:pt idx="2263">
                  <c:v>2263.62283333328</c:v>
                </c:pt>
                <c:pt idx="2264">
                  <c:v>2264.622666666608</c:v>
                </c:pt>
                <c:pt idx="2265">
                  <c:v>2265.622499999949</c:v>
                </c:pt>
                <c:pt idx="2266">
                  <c:v>2266.62233333328</c:v>
                </c:pt>
                <c:pt idx="2267">
                  <c:v>2267.62216666661</c:v>
                </c:pt>
                <c:pt idx="2268">
                  <c:v>2268.62199999995</c:v>
                </c:pt>
                <c:pt idx="2269">
                  <c:v>2269.62183333328</c:v>
                </c:pt>
                <c:pt idx="2270">
                  <c:v>2270.621666666609</c:v>
                </c:pt>
                <c:pt idx="2271">
                  <c:v>2271.62149999995</c:v>
                </c:pt>
                <c:pt idx="2272">
                  <c:v>2272.621333333281</c:v>
                </c:pt>
                <c:pt idx="2273">
                  <c:v>2273.62116666661</c:v>
                </c:pt>
                <c:pt idx="2274">
                  <c:v>2274.62099999995</c:v>
                </c:pt>
                <c:pt idx="2275">
                  <c:v>2275.62083333328</c:v>
                </c:pt>
                <c:pt idx="2276">
                  <c:v>2276.620666666608</c:v>
                </c:pt>
                <c:pt idx="2277">
                  <c:v>2277.62049999995</c:v>
                </c:pt>
                <c:pt idx="2278">
                  <c:v>2278.62033333328</c:v>
                </c:pt>
                <c:pt idx="2279">
                  <c:v>2279.62016666661</c:v>
                </c:pt>
                <c:pt idx="2280">
                  <c:v>2280.61999999995</c:v>
                </c:pt>
                <c:pt idx="2281">
                  <c:v>2281.61983333328</c:v>
                </c:pt>
                <c:pt idx="2282">
                  <c:v>2282.61966666662</c:v>
                </c:pt>
                <c:pt idx="2283">
                  <c:v>2283.61949999995</c:v>
                </c:pt>
                <c:pt idx="2284">
                  <c:v>2284.61933333328</c:v>
                </c:pt>
                <c:pt idx="2285">
                  <c:v>2285.61916666662</c:v>
                </c:pt>
                <c:pt idx="2286">
                  <c:v>2286.61899999995</c:v>
                </c:pt>
                <c:pt idx="2287">
                  <c:v>2287.61883333328</c:v>
                </c:pt>
                <c:pt idx="2288">
                  <c:v>2288.618666666619</c:v>
                </c:pt>
                <c:pt idx="2289">
                  <c:v>2289.61849999995</c:v>
                </c:pt>
                <c:pt idx="2290">
                  <c:v>2290.61833333328</c:v>
                </c:pt>
                <c:pt idx="2291">
                  <c:v>2291.61816666662</c:v>
                </c:pt>
                <c:pt idx="2292">
                  <c:v>2292.61799999995</c:v>
                </c:pt>
                <c:pt idx="2293">
                  <c:v>2293.61783333328</c:v>
                </c:pt>
                <c:pt idx="2294">
                  <c:v>2294.61766666662</c:v>
                </c:pt>
                <c:pt idx="2295">
                  <c:v>2295.61749999995</c:v>
                </c:pt>
                <c:pt idx="2296">
                  <c:v>2296.61733333328</c:v>
                </c:pt>
                <c:pt idx="2297">
                  <c:v>2297.61716666662</c:v>
                </c:pt>
                <c:pt idx="2298">
                  <c:v>2298.61699999995</c:v>
                </c:pt>
                <c:pt idx="2299">
                  <c:v>2299.616833333281</c:v>
                </c:pt>
                <c:pt idx="2300">
                  <c:v>2300.616666666619</c:v>
                </c:pt>
                <c:pt idx="2301">
                  <c:v>2301.61649999995</c:v>
                </c:pt>
                <c:pt idx="2302">
                  <c:v>2302.61633333328</c:v>
                </c:pt>
                <c:pt idx="2303">
                  <c:v>2303.61616666662</c:v>
                </c:pt>
                <c:pt idx="2304">
                  <c:v>2304.61599999995</c:v>
                </c:pt>
                <c:pt idx="2305">
                  <c:v>2305.61583333328</c:v>
                </c:pt>
                <c:pt idx="2306">
                  <c:v>2306.61566666662</c:v>
                </c:pt>
                <c:pt idx="2307">
                  <c:v>2307.61549999995</c:v>
                </c:pt>
                <c:pt idx="2308">
                  <c:v>2308.61533333329</c:v>
                </c:pt>
                <c:pt idx="2309">
                  <c:v>2309.61516666662</c:v>
                </c:pt>
                <c:pt idx="2310">
                  <c:v>2310.61499999995</c:v>
                </c:pt>
                <c:pt idx="2311">
                  <c:v>2311.61483333329</c:v>
                </c:pt>
                <c:pt idx="2312">
                  <c:v>2312.61466666662</c:v>
                </c:pt>
                <c:pt idx="2313">
                  <c:v>2313.61449999995</c:v>
                </c:pt>
                <c:pt idx="2314">
                  <c:v>2314.61433333329</c:v>
                </c:pt>
                <c:pt idx="2315">
                  <c:v>2315.61416666662</c:v>
                </c:pt>
                <c:pt idx="2316">
                  <c:v>2316.61399999995</c:v>
                </c:pt>
                <c:pt idx="2317">
                  <c:v>2317.61383333329</c:v>
                </c:pt>
                <c:pt idx="2318">
                  <c:v>2318.61366666662</c:v>
                </c:pt>
                <c:pt idx="2319">
                  <c:v>2319.61349999995</c:v>
                </c:pt>
                <c:pt idx="2320">
                  <c:v>2320.61333333329</c:v>
                </c:pt>
                <c:pt idx="2321">
                  <c:v>2321.61316666662</c:v>
                </c:pt>
                <c:pt idx="2322">
                  <c:v>2322.61299999995</c:v>
                </c:pt>
                <c:pt idx="2323">
                  <c:v>2323.61283333329</c:v>
                </c:pt>
                <c:pt idx="2324">
                  <c:v>2324.612666666619</c:v>
                </c:pt>
                <c:pt idx="2325">
                  <c:v>2325.61249999996</c:v>
                </c:pt>
                <c:pt idx="2326">
                  <c:v>2326.612333333291</c:v>
                </c:pt>
                <c:pt idx="2327">
                  <c:v>2327.61216666662</c:v>
                </c:pt>
                <c:pt idx="2328">
                  <c:v>2328.61199999996</c:v>
                </c:pt>
                <c:pt idx="2329">
                  <c:v>2329.61183333329</c:v>
                </c:pt>
                <c:pt idx="2330">
                  <c:v>2330.61166666662</c:v>
                </c:pt>
                <c:pt idx="2331">
                  <c:v>2331.61149999996</c:v>
                </c:pt>
                <c:pt idx="2332">
                  <c:v>2332.61133333329</c:v>
                </c:pt>
                <c:pt idx="2333">
                  <c:v>2333.61116666662</c:v>
                </c:pt>
                <c:pt idx="2334">
                  <c:v>2334.61099999996</c:v>
                </c:pt>
                <c:pt idx="2335">
                  <c:v>2335.61083333329</c:v>
                </c:pt>
                <c:pt idx="2336">
                  <c:v>2336.610666666619</c:v>
                </c:pt>
                <c:pt idx="2337">
                  <c:v>2337.61049999996</c:v>
                </c:pt>
                <c:pt idx="2338">
                  <c:v>2338.610333333291</c:v>
                </c:pt>
                <c:pt idx="2339">
                  <c:v>2339.61016666662</c:v>
                </c:pt>
                <c:pt idx="2340">
                  <c:v>2340.60999999996</c:v>
                </c:pt>
                <c:pt idx="2341">
                  <c:v>2341.60983333329</c:v>
                </c:pt>
                <c:pt idx="2342">
                  <c:v>2342.609666666619</c:v>
                </c:pt>
                <c:pt idx="2343">
                  <c:v>2343.60949999996</c:v>
                </c:pt>
                <c:pt idx="2344">
                  <c:v>2344.60933333329</c:v>
                </c:pt>
                <c:pt idx="2345">
                  <c:v>2345.60916666662</c:v>
                </c:pt>
                <c:pt idx="2346">
                  <c:v>2346.608999999959</c:v>
                </c:pt>
                <c:pt idx="2347">
                  <c:v>2347.60883333329</c:v>
                </c:pt>
                <c:pt idx="2348">
                  <c:v>2348.608666666621</c:v>
                </c:pt>
                <c:pt idx="2349">
                  <c:v>2349.608499999958</c:v>
                </c:pt>
                <c:pt idx="2350">
                  <c:v>2350.60833333329</c:v>
                </c:pt>
                <c:pt idx="2351">
                  <c:v>2351.608166666629</c:v>
                </c:pt>
                <c:pt idx="2352">
                  <c:v>2352.60799999996</c:v>
                </c:pt>
                <c:pt idx="2353">
                  <c:v>2353.607833333291</c:v>
                </c:pt>
                <c:pt idx="2354">
                  <c:v>2354.607666666629</c:v>
                </c:pt>
                <c:pt idx="2355">
                  <c:v>2355.60749999996</c:v>
                </c:pt>
                <c:pt idx="2356">
                  <c:v>2356.60733333329</c:v>
                </c:pt>
                <c:pt idx="2357">
                  <c:v>2357.60716666663</c:v>
                </c:pt>
                <c:pt idx="2358">
                  <c:v>2358.606999999959</c:v>
                </c:pt>
                <c:pt idx="2359">
                  <c:v>2359.60683333329</c:v>
                </c:pt>
                <c:pt idx="2360">
                  <c:v>2360.606666666621</c:v>
                </c:pt>
                <c:pt idx="2361">
                  <c:v>2361.606499999958</c:v>
                </c:pt>
                <c:pt idx="2362">
                  <c:v>2362.60633333329</c:v>
                </c:pt>
                <c:pt idx="2363">
                  <c:v>2363.606166666629</c:v>
                </c:pt>
                <c:pt idx="2364">
                  <c:v>2364.60599999996</c:v>
                </c:pt>
                <c:pt idx="2365">
                  <c:v>2365.605833333291</c:v>
                </c:pt>
                <c:pt idx="2366">
                  <c:v>2366.60566666663</c:v>
                </c:pt>
                <c:pt idx="2367">
                  <c:v>2367.60549999996</c:v>
                </c:pt>
                <c:pt idx="2368">
                  <c:v>2368.6053333333</c:v>
                </c:pt>
                <c:pt idx="2369">
                  <c:v>2369.60516666663</c:v>
                </c:pt>
                <c:pt idx="2370">
                  <c:v>2370.60499999996</c:v>
                </c:pt>
                <c:pt idx="2371">
                  <c:v>2371.6048333333</c:v>
                </c:pt>
                <c:pt idx="2372">
                  <c:v>2372.604666666628</c:v>
                </c:pt>
                <c:pt idx="2373">
                  <c:v>2373.604499999959</c:v>
                </c:pt>
                <c:pt idx="2374">
                  <c:v>2374.6043333333</c:v>
                </c:pt>
                <c:pt idx="2375">
                  <c:v>2375.60416666663</c:v>
                </c:pt>
                <c:pt idx="2376">
                  <c:v>2376.60399999996</c:v>
                </c:pt>
                <c:pt idx="2377">
                  <c:v>2377.6038333333</c:v>
                </c:pt>
                <c:pt idx="2378">
                  <c:v>2378.603666666629</c:v>
                </c:pt>
                <c:pt idx="2379">
                  <c:v>2379.60349999996</c:v>
                </c:pt>
                <c:pt idx="2380">
                  <c:v>2380.603333333301</c:v>
                </c:pt>
                <c:pt idx="2381">
                  <c:v>2381.60316666663</c:v>
                </c:pt>
                <c:pt idx="2382">
                  <c:v>2382.60299999996</c:v>
                </c:pt>
                <c:pt idx="2383">
                  <c:v>2383.6028333333</c:v>
                </c:pt>
                <c:pt idx="2384">
                  <c:v>2384.602666666628</c:v>
                </c:pt>
                <c:pt idx="2385">
                  <c:v>2385.602499999959</c:v>
                </c:pt>
                <c:pt idx="2386">
                  <c:v>2386.6023333333</c:v>
                </c:pt>
                <c:pt idx="2387">
                  <c:v>2387.60216666663</c:v>
                </c:pt>
                <c:pt idx="2388">
                  <c:v>2388.60199999996</c:v>
                </c:pt>
                <c:pt idx="2389">
                  <c:v>2389.6018333333</c:v>
                </c:pt>
                <c:pt idx="2390">
                  <c:v>2390.601666666629</c:v>
                </c:pt>
                <c:pt idx="2391">
                  <c:v>2391.60149999997</c:v>
                </c:pt>
                <c:pt idx="2392">
                  <c:v>2392.601333333301</c:v>
                </c:pt>
                <c:pt idx="2393">
                  <c:v>2393.60116666663</c:v>
                </c:pt>
                <c:pt idx="2394">
                  <c:v>2394.60099999997</c:v>
                </c:pt>
                <c:pt idx="2395">
                  <c:v>2395.6008333333</c:v>
                </c:pt>
                <c:pt idx="2396">
                  <c:v>2396.600666666629</c:v>
                </c:pt>
                <c:pt idx="2397">
                  <c:v>2397.60049999997</c:v>
                </c:pt>
                <c:pt idx="2398">
                  <c:v>2398.6003333333</c:v>
                </c:pt>
                <c:pt idx="2399">
                  <c:v>2399.60016666663</c:v>
                </c:pt>
                <c:pt idx="2400">
                  <c:v>2400.59999999997</c:v>
                </c:pt>
                <c:pt idx="2401">
                  <c:v>2401.5998333333</c:v>
                </c:pt>
                <c:pt idx="2402">
                  <c:v>2402.59966666663</c:v>
                </c:pt>
                <c:pt idx="2403">
                  <c:v>2403.59949999997</c:v>
                </c:pt>
                <c:pt idx="2404">
                  <c:v>2404.5993333333</c:v>
                </c:pt>
                <c:pt idx="2405">
                  <c:v>2405.59916666663</c:v>
                </c:pt>
                <c:pt idx="2406">
                  <c:v>2406.59899999997</c:v>
                </c:pt>
                <c:pt idx="2407">
                  <c:v>2407.598833333301</c:v>
                </c:pt>
                <c:pt idx="2408">
                  <c:v>2408.598666666629</c:v>
                </c:pt>
                <c:pt idx="2409">
                  <c:v>2409.59849999997</c:v>
                </c:pt>
                <c:pt idx="2410">
                  <c:v>2410.5983333333</c:v>
                </c:pt>
                <c:pt idx="2411">
                  <c:v>2411.59816666664</c:v>
                </c:pt>
                <c:pt idx="2412">
                  <c:v>2412.59799999997</c:v>
                </c:pt>
                <c:pt idx="2413">
                  <c:v>2413.5978333333</c:v>
                </c:pt>
                <c:pt idx="2414">
                  <c:v>2414.59766666664</c:v>
                </c:pt>
                <c:pt idx="2415">
                  <c:v>2415.59749999997</c:v>
                </c:pt>
                <c:pt idx="2416">
                  <c:v>2416.5973333333</c:v>
                </c:pt>
                <c:pt idx="2417">
                  <c:v>2417.59716666664</c:v>
                </c:pt>
                <c:pt idx="2418">
                  <c:v>2418.59699999997</c:v>
                </c:pt>
                <c:pt idx="2419">
                  <c:v>2419.596833333301</c:v>
                </c:pt>
                <c:pt idx="2420">
                  <c:v>2420.59666666664</c:v>
                </c:pt>
                <c:pt idx="2421">
                  <c:v>2421.59649999997</c:v>
                </c:pt>
                <c:pt idx="2422">
                  <c:v>2422.5963333333</c:v>
                </c:pt>
                <c:pt idx="2423">
                  <c:v>2423.59616666664</c:v>
                </c:pt>
                <c:pt idx="2424">
                  <c:v>2424.59599999997</c:v>
                </c:pt>
                <c:pt idx="2425">
                  <c:v>2425.5958333333</c:v>
                </c:pt>
                <c:pt idx="2426">
                  <c:v>2426.59566666664</c:v>
                </c:pt>
                <c:pt idx="2427">
                  <c:v>2427.59549999997</c:v>
                </c:pt>
                <c:pt idx="2428">
                  <c:v>2428.5953333333</c:v>
                </c:pt>
                <c:pt idx="2429">
                  <c:v>2429.59516666664</c:v>
                </c:pt>
                <c:pt idx="2430">
                  <c:v>2430.59499999997</c:v>
                </c:pt>
                <c:pt idx="2431">
                  <c:v>2431.5948333333</c:v>
                </c:pt>
                <c:pt idx="2432">
                  <c:v>2432.59466666664</c:v>
                </c:pt>
                <c:pt idx="2433">
                  <c:v>2433.59449999997</c:v>
                </c:pt>
                <c:pt idx="2434">
                  <c:v>2434.594333333311</c:v>
                </c:pt>
                <c:pt idx="2435">
                  <c:v>2435.59416666664</c:v>
                </c:pt>
                <c:pt idx="2436">
                  <c:v>2436.59399999997</c:v>
                </c:pt>
                <c:pt idx="2437">
                  <c:v>2437.59383333331</c:v>
                </c:pt>
                <c:pt idx="2438">
                  <c:v>2438.59366666664</c:v>
                </c:pt>
                <c:pt idx="2439">
                  <c:v>2439.59349999997</c:v>
                </c:pt>
                <c:pt idx="2440">
                  <c:v>2440.59333333331</c:v>
                </c:pt>
                <c:pt idx="2441">
                  <c:v>2441.59316666664</c:v>
                </c:pt>
                <c:pt idx="2442">
                  <c:v>2442.59299999997</c:v>
                </c:pt>
                <c:pt idx="2443">
                  <c:v>2443.59283333331</c:v>
                </c:pt>
                <c:pt idx="2444">
                  <c:v>2444.592666666639</c:v>
                </c:pt>
                <c:pt idx="2445">
                  <c:v>2445.59249999997</c:v>
                </c:pt>
                <c:pt idx="2446">
                  <c:v>2446.592333333311</c:v>
                </c:pt>
                <c:pt idx="2447">
                  <c:v>2447.59216666664</c:v>
                </c:pt>
                <c:pt idx="2448">
                  <c:v>2448.59199999997</c:v>
                </c:pt>
                <c:pt idx="2449">
                  <c:v>2449.59183333331</c:v>
                </c:pt>
                <c:pt idx="2450">
                  <c:v>2450.59166666664</c:v>
                </c:pt>
                <c:pt idx="2451">
                  <c:v>2451.59149999997</c:v>
                </c:pt>
                <c:pt idx="2452">
                  <c:v>2452.59133333331</c:v>
                </c:pt>
                <c:pt idx="2453">
                  <c:v>2453.59116666664</c:v>
                </c:pt>
                <c:pt idx="2454">
                  <c:v>2454.59099999998</c:v>
                </c:pt>
                <c:pt idx="2455">
                  <c:v>2455.59083333331</c:v>
                </c:pt>
                <c:pt idx="2456">
                  <c:v>2456.59066666664</c:v>
                </c:pt>
                <c:pt idx="2457">
                  <c:v>2457.59049999998</c:v>
                </c:pt>
                <c:pt idx="2458">
                  <c:v>2458.59033333331</c:v>
                </c:pt>
                <c:pt idx="2459">
                  <c:v>2459.59016666664</c:v>
                </c:pt>
                <c:pt idx="2460">
                  <c:v>2460.58999999998</c:v>
                </c:pt>
                <c:pt idx="2461">
                  <c:v>2461.589833333311</c:v>
                </c:pt>
                <c:pt idx="2462">
                  <c:v>2462.589666666639</c:v>
                </c:pt>
                <c:pt idx="2463">
                  <c:v>2463.58949999998</c:v>
                </c:pt>
                <c:pt idx="2464">
                  <c:v>2464.58933333331</c:v>
                </c:pt>
                <c:pt idx="2465">
                  <c:v>2465.58916666664</c:v>
                </c:pt>
                <c:pt idx="2466">
                  <c:v>2466.588999999979</c:v>
                </c:pt>
                <c:pt idx="2467">
                  <c:v>2467.58883333331</c:v>
                </c:pt>
                <c:pt idx="2468">
                  <c:v>2468.588666666631</c:v>
                </c:pt>
                <c:pt idx="2469">
                  <c:v>2469.588499999978</c:v>
                </c:pt>
                <c:pt idx="2470">
                  <c:v>2470.58833333331</c:v>
                </c:pt>
                <c:pt idx="2471">
                  <c:v>2471.588166666639</c:v>
                </c:pt>
                <c:pt idx="2472">
                  <c:v>2472.58799999998</c:v>
                </c:pt>
                <c:pt idx="2473">
                  <c:v>2473.587833333311</c:v>
                </c:pt>
                <c:pt idx="2474">
                  <c:v>2474.58766666665</c:v>
                </c:pt>
                <c:pt idx="2475">
                  <c:v>2475.58749999998</c:v>
                </c:pt>
                <c:pt idx="2476">
                  <c:v>2476.58733333331</c:v>
                </c:pt>
                <c:pt idx="2477">
                  <c:v>2477.58716666665</c:v>
                </c:pt>
                <c:pt idx="2478">
                  <c:v>2478.58699999998</c:v>
                </c:pt>
                <c:pt idx="2479">
                  <c:v>2479.58683333331</c:v>
                </c:pt>
                <c:pt idx="2480">
                  <c:v>2480.586666666641</c:v>
                </c:pt>
                <c:pt idx="2481">
                  <c:v>2481.586499999979</c:v>
                </c:pt>
                <c:pt idx="2482">
                  <c:v>2482.58633333331</c:v>
                </c:pt>
                <c:pt idx="2483">
                  <c:v>2483.58616666665</c:v>
                </c:pt>
                <c:pt idx="2484">
                  <c:v>2484.58599999998</c:v>
                </c:pt>
                <c:pt idx="2485">
                  <c:v>2485.585833333311</c:v>
                </c:pt>
                <c:pt idx="2486">
                  <c:v>2486.58566666665</c:v>
                </c:pt>
                <c:pt idx="2487">
                  <c:v>2487.58549999998</c:v>
                </c:pt>
                <c:pt idx="2488">
                  <c:v>2488.58533333331</c:v>
                </c:pt>
                <c:pt idx="2489">
                  <c:v>2489.58516666665</c:v>
                </c:pt>
                <c:pt idx="2490">
                  <c:v>2490.58499999998</c:v>
                </c:pt>
                <c:pt idx="2491">
                  <c:v>2491.58483333332</c:v>
                </c:pt>
                <c:pt idx="2492">
                  <c:v>2492.584666666648</c:v>
                </c:pt>
                <c:pt idx="2493">
                  <c:v>2493.584499999979</c:v>
                </c:pt>
                <c:pt idx="2494">
                  <c:v>2494.58433333332</c:v>
                </c:pt>
                <c:pt idx="2495">
                  <c:v>2495.58416666665</c:v>
                </c:pt>
                <c:pt idx="2496">
                  <c:v>2496.58399999998</c:v>
                </c:pt>
                <c:pt idx="2497">
                  <c:v>2497.58383333332</c:v>
                </c:pt>
                <c:pt idx="2498">
                  <c:v>2498.583666666649</c:v>
                </c:pt>
                <c:pt idx="2499">
                  <c:v>2499.58349999998</c:v>
                </c:pt>
                <c:pt idx="2500">
                  <c:v>2500.583333333321</c:v>
                </c:pt>
                <c:pt idx="2501">
                  <c:v>2501.58316666665</c:v>
                </c:pt>
                <c:pt idx="2502">
                  <c:v>2502.58299999998</c:v>
                </c:pt>
                <c:pt idx="2503">
                  <c:v>2503.58283333332</c:v>
                </c:pt>
                <c:pt idx="2504">
                  <c:v>2504.582666666648</c:v>
                </c:pt>
                <c:pt idx="2505">
                  <c:v>2505.58249999998</c:v>
                </c:pt>
                <c:pt idx="2506">
                  <c:v>2506.58233333332</c:v>
                </c:pt>
                <c:pt idx="2507">
                  <c:v>2507.58216666665</c:v>
                </c:pt>
                <c:pt idx="2508">
                  <c:v>2508.58199999998</c:v>
                </c:pt>
                <c:pt idx="2509">
                  <c:v>2509.58183333332</c:v>
                </c:pt>
                <c:pt idx="2510">
                  <c:v>2510.58166666665</c:v>
                </c:pt>
                <c:pt idx="2511">
                  <c:v>2511.58149999998</c:v>
                </c:pt>
                <c:pt idx="2512">
                  <c:v>2512.581333333321</c:v>
                </c:pt>
                <c:pt idx="2513">
                  <c:v>2513.58116666665</c:v>
                </c:pt>
                <c:pt idx="2514">
                  <c:v>2514.58099999999</c:v>
                </c:pt>
                <c:pt idx="2515">
                  <c:v>2515.58083333332</c:v>
                </c:pt>
                <c:pt idx="2516">
                  <c:v>2516.580666666649</c:v>
                </c:pt>
                <c:pt idx="2517">
                  <c:v>2517.58049999999</c:v>
                </c:pt>
                <c:pt idx="2518">
                  <c:v>2518.58033333332</c:v>
                </c:pt>
                <c:pt idx="2519">
                  <c:v>2519.58016666665</c:v>
                </c:pt>
                <c:pt idx="2520">
                  <c:v>2520.57999999999</c:v>
                </c:pt>
                <c:pt idx="2521">
                  <c:v>2521.57983333332</c:v>
                </c:pt>
                <c:pt idx="2522">
                  <c:v>2522.57966666665</c:v>
                </c:pt>
                <c:pt idx="2523">
                  <c:v>2523.57949999999</c:v>
                </c:pt>
                <c:pt idx="2524">
                  <c:v>2524.57933333332</c:v>
                </c:pt>
                <c:pt idx="2525">
                  <c:v>2525.57916666665</c:v>
                </c:pt>
                <c:pt idx="2526">
                  <c:v>2526.57899999999</c:v>
                </c:pt>
                <c:pt idx="2527">
                  <c:v>2527.578833333321</c:v>
                </c:pt>
                <c:pt idx="2528">
                  <c:v>2528.578666666649</c:v>
                </c:pt>
                <c:pt idx="2529">
                  <c:v>2529.57849999999</c:v>
                </c:pt>
                <c:pt idx="2530">
                  <c:v>2530.57833333332</c:v>
                </c:pt>
                <c:pt idx="2531">
                  <c:v>2531.57816666665</c:v>
                </c:pt>
                <c:pt idx="2532">
                  <c:v>2532.57799999999</c:v>
                </c:pt>
                <c:pt idx="2533">
                  <c:v>2533.57783333332</c:v>
                </c:pt>
                <c:pt idx="2534">
                  <c:v>2534.57766666665</c:v>
                </c:pt>
                <c:pt idx="2535">
                  <c:v>2535.57749999999</c:v>
                </c:pt>
                <c:pt idx="2536">
                  <c:v>2536.57733333332</c:v>
                </c:pt>
                <c:pt idx="2537">
                  <c:v>2537.57716666666</c:v>
                </c:pt>
                <c:pt idx="2538">
                  <c:v>2538.57699999999</c:v>
                </c:pt>
                <c:pt idx="2539">
                  <c:v>2539.576833333321</c:v>
                </c:pt>
                <c:pt idx="2540">
                  <c:v>2540.57666666666</c:v>
                </c:pt>
                <c:pt idx="2541">
                  <c:v>2541.57649999999</c:v>
                </c:pt>
                <c:pt idx="2542">
                  <c:v>2542.57633333332</c:v>
                </c:pt>
                <c:pt idx="2543">
                  <c:v>2543.57616666666</c:v>
                </c:pt>
                <c:pt idx="2544">
                  <c:v>2544.57599999999</c:v>
                </c:pt>
                <c:pt idx="2545">
                  <c:v>2545.57583333332</c:v>
                </c:pt>
                <c:pt idx="2546">
                  <c:v>2546.57566666666</c:v>
                </c:pt>
                <c:pt idx="2547">
                  <c:v>2547.57549999999</c:v>
                </c:pt>
                <c:pt idx="2548">
                  <c:v>2548.57533333332</c:v>
                </c:pt>
                <c:pt idx="2549">
                  <c:v>2549.57516666666</c:v>
                </c:pt>
                <c:pt idx="2550">
                  <c:v>2550.57499999999</c:v>
                </c:pt>
                <c:pt idx="2551">
                  <c:v>2551.57483333332</c:v>
                </c:pt>
                <c:pt idx="2552">
                  <c:v>2552.57466666666</c:v>
                </c:pt>
                <c:pt idx="2553">
                  <c:v>2553.57449999999</c:v>
                </c:pt>
                <c:pt idx="2554">
                  <c:v>2554.574333333321</c:v>
                </c:pt>
                <c:pt idx="2555">
                  <c:v>2555.57416666666</c:v>
                </c:pt>
                <c:pt idx="2556">
                  <c:v>2556.57399999999</c:v>
                </c:pt>
                <c:pt idx="2557">
                  <c:v>2557.57383333333</c:v>
                </c:pt>
                <c:pt idx="2558">
                  <c:v>2558.57366666666</c:v>
                </c:pt>
                <c:pt idx="2559">
                  <c:v>2559.57349999999</c:v>
                </c:pt>
                <c:pt idx="2560">
                  <c:v>2560.57333333333</c:v>
                </c:pt>
                <c:pt idx="2561">
                  <c:v>2561.57316666666</c:v>
                </c:pt>
                <c:pt idx="2562">
                  <c:v>2562.57299999999</c:v>
                </c:pt>
                <c:pt idx="2563">
                  <c:v>2563.57283333333</c:v>
                </c:pt>
                <c:pt idx="2564">
                  <c:v>2564.572666666659</c:v>
                </c:pt>
                <c:pt idx="2565">
                  <c:v>2565.57249999999</c:v>
                </c:pt>
                <c:pt idx="2566">
                  <c:v>2566.572333333331</c:v>
                </c:pt>
                <c:pt idx="2567">
                  <c:v>2567.57216666666</c:v>
                </c:pt>
                <c:pt idx="2568">
                  <c:v>2568.57199999999</c:v>
                </c:pt>
                <c:pt idx="2569">
                  <c:v>2569.57183333333</c:v>
                </c:pt>
                <c:pt idx="2570">
                  <c:v>2570.57166666666</c:v>
                </c:pt>
                <c:pt idx="2571">
                  <c:v>2571.57149999999</c:v>
                </c:pt>
                <c:pt idx="2572">
                  <c:v>2572.57133333333</c:v>
                </c:pt>
                <c:pt idx="2573">
                  <c:v>2573.57116666666</c:v>
                </c:pt>
                <c:pt idx="2574">
                  <c:v>2574.57099999999</c:v>
                </c:pt>
                <c:pt idx="2575">
                  <c:v>2575.57083333333</c:v>
                </c:pt>
                <c:pt idx="2576">
                  <c:v>2576.57066666666</c:v>
                </c:pt>
                <c:pt idx="2577">
                  <c:v>2577.57049999999</c:v>
                </c:pt>
                <c:pt idx="2578">
                  <c:v>2578.570333333331</c:v>
                </c:pt>
                <c:pt idx="2579">
                  <c:v>2579.57016666666</c:v>
                </c:pt>
                <c:pt idx="2580">
                  <c:v>2580.57</c:v>
                </c:pt>
                <c:pt idx="2581">
                  <c:v>2581.569833333331</c:v>
                </c:pt>
                <c:pt idx="2582">
                  <c:v>2582.569666666659</c:v>
                </c:pt>
                <c:pt idx="2583">
                  <c:v>2583.5695</c:v>
                </c:pt>
                <c:pt idx="2584">
                  <c:v>2584.56933333333</c:v>
                </c:pt>
                <c:pt idx="2585">
                  <c:v>2585.56916666666</c:v>
                </c:pt>
                <c:pt idx="2586">
                  <c:v>2586.569</c:v>
                </c:pt>
                <c:pt idx="2587">
                  <c:v>2587.56883333333</c:v>
                </c:pt>
                <c:pt idx="2588">
                  <c:v>2588.568666666651</c:v>
                </c:pt>
                <c:pt idx="2589">
                  <c:v>2589.568499999998</c:v>
                </c:pt>
                <c:pt idx="2590">
                  <c:v>2590.56833333333</c:v>
                </c:pt>
                <c:pt idx="2591">
                  <c:v>2591.568166666659</c:v>
                </c:pt>
                <c:pt idx="2592">
                  <c:v>2592.568</c:v>
                </c:pt>
                <c:pt idx="2593">
                  <c:v>2593.567833333331</c:v>
                </c:pt>
                <c:pt idx="2594">
                  <c:v>2594.56766666666</c:v>
                </c:pt>
                <c:pt idx="2595">
                  <c:v>2595.5675</c:v>
                </c:pt>
                <c:pt idx="2596">
                  <c:v>2596.56733333333</c:v>
                </c:pt>
                <c:pt idx="2597">
                  <c:v>2597.56716666667</c:v>
                </c:pt>
                <c:pt idx="2598">
                  <c:v>2598.567</c:v>
                </c:pt>
                <c:pt idx="2599">
                  <c:v>2599.56683333333</c:v>
                </c:pt>
                <c:pt idx="2600">
                  <c:v>2600.566666666668</c:v>
                </c:pt>
                <c:pt idx="2601">
                  <c:v>2601.566499999999</c:v>
                </c:pt>
                <c:pt idx="2602">
                  <c:v>2602.56633333333</c:v>
                </c:pt>
                <c:pt idx="2603">
                  <c:v>2603.56616666667</c:v>
                </c:pt>
                <c:pt idx="2604">
                  <c:v>2604.566</c:v>
                </c:pt>
                <c:pt idx="2605">
                  <c:v>2605.565833333331</c:v>
                </c:pt>
                <c:pt idx="2606">
                  <c:v>2606.56566666667</c:v>
                </c:pt>
                <c:pt idx="2607">
                  <c:v>2607.5655</c:v>
                </c:pt>
                <c:pt idx="2608">
                  <c:v>2608.565333333331</c:v>
                </c:pt>
                <c:pt idx="2609">
                  <c:v>2609.56516666667</c:v>
                </c:pt>
                <c:pt idx="2610">
                  <c:v>2610.565</c:v>
                </c:pt>
                <c:pt idx="2611">
                  <c:v>2611.56483333333</c:v>
                </c:pt>
                <c:pt idx="2612">
                  <c:v>2612.564666666668</c:v>
                </c:pt>
                <c:pt idx="2613">
                  <c:v>2613.5645</c:v>
                </c:pt>
                <c:pt idx="2614">
                  <c:v>2614.56433333333</c:v>
                </c:pt>
                <c:pt idx="2615">
                  <c:v>2615.56416666667</c:v>
                </c:pt>
                <c:pt idx="2616">
                  <c:v>2616.564</c:v>
                </c:pt>
                <c:pt idx="2617">
                  <c:v>2617.56383333333</c:v>
                </c:pt>
                <c:pt idx="2618">
                  <c:v>2618.563666666669</c:v>
                </c:pt>
                <c:pt idx="2619">
                  <c:v>2619.5635</c:v>
                </c:pt>
                <c:pt idx="2620">
                  <c:v>2620.563333333341</c:v>
                </c:pt>
                <c:pt idx="2621">
                  <c:v>2621.56316666667</c:v>
                </c:pt>
                <c:pt idx="2622">
                  <c:v>2622.563</c:v>
                </c:pt>
                <c:pt idx="2623">
                  <c:v>2623.56283333334</c:v>
                </c:pt>
                <c:pt idx="2624">
                  <c:v>2624.562666666669</c:v>
                </c:pt>
                <c:pt idx="2625">
                  <c:v>2625.5625</c:v>
                </c:pt>
                <c:pt idx="2626">
                  <c:v>2626.56233333334</c:v>
                </c:pt>
                <c:pt idx="2627">
                  <c:v>2627.56216666667</c:v>
                </c:pt>
                <c:pt idx="2628">
                  <c:v>2628.562</c:v>
                </c:pt>
                <c:pt idx="2629">
                  <c:v>2629.56183333334</c:v>
                </c:pt>
                <c:pt idx="2630">
                  <c:v>2630.56166666667</c:v>
                </c:pt>
                <c:pt idx="2631">
                  <c:v>2631.5615</c:v>
                </c:pt>
                <c:pt idx="2632">
                  <c:v>2632.561333333341</c:v>
                </c:pt>
                <c:pt idx="2633">
                  <c:v>2633.56116666667</c:v>
                </c:pt>
                <c:pt idx="2634">
                  <c:v>2634.561</c:v>
                </c:pt>
                <c:pt idx="2635">
                  <c:v>2635.560833333341</c:v>
                </c:pt>
                <c:pt idx="2636">
                  <c:v>2636.560666666669</c:v>
                </c:pt>
                <c:pt idx="2637">
                  <c:v>2637.56050000001</c:v>
                </c:pt>
                <c:pt idx="2638">
                  <c:v>2638.56033333334</c:v>
                </c:pt>
                <c:pt idx="2639">
                  <c:v>2639.56016666667</c:v>
                </c:pt>
                <c:pt idx="2640">
                  <c:v>2640.56000000001</c:v>
                </c:pt>
                <c:pt idx="2641">
                  <c:v>2641.55983333334</c:v>
                </c:pt>
                <c:pt idx="2642">
                  <c:v>2642.55966666667</c:v>
                </c:pt>
                <c:pt idx="2643">
                  <c:v>2643.55950000001</c:v>
                </c:pt>
                <c:pt idx="2644">
                  <c:v>2644.55933333334</c:v>
                </c:pt>
                <c:pt idx="2645">
                  <c:v>2645.55916666667</c:v>
                </c:pt>
                <c:pt idx="2646">
                  <c:v>2646.55900000001</c:v>
                </c:pt>
                <c:pt idx="2647">
                  <c:v>2647.558833333341</c:v>
                </c:pt>
                <c:pt idx="2648">
                  <c:v>2648.55866666667</c:v>
                </c:pt>
                <c:pt idx="2649">
                  <c:v>2649.55850000001</c:v>
                </c:pt>
                <c:pt idx="2650">
                  <c:v>2650.55833333334</c:v>
                </c:pt>
                <c:pt idx="2651">
                  <c:v>2651.55816666667</c:v>
                </c:pt>
                <c:pt idx="2652">
                  <c:v>2652.55800000001</c:v>
                </c:pt>
                <c:pt idx="2653">
                  <c:v>2653.55783333334</c:v>
                </c:pt>
                <c:pt idx="2654">
                  <c:v>2654.55766666667</c:v>
                </c:pt>
                <c:pt idx="2655">
                  <c:v>2655.55750000001</c:v>
                </c:pt>
                <c:pt idx="2656">
                  <c:v>2656.55733333334</c:v>
                </c:pt>
                <c:pt idx="2657">
                  <c:v>2657.55716666667</c:v>
                </c:pt>
                <c:pt idx="2658">
                  <c:v>2658.55700000001</c:v>
                </c:pt>
                <c:pt idx="2659">
                  <c:v>2659.556833333341</c:v>
                </c:pt>
                <c:pt idx="2660">
                  <c:v>2660.55666666668</c:v>
                </c:pt>
                <c:pt idx="2661">
                  <c:v>2661.55650000001</c:v>
                </c:pt>
                <c:pt idx="2662">
                  <c:v>2662.556333333341</c:v>
                </c:pt>
                <c:pt idx="2663">
                  <c:v>2663.55616666667</c:v>
                </c:pt>
                <c:pt idx="2664">
                  <c:v>2664.55600000001</c:v>
                </c:pt>
                <c:pt idx="2665">
                  <c:v>2665.55583333334</c:v>
                </c:pt>
                <c:pt idx="2666">
                  <c:v>2666.55566666668</c:v>
                </c:pt>
                <c:pt idx="2667">
                  <c:v>2667.55550000001</c:v>
                </c:pt>
                <c:pt idx="2668">
                  <c:v>2668.55533333334</c:v>
                </c:pt>
                <c:pt idx="2669">
                  <c:v>2669.55516666668</c:v>
                </c:pt>
                <c:pt idx="2670">
                  <c:v>2670.55500000001</c:v>
                </c:pt>
                <c:pt idx="2671">
                  <c:v>2671.55483333334</c:v>
                </c:pt>
                <c:pt idx="2672">
                  <c:v>2672.55466666668</c:v>
                </c:pt>
                <c:pt idx="2673">
                  <c:v>2673.55450000001</c:v>
                </c:pt>
                <c:pt idx="2674">
                  <c:v>2674.554333333341</c:v>
                </c:pt>
                <c:pt idx="2675">
                  <c:v>2675.55416666668</c:v>
                </c:pt>
                <c:pt idx="2676">
                  <c:v>2676.55400000001</c:v>
                </c:pt>
                <c:pt idx="2677">
                  <c:v>2677.55383333334</c:v>
                </c:pt>
                <c:pt idx="2678">
                  <c:v>2678.55366666668</c:v>
                </c:pt>
                <c:pt idx="2679">
                  <c:v>2679.55350000001</c:v>
                </c:pt>
                <c:pt idx="2680">
                  <c:v>2680.55333333335</c:v>
                </c:pt>
                <c:pt idx="2681">
                  <c:v>2681.55316666668</c:v>
                </c:pt>
                <c:pt idx="2682">
                  <c:v>2682.55300000001</c:v>
                </c:pt>
                <c:pt idx="2683">
                  <c:v>2683.55283333334</c:v>
                </c:pt>
                <c:pt idx="2684">
                  <c:v>2684.55266666668</c:v>
                </c:pt>
                <c:pt idx="2685">
                  <c:v>2685.55250000001</c:v>
                </c:pt>
                <c:pt idx="2686">
                  <c:v>2686.552333333351</c:v>
                </c:pt>
                <c:pt idx="2687">
                  <c:v>2687.55216666668</c:v>
                </c:pt>
                <c:pt idx="2688">
                  <c:v>2688.55200000001</c:v>
                </c:pt>
                <c:pt idx="2689">
                  <c:v>2689.551833333351</c:v>
                </c:pt>
                <c:pt idx="2690">
                  <c:v>2690.55166666668</c:v>
                </c:pt>
                <c:pt idx="2691">
                  <c:v>2691.55150000001</c:v>
                </c:pt>
                <c:pt idx="2692">
                  <c:v>2692.55133333335</c:v>
                </c:pt>
                <c:pt idx="2693">
                  <c:v>2693.55116666668</c:v>
                </c:pt>
                <c:pt idx="2694">
                  <c:v>2694.55100000001</c:v>
                </c:pt>
                <c:pt idx="2695">
                  <c:v>2695.55083333335</c:v>
                </c:pt>
                <c:pt idx="2696">
                  <c:v>2696.55066666668</c:v>
                </c:pt>
                <c:pt idx="2697">
                  <c:v>2697.55050000001</c:v>
                </c:pt>
                <c:pt idx="2698">
                  <c:v>2698.550333333351</c:v>
                </c:pt>
                <c:pt idx="2699">
                  <c:v>2699.55016666668</c:v>
                </c:pt>
                <c:pt idx="2700">
                  <c:v>2700.55000000002</c:v>
                </c:pt>
                <c:pt idx="2701">
                  <c:v>2701.549833333351</c:v>
                </c:pt>
                <c:pt idx="2702">
                  <c:v>2702.54966666668</c:v>
                </c:pt>
                <c:pt idx="2703">
                  <c:v>2703.54950000002</c:v>
                </c:pt>
                <c:pt idx="2704">
                  <c:v>2704.54933333335</c:v>
                </c:pt>
                <c:pt idx="2705">
                  <c:v>2705.54916666668</c:v>
                </c:pt>
                <c:pt idx="2706">
                  <c:v>2706.54900000001</c:v>
                </c:pt>
                <c:pt idx="2707">
                  <c:v>2707.54883333335</c:v>
                </c:pt>
                <c:pt idx="2708">
                  <c:v>2708.548666666671</c:v>
                </c:pt>
                <c:pt idx="2709">
                  <c:v>2709.54850000002</c:v>
                </c:pt>
                <c:pt idx="2710">
                  <c:v>2710.54833333335</c:v>
                </c:pt>
                <c:pt idx="2711">
                  <c:v>2711.54816666668</c:v>
                </c:pt>
                <c:pt idx="2712">
                  <c:v>2712.54800000002</c:v>
                </c:pt>
                <c:pt idx="2713">
                  <c:v>2713.547833333351</c:v>
                </c:pt>
                <c:pt idx="2714">
                  <c:v>2714.54766666668</c:v>
                </c:pt>
                <c:pt idx="2715">
                  <c:v>2715.54750000002</c:v>
                </c:pt>
                <c:pt idx="2716">
                  <c:v>2716.547333333351</c:v>
                </c:pt>
                <c:pt idx="2717">
                  <c:v>2717.54716666668</c:v>
                </c:pt>
                <c:pt idx="2718">
                  <c:v>2718.54700000002</c:v>
                </c:pt>
                <c:pt idx="2719">
                  <c:v>2719.54683333335</c:v>
                </c:pt>
                <c:pt idx="2720">
                  <c:v>2720.546666666688</c:v>
                </c:pt>
                <c:pt idx="2721">
                  <c:v>2721.54650000002</c:v>
                </c:pt>
                <c:pt idx="2722">
                  <c:v>2722.54633333335</c:v>
                </c:pt>
                <c:pt idx="2723">
                  <c:v>2723.54616666669</c:v>
                </c:pt>
                <c:pt idx="2724">
                  <c:v>2724.54600000002</c:v>
                </c:pt>
                <c:pt idx="2725">
                  <c:v>2725.545833333351</c:v>
                </c:pt>
                <c:pt idx="2726">
                  <c:v>2726.54566666669</c:v>
                </c:pt>
                <c:pt idx="2727">
                  <c:v>2727.54550000002</c:v>
                </c:pt>
                <c:pt idx="2728">
                  <c:v>2728.545333333351</c:v>
                </c:pt>
                <c:pt idx="2729">
                  <c:v>2729.54516666669</c:v>
                </c:pt>
                <c:pt idx="2730">
                  <c:v>2730.54500000002</c:v>
                </c:pt>
                <c:pt idx="2731">
                  <c:v>2731.54483333335</c:v>
                </c:pt>
                <c:pt idx="2732">
                  <c:v>2732.544666666688</c:v>
                </c:pt>
                <c:pt idx="2733">
                  <c:v>2733.54450000002</c:v>
                </c:pt>
                <c:pt idx="2734">
                  <c:v>2734.54433333335</c:v>
                </c:pt>
                <c:pt idx="2735">
                  <c:v>2735.54416666669</c:v>
                </c:pt>
                <c:pt idx="2736">
                  <c:v>2736.54400000002</c:v>
                </c:pt>
                <c:pt idx="2737">
                  <c:v>2737.54383333335</c:v>
                </c:pt>
                <c:pt idx="2738">
                  <c:v>2738.54366666669</c:v>
                </c:pt>
                <c:pt idx="2739">
                  <c:v>2739.54350000002</c:v>
                </c:pt>
                <c:pt idx="2740">
                  <c:v>2740.543333333351</c:v>
                </c:pt>
                <c:pt idx="2741">
                  <c:v>2741.54316666669</c:v>
                </c:pt>
                <c:pt idx="2742">
                  <c:v>2742.54300000002</c:v>
                </c:pt>
                <c:pt idx="2743">
                  <c:v>2743.54283333335</c:v>
                </c:pt>
                <c:pt idx="2744">
                  <c:v>2744.542666666689</c:v>
                </c:pt>
                <c:pt idx="2745">
                  <c:v>2745.54250000002</c:v>
                </c:pt>
                <c:pt idx="2746">
                  <c:v>2746.54233333336</c:v>
                </c:pt>
                <c:pt idx="2747">
                  <c:v>2747.54216666669</c:v>
                </c:pt>
                <c:pt idx="2748">
                  <c:v>2748.54200000002</c:v>
                </c:pt>
                <c:pt idx="2749">
                  <c:v>2749.54183333336</c:v>
                </c:pt>
                <c:pt idx="2750">
                  <c:v>2750.54166666669</c:v>
                </c:pt>
                <c:pt idx="2751">
                  <c:v>2751.54150000002</c:v>
                </c:pt>
                <c:pt idx="2752">
                  <c:v>2752.541333333361</c:v>
                </c:pt>
                <c:pt idx="2753">
                  <c:v>2753.54116666669</c:v>
                </c:pt>
                <c:pt idx="2754">
                  <c:v>2754.54100000002</c:v>
                </c:pt>
                <c:pt idx="2755">
                  <c:v>2755.540833333361</c:v>
                </c:pt>
                <c:pt idx="2756">
                  <c:v>2756.54066666669</c:v>
                </c:pt>
                <c:pt idx="2757">
                  <c:v>2757.54050000002</c:v>
                </c:pt>
                <c:pt idx="2758">
                  <c:v>2758.54033333336</c:v>
                </c:pt>
                <c:pt idx="2759">
                  <c:v>2759.54016666669</c:v>
                </c:pt>
                <c:pt idx="2760">
                  <c:v>2760.54000000002</c:v>
                </c:pt>
                <c:pt idx="2761">
                  <c:v>2761.53983333336</c:v>
                </c:pt>
                <c:pt idx="2762">
                  <c:v>2762.53966666669</c:v>
                </c:pt>
                <c:pt idx="2763">
                  <c:v>2763.53950000003</c:v>
                </c:pt>
                <c:pt idx="2764">
                  <c:v>2764.53933333336</c:v>
                </c:pt>
                <c:pt idx="2765">
                  <c:v>2765.53916666669</c:v>
                </c:pt>
                <c:pt idx="2766">
                  <c:v>2766.53900000002</c:v>
                </c:pt>
                <c:pt idx="2767">
                  <c:v>2767.538833333361</c:v>
                </c:pt>
                <c:pt idx="2768">
                  <c:v>2768.53866666669</c:v>
                </c:pt>
                <c:pt idx="2769">
                  <c:v>2769.53850000003</c:v>
                </c:pt>
                <c:pt idx="2770">
                  <c:v>2770.53833333336</c:v>
                </c:pt>
                <c:pt idx="2771">
                  <c:v>2771.53816666669</c:v>
                </c:pt>
                <c:pt idx="2772">
                  <c:v>2772.53800000003</c:v>
                </c:pt>
                <c:pt idx="2773">
                  <c:v>2773.53783333336</c:v>
                </c:pt>
                <c:pt idx="2774">
                  <c:v>2774.53766666669</c:v>
                </c:pt>
                <c:pt idx="2775">
                  <c:v>2775.53750000003</c:v>
                </c:pt>
                <c:pt idx="2776">
                  <c:v>2776.53733333336</c:v>
                </c:pt>
                <c:pt idx="2777">
                  <c:v>2777.53716666669</c:v>
                </c:pt>
                <c:pt idx="2778">
                  <c:v>2778.53700000003</c:v>
                </c:pt>
                <c:pt idx="2779">
                  <c:v>2779.536833333361</c:v>
                </c:pt>
                <c:pt idx="2780">
                  <c:v>2780.53666666669</c:v>
                </c:pt>
                <c:pt idx="2781">
                  <c:v>2781.53650000003</c:v>
                </c:pt>
                <c:pt idx="2782">
                  <c:v>2782.536333333361</c:v>
                </c:pt>
                <c:pt idx="2783">
                  <c:v>2783.53616666669</c:v>
                </c:pt>
                <c:pt idx="2784">
                  <c:v>2784.53600000003</c:v>
                </c:pt>
                <c:pt idx="2785">
                  <c:v>2785.53583333336</c:v>
                </c:pt>
                <c:pt idx="2786">
                  <c:v>2786.53566666669</c:v>
                </c:pt>
                <c:pt idx="2787">
                  <c:v>2787.53550000003</c:v>
                </c:pt>
                <c:pt idx="2788">
                  <c:v>2788.53533333336</c:v>
                </c:pt>
                <c:pt idx="2789">
                  <c:v>2789.53516666669</c:v>
                </c:pt>
                <c:pt idx="2790">
                  <c:v>2790.53500000003</c:v>
                </c:pt>
                <c:pt idx="2791">
                  <c:v>2791.53483333336</c:v>
                </c:pt>
                <c:pt idx="2792">
                  <c:v>2792.5346666667</c:v>
                </c:pt>
                <c:pt idx="2793">
                  <c:v>2793.53450000003</c:v>
                </c:pt>
                <c:pt idx="2794">
                  <c:v>2794.534333333361</c:v>
                </c:pt>
                <c:pt idx="2795">
                  <c:v>2795.5341666667</c:v>
                </c:pt>
                <c:pt idx="2796">
                  <c:v>2796.53400000003</c:v>
                </c:pt>
                <c:pt idx="2797">
                  <c:v>2797.53383333336</c:v>
                </c:pt>
                <c:pt idx="2798">
                  <c:v>2798.5336666667</c:v>
                </c:pt>
                <c:pt idx="2799">
                  <c:v>2799.53350000003</c:v>
                </c:pt>
                <c:pt idx="2800">
                  <c:v>2800.53333333336</c:v>
                </c:pt>
                <c:pt idx="2801">
                  <c:v>2801.5331666667</c:v>
                </c:pt>
                <c:pt idx="2802">
                  <c:v>2802.53300000003</c:v>
                </c:pt>
                <c:pt idx="2803">
                  <c:v>2803.53283333336</c:v>
                </c:pt>
                <c:pt idx="2804">
                  <c:v>2804.5326666667</c:v>
                </c:pt>
                <c:pt idx="2805">
                  <c:v>2805.532500000031</c:v>
                </c:pt>
                <c:pt idx="2806">
                  <c:v>2806.532333333361</c:v>
                </c:pt>
                <c:pt idx="2807">
                  <c:v>2807.5321666667</c:v>
                </c:pt>
                <c:pt idx="2808">
                  <c:v>2808.53200000003</c:v>
                </c:pt>
                <c:pt idx="2809">
                  <c:v>2809.531833333371</c:v>
                </c:pt>
                <c:pt idx="2810">
                  <c:v>2810.5316666667</c:v>
                </c:pt>
                <c:pt idx="2811">
                  <c:v>2811.53150000003</c:v>
                </c:pt>
                <c:pt idx="2812">
                  <c:v>2812.53133333337</c:v>
                </c:pt>
                <c:pt idx="2813">
                  <c:v>2813.5311666667</c:v>
                </c:pt>
                <c:pt idx="2814">
                  <c:v>2814.53100000003</c:v>
                </c:pt>
                <c:pt idx="2815">
                  <c:v>2815.53083333337</c:v>
                </c:pt>
                <c:pt idx="2816">
                  <c:v>2816.5306666667</c:v>
                </c:pt>
                <c:pt idx="2817">
                  <c:v>2817.53050000003</c:v>
                </c:pt>
                <c:pt idx="2818">
                  <c:v>2818.530333333371</c:v>
                </c:pt>
                <c:pt idx="2819">
                  <c:v>2819.5301666667</c:v>
                </c:pt>
                <c:pt idx="2820">
                  <c:v>2820.53000000003</c:v>
                </c:pt>
                <c:pt idx="2821">
                  <c:v>2821.529833333371</c:v>
                </c:pt>
                <c:pt idx="2822">
                  <c:v>2822.5296666667</c:v>
                </c:pt>
                <c:pt idx="2823">
                  <c:v>2823.52950000003</c:v>
                </c:pt>
                <c:pt idx="2824">
                  <c:v>2824.52933333337</c:v>
                </c:pt>
                <c:pt idx="2825">
                  <c:v>2825.5291666667</c:v>
                </c:pt>
                <c:pt idx="2826">
                  <c:v>2826.52900000003</c:v>
                </c:pt>
                <c:pt idx="2827">
                  <c:v>2827.52883333337</c:v>
                </c:pt>
                <c:pt idx="2828">
                  <c:v>2828.528666666698</c:v>
                </c:pt>
                <c:pt idx="2829">
                  <c:v>2829.52850000003</c:v>
                </c:pt>
                <c:pt idx="2830">
                  <c:v>2830.52833333337</c:v>
                </c:pt>
                <c:pt idx="2831">
                  <c:v>2831.5281666667</c:v>
                </c:pt>
                <c:pt idx="2832">
                  <c:v>2832.52800000004</c:v>
                </c:pt>
                <c:pt idx="2833">
                  <c:v>2833.527833333371</c:v>
                </c:pt>
                <c:pt idx="2834">
                  <c:v>2834.5276666667</c:v>
                </c:pt>
                <c:pt idx="2835">
                  <c:v>2835.52750000004</c:v>
                </c:pt>
                <c:pt idx="2836">
                  <c:v>2836.527333333371</c:v>
                </c:pt>
                <c:pt idx="2837">
                  <c:v>2837.5271666667</c:v>
                </c:pt>
                <c:pt idx="2838">
                  <c:v>2838.52700000004</c:v>
                </c:pt>
                <c:pt idx="2839">
                  <c:v>2839.52683333337</c:v>
                </c:pt>
                <c:pt idx="2840">
                  <c:v>2840.526666666698</c:v>
                </c:pt>
                <c:pt idx="2841">
                  <c:v>2841.52650000004</c:v>
                </c:pt>
                <c:pt idx="2842">
                  <c:v>2842.52633333337</c:v>
                </c:pt>
                <c:pt idx="2843">
                  <c:v>2843.5261666667</c:v>
                </c:pt>
                <c:pt idx="2844">
                  <c:v>2844.52600000004</c:v>
                </c:pt>
                <c:pt idx="2845">
                  <c:v>2845.525833333371</c:v>
                </c:pt>
                <c:pt idx="2846">
                  <c:v>2846.5256666667</c:v>
                </c:pt>
                <c:pt idx="2847">
                  <c:v>2847.52550000004</c:v>
                </c:pt>
                <c:pt idx="2848">
                  <c:v>2848.525333333371</c:v>
                </c:pt>
                <c:pt idx="2849">
                  <c:v>2849.5251666667</c:v>
                </c:pt>
                <c:pt idx="2850">
                  <c:v>2850.52500000004</c:v>
                </c:pt>
                <c:pt idx="2851">
                  <c:v>2851.52483333337</c:v>
                </c:pt>
                <c:pt idx="2852">
                  <c:v>2852.524666666709</c:v>
                </c:pt>
                <c:pt idx="2853">
                  <c:v>2853.52450000004</c:v>
                </c:pt>
                <c:pt idx="2854">
                  <c:v>2854.52433333337</c:v>
                </c:pt>
                <c:pt idx="2855">
                  <c:v>2855.52416666671</c:v>
                </c:pt>
                <c:pt idx="2856">
                  <c:v>2856.52400000004</c:v>
                </c:pt>
                <c:pt idx="2857">
                  <c:v>2857.52383333337</c:v>
                </c:pt>
                <c:pt idx="2858">
                  <c:v>2858.52366666671</c:v>
                </c:pt>
                <c:pt idx="2859">
                  <c:v>2859.523500000041</c:v>
                </c:pt>
                <c:pt idx="2860">
                  <c:v>2860.523333333371</c:v>
                </c:pt>
                <c:pt idx="2861">
                  <c:v>2861.52316666671</c:v>
                </c:pt>
                <c:pt idx="2862">
                  <c:v>2862.52300000004</c:v>
                </c:pt>
                <c:pt idx="2863">
                  <c:v>2863.522833333371</c:v>
                </c:pt>
                <c:pt idx="2864">
                  <c:v>2864.522666666709</c:v>
                </c:pt>
                <c:pt idx="2865">
                  <c:v>2865.52250000004</c:v>
                </c:pt>
                <c:pt idx="2866">
                  <c:v>2866.52233333337</c:v>
                </c:pt>
                <c:pt idx="2867">
                  <c:v>2867.52216666671</c:v>
                </c:pt>
                <c:pt idx="2868">
                  <c:v>2868.52200000004</c:v>
                </c:pt>
                <c:pt idx="2869">
                  <c:v>2869.52183333337</c:v>
                </c:pt>
                <c:pt idx="2870">
                  <c:v>2870.52166666671</c:v>
                </c:pt>
                <c:pt idx="2871">
                  <c:v>2871.52150000004</c:v>
                </c:pt>
                <c:pt idx="2872">
                  <c:v>2872.521333333381</c:v>
                </c:pt>
                <c:pt idx="2873">
                  <c:v>2873.52116666671</c:v>
                </c:pt>
                <c:pt idx="2874">
                  <c:v>2874.52100000004</c:v>
                </c:pt>
                <c:pt idx="2875">
                  <c:v>2875.520833333381</c:v>
                </c:pt>
                <c:pt idx="2876">
                  <c:v>2876.52066666671</c:v>
                </c:pt>
                <c:pt idx="2877">
                  <c:v>2877.52050000004</c:v>
                </c:pt>
                <c:pt idx="2878">
                  <c:v>2878.52033333338</c:v>
                </c:pt>
                <c:pt idx="2879">
                  <c:v>2879.52016666671</c:v>
                </c:pt>
                <c:pt idx="2880">
                  <c:v>2880.52000000004</c:v>
                </c:pt>
                <c:pt idx="2881">
                  <c:v>2881.51983333338</c:v>
                </c:pt>
                <c:pt idx="2882">
                  <c:v>2882.51966666671</c:v>
                </c:pt>
                <c:pt idx="2883">
                  <c:v>2883.51950000004</c:v>
                </c:pt>
                <c:pt idx="2884">
                  <c:v>2884.51933333338</c:v>
                </c:pt>
                <c:pt idx="2885">
                  <c:v>2885.51916666671</c:v>
                </c:pt>
                <c:pt idx="2886">
                  <c:v>2886.519000000041</c:v>
                </c:pt>
                <c:pt idx="2887">
                  <c:v>2887.518833333381</c:v>
                </c:pt>
                <c:pt idx="2888">
                  <c:v>2888.51866666671</c:v>
                </c:pt>
                <c:pt idx="2889">
                  <c:v>2889.51850000004</c:v>
                </c:pt>
                <c:pt idx="2890">
                  <c:v>2890.518333333381</c:v>
                </c:pt>
                <c:pt idx="2891">
                  <c:v>2891.51816666671</c:v>
                </c:pt>
                <c:pt idx="2892">
                  <c:v>2892.51800000005</c:v>
                </c:pt>
                <c:pt idx="2893">
                  <c:v>2893.51783333338</c:v>
                </c:pt>
                <c:pt idx="2894">
                  <c:v>2894.51766666671</c:v>
                </c:pt>
                <c:pt idx="2895">
                  <c:v>2895.51750000005</c:v>
                </c:pt>
                <c:pt idx="2896">
                  <c:v>2896.51733333338</c:v>
                </c:pt>
                <c:pt idx="2897">
                  <c:v>2897.51716666671</c:v>
                </c:pt>
                <c:pt idx="2898">
                  <c:v>2898.51700000005</c:v>
                </c:pt>
                <c:pt idx="2899">
                  <c:v>2899.516833333381</c:v>
                </c:pt>
                <c:pt idx="2900">
                  <c:v>2900.51666666671</c:v>
                </c:pt>
                <c:pt idx="2901">
                  <c:v>2901.51650000005</c:v>
                </c:pt>
                <c:pt idx="2902">
                  <c:v>2902.516333333381</c:v>
                </c:pt>
                <c:pt idx="2903">
                  <c:v>2903.51616666671</c:v>
                </c:pt>
                <c:pt idx="2904">
                  <c:v>2904.51600000005</c:v>
                </c:pt>
                <c:pt idx="2905">
                  <c:v>2905.51583333338</c:v>
                </c:pt>
                <c:pt idx="2906">
                  <c:v>2906.51566666671</c:v>
                </c:pt>
                <c:pt idx="2907">
                  <c:v>2907.51550000005</c:v>
                </c:pt>
                <c:pt idx="2908">
                  <c:v>2908.51533333338</c:v>
                </c:pt>
                <c:pt idx="2909">
                  <c:v>2909.51516666671</c:v>
                </c:pt>
                <c:pt idx="2910">
                  <c:v>2910.51500000005</c:v>
                </c:pt>
                <c:pt idx="2911">
                  <c:v>2911.51483333338</c:v>
                </c:pt>
                <c:pt idx="2912">
                  <c:v>2912.51466666671</c:v>
                </c:pt>
                <c:pt idx="2913">
                  <c:v>2913.51450000005</c:v>
                </c:pt>
                <c:pt idx="2914">
                  <c:v>2914.514333333381</c:v>
                </c:pt>
                <c:pt idx="2915">
                  <c:v>2915.51416666672</c:v>
                </c:pt>
                <c:pt idx="2916">
                  <c:v>2916.51400000005</c:v>
                </c:pt>
                <c:pt idx="2917">
                  <c:v>2917.513833333381</c:v>
                </c:pt>
                <c:pt idx="2918">
                  <c:v>2918.51366666672</c:v>
                </c:pt>
                <c:pt idx="2919">
                  <c:v>2919.51350000005</c:v>
                </c:pt>
                <c:pt idx="2920">
                  <c:v>2920.51333333338</c:v>
                </c:pt>
                <c:pt idx="2921">
                  <c:v>2921.51316666672</c:v>
                </c:pt>
                <c:pt idx="2922">
                  <c:v>2922.51300000005</c:v>
                </c:pt>
                <c:pt idx="2923">
                  <c:v>2923.51283333338</c:v>
                </c:pt>
                <c:pt idx="2924">
                  <c:v>2924.51266666672</c:v>
                </c:pt>
                <c:pt idx="2925">
                  <c:v>2925.512500000051</c:v>
                </c:pt>
                <c:pt idx="2926">
                  <c:v>2926.512333333381</c:v>
                </c:pt>
                <c:pt idx="2927">
                  <c:v>2927.51216666672</c:v>
                </c:pt>
                <c:pt idx="2928">
                  <c:v>2928.51200000005</c:v>
                </c:pt>
                <c:pt idx="2929">
                  <c:v>2929.511833333381</c:v>
                </c:pt>
                <c:pt idx="2930">
                  <c:v>2930.51166666672</c:v>
                </c:pt>
                <c:pt idx="2931">
                  <c:v>2931.51150000005</c:v>
                </c:pt>
                <c:pt idx="2932">
                  <c:v>2932.51133333339</c:v>
                </c:pt>
                <c:pt idx="2933">
                  <c:v>2933.51116666672</c:v>
                </c:pt>
                <c:pt idx="2934">
                  <c:v>2934.51100000005</c:v>
                </c:pt>
                <c:pt idx="2935">
                  <c:v>2935.51083333339</c:v>
                </c:pt>
                <c:pt idx="2936">
                  <c:v>2936.51066666672</c:v>
                </c:pt>
                <c:pt idx="2937">
                  <c:v>2937.51050000005</c:v>
                </c:pt>
                <c:pt idx="2938">
                  <c:v>2938.510333333391</c:v>
                </c:pt>
                <c:pt idx="2939">
                  <c:v>2939.51016666672</c:v>
                </c:pt>
                <c:pt idx="2940">
                  <c:v>2940.51000000005</c:v>
                </c:pt>
                <c:pt idx="2941">
                  <c:v>2941.509833333391</c:v>
                </c:pt>
                <c:pt idx="2942">
                  <c:v>2942.50966666672</c:v>
                </c:pt>
                <c:pt idx="2943">
                  <c:v>2943.50950000005</c:v>
                </c:pt>
                <c:pt idx="2944">
                  <c:v>2944.509333333391</c:v>
                </c:pt>
                <c:pt idx="2945">
                  <c:v>2945.50916666672</c:v>
                </c:pt>
                <c:pt idx="2946">
                  <c:v>2946.50900000005</c:v>
                </c:pt>
                <c:pt idx="2947">
                  <c:v>2947.50883333339</c:v>
                </c:pt>
                <c:pt idx="2948">
                  <c:v>2948.508666666718</c:v>
                </c:pt>
                <c:pt idx="2949">
                  <c:v>2949.50850000005</c:v>
                </c:pt>
                <c:pt idx="2950">
                  <c:v>2950.50833333339</c:v>
                </c:pt>
                <c:pt idx="2951">
                  <c:v>2951.50816666672</c:v>
                </c:pt>
                <c:pt idx="2952">
                  <c:v>2952.50800000005</c:v>
                </c:pt>
                <c:pt idx="2953">
                  <c:v>2953.507833333391</c:v>
                </c:pt>
                <c:pt idx="2954">
                  <c:v>2954.50766666672</c:v>
                </c:pt>
                <c:pt idx="2955">
                  <c:v>2955.50750000006</c:v>
                </c:pt>
                <c:pt idx="2956">
                  <c:v>2956.507333333391</c:v>
                </c:pt>
                <c:pt idx="2957">
                  <c:v>2957.50716666672</c:v>
                </c:pt>
                <c:pt idx="2958">
                  <c:v>2958.50700000006</c:v>
                </c:pt>
                <c:pt idx="2959">
                  <c:v>2959.50683333339</c:v>
                </c:pt>
                <c:pt idx="2960">
                  <c:v>2960.506666666719</c:v>
                </c:pt>
                <c:pt idx="2961">
                  <c:v>2961.50650000006</c:v>
                </c:pt>
                <c:pt idx="2962">
                  <c:v>2962.50633333339</c:v>
                </c:pt>
                <c:pt idx="2963">
                  <c:v>2963.50616666672</c:v>
                </c:pt>
                <c:pt idx="2964">
                  <c:v>2964.50600000006</c:v>
                </c:pt>
                <c:pt idx="2965">
                  <c:v>2965.505833333391</c:v>
                </c:pt>
                <c:pt idx="2966">
                  <c:v>2966.50566666672</c:v>
                </c:pt>
                <c:pt idx="2967">
                  <c:v>2967.50550000006</c:v>
                </c:pt>
                <c:pt idx="2968">
                  <c:v>2968.505333333391</c:v>
                </c:pt>
                <c:pt idx="2969">
                  <c:v>2969.50516666672</c:v>
                </c:pt>
                <c:pt idx="2970">
                  <c:v>2970.50500000006</c:v>
                </c:pt>
                <c:pt idx="2971">
                  <c:v>2971.504833333391</c:v>
                </c:pt>
                <c:pt idx="2972">
                  <c:v>2972.504666666719</c:v>
                </c:pt>
                <c:pt idx="2973">
                  <c:v>2973.50450000006</c:v>
                </c:pt>
                <c:pt idx="2974">
                  <c:v>2974.50433333339</c:v>
                </c:pt>
                <c:pt idx="2975">
                  <c:v>2975.50416666673</c:v>
                </c:pt>
                <c:pt idx="2976">
                  <c:v>2976.50400000006</c:v>
                </c:pt>
                <c:pt idx="2977">
                  <c:v>2977.50383333339</c:v>
                </c:pt>
                <c:pt idx="2978">
                  <c:v>2978.50366666673</c:v>
                </c:pt>
                <c:pt idx="2979">
                  <c:v>2979.503500000061</c:v>
                </c:pt>
                <c:pt idx="2980">
                  <c:v>2980.503333333391</c:v>
                </c:pt>
                <c:pt idx="2981">
                  <c:v>2981.50316666673</c:v>
                </c:pt>
                <c:pt idx="2982">
                  <c:v>2982.50300000006</c:v>
                </c:pt>
                <c:pt idx="2983">
                  <c:v>2983.502833333391</c:v>
                </c:pt>
                <c:pt idx="2984">
                  <c:v>2984.50266666673</c:v>
                </c:pt>
                <c:pt idx="2985">
                  <c:v>2985.50250000006</c:v>
                </c:pt>
                <c:pt idx="2986">
                  <c:v>2986.50233333339</c:v>
                </c:pt>
                <c:pt idx="2987">
                  <c:v>2987.50216666673</c:v>
                </c:pt>
                <c:pt idx="2988">
                  <c:v>2988.50200000006</c:v>
                </c:pt>
                <c:pt idx="2989">
                  <c:v>2989.50183333339</c:v>
                </c:pt>
                <c:pt idx="2990">
                  <c:v>2990.50166666673</c:v>
                </c:pt>
                <c:pt idx="2991">
                  <c:v>2991.50150000006</c:v>
                </c:pt>
                <c:pt idx="2992">
                  <c:v>2992.501333333391</c:v>
                </c:pt>
                <c:pt idx="2993">
                  <c:v>2993.50116666673</c:v>
                </c:pt>
                <c:pt idx="2994">
                  <c:v>2994.50100000006</c:v>
                </c:pt>
                <c:pt idx="2995">
                  <c:v>2995.500833333391</c:v>
                </c:pt>
                <c:pt idx="2996">
                  <c:v>2996.50066666673</c:v>
                </c:pt>
                <c:pt idx="2997">
                  <c:v>2997.50050000006</c:v>
                </c:pt>
                <c:pt idx="2998">
                  <c:v>2998.5003333334</c:v>
                </c:pt>
                <c:pt idx="2999">
                  <c:v>2999.50016666673</c:v>
                </c:pt>
                <c:pt idx="3000">
                  <c:v>3000.50000000006</c:v>
                </c:pt>
                <c:pt idx="3001">
                  <c:v>3001.4998333334</c:v>
                </c:pt>
                <c:pt idx="3002">
                  <c:v>3002.49966666673</c:v>
                </c:pt>
                <c:pt idx="3003">
                  <c:v>3003.49950000006</c:v>
                </c:pt>
                <c:pt idx="3004">
                  <c:v>3004.4993333334</c:v>
                </c:pt>
                <c:pt idx="3005">
                  <c:v>3005.49916666673</c:v>
                </c:pt>
                <c:pt idx="3006">
                  <c:v>3006.499000000061</c:v>
                </c:pt>
                <c:pt idx="3007">
                  <c:v>3007.4988333334</c:v>
                </c:pt>
                <c:pt idx="3008">
                  <c:v>3008.49866666673</c:v>
                </c:pt>
                <c:pt idx="3009">
                  <c:v>3009.49850000006</c:v>
                </c:pt>
                <c:pt idx="3010">
                  <c:v>3010.4983333334</c:v>
                </c:pt>
                <c:pt idx="3011">
                  <c:v>3011.49816666673</c:v>
                </c:pt>
                <c:pt idx="3012">
                  <c:v>3012.49800000006</c:v>
                </c:pt>
                <c:pt idx="3013">
                  <c:v>3013.4978333334</c:v>
                </c:pt>
                <c:pt idx="3014">
                  <c:v>3014.49766666673</c:v>
                </c:pt>
                <c:pt idx="3015">
                  <c:v>3015.49750000006</c:v>
                </c:pt>
                <c:pt idx="3016">
                  <c:v>3016.4973333334</c:v>
                </c:pt>
                <c:pt idx="3017">
                  <c:v>3017.49716666673</c:v>
                </c:pt>
                <c:pt idx="3018">
                  <c:v>3018.49700000007</c:v>
                </c:pt>
                <c:pt idx="3019">
                  <c:v>3019.4968333334</c:v>
                </c:pt>
                <c:pt idx="3020">
                  <c:v>3020.49666666673</c:v>
                </c:pt>
                <c:pt idx="3021">
                  <c:v>3021.49650000006</c:v>
                </c:pt>
                <c:pt idx="3022">
                  <c:v>3022.4963333334</c:v>
                </c:pt>
                <c:pt idx="3023">
                  <c:v>3023.49616666673</c:v>
                </c:pt>
                <c:pt idx="3024">
                  <c:v>3024.49600000007</c:v>
                </c:pt>
                <c:pt idx="3025">
                  <c:v>3025.4958333334</c:v>
                </c:pt>
                <c:pt idx="3026">
                  <c:v>3026.49566666673</c:v>
                </c:pt>
                <c:pt idx="3027">
                  <c:v>3027.49550000007</c:v>
                </c:pt>
                <c:pt idx="3028">
                  <c:v>3028.4953333334</c:v>
                </c:pt>
                <c:pt idx="3029">
                  <c:v>3029.49516666673</c:v>
                </c:pt>
                <c:pt idx="3030">
                  <c:v>3030.49500000007</c:v>
                </c:pt>
                <c:pt idx="3031">
                  <c:v>3031.4948333334</c:v>
                </c:pt>
                <c:pt idx="3032">
                  <c:v>3032.49466666673</c:v>
                </c:pt>
                <c:pt idx="3033">
                  <c:v>3033.494500000071</c:v>
                </c:pt>
                <c:pt idx="3034">
                  <c:v>3034.4943333334</c:v>
                </c:pt>
                <c:pt idx="3035">
                  <c:v>3035.49416666673</c:v>
                </c:pt>
                <c:pt idx="3036">
                  <c:v>3036.49400000007</c:v>
                </c:pt>
                <c:pt idx="3037">
                  <c:v>3037.4938333334</c:v>
                </c:pt>
                <c:pt idx="3038">
                  <c:v>3038.49366666674</c:v>
                </c:pt>
                <c:pt idx="3039">
                  <c:v>3039.49350000007</c:v>
                </c:pt>
                <c:pt idx="3040">
                  <c:v>3040.4933333334</c:v>
                </c:pt>
                <c:pt idx="3041">
                  <c:v>3041.49316666674</c:v>
                </c:pt>
                <c:pt idx="3042">
                  <c:v>3042.49300000007</c:v>
                </c:pt>
                <c:pt idx="3043">
                  <c:v>3043.4928333334</c:v>
                </c:pt>
                <c:pt idx="3044">
                  <c:v>3044.49266666674</c:v>
                </c:pt>
                <c:pt idx="3045">
                  <c:v>3045.492500000071</c:v>
                </c:pt>
                <c:pt idx="3046">
                  <c:v>3046.4923333334</c:v>
                </c:pt>
                <c:pt idx="3047">
                  <c:v>3047.49216666674</c:v>
                </c:pt>
                <c:pt idx="3048">
                  <c:v>3048.49200000007</c:v>
                </c:pt>
                <c:pt idx="3049">
                  <c:v>3049.4918333334</c:v>
                </c:pt>
                <c:pt idx="3050">
                  <c:v>3050.49166666674</c:v>
                </c:pt>
                <c:pt idx="3051">
                  <c:v>3051.49150000007</c:v>
                </c:pt>
                <c:pt idx="3052">
                  <c:v>3052.4913333334</c:v>
                </c:pt>
                <c:pt idx="3053">
                  <c:v>3053.49116666674</c:v>
                </c:pt>
                <c:pt idx="3054">
                  <c:v>3054.49100000007</c:v>
                </c:pt>
                <c:pt idx="3055">
                  <c:v>3055.4908333334</c:v>
                </c:pt>
                <c:pt idx="3056">
                  <c:v>3056.49066666674</c:v>
                </c:pt>
                <c:pt idx="3057">
                  <c:v>3057.49050000007</c:v>
                </c:pt>
                <c:pt idx="3058">
                  <c:v>3058.49033333341</c:v>
                </c:pt>
                <c:pt idx="3059">
                  <c:v>3059.49016666674</c:v>
                </c:pt>
                <c:pt idx="3060">
                  <c:v>3060.490000000071</c:v>
                </c:pt>
                <c:pt idx="3061">
                  <c:v>3061.4898333334</c:v>
                </c:pt>
                <c:pt idx="3062">
                  <c:v>3062.48966666674</c:v>
                </c:pt>
                <c:pt idx="3063">
                  <c:v>3063.48950000007</c:v>
                </c:pt>
                <c:pt idx="3064">
                  <c:v>3064.48933333341</c:v>
                </c:pt>
                <c:pt idx="3065">
                  <c:v>3065.48916666674</c:v>
                </c:pt>
                <c:pt idx="3066">
                  <c:v>3066.48900000007</c:v>
                </c:pt>
                <c:pt idx="3067">
                  <c:v>3067.48883333341</c:v>
                </c:pt>
                <c:pt idx="3068">
                  <c:v>3068.488666666738</c:v>
                </c:pt>
                <c:pt idx="3069">
                  <c:v>3069.48850000007</c:v>
                </c:pt>
                <c:pt idx="3070">
                  <c:v>3070.48833333341</c:v>
                </c:pt>
                <c:pt idx="3071">
                  <c:v>3071.48816666674</c:v>
                </c:pt>
                <c:pt idx="3072">
                  <c:v>3072.48800000007</c:v>
                </c:pt>
                <c:pt idx="3073">
                  <c:v>3073.48783333341</c:v>
                </c:pt>
                <c:pt idx="3074">
                  <c:v>3074.48766666674</c:v>
                </c:pt>
                <c:pt idx="3075">
                  <c:v>3075.48750000007</c:v>
                </c:pt>
                <c:pt idx="3076">
                  <c:v>3076.48733333341</c:v>
                </c:pt>
                <c:pt idx="3077">
                  <c:v>3077.48716666674</c:v>
                </c:pt>
                <c:pt idx="3078">
                  <c:v>3078.48700000007</c:v>
                </c:pt>
                <c:pt idx="3079">
                  <c:v>3079.48683333341</c:v>
                </c:pt>
                <c:pt idx="3080">
                  <c:v>3080.486666666739</c:v>
                </c:pt>
                <c:pt idx="3081">
                  <c:v>3081.48650000007</c:v>
                </c:pt>
                <c:pt idx="3082">
                  <c:v>3082.48633333341</c:v>
                </c:pt>
                <c:pt idx="3083">
                  <c:v>3083.48616666674</c:v>
                </c:pt>
                <c:pt idx="3084">
                  <c:v>3084.48600000008</c:v>
                </c:pt>
                <c:pt idx="3085">
                  <c:v>3085.48583333341</c:v>
                </c:pt>
                <c:pt idx="3086">
                  <c:v>3086.48566666674</c:v>
                </c:pt>
                <c:pt idx="3087">
                  <c:v>3087.485500000081</c:v>
                </c:pt>
                <c:pt idx="3088">
                  <c:v>3088.48533333341</c:v>
                </c:pt>
                <c:pt idx="3089">
                  <c:v>3089.48516666674</c:v>
                </c:pt>
                <c:pt idx="3090">
                  <c:v>3090.48500000008</c:v>
                </c:pt>
                <c:pt idx="3091">
                  <c:v>3091.48483333341</c:v>
                </c:pt>
                <c:pt idx="3092">
                  <c:v>3092.484666666739</c:v>
                </c:pt>
                <c:pt idx="3093">
                  <c:v>3093.48450000008</c:v>
                </c:pt>
                <c:pt idx="3094">
                  <c:v>3094.48433333341</c:v>
                </c:pt>
                <c:pt idx="3095">
                  <c:v>3095.48416666674</c:v>
                </c:pt>
                <c:pt idx="3096">
                  <c:v>3096.48400000008</c:v>
                </c:pt>
                <c:pt idx="3097">
                  <c:v>3097.48383333341</c:v>
                </c:pt>
                <c:pt idx="3098">
                  <c:v>3098.48366666674</c:v>
                </c:pt>
                <c:pt idx="3099">
                  <c:v>3099.483500000081</c:v>
                </c:pt>
                <c:pt idx="3100">
                  <c:v>3100.48333333341</c:v>
                </c:pt>
                <c:pt idx="3101">
                  <c:v>3101.48316666674</c:v>
                </c:pt>
                <c:pt idx="3102">
                  <c:v>3102.48300000008</c:v>
                </c:pt>
                <c:pt idx="3103">
                  <c:v>3103.48283333341</c:v>
                </c:pt>
                <c:pt idx="3104">
                  <c:v>3104.48266666675</c:v>
                </c:pt>
                <c:pt idx="3105">
                  <c:v>3105.48250000008</c:v>
                </c:pt>
                <c:pt idx="3106">
                  <c:v>3106.48233333341</c:v>
                </c:pt>
                <c:pt idx="3107">
                  <c:v>3107.48216666675</c:v>
                </c:pt>
                <c:pt idx="3108">
                  <c:v>3108.48200000008</c:v>
                </c:pt>
                <c:pt idx="3109">
                  <c:v>3109.48183333341</c:v>
                </c:pt>
                <c:pt idx="3110">
                  <c:v>3110.48166666675</c:v>
                </c:pt>
                <c:pt idx="3111">
                  <c:v>3111.48150000008</c:v>
                </c:pt>
                <c:pt idx="3112">
                  <c:v>3112.48133333341</c:v>
                </c:pt>
                <c:pt idx="3113">
                  <c:v>3113.48116666675</c:v>
                </c:pt>
                <c:pt idx="3114">
                  <c:v>3114.481000000081</c:v>
                </c:pt>
                <c:pt idx="3115">
                  <c:v>3115.48083333341</c:v>
                </c:pt>
                <c:pt idx="3116">
                  <c:v>3116.48066666675</c:v>
                </c:pt>
                <c:pt idx="3117">
                  <c:v>3117.48050000008</c:v>
                </c:pt>
                <c:pt idx="3118">
                  <c:v>3118.48033333341</c:v>
                </c:pt>
                <c:pt idx="3119">
                  <c:v>3119.48016666675</c:v>
                </c:pt>
                <c:pt idx="3120">
                  <c:v>3120.48000000008</c:v>
                </c:pt>
                <c:pt idx="3121">
                  <c:v>3121.47983333341</c:v>
                </c:pt>
                <c:pt idx="3122">
                  <c:v>3122.47966666675</c:v>
                </c:pt>
                <c:pt idx="3123">
                  <c:v>3123.47950000008</c:v>
                </c:pt>
                <c:pt idx="3124">
                  <c:v>3124.47933333342</c:v>
                </c:pt>
                <c:pt idx="3125">
                  <c:v>3125.47916666675</c:v>
                </c:pt>
                <c:pt idx="3126">
                  <c:v>3126.479000000081</c:v>
                </c:pt>
                <c:pt idx="3127">
                  <c:v>3127.47883333342</c:v>
                </c:pt>
                <c:pt idx="3128">
                  <c:v>3128.47866666675</c:v>
                </c:pt>
                <c:pt idx="3129">
                  <c:v>3129.47850000008</c:v>
                </c:pt>
                <c:pt idx="3130">
                  <c:v>3130.47833333342</c:v>
                </c:pt>
                <c:pt idx="3131">
                  <c:v>3131.47816666675</c:v>
                </c:pt>
                <c:pt idx="3132">
                  <c:v>3132.47800000008</c:v>
                </c:pt>
                <c:pt idx="3133">
                  <c:v>3133.47783333342</c:v>
                </c:pt>
                <c:pt idx="3134">
                  <c:v>3134.47766666675</c:v>
                </c:pt>
                <c:pt idx="3135">
                  <c:v>3135.47750000008</c:v>
                </c:pt>
                <c:pt idx="3136">
                  <c:v>3136.47733333342</c:v>
                </c:pt>
                <c:pt idx="3137">
                  <c:v>3137.47716666675</c:v>
                </c:pt>
                <c:pt idx="3138">
                  <c:v>3138.47700000008</c:v>
                </c:pt>
                <c:pt idx="3139">
                  <c:v>3139.47683333342</c:v>
                </c:pt>
                <c:pt idx="3140">
                  <c:v>3140.47666666675</c:v>
                </c:pt>
                <c:pt idx="3141">
                  <c:v>3141.476500000081</c:v>
                </c:pt>
                <c:pt idx="3142">
                  <c:v>3142.47633333342</c:v>
                </c:pt>
                <c:pt idx="3143">
                  <c:v>3143.47616666675</c:v>
                </c:pt>
                <c:pt idx="3144">
                  <c:v>3144.47600000009</c:v>
                </c:pt>
                <c:pt idx="3145">
                  <c:v>3145.47583333342</c:v>
                </c:pt>
                <c:pt idx="3146">
                  <c:v>3146.47566666675</c:v>
                </c:pt>
                <c:pt idx="3147">
                  <c:v>3147.47550000009</c:v>
                </c:pt>
                <c:pt idx="3148">
                  <c:v>3148.47533333342</c:v>
                </c:pt>
                <c:pt idx="3149">
                  <c:v>3149.47516666675</c:v>
                </c:pt>
                <c:pt idx="3150">
                  <c:v>3150.47500000009</c:v>
                </c:pt>
                <c:pt idx="3151">
                  <c:v>3151.47483333342</c:v>
                </c:pt>
                <c:pt idx="3152">
                  <c:v>3152.47466666675</c:v>
                </c:pt>
                <c:pt idx="3153">
                  <c:v>3153.474500000091</c:v>
                </c:pt>
                <c:pt idx="3154">
                  <c:v>3154.47433333342</c:v>
                </c:pt>
                <c:pt idx="3155">
                  <c:v>3155.47416666675</c:v>
                </c:pt>
                <c:pt idx="3156">
                  <c:v>3156.47400000009</c:v>
                </c:pt>
                <c:pt idx="3157">
                  <c:v>3157.47383333342</c:v>
                </c:pt>
                <c:pt idx="3158">
                  <c:v>3158.47366666675</c:v>
                </c:pt>
                <c:pt idx="3159">
                  <c:v>3159.47350000009</c:v>
                </c:pt>
                <c:pt idx="3160">
                  <c:v>3160.47333333342</c:v>
                </c:pt>
                <c:pt idx="3161">
                  <c:v>3161.47316666675</c:v>
                </c:pt>
                <c:pt idx="3162">
                  <c:v>3162.47300000009</c:v>
                </c:pt>
                <c:pt idx="3163">
                  <c:v>3163.47283333342</c:v>
                </c:pt>
                <c:pt idx="3164">
                  <c:v>3164.47266666676</c:v>
                </c:pt>
                <c:pt idx="3165">
                  <c:v>3165.472500000091</c:v>
                </c:pt>
                <c:pt idx="3166">
                  <c:v>3166.47233333342</c:v>
                </c:pt>
                <c:pt idx="3167">
                  <c:v>3167.47216666676</c:v>
                </c:pt>
                <c:pt idx="3168">
                  <c:v>3168.47200000009</c:v>
                </c:pt>
                <c:pt idx="3169">
                  <c:v>3169.47183333342</c:v>
                </c:pt>
                <c:pt idx="3170">
                  <c:v>3170.47166666676</c:v>
                </c:pt>
                <c:pt idx="3171">
                  <c:v>3171.47150000009</c:v>
                </c:pt>
                <c:pt idx="3172">
                  <c:v>3172.47133333342</c:v>
                </c:pt>
                <c:pt idx="3173">
                  <c:v>3173.47116666676</c:v>
                </c:pt>
                <c:pt idx="3174">
                  <c:v>3174.47100000009</c:v>
                </c:pt>
                <c:pt idx="3175">
                  <c:v>3175.47083333342</c:v>
                </c:pt>
                <c:pt idx="3176">
                  <c:v>3176.47066666676</c:v>
                </c:pt>
                <c:pt idx="3177">
                  <c:v>3177.47050000009</c:v>
                </c:pt>
                <c:pt idx="3178">
                  <c:v>3178.47033333342</c:v>
                </c:pt>
                <c:pt idx="3179">
                  <c:v>3179.47016666676</c:v>
                </c:pt>
                <c:pt idx="3180">
                  <c:v>3180.470000000091</c:v>
                </c:pt>
                <c:pt idx="3181">
                  <c:v>3181.46983333342</c:v>
                </c:pt>
                <c:pt idx="3182">
                  <c:v>3182.46966666676</c:v>
                </c:pt>
                <c:pt idx="3183">
                  <c:v>3183.46950000009</c:v>
                </c:pt>
                <c:pt idx="3184">
                  <c:v>3184.46933333342</c:v>
                </c:pt>
                <c:pt idx="3185">
                  <c:v>3185.46916666676</c:v>
                </c:pt>
                <c:pt idx="3186">
                  <c:v>3186.46900000009</c:v>
                </c:pt>
                <c:pt idx="3187">
                  <c:v>3187.46883333343</c:v>
                </c:pt>
                <c:pt idx="3188">
                  <c:v>3188.468666666759</c:v>
                </c:pt>
                <c:pt idx="3189">
                  <c:v>3189.46850000009</c:v>
                </c:pt>
                <c:pt idx="3190">
                  <c:v>3190.46833333343</c:v>
                </c:pt>
                <c:pt idx="3191">
                  <c:v>3191.46816666676</c:v>
                </c:pt>
                <c:pt idx="3192">
                  <c:v>3192.46800000009</c:v>
                </c:pt>
                <c:pt idx="3193">
                  <c:v>3193.46783333343</c:v>
                </c:pt>
                <c:pt idx="3194">
                  <c:v>3194.46766666676</c:v>
                </c:pt>
                <c:pt idx="3195">
                  <c:v>3195.46750000009</c:v>
                </c:pt>
                <c:pt idx="3196">
                  <c:v>3196.46733333343</c:v>
                </c:pt>
                <c:pt idx="3197">
                  <c:v>3197.46716666676</c:v>
                </c:pt>
                <c:pt idx="3198">
                  <c:v>3198.46700000009</c:v>
                </c:pt>
                <c:pt idx="3199">
                  <c:v>3199.46683333343</c:v>
                </c:pt>
                <c:pt idx="3200">
                  <c:v>3200.466666666759</c:v>
                </c:pt>
                <c:pt idx="3201">
                  <c:v>3201.46650000009</c:v>
                </c:pt>
                <c:pt idx="3202">
                  <c:v>3202.46633333343</c:v>
                </c:pt>
                <c:pt idx="3203">
                  <c:v>3203.46616666676</c:v>
                </c:pt>
                <c:pt idx="3204">
                  <c:v>3204.4660000001</c:v>
                </c:pt>
                <c:pt idx="3205">
                  <c:v>3205.46583333343</c:v>
                </c:pt>
                <c:pt idx="3206">
                  <c:v>3206.46566666676</c:v>
                </c:pt>
                <c:pt idx="3207">
                  <c:v>3207.465500000091</c:v>
                </c:pt>
                <c:pt idx="3208">
                  <c:v>3208.46533333343</c:v>
                </c:pt>
                <c:pt idx="3209">
                  <c:v>3209.46516666676</c:v>
                </c:pt>
                <c:pt idx="3210">
                  <c:v>3210.4650000001</c:v>
                </c:pt>
                <c:pt idx="3211">
                  <c:v>3211.46483333343</c:v>
                </c:pt>
                <c:pt idx="3212">
                  <c:v>3212.46466666676</c:v>
                </c:pt>
                <c:pt idx="3213">
                  <c:v>3213.4645000001</c:v>
                </c:pt>
                <c:pt idx="3214">
                  <c:v>3214.46433333343</c:v>
                </c:pt>
                <c:pt idx="3215">
                  <c:v>3215.46416666676</c:v>
                </c:pt>
                <c:pt idx="3216">
                  <c:v>3216.4640000001</c:v>
                </c:pt>
                <c:pt idx="3217">
                  <c:v>3217.46383333343</c:v>
                </c:pt>
                <c:pt idx="3218">
                  <c:v>3218.46366666676</c:v>
                </c:pt>
                <c:pt idx="3219">
                  <c:v>3219.463500000101</c:v>
                </c:pt>
                <c:pt idx="3220">
                  <c:v>3220.46333333343</c:v>
                </c:pt>
                <c:pt idx="3221">
                  <c:v>3221.46316666676</c:v>
                </c:pt>
                <c:pt idx="3222">
                  <c:v>3222.4630000001</c:v>
                </c:pt>
                <c:pt idx="3223">
                  <c:v>3223.46283333343</c:v>
                </c:pt>
                <c:pt idx="3224">
                  <c:v>3224.46266666676</c:v>
                </c:pt>
                <c:pt idx="3225">
                  <c:v>3225.4625000001</c:v>
                </c:pt>
                <c:pt idx="3226">
                  <c:v>3226.46233333343</c:v>
                </c:pt>
                <c:pt idx="3227">
                  <c:v>3227.46216666676</c:v>
                </c:pt>
                <c:pt idx="3228">
                  <c:v>3228.4620000001</c:v>
                </c:pt>
                <c:pt idx="3229">
                  <c:v>3229.46183333343</c:v>
                </c:pt>
                <c:pt idx="3230">
                  <c:v>3230.46166666677</c:v>
                </c:pt>
                <c:pt idx="3231">
                  <c:v>3231.4615000001</c:v>
                </c:pt>
                <c:pt idx="3232">
                  <c:v>3232.46133333343</c:v>
                </c:pt>
                <c:pt idx="3233">
                  <c:v>3233.46116666677</c:v>
                </c:pt>
                <c:pt idx="3234">
                  <c:v>3234.461000000101</c:v>
                </c:pt>
                <c:pt idx="3235">
                  <c:v>3235.46083333343</c:v>
                </c:pt>
                <c:pt idx="3236">
                  <c:v>3236.46066666677</c:v>
                </c:pt>
                <c:pt idx="3237">
                  <c:v>3237.4605000001</c:v>
                </c:pt>
                <c:pt idx="3238">
                  <c:v>3238.46033333343</c:v>
                </c:pt>
                <c:pt idx="3239">
                  <c:v>3239.46016666677</c:v>
                </c:pt>
                <c:pt idx="3240">
                  <c:v>3240.4600000001</c:v>
                </c:pt>
                <c:pt idx="3241">
                  <c:v>3241.45983333343</c:v>
                </c:pt>
                <c:pt idx="3242">
                  <c:v>3242.45966666677</c:v>
                </c:pt>
                <c:pt idx="3243">
                  <c:v>3243.4595000001</c:v>
                </c:pt>
                <c:pt idx="3244">
                  <c:v>3244.45933333343</c:v>
                </c:pt>
                <c:pt idx="3245">
                  <c:v>3245.45916666677</c:v>
                </c:pt>
                <c:pt idx="3246">
                  <c:v>3246.459000000101</c:v>
                </c:pt>
                <c:pt idx="3247">
                  <c:v>3247.45883333343</c:v>
                </c:pt>
                <c:pt idx="3248">
                  <c:v>3248.45866666677</c:v>
                </c:pt>
                <c:pt idx="3249">
                  <c:v>3249.4585000001</c:v>
                </c:pt>
                <c:pt idx="3250">
                  <c:v>3250.45833333344</c:v>
                </c:pt>
                <c:pt idx="3251">
                  <c:v>3251.45816666677</c:v>
                </c:pt>
                <c:pt idx="3252">
                  <c:v>3252.4580000001</c:v>
                </c:pt>
                <c:pt idx="3253">
                  <c:v>3253.45783333344</c:v>
                </c:pt>
                <c:pt idx="3254">
                  <c:v>3254.45766666677</c:v>
                </c:pt>
                <c:pt idx="3255">
                  <c:v>3255.4575000001</c:v>
                </c:pt>
                <c:pt idx="3256">
                  <c:v>3256.45733333344</c:v>
                </c:pt>
                <c:pt idx="3257">
                  <c:v>3257.45716666677</c:v>
                </c:pt>
                <c:pt idx="3258">
                  <c:v>3258.4570000001</c:v>
                </c:pt>
                <c:pt idx="3259">
                  <c:v>3259.45683333344</c:v>
                </c:pt>
                <c:pt idx="3260">
                  <c:v>3260.45666666677</c:v>
                </c:pt>
                <c:pt idx="3261">
                  <c:v>3261.456500000101</c:v>
                </c:pt>
                <c:pt idx="3262">
                  <c:v>3262.45633333344</c:v>
                </c:pt>
                <c:pt idx="3263">
                  <c:v>3263.45616666677</c:v>
                </c:pt>
                <c:pt idx="3264">
                  <c:v>3264.4560000001</c:v>
                </c:pt>
                <c:pt idx="3265">
                  <c:v>3265.45583333344</c:v>
                </c:pt>
                <c:pt idx="3266">
                  <c:v>3266.45566666677</c:v>
                </c:pt>
                <c:pt idx="3267">
                  <c:v>3267.4555000001</c:v>
                </c:pt>
                <c:pt idx="3268">
                  <c:v>3268.45533333344</c:v>
                </c:pt>
                <c:pt idx="3269">
                  <c:v>3269.45516666677</c:v>
                </c:pt>
                <c:pt idx="3270">
                  <c:v>3270.45500000011</c:v>
                </c:pt>
                <c:pt idx="3271">
                  <c:v>3271.45483333344</c:v>
                </c:pt>
                <c:pt idx="3272">
                  <c:v>3272.45466666677</c:v>
                </c:pt>
                <c:pt idx="3273">
                  <c:v>3273.454500000111</c:v>
                </c:pt>
                <c:pt idx="3274">
                  <c:v>3274.45433333344</c:v>
                </c:pt>
                <c:pt idx="3275">
                  <c:v>3275.45416666677</c:v>
                </c:pt>
                <c:pt idx="3276">
                  <c:v>3276.45400000011</c:v>
                </c:pt>
                <c:pt idx="3277">
                  <c:v>3277.45383333344</c:v>
                </c:pt>
                <c:pt idx="3278">
                  <c:v>3278.45366666677</c:v>
                </c:pt>
                <c:pt idx="3279">
                  <c:v>3279.45350000011</c:v>
                </c:pt>
                <c:pt idx="3280">
                  <c:v>3280.45333333344</c:v>
                </c:pt>
                <c:pt idx="3281">
                  <c:v>3281.45316666677</c:v>
                </c:pt>
                <c:pt idx="3282">
                  <c:v>3282.45300000011</c:v>
                </c:pt>
                <c:pt idx="3283">
                  <c:v>3283.45283333344</c:v>
                </c:pt>
                <c:pt idx="3284">
                  <c:v>3284.45266666677</c:v>
                </c:pt>
                <c:pt idx="3285">
                  <c:v>3285.452500000111</c:v>
                </c:pt>
                <c:pt idx="3286">
                  <c:v>3286.45233333344</c:v>
                </c:pt>
                <c:pt idx="3287">
                  <c:v>3287.45216666677</c:v>
                </c:pt>
                <c:pt idx="3288">
                  <c:v>3288.452000000111</c:v>
                </c:pt>
                <c:pt idx="3289">
                  <c:v>3289.45183333344</c:v>
                </c:pt>
                <c:pt idx="3290">
                  <c:v>3290.45166666678</c:v>
                </c:pt>
                <c:pt idx="3291">
                  <c:v>3291.45150000011</c:v>
                </c:pt>
                <c:pt idx="3292">
                  <c:v>3292.45133333344</c:v>
                </c:pt>
                <c:pt idx="3293">
                  <c:v>3293.45116666678</c:v>
                </c:pt>
                <c:pt idx="3294">
                  <c:v>3294.45100000011</c:v>
                </c:pt>
                <c:pt idx="3295">
                  <c:v>3295.45083333344</c:v>
                </c:pt>
                <c:pt idx="3296">
                  <c:v>3296.45066666678</c:v>
                </c:pt>
                <c:pt idx="3297">
                  <c:v>3297.45050000011</c:v>
                </c:pt>
                <c:pt idx="3298">
                  <c:v>3298.45033333344</c:v>
                </c:pt>
                <c:pt idx="3299">
                  <c:v>3299.45016666678</c:v>
                </c:pt>
                <c:pt idx="3300">
                  <c:v>3300.450000000111</c:v>
                </c:pt>
                <c:pt idx="3301">
                  <c:v>3301.44983333344</c:v>
                </c:pt>
                <c:pt idx="3302">
                  <c:v>3302.44966666678</c:v>
                </c:pt>
                <c:pt idx="3303">
                  <c:v>3303.44950000011</c:v>
                </c:pt>
                <c:pt idx="3304">
                  <c:v>3304.44933333344</c:v>
                </c:pt>
                <c:pt idx="3305">
                  <c:v>3305.44916666678</c:v>
                </c:pt>
                <c:pt idx="3306">
                  <c:v>3306.44900000011</c:v>
                </c:pt>
                <c:pt idx="3307">
                  <c:v>3307.44883333344</c:v>
                </c:pt>
                <c:pt idx="3308">
                  <c:v>3308.448666666779</c:v>
                </c:pt>
                <c:pt idx="3309">
                  <c:v>3309.44850000011</c:v>
                </c:pt>
                <c:pt idx="3310">
                  <c:v>3310.44833333344</c:v>
                </c:pt>
                <c:pt idx="3311">
                  <c:v>3311.44816666678</c:v>
                </c:pt>
                <c:pt idx="3312">
                  <c:v>3312.44800000011</c:v>
                </c:pt>
                <c:pt idx="3313">
                  <c:v>3313.44783333345</c:v>
                </c:pt>
                <c:pt idx="3314">
                  <c:v>3314.44766666678</c:v>
                </c:pt>
                <c:pt idx="3315">
                  <c:v>3315.447500000111</c:v>
                </c:pt>
                <c:pt idx="3316">
                  <c:v>3316.44733333345</c:v>
                </c:pt>
                <c:pt idx="3317">
                  <c:v>3317.44716666678</c:v>
                </c:pt>
                <c:pt idx="3318">
                  <c:v>3318.44700000011</c:v>
                </c:pt>
                <c:pt idx="3319">
                  <c:v>3319.44683333345</c:v>
                </c:pt>
                <c:pt idx="3320">
                  <c:v>3320.446666666779</c:v>
                </c:pt>
                <c:pt idx="3321">
                  <c:v>3321.44650000011</c:v>
                </c:pt>
                <c:pt idx="3322">
                  <c:v>3322.44633333345</c:v>
                </c:pt>
                <c:pt idx="3323">
                  <c:v>3323.44616666678</c:v>
                </c:pt>
                <c:pt idx="3324">
                  <c:v>3324.44600000011</c:v>
                </c:pt>
                <c:pt idx="3325">
                  <c:v>3325.44583333345</c:v>
                </c:pt>
                <c:pt idx="3326">
                  <c:v>3326.44566666678</c:v>
                </c:pt>
                <c:pt idx="3327">
                  <c:v>3327.445500000111</c:v>
                </c:pt>
                <c:pt idx="3328">
                  <c:v>3328.44533333345</c:v>
                </c:pt>
                <c:pt idx="3329">
                  <c:v>3329.44516666678</c:v>
                </c:pt>
                <c:pt idx="3330">
                  <c:v>3330.44500000011</c:v>
                </c:pt>
                <c:pt idx="3331">
                  <c:v>3331.44483333345</c:v>
                </c:pt>
                <c:pt idx="3332">
                  <c:v>3332.44466666678</c:v>
                </c:pt>
                <c:pt idx="3333">
                  <c:v>3333.44450000011</c:v>
                </c:pt>
                <c:pt idx="3334">
                  <c:v>3334.44433333345</c:v>
                </c:pt>
                <c:pt idx="3335">
                  <c:v>3335.44416666678</c:v>
                </c:pt>
                <c:pt idx="3336">
                  <c:v>3336.44400000012</c:v>
                </c:pt>
                <c:pt idx="3337">
                  <c:v>3337.44383333345</c:v>
                </c:pt>
                <c:pt idx="3338">
                  <c:v>3338.44366666678</c:v>
                </c:pt>
                <c:pt idx="3339">
                  <c:v>3339.443500000121</c:v>
                </c:pt>
                <c:pt idx="3340">
                  <c:v>3340.44333333345</c:v>
                </c:pt>
                <c:pt idx="3341">
                  <c:v>3341.44316666678</c:v>
                </c:pt>
                <c:pt idx="3342">
                  <c:v>3342.443000000121</c:v>
                </c:pt>
                <c:pt idx="3343">
                  <c:v>3343.44283333345</c:v>
                </c:pt>
                <c:pt idx="3344">
                  <c:v>3344.44266666678</c:v>
                </c:pt>
                <c:pt idx="3345">
                  <c:v>3345.44250000012</c:v>
                </c:pt>
                <c:pt idx="3346">
                  <c:v>3346.44233333345</c:v>
                </c:pt>
                <c:pt idx="3347">
                  <c:v>3347.44216666678</c:v>
                </c:pt>
                <c:pt idx="3348">
                  <c:v>3348.44200000012</c:v>
                </c:pt>
                <c:pt idx="3349">
                  <c:v>3349.44183333345</c:v>
                </c:pt>
                <c:pt idx="3350">
                  <c:v>3350.44166666678</c:v>
                </c:pt>
                <c:pt idx="3351">
                  <c:v>3351.44150000012</c:v>
                </c:pt>
                <c:pt idx="3352">
                  <c:v>3352.44133333345</c:v>
                </c:pt>
                <c:pt idx="3353">
                  <c:v>3353.44116666678</c:v>
                </c:pt>
                <c:pt idx="3354">
                  <c:v>3354.441000000121</c:v>
                </c:pt>
                <c:pt idx="3355">
                  <c:v>3355.44083333345</c:v>
                </c:pt>
                <c:pt idx="3356">
                  <c:v>3356.44066666678</c:v>
                </c:pt>
                <c:pt idx="3357">
                  <c:v>3357.44050000012</c:v>
                </c:pt>
                <c:pt idx="3358">
                  <c:v>3358.44033333345</c:v>
                </c:pt>
                <c:pt idx="3359">
                  <c:v>3359.44016666679</c:v>
                </c:pt>
                <c:pt idx="3360">
                  <c:v>3360.44000000012</c:v>
                </c:pt>
                <c:pt idx="3361">
                  <c:v>3361.43983333345</c:v>
                </c:pt>
                <c:pt idx="3362">
                  <c:v>3362.43966666679</c:v>
                </c:pt>
                <c:pt idx="3363">
                  <c:v>3363.43950000012</c:v>
                </c:pt>
                <c:pt idx="3364">
                  <c:v>3364.43933333345</c:v>
                </c:pt>
                <c:pt idx="3365">
                  <c:v>3365.43916666679</c:v>
                </c:pt>
                <c:pt idx="3366">
                  <c:v>3366.439000000121</c:v>
                </c:pt>
                <c:pt idx="3367">
                  <c:v>3367.43883333345</c:v>
                </c:pt>
                <c:pt idx="3368">
                  <c:v>3368.43866666679</c:v>
                </c:pt>
                <c:pt idx="3369">
                  <c:v>3369.438500000121</c:v>
                </c:pt>
                <c:pt idx="3370">
                  <c:v>3370.43833333346</c:v>
                </c:pt>
                <c:pt idx="3371">
                  <c:v>3371.43816666679</c:v>
                </c:pt>
                <c:pt idx="3372">
                  <c:v>3372.43800000012</c:v>
                </c:pt>
                <c:pt idx="3373">
                  <c:v>3373.43783333345</c:v>
                </c:pt>
                <c:pt idx="3374">
                  <c:v>3374.43766666679</c:v>
                </c:pt>
                <c:pt idx="3375">
                  <c:v>3375.43750000012</c:v>
                </c:pt>
                <c:pt idx="3376">
                  <c:v>3376.43733333346</c:v>
                </c:pt>
                <c:pt idx="3377">
                  <c:v>3377.43716666679</c:v>
                </c:pt>
                <c:pt idx="3378">
                  <c:v>3378.43700000012</c:v>
                </c:pt>
                <c:pt idx="3379">
                  <c:v>3379.43683333346</c:v>
                </c:pt>
                <c:pt idx="3380">
                  <c:v>3380.43666666679</c:v>
                </c:pt>
                <c:pt idx="3381">
                  <c:v>3381.436500000121</c:v>
                </c:pt>
                <c:pt idx="3382">
                  <c:v>3382.43633333346</c:v>
                </c:pt>
                <c:pt idx="3383">
                  <c:v>3383.43616666679</c:v>
                </c:pt>
                <c:pt idx="3384">
                  <c:v>3384.43600000012</c:v>
                </c:pt>
                <c:pt idx="3385">
                  <c:v>3385.43583333346</c:v>
                </c:pt>
                <c:pt idx="3386">
                  <c:v>3386.43566666679</c:v>
                </c:pt>
                <c:pt idx="3387">
                  <c:v>3387.43550000012</c:v>
                </c:pt>
                <c:pt idx="3388">
                  <c:v>3388.43533333346</c:v>
                </c:pt>
                <c:pt idx="3389">
                  <c:v>3389.43516666679</c:v>
                </c:pt>
                <c:pt idx="3390">
                  <c:v>3390.43500000012</c:v>
                </c:pt>
                <c:pt idx="3391">
                  <c:v>3391.43483333346</c:v>
                </c:pt>
                <c:pt idx="3392">
                  <c:v>3392.43466666679</c:v>
                </c:pt>
                <c:pt idx="3393">
                  <c:v>3393.434500000121</c:v>
                </c:pt>
                <c:pt idx="3394">
                  <c:v>3394.43433333346</c:v>
                </c:pt>
                <c:pt idx="3395">
                  <c:v>3395.43416666679</c:v>
                </c:pt>
                <c:pt idx="3396">
                  <c:v>3396.43400000012</c:v>
                </c:pt>
                <c:pt idx="3397">
                  <c:v>3397.43383333346</c:v>
                </c:pt>
                <c:pt idx="3398">
                  <c:v>3398.43366666679</c:v>
                </c:pt>
                <c:pt idx="3399">
                  <c:v>3399.43350000012</c:v>
                </c:pt>
                <c:pt idx="3400">
                  <c:v>3400.43333333346</c:v>
                </c:pt>
                <c:pt idx="3401">
                  <c:v>3401.43316666679</c:v>
                </c:pt>
                <c:pt idx="3402">
                  <c:v>3402.43300000013</c:v>
                </c:pt>
                <c:pt idx="3403">
                  <c:v>3403.43283333346</c:v>
                </c:pt>
                <c:pt idx="3404">
                  <c:v>3404.43266666679</c:v>
                </c:pt>
                <c:pt idx="3405">
                  <c:v>3405.432500000131</c:v>
                </c:pt>
                <c:pt idx="3406">
                  <c:v>3406.43233333346</c:v>
                </c:pt>
                <c:pt idx="3407">
                  <c:v>3407.43216666679</c:v>
                </c:pt>
                <c:pt idx="3408">
                  <c:v>3408.432000000131</c:v>
                </c:pt>
                <c:pt idx="3409">
                  <c:v>3409.43183333346</c:v>
                </c:pt>
                <c:pt idx="3410">
                  <c:v>3410.43166666679</c:v>
                </c:pt>
                <c:pt idx="3411">
                  <c:v>3411.43150000013</c:v>
                </c:pt>
                <c:pt idx="3412">
                  <c:v>3412.43133333346</c:v>
                </c:pt>
                <c:pt idx="3413">
                  <c:v>3413.43116666679</c:v>
                </c:pt>
                <c:pt idx="3414">
                  <c:v>3414.43100000013</c:v>
                </c:pt>
                <c:pt idx="3415">
                  <c:v>3415.43083333346</c:v>
                </c:pt>
                <c:pt idx="3416">
                  <c:v>3416.43066666679</c:v>
                </c:pt>
                <c:pt idx="3417">
                  <c:v>3417.43050000013</c:v>
                </c:pt>
                <c:pt idx="3418">
                  <c:v>3418.43033333346</c:v>
                </c:pt>
                <c:pt idx="3419">
                  <c:v>3419.4301666668</c:v>
                </c:pt>
                <c:pt idx="3420">
                  <c:v>3420.430000000131</c:v>
                </c:pt>
                <c:pt idx="3421">
                  <c:v>3421.42983333346</c:v>
                </c:pt>
                <c:pt idx="3422">
                  <c:v>3422.4296666668</c:v>
                </c:pt>
                <c:pt idx="3423">
                  <c:v>3423.42950000013</c:v>
                </c:pt>
                <c:pt idx="3424">
                  <c:v>3424.42933333346</c:v>
                </c:pt>
                <c:pt idx="3425">
                  <c:v>3425.4291666668</c:v>
                </c:pt>
                <c:pt idx="3426">
                  <c:v>3426.42900000013</c:v>
                </c:pt>
                <c:pt idx="3427">
                  <c:v>3427.42883333346</c:v>
                </c:pt>
                <c:pt idx="3428">
                  <c:v>3428.428666666799</c:v>
                </c:pt>
                <c:pt idx="3429">
                  <c:v>3429.42850000013</c:v>
                </c:pt>
                <c:pt idx="3430">
                  <c:v>3430.42833333346</c:v>
                </c:pt>
                <c:pt idx="3431">
                  <c:v>3431.4281666668</c:v>
                </c:pt>
                <c:pt idx="3432">
                  <c:v>3432.42800000013</c:v>
                </c:pt>
                <c:pt idx="3433">
                  <c:v>3433.42783333347</c:v>
                </c:pt>
                <c:pt idx="3434">
                  <c:v>3434.4276666668</c:v>
                </c:pt>
                <c:pt idx="3435">
                  <c:v>3435.427500000131</c:v>
                </c:pt>
                <c:pt idx="3436">
                  <c:v>3436.42733333347</c:v>
                </c:pt>
                <c:pt idx="3437">
                  <c:v>3437.4271666668</c:v>
                </c:pt>
                <c:pt idx="3438">
                  <c:v>3438.42700000013</c:v>
                </c:pt>
                <c:pt idx="3439">
                  <c:v>3439.42683333346</c:v>
                </c:pt>
                <c:pt idx="3440">
                  <c:v>3440.4266666668</c:v>
                </c:pt>
                <c:pt idx="3441">
                  <c:v>3441.42650000013</c:v>
                </c:pt>
                <c:pt idx="3442">
                  <c:v>3442.42633333347</c:v>
                </c:pt>
                <c:pt idx="3443">
                  <c:v>3443.4261666668</c:v>
                </c:pt>
                <c:pt idx="3444">
                  <c:v>3444.42600000013</c:v>
                </c:pt>
                <c:pt idx="3445">
                  <c:v>3445.42583333347</c:v>
                </c:pt>
                <c:pt idx="3446">
                  <c:v>3446.4256666668</c:v>
                </c:pt>
                <c:pt idx="3447">
                  <c:v>3447.425500000131</c:v>
                </c:pt>
                <c:pt idx="3448">
                  <c:v>3448.42533333347</c:v>
                </c:pt>
                <c:pt idx="3449">
                  <c:v>3449.4251666668</c:v>
                </c:pt>
                <c:pt idx="3450">
                  <c:v>3450.42500000013</c:v>
                </c:pt>
                <c:pt idx="3451">
                  <c:v>3451.42483333347</c:v>
                </c:pt>
                <c:pt idx="3452">
                  <c:v>3452.4246666668</c:v>
                </c:pt>
                <c:pt idx="3453">
                  <c:v>3453.42450000013</c:v>
                </c:pt>
                <c:pt idx="3454">
                  <c:v>3454.42433333347</c:v>
                </c:pt>
                <c:pt idx="3455">
                  <c:v>3455.4241666668</c:v>
                </c:pt>
                <c:pt idx="3456">
                  <c:v>3456.42400000013</c:v>
                </c:pt>
                <c:pt idx="3457">
                  <c:v>3457.42383333347</c:v>
                </c:pt>
                <c:pt idx="3458">
                  <c:v>3458.4236666668</c:v>
                </c:pt>
                <c:pt idx="3459">
                  <c:v>3459.423500000141</c:v>
                </c:pt>
                <c:pt idx="3460">
                  <c:v>3460.42333333347</c:v>
                </c:pt>
                <c:pt idx="3461">
                  <c:v>3461.4231666668</c:v>
                </c:pt>
                <c:pt idx="3462">
                  <c:v>3462.423000000141</c:v>
                </c:pt>
                <c:pt idx="3463">
                  <c:v>3463.42283333347</c:v>
                </c:pt>
                <c:pt idx="3464">
                  <c:v>3464.4226666668</c:v>
                </c:pt>
                <c:pt idx="3465">
                  <c:v>3465.42250000014</c:v>
                </c:pt>
                <c:pt idx="3466">
                  <c:v>3466.42233333347</c:v>
                </c:pt>
                <c:pt idx="3467">
                  <c:v>3467.4221666668</c:v>
                </c:pt>
                <c:pt idx="3468">
                  <c:v>3468.42200000014</c:v>
                </c:pt>
                <c:pt idx="3469">
                  <c:v>3469.42183333347</c:v>
                </c:pt>
                <c:pt idx="3470">
                  <c:v>3470.4216666668</c:v>
                </c:pt>
                <c:pt idx="3471">
                  <c:v>3471.42150000014</c:v>
                </c:pt>
                <c:pt idx="3472">
                  <c:v>3472.42133333347</c:v>
                </c:pt>
                <c:pt idx="3473">
                  <c:v>3473.4211666668</c:v>
                </c:pt>
                <c:pt idx="3474">
                  <c:v>3474.421000000141</c:v>
                </c:pt>
                <c:pt idx="3475">
                  <c:v>3475.42083333347</c:v>
                </c:pt>
                <c:pt idx="3476">
                  <c:v>3476.42066666681</c:v>
                </c:pt>
                <c:pt idx="3477">
                  <c:v>3477.42050000014</c:v>
                </c:pt>
                <c:pt idx="3478">
                  <c:v>3478.42033333347</c:v>
                </c:pt>
                <c:pt idx="3479">
                  <c:v>3479.42016666681</c:v>
                </c:pt>
                <c:pt idx="3480">
                  <c:v>3480.42000000014</c:v>
                </c:pt>
                <c:pt idx="3481">
                  <c:v>3481.41983333347</c:v>
                </c:pt>
                <c:pt idx="3482">
                  <c:v>3482.4196666668</c:v>
                </c:pt>
                <c:pt idx="3483">
                  <c:v>3483.41950000014</c:v>
                </c:pt>
                <c:pt idx="3484">
                  <c:v>3484.41933333347</c:v>
                </c:pt>
                <c:pt idx="3485">
                  <c:v>3485.41916666681</c:v>
                </c:pt>
                <c:pt idx="3486">
                  <c:v>3486.419000000141</c:v>
                </c:pt>
                <c:pt idx="3487">
                  <c:v>3487.41883333347</c:v>
                </c:pt>
                <c:pt idx="3488">
                  <c:v>3488.41866666681</c:v>
                </c:pt>
                <c:pt idx="3489">
                  <c:v>3489.418500000141</c:v>
                </c:pt>
                <c:pt idx="3490">
                  <c:v>3490.41833333347</c:v>
                </c:pt>
                <c:pt idx="3491">
                  <c:v>3491.41816666681</c:v>
                </c:pt>
                <c:pt idx="3492">
                  <c:v>3492.41800000014</c:v>
                </c:pt>
                <c:pt idx="3493">
                  <c:v>3493.41783333347</c:v>
                </c:pt>
                <c:pt idx="3494">
                  <c:v>3494.41766666681</c:v>
                </c:pt>
                <c:pt idx="3495">
                  <c:v>3495.41750000014</c:v>
                </c:pt>
                <c:pt idx="3496">
                  <c:v>3496.41733333347</c:v>
                </c:pt>
                <c:pt idx="3497">
                  <c:v>3497.41716666681</c:v>
                </c:pt>
                <c:pt idx="3498">
                  <c:v>3498.41700000014</c:v>
                </c:pt>
                <c:pt idx="3499">
                  <c:v>3499.41683333347</c:v>
                </c:pt>
                <c:pt idx="3500">
                  <c:v>3500.41666666681</c:v>
                </c:pt>
                <c:pt idx="3501">
                  <c:v>3501.416500000141</c:v>
                </c:pt>
                <c:pt idx="3502">
                  <c:v>3502.41633333347</c:v>
                </c:pt>
                <c:pt idx="3503">
                  <c:v>3503.41616666681</c:v>
                </c:pt>
                <c:pt idx="3504">
                  <c:v>3504.41600000014</c:v>
                </c:pt>
                <c:pt idx="3505">
                  <c:v>3505.41583333348</c:v>
                </c:pt>
                <c:pt idx="3506">
                  <c:v>3506.41566666681</c:v>
                </c:pt>
                <c:pt idx="3507">
                  <c:v>3507.41550000014</c:v>
                </c:pt>
                <c:pt idx="3508">
                  <c:v>3508.41533333348</c:v>
                </c:pt>
                <c:pt idx="3509">
                  <c:v>3509.41516666681</c:v>
                </c:pt>
                <c:pt idx="3510">
                  <c:v>3510.41500000014</c:v>
                </c:pt>
                <c:pt idx="3511">
                  <c:v>3511.41483333348</c:v>
                </c:pt>
                <c:pt idx="3512">
                  <c:v>3512.41466666681</c:v>
                </c:pt>
                <c:pt idx="3513">
                  <c:v>3513.414500000141</c:v>
                </c:pt>
                <c:pt idx="3514">
                  <c:v>3514.41433333348</c:v>
                </c:pt>
                <c:pt idx="3515">
                  <c:v>3515.41416666681</c:v>
                </c:pt>
                <c:pt idx="3516">
                  <c:v>3516.414000000141</c:v>
                </c:pt>
                <c:pt idx="3517">
                  <c:v>3517.41383333348</c:v>
                </c:pt>
                <c:pt idx="3518">
                  <c:v>3518.41366666681</c:v>
                </c:pt>
                <c:pt idx="3519">
                  <c:v>3519.41350000015</c:v>
                </c:pt>
                <c:pt idx="3520">
                  <c:v>3520.41333333348</c:v>
                </c:pt>
                <c:pt idx="3521">
                  <c:v>3521.41316666681</c:v>
                </c:pt>
                <c:pt idx="3522">
                  <c:v>3522.41300000015</c:v>
                </c:pt>
                <c:pt idx="3523">
                  <c:v>3523.41283333348</c:v>
                </c:pt>
                <c:pt idx="3524">
                  <c:v>3524.41266666681</c:v>
                </c:pt>
                <c:pt idx="3525">
                  <c:v>3525.41250000014</c:v>
                </c:pt>
                <c:pt idx="3526">
                  <c:v>3526.41233333348</c:v>
                </c:pt>
                <c:pt idx="3527">
                  <c:v>3527.41216666681</c:v>
                </c:pt>
                <c:pt idx="3528">
                  <c:v>3528.412000000151</c:v>
                </c:pt>
                <c:pt idx="3529">
                  <c:v>3529.41183333348</c:v>
                </c:pt>
                <c:pt idx="3530">
                  <c:v>3530.41166666681</c:v>
                </c:pt>
                <c:pt idx="3531">
                  <c:v>3531.41150000015</c:v>
                </c:pt>
                <c:pt idx="3532">
                  <c:v>3532.41133333348</c:v>
                </c:pt>
                <c:pt idx="3533">
                  <c:v>3533.41116666681</c:v>
                </c:pt>
                <c:pt idx="3534">
                  <c:v>3534.41100000015</c:v>
                </c:pt>
                <c:pt idx="3535">
                  <c:v>3535.41083333348</c:v>
                </c:pt>
                <c:pt idx="3536">
                  <c:v>3536.41066666681</c:v>
                </c:pt>
                <c:pt idx="3537">
                  <c:v>3537.41050000015</c:v>
                </c:pt>
                <c:pt idx="3538">
                  <c:v>3538.41033333348</c:v>
                </c:pt>
                <c:pt idx="3539">
                  <c:v>3539.410166666811</c:v>
                </c:pt>
                <c:pt idx="3540">
                  <c:v>3540.410000000151</c:v>
                </c:pt>
                <c:pt idx="3541">
                  <c:v>3541.40983333348</c:v>
                </c:pt>
                <c:pt idx="3542">
                  <c:v>3542.40966666682</c:v>
                </c:pt>
                <c:pt idx="3543">
                  <c:v>3543.409500000151</c:v>
                </c:pt>
                <c:pt idx="3544">
                  <c:v>3544.40933333348</c:v>
                </c:pt>
                <c:pt idx="3545">
                  <c:v>3545.40916666681</c:v>
                </c:pt>
                <c:pt idx="3546">
                  <c:v>3546.40900000015</c:v>
                </c:pt>
                <c:pt idx="3547">
                  <c:v>3547.40883333348</c:v>
                </c:pt>
                <c:pt idx="3548">
                  <c:v>3548.408666666819</c:v>
                </c:pt>
                <c:pt idx="3549">
                  <c:v>3549.40850000015</c:v>
                </c:pt>
                <c:pt idx="3550">
                  <c:v>3550.40833333348</c:v>
                </c:pt>
                <c:pt idx="3551">
                  <c:v>3551.40816666682</c:v>
                </c:pt>
                <c:pt idx="3552">
                  <c:v>3552.40800000015</c:v>
                </c:pt>
                <c:pt idx="3553">
                  <c:v>3553.40783333348</c:v>
                </c:pt>
                <c:pt idx="3554">
                  <c:v>3554.40766666682</c:v>
                </c:pt>
                <c:pt idx="3555">
                  <c:v>3555.407500000151</c:v>
                </c:pt>
                <c:pt idx="3556">
                  <c:v>3556.40733333348</c:v>
                </c:pt>
                <c:pt idx="3557">
                  <c:v>3557.40716666682</c:v>
                </c:pt>
                <c:pt idx="3558">
                  <c:v>3558.40700000015</c:v>
                </c:pt>
                <c:pt idx="3559">
                  <c:v>3559.40683333348</c:v>
                </c:pt>
                <c:pt idx="3560">
                  <c:v>3560.40666666682</c:v>
                </c:pt>
                <c:pt idx="3561">
                  <c:v>3561.40650000015</c:v>
                </c:pt>
                <c:pt idx="3562">
                  <c:v>3562.40633333349</c:v>
                </c:pt>
                <c:pt idx="3563">
                  <c:v>3563.40616666682</c:v>
                </c:pt>
                <c:pt idx="3564">
                  <c:v>3564.40600000015</c:v>
                </c:pt>
                <c:pt idx="3565">
                  <c:v>3565.40583333349</c:v>
                </c:pt>
                <c:pt idx="3566">
                  <c:v>3566.40566666682</c:v>
                </c:pt>
                <c:pt idx="3567">
                  <c:v>3567.405500000151</c:v>
                </c:pt>
                <c:pt idx="3568">
                  <c:v>3568.40533333349</c:v>
                </c:pt>
                <c:pt idx="3569">
                  <c:v>3569.40516666682</c:v>
                </c:pt>
                <c:pt idx="3570">
                  <c:v>3570.405000000151</c:v>
                </c:pt>
                <c:pt idx="3571">
                  <c:v>3571.40483333349</c:v>
                </c:pt>
                <c:pt idx="3572">
                  <c:v>3572.40466666682</c:v>
                </c:pt>
                <c:pt idx="3573">
                  <c:v>3573.40450000015</c:v>
                </c:pt>
                <c:pt idx="3574">
                  <c:v>3574.40433333349</c:v>
                </c:pt>
                <c:pt idx="3575">
                  <c:v>3575.40416666682</c:v>
                </c:pt>
                <c:pt idx="3576">
                  <c:v>3576.40400000015</c:v>
                </c:pt>
                <c:pt idx="3577">
                  <c:v>3577.40383333349</c:v>
                </c:pt>
                <c:pt idx="3578">
                  <c:v>3578.40366666682</c:v>
                </c:pt>
                <c:pt idx="3579">
                  <c:v>3579.403500000151</c:v>
                </c:pt>
                <c:pt idx="3580">
                  <c:v>3580.40333333349</c:v>
                </c:pt>
                <c:pt idx="3581">
                  <c:v>3581.40316666682</c:v>
                </c:pt>
                <c:pt idx="3582">
                  <c:v>3582.403000000161</c:v>
                </c:pt>
                <c:pt idx="3583">
                  <c:v>3583.40283333349</c:v>
                </c:pt>
                <c:pt idx="3584">
                  <c:v>3584.40266666682</c:v>
                </c:pt>
                <c:pt idx="3585">
                  <c:v>3585.40250000016</c:v>
                </c:pt>
                <c:pt idx="3586">
                  <c:v>3586.40233333349</c:v>
                </c:pt>
                <c:pt idx="3587">
                  <c:v>3587.40216666682</c:v>
                </c:pt>
                <c:pt idx="3588">
                  <c:v>3588.40200000016</c:v>
                </c:pt>
                <c:pt idx="3589">
                  <c:v>3589.40183333349</c:v>
                </c:pt>
                <c:pt idx="3590">
                  <c:v>3590.40166666682</c:v>
                </c:pt>
                <c:pt idx="3591">
                  <c:v>3591.40150000016</c:v>
                </c:pt>
                <c:pt idx="3592">
                  <c:v>3592.40133333349</c:v>
                </c:pt>
                <c:pt idx="3593">
                  <c:v>3593.40116666682</c:v>
                </c:pt>
                <c:pt idx="3594">
                  <c:v>3594.401000000161</c:v>
                </c:pt>
                <c:pt idx="3595">
                  <c:v>3595.40083333349</c:v>
                </c:pt>
                <c:pt idx="3596">
                  <c:v>3596.40066666682</c:v>
                </c:pt>
                <c:pt idx="3597">
                  <c:v>3597.400500000161</c:v>
                </c:pt>
                <c:pt idx="3598">
                  <c:v>3598.40033333349</c:v>
                </c:pt>
                <c:pt idx="3599">
                  <c:v>3599.40016666682</c:v>
                </c:pt>
                <c:pt idx="3600">
                  <c:v>3600.40000000016</c:v>
                </c:pt>
                <c:pt idx="3601">
                  <c:v>3601.39983333349</c:v>
                </c:pt>
                <c:pt idx="3602">
                  <c:v>3602.39966666682</c:v>
                </c:pt>
                <c:pt idx="3603">
                  <c:v>3603.39950000016</c:v>
                </c:pt>
                <c:pt idx="3604">
                  <c:v>3604.39933333349</c:v>
                </c:pt>
                <c:pt idx="3605">
                  <c:v>3605.39916666683</c:v>
                </c:pt>
                <c:pt idx="3606">
                  <c:v>3606.399000000161</c:v>
                </c:pt>
                <c:pt idx="3607">
                  <c:v>3607.39883333349</c:v>
                </c:pt>
                <c:pt idx="3608">
                  <c:v>3608.39866666683</c:v>
                </c:pt>
                <c:pt idx="3609">
                  <c:v>3609.398500000161</c:v>
                </c:pt>
                <c:pt idx="3610">
                  <c:v>3610.39833333349</c:v>
                </c:pt>
                <c:pt idx="3611">
                  <c:v>3611.39816666683</c:v>
                </c:pt>
                <c:pt idx="3612">
                  <c:v>3612.39800000016</c:v>
                </c:pt>
                <c:pt idx="3613">
                  <c:v>3613.39783333349</c:v>
                </c:pt>
                <c:pt idx="3614">
                  <c:v>3614.39766666683</c:v>
                </c:pt>
                <c:pt idx="3615">
                  <c:v>3615.39750000016</c:v>
                </c:pt>
                <c:pt idx="3616">
                  <c:v>3616.39733333349</c:v>
                </c:pt>
                <c:pt idx="3617">
                  <c:v>3617.39716666683</c:v>
                </c:pt>
                <c:pt idx="3618">
                  <c:v>3618.39700000016</c:v>
                </c:pt>
                <c:pt idx="3619">
                  <c:v>3619.39683333349</c:v>
                </c:pt>
                <c:pt idx="3620">
                  <c:v>3620.39666666683</c:v>
                </c:pt>
                <c:pt idx="3621">
                  <c:v>3621.396500000161</c:v>
                </c:pt>
                <c:pt idx="3622">
                  <c:v>3622.39633333349</c:v>
                </c:pt>
                <c:pt idx="3623">
                  <c:v>3623.39616666683</c:v>
                </c:pt>
                <c:pt idx="3624">
                  <c:v>3624.396000000161</c:v>
                </c:pt>
                <c:pt idx="3625">
                  <c:v>3625.39583333349</c:v>
                </c:pt>
                <c:pt idx="3626">
                  <c:v>3626.39566666683</c:v>
                </c:pt>
                <c:pt idx="3627">
                  <c:v>3627.39550000016</c:v>
                </c:pt>
                <c:pt idx="3628">
                  <c:v>3628.3953333335</c:v>
                </c:pt>
                <c:pt idx="3629">
                  <c:v>3629.39516666683</c:v>
                </c:pt>
                <c:pt idx="3630">
                  <c:v>3630.39500000016</c:v>
                </c:pt>
                <c:pt idx="3631">
                  <c:v>3631.3948333335</c:v>
                </c:pt>
                <c:pt idx="3632">
                  <c:v>3632.39466666683</c:v>
                </c:pt>
                <c:pt idx="3633">
                  <c:v>3633.394500000161</c:v>
                </c:pt>
                <c:pt idx="3634">
                  <c:v>3634.3943333335</c:v>
                </c:pt>
                <c:pt idx="3635">
                  <c:v>3635.39416666683</c:v>
                </c:pt>
                <c:pt idx="3636">
                  <c:v>3636.394000000161</c:v>
                </c:pt>
                <c:pt idx="3637">
                  <c:v>3637.3938333335</c:v>
                </c:pt>
                <c:pt idx="3638">
                  <c:v>3638.39366666683</c:v>
                </c:pt>
                <c:pt idx="3639">
                  <c:v>3639.39350000016</c:v>
                </c:pt>
                <c:pt idx="3640">
                  <c:v>3640.3933333335</c:v>
                </c:pt>
                <c:pt idx="3641">
                  <c:v>3641.39316666683</c:v>
                </c:pt>
                <c:pt idx="3642">
                  <c:v>3642.39300000016</c:v>
                </c:pt>
                <c:pt idx="3643">
                  <c:v>3643.3928333335</c:v>
                </c:pt>
                <c:pt idx="3644">
                  <c:v>3644.39266666683</c:v>
                </c:pt>
                <c:pt idx="3645">
                  <c:v>3645.39250000016</c:v>
                </c:pt>
                <c:pt idx="3646">
                  <c:v>3646.3923333335</c:v>
                </c:pt>
                <c:pt idx="3647">
                  <c:v>3647.39216666683</c:v>
                </c:pt>
                <c:pt idx="3648">
                  <c:v>3648.392000000171</c:v>
                </c:pt>
                <c:pt idx="3649">
                  <c:v>3649.3918333335</c:v>
                </c:pt>
                <c:pt idx="3650">
                  <c:v>3650.39166666683</c:v>
                </c:pt>
                <c:pt idx="3651">
                  <c:v>3651.391500000171</c:v>
                </c:pt>
                <c:pt idx="3652">
                  <c:v>3652.3913333335</c:v>
                </c:pt>
                <c:pt idx="3653">
                  <c:v>3653.39116666683</c:v>
                </c:pt>
                <c:pt idx="3654">
                  <c:v>3654.39100000017</c:v>
                </c:pt>
                <c:pt idx="3655">
                  <c:v>3655.3908333335</c:v>
                </c:pt>
                <c:pt idx="3656">
                  <c:v>3656.39066666683</c:v>
                </c:pt>
                <c:pt idx="3657">
                  <c:v>3657.39050000017</c:v>
                </c:pt>
                <c:pt idx="3658">
                  <c:v>3658.3903333335</c:v>
                </c:pt>
                <c:pt idx="3659">
                  <c:v>3659.390166666831</c:v>
                </c:pt>
                <c:pt idx="3660">
                  <c:v>3660.390000000171</c:v>
                </c:pt>
                <c:pt idx="3661">
                  <c:v>3661.3898333335</c:v>
                </c:pt>
                <c:pt idx="3662">
                  <c:v>3662.38966666683</c:v>
                </c:pt>
                <c:pt idx="3663">
                  <c:v>3663.389500000171</c:v>
                </c:pt>
                <c:pt idx="3664">
                  <c:v>3664.3893333335</c:v>
                </c:pt>
                <c:pt idx="3665">
                  <c:v>3665.38916666684</c:v>
                </c:pt>
                <c:pt idx="3666">
                  <c:v>3666.38900000017</c:v>
                </c:pt>
                <c:pt idx="3667">
                  <c:v>3667.3888333335</c:v>
                </c:pt>
                <c:pt idx="3668">
                  <c:v>3668.38866666684</c:v>
                </c:pt>
                <c:pt idx="3669">
                  <c:v>3669.38850000017</c:v>
                </c:pt>
                <c:pt idx="3670">
                  <c:v>3670.3883333335</c:v>
                </c:pt>
                <c:pt idx="3671">
                  <c:v>3671.38816666683</c:v>
                </c:pt>
                <c:pt idx="3672">
                  <c:v>3672.38800000017</c:v>
                </c:pt>
                <c:pt idx="3673">
                  <c:v>3673.3878333335</c:v>
                </c:pt>
                <c:pt idx="3674">
                  <c:v>3674.38766666684</c:v>
                </c:pt>
                <c:pt idx="3675">
                  <c:v>3675.387500000171</c:v>
                </c:pt>
                <c:pt idx="3676">
                  <c:v>3676.3873333335</c:v>
                </c:pt>
                <c:pt idx="3677">
                  <c:v>3677.38716666684</c:v>
                </c:pt>
                <c:pt idx="3678">
                  <c:v>3678.38700000017</c:v>
                </c:pt>
                <c:pt idx="3679">
                  <c:v>3679.3868333335</c:v>
                </c:pt>
                <c:pt idx="3680">
                  <c:v>3680.38666666684</c:v>
                </c:pt>
                <c:pt idx="3681">
                  <c:v>3681.38650000017</c:v>
                </c:pt>
                <c:pt idx="3682">
                  <c:v>3682.3863333335</c:v>
                </c:pt>
                <c:pt idx="3683">
                  <c:v>3683.38616666684</c:v>
                </c:pt>
                <c:pt idx="3684">
                  <c:v>3684.38600000017</c:v>
                </c:pt>
                <c:pt idx="3685">
                  <c:v>3685.3858333335</c:v>
                </c:pt>
                <c:pt idx="3686">
                  <c:v>3686.38566666684</c:v>
                </c:pt>
                <c:pt idx="3687">
                  <c:v>3687.385500000171</c:v>
                </c:pt>
                <c:pt idx="3688">
                  <c:v>3688.3853333335</c:v>
                </c:pt>
                <c:pt idx="3689">
                  <c:v>3689.38516666684</c:v>
                </c:pt>
                <c:pt idx="3690">
                  <c:v>3690.385000000171</c:v>
                </c:pt>
                <c:pt idx="3691">
                  <c:v>3691.3848333335</c:v>
                </c:pt>
                <c:pt idx="3692">
                  <c:v>3692.38466666684</c:v>
                </c:pt>
                <c:pt idx="3693">
                  <c:v>3693.38450000017</c:v>
                </c:pt>
                <c:pt idx="3694">
                  <c:v>3694.38433333351</c:v>
                </c:pt>
                <c:pt idx="3695">
                  <c:v>3695.38416666684</c:v>
                </c:pt>
                <c:pt idx="3696">
                  <c:v>3696.38400000017</c:v>
                </c:pt>
                <c:pt idx="3697">
                  <c:v>3697.38383333351</c:v>
                </c:pt>
                <c:pt idx="3698">
                  <c:v>3698.38366666684</c:v>
                </c:pt>
                <c:pt idx="3699">
                  <c:v>3699.383500000171</c:v>
                </c:pt>
                <c:pt idx="3700">
                  <c:v>3700.38333333351</c:v>
                </c:pt>
                <c:pt idx="3701">
                  <c:v>3701.38316666684</c:v>
                </c:pt>
                <c:pt idx="3702">
                  <c:v>3702.383000000171</c:v>
                </c:pt>
                <c:pt idx="3703">
                  <c:v>3703.38283333351</c:v>
                </c:pt>
                <c:pt idx="3704">
                  <c:v>3704.38266666684</c:v>
                </c:pt>
                <c:pt idx="3705">
                  <c:v>3705.38250000018</c:v>
                </c:pt>
                <c:pt idx="3706">
                  <c:v>3706.38233333351</c:v>
                </c:pt>
                <c:pt idx="3707">
                  <c:v>3707.38216666684</c:v>
                </c:pt>
                <c:pt idx="3708">
                  <c:v>3708.38200000018</c:v>
                </c:pt>
                <c:pt idx="3709">
                  <c:v>3709.38183333351</c:v>
                </c:pt>
                <c:pt idx="3710">
                  <c:v>3710.38166666684</c:v>
                </c:pt>
                <c:pt idx="3711">
                  <c:v>3711.38150000018</c:v>
                </c:pt>
                <c:pt idx="3712">
                  <c:v>3712.38133333351</c:v>
                </c:pt>
                <c:pt idx="3713">
                  <c:v>3713.381166666841</c:v>
                </c:pt>
                <c:pt idx="3714">
                  <c:v>3714.38100000018</c:v>
                </c:pt>
                <c:pt idx="3715">
                  <c:v>3715.38083333351</c:v>
                </c:pt>
                <c:pt idx="3716">
                  <c:v>3716.38066666684</c:v>
                </c:pt>
                <c:pt idx="3717">
                  <c:v>3717.38050000018</c:v>
                </c:pt>
                <c:pt idx="3718">
                  <c:v>3718.38033333351</c:v>
                </c:pt>
                <c:pt idx="3719">
                  <c:v>3719.38016666684</c:v>
                </c:pt>
                <c:pt idx="3720">
                  <c:v>3720.38000000018</c:v>
                </c:pt>
                <c:pt idx="3721">
                  <c:v>3721.37983333351</c:v>
                </c:pt>
                <c:pt idx="3722">
                  <c:v>3722.37966666684</c:v>
                </c:pt>
                <c:pt idx="3723">
                  <c:v>3723.37950000018</c:v>
                </c:pt>
                <c:pt idx="3724">
                  <c:v>3724.37933333351</c:v>
                </c:pt>
                <c:pt idx="3725">
                  <c:v>3725.37916666684</c:v>
                </c:pt>
                <c:pt idx="3726">
                  <c:v>3726.37900000018</c:v>
                </c:pt>
                <c:pt idx="3727">
                  <c:v>3727.37883333351</c:v>
                </c:pt>
                <c:pt idx="3728">
                  <c:v>3728.37866666685</c:v>
                </c:pt>
                <c:pt idx="3729">
                  <c:v>3729.37850000018</c:v>
                </c:pt>
                <c:pt idx="3730">
                  <c:v>3730.37833333351</c:v>
                </c:pt>
                <c:pt idx="3731">
                  <c:v>3731.37816666684</c:v>
                </c:pt>
                <c:pt idx="3732">
                  <c:v>3732.37800000018</c:v>
                </c:pt>
                <c:pt idx="3733">
                  <c:v>3733.37783333351</c:v>
                </c:pt>
                <c:pt idx="3734">
                  <c:v>3734.37766666685</c:v>
                </c:pt>
                <c:pt idx="3735">
                  <c:v>3735.37750000018</c:v>
                </c:pt>
                <c:pt idx="3736">
                  <c:v>3736.37733333351</c:v>
                </c:pt>
                <c:pt idx="3737">
                  <c:v>3737.37716666685</c:v>
                </c:pt>
                <c:pt idx="3738">
                  <c:v>3738.37700000018</c:v>
                </c:pt>
                <c:pt idx="3739">
                  <c:v>3739.37683333351</c:v>
                </c:pt>
                <c:pt idx="3740">
                  <c:v>3740.37666666685</c:v>
                </c:pt>
                <c:pt idx="3741">
                  <c:v>3741.37650000018</c:v>
                </c:pt>
                <c:pt idx="3742">
                  <c:v>3742.37633333351</c:v>
                </c:pt>
                <c:pt idx="3743">
                  <c:v>3743.37616666685</c:v>
                </c:pt>
                <c:pt idx="3744">
                  <c:v>3744.37600000018</c:v>
                </c:pt>
                <c:pt idx="3745">
                  <c:v>3745.37583333351</c:v>
                </c:pt>
                <c:pt idx="3746">
                  <c:v>3746.37566666685</c:v>
                </c:pt>
                <c:pt idx="3747">
                  <c:v>3747.37550000018</c:v>
                </c:pt>
                <c:pt idx="3748">
                  <c:v>3748.37533333352</c:v>
                </c:pt>
                <c:pt idx="3749">
                  <c:v>3749.37516666685</c:v>
                </c:pt>
                <c:pt idx="3750">
                  <c:v>3750.37500000018</c:v>
                </c:pt>
                <c:pt idx="3751">
                  <c:v>3751.37483333351</c:v>
                </c:pt>
                <c:pt idx="3752">
                  <c:v>3752.37466666685</c:v>
                </c:pt>
                <c:pt idx="3753">
                  <c:v>3753.37450000018</c:v>
                </c:pt>
                <c:pt idx="3754">
                  <c:v>3754.37433333352</c:v>
                </c:pt>
                <c:pt idx="3755">
                  <c:v>3755.37416666685</c:v>
                </c:pt>
                <c:pt idx="3756">
                  <c:v>3756.37400000018</c:v>
                </c:pt>
                <c:pt idx="3757">
                  <c:v>3757.37383333352</c:v>
                </c:pt>
                <c:pt idx="3758">
                  <c:v>3758.37366666685</c:v>
                </c:pt>
                <c:pt idx="3759">
                  <c:v>3759.37350000018</c:v>
                </c:pt>
                <c:pt idx="3760">
                  <c:v>3760.37333333352</c:v>
                </c:pt>
                <c:pt idx="3761">
                  <c:v>3761.37316666685</c:v>
                </c:pt>
                <c:pt idx="3762">
                  <c:v>3762.37300000018</c:v>
                </c:pt>
                <c:pt idx="3763">
                  <c:v>3763.37283333352</c:v>
                </c:pt>
                <c:pt idx="3764">
                  <c:v>3764.37266666685</c:v>
                </c:pt>
                <c:pt idx="3765">
                  <c:v>3765.37250000018</c:v>
                </c:pt>
                <c:pt idx="3766">
                  <c:v>3766.37233333352</c:v>
                </c:pt>
                <c:pt idx="3767">
                  <c:v>3767.372166666851</c:v>
                </c:pt>
                <c:pt idx="3768">
                  <c:v>3768.37200000018</c:v>
                </c:pt>
                <c:pt idx="3769">
                  <c:v>3769.37183333352</c:v>
                </c:pt>
                <c:pt idx="3770">
                  <c:v>3770.37166666685</c:v>
                </c:pt>
                <c:pt idx="3771">
                  <c:v>3771.37150000018</c:v>
                </c:pt>
                <c:pt idx="3772">
                  <c:v>3772.37133333352</c:v>
                </c:pt>
                <c:pt idx="3773">
                  <c:v>3773.37116666685</c:v>
                </c:pt>
                <c:pt idx="3774">
                  <c:v>3774.37100000018</c:v>
                </c:pt>
                <c:pt idx="3775">
                  <c:v>3775.37083333352</c:v>
                </c:pt>
                <c:pt idx="3776">
                  <c:v>3776.37066666685</c:v>
                </c:pt>
                <c:pt idx="3777">
                  <c:v>3777.37050000019</c:v>
                </c:pt>
                <c:pt idx="3778">
                  <c:v>3778.37033333352</c:v>
                </c:pt>
                <c:pt idx="3779">
                  <c:v>3779.370166666851</c:v>
                </c:pt>
                <c:pt idx="3780">
                  <c:v>3780.37000000019</c:v>
                </c:pt>
                <c:pt idx="3781">
                  <c:v>3781.36983333352</c:v>
                </c:pt>
                <c:pt idx="3782">
                  <c:v>3782.36966666685</c:v>
                </c:pt>
                <c:pt idx="3783">
                  <c:v>3783.36950000019</c:v>
                </c:pt>
                <c:pt idx="3784">
                  <c:v>3784.36933333352</c:v>
                </c:pt>
                <c:pt idx="3785">
                  <c:v>3785.36916666685</c:v>
                </c:pt>
                <c:pt idx="3786">
                  <c:v>3786.36900000019</c:v>
                </c:pt>
                <c:pt idx="3787">
                  <c:v>3787.36883333352</c:v>
                </c:pt>
                <c:pt idx="3788">
                  <c:v>3788.36866666685</c:v>
                </c:pt>
                <c:pt idx="3789">
                  <c:v>3789.36850000019</c:v>
                </c:pt>
                <c:pt idx="3790">
                  <c:v>3790.36833333352</c:v>
                </c:pt>
                <c:pt idx="3791">
                  <c:v>3791.36816666685</c:v>
                </c:pt>
                <c:pt idx="3792">
                  <c:v>3792.36800000019</c:v>
                </c:pt>
                <c:pt idx="3793">
                  <c:v>3793.36783333352</c:v>
                </c:pt>
                <c:pt idx="3794">
                  <c:v>3794.36766666686</c:v>
                </c:pt>
                <c:pt idx="3795">
                  <c:v>3795.36750000019</c:v>
                </c:pt>
                <c:pt idx="3796">
                  <c:v>3796.36733333352</c:v>
                </c:pt>
                <c:pt idx="3797">
                  <c:v>3797.36716666686</c:v>
                </c:pt>
                <c:pt idx="3798">
                  <c:v>3798.36700000019</c:v>
                </c:pt>
                <c:pt idx="3799">
                  <c:v>3799.36683333352</c:v>
                </c:pt>
                <c:pt idx="3800">
                  <c:v>3800.36666666686</c:v>
                </c:pt>
                <c:pt idx="3801">
                  <c:v>3801.36650000019</c:v>
                </c:pt>
                <c:pt idx="3802">
                  <c:v>3802.36633333352</c:v>
                </c:pt>
                <c:pt idx="3803">
                  <c:v>3803.36616666686</c:v>
                </c:pt>
                <c:pt idx="3804">
                  <c:v>3804.36600000019</c:v>
                </c:pt>
                <c:pt idx="3805">
                  <c:v>3805.36583333352</c:v>
                </c:pt>
                <c:pt idx="3806">
                  <c:v>3806.36566666686</c:v>
                </c:pt>
                <c:pt idx="3807">
                  <c:v>3807.36550000019</c:v>
                </c:pt>
                <c:pt idx="3808">
                  <c:v>3808.36533333352</c:v>
                </c:pt>
                <c:pt idx="3809">
                  <c:v>3809.36516666686</c:v>
                </c:pt>
                <c:pt idx="3810">
                  <c:v>3810.36500000019</c:v>
                </c:pt>
                <c:pt idx="3811">
                  <c:v>3811.36483333352</c:v>
                </c:pt>
                <c:pt idx="3812">
                  <c:v>3812.36466666686</c:v>
                </c:pt>
                <c:pt idx="3813">
                  <c:v>3813.36450000019</c:v>
                </c:pt>
                <c:pt idx="3814">
                  <c:v>3814.36433333353</c:v>
                </c:pt>
                <c:pt idx="3815">
                  <c:v>3815.36416666686</c:v>
                </c:pt>
                <c:pt idx="3816">
                  <c:v>3816.36400000019</c:v>
                </c:pt>
                <c:pt idx="3817">
                  <c:v>3817.36383333353</c:v>
                </c:pt>
                <c:pt idx="3818">
                  <c:v>3818.36366666686</c:v>
                </c:pt>
                <c:pt idx="3819">
                  <c:v>3819.36350000019</c:v>
                </c:pt>
                <c:pt idx="3820">
                  <c:v>3820.36333333353</c:v>
                </c:pt>
                <c:pt idx="3821">
                  <c:v>3821.363166666861</c:v>
                </c:pt>
                <c:pt idx="3822">
                  <c:v>3822.36300000019</c:v>
                </c:pt>
                <c:pt idx="3823">
                  <c:v>3823.36283333353</c:v>
                </c:pt>
                <c:pt idx="3824">
                  <c:v>3824.36266666686</c:v>
                </c:pt>
                <c:pt idx="3825">
                  <c:v>3825.36250000019</c:v>
                </c:pt>
                <c:pt idx="3826">
                  <c:v>3826.36233333353</c:v>
                </c:pt>
                <c:pt idx="3827">
                  <c:v>3827.36216666686</c:v>
                </c:pt>
                <c:pt idx="3828">
                  <c:v>3828.36200000019</c:v>
                </c:pt>
                <c:pt idx="3829">
                  <c:v>3829.36183333353</c:v>
                </c:pt>
                <c:pt idx="3830">
                  <c:v>3830.36166666686</c:v>
                </c:pt>
                <c:pt idx="3831">
                  <c:v>3831.36150000019</c:v>
                </c:pt>
                <c:pt idx="3832">
                  <c:v>3832.36133333353</c:v>
                </c:pt>
                <c:pt idx="3833">
                  <c:v>3833.361166666861</c:v>
                </c:pt>
                <c:pt idx="3834">
                  <c:v>3834.3610000002</c:v>
                </c:pt>
                <c:pt idx="3835">
                  <c:v>3835.36083333353</c:v>
                </c:pt>
                <c:pt idx="3836">
                  <c:v>3836.36066666686</c:v>
                </c:pt>
                <c:pt idx="3837">
                  <c:v>3837.3605000002</c:v>
                </c:pt>
                <c:pt idx="3838">
                  <c:v>3838.36033333353</c:v>
                </c:pt>
                <c:pt idx="3839">
                  <c:v>3839.36016666686</c:v>
                </c:pt>
                <c:pt idx="3840">
                  <c:v>3840.3600000002</c:v>
                </c:pt>
                <c:pt idx="3841">
                  <c:v>3841.35983333353</c:v>
                </c:pt>
                <c:pt idx="3842">
                  <c:v>3842.35966666686</c:v>
                </c:pt>
                <c:pt idx="3843">
                  <c:v>3843.3595000002</c:v>
                </c:pt>
                <c:pt idx="3844">
                  <c:v>3844.35933333353</c:v>
                </c:pt>
                <c:pt idx="3845">
                  <c:v>3845.35916666686</c:v>
                </c:pt>
                <c:pt idx="3846">
                  <c:v>3846.3590000002</c:v>
                </c:pt>
                <c:pt idx="3847">
                  <c:v>3847.35883333353</c:v>
                </c:pt>
                <c:pt idx="3848">
                  <c:v>3848.35866666686</c:v>
                </c:pt>
                <c:pt idx="3849">
                  <c:v>3849.3585000002</c:v>
                </c:pt>
                <c:pt idx="3850">
                  <c:v>3850.35833333353</c:v>
                </c:pt>
                <c:pt idx="3851">
                  <c:v>3851.35816666686</c:v>
                </c:pt>
                <c:pt idx="3852">
                  <c:v>3852.3580000002</c:v>
                </c:pt>
                <c:pt idx="3853">
                  <c:v>3853.35783333353</c:v>
                </c:pt>
                <c:pt idx="3854">
                  <c:v>3854.35766666687</c:v>
                </c:pt>
                <c:pt idx="3855">
                  <c:v>3855.3575000002</c:v>
                </c:pt>
                <c:pt idx="3856">
                  <c:v>3856.35733333353</c:v>
                </c:pt>
                <c:pt idx="3857">
                  <c:v>3857.35716666687</c:v>
                </c:pt>
                <c:pt idx="3858">
                  <c:v>3858.3570000002</c:v>
                </c:pt>
                <c:pt idx="3859">
                  <c:v>3859.35683333353</c:v>
                </c:pt>
                <c:pt idx="3860">
                  <c:v>3860.35666666686</c:v>
                </c:pt>
                <c:pt idx="3861">
                  <c:v>3861.3565000002</c:v>
                </c:pt>
                <c:pt idx="3862">
                  <c:v>3862.35633333353</c:v>
                </c:pt>
                <c:pt idx="3863">
                  <c:v>3863.35616666687</c:v>
                </c:pt>
                <c:pt idx="3864">
                  <c:v>3864.3560000002</c:v>
                </c:pt>
                <c:pt idx="3865">
                  <c:v>3865.35583333353</c:v>
                </c:pt>
                <c:pt idx="3866">
                  <c:v>3866.35566666687</c:v>
                </c:pt>
                <c:pt idx="3867">
                  <c:v>3867.3555000002</c:v>
                </c:pt>
                <c:pt idx="3868">
                  <c:v>3868.35533333353</c:v>
                </c:pt>
                <c:pt idx="3869">
                  <c:v>3869.35516666687</c:v>
                </c:pt>
                <c:pt idx="3870">
                  <c:v>3870.3550000002</c:v>
                </c:pt>
                <c:pt idx="3871">
                  <c:v>3871.35483333353</c:v>
                </c:pt>
                <c:pt idx="3872">
                  <c:v>3872.35466666687</c:v>
                </c:pt>
                <c:pt idx="3873">
                  <c:v>3873.3545000002</c:v>
                </c:pt>
                <c:pt idx="3874">
                  <c:v>3874.35433333353</c:v>
                </c:pt>
                <c:pt idx="3875">
                  <c:v>3875.35416666687</c:v>
                </c:pt>
                <c:pt idx="3876">
                  <c:v>3876.3540000002</c:v>
                </c:pt>
                <c:pt idx="3877">
                  <c:v>3877.35383333353</c:v>
                </c:pt>
                <c:pt idx="3878">
                  <c:v>3878.35366666687</c:v>
                </c:pt>
                <c:pt idx="3879">
                  <c:v>3879.3535000002</c:v>
                </c:pt>
                <c:pt idx="3880">
                  <c:v>3880.35333333354</c:v>
                </c:pt>
                <c:pt idx="3881">
                  <c:v>3881.35316666687</c:v>
                </c:pt>
                <c:pt idx="3882">
                  <c:v>3882.3530000002</c:v>
                </c:pt>
                <c:pt idx="3883">
                  <c:v>3883.35283333354</c:v>
                </c:pt>
                <c:pt idx="3884">
                  <c:v>3884.35266666687</c:v>
                </c:pt>
                <c:pt idx="3885">
                  <c:v>3885.3525000002</c:v>
                </c:pt>
                <c:pt idx="3886">
                  <c:v>3886.35233333354</c:v>
                </c:pt>
                <c:pt idx="3887">
                  <c:v>3887.352166666871</c:v>
                </c:pt>
                <c:pt idx="3888">
                  <c:v>3888.3520000002</c:v>
                </c:pt>
                <c:pt idx="3889">
                  <c:v>3889.35183333354</c:v>
                </c:pt>
                <c:pt idx="3890">
                  <c:v>3890.35166666687</c:v>
                </c:pt>
                <c:pt idx="3891">
                  <c:v>3891.3515000002</c:v>
                </c:pt>
                <c:pt idx="3892">
                  <c:v>3892.35133333354</c:v>
                </c:pt>
                <c:pt idx="3893">
                  <c:v>3893.35116666687</c:v>
                </c:pt>
                <c:pt idx="3894">
                  <c:v>3894.3510000002</c:v>
                </c:pt>
                <c:pt idx="3895">
                  <c:v>3895.35083333354</c:v>
                </c:pt>
                <c:pt idx="3896">
                  <c:v>3896.35066666687</c:v>
                </c:pt>
                <c:pt idx="3897">
                  <c:v>3897.35050000021</c:v>
                </c:pt>
                <c:pt idx="3898">
                  <c:v>3898.35033333354</c:v>
                </c:pt>
                <c:pt idx="3899">
                  <c:v>3899.350166666871</c:v>
                </c:pt>
                <c:pt idx="3900">
                  <c:v>3900.35000000021</c:v>
                </c:pt>
                <c:pt idx="3901">
                  <c:v>3901.34983333354</c:v>
                </c:pt>
                <c:pt idx="3902">
                  <c:v>3902.34966666687</c:v>
                </c:pt>
                <c:pt idx="3903">
                  <c:v>3903.34950000021</c:v>
                </c:pt>
                <c:pt idx="3904">
                  <c:v>3904.34933333354</c:v>
                </c:pt>
                <c:pt idx="3905">
                  <c:v>3905.34916666687</c:v>
                </c:pt>
                <c:pt idx="3906">
                  <c:v>3906.34900000021</c:v>
                </c:pt>
                <c:pt idx="3907">
                  <c:v>3907.34883333354</c:v>
                </c:pt>
                <c:pt idx="3908">
                  <c:v>3908.34866666687</c:v>
                </c:pt>
                <c:pt idx="3909">
                  <c:v>3909.34850000021</c:v>
                </c:pt>
                <c:pt idx="3910">
                  <c:v>3910.34833333354</c:v>
                </c:pt>
                <c:pt idx="3911">
                  <c:v>3911.34816666687</c:v>
                </c:pt>
                <c:pt idx="3912">
                  <c:v>3912.34800000021</c:v>
                </c:pt>
                <c:pt idx="3913">
                  <c:v>3913.34783333354</c:v>
                </c:pt>
                <c:pt idx="3914">
                  <c:v>3914.34766666687</c:v>
                </c:pt>
                <c:pt idx="3915">
                  <c:v>3915.34750000021</c:v>
                </c:pt>
                <c:pt idx="3916">
                  <c:v>3916.34733333354</c:v>
                </c:pt>
                <c:pt idx="3917">
                  <c:v>3917.34716666687</c:v>
                </c:pt>
                <c:pt idx="3918">
                  <c:v>3918.34700000021</c:v>
                </c:pt>
                <c:pt idx="3919">
                  <c:v>3919.34683333354</c:v>
                </c:pt>
                <c:pt idx="3920">
                  <c:v>3920.34666666688</c:v>
                </c:pt>
                <c:pt idx="3921">
                  <c:v>3921.34650000021</c:v>
                </c:pt>
                <c:pt idx="3922">
                  <c:v>3922.34633333354</c:v>
                </c:pt>
                <c:pt idx="3923">
                  <c:v>3923.34616666688</c:v>
                </c:pt>
                <c:pt idx="3924">
                  <c:v>3924.34600000021</c:v>
                </c:pt>
                <c:pt idx="3925">
                  <c:v>3925.34583333354</c:v>
                </c:pt>
                <c:pt idx="3926">
                  <c:v>3926.34566666688</c:v>
                </c:pt>
                <c:pt idx="3927">
                  <c:v>3927.34550000021</c:v>
                </c:pt>
                <c:pt idx="3928">
                  <c:v>3928.34533333354</c:v>
                </c:pt>
                <c:pt idx="3929">
                  <c:v>3929.34516666688</c:v>
                </c:pt>
                <c:pt idx="3930">
                  <c:v>3930.34500000021</c:v>
                </c:pt>
                <c:pt idx="3931">
                  <c:v>3931.34483333354</c:v>
                </c:pt>
                <c:pt idx="3932">
                  <c:v>3932.34466666688</c:v>
                </c:pt>
                <c:pt idx="3933">
                  <c:v>3933.34450000021</c:v>
                </c:pt>
                <c:pt idx="3934">
                  <c:v>3934.34433333354</c:v>
                </c:pt>
                <c:pt idx="3935">
                  <c:v>3935.34416666688</c:v>
                </c:pt>
                <c:pt idx="3936">
                  <c:v>3936.34400000021</c:v>
                </c:pt>
                <c:pt idx="3937">
                  <c:v>3937.34383333354</c:v>
                </c:pt>
                <c:pt idx="3938">
                  <c:v>3938.34366666688</c:v>
                </c:pt>
                <c:pt idx="3939">
                  <c:v>3939.34350000021</c:v>
                </c:pt>
                <c:pt idx="3940">
                  <c:v>3940.34333333355</c:v>
                </c:pt>
                <c:pt idx="3941">
                  <c:v>3941.343166666881</c:v>
                </c:pt>
                <c:pt idx="3942">
                  <c:v>3942.34300000021</c:v>
                </c:pt>
                <c:pt idx="3943">
                  <c:v>3943.34283333355</c:v>
                </c:pt>
                <c:pt idx="3944">
                  <c:v>3944.34266666688</c:v>
                </c:pt>
                <c:pt idx="3945">
                  <c:v>3945.34250000021</c:v>
                </c:pt>
                <c:pt idx="3946">
                  <c:v>3946.34233333355</c:v>
                </c:pt>
                <c:pt idx="3947">
                  <c:v>3947.34216666688</c:v>
                </c:pt>
                <c:pt idx="3948">
                  <c:v>3948.34200000021</c:v>
                </c:pt>
                <c:pt idx="3949">
                  <c:v>3949.34183333355</c:v>
                </c:pt>
                <c:pt idx="3950">
                  <c:v>3950.34166666688</c:v>
                </c:pt>
                <c:pt idx="3951">
                  <c:v>3951.34150000021</c:v>
                </c:pt>
                <c:pt idx="3952">
                  <c:v>3952.34133333355</c:v>
                </c:pt>
                <c:pt idx="3953">
                  <c:v>3953.341166666881</c:v>
                </c:pt>
                <c:pt idx="3954">
                  <c:v>3954.34100000021</c:v>
                </c:pt>
                <c:pt idx="3955">
                  <c:v>3955.34083333355</c:v>
                </c:pt>
                <c:pt idx="3956">
                  <c:v>3956.34066666688</c:v>
                </c:pt>
                <c:pt idx="3957">
                  <c:v>3957.34050000021</c:v>
                </c:pt>
                <c:pt idx="3958">
                  <c:v>3958.34033333355</c:v>
                </c:pt>
                <c:pt idx="3959">
                  <c:v>3959.34016666688</c:v>
                </c:pt>
                <c:pt idx="3960">
                  <c:v>3960.34000000021</c:v>
                </c:pt>
                <c:pt idx="3961">
                  <c:v>3961.33983333355</c:v>
                </c:pt>
                <c:pt idx="3962">
                  <c:v>3962.33966666688</c:v>
                </c:pt>
                <c:pt idx="3963">
                  <c:v>3963.33950000022</c:v>
                </c:pt>
                <c:pt idx="3964">
                  <c:v>3964.33933333355</c:v>
                </c:pt>
                <c:pt idx="3965">
                  <c:v>3965.33916666688</c:v>
                </c:pt>
                <c:pt idx="3966">
                  <c:v>3966.33900000022</c:v>
                </c:pt>
                <c:pt idx="3967">
                  <c:v>3967.33883333355</c:v>
                </c:pt>
                <c:pt idx="3968">
                  <c:v>3968.33866666688</c:v>
                </c:pt>
                <c:pt idx="3969">
                  <c:v>3969.33850000022</c:v>
                </c:pt>
                <c:pt idx="3970">
                  <c:v>3970.33833333355</c:v>
                </c:pt>
                <c:pt idx="3971">
                  <c:v>3971.33816666688</c:v>
                </c:pt>
                <c:pt idx="3972">
                  <c:v>3972.33800000022</c:v>
                </c:pt>
                <c:pt idx="3973">
                  <c:v>3973.33783333355</c:v>
                </c:pt>
                <c:pt idx="3974">
                  <c:v>3974.33766666688</c:v>
                </c:pt>
                <c:pt idx="3975">
                  <c:v>3975.33750000022</c:v>
                </c:pt>
                <c:pt idx="3976">
                  <c:v>3976.33733333355</c:v>
                </c:pt>
                <c:pt idx="3977">
                  <c:v>3977.33716666688</c:v>
                </c:pt>
                <c:pt idx="3978">
                  <c:v>3978.33700000022</c:v>
                </c:pt>
                <c:pt idx="3979">
                  <c:v>3979.33683333355</c:v>
                </c:pt>
                <c:pt idx="3980">
                  <c:v>3980.33666666688</c:v>
                </c:pt>
                <c:pt idx="3981">
                  <c:v>3981.33650000022</c:v>
                </c:pt>
                <c:pt idx="3982">
                  <c:v>3982.33633333355</c:v>
                </c:pt>
                <c:pt idx="3983">
                  <c:v>3983.33616666689</c:v>
                </c:pt>
                <c:pt idx="3984">
                  <c:v>3984.33600000022</c:v>
                </c:pt>
                <c:pt idx="3985">
                  <c:v>3985.33583333355</c:v>
                </c:pt>
                <c:pt idx="3986">
                  <c:v>3986.33566666689</c:v>
                </c:pt>
                <c:pt idx="3987">
                  <c:v>3987.33550000022</c:v>
                </c:pt>
                <c:pt idx="3988">
                  <c:v>3988.33533333355</c:v>
                </c:pt>
                <c:pt idx="3989">
                  <c:v>3989.33516666689</c:v>
                </c:pt>
                <c:pt idx="3990">
                  <c:v>3990.33500000022</c:v>
                </c:pt>
                <c:pt idx="3991">
                  <c:v>3991.33483333355</c:v>
                </c:pt>
                <c:pt idx="3992">
                  <c:v>3992.33466666689</c:v>
                </c:pt>
                <c:pt idx="3993">
                  <c:v>3993.33450000022</c:v>
                </c:pt>
                <c:pt idx="3994">
                  <c:v>3994.33433333355</c:v>
                </c:pt>
                <c:pt idx="3995">
                  <c:v>3995.334166666891</c:v>
                </c:pt>
                <c:pt idx="3996">
                  <c:v>3996.33400000022</c:v>
                </c:pt>
                <c:pt idx="3997">
                  <c:v>3997.33383333355</c:v>
                </c:pt>
                <c:pt idx="3998">
                  <c:v>3998.33366666689</c:v>
                </c:pt>
                <c:pt idx="3999">
                  <c:v>3999.33350000022</c:v>
                </c:pt>
                <c:pt idx="4000">
                  <c:v>4000.33333333355</c:v>
                </c:pt>
                <c:pt idx="4001">
                  <c:v>4001.33316666689</c:v>
                </c:pt>
                <c:pt idx="4002">
                  <c:v>4002.33300000022</c:v>
                </c:pt>
                <c:pt idx="4003">
                  <c:v>4003.33283333356</c:v>
                </c:pt>
                <c:pt idx="4004">
                  <c:v>4004.33266666689</c:v>
                </c:pt>
                <c:pt idx="4005">
                  <c:v>4005.33250000022</c:v>
                </c:pt>
                <c:pt idx="4006">
                  <c:v>4006.33233333356</c:v>
                </c:pt>
                <c:pt idx="4007">
                  <c:v>4007.332166666891</c:v>
                </c:pt>
                <c:pt idx="4008">
                  <c:v>4008.33200000022</c:v>
                </c:pt>
                <c:pt idx="4009">
                  <c:v>4009.33183333355</c:v>
                </c:pt>
                <c:pt idx="4010">
                  <c:v>4010.33166666689</c:v>
                </c:pt>
                <c:pt idx="4011">
                  <c:v>4011.33150000022</c:v>
                </c:pt>
                <c:pt idx="4012">
                  <c:v>4012.33133333356</c:v>
                </c:pt>
                <c:pt idx="4013">
                  <c:v>4013.33116666689</c:v>
                </c:pt>
                <c:pt idx="4014">
                  <c:v>4014.33100000022</c:v>
                </c:pt>
                <c:pt idx="4015">
                  <c:v>4015.33083333356</c:v>
                </c:pt>
                <c:pt idx="4016">
                  <c:v>4016.33066666689</c:v>
                </c:pt>
                <c:pt idx="4017">
                  <c:v>4017.33050000022</c:v>
                </c:pt>
                <c:pt idx="4018">
                  <c:v>4018.33033333356</c:v>
                </c:pt>
                <c:pt idx="4019">
                  <c:v>4019.330166666891</c:v>
                </c:pt>
                <c:pt idx="4020">
                  <c:v>4020.33000000023</c:v>
                </c:pt>
                <c:pt idx="4021">
                  <c:v>4021.32983333356</c:v>
                </c:pt>
                <c:pt idx="4022">
                  <c:v>4022.32966666689</c:v>
                </c:pt>
                <c:pt idx="4023">
                  <c:v>4023.32950000023</c:v>
                </c:pt>
                <c:pt idx="4024">
                  <c:v>4024.32933333356</c:v>
                </c:pt>
                <c:pt idx="4025">
                  <c:v>4025.32916666689</c:v>
                </c:pt>
                <c:pt idx="4026">
                  <c:v>4026.32900000022</c:v>
                </c:pt>
                <c:pt idx="4027">
                  <c:v>4027.32883333356</c:v>
                </c:pt>
                <c:pt idx="4028">
                  <c:v>4028.32866666689</c:v>
                </c:pt>
                <c:pt idx="4029">
                  <c:v>4029.32850000023</c:v>
                </c:pt>
                <c:pt idx="4030">
                  <c:v>4030.32833333356</c:v>
                </c:pt>
                <c:pt idx="4031">
                  <c:v>4031.32816666689</c:v>
                </c:pt>
                <c:pt idx="4032">
                  <c:v>4032.32800000023</c:v>
                </c:pt>
                <c:pt idx="4033">
                  <c:v>4033.32783333356</c:v>
                </c:pt>
                <c:pt idx="4034">
                  <c:v>4034.32766666689</c:v>
                </c:pt>
                <c:pt idx="4035">
                  <c:v>4035.32750000023</c:v>
                </c:pt>
                <c:pt idx="4036">
                  <c:v>4036.32733333356</c:v>
                </c:pt>
                <c:pt idx="4037">
                  <c:v>4037.32716666689</c:v>
                </c:pt>
                <c:pt idx="4038">
                  <c:v>4038.32700000023</c:v>
                </c:pt>
                <c:pt idx="4039">
                  <c:v>4039.32683333356</c:v>
                </c:pt>
                <c:pt idx="4040">
                  <c:v>4040.32666666689</c:v>
                </c:pt>
                <c:pt idx="4041">
                  <c:v>4041.32650000023</c:v>
                </c:pt>
                <c:pt idx="4042">
                  <c:v>4042.32633333356</c:v>
                </c:pt>
                <c:pt idx="4043">
                  <c:v>4043.32616666689</c:v>
                </c:pt>
                <c:pt idx="4044">
                  <c:v>4044.32600000023</c:v>
                </c:pt>
                <c:pt idx="4045">
                  <c:v>4045.32583333356</c:v>
                </c:pt>
                <c:pt idx="4046">
                  <c:v>4046.32566666689</c:v>
                </c:pt>
                <c:pt idx="4047">
                  <c:v>4047.32550000023</c:v>
                </c:pt>
                <c:pt idx="4048">
                  <c:v>4048.32533333356</c:v>
                </c:pt>
                <c:pt idx="4049">
                  <c:v>4049.325166666891</c:v>
                </c:pt>
                <c:pt idx="4050">
                  <c:v>4050.32500000023</c:v>
                </c:pt>
                <c:pt idx="4051">
                  <c:v>4051.32483333356</c:v>
                </c:pt>
                <c:pt idx="4052">
                  <c:v>4052.3246666669</c:v>
                </c:pt>
                <c:pt idx="4053">
                  <c:v>4053.32450000023</c:v>
                </c:pt>
                <c:pt idx="4054">
                  <c:v>4054.32433333356</c:v>
                </c:pt>
                <c:pt idx="4055">
                  <c:v>4055.3241666669</c:v>
                </c:pt>
                <c:pt idx="4056">
                  <c:v>4056.32400000023</c:v>
                </c:pt>
                <c:pt idx="4057">
                  <c:v>4057.32383333356</c:v>
                </c:pt>
                <c:pt idx="4058">
                  <c:v>4058.3236666669</c:v>
                </c:pt>
                <c:pt idx="4059">
                  <c:v>4059.32350000023</c:v>
                </c:pt>
                <c:pt idx="4060">
                  <c:v>4060.32333333356</c:v>
                </c:pt>
                <c:pt idx="4061">
                  <c:v>4061.323166666901</c:v>
                </c:pt>
                <c:pt idx="4062">
                  <c:v>4062.32300000023</c:v>
                </c:pt>
                <c:pt idx="4063">
                  <c:v>4063.32283333356</c:v>
                </c:pt>
                <c:pt idx="4064">
                  <c:v>4064.3226666669</c:v>
                </c:pt>
                <c:pt idx="4065">
                  <c:v>4065.32250000023</c:v>
                </c:pt>
                <c:pt idx="4066">
                  <c:v>4066.32233333357</c:v>
                </c:pt>
                <c:pt idx="4067">
                  <c:v>4067.3221666669</c:v>
                </c:pt>
                <c:pt idx="4068">
                  <c:v>4068.32200000023</c:v>
                </c:pt>
                <c:pt idx="4069">
                  <c:v>4069.32183333357</c:v>
                </c:pt>
                <c:pt idx="4070">
                  <c:v>4070.3216666669</c:v>
                </c:pt>
                <c:pt idx="4071">
                  <c:v>4071.32150000023</c:v>
                </c:pt>
                <c:pt idx="4072">
                  <c:v>4072.32133333357</c:v>
                </c:pt>
                <c:pt idx="4073">
                  <c:v>4073.321166666901</c:v>
                </c:pt>
                <c:pt idx="4074">
                  <c:v>4074.32100000023</c:v>
                </c:pt>
                <c:pt idx="4075">
                  <c:v>4075.32083333357</c:v>
                </c:pt>
                <c:pt idx="4076">
                  <c:v>4076.3206666669</c:v>
                </c:pt>
                <c:pt idx="4077">
                  <c:v>4077.32050000023</c:v>
                </c:pt>
                <c:pt idx="4078">
                  <c:v>4078.32033333357</c:v>
                </c:pt>
                <c:pt idx="4079">
                  <c:v>4079.3201666669</c:v>
                </c:pt>
                <c:pt idx="4080">
                  <c:v>4080.32000000023</c:v>
                </c:pt>
                <c:pt idx="4081">
                  <c:v>4081.31983333357</c:v>
                </c:pt>
                <c:pt idx="4082">
                  <c:v>4082.3196666669</c:v>
                </c:pt>
                <c:pt idx="4083">
                  <c:v>4083.31950000023</c:v>
                </c:pt>
                <c:pt idx="4084">
                  <c:v>4084.31933333357</c:v>
                </c:pt>
                <c:pt idx="4085">
                  <c:v>4085.3191666669</c:v>
                </c:pt>
                <c:pt idx="4086">
                  <c:v>4086.31900000024</c:v>
                </c:pt>
                <c:pt idx="4087">
                  <c:v>4087.31883333357</c:v>
                </c:pt>
                <c:pt idx="4088">
                  <c:v>4088.3186666669</c:v>
                </c:pt>
                <c:pt idx="4089">
                  <c:v>4089.31850000023</c:v>
                </c:pt>
                <c:pt idx="4090">
                  <c:v>4090.31833333357</c:v>
                </c:pt>
                <c:pt idx="4091">
                  <c:v>4091.3181666669</c:v>
                </c:pt>
                <c:pt idx="4092">
                  <c:v>4092.31800000024</c:v>
                </c:pt>
                <c:pt idx="4093">
                  <c:v>4093.31783333357</c:v>
                </c:pt>
                <c:pt idx="4094">
                  <c:v>4094.3176666669</c:v>
                </c:pt>
                <c:pt idx="4095">
                  <c:v>4095.31750000024</c:v>
                </c:pt>
                <c:pt idx="4096">
                  <c:v>4096.31733333357</c:v>
                </c:pt>
                <c:pt idx="4097">
                  <c:v>4097.3171666669</c:v>
                </c:pt>
                <c:pt idx="4098">
                  <c:v>4098.31700000024</c:v>
                </c:pt>
                <c:pt idx="4099">
                  <c:v>4099.31683333357</c:v>
                </c:pt>
                <c:pt idx="4100">
                  <c:v>4100.3166666669</c:v>
                </c:pt>
                <c:pt idx="4101">
                  <c:v>4101.31650000024</c:v>
                </c:pt>
                <c:pt idx="4102">
                  <c:v>4102.31633333357</c:v>
                </c:pt>
                <c:pt idx="4103">
                  <c:v>4103.3161666669</c:v>
                </c:pt>
                <c:pt idx="4104">
                  <c:v>4104.31600000024</c:v>
                </c:pt>
                <c:pt idx="4105">
                  <c:v>4105.31583333357</c:v>
                </c:pt>
                <c:pt idx="4106">
                  <c:v>4106.3156666669</c:v>
                </c:pt>
                <c:pt idx="4107">
                  <c:v>4107.31550000024</c:v>
                </c:pt>
                <c:pt idx="4108">
                  <c:v>4108.31533333357</c:v>
                </c:pt>
                <c:pt idx="4109">
                  <c:v>4109.31516666691</c:v>
                </c:pt>
                <c:pt idx="4110">
                  <c:v>4110.31500000024</c:v>
                </c:pt>
                <c:pt idx="4111">
                  <c:v>4111.31483333357</c:v>
                </c:pt>
                <c:pt idx="4112">
                  <c:v>4112.31466666691</c:v>
                </c:pt>
                <c:pt idx="4113">
                  <c:v>4113.31450000024</c:v>
                </c:pt>
                <c:pt idx="4114">
                  <c:v>4114.31433333357</c:v>
                </c:pt>
                <c:pt idx="4115">
                  <c:v>4115.31416666691</c:v>
                </c:pt>
                <c:pt idx="4116">
                  <c:v>4116.31400000024</c:v>
                </c:pt>
                <c:pt idx="4117">
                  <c:v>4117.31383333357</c:v>
                </c:pt>
                <c:pt idx="4118">
                  <c:v>4118.31366666691</c:v>
                </c:pt>
                <c:pt idx="4119">
                  <c:v>4119.31350000024</c:v>
                </c:pt>
                <c:pt idx="4120">
                  <c:v>4120.31333333357</c:v>
                </c:pt>
                <c:pt idx="4121">
                  <c:v>4121.31316666692</c:v>
                </c:pt>
                <c:pt idx="4122">
                  <c:v>4122.31300000024</c:v>
                </c:pt>
                <c:pt idx="4123">
                  <c:v>4123.31283333357</c:v>
                </c:pt>
                <c:pt idx="4124">
                  <c:v>4124.31266666691</c:v>
                </c:pt>
                <c:pt idx="4125">
                  <c:v>4125.31250000024</c:v>
                </c:pt>
                <c:pt idx="4126">
                  <c:v>4126.31233333357</c:v>
                </c:pt>
                <c:pt idx="4127">
                  <c:v>4127.31216666691</c:v>
                </c:pt>
                <c:pt idx="4128">
                  <c:v>4128.31200000024</c:v>
                </c:pt>
                <c:pt idx="4129">
                  <c:v>4129.31183333358</c:v>
                </c:pt>
                <c:pt idx="4130">
                  <c:v>4130.31166666691</c:v>
                </c:pt>
                <c:pt idx="4131">
                  <c:v>4131.31150000024</c:v>
                </c:pt>
                <c:pt idx="4132">
                  <c:v>4132.31133333358</c:v>
                </c:pt>
                <c:pt idx="4133">
                  <c:v>4133.31116666691</c:v>
                </c:pt>
                <c:pt idx="4134">
                  <c:v>4134.31100000024</c:v>
                </c:pt>
                <c:pt idx="4135">
                  <c:v>4135.31083333358</c:v>
                </c:pt>
                <c:pt idx="4136">
                  <c:v>4136.31066666691</c:v>
                </c:pt>
                <c:pt idx="4137">
                  <c:v>4137.31050000024</c:v>
                </c:pt>
                <c:pt idx="4138">
                  <c:v>4138.31033333358</c:v>
                </c:pt>
                <c:pt idx="4139">
                  <c:v>4139.31016666691</c:v>
                </c:pt>
                <c:pt idx="4140">
                  <c:v>4140.31000000024</c:v>
                </c:pt>
                <c:pt idx="4141">
                  <c:v>4141.30983333358</c:v>
                </c:pt>
                <c:pt idx="4142">
                  <c:v>4142.30966666691</c:v>
                </c:pt>
                <c:pt idx="4143">
                  <c:v>4143.30950000024</c:v>
                </c:pt>
                <c:pt idx="4144">
                  <c:v>4144.30933333358</c:v>
                </c:pt>
                <c:pt idx="4145">
                  <c:v>4145.30916666691</c:v>
                </c:pt>
                <c:pt idx="4146">
                  <c:v>4146.30900000024</c:v>
                </c:pt>
                <c:pt idx="4147">
                  <c:v>4147.30883333358</c:v>
                </c:pt>
                <c:pt idx="4148">
                  <c:v>4148.308666666915</c:v>
                </c:pt>
                <c:pt idx="4149">
                  <c:v>4149.30850000024</c:v>
                </c:pt>
                <c:pt idx="4150">
                  <c:v>4150.30833333358</c:v>
                </c:pt>
                <c:pt idx="4151">
                  <c:v>4151.30816666691</c:v>
                </c:pt>
                <c:pt idx="4152">
                  <c:v>4152.30800000025</c:v>
                </c:pt>
                <c:pt idx="4153">
                  <c:v>4153.30783333358</c:v>
                </c:pt>
                <c:pt idx="4154">
                  <c:v>4154.30766666691</c:v>
                </c:pt>
                <c:pt idx="4155">
                  <c:v>4155.30750000025</c:v>
                </c:pt>
                <c:pt idx="4156">
                  <c:v>4156.30733333358</c:v>
                </c:pt>
                <c:pt idx="4157">
                  <c:v>4157.30716666691</c:v>
                </c:pt>
                <c:pt idx="4158">
                  <c:v>4158.30700000025</c:v>
                </c:pt>
                <c:pt idx="4159">
                  <c:v>4159.306833333581</c:v>
                </c:pt>
                <c:pt idx="4160">
                  <c:v>4160.30666666691</c:v>
                </c:pt>
                <c:pt idx="4161">
                  <c:v>4161.30650000025</c:v>
                </c:pt>
                <c:pt idx="4162">
                  <c:v>4162.30633333358</c:v>
                </c:pt>
                <c:pt idx="4163">
                  <c:v>4163.30616666691</c:v>
                </c:pt>
                <c:pt idx="4164">
                  <c:v>4164.30600000025</c:v>
                </c:pt>
                <c:pt idx="4165">
                  <c:v>4165.30583333358</c:v>
                </c:pt>
                <c:pt idx="4166">
                  <c:v>4166.30566666691</c:v>
                </c:pt>
                <c:pt idx="4167">
                  <c:v>4167.30550000025</c:v>
                </c:pt>
                <c:pt idx="4168">
                  <c:v>4168.30533333358</c:v>
                </c:pt>
                <c:pt idx="4169">
                  <c:v>4169.30516666691</c:v>
                </c:pt>
                <c:pt idx="4170">
                  <c:v>4170.30500000025</c:v>
                </c:pt>
                <c:pt idx="4171">
                  <c:v>4171.30483333358</c:v>
                </c:pt>
                <c:pt idx="4172">
                  <c:v>4172.30466666693</c:v>
                </c:pt>
                <c:pt idx="4173">
                  <c:v>4173.30450000025</c:v>
                </c:pt>
                <c:pt idx="4174">
                  <c:v>4174.30433333358</c:v>
                </c:pt>
                <c:pt idx="4175">
                  <c:v>4175.304166666925</c:v>
                </c:pt>
                <c:pt idx="4176">
                  <c:v>4176.30400000025</c:v>
                </c:pt>
                <c:pt idx="4177">
                  <c:v>4177.30383333358</c:v>
                </c:pt>
                <c:pt idx="4178">
                  <c:v>4178.30366666692</c:v>
                </c:pt>
                <c:pt idx="4179">
                  <c:v>4179.30350000025</c:v>
                </c:pt>
                <c:pt idx="4180">
                  <c:v>4180.30333333358</c:v>
                </c:pt>
                <c:pt idx="4181">
                  <c:v>4181.30316666692</c:v>
                </c:pt>
                <c:pt idx="4182">
                  <c:v>4182.30300000025</c:v>
                </c:pt>
                <c:pt idx="4183">
                  <c:v>4183.30283333359</c:v>
                </c:pt>
                <c:pt idx="4184">
                  <c:v>4184.30266666692</c:v>
                </c:pt>
                <c:pt idx="4185">
                  <c:v>4185.30250000025</c:v>
                </c:pt>
                <c:pt idx="4186">
                  <c:v>4186.302333333581</c:v>
                </c:pt>
                <c:pt idx="4187">
                  <c:v>4187.30216666692</c:v>
                </c:pt>
                <c:pt idx="4188">
                  <c:v>4188.30200000025</c:v>
                </c:pt>
                <c:pt idx="4189">
                  <c:v>4189.30183333358</c:v>
                </c:pt>
                <c:pt idx="4190">
                  <c:v>4190.30166666692</c:v>
                </c:pt>
                <c:pt idx="4191">
                  <c:v>4191.30150000025</c:v>
                </c:pt>
                <c:pt idx="4192">
                  <c:v>4192.30133333359</c:v>
                </c:pt>
                <c:pt idx="4193">
                  <c:v>4193.30116666692</c:v>
                </c:pt>
                <c:pt idx="4194">
                  <c:v>4194.30100000025</c:v>
                </c:pt>
                <c:pt idx="4195">
                  <c:v>4195.30083333359</c:v>
                </c:pt>
                <c:pt idx="4196">
                  <c:v>4196.30066666692</c:v>
                </c:pt>
                <c:pt idx="4197">
                  <c:v>4197.30050000025</c:v>
                </c:pt>
                <c:pt idx="4198">
                  <c:v>4198.30033333359</c:v>
                </c:pt>
                <c:pt idx="4199">
                  <c:v>4199.30016666693</c:v>
                </c:pt>
                <c:pt idx="4200">
                  <c:v>4200.30000000025</c:v>
                </c:pt>
                <c:pt idx="4201">
                  <c:v>4201.29983333359</c:v>
                </c:pt>
                <c:pt idx="4202">
                  <c:v>4202.299666666925</c:v>
                </c:pt>
                <c:pt idx="4203">
                  <c:v>4203.29950000025</c:v>
                </c:pt>
                <c:pt idx="4204">
                  <c:v>4204.29933333359</c:v>
                </c:pt>
                <c:pt idx="4205">
                  <c:v>4205.29916666692</c:v>
                </c:pt>
                <c:pt idx="4206">
                  <c:v>4206.29900000025</c:v>
                </c:pt>
                <c:pt idx="4207">
                  <c:v>4207.29883333359</c:v>
                </c:pt>
                <c:pt idx="4208">
                  <c:v>4208.29866666692</c:v>
                </c:pt>
                <c:pt idx="4209">
                  <c:v>4209.29850000025</c:v>
                </c:pt>
                <c:pt idx="4210">
                  <c:v>4210.29833333359</c:v>
                </c:pt>
                <c:pt idx="4211">
                  <c:v>4211.29816666692</c:v>
                </c:pt>
                <c:pt idx="4212">
                  <c:v>4212.29800000025</c:v>
                </c:pt>
                <c:pt idx="4213">
                  <c:v>4213.29783333359</c:v>
                </c:pt>
                <c:pt idx="4214">
                  <c:v>4214.29766666692</c:v>
                </c:pt>
                <c:pt idx="4215">
                  <c:v>4215.29750000026</c:v>
                </c:pt>
                <c:pt idx="4216">
                  <c:v>4216.297333333589</c:v>
                </c:pt>
                <c:pt idx="4217">
                  <c:v>4217.29716666692</c:v>
                </c:pt>
                <c:pt idx="4218">
                  <c:v>4218.29700000026</c:v>
                </c:pt>
                <c:pt idx="4219">
                  <c:v>4219.29683333359</c:v>
                </c:pt>
                <c:pt idx="4220">
                  <c:v>4220.29666666692</c:v>
                </c:pt>
                <c:pt idx="4221">
                  <c:v>4221.29650000026</c:v>
                </c:pt>
                <c:pt idx="4222">
                  <c:v>4222.29633333359</c:v>
                </c:pt>
                <c:pt idx="4223">
                  <c:v>4223.29616666692</c:v>
                </c:pt>
                <c:pt idx="4224">
                  <c:v>4224.29600000026</c:v>
                </c:pt>
                <c:pt idx="4225">
                  <c:v>4225.29583333359</c:v>
                </c:pt>
                <c:pt idx="4226">
                  <c:v>4226.29566666693</c:v>
                </c:pt>
                <c:pt idx="4227">
                  <c:v>4227.29550000026</c:v>
                </c:pt>
                <c:pt idx="4228">
                  <c:v>4228.29533333359</c:v>
                </c:pt>
                <c:pt idx="4229">
                  <c:v>4229.295166666925</c:v>
                </c:pt>
                <c:pt idx="4230">
                  <c:v>4230.29500000026</c:v>
                </c:pt>
                <c:pt idx="4231">
                  <c:v>4231.29483333359</c:v>
                </c:pt>
                <c:pt idx="4232">
                  <c:v>4232.29466666692</c:v>
                </c:pt>
                <c:pt idx="4233">
                  <c:v>4233.29450000026</c:v>
                </c:pt>
                <c:pt idx="4234">
                  <c:v>4234.29433333359</c:v>
                </c:pt>
                <c:pt idx="4235">
                  <c:v>4235.29416666693</c:v>
                </c:pt>
                <c:pt idx="4236">
                  <c:v>4236.29400000026</c:v>
                </c:pt>
                <c:pt idx="4237">
                  <c:v>4237.29383333359</c:v>
                </c:pt>
                <c:pt idx="4238">
                  <c:v>4238.29366666693</c:v>
                </c:pt>
                <c:pt idx="4239">
                  <c:v>4239.29350000026</c:v>
                </c:pt>
                <c:pt idx="4240">
                  <c:v>4240.29333333359</c:v>
                </c:pt>
                <c:pt idx="4241">
                  <c:v>4241.29316666692</c:v>
                </c:pt>
                <c:pt idx="4242">
                  <c:v>4242.29300000026</c:v>
                </c:pt>
                <c:pt idx="4243">
                  <c:v>4243.29283333359</c:v>
                </c:pt>
                <c:pt idx="4244">
                  <c:v>4244.29266666693</c:v>
                </c:pt>
                <c:pt idx="4245">
                  <c:v>4245.29250000026</c:v>
                </c:pt>
                <c:pt idx="4246">
                  <c:v>4246.29233333359</c:v>
                </c:pt>
                <c:pt idx="4247">
                  <c:v>4247.29216666693</c:v>
                </c:pt>
                <c:pt idx="4248">
                  <c:v>4248.29200000026</c:v>
                </c:pt>
                <c:pt idx="4249">
                  <c:v>4249.29183333359</c:v>
                </c:pt>
                <c:pt idx="4250">
                  <c:v>4250.29166666693</c:v>
                </c:pt>
                <c:pt idx="4251">
                  <c:v>4251.29150000026</c:v>
                </c:pt>
                <c:pt idx="4252">
                  <c:v>4252.29133333359</c:v>
                </c:pt>
                <c:pt idx="4253">
                  <c:v>4253.29116666694</c:v>
                </c:pt>
                <c:pt idx="4254">
                  <c:v>4254.29100000026</c:v>
                </c:pt>
                <c:pt idx="4255">
                  <c:v>4255.29083333359</c:v>
                </c:pt>
                <c:pt idx="4256">
                  <c:v>4256.290666666935</c:v>
                </c:pt>
                <c:pt idx="4257">
                  <c:v>4257.29050000026</c:v>
                </c:pt>
                <c:pt idx="4258">
                  <c:v>4258.2903333336</c:v>
                </c:pt>
                <c:pt idx="4259">
                  <c:v>4259.29016666693</c:v>
                </c:pt>
                <c:pt idx="4260">
                  <c:v>4260.29000000026</c:v>
                </c:pt>
                <c:pt idx="4261">
                  <c:v>4261.2898333336</c:v>
                </c:pt>
                <c:pt idx="4262">
                  <c:v>4262.28966666693</c:v>
                </c:pt>
                <c:pt idx="4263">
                  <c:v>4263.28950000026</c:v>
                </c:pt>
                <c:pt idx="4264">
                  <c:v>4264.2893333336</c:v>
                </c:pt>
                <c:pt idx="4265">
                  <c:v>4265.28916666693</c:v>
                </c:pt>
                <c:pt idx="4266">
                  <c:v>4266.28900000026</c:v>
                </c:pt>
                <c:pt idx="4267">
                  <c:v>4267.2888333336</c:v>
                </c:pt>
                <c:pt idx="4268">
                  <c:v>4268.28866666693</c:v>
                </c:pt>
                <c:pt idx="4269">
                  <c:v>4269.28850000027</c:v>
                </c:pt>
                <c:pt idx="4270">
                  <c:v>4270.288333333599</c:v>
                </c:pt>
                <c:pt idx="4271">
                  <c:v>4271.28816666693</c:v>
                </c:pt>
                <c:pt idx="4272">
                  <c:v>4272.28800000026</c:v>
                </c:pt>
                <c:pt idx="4273">
                  <c:v>4273.287833333598</c:v>
                </c:pt>
                <c:pt idx="4274">
                  <c:v>4274.28766666693</c:v>
                </c:pt>
                <c:pt idx="4275">
                  <c:v>4275.28750000026</c:v>
                </c:pt>
                <c:pt idx="4276">
                  <c:v>4276.287333333597</c:v>
                </c:pt>
                <c:pt idx="4277">
                  <c:v>4277.28716666693</c:v>
                </c:pt>
                <c:pt idx="4278">
                  <c:v>4278.287000000269</c:v>
                </c:pt>
                <c:pt idx="4279">
                  <c:v>4279.2868333336</c:v>
                </c:pt>
                <c:pt idx="4280">
                  <c:v>4280.28666666694</c:v>
                </c:pt>
                <c:pt idx="4281">
                  <c:v>4281.28650000027</c:v>
                </c:pt>
                <c:pt idx="4282">
                  <c:v>4282.2863333336</c:v>
                </c:pt>
                <c:pt idx="4283">
                  <c:v>4283.286166666935</c:v>
                </c:pt>
                <c:pt idx="4284">
                  <c:v>4284.28600000027</c:v>
                </c:pt>
                <c:pt idx="4285">
                  <c:v>4285.2858333336</c:v>
                </c:pt>
                <c:pt idx="4286">
                  <c:v>4286.28566666693</c:v>
                </c:pt>
                <c:pt idx="4287">
                  <c:v>4287.28550000027</c:v>
                </c:pt>
                <c:pt idx="4288">
                  <c:v>4288.2853333336</c:v>
                </c:pt>
                <c:pt idx="4289">
                  <c:v>4289.28516666693</c:v>
                </c:pt>
                <c:pt idx="4290">
                  <c:v>4290.28500000027</c:v>
                </c:pt>
                <c:pt idx="4291">
                  <c:v>4291.2848333336</c:v>
                </c:pt>
                <c:pt idx="4292">
                  <c:v>4292.28466666693</c:v>
                </c:pt>
                <c:pt idx="4293">
                  <c:v>4293.28450000027</c:v>
                </c:pt>
                <c:pt idx="4294">
                  <c:v>4294.2843333336</c:v>
                </c:pt>
                <c:pt idx="4295">
                  <c:v>4295.28416666693</c:v>
                </c:pt>
                <c:pt idx="4296">
                  <c:v>4296.28400000027</c:v>
                </c:pt>
                <c:pt idx="4297">
                  <c:v>4297.283833333599</c:v>
                </c:pt>
                <c:pt idx="4298">
                  <c:v>4298.28366666693</c:v>
                </c:pt>
                <c:pt idx="4299">
                  <c:v>4299.28350000027</c:v>
                </c:pt>
                <c:pt idx="4300">
                  <c:v>4300.283333333598</c:v>
                </c:pt>
                <c:pt idx="4301">
                  <c:v>4301.28316666693</c:v>
                </c:pt>
                <c:pt idx="4302">
                  <c:v>4302.28300000027</c:v>
                </c:pt>
                <c:pt idx="4303">
                  <c:v>4303.2828333336</c:v>
                </c:pt>
                <c:pt idx="4304">
                  <c:v>4304.28266666693</c:v>
                </c:pt>
                <c:pt idx="4305">
                  <c:v>4305.28250000026</c:v>
                </c:pt>
                <c:pt idx="4306">
                  <c:v>4306.2823333336</c:v>
                </c:pt>
                <c:pt idx="4307">
                  <c:v>4307.28216666694</c:v>
                </c:pt>
                <c:pt idx="4308">
                  <c:v>4308.28200000026</c:v>
                </c:pt>
                <c:pt idx="4309">
                  <c:v>4309.2818333336</c:v>
                </c:pt>
                <c:pt idx="4310">
                  <c:v>4310.281666666935</c:v>
                </c:pt>
                <c:pt idx="4311">
                  <c:v>4311.28150000026</c:v>
                </c:pt>
                <c:pt idx="4312">
                  <c:v>4312.2813333336</c:v>
                </c:pt>
                <c:pt idx="4313">
                  <c:v>4313.28116666693</c:v>
                </c:pt>
                <c:pt idx="4314">
                  <c:v>4314.28100000026</c:v>
                </c:pt>
                <c:pt idx="4315">
                  <c:v>4315.2808333336</c:v>
                </c:pt>
                <c:pt idx="4316">
                  <c:v>4316.28066666693</c:v>
                </c:pt>
                <c:pt idx="4317">
                  <c:v>4317.28050000026</c:v>
                </c:pt>
                <c:pt idx="4318">
                  <c:v>4318.28033333359</c:v>
                </c:pt>
                <c:pt idx="4319">
                  <c:v>4319.28016666693</c:v>
                </c:pt>
                <c:pt idx="4320">
                  <c:v>4320.280000000261</c:v>
                </c:pt>
                <c:pt idx="4321">
                  <c:v>4321.27983333359</c:v>
                </c:pt>
                <c:pt idx="4322">
                  <c:v>4322.27966666693</c:v>
                </c:pt>
                <c:pt idx="4323">
                  <c:v>4323.279500000261</c:v>
                </c:pt>
                <c:pt idx="4324">
                  <c:v>4324.279333333589</c:v>
                </c:pt>
                <c:pt idx="4325">
                  <c:v>4325.27916666693</c:v>
                </c:pt>
                <c:pt idx="4326">
                  <c:v>4326.279000000261</c:v>
                </c:pt>
                <c:pt idx="4327">
                  <c:v>4327.278833333587</c:v>
                </c:pt>
                <c:pt idx="4328">
                  <c:v>4328.27866666692</c:v>
                </c:pt>
                <c:pt idx="4329">
                  <c:v>4329.27850000026</c:v>
                </c:pt>
                <c:pt idx="4330">
                  <c:v>4330.278333333586</c:v>
                </c:pt>
                <c:pt idx="4331">
                  <c:v>4331.27816666692</c:v>
                </c:pt>
                <c:pt idx="4332">
                  <c:v>4332.278000000249</c:v>
                </c:pt>
                <c:pt idx="4333">
                  <c:v>4333.27783333358</c:v>
                </c:pt>
                <c:pt idx="4334">
                  <c:v>4334.27766666692</c:v>
                </c:pt>
                <c:pt idx="4335">
                  <c:v>4335.277500000258</c:v>
                </c:pt>
                <c:pt idx="4336">
                  <c:v>4336.277333333581</c:v>
                </c:pt>
                <c:pt idx="4337">
                  <c:v>4337.27716666692</c:v>
                </c:pt>
                <c:pt idx="4338">
                  <c:v>4338.277000000247</c:v>
                </c:pt>
                <c:pt idx="4339">
                  <c:v>4339.27683333359</c:v>
                </c:pt>
                <c:pt idx="4340">
                  <c:v>4340.27666666692</c:v>
                </c:pt>
                <c:pt idx="4341">
                  <c:v>4341.27650000025</c:v>
                </c:pt>
                <c:pt idx="4342">
                  <c:v>4342.27633333359</c:v>
                </c:pt>
                <c:pt idx="4343">
                  <c:v>4343.27616666692</c:v>
                </c:pt>
                <c:pt idx="4344">
                  <c:v>4344.27600000025</c:v>
                </c:pt>
                <c:pt idx="4345">
                  <c:v>4345.27583333359</c:v>
                </c:pt>
                <c:pt idx="4346">
                  <c:v>4346.27566666692</c:v>
                </c:pt>
                <c:pt idx="4347">
                  <c:v>4347.27550000025</c:v>
                </c:pt>
                <c:pt idx="4348">
                  <c:v>4348.27533333358</c:v>
                </c:pt>
                <c:pt idx="4349">
                  <c:v>4349.27516666692</c:v>
                </c:pt>
                <c:pt idx="4350">
                  <c:v>4350.27500000025</c:v>
                </c:pt>
                <c:pt idx="4351">
                  <c:v>4351.274833333578</c:v>
                </c:pt>
                <c:pt idx="4352">
                  <c:v>4352.27466666692</c:v>
                </c:pt>
                <c:pt idx="4353">
                  <c:v>4353.27450000025</c:v>
                </c:pt>
                <c:pt idx="4354">
                  <c:v>4354.274333333577</c:v>
                </c:pt>
                <c:pt idx="4355">
                  <c:v>4355.27416666691</c:v>
                </c:pt>
                <c:pt idx="4356">
                  <c:v>4356.27400000025</c:v>
                </c:pt>
                <c:pt idx="4357">
                  <c:v>4357.273833333576</c:v>
                </c:pt>
                <c:pt idx="4358">
                  <c:v>4358.27366666691</c:v>
                </c:pt>
                <c:pt idx="4359">
                  <c:v>4359.273500000249</c:v>
                </c:pt>
                <c:pt idx="4360">
                  <c:v>4360.273333333571</c:v>
                </c:pt>
                <c:pt idx="4361">
                  <c:v>4361.273166666911</c:v>
                </c:pt>
                <c:pt idx="4362">
                  <c:v>4362.273000000248</c:v>
                </c:pt>
                <c:pt idx="4363">
                  <c:v>4363.27283333358</c:v>
                </c:pt>
                <c:pt idx="4364">
                  <c:v>4364.272666666915</c:v>
                </c:pt>
                <c:pt idx="4365">
                  <c:v>4365.27250000025</c:v>
                </c:pt>
                <c:pt idx="4366">
                  <c:v>4366.27233333358</c:v>
                </c:pt>
                <c:pt idx="4367">
                  <c:v>4367.27216666691</c:v>
                </c:pt>
                <c:pt idx="4368">
                  <c:v>4368.27200000025</c:v>
                </c:pt>
                <c:pt idx="4369">
                  <c:v>4369.27183333358</c:v>
                </c:pt>
                <c:pt idx="4370">
                  <c:v>4370.27166666691</c:v>
                </c:pt>
                <c:pt idx="4371">
                  <c:v>4371.27150000024</c:v>
                </c:pt>
                <c:pt idx="4372">
                  <c:v>4372.27133333358</c:v>
                </c:pt>
                <c:pt idx="4373">
                  <c:v>4373.27116666691</c:v>
                </c:pt>
                <c:pt idx="4374">
                  <c:v>4374.271000000241</c:v>
                </c:pt>
                <c:pt idx="4375">
                  <c:v>4375.27083333358</c:v>
                </c:pt>
                <c:pt idx="4376">
                  <c:v>4376.27066666691</c:v>
                </c:pt>
                <c:pt idx="4377">
                  <c:v>4377.270500000241</c:v>
                </c:pt>
                <c:pt idx="4378">
                  <c:v>4378.270333333568</c:v>
                </c:pt>
                <c:pt idx="4379">
                  <c:v>4379.27016666691</c:v>
                </c:pt>
                <c:pt idx="4380">
                  <c:v>4380.270000000241</c:v>
                </c:pt>
                <c:pt idx="4381">
                  <c:v>4381.26983333357</c:v>
                </c:pt>
                <c:pt idx="4382">
                  <c:v>4382.26966666691</c:v>
                </c:pt>
                <c:pt idx="4383">
                  <c:v>4383.26950000024</c:v>
                </c:pt>
                <c:pt idx="4384">
                  <c:v>4384.26933333357</c:v>
                </c:pt>
                <c:pt idx="4385">
                  <c:v>4385.26916666691</c:v>
                </c:pt>
                <c:pt idx="4386">
                  <c:v>4386.26900000024</c:v>
                </c:pt>
                <c:pt idx="4387">
                  <c:v>4387.26883333357</c:v>
                </c:pt>
                <c:pt idx="4388">
                  <c:v>4388.26866666692</c:v>
                </c:pt>
                <c:pt idx="4389">
                  <c:v>4389.26850000024</c:v>
                </c:pt>
                <c:pt idx="4390">
                  <c:v>4390.26833333357</c:v>
                </c:pt>
                <c:pt idx="4391">
                  <c:v>4391.2681666669</c:v>
                </c:pt>
                <c:pt idx="4392">
                  <c:v>4392.26800000024</c:v>
                </c:pt>
                <c:pt idx="4393">
                  <c:v>4393.26783333357</c:v>
                </c:pt>
                <c:pt idx="4394">
                  <c:v>4394.2676666669</c:v>
                </c:pt>
                <c:pt idx="4395">
                  <c:v>4395.26750000024</c:v>
                </c:pt>
                <c:pt idx="4396">
                  <c:v>4396.26733333357</c:v>
                </c:pt>
                <c:pt idx="4397">
                  <c:v>4397.2671666669</c:v>
                </c:pt>
                <c:pt idx="4398">
                  <c:v>4398.26700000024</c:v>
                </c:pt>
                <c:pt idx="4399">
                  <c:v>4399.26683333357</c:v>
                </c:pt>
                <c:pt idx="4400">
                  <c:v>4400.2666666669</c:v>
                </c:pt>
                <c:pt idx="4401">
                  <c:v>4401.266500000241</c:v>
                </c:pt>
                <c:pt idx="4402">
                  <c:v>4402.26633333357</c:v>
                </c:pt>
                <c:pt idx="4403">
                  <c:v>4403.2661666669</c:v>
                </c:pt>
                <c:pt idx="4404">
                  <c:v>4404.26600000023</c:v>
                </c:pt>
                <c:pt idx="4405">
                  <c:v>4405.26583333357</c:v>
                </c:pt>
                <c:pt idx="4406">
                  <c:v>4406.2656666669</c:v>
                </c:pt>
                <c:pt idx="4407">
                  <c:v>4407.26550000023</c:v>
                </c:pt>
                <c:pt idx="4408">
                  <c:v>4408.26533333357</c:v>
                </c:pt>
                <c:pt idx="4409">
                  <c:v>4409.2651666669</c:v>
                </c:pt>
                <c:pt idx="4410">
                  <c:v>4410.26500000023</c:v>
                </c:pt>
                <c:pt idx="4411">
                  <c:v>4411.26483333356</c:v>
                </c:pt>
                <c:pt idx="4412">
                  <c:v>4412.2646666669</c:v>
                </c:pt>
                <c:pt idx="4413">
                  <c:v>4413.26450000023</c:v>
                </c:pt>
                <c:pt idx="4414">
                  <c:v>4414.26433333356</c:v>
                </c:pt>
                <c:pt idx="4415">
                  <c:v>4415.2641666669</c:v>
                </c:pt>
                <c:pt idx="4416">
                  <c:v>4416.26400000023</c:v>
                </c:pt>
                <c:pt idx="4417">
                  <c:v>4417.26383333356</c:v>
                </c:pt>
                <c:pt idx="4418">
                  <c:v>4418.2636666669</c:v>
                </c:pt>
                <c:pt idx="4419">
                  <c:v>4419.26350000023</c:v>
                </c:pt>
                <c:pt idx="4420">
                  <c:v>4420.26333333356</c:v>
                </c:pt>
                <c:pt idx="4421">
                  <c:v>4421.26316666689</c:v>
                </c:pt>
                <c:pt idx="4422">
                  <c:v>4422.26300000023</c:v>
                </c:pt>
                <c:pt idx="4423">
                  <c:v>4423.26283333356</c:v>
                </c:pt>
                <c:pt idx="4424">
                  <c:v>4424.26266666689</c:v>
                </c:pt>
                <c:pt idx="4425">
                  <c:v>4425.26250000023</c:v>
                </c:pt>
                <c:pt idx="4426">
                  <c:v>4426.26233333356</c:v>
                </c:pt>
                <c:pt idx="4427">
                  <c:v>4427.26216666689</c:v>
                </c:pt>
                <c:pt idx="4428">
                  <c:v>4428.26200000023</c:v>
                </c:pt>
                <c:pt idx="4429">
                  <c:v>4429.26183333356</c:v>
                </c:pt>
                <c:pt idx="4430">
                  <c:v>4430.26166666689</c:v>
                </c:pt>
                <c:pt idx="4431">
                  <c:v>4431.26150000023</c:v>
                </c:pt>
                <c:pt idx="4432">
                  <c:v>4432.26133333356</c:v>
                </c:pt>
                <c:pt idx="4433">
                  <c:v>4433.26116666689</c:v>
                </c:pt>
                <c:pt idx="4434">
                  <c:v>4434.261000000221</c:v>
                </c:pt>
                <c:pt idx="4435">
                  <c:v>4435.26083333356</c:v>
                </c:pt>
                <c:pt idx="4436">
                  <c:v>4436.26066666689</c:v>
                </c:pt>
                <c:pt idx="4437">
                  <c:v>4437.26050000022</c:v>
                </c:pt>
                <c:pt idx="4438">
                  <c:v>4438.26033333356</c:v>
                </c:pt>
                <c:pt idx="4439">
                  <c:v>4439.26016666689</c:v>
                </c:pt>
                <c:pt idx="4440">
                  <c:v>4440.26000000022</c:v>
                </c:pt>
                <c:pt idx="4441">
                  <c:v>4441.25983333356</c:v>
                </c:pt>
                <c:pt idx="4442">
                  <c:v>4442.2596666669</c:v>
                </c:pt>
                <c:pt idx="4443">
                  <c:v>4443.25950000022</c:v>
                </c:pt>
                <c:pt idx="4444">
                  <c:v>4444.259333333551</c:v>
                </c:pt>
                <c:pt idx="4445">
                  <c:v>4445.259166666894</c:v>
                </c:pt>
                <c:pt idx="4446">
                  <c:v>4446.25900000022</c:v>
                </c:pt>
                <c:pt idx="4447">
                  <c:v>4447.258833333551</c:v>
                </c:pt>
                <c:pt idx="4448">
                  <c:v>4448.25866666688</c:v>
                </c:pt>
                <c:pt idx="4449">
                  <c:v>4449.25850000022</c:v>
                </c:pt>
                <c:pt idx="4450">
                  <c:v>4450.258333333551</c:v>
                </c:pt>
                <c:pt idx="4451">
                  <c:v>4451.25816666689</c:v>
                </c:pt>
                <c:pt idx="4452">
                  <c:v>4452.25800000022</c:v>
                </c:pt>
                <c:pt idx="4453">
                  <c:v>4453.25783333355</c:v>
                </c:pt>
                <c:pt idx="4454">
                  <c:v>4454.25766666688</c:v>
                </c:pt>
                <c:pt idx="4455">
                  <c:v>4455.257500000221</c:v>
                </c:pt>
                <c:pt idx="4456">
                  <c:v>4456.257333333549</c:v>
                </c:pt>
                <c:pt idx="4457">
                  <c:v>4457.25716666688</c:v>
                </c:pt>
                <c:pt idx="4458">
                  <c:v>4458.257000000221</c:v>
                </c:pt>
                <c:pt idx="4459">
                  <c:v>4459.25683333355</c:v>
                </c:pt>
                <c:pt idx="4460">
                  <c:v>4460.25666666688</c:v>
                </c:pt>
                <c:pt idx="4461">
                  <c:v>4461.256500000221</c:v>
                </c:pt>
                <c:pt idx="4462">
                  <c:v>4462.25633333355</c:v>
                </c:pt>
                <c:pt idx="4463">
                  <c:v>4463.25616666688</c:v>
                </c:pt>
                <c:pt idx="4464">
                  <c:v>4464.25600000021</c:v>
                </c:pt>
                <c:pt idx="4465">
                  <c:v>4465.25583333355</c:v>
                </c:pt>
                <c:pt idx="4466">
                  <c:v>4466.25566666688</c:v>
                </c:pt>
                <c:pt idx="4467">
                  <c:v>4467.25550000021</c:v>
                </c:pt>
                <c:pt idx="4468">
                  <c:v>4468.255333333551</c:v>
                </c:pt>
                <c:pt idx="4469">
                  <c:v>4469.25516666688</c:v>
                </c:pt>
                <c:pt idx="4470">
                  <c:v>4470.25500000021</c:v>
                </c:pt>
                <c:pt idx="4471">
                  <c:v>4471.25483333354</c:v>
                </c:pt>
                <c:pt idx="4472">
                  <c:v>4472.25466666688</c:v>
                </c:pt>
                <c:pt idx="4473">
                  <c:v>4473.25450000021</c:v>
                </c:pt>
                <c:pt idx="4474">
                  <c:v>4474.254333333551</c:v>
                </c:pt>
                <c:pt idx="4475">
                  <c:v>4475.25416666688</c:v>
                </c:pt>
                <c:pt idx="4476">
                  <c:v>4476.25400000021</c:v>
                </c:pt>
                <c:pt idx="4477">
                  <c:v>4477.25383333354</c:v>
                </c:pt>
                <c:pt idx="4478">
                  <c:v>4478.25366666688</c:v>
                </c:pt>
                <c:pt idx="4479">
                  <c:v>4479.25350000021</c:v>
                </c:pt>
                <c:pt idx="4480">
                  <c:v>4480.25333333354</c:v>
                </c:pt>
                <c:pt idx="4481">
                  <c:v>4481.25316666688</c:v>
                </c:pt>
                <c:pt idx="4482">
                  <c:v>4482.25300000021</c:v>
                </c:pt>
                <c:pt idx="4483">
                  <c:v>4483.25283333354</c:v>
                </c:pt>
                <c:pt idx="4484">
                  <c:v>4484.25266666687</c:v>
                </c:pt>
                <c:pt idx="4485">
                  <c:v>4485.25250000021</c:v>
                </c:pt>
                <c:pt idx="4486">
                  <c:v>4486.25233333354</c:v>
                </c:pt>
                <c:pt idx="4487">
                  <c:v>4487.25216666687</c:v>
                </c:pt>
                <c:pt idx="4488">
                  <c:v>4488.25200000021</c:v>
                </c:pt>
                <c:pt idx="4489">
                  <c:v>4489.25183333354</c:v>
                </c:pt>
                <c:pt idx="4490">
                  <c:v>4490.25166666687</c:v>
                </c:pt>
                <c:pt idx="4491">
                  <c:v>4491.25150000021</c:v>
                </c:pt>
                <c:pt idx="4492">
                  <c:v>4492.25133333354</c:v>
                </c:pt>
                <c:pt idx="4493">
                  <c:v>4493.25116666687</c:v>
                </c:pt>
                <c:pt idx="4494">
                  <c:v>4494.2510000002</c:v>
                </c:pt>
                <c:pt idx="4495">
                  <c:v>4495.25083333354</c:v>
                </c:pt>
                <c:pt idx="4496">
                  <c:v>4496.250666666875</c:v>
                </c:pt>
                <c:pt idx="4497">
                  <c:v>4497.2505000002</c:v>
                </c:pt>
                <c:pt idx="4498">
                  <c:v>4498.25033333354</c:v>
                </c:pt>
                <c:pt idx="4499">
                  <c:v>4499.25016666687</c:v>
                </c:pt>
                <c:pt idx="4500">
                  <c:v>4500.2500000002</c:v>
                </c:pt>
                <c:pt idx="4501">
                  <c:v>4501.24983333354</c:v>
                </c:pt>
                <c:pt idx="4502">
                  <c:v>4502.24966666687</c:v>
                </c:pt>
                <c:pt idx="4503">
                  <c:v>4503.2495000002</c:v>
                </c:pt>
                <c:pt idx="4504">
                  <c:v>4504.24933333354</c:v>
                </c:pt>
                <c:pt idx="4505">
                  <c:v>4505.24916666687</c:v>
                </c:pt>
                <c:pt idx="4506">
                  <c:v>4506.2490000002</c:v>
                </c:pt>
                <c:pt idx="4507">
                  <c:v>4507.24883333353</c:v>
                </c:pt>
                <c:pt idx="4508">
                  <c:v>4508.24866666687</c:v>
                </c:pt>
                <c:pt idx="4509">
                  <c:v>4509.248500000201</c:v>
                </c:pt>
                <c:pt idx="4510">
                  <c:v>4510.248333333529</c:v>
                </c:pt>
                <c:pt idx="4511">
                  <c:v>4511.24816666687</c:v>
                </c:pt>
                <c:pt idx="4512">
                  <c:v>4512.248000000201</c:v>
                </c:pt>
                <c:pt idx="4513">
                  <c:v>4513.247833333528</c:v>
                </c:pt>
                <c:pt idx="4514">
                  <c:v>4514.24766666687</c:v>
                </c:pt>
                <c:pt idx="4515">
                  <c:v>4515.2475000002</c:v>
                </c:pt>
                <c:pt idx="4516">
                  <c:v>4516.247333333527</c:v>
                </c:pt>
                <c:pt idx="4517">
                  <c:v>4517.24716666686</c:v>
                </c:pt>
                <c:pt idx="4518">
                  <c:v>4518.247000000199</c:v>
                </c:pt>
                <c:pt idx="4519">
                  <c:v>4519.24683333353</c:v>
                </c:pt>
                <c:pt idx="4520">
                  <c:v>4520.24666666686</c:v>
                </c:pt>
                <c:pt idx="4521">
                  <c:v>4521.2465000002</c:v>
                </c:pt>
                <c:pt idx="4522">
                  <c:v>4522.246333333531</c:v>
                </c:pt>
                <c:pt idx="4523">
                  <c:v>4523.24616666686</c:v>
                </c:pt>
                <c:pt idx="4524">
                  <c:v>4524.24600000019</c:v>
                </c:pt>
                <c:pt idx="4525">
                  <c:v>4525.245833333531</c:v>
                </c:pt>
                <c:pt idx="4526">
                  <c:v>4526.24566666686</c:v>
                </c:pt>
                <c:pt idx="4527">
                  <c:v>4527.24550000019</c:v>
                </c:pt>
                <c:pt idx="4528">
                  <c:v>4528.245333333531</c:v>
                </c:pt>
                <c:pt idx="4529">
                  <c:v>4529.24516666686</c:v>
                </c:pt>
                <c:pt idx="4530">
                  <c:v>4530.24500000019</c:v>
                </c:pt>
                <c:pt idx="4531">
                  <c:v>4531.244833333531</c:v>
                </c:pt>
                <c:pt idx="4532">
                  <c:v>4532.24466666686</c:v>
                </c:pt>
                <c:pt idx="4533">
                  <c:v>4533.24450000019</c:v>
                </c:pt>
                <c:pt idx="4534">
                  <c:v>4534.24433333353</c:v>
                </c:pt>
                <c:pt idx="4535">
                  <c:v>4535.24416666686</c:v>
                </c:pt>
                <c:pt idx="4536">
                  <c:v>4536.24400000019</c:v>
                </c:pt>
                <c:pt idx="4537">
                  <c:v>4537.243833333519</c:v>
                </c:pt>
                <c:pt idx="4538">
                  <c:v>4538.24366666686</c:v>
                </c:pt>
                <c:pt idx="4539">
                  <c:v>4539.24350000019</c:v>
                </c:pt>
                <c:pt idx="4540">
                  <c:v>4540.243333333518</c:v>
                </c:pt>
                <c:pt idx="4541">
                  <c:v>4541.24316666686</c:v>
                </c:pt>
                <c:pt idx="4542">
                  <c:v>4542.24300000019</c:v>
                </c:pt>
                <c:pt idx="4543">
                  <c:v>4543.24283333352</c:v>
                </c:pt>
                <c:pt idx="4544">
                  <c:v>4544.24266666685</c:v>
                </c:pt>
                <c:pt idx="4545">
                  <c:v>4545.24250000019</c:v>
                </c:pt>
                <c:pt idx="4546">
                  <c:v>4546.24233333352</c:v>
                </c:pt>
                <c:pt idx="4547">
                  <c:v>4547.24216666685</c:v>
                </c:pt>
                <c:pt idx="4548">
                  <c:v>4548.24200000019</c:v>
                </c:pt>
                <c:pt idx="4549">
                  <c:v>4549.24183333352</c:v>
                </c:pt>
                <c:pt idx="4550">
                  <c:v>4550.241666666855</c:v>
                </c:pt>
                <c:pt idx="4551">
                  <c:v>4551.24150000019</c:v>
                </c:pt>
                <c:pt idx="4552">
                  <c:v>4552.24133333352</c:v>
                </c:pt>
                <c:pt idx="4553">
                  <c:v>4553.24116666685</c:v>
                </c:pt>
                <c:pt idx="4554">
                  <c:v>4554.24100000019</c:v>
                </c:pt>
                <c:pt idx="4555">
                  <c:v>4555.24083333352</c:v>
                </c:pt>
                <c:pt idx="4556">
                  <c:v>4556.24066666685</c:v>
                </c:pt>
                <c:pt idx="4557">
                  <c:v>4557.24050000018</c:v>
                </c:pt>
                <c:pt idx="4558">
                  <c:v>4558.24033333352</c:v>
                </c:pt>
                <c:pt idx="4559">
                  <c:v>4559.24016666685</c:v>
                </c:pt>
                <c:pt idx="4560">
                  <c:v>4560.24000000018</c:v>
                </c:pt>
                <c:pt idx="4561">
                  <c:v>4561.23983333352</c:v>
                </c:pt>
                <c:pt idx="4562">
                  <c:v>4562.23966666685</c:v>
                </c:pt>
                <c:pt idx="4563">
                  <c:v>4563.239500000181</c:v>
                </c:pt>
                <c:pt idx="4564">
                  <c:v>4564.239333333509</c:v>
                </c:pt>
                <c:pt idx="4565">
                  <c:v>4565.23916666685</c:v>
                </c:pt>
                <c:pt idx="4566">
                  <c:v>4566.239000000181</c:v>
                </c:pt>
                <c:pt idx="4567">
                  <c:v>4567.238833333518</c:v>
                </c:pt>
                <c:pt idx="4568">
                  <c:v>4568.23866666685</c:v>
                </c:pt>
                <c:pt idx="4569">
                  <c:v>4569.23850000018</c:v>
                </c:pt>
                <c:pt idx="4570">
                  <c:v>4570.238333333506</c:v>
                </c:pt>
                <c:pt idx="4571">
                  <c:v>4571.23816666685</c:v>
                </c:pt>
                <c:pt idx="4572">
                  <c:v>4572.238000000179</c:v>
                </c:pt>
                <c:pt idx="4573">
                  <c:v>4573.237833333501</c:v>
                </c:pt>
                <c:pt idx="4574">
                  <c:v>4574.23766666685</c:v>
                </c:pt>
                <c:pt idx="4575">
                  <c:v>4575.237500000178</c:v>
                </c:pt>
                <c:pt idx="4576">
                  <c:v>4576.237333333502</c:v>
                </c:pt>
                <c:pt idx="4577">
                  <c:v>4577.23716666684</c:v>
                </c:pt>
                <c:pt idx="4578">
                  <c:v>4578.237000000177</c:v>
                </c:pt>
                <c:pt idx="4579">
                  <c:v>4579.236833333511</c:v>
                </c:pt>
                <c:pt idx="4580">
                  <c:v>4580.23666666684</c:v>
                </c:pt>
                <c:pt idx="4581">
                  <c:v>4581.23650000018</c:v>
                </c:pt>
                <c:pt idx="4582">
                  <c:v>4582.236333333511</c:v>
                </c:pt>
                <c:pt idx="4583">
                  <c:v>4583.23616666684</c:v>
                </c:pt>
                <c:pt idx="4584">
                  <c:v>4584.23600000018</c:v>
                </c:pt>
                <c:pt idx="4585">
                  <c:v>4585.235833333511</c:v>
                </c:pt>
                <c:pt idx="4586">
                  <c:v>4586.23566666684</c:v>
                </c:pt>
                <c:pt idx="4587">
                  <c:v>4587.23550000018</c:v>
                </c:pt>
                <c:pt idx="4588">
                  <c:v>4588.23533333351</c:v>
                </c:pt>
                <c:pt idx="4589">
                  <c:v>4589.23516666684</c:v>
                </c:pt>
                <c:pt idx="4590">
                  <c:v>4590.23500000017</c:v>
                </c:pt>
                <c:pt idx="4591">
                  <c:v>4591.234833333509</c:v>
                </c:pt>
                <c:pt idx="4592">
                  <c:v>4592.23466666684</c:v>
                </c:pt>
                <c:pt idx="4593">
                  <c:v>4593.23450000017</c:v>
                </c:pt>
                <c:pt idx="4594">
                  <c:v>4594.234333333507</c:v>
                </c:pt>
                <c:pt idx="4595">
                  <c:v>4595.23416666684</c:v>
                </c:pt>
                <c:pt idx="4596">
                  <c:v>4596.23400000017</c:v>
                </c:pt>
                <c:pt idx="4597">
                  <c:v>4597.233833333496</c:v>
                </c:pt>
                <c:pt idx="4598">
                  <c:v>4598.23366666684</c:v>
                </c:pt>
                <c:pt idx="4599">
                  <c:v>4599.233500000169</c:v>
                </c:pt>
                <c:pt idx="4600">
                  <c:v>4600.233333333491</c:v>
                </c:pt>
                <c:pt idx="4601">
                  <c:v>4601.23316666684</c:v>
                </c:pt>
                <c:pt idx="4602">
                  <c:v>4602.233000000168</c:v>
                </c:pt>
                <c:pt idx="4603">
                  <c:v>4603.2328333335</c:v>
                </c:pt>
                <c:pt idx="4604">
                  <c:v>4604.23266666684</c:v>
                </c:pt>
                <c:pt idx="4605">
                  <c:v>4605.23250000017</c:v>
                </c:pt>
                <c:pt idx="4606">
                  <c:v>4606.2323333335</c:v>
                </c:pt>
                <c:pt idx="4607">
                  <c:v>4607.23216666684</c:v>
                </c:pt>
                <c:pt idx="4608">
                  <c:v>4608.23200000017</c:v>
                </c:pt>
                <c:pt idx="4609">
                  <c:v>4609.2318333335</c:v>
                </c:pt>
                <c:pt idx="4610">
                  <c:v>4610.23166666683</c:v>
                </c:pt>
                <c:pt idx="4611">
                  <c:v>4611.23150000017</c:v>
                </c:pt>
                <c:pt idx="4612">
                  <c:v>4612.2313333335</c:v>
                </c:pt>
                <c:pt idx="4613">
                  <c:v>4613.23116666683</c:v>
                </c:pt>
                <c:pt idx="4614">
                  <c:v>4614.23100000017</c:v>
                </c:pt>
                <c:pt idx="4615">
                  <c:v>4615.2308333335</c:v>
                </c:pt>
                <c:pt idx="4616">
                  <c:v>4616.23066666683</c:v>
                </c:pt>
                <c:pt idx="4617">
                  <c:v>4617.23050000017</c:v>
                </c:pt>
                <c:pt idx="4618">
                  <c:v>4618.230333333498</c:v>
                </c:pt>
                <c:pt idx="4619">
                  <c:v>4619.23016666683</c:v>
                </c:pt>
                <c:pt idx="4620">
                  <c:v>4620.230000000161</c:v>
                </c:pt>
                <c:pt idx="4621">
                  <c:v>4621.2298333335</c:v>
                </c:pt>
                <c:pt idx="4622">
                  <c:v>4622.22966666683</c:v>
                </c:pt>
                <c:pt idx="4623">
                  <c:v>4623.22950000016</c:v>
                </c:pt>
                <c:pt idx="4624">
                  <c:v>4624.2293333335</c:v>
                </c:pt>
                <c:pt idx="4625">
                  <c:v>4625.22916666683</c:v>
                </c:pt>
                <c:pt idx="4626">
                  <c:v>4626.22900000016</c:v>
                </c:pt>
                <c:pt idx="4627">
                  <c:v>4627.22883333349</c:v>
                </c:pt>
                <c:pt idx="4628">
                  <c:v>4628.22866666683</c:v>
                </c:pt>
                <c:pt idx="4629">
                  <c:v>4629.22850000016</c:v>
                </c:pt>
                <c:pt idx="4630">
                  <c:v>4630.2283333335</c:v>
                </c:pt>
                <c:pt idx="4631">
                  <c:v>4631.228166666835</c:v>
                </c:pt>
                <c:pt idx="4632">
                  <c:v>4632.22800000016</c:v>
                </c:pt>
                <c:pt idx="4633">
                  <c:v>4633.227833333491</c:v>
                </c:pt>
                <c:pt idx="4634">
                  <c:v>4634.22766666683</c:v>
                </c:pt>
                <c:pt idx="4635">
                  <c:v>4635.22750000016</c:v>
                </c:pt>
                <c:pt idx="4636">
                  <c:v>4636.227333333491</c:v>
                </c:pt>
                <c:pt idx="4637">
                  <c:v>4637.22716666683</c:v>
                </c:pt>
                <c:pt idx="4638">
                  <c:v>4638.22700000016</c:v>
                </c:pt>
                <c:pt idx="4639">
                  <c:v>4639.226833333491</c:v>
                </c:pt>
                <c:pt idx="4640">
                  <c:v>4640.22666666682</c:v>
                </c:pt>
                <c:pt idx="4641">
                  <c:v>4641.22650000016</c:v>
                </c:pt>
                <c:pt idx="4642">
                  <c:v>4642.22633333349</c:v>
                </c:pt>
                <c:pt idx="4643">
                  <c:v>4643.22616666682</c:v>
                </c:pt>
                <c:pt idx="4644">
                  <c:v>4644.226000000161</c:v>
                </c:pt>
                <c:pt idx="4645">
                  <c:v>4645.22583333349</c:v>
                </c:pt>
                <c:pt idx="4646">
                  <c:v>4646.22566666682</c:v>
                </c:pt>
                <c:pt idx="4647">
                  <c:v>4647.225500000161</c:v>
                </c:pt>
                <c:pt idx="4648">
                  <c:v>4648.22533333349</c:v>
                </c:pt>
                <c:pt idx="4649">
                  <c:v>4649.22516666682</c:v>
                </c:pt>
                <c:pt idx="4650">
                  <c:v>4650.22500000016</c:v>
                </c:pt>
                <c:pt idx="4651">
                  <c:v>4651.22483333349</c:v>
                </c:pt>
                <c:pt idx="4652">
                  <c:v>4652.22466666682</c:v>
                </c:pt>
                <c:pt idx="4653">
                  <c:v>4653.22450000015</c:v>
                </c:pt>
                <c:pt idx="4654">
                  <c:v>4654.22433333349</c:v>
                </c:pt>
                <c:pt idx="4655">
                  <c:v>4655.22416666682</c:v>
                </c:pt>
                <c:pt idx="4656">
                  <c:v>4656.22400000015</c:v>
                </c:pt>
                <c:pt idx="4657">
                  <c:v>4657.223833333491</c:v>
                </c:pt>
                <c:pt idx="4658">
                  <c:v>4658.22366666682</c:v>
                </c:pt>
                <c:pt idx="4659">
                  <c:v>4659.22350000015</c:v>
                </c:pt>
                <c:pt idx="4660">
                  <c:v>4660.22333333348</c:v>
                </c:pt>
                <c:pt idx="4661">
                  <c:v>4661.22316666682</c:v>
                </c:pt>
                <c:pt idx="4662">
                  <c:v>4662.22300000015</c:v>
                </c:pt>
                <c:pt idx="4663">
                  <c:v>4663.22283333348</c:v>
                </c:pt>
                <c:pt idx="4664">
                  <c:v>4664.22266666682</c:v>
                </c:pt>
                <c:pt idx="4665">
                  <c:v>4665.22250000015</c:v>
                </c:pt>
                <c:pt idx="4666">
                  <c:v>4666.22233333348</c:v>
                </c:pt>
                <c:pt idx="4667">
                  <c:v>4667.22216666682</c:v>
                </c:pt>
                <c:pt idx="4668">
                  <c:v>4668.22200000015</c:v>
                </c:pt>
                <c:pt idx="4669">
                  <c:v>4669.22183333348</c:v>
                </c:pt>
                <c:pt idx="4670">
                  <c:v>4670.22166666682</c:v>
                </c:pt>
                <c:pt idx="4671">
                  <c:v>4671.22150000015</c:v>
                </c:pt>
                <c:pt idx="4672">
                  <c:v>4672.22133333348</c:v>
                </c:pt>
                <c:pt idx="4673">
                  <c:v>4673.22116666681</c:v>
                </c:pt>
                <c:pt idx="4674">
                  <c:v>4674.22100000015</c:v>
                </c:pt>
                <c:pt idx="4675">
                  <c:v>4675.22083333348</c:v>
                </c:pt>
                <c:pt idx="4676">
                  <c:v>4676.22066666681</c:v>
                </c:pt>
                <c:pt idx="4677">
                  <c:v>4677.22050000015</c:v>
                </c:pt>
                <c:pt idx="4678">
                  <c:v>4678.22033333348</c:v>
                </c:pt>
                <c:pt idx="4679">
                  <c:v>4679.22016666681</c:v>
                </c:pt>
                <c:pt idx="4680">
                  <c:v>4680.22000000015</c:v>
                </c:pt>
                <c:pt idx="4681">
                  <c:v>4681.21983333348</c:v>
                </c:pt>
                <c:pt idx="4682">
                  <c:v>4682.21966666681</c:v>
                </c:pt>
                <c:pt idx="4683">
                  <c:v>4683.21950000015</c:v>
                </c:pt>
                <c:pt idx="4684">
                  <c:v>4684.21933333348</c:v>
                </c:pt>
                <c:pt idx="4685">
                  <c:v>4685.219166666814</c:v>
                </c:pt>
                <c:pt idx="4686">
                  <c:v>4686.21900000014</c:v>
                </c:pt>
                <c:pt idx="4687">
                  <c:v>4687.21883333348</c:v>
                </c:pt>
                <c:pt idx="4688">
                  <c:v>4688.21866666681</c:v>
                </c:pt>
                <c:pt idx="4689">
                  <c:v>4689.21850000014</c:v>
                </c:pt>
                <c:pt idx="4690">
                  <c:v>4690.21833333348</c:v>
                </c:pt>
                <c:pt idx="4691">
                  <c:v>4691.21816666681</c:v>
                </c:pt>
                <c:pt idx="4692">
                  <c:v>4692.21800000014</c:v>
                </c:pt>
                <c:pt idx="4693">
                  <c:v>4693.21783333347</c:v>
                </c:pt>
                <c:pt idx="4694">
                  <c:v>4694.21766666681</c:v>
                </c:pt>
                <c:pt idx="4695">
                  <c:v>4695.21750000014</c:v>
                </c:pt>
                <c:pt idx="4696">
                  <c:v>4696.217333333469</c:v>
                </c:pt>
                <c:pt idx="4697">
                  <c:v>4697.21716666681</c:v>
                </c:pt>
                <c:pt idx="4698">
                  <c:v>4698.217000000141</c:v>
                </c:pt>
                <c:pt idx="4699">
                  <c:v>4699.21683333347</c:v>
                </c:pt>
                <c:pt idx="4700">
                  <c:v>4700.21666666681</c:v>
                </c:pt>
                <c:pt idx="4701">
                  <c:v>4701.216500000141</c:v>
                </c:pt>
                <c:pt idx="4702">
                  <c:v>4702.21633333347</c:v>
                </c:pt>
                <c:pt idx="4703">
                  <c:v>4703.21616666681</c:v>
                </c:pt>
                <c:pt idx="4704">
                  <c:v>4704.21600000014</c:v>
                </c:pt>
                <c:pt idx="4705">
                  <c:v>4705.21583333347</c:v>
                </c:pt>
                <c:pt idx="4706">
                  <c:v>4706.2156666668</c:v>
                </c:pt>
                <c:pt idx="4707">
                  <c:v>4707.21550000014</c:v>
                </c:pt>
                <c:pt idx="4708">
                  <c:v>4708.21533333347</c:v>
                </c:pt>
                <c:pt idx="4709">
                  <c:v>4709.2151666668</c:v>
                </c:pt>
                <c:pt idx="4710">
                  <c:v>4710.21500000014</c:v>
                </c:pt>
                <c:pt idx="4711">
                  <c:v>4711.214833333471</c:v>
                </c:pt>
                <c:pt idx="4712">
                  <c:v>4712.2146666668</c:v>
                </c:pt>
                <c:pt idx="4713">
                  <c:v>4713.21450000013</c:v>
                </c:pt>
                <c:pt idx="4714">
                  <c:v>4714.214333333471</c:v>
                </c:pt>
                <c:pt idx="4715">
                  <c:v>4715.2141666668</c:v>
                </c:pt>
                <c:pt idx="4716">
                  <c:v>4716.21400000014</c:v>
                </c:pt>
                <c:pt idx="4717">
                  <c:v>4717.213833333471</c:v>
                </c:pt>
                <c:pt idx="4718">
                  <c:v>4718.2136666668</c:v>
                </c:pt>
                <c:pt idx="4719">
                  <c:v>4719.21350000013</c:v>
                </c:pt>
                <c:pt idx="4720">
                  <c:v>4720.21333333347</c:v>
                </c:pt>
                <c:pt idx="4721">
                  <c:v>4721.2131666668</c:v>
                </c:pt>
                <c:pt idx="4722">
                  <c:v>4722.21300000013</c:v>
                </c:pt>
                <c:pt idx="4723">
                  <c:v>4723.21283333347</c:v>
                </c:pt>
                <c:pt idx="4724">
                  <c:v>4724.2126666668</c:v>
                </c:pt>
                <c:pt idx="4725">
                  <c:v>4725.21250000013</c:v>
                </c:pt>
                <c:pt idx="4726">
                  <c:v>4726.21233333347</c:v>
                </c:pt>
                <c:pt idx="4727">
                  <c:v>4727.2121666668</c:v>
                </c:pt>
                <c:pt idx="4728">
                  <c:v>4728.21200000013</c:v>
                </c:pt>
                <c:pt idx="4729">
                  <c:v>4729.21183333346</c:v>
                </c:pt>
                <c:pt idx="4730">
                  <c:v>4730.2116666668</c:v>
                </c:pt>
                <c:pt idx="4731">
                  <c:v>4731.21150000013</c:v>
                </c:pt>
                <c:pt idx="4732">
                  <c:v>4732.21133333346</c:v>
                </c:pt>
                <c:pt idx="4733">
                  <c:v>4733.2111666668</c:v>
                </c:pt>
                <c:pt idx="4734">
                  <c:v>4734.21100000013</c:v>
                </c:pt>
                <c:pt idx="4735">
                  <c:v>4735.21083333346</c:v>
                </c:pt>
                <c:pt idx="4736">
                  <c:v>4736.2106666668</c:v>
                </c:pt>
                <c:pt idx="4737">
                  <c:v>4737.21050000013</c:v>
                </c:pt>
                <c:pt idx="4738">
                  <c:v>4738.21033333346</c:v>
                </c:pt>
                <c:pt idx="4739">
                  <c:v>4739.21016666679</c:v>
                </c:pt>
                <c:pt idx="4740">
                  <c:v>4740.21000000013</c:v>
                </c:pt>
                <c:pt idx="4741">
                  <c:v>4741.20983333346</c:v>
                </c:pt>
                <c:pt idx="4742">
                  <c:v>4742.20966666679</c:v>
                </c:pt>
                <c:pt idx="4743">
                  <c:v>4743.20950000012</c:v>
                </c:pt>
                <c:pt idx="4744">
                  <c:v>4744.20933333346</c:v>
                </c:pt>
                <c:pt idx="4745">
                  <c:v>4745.20916666679</c:v>
                </c:pt>
                <c:pt idx="4746">
                  <c:v>4746.20900000012</c:v>
                </c:pt>
                <c:pt idx="4747">
                  <c:v>4747.20883333346</c:v>
                </c:pt>
                <c:pt idx="4748">
                  <c:v>4748.20866666679</c:v>
                </c:pt>
                <c:pt idx="4749">
                  <c:v>4749.20850000012</c:v>
                </c:pt>
                <c:pt idx="4750">
                  <c:v>4750.208333333459</c:v>
                </c:pt>
                <c:pt idx="4751">
                  <c:v>4751.20816666679</c:v>
                </c:pt>
                <c:pt idx="4752">
                  <c:v>4752.208000000121</c:v>
                </c:pt>
                <c:pt idx="4753">
                  <c:v>4753.207833333458</c:v>
                </c:pt>
                <c:pt idx="4754">
                  <c:v>4754.20766666679</c:v>
                </c:pt>
                <c:pt idx="4755">
                  <c:v>4755.20750000012</c:v>
                </c:pt>
                <c:pt idx="4756">
                  <c:v>4756.207333333457</c:v>
                </c:pt>
                <c:pt idx="4757">
                  <c:v>4757.20716666679</c:v>
                </c:pt>
                <c:pt idx="4758">
                  <c:v>4758.207000000119</c:v>
                </c:pt>
                <c:pt idx="4759">
                  <c:v>4759.20683333345</c:v>
                </c:pt>
                <c:pt idx="4760">
                  <c:v>4760.20666666679</c:v>
                </c:pt>
                <c:pt idx="4761">
                  <c:v>4761.20650000012</c:v>
                </c:pt>
                <c:pt idx="4762">
                  <c:v>4762.20633333345</c:v>
                </c:pt>
                <c:pt idx="4763">
                  <c:v>4763.20616666679</c:v>
                </c:pt>
                <c:pt idx="4764">
                  <c:v>4764.20600000012</c:v>
                </c:pt>
                <c:pt idx="4765">
                  <c:v>4765.205833333451</c:v>
                </c:pt>
                <c:pt idx="4766">
                  <c:v>4766.20566666679</c:v>
                </c:pt>
                <c:pt idx="4767">
                  <c:v>4767.20550000012</c:v>
                </c:pt>
                <c:pt idx="4768">
                  <c:v>4768.205333333451</c:v>
                </c:pt>
                <c:pt idx="4769">
                  <c:v>4769.20516666678</c:v>
                </c:pt>
                <c:pt idx="4770">
                  <c:v>4770.20500000012</c:v>
                </c:pt>
                <c:pt idx="4771">
                  <c:v>4771.204833333451</c:v>
                </c:pt>
                <c:pt idx="4772">
                  <c:v>4772.20466666678</c:v>
                </c:pt>
                <c:pt idx="4773">
                  <c:v>4773.20450000012</c:v>
                </c:pt>
                <c:pt idx="4774">
                  <c:v>4774.20433333345</c:v>
                </c:pt>
                <c:pt idx="4775">
                  <c:v>4775.20416666678</c:v>
                </c:pt>
                <c:pt idx="4776">
                  <c:v>4776.20400000012</c:v>
                </c:pt>
                <c:pt idx="4777">
                  <c:v>4777.203833333449</c:v>
                </c:pt>
                <c:pt idx="4778">
                  <c:v>4778.203666666781</c:v>
                </c:pt>
                <c:pt idx="4779">
                  <c:v>4779.20350000011</c:v>
                </c:pt>
                <c:pt idx="4780">
                  <c:v>4780.203333333448</c:v>
                </c:pt>
                <c:pt idx="4781">
                  <c:v>4781.203166666781</c:v>
                </c:pt>
                <c:pt idx="4782">
                  <c:v>4782.20300000011</c:v>
                </c:pt>
                <c:pt idx="4783">
                  <c:v>4783.20283333345</c:v>
                </c:pt>
                <c:pt idx="4784">
                  <c:v>4784.20266666679</c:v>
                </c:pt>
                <c:pt idx="4785">
                  <c:v>4785.20250000011</c:v>
                </c:pt>
                <c:pt idx="4786">
                  <c:v>4786.20233333345</c:v>
                </c:pt>
                <c:pt idx="4787">
                  <c:v>4787.20216666679</c:v>
                </c:pt>
                <c:pt idx="4788">
                  <c:v>4788.20200000011</c:v>
                </c:pt>
                <c:pt idx="4789">
                  <c:v>4789.20183333344</c:v>
                </c:pt>
                <c:pt idx="4790">
                  <c:v>4790.201666666785</c:v>
                </c:pt>
                <c:pt idx="4791">
                  <c:v>4791.20150000011</c:v>
                </c:pt>
                <c:pt idx="4792">
                  <c:v>4792.20133333344</c:v>
                </c:pt>
                <c:pt idx="4793">
                  <c:v>4793.20116666678</c:v>
                </c:pt>
                <c:pt idx="4794">
                  <c:v>4794.20100000011</c:v>
                </c:pt>
                <c:pt idx="4795">
                  <c:v>4795.20083333344</c:v>
                </c:pt>
                <c:pt idx="4796">
                  <c:v>4796.20066666678</c:v>
                </c:pt>
                <c:pt idx="4797">
                  <c:v>4797.20050000011</c:v>
                </c:pt>
                <c:pt idx="4798">
                  <c:v>4798.20033333344</c:v>
                </c:pt>
                <c:pt idx="4799">
                  <c:v>4799.20016666678</c:v>
                </c:pt>
                <c:pt idx="4800">
                  <c:v>4800.20000000011</c:v>
                </c:pt>
                <c:pt idx="4801">
                  <c:v>4801.19983333344</c:v>
                </c:pt>
                <c:pt idx="4802">
                  <c:v>4802.19966666677</c:v>
                </c:pt>
                <c:pt idx="4803">
                  <c:v>4803.19950000011</c:v>
                </c:pt>
                <c:pt idx="4804">
                  <c:v>4804.19933333344</c:v>
                </c:pt>
                <c:pt idx="4805">
                  <c:v>4805.19916666677</c:v>
                </c:pt>
                <c:pt idx="4806">
                  <c:v>4806.19900000011</c:v>
                </c:pt>
                <c:pt idx="4807">
                  <c:v>4807.19883333344</c:v>
                </c:pt>
                <c:pt idx="4808">
                  <c:v>4808.19866666677</c:v>
                </c:pt>
                <c:pt idx="4809">
                  <c:v>4809.198500000101</c:v>
                </c:pt>
                <c:pt idx="4810">
                  <c:v>4810.19833333344</c:v>
                </c:pt>
                <c:pt idx="4811">
                  <c:v>4811.19816666677</c:v>
                </c:pt>
                <c:pt idx="4812">
                  <c:v>4812.1980000001</c:v>
                </c:pt>
                <c:pt idx="4813">
                  <c:v>4813.19783333344</c:v>
                </c:pt>
                <c:pt idx="4814">
                  <c:v>4814.19766666677</c:v>
                </c:pt>
                <c:pt idx="4815">
                  <c:v>4815.1975000001</c:v>
                </c:pt>
                <c:pt idx="4816">
                  <c:v>4816.19733333344</c:v>
                </c:pt>
                <c:pt idx="4817">
                  <c:v>4817.19716666677</c:v>
                </c:pt>
                <c:pt idx="4818">
                  <c:v>4818.1970000001</c:v>
                </c:pt>
                <c:pt idx="4819">
                  <c:v>4819.19683333344</c:v>
                </c:pt>
                <c:pt idx="4820">
                  <c:v>4820.19666666677</c:v>
                </c:pt>
                <c:pt idx="4821">
                  <c:v>4821.1965000001</c:v>
                </c:pt>
                <c:pt idx="4822">
                  <c:v>4822.196333333431</c:v>
                </c:pt>
                <c:pt idx="4823">
                  <c:v>4823.19616666677</c:v>
                </c:pt>
                <c:pt idx="4824">
                  <c:v>4824.1960000001</c:v>
                </c:pt>
                <c:pt idx="4825">
                  <c:v>4825.195833333431</c:v>
                </c:pt>
                <c:pt idx="4826">
                  <c:v>4826.19566666677</c:v>
                </c:pt>
                <c:pt idx="4827">
                  <c:v>4827.1955000001</c:v>
                </c:pt>
                <c:pt idx="4828">
                  <c:v>4828.19533333343</c:v>
                </c:pt>
                <c:pt idx="4829">
                  <c:v>4829.19516666676</c:v>
                </c:pt>
                <c:pt idx="4830">
                  <c:v>4830.1950000001</c:v>
                </c:pt>
                <c:pt idx="4831">
                  <c:v>4831.19483333343</c:v>
                </c:pt>
                <c:pt idx="4832">
                  <c:v>4832.19466666677</c:v>
                </c:pt>
                <c:pt idx="4833">
                  <c:v>4833.194500000101</c:v>
                </c:pt>
                <c:pt idx="4834">
                  <c:v>4834.19433333343</c:v>
                </c:pt>
                <c:pt idx="4835">
                  <c:v>4835.19416666677</c:v>
                </c:pt>
                <c:pt idx="4836">
                  <c:v>4836.194000000101</c:v>
                </c:pt>
                <c:pt idx="4837">
                  <c:v>4837.19383333343</c:v>
                </c:pt>
                <c:pt idx="4838">
                  <c:v>4838.19366666677</c:v>
                </c:pt>
                <c:pt idx="4839">
                  <c:v>4839.19350000009</c:v>
                </c:pt>
                <c:pt idx="4840">
                  <c:v>4840.19333333343</c:v>
                </c:pt>
                <c:pt idx="4841">
                  <c:v>4841.19316666677</c:v>
                </c:pt>
                <c:pt idx="4842">
                  <c:v>4842.19300000009</c:v>
                </c:pt>
                <c:pt idx="4843">
                  <c:v>4843.19283333343</c:v>
                </c:pt>
                <c:pt idx="4844">
                  <c:v>4844.19266666677</c:v>
                </c:pt>
                <c:pt idx="4845">
                  <c:v>4845.19250000009</c:v>
                </c:pt>
                <c:pt idx="4846">
                  <c:v>4846.192333333431</c:v>
                </c:pt>
                <c:pt idx="4847">
                  <c:v>4847.19216666676</c:v>
                </c:pt>
                <c:pt idx="4848">
                  <c:v>4848.19200000009</c:v>
                </c:pt>
                <c:pt idx="4849">
                  <c:v>4849.191833333431</c:v>
                </c:pt>
                <c:pt idx="4850">
                  <c:v>4850.19166666676</c:v>
                </c:pt>
                <c:pt idx="4851">
                  <c:v>4851.19150000009</c:v>
                </c:pt>
                <c:pt idx="4852">
                  <c:v>4852.19133333342</c:v>
                </c:pt>
                <c:pt idx="4853">
                  <c:v>4853.19116666676</c:v>
                </c:pt>
                <c:pt idx="4854">
                  <c:v>4854.19100000009</c:v>
                </c:pt>
                <c:pt idx="4855">
                  <c:v>4855.19083333342</c:v>
                </c:pt>
                <c:pt idx="4856">
                  <c:v>4856.19066666676</c:v>
                </c:pt>
                <c:pt idx="4857">
                  <c:v>4857.19050000009</c:v>
                </c:pt>
                <c:pt idx="4858">
                  <c:v>4858.19033333342</c:v>
                </c:pt>
                <c:pt idx="4859">
                  <c:v>4859.19016666675</c:v>
                </c:pt>
                <c:pt idx="4860">
                  <c:v>4860.19000000009</c:v>
                </c:pt>
                <c:pt idx="4861">
                  <c:v>4861.18983333342</c:v>
                </c:pt>
                <c:pt idx="4862">
                  <c:v>4862.18966666675</c:v>
                </c:pt>
                <c:pt idx="4863">
                  <c:v>4863.18950000009</c:v>
                </c:pt>
                <c:pt idx="4864">
                  <c:v>4864.18933333342</c:v>
                </c:pt>
                <c:pt idx="4865">
                  <c:v>4865.18916666675</c:v>
                </c:pt>
                <c:pt idx="4866">
                  <c:v>4866.18900000009</c:v>
                </c:pt>
                <c:pt idx="4867">
                  <c:v>4867.18883333342</c:v>
                </c:pt>
                <c:pt idx="4868">
                  <c:v>4868.18866666675</c:v>
                </c:pt>
                <c:pt idx="4869">
                  <c:v>4869.18850000009</c:v>
                </c:pt>
                <c:pt idx="4870">
                  <c:v>4870.18833333342</c:v>
                </c:pt>
                <c:pt idx="4871">
                  <c:v>4871.18816666675</c:v>
                </c:pt>
                <c:pt idx="4872">
                  <c:v>4872.18800000008</c:v>
                </c:pt>
                <c:pt idx="4873">
                  <c:v>4873.18783333342</c:v>
                </c:pt>
                <c:pt idx="4874">
                  <c:v>4874.18766666675</c:v>
                </c:pt>
                <c:pt idx="4875">
                  <c:v>4875.18750000008</c:v>
                </c:pt>
                <c:pt idx="4876">
                  <c:v>4876.18733333342</c:v>
                </c:pt>
                <c:pt idx="4877">
                  <c:v>4877.18716666675</c:v>
                </c:pt>
                <c:pt idx="4878">
                  <c:v>4878.18700000008</c:v>
                </c:pt>
                <c:pt idx="4879">
                  <c:v>4879.18683333342</c:v>
                </c:pt>
                <c:pt idx="4880">
                  <c:v>4880.18666666675</c:v>
                </c:pt>
                <c:pt idx="4881">
                  <c:v>4881.18650000008</c:v>
                </c:pt>
                <c:pt idx="4882">
                  <c:v>4882.18633333342</c:v>
                </c:pt>
                <c:pt idx="4883">
                  <c:v>4883.18616666675</c:v>
                </c:pt>
                <c:pt idx="4884">
                  <c:v>4884.18600000008</c:v>
                </c:pt>
                <c:pt idx="4885">
                  <c:v>4885.18583333341</c:v>
                </c:pt>
                <c:pt idx="4886">
                  <c:v>4886.18566666675</c:v>
                </c:pt>
                <c:pt idx="4887">
                  <c:v>4887.185500000081</c:v>
                </c:pt>
                <c:pt idx="4888">
                  <c:v>4888.18533333341</c:v>
                </c:pt>
                <c:pt idx="4889">
                  <c:v>4889.18516666675</c:v>
                </c:pt>
                <c:pt idx="4890">
                  <c:v>4890.18500000008</c:v>
                </c:pt>
                <c:pt idx="4891">
                  <c:v>4891.18483333341</c:v>
                </c:pt>
                <c:pt idx="4892">
                  <c:v>4892.18466666675</c:v>
                </c:pt>
                <c:pt idx="4893">
                  <c:v>4893.18450000008</c:v>
                </c:pt>
                <c:pt idx="4894">
                  <c:v>4894.18433333341</c:v>
                </c:pt>
                <c:pt idx="4895">
                  <c:v>4895.18416666675</c:v>
                </c:pt>
                <c:pt idx="4896">
                  <c:v>4896.18400000008</c:v>
                </c:pt>
                <c:pt idx="4897">
                  <c:v>4897.18383333341</c:v>
                </c:pt>
                <c:pt idx="4898">
                  <c:v>4898.183666666745</c:v>
                </c:pt>
                <c:pt idx="4899">
                  <c:v>4899.18350000008</c:v>
                </c:pt>
                <c:pt idx="4900">
                  <c:v>4900.183333333411</c:v>
                </c:pt>
                <c:pt idx="4901">
                  <c:v>4901.18316666674</c:v>
                </c:pt>
                <c:pt idx="4902">
                  <c:v>4902.18300000008</c:v>
                </c:pt>
                <c:pt idx="4903">
                  <c:v>4903.182833333411</c:v>
                </c:pt>
                <c:pt idx="4904">
                  <c:v>4904.18266666674</c:v>
                </c:pt>
                <c:pt idx="4905">
                  <c:v>4905.18250000007</c:v>
                </c:pt>
                <c:pt idx="4906">
                  <c:v>4906.182333333411</c:v>
                </c:pt>
                <c:pt idx="4907">
                  <c:v>4907.18216666674</c:v>
                </c:pt>
                <c:pt idx="4908">
                  <c:v>4908.18200000007</c:v>
                </c:pt>
                <c:pt idx="4909">
                  <c:v>4909.18183333341</c:v>
                </c:pt>
                <c:pt idx="4910">
                  <c:v>4910.18166666674</c:v>
                </c:pt>
                <c:pt idx="4911">
                  <c:v>4911.18150000007</c:v>
                </c:pt>
                <c:pt idx="4912">
                  <c:v>4912.18133333341</c:v>
                </c:pt>
                <c:pt idx="4913">
                  <c:v>4913.18116666675</c:v>
                </c:pt>
                <c:pt idx="4914">
                  <c:v>4914.18100000007</c:v>
                </c:pt>
                <c:pt idx="4915">
                  <c:v>4915.1808333334</c:v>
                </c:pt>
                <c:pt idx="4916">
                  <c:v>4916.18066666675</c:v>
                </c:pt>
                <c:pt idx="4917">
                  <c:v>4917.18050000007</c:v>
                </c:pt>
                <c:pt idx="4918">
                  <c:v>4918.1803333334</c:v>
                </c:pt>
                <c:pt idx="4919">
                  <c:v>4919.18016666675</c:v>
                </c:pt>
                <c:pt idx="4920">
                  <c:v>4920.18000000007</c:v>
                </c:pt>
                <c:pt idx="4921">
                  <c:v>4921.1798333334</c:v>
                </c:pt>
                <c:pt idx="4922">
                  <c:v>4922.17966666675</c:v>
                </c:pt>
                <c:pt idx="4923">
                  <c:v>4923.17950000007</c:v>
                </c:pt>
                <c:pt idx="4924">
                  <c:v>4924.1793333334</c:v>
                </c:pt>
                <c:pt idx="4925">
                  <c:v>4925.17916666673</c:v>
                </c:pt>
                <c:pt idx="4926">
                  <c:v>4926.17900000007</c:v>
                </c:pt>
                <c:pt idx="4927">
                  <c:v>4927.1788333334</c:v>
                </c:pt>
                <c:pt idx="4928">
                  <c:v>4928.17866666673</c:v>
                </c:pt>
                <c:pt idx="4929">
                  <c:v>4929.17850000007</c:v>
                </c:pt>
                <c:pt idx="4930">
                  <c:v>4930.1783333334</c:v>
                </c:pt>
                <c:pt idx="4931">
                  <c:v>4931.17816666673</c:v>
                </c:pt>
                <c:pt idx="4932">
                  <c:v>4932.17800000006</c:v>
                </c:pt>
                <c:pt idx="4933">
                  <c:v>4933.1778333334</c:v>
                </c:pt>
                <c:pt idx="4934">
                  <c:v>4934.17766666673</c:v>
                </c:pt>
                <c:pt idx="4935">
                  <c:v>4935.17750000007</c:v>
                </c:pt>
                <c:pt idx="4936">
                  <c:v>4936.177333333399</c:v>
                </c:pt>
                <c:pt idx="4937">
                  <c:v>4937.17716666673</c:v>
                </c:pt>
                <c:pt idx="4938">
                  <c:v>4938.17700000006</c:v>
                </c:pt>
                <c:pt idx="4939">
                  <c:v>4939.1768333334</c:v>
                </c:pt>
                <c:pt idx="4940">
                  <c:v>4940.17666666673</c:v>
                </c:pt>
                <c:pt idx="4941">
                  <c:v>4941.176500000061</c:v>
                </c:pt>
                <c:pt idx="4942">
                  <c:v>4942.1763333334</c:v>
                </c:pt>
                <c:pt idx="4943">
                  <c:v>4943.17616666673</c:v>
                </c:pt>
                <c:pt idx="4944">
                  <c:v>4944.17600000006</c:v>
                </c:pt>
                <c:pt idx="4945">
                  <c:v>4945.17583333339</c:v>
                </c:pt>
                <c:pt idx="4946">
                  <c:v>4946.17566666673</c:v>
                </c:pt>
                <c:pt idx="4947">
                  <c:v>4947.17550000006</c:v>
                </c:pt>
                <c:pt idx="4948">
                  <c:v>4948.17533333339</c:v>
                </c:pt>
                <c:pt idx="4949">
                  <c:v>4949.17516666673</c:v>
                </c:pt>
                <c:pt idx="4950">
                  <c:v>4950.17500000006</c:v>
                </c:pt>
                <c:pt idx="4951">
                  <c:v>4951.17483333339</c:v>
                </c:pt>
                <c:pt idx="4952">
                  <c:v>4952.17466666673</c:v>
                </c:pt>
                <c:pt idx="4953">
                  <c:v>4953.17450000006</c:v>
                </c:pt>
                <c:pt idx="4954">
                  <c:v>4954.174333333391</c:v>
                </c:pt>
                <c:pt idx="4955">
                  <c:v>4955.17416666672</c:v>
                </c:pt>
                <c:pt idx="4956">
                  <c:v>4956.17400000006</c:v>
                </c:pt>
                <c:pt idx="4957">
                  <c:v>4957.173833333391</c:v>
                </c:pt>
                <c:pt idx="4958">
                  <c:v>4958.17366666672</c:v>
                </c:pt>
                <c:pt idx="4959">
                  <c:v>4959.17350000006</c:v>
                </c:pt>
                <c:pt idx="4960">
                  <c:v>4960.17333333339</c:v>
                </c:pt>
                <c:pt idx="4961">
                  <c:v>4961.17316666672</c:v>
                </c:pt>
                <c:pt idx="4962">
                  <c:v>4962.17300000006</c:v>
                </c:pt>
                <c:pt idx="4963">
                  <c:v>4963.17283333339</c:v>
                </c:pt>
                <c:pt idx="4964">
                  <c:v>4964.17266666672</c:v>
                </c:pt>
                <c:pt idx="4965">
                  <c:v>4965.17250000006</c:v>
                </c:pt>
                <c:pt idx="4966">
                  <c:v>4966.17233333339</c:v>
                </c:pt>
                <c:pt idx="4967">
                  <c:v>4967.17216666673</c:v>
                </c:pt>
                <c:pt idx="4968">
                  <c:v>4968.17200000005</c:v>
                </c:pt>
                <c:pt idx="4969">
                  <c:v>4969.17183333339</c:v>
                </c:pt>
                <c:pt idx="4970">
                  <c:v>4970.17166666673</c:v>
                </c:pt>
                <c:pt idx="4971">
                  <c:v>4971.17150000005</c:v>
                </c:pt>
                <c:pt idx="4972">
                  <c:v>4972.17133333339</c:v>
                </c:pt>
                <c:pt idx="4973">
                  <c:v>4973.17116666673</c:v>
                </c:pt>
                <c:pt idx="4974">
                  <c:v>4974.17100000005</c:v>
                </c:pt>
                <c:pt idx="4975">
                  <c:v>4975.17083333338</c:v>
                </c:pt>
                <c:pt idx="4976">
                  <c:v>4976.170666666725</c:v>
                </c:pt>
                <c:pt idx="4977">
                  <c:v>4977.17050000005</c:v>
                </c:pt>
                <c:pt idx="4978">
                  <c:v>4978.17033333338</c:v>
                </c:pt>
                <c:pt idx="4979">
                  <c:v>4979.17016666672</c:v>
                </c:pt>
                <c:pt idx="4980">
                  <c:v>4980.17000000005</c:v>
                </c:pt>
                <c:pt idx="4981">
                  <c:v>4981.16983333338</c:v>
                </c:pt>
                <c:pt idx="4982">
                  <c:v>4982.16966666672</c:v>
                </c:pt>
                <c:pt idx="4983">
                  <c:v>4983.16950000005</c:v>
                </c:pt>
                <c:pt idx="4984">
                  <c:v>4984.16933333338</c:v>
                </c:pt>
                <c:pt idx="4985">
                  <c:v>4985.16916666672</c:v>
                </c:pt>
                <c:pt idx="4986">
                  <c:v>4986.16900000005</c:v>
                </c:pt>
                <c:pt idx="4987">
                  <c:v>4987.16883333338</c:v>
                </c:pt>
                <c:pt idx="4988">
                  <c:v>4988.16866666671</c:v>
                </c:pt>
                <c:pt idx="4989">
                  <c:v>4989.16850000005</c:v>
                </c:pt>
                <c:pt idx="4990">
                  <c:v>4990.16833333338</c:v>
                </c:pt>
                <c:pt idx="4991">
                  <c:v>4991.16816666671</c:v>
                </c:pt>
                <c:pt idx="4992">
                  <c:v>4992.16800000005</c:v>
                </c:pt>
                <c:pt idx="4993">
                  <c:v>4993.16783333338</c:v>
                </c:pt>
                <c:pt idx="4994">
                  <c:v>4994.16766666671</c:v>
                </c:pt>
                <c:pt idx="4995">
                  <c:v>4995.167500000041</c:v>
                </c:pt>
                <c:pt idx="4996">
                  <c:v>4996.16733333338</c:v>
                </c:pt>
                <c:pt idx="4997">
                  <c:v>4997.16716666671</c:v>
                </c:pt>
                <c:pt idx="4998">
                  <c:v>4998.16700000005</c:v>
                </c:pt>
                <c:pt idx="4999">
                  <c:v>4999.16683333338</c:v>
                </c:pt>
                <c:pt idx="5000">
                  <c:v>5000.16666666671</c:v>
                </c:pt>
                <c:pt idx="5001">
                  <c:v>5001.16650000004</c:v>
                </c:pt>
                <c:pt idx="5002">
                  <c:v>5002.16633333338</c:v>
                </c:pt>
                <c:pt idx="5003">
                  <c:v>5003.16616666671</c:v>
                </c:pt>
                <c:pt idx="5004">
                  <c:v>5004.16600000004</c:v>
                </c:pt>
                <c:pt idx="5005">
                  <c:v>5005.16583333338</c:v>
                </c:pt>
                <c:pt idx="5006">
                  <c:v>5006.16566666671</c:v>
                </c:pt>
                <c:pt idx="5007">
                  <c:v>5007.16550000004</c:v>
                </c:pt>
                <c:pt idx="5008">
                  <c:v>5008.165333333371</c:v>
                </c:pt>
                <c:pt idx="5009">
                  <c:v>5009.16516666671</c:v>
                </c:pt>
                <c:pt idx="5010">
                  <c:v>5010.16500000004</c:v>
                </c:pt>
                <c:pt idx="5011">
                  <c:v>5011.164833333371</c:v>
                </c:pt>
                <c:pt idx="5012">
                  <c:v>5012.16466666671</c:v>
                </c:pt>
                <c:pt idx="5013">
                  <c:v>5013.16450000004</c:v>
                </c:pt>
                <c:pt idx="5014">
                  <c:v>5014.164333333371</c:v>
                </c:pt>
                <c:pt idx="5015">
                  <c:v>5015.16416666671</c:v>
                </c:pt>
                <c:pt idx="5016">
                  <c:v>5016.16400000004</c:v>
                </c:pt>
                <c:pt idx="5017">
                  <c:v>5017.16383333337</c:v>
                </c:pt>
                <c:pt idx="5018">
                  <c:v>5018.16366666671</c:v>
                </c:pt>
                <c:pt idx="5019">
                  <c:v>5019.16350000004</c:v>
                </c:pt>
                <c:pt idx="5020">
                  <c:v>5020.16333333337</c:v>
                </c:pt>
                <c:pt idx="5021">
                  <c:v>5021.16316666671</c:v>
                </c:pt>
                <c:pt idx="5022">
                  <c:v>5022.163000000041</c:v>
                </c:pt>
                <c:pt idx="5023">
                  <c:v>5023.16283333337</c:v>
                </c:pt>
                <c:pt idx="5024">
                  <c:v>5024.16266666671</c:v>
                </c:pt>
                <c:pt idx="5025">
                  <c:v>5025.16250000004</c:v>
                </c:pt>
                <c:pt idx="5026">
                  <c:v>5026.16233333337</c:v>
                </c:pt>
                <c:pt idx="5027">
                  <c:v>5027.16216666671</c:v>
                </c:pt>
                <c:pt idx="5028">
                  <c:v>5028.16200000004</c:v>
                </c:pt>
                <c:pt idx="5029">
                  <c:v>5029.16183333337</c:v>
                </c:pt>
                <c:pt idx="5030">
                  <c:v>5030.16166666671</c:v>
                </c:pt>
                <c:pt idx="5031">
                  <c:v>5031.16150000003</c:v>
                </c:pt>
                <c:pt idx="5032">
                  <c:v>5032.16133333337</c:v>
                </c:pt>
                <c:pt idx="5033">
                  <c:v>5033.1611666667</c:v>
                </c:pt>
                <c:pt idx="5034">
                  <c:v>5034.16100000003</c:v>
                </c:pt>
                <c:pt idx="5035">
                  <c:v>5035.160833333371</c:v>
                </c:pt>
                <c:pt idx="5036">
                  <c:v>5036.1606666667</c:v>
                </c:pt>
                <c:pt idx="5037">
                  <c:v>5037.16050000003</c:v>
                </c:pt>
                <c:pt idx="5038">
                  <c:v>5038.160333333371</c:v>
                </c:pt>
                <c:pt idx="5039">
                  <c:v>5039.1601666667</c:v>
                </c:pt>
                <c:pt idx="5040">
                  <c:v>5040.16000000003</c:v>
                </c:pt>
                <c:pt idx="5041">
                  <c:v>5041.15983333336</c:v>
                </c:pt>
                <c:pt idx="5042">
                  <c:v>5042.1596666667</c:v>
                </c:pt>
                <c:pt idx="5043">
                  <c:v>5043.15950000003</c:v>
                </c:pt>
                <c:pt idx="5044">
                  <c:v>5044.15933333336</c:v>
                </c:pt>
                <c:pt idx="5045">
                  <c:v>5045.1591666667</c:v>
                </c:pt>
                <c:pt idx="5046">
                  <c:v>5046.15900000003</c:v>
                </c:pt>
                <c:pt idx="5047">
                  <c:v>5047.15883333336</c:v>
                </c:pt>
                <c:pt idx="5048">
                  <c:v>5048.15866666669</c:v>
                </c:pt>
                <c:pt idx="5049">
                  <c:v>5049.15850000003</c:v>
                </c:pt>
                <c:pt idx="5050">
                  <c:v>5050.15833333336</c:v>
                </c:pt>
                <c:pt idx="5051">
                  <c:v>5051.15816666671</c:v>
                </c:pt>
                <c:pt idx="5052">
                  <c:v>5052.15800000003</c:v>
                </c:pt>
                <c:pt idx="5053">
                  <c:v>5053.15783333336</c:v>
                </c:pt>
                <c:pt idx="5054">
                  <c:v>5054.15766666669</c:v>
                </c:pt>
                <c:pt idx="5055">
                  <c:v>5055.15750000003</c:v>
                </c:pt>
                <c:pt idx="5056">
                  <c:v>5056.15733333336</c:v>
                </c:pt>
                <c:pt idx="5057">
                  <c:v>5057.15716666669</c:v>
                </c:pt>
                <c:pt idx="5058">
                  <c:v>5058.15700000003</c:v>
                </c:pt>
                <c:pt idx="5059">
                  <c:v>5059.15683333336</c:v>
                </c:pt>
                <c:pt idx="5060">
                  <c:v>5060.15666666669</c:v>
                </c:pt>
                <c:pt idx="5061">
                  <c:v>5061.15650000003</c:v>
                </c:pt>
                <c:pt idx="5062">
                  <c:v>5062.15633333336</c:v>
                </c:pt>
                <c:pt idx="5063">
                  <c:v>5063.15616666669</c:v>
                </c:pt>
                <c:pt idx="5064">
                  <c:v>5064.15600000002</c:v>
                </c:pt>
                <c:pt idx="5065">
                  <c:v>5065.15583333336</c:v>
                </c:pt>
                <c:pt idx="5066">
                  <c:v>5066.15566666669</c:v>
                </c:pt>
                <c:pt idx="5067">
                  <c:v>5067.15550000002</c:v>
                </c:pt>
                <c:pt idx="5068">
                  <c:v>5068.15533333336</c:v>
                </c:pt>
                <c:pt idx="5069">
                  <c:v>5069.15516666669</c:v>
                </c:pt>
                <c:pt idx="5070">
                  <c:v>5070.15500000002</c:v>
                </c:pt>
                <c:pt idx="5071">
                  <c:v>5071.15483333336</c:v>
                </c:pt>
                <c:pt idx="5072">
                  <c:v>5072.15466666669</c:v>
                </c:pt>
                <c:pt idx="5073">
                  <c:v>5073.15450000002</c:v>
                </c:pt>
                <c:pt idx="5074">
                  <c:v>5074.15433333335</c:v>
                </c:pt>
                <c:pt idx="5075">
                  <c:v>5075.15416666669</c:v>
                </c:pt>
                <c:pt idx="5076">
                  <c:v>5076.154000000021</c:v>
                </c:pt>
                <c:pt idx="5077">
                  <c:v>5077.15383333335</c:v>
                </c:pt>
                <c:pt idx="5078">
                  <c:v>5078.15366666669</c:v>
                </c:pt>
                <c:pt idx="5079">
                  <c:v>5079.15350000002</c:v>
                </c:pt>
                <c:pt idx="5080">
                  <c:v>5080.15333333335</c:v>
                </c:pt>
                <c:pt idx="5081">
                  <c:v>5081.15316666669</c:v>
                </c:pt>
                <c:pt idx="5082">
                  <c:v>5082.15300000002</c:v>
                </c:pt>
                <c:pt idx="5083">
                  <c:v>5083.15283333335</c:v>
                </c:pt>
                <c:pt idx="5084">
                  <c:v>5084.15266666669</c:v>
                </c:pt>
                <c:pt idx="5085">
                  <c:v>5085.15250000002</c:v>
                </c:pt>
                <c:pt idx="5086">
                  <c:v>5086.15233333335</c:v>
                </c:pt>
                <c:pt idx="5087">
                  <c:v>5087.15216666668</c:v>
                </c:pt>
                <c:pt idx="5088">
                  <c:v>5088.15200000002</c:v>
                </c:pt>
                <c:pt idx="5089">
                  <c:v>5089.151833333351</c:v>
                </c:pt>
                <c:pt idx="5090">
                  <c:v>5090.15166666668</c:v>
                </c:pt>
                <c:pt idx="5091">
                  <c:v>5091.15150000002</c:v>
                </c:pt>
                <c:pt idx="5092">
                  <c:v>5092.151333333351</c:v>
                </c:pt>
                <c:pt idx="5093">
                  <c:v>5093.15116666668</c:v>
                </c:pt>
                <c:pt idx="5094">
                  <c:v>5094.15100000001</c:v>
                </c:pt>
                <c:pt idx="5095">
                  <c:v>5095.15083333335</c:v>
                </c:pt>
                <c:pt idx="5096">
                  <c:v>5096.15066666668</c:v>
                </c:pt>
                <c:pt idx="5097">
                  <c:v>5097.15050000001</c:v>
                </c:pt>
                <c:pt idx="5098">
                  <c:v>5098.15033333335</c:v>
                </c:pt>
                <c:pt idx="5099">
                  <c:v>5099.15016666668</c:v>
                </c:pt>
                <c:pt idx="5100">
                  <c:v>5100.15000000001</c:v>
                </c:pt>
                <c:pt idx="5101">
                  <c:v>5101.14983333335</c:v>
                </c:pt>
                <c:pt idx="5102">
                  <c:v>5102.14966666669</c:v>
                </c:pt>
                <c:pt idx="5103">
                  <c:v>5103.14950000001</c:v>
                </c:pt>
                <c:pt idx="5104">
                  <c:v>5104.14933333334</c:v>
                </c:pt>
                <c:pt idx="5105">
                  <c:v>5105.14916666669</c:v>
                </c:pt>
                <c:pt idx="5106">
                  <c:v>5106.14900000001</c:v>
                </c:pt>
                <c:pt idx="5107">
                  <c:v>5107.14883333334</c:v>
                </c:pt>
                <c:pt idx="5108">
                  <c:v>5108.14866666669</c:v>
                </c:pt>
                <c:pt idx="5109">
                  <c:v>5109.14850000001</c:v>
                </c:pt>
                <c:pt idx="5110">
                  <c:v>5110.14833333334</c:v>
                </c:pt>
                <c:pt idx="5111">
                  <c:v>5111.148166666685</c:v>
                </c:pt>
                <c:pt idx="5112">
                  <c:v>5112.14800000001</c:v>
                </c:pt>
                <c:pt idx="5113">
                  <c:v>5113.14783333334</c:v>
                </c:pt>
                <c:pt idx="5114">
                  <c:v>5114.14766666667</c:v>
                </c:pt>
                <c:pt idx="5115">
                  <c:v>5115.14750000001</c:v>
                </c:pt>
                <c:pt idx="5116">
                  <c:v>5116.14733333334</c:v>
                </c:pt>
                <c:pt idx="5117">
                  <c:v>5117.14716666667</c:v>
                </c:pt>
                <c:pt idx="5118">
                  <c:v>5118.14700000001</c:v>
                </c:pt>
                <c:pt idx="5119">
                  <c:v>5119.14683333334</c:v>
                </c:pt>
                <c:pt idx="5120">
                  <c:v>5120.14666666667</c:v>
                </c:pt>
                <c:pt idx="5121">
                  <c:v>5121.14650000001</c:v>
                </c:pt>
                <c:pt idx="5122">
                  <c:v>5122.14633333334</c:v>
                </c:pt>
                <c:pt idx="5123">
                  <c:v>5123.14616666667</c:v>
                </c:pt>
                <c:pt idx="5124">
                  <c:v>5124.146</c:v>
                </c:pt>
                <c:pt idx="5125">
                  <c:v>5125.14583333334</c:v>
                </c:pt>
                <c:pt idx="5126">
                  <c:v>5126.14566666667</c:v>
                </c:pt>
                <c:pt idx="5127">
                  <c:v>5127.1455</c:v>
                </c:pt>
                <c:pt idx="5128">
                  <c:v>5128.14533333334</c:v>
                </c:pt>
                <c:pt idx="5129">
                  <c:v>5129.14516666667</c:v>
                </c:pt>
                <c:pt idx="5130">
                  <c:v>5130.145</c:v>
                </c:pt>
                <c:pt idx="5131">
                  <c:v>5131.14483333334</c:v>
                </c:pt>
                <c:pt idx="5132">
                  <c:v>5132.14466666667</c:v>
                </c:pt>
                <c:pt idx="5133">
                  <c:v>5133.1445</c:v>
                </c:pt>
                <c:pt idx="5134">
                  <c:v>5134.14433333333</c:v>
                </c:pt>
                <c:pt idx="5135">
                  <c:v>5135.14416666667</c:v>
                </c:pt>
                <c:pt idx="5136">
                  <c:v>5136.144</c:v>
                </c:pt>
                <c:pt idx="5137">
                  <c:v>5137.14383333333</c:v>
                </c:pt>
                <c:pt idx="5138">
                  <c:v>5138.14366666667</c:v>
                </c:pt>
                <c:pt idx="5139">
                  <c:v>5139.1435</c:v>
                </c:pt>
                <c:pt idx="5140">
                  <c:v>5140.14333333333</c:v>
                </c:pt>
                <c:pt idx="5141">
                  <c:v>5141.14316666667</c:v>
                </c:pt>
                <c:pt idx="5142">
                  <c:v>5142.143</c:v>
                </c:pt>
                <c:pt idx="5143">
                  <c:v>5143.142833333331</c:v>
                </c:pt>
                <c:pt idx="5144">
                  <c:v>5144.14266666666</c:v>
                </c:pt>
                <c:pt idx="5145">
                  <c:v>5145.1425</c:v>
                </c:pt>
                <c:pt idx="5146">
                  <c:v>5146.142333333331</c:v>
                </c:pt>
                <c:pt idx="5147">
                  <c:v>5147.14216666667</c:v>
                </c:pt>
                <c:pt idx="5148">
                  <c:v>5148.142</c:v>
                </c:pt>
                <c:pt idx="5149">
                  <c:v>5149.14183333333</c:v>
                </c:pt>
                <c:pt idx="5150">
                  <c:v>5150.14166666666</c:v>
                </c:pt>
                <c:pt idx="5151">
                  <c:v>5151.1415</c:v>
                </c:pt>
                <c:pt idx="5152">
                  <c:v>5152.14133333333</c:v>
                </c:pt>
                <c:pt idx="5153">
                  <c:v>5153.14116666666</c:v>
                </c:pt>
                <c:pt idx="5154">
                  <c:v>5154.141</c:v>
                </c:pt>
                <c:pt idx="5155">
                  <c:v>5155.14083333333</c:v>
                </c:pt>
                <c:pt idx="5156">
                  <c:v>5156.14066666667</c:v>
                </c:pt>
                <c:pt idx="5157">
                  <c:v>5157.14049999999</c:v>
                </c:pt>
                <c:pt idx="5158">
                  <c:v>5158.14033333333</c:v>
                </c:pt>
                <c:pt idx="5159">
                  <c:v>5159.14016666667</c:v>
                </c:pt>
                <c:pt idx="5160">
                  <c:v>5160.13999999999</c:v>
                </c:pt>
                <c:pt idx="5161">
                  <c:v>5161.13983333333</c:v>
                </c:pt>
                <c:pt idx="5162">
                  <c:v>5162.13966666667</c:v>
                </c:pt>
                <c:pt idx="5163">
                  <c:v>5163.13949999999</c:v>
                </c:pt>
                <c:pt idx="5164">
                  <c:v>5164.13933333333</c:v>
                </c:pt>
                <c:pt idx="5165">
                  <c:v>5165.139166666665</c:v>
                </c:pt>
                <c:pt idx="5166">
                  <c:v>5166.13899999999</c:v>
                </c:pt>
                <c:pt idx="5167">
                  <c:v>5167.13883333332</c:v>
                </c:pt>
                <c:pt idx="5168">
                  <c:v>5168.13866666666</c:v>
                </c:pt>
                <c:pt idx="5169">
                  <c:v>5169.13849999999</c:v>
                </c:pt>
                <c:pt idx="5170">
                  <c:v>5170.13833333332</c:v>
                </c:pt>
                <c:pt idx="5171">
                  <c:v>5171.13816666666</c:v>
                </c:pt>
                <c:pt idx="5172">
                  <c:v>5172.137999999991</c:v>
                </c:pt>
                <c:pt idx="5173">
                  <c:v>5173.13783333332</c:v>
                </c:pt>
                <c:pt idx="5174">
                  <c:v>5174.13766666665</c:v>
                </c:pt>
                <c:pt idx="5175">
                  <c:v>5175.137499999991</c:v>
                </c:pt>
                <c:pt idx="5176">
                  <c:v>5176.137333333319</c:v>
                </c:pt>
                <c:pt idx="5177">
                  <c:v>5177.13716666665</c:v>
                </c:pt>
                <c:pt idx="5178">
                  <c:v>5178.136999999991</c:v>
                </c:pt>
                <c:pt idx="5179">
                  <c:v>5179.13683333332</c:v>
                </c:pt>
                <c:pt idx="5180">
                  <c:v>5180.13666666665</c:v>
                </c:pt>
                <c:pt idx="5181">
                  <c:v>5181.136499999991</c:v>
                </c:pt>
                <c:pt idx="5182">
                  <c:v>5182.13633333332</c:v>
                </c:pt>
                <c:pt idx="5183">
                  <c:v>5183.13616666665</c:v>
                </c:pt>
                <c:pt idx="5184">
                  <c:v>5184.13599999999</c:v>
                </c:pt>
                <c:pt idx="5185">
                  <c:v>5185.13583333332</c:v>
                </c:pt>
                <c:pt idx="5186">
                  <c:v>5186.13566666665</c:v>
                </c:pt>
                <c:pt idx="5187">
                  <c:v>5187.13549999999</c:v>
                </c:pt>
                <c:pt idx="5188">
                  <c:v>5188.13533333332</c:v>
                </c:pt>
                <c:pt idx="5189">
                  <c:v>5189.13516666665</c:v>
                </c:pt>
                <c:pt idx="5190">
                  <c:v>5190.13499999998</c:v>
                </c:pt>
                <c:pt idx="5191">
                  <c:v>5191.13483333332</c:v>
                </c:pt>
                <c:pt idx="5192">
                  <c:v>5192.13466666665</c:v>
                </c:pt>
                <c:pt idx="5193">
                  <c:v>5193.13449999998</c:v>
                </c:pt>
                <c:pt idx="5194">
                  <c:v>5194.13433333332</c:v>
                </c:pt>
                <c:pt idx="5195">
                  <c:v>5195.13416666665</c:v>
                </c:pt>
                <c:pt idx="5196">
                  <c:v>5196.13399999998</c:v>
                </c:pt>
                <c:pt idx="5197">
                  <c:v>5197.133833333311</c:v>
                </c:pt>
                <c:pt idx="5198">
                  <c:v>5198.13366666665</c:v>
                </c:pt>
                <c:pt idx="5199">
                  <c:v>5199.13349999998</c:v>
                </c:pt>
                <c:pt idx="5200">
                  <c:v>5200.13333333331</c:v>
                </c:pt>
                <c:pt idx="5201">
                  <c:v>5201.13316666665</c:v>
                </c:pt>
                <c:pt idx="5202">
                  <c:v>5202.13299999998</c:v>
                </c:pt>
                <c:pt idx="5203">
                  <c:v>5203.13283333331</c:v>
                </c:pt>
                <c:pt idx="5204">
                  <c:v>5204.13266666665</c:v>
                </c:pt>
                <c:pt idx="5205">
                  <c:v>5205.13249999998</c:v>
                </c:pt>
                <c:pt idx="5206">
                  <c:v>5206.13233333331</c:v>
                </c:pt>
                <c:pt idx="5207">
                  <c:v>5207.13216666664</c:v>
                </c:pt>
                <c:pt idx="5208">
                  <c:v>5208.13199999998</c:v>
                </c:pt>
                <c:pt idx="5209">
                  <c:v>5209.13183333331</c:v>
                </c:pt>
                <c:pt idx="5210">
                  <c:v>5210.13166666664</c:v>
                </c:pt>
                <c:pt idx="5211">
                  <c:v>5211.13149999998</c:v>
                </c:pt>
                <c:pt idx="5212">
                  <c:v>5212.13133333331</c:v>
                </c:pt>
                <c:pt idx="5213">
                  <c:v>5213.13116666665</c:v>
                </c:pt>
                <c:pt idx="5214">
                  <c:v>5214.13099999998</c:v>
                </c:pt>
                <c:pt idx="5215">
                  <c:v>5215.13083333331</c:v>
                </c:pt>
                <c:pt idx="5216">
                  <c:v>5216.130666666645</c:v>
                </c:pt>
                <c:pt idx="5217">
                  <c:v>5217.13049999997</c:v>
                </c:pt>
                <c:pt idx="5218">
                  <c:v>5218.13033333331</c:v>
                </c:pt>
                <c:pt idx="5219">
                  <c:v>5219.13016666664</c:v>
                </c:pt>
                <c:pt idx="5220">
                  <c:v>5220.12999999997</c:v>
                </c:pt>
                <c:pt idx="5221">
                  <c:v>5221.12983333331</c:v>
                </c:pt>
                <c:pt idx="5222">
                  <c:v>5222.12966666664</c:v>
                </c:pt>
                <c:pt idx="5223">
                  <c:v>5223.12949999997</c:v>
                </c:pt>
                <c:pt idx="5224">
                  <c:v>5224.129333333311</c:v>
                </c:pt>
                <c:pt idx="5225">
                  <c:v>5225.12916666664</c:v>
                </c:pt>
                <c:pt idx="5226">
                  <c:v>5226.128999999971</c:v>
                </c:pt>
                <c:pt idx="5227">
                  <c:v>5227.1288333333</c:v>
                </c:pt>
                <c:pt idx="5228">
                  <c:v>5228.12866666664</c:v>
                </c:pt>
                <c:pt idx="5229">
                  <c:v>5229.128499999971</c:v>
                </c:pt>
                <c:pt idx="5230">
                  <c:v>5230.1283333333</c:v>
                </c:pt>
                <c:pt idx="5231">
                  <c:v>5231.12816666664</c:v>
                </c:pt>
                <c:pt idx="5232">
                  <c:v>5232.127999999971</c:v>
                </c:pt>
                <c:pt idx="5233">
                  <c:v>5233.1278333333</c:v>
                </c:pt>
                <c:pt idx="5234">
                  <c:v>5234.12766666664</c:v>
                </c:pt>
                <c:pt idx="5235">
                  <c:v>5235.127499999971</c:v>
                </c:pt>
                <c:pt idx="5236">
                  <c:v>5236.1273333333</c:v>
                </c:pt>
                <c:pt idx="5237">
                  <c:v>5237.12716666663</c:v>
                </c:pt>
                <c:pt idx="5238">
                  <c:v>5238.12699999997</c:v>
                </c:pt>
                <c:pt idx="5239">
                  <c:v>5239.1268333333</c:v>
                </c:pt>
                <c:pt idx="5240">
                  <c:v>5240.12666666665</c:v>
                </c:pt>
                <c:pt idx="5241">
                  <c:v>5241.12649999997</c:v>
                </c:pt>
                <c:pt idx="5242">
                  <c:v>5242.1263333333</c:v>
                </c:pt>
                <c:pt idx="5243">
                  <c:v>5243.12616666663</c:v>
                </c:pt>
                <c:pt idx="5244">
                  <c:v>5244.12599999997</c:v>
                </c:pt>
                <c:pt idx="5245">
                  <c:v>5245.1258333333</c:v>
                </c:pt>
                <c:pt idx="5246">
                  <c:v>5246.12566666663</c:v>
                </c:pt>
                <c:pt idx="5247">
                  <c:v>5247.12549999996</c:v>
                </c:pt>
                <c:pt idx="5248">
                  <c:v>5248.1253333333</c:v>
                </c:pt>
                <c:pt idx="5249">
                  <c:v>5249.12516666663</c:v>
                </c:pt>
                <c:pt idx="5250">
                  <c:v>5250.12499999996</c:v>
                </c:pt>
                <c:pt idx="5251">
                  <c:v>5251.1248333333</c:v>
                </c:pt>
                <c:pt idx="5252">
                  <c:v>5252.12466666663</c:v>
                </c:pt>
                <c:pt idx="5253">
                  <c:v>5253.12449999996</c:v>
                </c:pt>
                <c:pt idx="5254">
                  <c:v>5254.1243333333</c:v>
                </c:pt>
                <c:pt idx="5255">
                  <c:v>5255.12416666663</c:v>
                </c:pt>
                <c:pt idx="5256">
                  <c:v>5256.12399999996</c:v>
                </c:pt>
                <c:pt idx="5257">
                  <c:v>5257.1238333333</c:v>
                </c:pt>
                <c:pt idx="5258">
                  <c:v>5258.12366666663</c:v>
                </c:pt>
                <c:pt idx="5259">
                  <c:v>5259.12349999996</c:v>
                </c:pt>
                <c:pt idx="5260">
                  <c:v>5260.1233333333</c:v>
                </c:pt>
                <c:pt idx="5261">
                  <c:v>5261.12316666663</c:v>
                </c:pt>
                <c:pt idx="5262">
                  <c:v>5262.12299999996</c:v>
                </c:pt>
                <c:pt idx="5263">
                  <c:v>5263.12283333329</c:v>
                </c:pt>
                <c:pt idx="5264">
                  <c:v>5264.12266666663</c:v>
                </c:pt>
                <c:pt idx="5265">
                  <c:v>5265.12249999996</c:v>
                </c:pt>
                <c:pt idx="5266">
                  <c:v>5266.12233333329</c:v>
                </c:pt>
                <c:pt idx="5267">
                  <c:v>5267.12216666663</c:v>
                </c:pt>
                <c:pt idx="5268">
                  <c:v>5268.12199999996</c:v>
                </c:pt>
                <c:pt idx="5269">
                  <c:v>5269.12183333329</c:v>
                </c:pt>
                <c:pt idx="5270">
                  <c:v>5270.12166666663</c:v>
                </c:pt>
                <c:pt idx="5271">
                  <c:v>5271.12149999996</c:v>
                </c:pt>
                <c:pt idx="5272">
                  <c:v>5272.12133333329</c:v>
                </c:pt>
                <c:pt idx="5273">
                  <c:v>5273.12116666662</c:v>
                </c:pt>
                <c:pt idx="5274">
                  <c:v>5274.12099999996</c:v>
                </c:pt>
                <c:pt idx="5275">
                  <c:v>5275.12083333329</c:v>
                </c:pt>
                <c:pt idx="5276">
                  <c:v>5276.12066666663</c:v>
                </c:pt>
                <c:pt idx="5277">
                  <c:v>5277.12049999996</c:v>
                </c:pt>
                <c:pt idx="5278">
                  <c:v>5278.120333333291</c:v>
                </c:pt>
                <c:pt idx="5279">
                  <c:v>5279.12016666662</c:v>
                </c:pt>
                <c:pt idx="5280">
                  <c:v>5280.11999999996</c:v>
                </c:pt>
                <c:pt idx="5281">
                  <c:v>5281.11983333329</c:v>
                </c:pt>
                <c:pt idx="5282">
                  <c:v>5282.11966666662</c:v>
                </c:pt>
                <c:pt idx="5283">
                  <c:v>5283.119499999951</c:v>
                </c:pt>
                <c:pt idx="5284">
                  <c:v>5284.11933333329</c:v>
                </c:pt>
                <c:pt idx="5285">
                  <c:v>5285.11916666662</c:v>
                </c:pt>
                <c:pt idx="5286">
                  <c:v>5286.118999999951</c:v>
                </c:pt>
                <c:pt idx="5287">
                  <c:v>5287.11883333329</c:v>
                </c:pt>
                <c:pt idx="5288">
                  <c:v>5288.11866666662</c:v>
                </c:pt>
                <c:pt idx="5289">
                  <c:v>5289.118499999951</c:v>
                </c:pt>
                <c:pt idx="5290">
                  <c:v>5290.11833333329</c:v>
                </c:pt>
                <c:pt idx="5291">
                  <c:v>5291.11816666662</c:v>
                </c:pt>
                <c:pt idx="5292">
                  <c:v>5292.11799999995</c:v>
                </c:pt>
                <c:pt idx="5293">
                  <c:v>5293.11783333328</c:v>
                </c:pt>
                <c:pt idx="5294">
                  <c:v>5294.11766666663</c:v>
                </c:pt>
                <c:pt idx="5295">
                  <c:v>5295.11749999995</c:v>
                </c:pt>
                <c:pt idx="5296">
                  <c:v>5296.11733333328</c:v>
                </c:pt>
                <c:pt idx="5297">
                  <c:v>5297.117166666625</c:v>
                </c:pt>
                <c:pt idx="5298">
                  <c:v>5298.11699999995</c:v>
                </c:pt>
                <c:pt idx="5299">
                  <c:v>5299.11683333328</c:v>
                </c:pt>
                <c:pt idx="5300">
                  <c:v>5300.11666666661</c:v>
                </c:pt>
                <c:pt idx="5301">
                  <c:v>5301.11649999995</c:v>
                </c:pt>
                <c:pt idx="5302">
                  <c:v>5302.11633333328</c:v>
                </c:pt>
                <c:pt idx="5303">
                  <c:v>5303.11616666661</c:v>
                </c:pt>
                <c:pt idx="5304">
                  <c:v>5304.11599999995</c:v>
                </c:pt>
                <c:pt idx="5305">
                  <c:v>5305.11583333328</c:v>
                </c:pt>
                <c:pt idx="5306">
                  <c:v>5306.11566666661</c:v>
                </c:pt>
                <c:pt idx="5307">
                  <c:v>5307.115499999951</c:v>
                </c:pt>
                <c:pt idx="5308">
                  <c:v>5308.11533333328</c:v>
                </c:pt>
                <c:pt idx="5309">
                  <c:v>5309.11516666661</c:v>
                </c:pt>
                <c:pt idx="5310">
                  <c:v>5310.114999999951</c:v>
                </c:pt>
                <c:pt idx="5311">
                  <c:v>5311.11483333328</c:v>
                </c:pt>
                <c:pt idx="5312">
                  <c:v>5312.11466666661</c:v>
                </c:pt>
                <c:pt idx="5313">
                  <c:v>5313.11449999994</c:v>
                </c:pt>
                <c:pt idx="5314">
                  <c:v>5314.11433333328</c:v>
                </c:pt>
                <c:pt idx="5315">
                  <c:v>5315.11416666661</c:v>
                </c:pt>
                <c:pt idx="5316">
                  <c:v>5316.11399999994</c:v>
                </c:pt>
                <c:pt idx="5317">
                  <c:v>5317.11383333328</c:v>
                </c:pt>
                <c:pt idx="5318">
                  <c:v>5318.11366666661</c:v>
                </c:pt>
                <c:pt idx="5319">
                  <c:v>5319.11349999994</c:v>
                </c:pt>
                <c:pt idx="5320">
                  <c:v>5320.11333333328</c:v>
                </c:pt>
                <c:pt idx="5321">
                  <c:v>5321.11316666661</c:v>
                </c:pt>
                <c:pt idx="5322">
                  <c:v>5322.11299999994</c:v>
                </c:pt>
                <c:pt idx="5323">
                  <c:v>5323.11283333327</c:v>
                </c:pt>
                <c:pt idx="5324">
                  <c:v>5324.11266666661</c:v>
                </c:pt>
                <c:pt idx="5325">
                  <c:v>5325.11249999994</c:v>
                </c:pt>
                <c:pt idx="5326">
                  <c:v>5326.11233333327</c:v>
                </c:pt>
                <c:pt idx="5327">
                  <c:v>5327.11216666661</c:v>
                </c:pt>
                <c:pt idx="5328">
                  <c:v>5328.11199999994</c:v>
                </c:pt>
                <c:pt idx="5329">
                  <c:v>5329.11183333327</c:v>
                </c:pt>
                <c:pt idx="5330">
                  <c:v>5330.1116666666</c:v>
                </c:pt>
                <c:pt idx="5331">
                  <c:v>5331.11149999994</c:v>
                </c:pt>
                <c:pt idx="5332">
                  <c:v>5332.111333333271</c:v>
                </c:pt>
                <c:pt idx="5333">
                  <c:v>5333.11116666661</c:v>
                </c:pt>
                <c:pt idx="5334">
                  <c:v>5334.11099999994</c:v>
                </c:pt>
                <c:pt idx="5335">
                  <c:v>5335.11083333327</c:v>
                </c:pt>
                <c:pt idx="5336">
                  <c:v>5336.1106666666</c:v>
                </c:pt>
                <c:pt idx="5337">
                  <c:v>5337.11049999994</c:v>
                </c:pt>
                <c:pt idx="5338">
                  <c:v>5338.11033333327</c:v>
                </c:pt>
                <c:pt idx="5339">
                  <c:v>5339.1101666666</c:v>
                </c:pt>
                <c:pt idx="5340">
                  <c:v>5340.10999999994</c:v>
                </c:pt>
                <c:pt idx="5341">
                  <c:v>5341.10983333327</c:v>
                </c:pt>
                <c:pt idx="5342">
                  <c:v>5342.1096666666</c:v>
                </c:pt>
                <c:pt idx="5343">
                  <c:v>5343.10949999993</c:v>
                </c:pt>
                <c:pt idx="5344">
                  <c:v>5344.10933333327</c:v>
                </c:pt>
                <c:pt idx="5345">
                  <c:v>5345.1091666666</c:v>
                </c:pt>
                <c:pt idx="5346">
                  <c:v>5346.10899999993</c:v>
                </c:pt>
                <c:pt idx="5347">
                  <c:v>5347.10883333327</c:v>
                </c:pt>
                <c:pt idx="5348">
                  <c:v>5348.10866666661</c:v>
                </c:pt>
                <c:pt idx="5349">
                  <c:v>5349.10849999993</c:v>
                </c:pt>
                <c:pt idx="5350">
                  <c:v>5350.10833333327</c:v>
                </c:pt>
                <c:pt idx="5351">
                  <c:v>5351.108166666605</c:v>
                </c:pt>
                <c:pt idx="5352">
                  <c:v>5352.10799999993</c:v>
                </c:pt>
                <c:pt idx="5353">
                  <c:v>5353.10783333327</c:v>
                </c:pt>
                <c:pt idx="5354">
                  <c:v>5354.1076666666</c:v>
                </c:pt>
                <c:pt idx="5355">
                  <c:v>5355.10749999993</c:v>
                </c:pt>
                <c:pt idx="5356">
                  <c:v>5356.10733333326</c:v>
                </c:pt>
                <c:pt idx="5357">
                  <c:v>5357.1071666666</c:v>
                </c:pt>
                <c:pt idx="5358">
                  <c:v>5358.10699999993</c:v>
                </c:pt>
                <c:pt idx="5359">
                  <c:v>5359.10683333326</c:v>
                </c:pt>
                <c:pt idx="5360">
                  <c:v>5360.1066666666</c:v>
                </c:pt>
                <c:pt idx="5361">
                  <c:v>5361.106499999931</c:v>
                </c:pt>
                <c:pt idx="5362">
                  <c:v>5362.10633333326</c:v>
                </c:pt>
                <c:pt idx="5363">
                  <c:v>5363.10616666659</c:v>
                </c:pt>
                <c:pt idx="5364">
                  <c:v>5364.105999999931</c:v>
                </c:pt>
                <c:pt idx="5365">
                  <c:v>5365.10583333326</c:v>
                </c:pt>
                <c:pt idx="5366">
                  <c:v>5366.10566666659</c:v>
                </c:pt>
                <c:pt idx="5367">
                  <c:v>5367.105499999931</c:v>
                </c:pt>
                <c:pt idx="5368">
                  <c:v>5368.10533333326</c:v>
                </c:pt>
                <c:pt idx="5369">
                  <c:v>5369.10516666659</c:v>
                </c:pt>
                <c:pt idx="5370">
                  <c:v>5370.10499999993</c:v>
                </c:pt>
                <c:pt idx="5371">
                  <c:v>5371.10483333326</c:v>
                </c:pt>
                <c:pt idx="5372">
                  <c:v>5372.10466666659</c:v>
                </c:pt>
                <c:pt idx="5373">
                  <c:v>5373.10449999993</c:v>
                </c:pt>
                <c:pt idx="5374">
                  <c:v>5374.10433333326</c:v>
                </c:pt>
                <c:pt idx="5375">
                  <c:v>5375.10416666659</c:v>
                </c:pt>
                <c:pt idx="5376">
                  <c:v>5376.10399999992</c:v>
                </c:pt>
                <c:pt idx="5377">
                  <c:v>5377.10383333326</c:v>
                </c:pt>
                <c:pt idx="5378">
                  <c:v>5378.10366666659</c:v>
                </c:pt>
                <c:pt idx="5379">
                  <c:v>5379.10349999993</c:v>
                </c:pt>
                <c:pt idx="5380">
                  <c:v>5380.10333333326</c:v>
                </c:pt>
                <c:pt idx="5381">
                  <c:v>5381.10316666659</c:v>
                </c:pt>
                <c:pt idx="5382">
                  <c:v>5382.10299999992</c:v>
                </c:pt>
                <c:pt idx="5383">
                  <c:v>5383.10283333326</c:v>
                </c:pt>
                <c:pt idx="5384">
                  <c:v>5384.10266666659</c:v>
                </c:pt>
                <c:pt idx="5385">
                  <c:v>5385.10249999992</c:v>
                </c:pt>
                <c:pt idx="5386">
                  <c:v>5386.102333333251</c:v>
                </c:pt>
                <c:pt idx="5387">
                  <c:v>5387.10216666659</c:v>
                </c:pt>
                <c:pt idx="5388">
                  <c:v>5388.10199999992</c:v>
                </c:pt>
                <c:pt idx="5389">
                  <c:v>5389.10183333325</c:v>
                </c:pt>
                <c:pt idx="5390">
                  <c:v>5390.10166666659</c:v>
                </c:pt>
                <c:pt idx="5391">
                  <c:v>5391.10149999992</c:v>
                </c:pt>
                <c:pt idx="5392">
                  <c:v>5392.10133333325</c:v>
                </c:pt>
                <c:pt idx="5393">
                  <c:v>5393.10116666659</c:v>
                </c:pt>
                <c:pt idx="5394">
                  <c:v>5394.10099999992</c:v>
                </c:pt>
                <c:pt idx="5395">
                  <c:v>5395.10083333325</c:v>
                </c:pt>
                <c:pt idx="5396">
                  <c:v>5396.10066666659</c:v>
                </c:pt>
                <c:pt idx="5397">
                  <c:v>5397.10049999992</c:v>
                </c:pt>
                <c:pt idx="5398">
                  <c:v>5398.10033333325</c:v>
                </c:pt>
                <c:pt idx="5399">
                  <c:v>5399.10016666658</c:v>
                </c:pt>
                <c:pt idx="5400">
                  <c:v>5400.09999999992</c:v>
                </c:pt>
                <c:pt idx="5401">
                  <c:v>5401.09983333325</c:v>
                </c:pt>
                <c:pt idx="5402">
                  <c:v>5402.09966666659</c:v>
                </c:pt>
                <c:pt idx="5403">
                  <c:v>5403.09949999991</c:v>
                </c:pt>
                <c:pt idx="5404">
                  <c:v>5404.09933333325</c:v>
                </c:pt>
                <c:pt idx="5405">
                  <c:v>5405.099166666585</c:v>
                </c:pt>
                <c:pt idx="5406">
                  <c:v>5406.09899999991</c:v>
                </c:pt>
                <c:pt idx="5407">
                  <c:v>5407.09883333325</c:v>
                </c:pt>
                <c:pt idx="5408">
                  <c:v>5408.09866666658</c:v>
                </c:pt>
                <c:pt idx="5409">
                  <c:v>5409.09849999991</c:v>
                </c:pt>
                <c:pt idx="5410">
                  <c:v>5410.09833333325</c:v>
                </c:pt>
                <c:pt idx="5411">
                  <c:v>5411.09816666658</c:v>
                </c:pt>
                <c:pt idx="5412">
                  <c:v>5412.09799999991</c:v>
                </c:pt>
                <c:pt idx="5413">
                  <c:v>5413.09783333325</c:v>
                </c:pt>
                <c:pt idx="5414">
                  <c:v>5414.09766666658</c:v>
                </c:pt>
                <c:pt idx="5415">
                  <c:v>5415.097499999911</c:v>
                </c:pt>
                <c:pt idx="5416">
                  <c:v>5416.097333333239</c:v>
                </c:pt>
                <c:pt idx="5417">
                  <c:v>5417.09716666658</c:v>
                </c:pt>
                <c:pt idx="5418">
                  <c:v>5418.096999999911</c:v>
                </c:pt>
                <c:pt idx="5419">
                  <c:v>5419.09683333324</c:v>
                </c:pt>
                <c:pt idx="5420">
                  <c:v>5420.09666666658</c:v>
                </c:pt>
                <c:pt idx="5421">
                  <c:v>5421.096499999911</c:v>
                </c:pt>
                <c:pt idx="5422">
                  <c:v>5422.09633333324</c:v>
                </c:pt>
                <c:pt idx="5423">
                  <c:v>5423.09616666658</c:v>
                </c:pt>
                <c:pt idx="5424">
                  <c:v>5424.09599999991</c:v>
                </c:pt>
                <c:pt idx="5425">
                  <c:v>5425.09583333324</c:v>
                </c:pt>
                <c:pt idx="5426">
                  <c:v>5426.09566666659</c:v>
                </c:pt>
                <c:pt idx="5427">
                  <c:v>5427.09549999991</c:v>
                </c:pt>
                <c:pt idx="5428">
                  <c:v>5428.09533333324</c:v>
                </c:pt>
                <c:pt idx="5429">
                  <c:v>5429.09516666659</c:v>
                </c:pt>
                <c:pt idx="5430">
                  <c:v>5430.09499999991</c:v>
                </c:pt>
                <c:pt idx="5431">
                  <c:v>5431.09483333324</c:v>
                </c:pt>
                <c:pt idx="5432">
                  <c:v>5432.09466666657</c:v>
                </c:pt>
                <c:pt idx="5433">
                  <c:v>5433.09449999991</c:v>
                </c:pt>
                <c:pt idx="5434">
                  <c:v>5434.09433333324</c:v>
                </c:pt>
                <c:pt idx="5435">
                  <c:v>5435.09416666657</c:v>
                </c:pt>
                <c:pt idx="5436">
                  <c:v>5436.09399999991</c:v>
                </c:pt>
                <c:pt idx="5437">
                  <c:v>5437.09383333324</c:v>
                </c:pt>
                <c:pt idx="5438">
                  <c:v>5438.09366666657</c:v>
                </c:pt>
                <c:pt idx="5439">
                  <c:v>5439.0934999999</c:v>
                </c:pt>
                <c:pt idx="5440">
                  <c:v>5440.09333333324</c:v>
                </c:pt>
                <c:pt idx="5441">
                  <c:v>5441.09316666657</c:v>
                </c:pt>
                <c:pt idx="5442">
                  <c:v>5442.0929999999</c:v>
                </c:pt>
                <c:pt idx="5443">
                  <c:v>5443.09283333324</c:v>
                </c:pt>
                <c:pt idx="5444">
                  <c:v>5444.09266666657</c:v>
                </c:pt>
                <c:pt idx="5445">
                  <c:v>5445.0924999999</c:v>
                </c:pt>
                <c:pt idx="5446">
                  <c:v>5446.09233333324</c:v>
                </c:pt>
                <c:pt idx="5447">
                  <c:v>5447.09216666657</c:v>
                </c:pt>
                <c:pt idx="5448">
                  <c:v>5448.0919999999</c:v>
                </c:pt>
                <c:pt idx="5449">
                  <c:v>5449.09183333323</c:v>
                </c:pt>
                <c:pt idx="5450">
                  <c:v>5450.09166666657</c:v>
                </c:pt>
                <c:pt idx="5451">
                  <c:v>5451.0914999999</c:v>
                </c:pt>
                <c:pt idx="5452">
                  <c:v>5452.09133333323</c:v>
                </c:pt>
                <c:pt idx="5453">
                  <c:v>5453.09116666657</c:v>
                </c:pt>
                <c:pt idx="5454">
                  <c:v>5454.0909999999</c:v>
                </c:pt>
                <c:pt idx="5455">
                  <c:v>5455.09083333323</c:v>
                </c:pt>
                <c:pt idx="5456">
                  <c:v>5456.09066666657</c:v>
                </c:pt>
                <c:pt idx="5457">
                  <c:v>5457.0904999999</c:v>
                </c:pt>
                <c:pt idx="5458">
                  <c:v>5458.09033333323</c:v>
                </c:pt>
                <c:pt idx="5459">
                  <c:v>5459.09016666656</c:v>
                </c:pt>
                <c:pt idx="5460">
                  <c:v>5460.0899999999</c:v>
                </c:pt>
                <c:pt idx="5461">
                  <c:v>5461.08983333323</c:v>
                </c:pt>
                <c:pt idx="5462">
                  <c:v>5462.08966666656</c:v>
                </c:pt>
                <c:pt idx="5463">
                  <c:v>5463.0894999999</c:v>
                </c:pt>
                <c:pt idx="5464">
                  <c:v>5464.08933333323</c:v>
                </c:pt>
                <c:pt idx="5465">
                  <c:v>5465.08916666656</c:v>
                </c:pt>
                <c:pt idx="5466">
                  <c:v>5466.0889999999</c:v>
                </c:pt>
                <c:pt idx="5467">
                  <c:v>5467.08883333323</c:v>
                </c:pt>
                <c:pt idx="5468">
                  <c:v>5468.08866666656</c:v>
                </c:pt>
                <c:pt idx="5469">
                  <c:v>5469.0884999999</c:v>
                </c:pt>
                <c:pt idx="5470">
                  <c:v>5470.088333333229</c:v>
                </c:pt>
                <c:pt idx="5471">
                  <c:v>5471.08816666656</c:v>
                </c:pt>
                <c:pt idx="5472">
                  <c:v>5472.087999999891</c:v>
                </c:pt>
                <c:pt idx="5473">
                  <c:v>5473.087833333228</c:v>
                </c:pt>
                <c:pt idx="5474">
                  <c:v>5474.08766666656</c:v>
                </c:pt>
                <c:pt idx="5475">
                  <c:v>5475.08749999989</c:v>
                </c:pt>
                <c:pt idx="5476">
                  <c:v>5476.087333333227</c:v>
                </c:pt>
                <c:pt idx="5477">
                  <c:v>5477.08716666656</c:v>
                </c:pt>
                <c:pt idx="5478">
                  <c:v>5478.08699999989</c:v>
                </c:pt>
                <c:pt idx="5479">
                  <c:v>5479.08683333322</c:v>
                </c:pt>
                <c:pt idx="5480">
                  <c:v>5480.08666666656</c:v>
                </c:pt>
                <c:pt idx="5481">
                  <c:v>5481.08649999989</c:v>
                </c:pt>
                <c:pt idx="5482">
                  <c:v>5482.08633333322</c:v>
                </c:pt>
                <c:pt idx="5483">
                  <c:v>5483.086166666565</c:v>
                </c:pt>
                <c:pt idx="5484">
                  <c:v>5484.08599999989</c:v>
                </c:pt>
                <c:pt idx="5485">
                  <c:v>5485.08583333322</c:v>
                </c:pt>
                <c:pt idx="5486">
                  <c:v>5486.08566666656</c:v>
                </c:pt>
                <c:pt idx="5487">
                  <c:v>5487.08549999989</c:v>
                </c:pt>
                <c:pt idx="5488">
                  <c:v>5488.08533333322</c:v>
                </c:pt>
                <c:pt idx="5489">
                  <c:v>5489.08516666656</c:v>
                </c:pt>
                <c:pt idx="5490">
                  <c:v>5490.08499999989</c:v>
                </c:pt>
                <c:pt idx="5491">
                  <c:v>5491.08483333322</c:v>
                </c:pt>
                <c:pt idx="5492">
                  <c:v>5492.08466666655</c:v>
                </c:pt>
                <c:pt idx="5493">
                  <c:v>5493.08449999989</c:v>
                </c:pt>
                <c:pt idx="5494">
                  <c:v>5494.08433333322</c:v>
                </c:pt>
                <c:pt idx="5495">
                  <c:v>5495.08416666655</c:v>
                </c:pt>
                <c:pt idx="5496">
                  <c:v>5496.083999999891</c:v>
                </c:pt>
                <c:pt idx="5497">
                  <c:v>5497.083833333219</c:v>
                </c:pt>
                <c:pt idx="5498">
                  <c:v>5498.08366666655</c:v>
                </c:pt>
                <c:pt idx="5499">
                  <c:v>5499.083499999891</c:v>
                </c:pt>
                <c:pt idx="5500">
                  <c:v>5500.083333333218</c:v>
                </c:pt>
                <c:pt idx="5501">
                  <c:v>5501.08316666655</c:v>
                </c:pt>
                <c:pt idx="5502">
                  <c:v>5502.08299999988</c:v>
                </c:pt>
                <c:pt idx="5503">
                  <c:v>5503.08283333322</c:v>
                </c:pt>
                <c:pt idx="5504">
                  <c:v>5504.08266666655</c:v>
                </c:pt>
                <c:pt idx="5505">
                  <c:v>5505.08249999988</c:v>
                </c:pt>
                <c:pt idx="5506">
                  <c:v>5506.08233333322</c:v>
                </c:pt>
                <c:pt idx="5507">
                  <c:v>5507.08216666655</c:v>
                </c:pt>
                <c:pt idx="5508">
                  <c:v>5508.08199999988</c:v>
                </c:pt>
                <c:pt idx="5509">
                  <c:v>5509.08183333322</c:v>
                </c:pt>
                <c:pt idx="5510">
                  <c:v>5510.08166666655</c:v>
                </c:pt>
                <c:pt idx="5511">
                  <c:v>5511.08149999988</c:v>
                </c:pt>
                <c:pt idx="5512">
                  <c:v>5512.08133333321</c:v>
                </c:pt>
                <c:pt idx="5513">
                  <c:v>5513.08116666655</c:v>
                </c:pt>
                <c:pt idx="5514">
                  <c:v>5514.08099999988</c:v>
                </c:pt>
                <c:pt idx="5515">
                  <c:v>5515.08083333321</c:v>
                </c:pt>
                <c:pt idx="5516">
                  <c:v>5516.08066666655</c:v>
                </c:pt>
                <c:pt idx="5517">
                  <c:v>5517.08049999988</c:v>
                </c:pt>
                <c:pt idx="5518">
                  <c:v>5518.08033333321</c:v>
                </c:pt>
                <c:pt idx="5519">
                  <c:v>5519.08016666655</c:v>
                </c:pt>
                <c:pt idx="5520">
                  <c:v>5520.07999999988</c:v>
                </c:pt>
                <c:pt idx="5521">
                  <c:v>5521.07983333321</c:v>
                </c:pt>
                <c:pt idx="5522">
                  <c:v>5522.07966666654</c:v>
                </c:pt>
                <c:pt idx="5523">
                  <c:v>5523.07949999988</c:v>
                </c:pt>
                <c:pt idx="5524">
                  <c:v>5524.079333333209</c:v>
                </c:pt>
                <c:pt idx="5525">
                  <c:v>5525.07916666654</c:v>
                </c:pt>
                <c:pt idx="5526">
                  <c:v>5526.07899999988</c:v>
                </c:pt>
                <c:pt idx="5527">
                  <c:v>5527.078833333208</c:v>
                </c:pt>
                <c:pt idx="5528">
                  <c:v>5528.07866666654</c:v>
                </c:pt>
                <c:pt idx="5529">
                  <c:v>5529.07849999988</c:v>
                </c:pt>
                <c:pt idx="5530">
                  <c:v>5530.078333333207</c:v>
                </c:pt>
                <c:pt idx="5531">
                  <c:v>5531.07816666654</c:v>
                </c:pt>
                <c:pt idx="5532">
                  <c:v>5532.077999999869</c:v>
                </c:pt>
                <c:pt idx="5533">
                  <c:v>5533.077833333201</c:v>
                </c:pt>
                <c:pt idx="5534">
                  <c:v>5534.07766666654</c:v>
                </c:pt>
                <c:pt idx="5535">
                  <c:v>5535.077499999868</c:v>
                </c:pt>
                <c:pt idx="5536">
                  <c:v>5536.077333333201</c:v>
                </c:pt>
                <c:pt idx="5537">
                  <c:v>5537.077166666541</c:v>
                </c:pt>
                <c:pt idx="5538">
                  <c:v>5538.07699999987</c:v>
                </c:pt>
                <c:pt idx="5539">
                  <c:v>5539.07683333321</c:v>
                </c:pt>
                <c:pt idx="5540">
                  <c:v>5540.07666666654</c:v>
                </c:pt>
                <c:pt idx="5541">
                  <c:v>5541.07649999987</c:v>
                </c:pt>
                <c:pt idx="5542">
                  <c:v>5542.076333333201</c:v>
                </c:pt>
                <c:pt idx="5543">
                  <c:v>5543.07616666654</c:v>
                </c:pt>
                <c:pt idx="5544">
                  <c:v>5544.07599999987</c:v>
                </c:pt>
                <c:pt idx="5545">
                  <c:v>5545.075833333201</c:v>
                </c:pt>
                <c:pt idx="5546">
                  <c:v>5546.07566666654</c:v>
                </c:pt>
                <c:pt idx="5547">
                  <c:v>5547.07549999987</c:v>
                </c:pt>
                <c:pt idx="5548">
                  <c:v>5548.0753333332</c:v>
                </c:pt>
                <c:pt idx="5549">
                  <c:v>5549.07516666654</c:v>
                </c:pt>
                <c:pt idx="5550">
                  <c:v>5550.074999999871</c:v>
                </c:pt>
                <c:pt idx="5551">
                  <c:v>5551.074833333199</c:v>
                </c:pt>
                <c:pt idx="5552">
                  <c:v>5552.07466666653</c:v>
                </c:pt>
                <c:pt idx="5553">
                  <c:v>5553.074499999871</c:v>
                </c:pt>
                <c:pt idx="5554">
                  <c:v>5554.074333333198</c:v>
                </c:pt>
                <c:pt idx="5555">
                  <c:v>5555.07416666653</c:v>
                </c:pt>
                <c:pt idx="5556">
                  <c:v>5556.07399999987</c:v>
                </c:pt>
                <c:pt idx="5557">
                  <c:v>5557.073833333196</c:v>
                </c:pt>
                <c:pt idx="5558">
                  <c:v>5558.07366666653</c:v>
                </c:pt>
                <c:pt idx="5559">
                  <c:v>5559.073499999869</c:v>
                </c:pt>
                <c:pt idx="5560">
                  <c:v>5560.073333333191</c:v>
                </c:pt>
                <c:pt idx="5561">
                  <c:v>5561.07316666653</c:v>
                </c:pt>
                <c:pt idx="5562">
                  <c:v>5562.07299999987</c:v>
                </c:pt>
                <c:pt idx="5563">
                  <c:v>5563.072833333201</c:v>
                </c:pt>
                <c:pt idx="5564">
                  <c:v>5564.07266666653</c:v>
                </c:pt>
                <c:pt idx="5565">
                  <c:v>5565.07249999986</c:v>
                </c:pt>
                <c:pt idx="5566">
                  <c:v>5566.072333333201</c:v>
                </c:pt>
                <c:pt idx="5567">
                  <c:v>5567.07216666653</c:v>
                </c:pt>
                <c:pt idx="5568">
                  <c:v>5568.07199999986</c:v>
                </c:pt>
                <c:pt idx="5569">
                  <c:v>5569.071833333201</c:v>
                </c:pt>
                <c:pt idx="5570">
                  <c:v>5570.07166666653</c:v>
                </c:pt>
                <c:pt idx="5571">
                  <c:v>5571.07149999986</c:v>
                </c:pt>
                <c:pt idx="5572">
                  <c:v>5572.071333333201</c:v>
                </c:pt>
                <c:pt idx="5573">
                  <c:v>5573.07116666653</c:v>
                </c:pt>
                <c:pt idx="5574">
                  <c:v>5574.07099999986</c:v>
                </c:pt>
                <c:pt idx="5575">
                  <c:v>5575.07083333319</c:v>
                </c:pt>
                <c:pt idx="5576">
                  <c:v>5576.07066666653</c:v>
                </c:pt>
                <c:pt idx="5577">
                  <c:v>5577.07049999986</c:v>
                </c:pt>
                <c:pt idx="5578">
                  <c:v>5578.070333333189</c:v>
                </c:pt>
                <c:pt idx="5579">
                  <c:v>5579.07016666653</c:v>
                </c:pt>
                <c:pt idx="5580">
                  <c:v>5580.06999999986</c:v>
                </c:pt>
                <c:pt idx="5581">
                  <c:v>5581.06983333319</c:v>
                </c:pt>
                <c:pt idx="5582">
                  <c:v>5582.06966666652</c:v>
                </c:pt>
                <c:pt idx="5583">
                  <c:v>5583.06949999986</c:v>
                </c:pt>
                <c:pt idx="5584">
                  <c:v>5584.06933333319</c:v>
                </c:pt>
                <c:pt idx="5585">
                  <c:v>5585.06916666652</c:v>
                </c:pt>
                <c:pt idx="5586">
                  <c:v>5586.06899999986</c:v>
                </c:pt>
                <c:pt idx="5587">
                  <c:v>5587.06883333319</c:v>
                </c:pt>
                <c:pt idx="5588">
                  <c:v>5588.06866666652</c:v>
                </c:pt>
                <c:pt idx="5589">
                  <c:v>5589.06849999986</c:v>
                </c:pt>
                <c:pt idx="5590">
                  <c:v>5590.06833333319</c:v>
                </c:pt>
                <c:pt idx="5591">
                  <c:v>5591.068166666525</c:v>
                </c:pt>
                <c:pt idx="5592">
                  <c:v>5592.06799999986</c:v>
                </c:pt>
                <c:pt idx="5593">
                  <c:v>5593.06783333319</c:v>
                </c:pt>
                <c:pt idx="5594">
                  <c:v>5594.06766666652</c:v>
                </c:pt>
                <c:pt idx="5595">
                  <c:v>5595.06749999985</c:v>
                </c:pt>
                <c:pt idx="5596">
                  <c:v>5596.06733333319</c:v>
                </c:pt>
                <c:pt idx="5597">
                  <c:v>5597.06716666652</c:v>
                </c:pt>
                <c:pt idx="5598">
                  <c:v>5598.06699999986</c:v>
                </c:pt>
                <c:pt idx="5599">
                  <c:v>5599.06683333319</c:v>
                </c:pt>
                <c:pt idx="5600">
                  <c:v>5600.06666666652</c:v>
                </c:pt>
                <c:pt idx="5601">
                  <c:v>5601.06649999985</c:v>
                </c:pt>
                <c:pt idx="5602">
                  <c:v>5602.06633333319</c:v>
                </c:pt>
                <c:pt idx="5603">
                  <c:v>5603.06616666652</c:v>
                </c:pt>
                <c:pt idx="5604">
                  <c:v>5604.065999999851</c:v>
                </c:pt>
                <c:pt idx="5605">
                  <c:v>5605.06583333318</c:v>
                </c:pt>
                <c:pt idx="5606">
                  <c:v>5606.06566666652</c:v>
                </c:pt>
                <c:pt idx="5607">
                  <c:v>5607.065499999851</c:v>
                </c:pt>
                <c:pt idx="5608">
                  <c:v>5608.06533333319</c:v>
                </c:pt>
                <c:pt idx="5609">
                  <c:v>5609.06516666652</c:v>
                </c:pt>
                <c:pt idx="5610">
                  <c:v>5610.06499999985</c:v>
                </c:pt>
                <c:pt idx="5611">
                  <c:v>5611.06483333318</c:v>
                </c:pt>
                <c:pt idx="5612">
                  <c:v>5612.06466666652</c:v>
                </c:pt>
                <c:pt idx="5613">
                  <c:v>5613.06449999985</c:v>
                </c:pt>
                <c:pt idx="5614">
                  <c:v>5614.06433333318</c:v>
                </c:pt>
                <c:pt idx="5615">
                  <c:v>5615.06416666651</c:v>
                </c:pt>
                <c:pt idx="5616">
                  <c:v>5616.06399999985</c:v>
                </c:pt>
                <c:pt idx="5617">
                  <c:v>5617.063833333181</c:v>
                </c:pt>
                <c:pt idx="5618">
                  <c:v>5618.063666666525</c:v>
                </c:pt>
                <c:pt idx="5619">
                  <c:v>5619.06349999985</c:v>
                </c:pt>
                <c:pt idx="5620">
                  <c:v>5620.063333333181</c:v>
                </c:pt>
                <c:pt idx="5621">
                  <c:v>5621.06316666651</c:v>
                </c:pt>
                <c:pt idx="5622">
                  <c:v>5622.06299999985</c:v>
                </c:pt>
                <c:pt idx="5623">
                  <c:v>5623.062833333181</c:v>
                </c:pt>
                <c:pt idx="5624">
                  <c:v>5624.06266666651</c:v>
                </c:pt>
                <c:pt idx="5625">
                  <c:v>5625.06249999984</c:v>
                </c:pt>
                <c:pt idx="5626">
                  <c:v>5626.062333333181</c:v>
                </c:pt>
                <c:pt idx="5627">
                  <c:v>5627.06216666651</c:v>
                </c:pt>
                <c:pt idx="5628">
                  <c:v>5628.06199999984</c:v>
                </c:pt>
                <c:pt idx="5629">
                  <c:v>5629.06183333318</c:v>
                </c:pt>
                <c:pt idx="5630">
                  <c:v>5630.06166666651</c:v>
                </c:pt>
                <c:pt idx="5631">
                  <c:v>5631.06149999984</c:v>
                </c:pt>
                <c:pt idx="5632">
                  <c:v>5632.06133333318</c:v>
                </c:pt>
                <c:pt idx="5633">
                  <c:v>5633.06116666651</c:v>
                </c:pt>
                <c:pt idx="5634">
                  <c:v>5634.06099999984</c:v>
                </c:pt>
                <c:pt idx="5635">
                  <c:v>5635.06083333317</c:v>
                </c:pt>
                <c:pt idx="5636">
                  <c:v>5636.06066666651</c:v>
                </c:pt>
                <c:pt idx="5637">
                  <c:v>5637.06049999984</c:v>
                </c:pt>
                <c:pt idx="5638">
                  <c:v>5638.06033333318</c:v>
                </c:pt>
                <c:pt idx="5639">
                  <c:v>5639.06016666651</c:v>
                </c:pt>
                <c:pt idx="5640">
                  <c:v>5640.05999999984</c:v>
                </c:pt>
                <c:pt idx="5641">
                  <c:v>5641.05983333317</c:v>
                </c:pt>
                <c:pt idx="5642">
                  <c:v>5642.05966666651</c:v>
                </c:pt>
                <c:pt idx="5643">
                  <c:v>5643.05949999984</c:v>
                </c:pt>
                <c:pt idx="5644">
                  <c:v>5644.05933333317</c:v>
                </c:pt>
                <c:pt idx="5645">
                  <c:v>5645.059166666505</c:v>
                </c:pt>
                <c:pt idx="5646">
                  <c:v>5646.05899999984</c:v>
                </c:pt>
                <c:pt idx="5647">
                  <c:v>5647.05883333317</c:v>
                </c:pt>
                <c:pt idx="5648">
                  <c:v>5648.0586666665</c:v>
                </c:pt>
                <c:pt idx="5649">
                  <c:v>5649.05849999984</c:v>
                </c:pt>
                <c:pt idx="5650">
                  <c:v>5650.05833333317</c:v>
                </c:pt>
                <c:pt idx="5651">
                  <c:v>5651.0581666665</c:v>
                </c:pt>
                <c:pt idx="5652">
                  <c:v>5652.05799999984</c:v>
                </c:pt>
                <c:pt idx="5653">
                  <c:v>5653.05783333317</c:v>
                </c:pt>
                <c:pt idx="5654">
                  <c:v>5654.0576666665</c:v>
                </c:pt>
                <c:pt idx="5655">
                  <c:v>5655.05749999984</c:v>
                </c:pt>
                <c:pt idx="5656">
                  <c:v>5656.057333333169</c:v>
                </c:pt>
                <c:pt idx="5657">
                  <c:v>5657.0571666665</c:v>
                </c:pt>
                <c:pt idx="5658">
                  <c:v>5658.05699999984</c:v>
                </c:pt>
                <c:pt idx="5659">
                  <c:v>5659.05683333317</c:v>
                </c:pt>
                <c:pt idx="5660">
                  <c:v>5660.0566666665</c:v>
                </c:pt>
                <c:pt idx="5661">
                  <c:v>5661.056499999831</c:v>
                </c:pt>
                <c:pt idx="5662">
                  <c:v>5662.05633333317</c:v>
                </c:pt>
                <c:pt idx="5663">
                  <c:v>5663.0561666665</c:v>
                </c:pt>
                <c:pt idx="5664">
                  <c:v>5664.05599999983</c:v>
                </c:pt>
                <c:pt idx="5665">
                  <c:v>5665.05583333316</c:v>
                </c:pt>
                <c:pt idx="5666">
                  <c:v>5666.0556666665</c:v>
                </c:pt>
                <c:pt idx="5667">
                  <c:v>5667.05549999983</c:v>
                </c:pt>
                <c:pt idx="5668">
                  <c:v>5668.05533333316</c:v>
                </c:pt>
                <c:pt idx="5669">
                  <c:v>5669.0551666665</c:v>
                </c:pt>
                <c:pt idx="5670">
                  <c:v>5670.05499999983</c:v>
                </c:pt>
                <c:pt idx="5671">
                  <c:v>5671.054833333161</c:v>
                </c:pt>
                <c:pt idx="5672">
                  <c:v>5672.054666666504</c:v>
                </c:pt>
                <c:pt idx="5673">
                  <c:v>5673.05449999983</c:v>
                </c:pt>
                <c:pt idx="5674">
                  <c:v>5674.054333333161</c:v>
                </c:pt>
                <c:pt idx="5675">
                  <c:v>5675.05416666649</c:v>
                </c:pt>
                <c:pt idx="5676">
                  <c:v>5676.05399999983</c:v>
                </c:pt>
                <c:pt idx="5677">
                  <c:v>5677.053833333161</c:v>
                </c:pt>
                <c:pt idx="5678">
                  <c:v>5678.0536666665</c:v>
                </c:pt>
                <c:pt idx="5679">
                  <c:v>5679.05349999983</c:v>
                </c:pt>
                <c:pt idx="5680">
                  <c:v>5680.05333333316</c:v>
                </c:pt>
                <c:pt idx="5681">
                  <c:v>5681.05316666649</c:v>
                </c:pt>
                <c:pt idx="5682">
                  <c:v>5682.05299999983</c:v>
                </c:pt>
                <c:pt idx="5683">
                  <c:v>5683.05283333316</c:v>
                </c:pt>
                <c:pt idx="5684">
                  <c:v>5684.05266666649</c:v>
                </c:pt>
                <c:pt idx="5685">
                  <c:v>5685.05249999982</c:v>
                </c:pt>
                <c:pt idx="5686">
                  <c:v>5686.05233333316</c:v>
                </c:pt>
                <c:pt idx="5687">
                  <c:v>5687.05216666649</c:v>
                </c:pt>
                <c:pt idx="5688">
                  <c:v>5688.051999999831</c:v>
                </c:pt>
                <c:pt idx="5689">
                  <c:v>5689.05183333316</c:v>
                </c:pt>
                <c:pt idx="5690">
                  <c:v>5690.05166666649</c:v>
                </c:pt>
                <c:pt idx="5691">
                  <c:v>5691.05149999982</c:v>
                </c:pt>
                <c:pt idx="5692">
                  <c:v>5692.05133333316</c:v>
                </c:pt>
                <c:pt idx="5693">
                  <c:v>5693.05116666649</c:v>
                </c:pt>
                <c:pt idx="5694">
                  <c:v>5694.05099999982</c:v>
                </c:pt>
                <c:pt idx="5695">
                  <c:v>5695.05083333316</c:v>
                </c:pt>
                <c:pt idx="5696">
                  <c:v>5696.05066666649</c:v>
                </c:pt>
                <c:pt idx="5697">
                  <c:v>5697.05049999982</c:v>
                </c:pt>
                <c:pt idx="5698">
                  <c:v>5698.050333333161</c:v>
                </c:pt>
                <c:pt idx="5699">
                  <c:v>5699.05016666649</c:v>
                </c:pt>
                <c:pt idx="5700">
                  <c:v>5700.04999999982</c:v>
                </c:pt>
                <c:pt idx="5701">
                  <c:v>5701.04983333315</c:v>
                </c:pt>
                <c:pt idx="5702">
                  <c:v>5702.04966666649</c:v>
                </c:pt>
                <c:pt idx="5703">
                  <c:v>5703.04949999982</c:v>
                </c:pt>
                <c:pt idx="5704">
                  <c:v>5704.04933333315</c:v>
                </c:pt>
                <c:pt idx="5705">
                  <c:v>5705.04916666649</c:v>
                </c:pt>
                <c:pt idx="5706">
                  <c:v>5706.04899999982</c:v>
                </c:pt>
                <c:pt idx="5707">
                  <c:v>5707.04883333315</c:v>
                </c:pt>
                <c:pt idx="5708">
                  <c:v>5708.04866666649</c:v>
                </c:pt>
                <c:pt idx="5709">
                  <c:v>5709.04849999982</c:v>
                </c:pt>
                <c:pt idx="5710">
                  <c:v>5710.048333333149</c:v>
                </c:pt>
                <c:pt idx="5711">
                  <c:v>5711.04816666648</c:v>
                </c:pt>
                <c:pt idx="5712">
                  <c:v>5712.04799999982</c:v>
                </c:pt>
                <c:pt idx="5713">
                  <c:v>5713.047833333148</c:v>
                </c:pt>
                <c:pt idx="5714">
                  <c:v>5714.04766666648</c:v>
                </c:pt>
                <c:pt idx="5715">
                  <c:v>5715.04749999982</c:v>
                </c:pt>
                <c:pt idx="5716">
                  <c:v>5716.047333333147</c:v>
                </c:pt>
                <c:pt idx="5717">
                  <c:v>5717.04716666648</c:v>
                </c:pt>
                <c:pt idx="5718">
                  <c:v>5718.04699999982</c:v>
                </c:pt>
                <c:pt idx="5719">
                  <c:v>5719.04683333315</c:v>
                </c:pt>
                <c:pt idx="5720">
                  <c:v>5720.04666666648</c:v>
                </c:pt>
                <c:pt idx="5721">
                  <c:v>5721.04649999982</c:v>
                </c:pt>
                <c:pt idx="5722">
                  <c:v>5722.04633333315</c:v>
                </c:pt>
                <c:pt idx="5723">
                  <c:v>5723.04616666648</c:v>
                </c:pt>
                <c:pt idx="5724">
                  <c:v>5724.04599999981</c:v>
                </c:pt>
                <c:pt idx="5725">
                  <c:v>5725.04583333315</c:v>
                </c:pt>
                <c:pt idx="5726">
                  <c:v>5726.04566666648</c:v>
                </c:pt>
                <c:pt idx="5727">
                  <c:v>5727.04549999981</c:v>
                </c:pt>
                <c:pt idx="5728">
                  <c:v>5728.04533333315</c:v>
                </c:pt>
                <c:pt idx="5729">
                  <c:v>5729.04516666648</c:v>
                </c:pt>
                <c:pt idx="5730">
                  <c:v>5730.04499999981</c:v>
                </c:pt>
                <c:pt idx="5731">
                  <c:v>5731.044833333141</c:v>
                </c:pt>
                <c:pt idx="5732">
                  <c:v>5732.04466666648</c:v>
                </c:pt>
                <c:pt idx="5733">
                  <c:v>5733.04449999981</c:v>
                </c:pt>
                <c:pt idx="5734">
                  <c:v>5734.04433333314</c:v>
                </c:pt>
                <c:pt idx="5735">
                  <c:v>5735.04416666648</c:v>
                </c:pt>
                <c:pt idx="5736">
                  <c:v>5736.04399999981</c:v>
                </c:pt>
                <c:pt idx="5737">
                  <c:v>5737.043833333139</c:v>
                </c:pt>
                <c:pt idx="5738">
                  <c:v>5738.04366666648</c:v>
                </c:pt>
                <c:pt idx="5739">
                  <c:v>5739.043499999811</c:v>
                </c:pt>
                <c:pt idx="5740">
                  <c:v>5740.043333333138</c:v>
                </c:pt>
                <c:pt idx="5741">
                  <c:v>5741.04316666647</c:v>
                </c:pt>
                <c:pt idx="5742">
                  <c:v>5742.042999999811</c:v>
                </c:pt>
                <c:pt idx="5743">
                  <c:v>5743.04283333314</c:v>
                </c:pt>
                <c:pt idx="5744">
                  <c:v>5744.04266666648</c:v>
                </c:pt>
                <c:pt idx="5745">
                  <c:v>5745.04249999981</c:v>
                </c:pt>
                <c:pt idx="5746">
                  <c:v>5746.04233333314</c:v>
                </c:pt>
                <c:pt idx="5747">
                  <c:v>5747.04216666647</c:v>
                </c:pt>
                <c:pt idx="5748">
                  <c:v>5748.04199999981</c:v>
                </c:pt>
                <c:pt idx="5749">
                  <c:v>5749.04183333314</c:v>
                </c:pt>
                <c:pt idx="5750">
                  <c:v>5750.04166666647</c:v>
                </c:pt>
                <c:pt idx="5751">
                  <c:v>5751.04149999981</c:v>
                </c:pt>
                <c:pt idx="5752">
                  <c:v>5752.041333333141</c:v>
                </c:pt>
                <c:pt idx="5753">
                  <c:v>5753.04116666647</c:v>
                </c:pt>
                <c:pt idx="5754">
                  <c:v>5754.0409999998</c:v>
                </c:pt>
                <c:pt idx="5755">
                  <c:v>5755.040833333141</c:v>
                </c:pt>
                <c:pt idx="5756">
                  <c:v>5756.04066666647</c:v>
                </c:pt>
                <c:pt idx="5757">
                  <c:v>5757.0404999998</c:v>
                </c:pt>
                <c:pt idx="5758">
                  <c:v>5758.040333333141</c:v>
                </c:pt>
                <c:pt idx="5759">
                  <c:v>5759.04016666647</c:v>
                </c:pt>
                <c:pt idx="5760">
                  <c:v>5760.0399999998</c:v>
                </c:pt>
                <c:pt idx="5761">
                  <c:v>5761.03983333314</c:v>
                </c:pt>
                <c:pt idx="5762">
                  <c:v>5762.03966666647</c:v>
                </c:pt>
                <c:pt idx="5763">
                  <c:v>5763.0394999998</c:v>
                </c:pt>
                <c:pt idx="5764">
                  <c:v>5764.039333333129</c:v>
                </c:pt>
                <c:pt idx="5765">
                  <c:v>5765.03916666647</c:v>
                </c:pt>
                <c:pt idx="5766">
                  <c:v>5766.0389999998</c:v>
                </c:pt>
                <c:pt idx="5767">
                  <c:v>5767.038833333128</c:v>
                </c:pt>
                <c:pt idx="5768">
                  <c:v>5768.03866666647</c:v>
                </c:pt>
                <c:pt idx="5769">
                  <c:v>5769.0384999998</c:v>
                </c:pt>
                <c:pt idx="5770">
                  <c:v>5770.038333333127</c:v>
                </c:pt>
                <c:pt idx="5771">
                  <c:v>5771.03816666646</c:v>
                </c:pt>
                <c:pt idx="5772">
                  <c:v>5772.037999999799</c:v>
                </c:pt>
                <c:pt idx="5773">
                  <c:v>5773.037833333121</c:v>
                </c:pt>
                <c:pt idx="5774">
                  <c:v>5774.03766666646</c:v>
                </c:pt>
                <c:pt idx="5775">
                  <c:v>5775.037499999798</c:v>
                </c:pt>
                <c:pt idx="5776">
                  <c:v>5776.037333333121</c:v>
                </c:pt>
                <c:pt idx="5777">
                  <c:v>5777.03716666646</c:v>
                </c:pt>
                <c:pt idx="5778">
                  <c:v>5778.0369999998</c:v>
                </c:pt>
                <c:pt idx="5779">
                  <c:v>5779.03683333313</c:v>
                </c:pt>
                <c:pt idx="5780">
                  <c:v>5780.03666666646</c:v>
                </c:pt>
                <c:pt idx="5781">
                  <c:v>5781.0364999998</c:v>
                </c:pt>
                <c:pt idx="5782">
                  <c:v>5782.03633333313</c:v>
                </c:pt>
                <c:pt idx="5783">
                  <c:v>5783.03616666646</c:v>
                </c:pt>
                <c:pt idx="5784">
                  <c:v>5784.03599999979</c:v>
                </c:pt>
                <c:pt idx="5785">
                  <c:v>5785.03583333313</c:v>
                </c:pt>
                <c:pt idx="5786">
                  <c:v>5786.03566666646</c:v>
                </c:pt>
                <c:pt idx="5787">
                  <c:v>5787.03549999979</c:v>
                </c:pt>
                <c:pt idx="5788">
                  <c:v>5788.03533333313</c:v>
                </c:pt>
                <c:pt idx="5789">
                  <c:v>5789.03516666646</c:v>
                </c:pt>
                <c:pt idx="5790">
                  <c:v>5790.03499999979</c:v>
                </c:pt>
                <c:pt idx="5791">
                  <c:v>5791.034833333129</c:v>
                </c:pt>
                <c:pt idx="5792">
                  <c:v>5792.03466666646</c:v>
                </c:pt>
                <c:pt idx="5793">
                  <c:v>5793.034499999791</c:v>
                </c:pt>
                <c:pt idx="5794">
                  <c:v>5794.034333333128</c:v>
                </c:pt>
                <c:pt idx="5795">
                  <c:v>5795.03416666646</c:v>
                </c:pt>
                <c:pt idx="5796">
                  <c:v>5796.03399999979</c:v>
                </c:pt>
                <c:pt idx="5797">
                  <c:v>5797.033833333116</c:v>
                </c:pt>
                <c:pt idx="5798">
                  <c:v>5798.03366666646</c:v>
                </c:pt>
                <c:pt idx="5799">
                  <c:v>5799.033499999789</c:v>
                </c:pt>
                <c:pt idx="5800">
                  <c:v>5800.033333333111</c:v>
                </c:pt>
                <c:pt idx="5801">
                  <c:v>5801.03316666646</c:v>
                </c:pt>
                <c:pt idx="5802">
                  <c:v>5802.03299999979</c:v>
                </c:pt>
                <c:pt idx="5803">
                  <c:v>5803.03283333312</c:v>
                </c:pt>
                <c:pt idx="5804">
                  <c:v>5804.03266666646</c:v>
                </c:pt>
                <c:pt idx="5805">
                  <c:v>5805.03249999979</c:v>
                </c:pt>
                <c:pt idx="5806">
                  <c:v>5806.032333333121</c:v>
                </c:pt>
                <c:pt idx="5807">
                  <c:v>5807.03216666645</c:v>
                </c:pt>
                <c:pt idx="5808">
                  <c:v>5808.03199999979</c:v>
                </c:pt>
                <c:pt idx="5809">
                  <c:v>5809.031833333121</c:v>
                </c:pt>
                <c:pt idx="5810">
                  <c:v>5810.03166666645</c:v>
                </c:pt>
                <c:pt idx="5811">
                  <c:v>5811.03149999979</c:v>
                </c:pt>
                <c:pt idx="5812">
                  <c:v>5812.031333333121</c:v>
                </c:pt>
                <c:pt idx="5813">
                  <c:v>5813.03116666645</c:v>
                </c:pt>
                <c:pt idx="5814">
                  <c:v>5814.03099999978</c:v>
                </c:pt>
                <c:pt idx="5815">
                  <c:v>5815.03083333312</c:v>
                </c:pt>
                <c:pt idx="5816">
                  <c:v>5816.03066666645</c:v>
                </c:pt>
                <c:pt idx="5817">
                  <c:v>5817.03049999978</c:v>
                </c:pt>
                <c:pt idx="5818">
                  <c:v>5818.030333333119</c:v>
                </c:pt>
                <c:pt idx="5819">
                  <c:v>5819.03016666645</c:v>
                </c:pt>
                <c:pt idx="5820">
                  <c:v>5820.02999999978</c:v>
                </c:pt>
                <c:pt idx="5821">
                  <c:v>5821.02983333312</c:v>
                </c:pt>
                <c:pt idx="5822">
                  <c:v>5822.02966666645</c:v>
                </c:pt>
                <c:pt idx="5823">
                  <c:v>5823.02949999978</c:v>
                </c:pt>
                <c:pt idx="5824">
                  <c:v>5824.02933333312</c:v>
                </c:pt>
                <c:pt idx="5825">
                  <c:v>5825.02916666645</c:v>
                </c:pt>
                <c:pt idx="5826">
                  <c:v>5826.02899999978</c:v>
                </c:pt>
                <c:pt idx="5827">
                  <c:v>5827.02883333311</c:v>
                </c:pt>
                <c:pt idx="5828">
                  <c:v>5828.02866666645</c:v>
                </c:pt>
                <c:pt idx="5829">
                  <c:v>5829.02849999978</c:v>
                </c:pt>
                <c:pt idx="5830">
                  <c:v>5830.02833333311</c:v>
                </c:pt>
                <c:pt idx="5831">
                  <c:v>5831.02816666645</c:v>
                </c:pt>
                <c:pt idx="5832">
                  <c:v>5832.02799999978</c:v>
                </c:pt>
                <c:pt idx="5833">
                  <c:v>5833.02783333311</c:v>
                </c:pt>
                <c:pt idx="5834">
                  <c:v>5834.02766666644</c:v>
                </c:pt>
                <c:pt idx="5835">
                  <c:v>5835.02749999978</c:v>
                </c:pt>
                <c:pt idx="5836">
                  <c:v>5836.02733333311</c:v>
                </c:pt>
                <c:pt idx="5837">
                  <c:v>5837.02716666645</c:v>
                </c:pt>
                <c:pt idx="5838">
                  <c:v>5838.02699999978</c:v>
                </c:pt>
                <c:pt idx="5839">
                  <c:v>5839.02683333311</c:v>
                </c:pt>
                <c:pt idx="5840">
                  <c:v>5840.02666666644</c:v>
                </c:pt>
                <c:pt idx="5841">
                  <c:v>5841.02649999978</c:v>
                </c:pt>
                <c:pt idx="5842">
                  <c:v>5842.02633333311</c:v>
                </c:pt>
                <c:pt idx="5843">
                  <c:v>5843.02616666644</c:v>
                </c:pt>
                <c:pt idx="5844">
                  <c:v>5844.02599999978</c:v>
                </c:pt>
                <c:pt idx="5845">
                  <c:v>5845.02583333311</c:v>
                </c:pt>
                <c:pt idx="5846">
                  <c:v>5846.02566666644</c:v>
                </c:pt>
                <c:pt idx="5847">
                  <c:v>5847.025499999771</c:v>
                </c:pt>
                <c:pt idx="5848">
                  <c:v>5848.02533333311</c:v>
                </c:pt>
                <c:pt idx="5849">
                  <c:v>5849.02516666644</c:v>
                </c:pt>
                <c:pt idx="5850">
                  <c:v>5850.02499999977</c:v>
                </c:pt>
                <c:pt idx="5851">
                  <c:v>5851.02483333311</c:v>
                </c:pt>
                <c:pt idx="5852">
                  <c:v>5852.02466666644</c:v>
                </c:pt>
                <c:pt idx="5853">
                  <c:v>5853.02449999977</c:v>
                </c:pt>
                <c:pt idx="5854">
                  <c:v>5854.02433333311</c:v>
                </c:pt>
                <c:pt idx="5855">
                  <c:v>5855.02416666644</c:v>
                </c:pt>
                <c:pt idx="5856">
                  <c:v>5856.02399999977</c:v>
                </c:pt>
                <c:pt idx="5857">
                  <c:v>5857.0238333331</c:v>
                </c:pt>
                <c:pt idx="5858">
                  <c:v>5858.02366666644</c:v>
                </c:pt>
                <c:pt idx="5859">
                  <c:v>5859.02349999977</c:v>
                </c:pt>
                <c:pt idx="5860">
                  <c:v>5860.023333333101</c:v>
                </c:pt>
                <c:pt idx="5861">
                  <c:v>5861.02316666644</c:v>
                </c:pt>
                <c:pt idx="5862">
                  <c:v>5862.02299999977</c:v>
                </c:pt>
                <c:pt idx="5863">
                  <c:v>5863.022833333101</c:v>
                </c:pt>
                <c:pt idx="5864">
                  <c:v>5864.02266666643</c:v>
                </c:pt>
                <c:pt idx="5865">
                  <c:v>5865.02249999977</c:v>
                </c:pt>
                <c:pt idx="5866">
                  <c:v>5866.022333333101</c:v>
                </c:pt>
                <c:pt idx="5867">
                  <c:v>5867.02216666643</c:v>
                </c:pt>
                <c:pt idx="5868">
                  <c:v>5868.02199999977</c:v>
                </c:pt>
                <c:pt idx="5869">
                  <c:v>5869.0218333331</c:v>
                </c:pt>
                <c:pt idx="5870">
                  <c:v>5870.02166666643</c:v>
                </c:pt>
                <c:pt idx="5871">
                  <c:v>5871.02149999977</c:v>
                </c:pt>
                <c:pt idx="5872">
                  <c:v>5872.0213333331</c:v>
                </c:pt>
                <c:pt idx="5873">
                  <c:v>5873.02116666644</c:v>
                </c:pt>
                <c:pt idx="5874">
                  <c:v>5874.02099999976</c:v>
                </c:pt>
                <c:pt idx="5875">
                  <c:v>5875.0208333331</c:v>
                </c:pt>
                <c:pt idx="5876">
                  <c:v>5876.02066666644</c:v>
                </c:pt>
                <c:pt idx="5877">
                  <c:v>5877.02049999977</c:v>
                </c:pt>
                <c:pt idx="5878">
                  <c:v>5878.0203333331</c:v>
                </c:pt>
                <c:pt idx="5879">
                  <c:v>5879.02016666644</c:v>
                </c:pt>
                <c:pt idx="5880">
                  <c:v>5880.01999999977</c:v>
                </c:pt>
                <c:pt idx="5881">
                  <c:v>5881.0198333331</c:v>
                </c:pt>
                <c:pt idx="5882">
                  <c:v>5882.01966666644</c:v>
                </c:pt>
                <c:pt idx="5883">
                  <c:v>5883.01949999976</c:v>
                </c:pt>
                <c:pt idx="5884">
                  <c:v>5884.0193333331</c:v>
                </c:pt>
                <c:pt idx="5885">
                  <c:v>5885.019166666435</c:v>
                </c:pt>
                <c:pt idx="5886">
                  <c:v>5886.01899999976</c:v>
                </c:pt>
                <c:pt idx="5887">
                  <c:v>5887.018833333101</c:v>
                </c:pt>
                <c:pt idx="5888">
                  <c:v>5888.01866666643</c:v>
                </c:pt>
                <c:pt idx="5889">
                  <c:v>5889.01849999976</c:v>
                </c:pt>
                <c:pt idx="5890">
                  <c:v>5890.01833333309</c:v>
                </c:pt>
                <c:pt idx="5891">
                  <c:v>5891.01816666643</c:v>
                </c:pt>
                <c:pt idx="5892">
                  <c:v>5892.01799999976</c:v>
                </c:pt>
                <c:pt idx="5893">
                  <c:v>5893.01783333309</c:v>
                </c:pt>
                <c:pt idx="5894">
                  <c:v>5894.01766666643</c:v>
                </c:pt>
                <c:pt idx="5895">
                  <c:v>5895.01749999976</c:v>
                </c:pt>
                <c:pt idx="5896">
                  <c:v>5896.017333333089</c:v>
                </c:pt>
                <c:pt idx="5897">
                  <c:v>5897.01716666643</c:v>
                </c:pt>
                <c:pt idx="5898">
                  <c:v>5898.01699999976</c:v>
                </c:pt>
                <c:pt idx="5899">
                  <c:v>5899.01683333309</c:v>
                </c:pt>
                <c:pt idx="5900">
                  <c:v>5900.01666666642</c:v>
                </c:pt>
                <c:pt idx="5901">
                  <c:v>5901.01649999976</c:v>
                </c:pt>
                <c:pt idx="5902">
                  <c:v>5902.01633333309</c:v>
                </c:pt>
                <c:pt idx="5903">
                  <c:v>5903.01616666642</c:v>
                </c:pt>
                <c:pt idx="5904">
                  <c:v>5904.01599999976</c:v>
                </c:pt>
                <c:pt idx="5905">
                  <c:v>5905.01583333309</c:v>
                </c:pt>
                <c:pt idx="5906">
                  <c:v>5906.01566666642</c:v>
                </c:pt>
                <c:pt idx="5907">
                  <c:v>5907.01549999975</c:v>
                </c:pt>
                <c:pt idx="5908">
                  <c:v>5908.01533333309</c:v>
                </c:pt>
                <c:pt idx="5909">
                  <c:v>5909.01516666642</c:v>
                </c:pt>
                <c:pt idx="5910">
                  <c:v>5910.01499999975</c:v>
                </c:pt>
                <c:pt idx="5911">
                  <c:v>5911.01483333309</c:v>
                </c:pt>
                <c:pt idx="5912">
                  <c:v>5912.01466666642</c:v>
                </c:pt>
                <c:pt idx="5913">
                  <c:v>5913.01449999975</c:v>
                </c:pt>
                <c:pt idx="5914">
                  <c:v>5914.01433333309</c:v>
                </c:pt>
                <c:pt idx="5915">
                  <c:v>5915.01416666642</c:v>
                </c:pt>
                <c:pt idx="5916">
                  <c:v>5916.01399999975</c:v>
                </c:pt>
                <c:pt idx="5917">
                  <c:v>5917.01383333309</c:v>
                </c:pt>
                <c:pt idx="5918">
                  <c:v>5918.01366666642</c:v>
                </c:pt>
                <c:pt idx="5919">
                  <c:v>5919.01349999975</c:v>
                </c:pt>
                <c:pt idx="5920">
                  <c:v>5920.01333333309</c:v>
                </c:pt>
                <c:pt idx="5921">
                  <c:v>5921.01316666642</c:v>
                </c:pt>
                <c:pt idx="5922">
                  <c:v>5922.01299999975</c:v>
                </c:pt>
                <c:pt idx="5923">
                  <c:v>5923.01283333308</c:v>
                </c:pt>
                <c:pt idx="5924">
                  <c:v>5924.01266666642</c:v>
                </c:pt>
                <c:pt idx="5925">
                  <c:v>5925.01249999975</c:v>
                </c:pt>
                <c:pt idx="5926">
                  <c:v>5926.01233333308</c:v>
                </c:pt>
                <c:pt idx="5927">
                  <c:v>5927.01216666642</c:v>
                </c:pt>
                <c:pt idx="5928">
                  <c:v>5928.011999999751</c:v>
                </c:pt>
                <c:pt idx="5929">
                  <c:v>5929.01183333308</c:v>
                </c:pt>
                <c:pt idx="5930">
                  <c:v>5930.01166666642</c:v>
                </c:pt>
                <c:pt idx="5931">
                  <c:v>5931.01149999975</c:v>
                </c:pt>
                <c:pt idx="5932">
                  <c:v>5932.01133333308</c:v>
                </c:pt>
                <c:pt idx="5933">
                  <c:v>5933.01116666642</c:v>
                </c:pt>
                <c:pt idx="5934">
                  <c:v>5934.01099999975</c:v>
                </c:pt>
                <c:pt idx="5935">
                  <c:v>5935.01083333308</c:v>
                </c:pt>
                <c:pt idx="5936">
                  <c:v>5936.01066666642</c:v>
                </c:pt>
                <c:pt idx="5937">
                  <c:v>5937.01049999975</c:v>
                </c:pt>
                <c:pt idx="5938">
                  <c:v>5938.01033333308</c:v>
                </c:pt>
                <c:pt idx="5939">
                  <c:v>5939.01016666641</c:v>
                </c:pt>
                <c:pt idx="5940">
                  <c:v>5940.00999999974</c:v>
                </c:pt>
                <c:pt idx="5941">
                  <c:v>5941.009833333081</c:v>
                </c:pt>
                <c:pt idx="5942">
                  <c:v>5942.00966666641</c:v>
                </c:pt>
                <c:pt idx="5943">
                  <c:v>5943.00949999974</c:v>
                </c:pt>
                <c:pt idx="5944">
                  <c:v>5944.009333333081</c:v>
                </c:pt>
                <c:pt idx="5945">
                  <c:v>5945.00916666641</c:v>
                </c:pt>
                <c:pt idx="5946">
                  <c:v>5946.00899999974</c:v>
                </c:pt>
                <c:pt idx="5947">
                  <c:v>5947.00883333308</c:v>
                </c:pt>
                <c:pt idx="5948">
                  <c:v>5948.00866666641</c:v>
                </c:pt>
                <c:pt idx="5949">
                  <c:v>5949.00849999974</c:v>
                </c:pt>
                <c:pt idx="5950">
                  <c:v>5950.008333333069</c:v>
                </c:pt>
                <c:pt idx="5951">
                  <c:v>5951.00816666641</c:v>
                </c:pt>
                <c:pt idx="5952">
                  <c:v>5952.00799999974</c:v>
                </c:pt>
                <c:pt idx="5953">
                  <c:v>5953.007833333068</c:v>
                </c:pt>
                <c:pt idx="5954">
                  <c:v>5954.007666666411</c:v>
                </c:pt>
                <c:pt idx="5955">
                  <c:v>5955.00749999974</c:v>
                </c:pt>
                <c:pt idx="5956">
                  <c:v>5956.007333333067</c:v>
                </c:pt>
                <c:pt idx="5957">
                  <c:v>5957.007166666411</c:v>
                </c:pt>
                <c:pt idx="5958">
                  <c:v>5958.00699999974</c:v>
                </c:pt>
                <c:pt idx="5959">
                  <c:v>5959.00683333307</c:v>
                </c:pt>
                <c:pt idx="5960">
                  <c:v>5960.00666666642</c:v>
                </c:pt>
                <c:pt idx="5961">
                  <c:v>5961.00649999974</c:v>
                </c:pt>
                <c:pt idx="5962">
                  <c:v>5962.00633333307</c:v>
                </c:pt>
                <c:pt idx="5963">
                  <c:v>5963.0061666664</c:v>
                </c:pt>
                <c:pt idx="5964">
                  <c:v>5964.00599999974</c:v>
                </c:pt>
                <c:pt idx="5965">
                  <c:v>5965.00583333307</c:v>
                </c:pt>
                <c:pt idx="5966">
                  <c:v>5966.0056666664</c:v>
                </c:pt>
                <c:pt idx="5967">
                  <c:v>5967.00549999974</c:v>
                </c:pt>
                <c:pt idx="5968">
                  <c:v>5968.00533333307</c:v>
                </c:pt>
                <c:pt idx="5969">
                  <c:v>5969.0051666664</c:v>
                </c:pt>
                <c:pt idx="5970">
                  <c:v>5970.00499999974</c:v>
                </c:pt>
                <c:pt idx="5971">
                  <c:v>5971.00483333307</c:v>
                </c:pt>
                <c:pt idx="5972">
                  <c:v>5972.0046666664</c:v>
                </c:pt>
                <c:pt idx="5973">
                  <c:v>5973.00449999974</c:v>
                </c:pt>
                <c:pt idx="5974">
                  <c:v>5974.00433333307</c:v>
                </c:pt>
                <c:pt idx="5975">
                  <c:v>5975.0041666664</c:v>
                </c:pt>
                <c:pt idx="5976">
                  <c:v>5976.00399999974</c:v>
                </c:pt>
                <c:pt idx="5977">
                  <c:v>5977.003833333069</c:v>
                </c:pt>
                <c:pt idx="5978">
                  <c:v>5978.0036666664</c:v>
                </c:pt>
                <c:pt idx="5979">
                  <c:v>5979.00349999973</c:v>
                </c:pt>
                <c:pt idx="5980">
                  <c:v>5980.003333333068</c:v>
                </c:pt>
                <c:pt idx="5981">
                  <c:v>5981.0031666664</c:v>
                </c:pt>
                <c:pt idx="5982">
                  <c:v>5982.002999999731</c:v>
                </c:pt>
                <c:pt idx="5983">
                  <c:v>5983.00283333307</c:v>
                </c:pt>
                <c:pt idx="5984">
                  <c:v>5984.0026666664</c:v>
                </c:pt>
                <c:pt idx="5985">
                  <c:v>5985.00249999973</c:v>
                </c:pt>
                <c:pt idx="5986">
                  <c:v>5986.00233333306</c:v>
                </c:pt>
                <c:pt idx="5987">
                  <c:v>5987.0021666664</c:v>
                </c:pt>
                <c:pt idx="5988">
                  <c:v>5988.00199999973</c:v>
                </c:pt>
                <c:pt idx="5989">
                  <c:v>5989.00183333306</c:v>
                </c:pt>
                <c:pt idx="5990">
                  <c:v>5990.0016666664</c:v>
                </c:pt>
                <c:pt idx="5991">
                  <c:v>5991.00149999973</c:v>
                </c:pt>
                <c:pt idx="5992">
                  <c:v>5992.00133333306</c:v>
                </c:pt>
                <c:pt idx="5993">
                  <c:v>5993.0011666664</c:v>
                </c:pt>
                <c:pt idx="5994">
                  <c:v>5994.00099999973</c:v>
                </c:pt>
                <c:pt idx="5995">
                  <c:v>5995.000833333061</c:v>
                </c:pt>
                <c:pt idx="5996">
                  <c:v>5996.00066666639</c:v>
                </c:pt>
                <c:pt idx="5997">
                  <c:v>5997.00049999973</c:v>
                </c:pt>
                <c:pt idx="5998">
                  <c:v>5998.000333333061</c:v>
                </c:pt>
                <c:pt idx="5999">
                  <c:v>5999.00016666639</c:v>
                </c:pt>
                <c:pt idx="6000">
                  <c:v>6000.0</c:v>
                </c:pt>
              </c:numCache>
            </c:numRef>
          </c:xVal>
          <c:yVal>
            <c:numRef>
              <c:f>Firefly_Cable!$I$2:$I$6002</c:f>
              <c:numCache>
                <c:formatCode>General</c:formatCode>
                <c:ptCount val="6001"/>
                <c:pt idx="0">
                  <c:v>-6.644537138038767</c:v>
                </c:pt>
                <c:pt idx="1">
                  <c:v>-5.90663638859918</c:v>
                </c:pt>
                <c:pt idx="2">
                  <c:v>-5.44229274622886</c:v>
                </c:pt>
                <c:pt idx="3">
                  <c:v>-5.11796160663491</c:v>
                </c:pt>
                <c:pt idx="4">
                  <c:v>-4.893217479625465</c:v>
                </c:pt>
                <c:pt idx="5">
                  <c:v>-4.74482443616353</c:v>
                </c:pt>
                <c:pt idx="6">
                  <c:v>-4.643535404500509</c:v>
                </c:pt>
                <c:pt idx="7">
                  <c:v>-4.611116307126148</c:v>
                </c:pt>
                <c:pt idx="8">
                  <c:v>-4.634513907768967</c:v>
                </c:pt>
                <c:pt idx="9">
                  <c:v>-4.684031913183404</c:v>
                </c:pt>
                <c:pt idx="10">
                  <c:v>-4.72940345365423</c:v>
                </c:pt>
                <c:pt idx="11">
                  <c:v>-4.80116681567214</c:v>
                </c:pt>
                <c:pt idx="12">
                  <c:v>-4.97500549688096</c:v>
                </c:pt>
                <c:pt idx="13">
                  <c:v>-5.16499775038343</c:v>
                </c:pt>
                <c:pt idx="14">
                  <c:v>-5.36263769794086</c:v>
                </c:pt>
                <c:pt idx="15">
                  <c:v>-5.56153080957312</c:v>
                </c:pt>
                <c:pt idx="16">
                  <c:v>-5.74570635547821</c:v>
                </c:pt>
                <c:pt idx="17">
                  <c:v>-5.902973957207591</c:v>
                </c:pt>
                <c:pt idx="18">
                  <c:v>-5.95863894137418</c:v>
                </c:pt>
                <c:pt idx="19">
                  <c:v>-5.98600896239123</c:v>
                </c:pt>
                <c:pt idx="20">
                  <c:v>-5.99091973237653</c:v>
                </c:pt>
                <c:pt idx="21">
                  <c:v>-5.93712021030105</c:v>
                </c:pt>
                <c:pt idx="22">
                  <c:v>-5.828909950296904</c:v>
                </c:pt>
                <c:pt idx="23">
                  <c:v>-5.73313975887992</c:v>
                </c:pt>
                <c:pt idx="24">
                  <c:v>-5.661280537896537</c:v>
                </c:pt>
                <c:pt idx="25">
                  <c:v>-5.60629061463814</c:v>
                </c:pt>
                <c:pt idx="26">
                  <c:v>-5.57681101566671</c:v>
                </c:pt>
                <c:pt idx="27">
                  <c:v>-5.57632675513474</c:v>
                </c:pt>
                <c:pt idx="28">
                  <c:v>-5.58345754474753</c:v>
                </c:pt>
                <c:pt idx="29">
                  <c:v>-5.629307048867806</c:v>
                </c:pt>
                <c:pt idx="30">
                  <c:v>-5.71366869931069</c:v>
                </c:pt>
                <c:pt idx="31">
                  <c:v>-5.79124083277913</c:v>
                </c:pt>
                <c:pt idx="32">
                  <c:v>-5.83949768381708</c:v>
                </c:pt>
                <c:pt idx="33">
                  <c:v>-5.9430424080685</c:v>
                </c:pt>
                <c:pt idx="34">
                  <c:v>-6.117404825804766</c:v>
                </c:pt>
                <c:pt idx="35">
                  <c:v>-6.15227642482562</c:v>
                </c:pt>
                <c:pt idx="36">
                  <c:v>-6.121883926406697</c:v>
                </c:pt>
                <c:pt idx="37">
                  <c:v>-6.14139503059606</c:v>
                </c:pt>
                <c:pt idx="38">
                  <c:v>-6.234726254386914</c:v>
                </c:pt>
                <c:pt idx="39">
                  <c:v>-6.40358343614412</c:v>
                </c:pt>
                <c:pt idx="40">
                  <c:v>-6.5990941475581</c:v>
                </c:pt>
                <c:pt idx="41">
                  <c:v>-6.764507461489311</c:v>
                </c:pt>
                <c:pt idx="42">
                  <c:v>-6.89271140579221</c:v>
                </c:pt>
                <c:pt idx="43">
                  <c:v>-6.99189002331119</c:v>
                </c:pt>
                <c:pt idx="44">
                  <c:v>-7.027798593015937</c:v>
                </c:pt>
                <c:pt idx="45">
                  <c:v>-6.98549750270195</c:v>
                </c:pt>
                <c:pt idx="46">
                  <c:v>-6.817429316112291</c:v>
                </c:pt>
                <c:pt idx="47">
                  <c:v>-6.632390959662199</c:v>
                </c:pt>
                <c:pt idx="48">
                  <c:v>-6.51162862872825</c:v>
                </c:pt>
                <c:pt idx="49">
                  <c:v>-6.390793077188555</c:v>
                </c:pt>
                <c:pt idx="50">
                  <c:v>-6.31695874939551</c:v>
                </c:pt>
                <c:pt idx="51">
                  <c:v>-6.28725270971323</c:v>
                </c:pt>
                <c:pt idx="52">
                  <c:v>-6.2567881538889</c:v>
                </c:pt>
                <c:pt idx="53">
                  <c:v>-6.2406487013806</c:v>
                </c:pt>
                <c:pt idx="54">
                  <c:v>-6.265273558328778</c:v>
                </c:pt>
                <c:pt idx="55">
                  <c:v>-6.313250548426921</c:v>
                </c:pt>
                <c:pt idx="56">
                  <c:v>-6.38974492486046</c:v>
                </c:pt>
                <c:pt idx="57">
                  <c:v>-6.47339245701807</c:v>
                </c:pt>
                <c:pt idx="58">
                  <c:v>-6.545992027196275</c:v>
                </c:pt>
                <c:pt idx="59">
                  <c:v>-6.615593257040831</c:v>
                </c:pt>
                <c:pt idx="60">
                  <c:v>-6.68572513576488</c:v>
                </c:pt>
                <c:pt idx="61">
                  <c:v>-6.74269354513853</c:v>
                </c:pt>
                <c:pt idx="62">
                  <c:v>-6.80734329638369</c:v>
                </c:pt>
                <c:pt idx="63">
                  <c:v>-6.92440037734181</c:v>
                </c:pt>
                <c:pt idx="64">
                  <c:v>-7.0706775801173</c:v>
                </c:pt>
                <c:pt idx="65">
                  <c:v>-7.16982963401059</c:v>
                </c:pt>
                <c:pt idx="66">
                  <c:v>-7.14374707220351</c:v>
                </c:pt>
                <c:pt idx="67">
                  <c:v>-7.028777143475049</c:v>
                </c:pt>
                <c:pt idx="68">
                  <c:v>-6.95919984531248</c:v>
                </c:pt>
                <c:pt idx="69">
                  <c:v>-6.90682698167574</c:v>
                </c:pt>
                <c:pt idx="70">
                  <c:v>-6.842146719296609</c:v>
                </c:pt>
                <c:pt idx="71">
                  <c:v>-6.79142513003401</c:v>
                </c:pt>
                <c:pt idx="72">
                  <c:v>-6.76910445270783</c:v>
                </c:pt>
                <c:pt idx="73">
                  <c:v>-6.776936554198484</c:v>
                </c:pt>
                <c:pt idx="74">
                  <c:v>-6.81152944797983</c:v>
                </c:pt>
                <c:pt idx="75">
                  <c:v>-6.86443760314171</c:v>
                </c:pt>
                <c:pt idx="76">
                  <c:v>-6.94100027189376</c:v>
                </c:pt>
                <c:pt idx="77">
                  <c:v>-7.03446949482441</c:v>
                </c:pt>
                <c:pt idx="78">
                  <c:v>-7.1624494135421</c:v>
                </c:pt>
                <c:pt idx="79">
                  <c:v>-7.31848229542457</c:v>
                </c:pt>
                <c:pt idx="80">
                  <c:v>-7.48158751047001</c:v>
                </c:pt>
                <c:pt idx="81">
                  <c:v>-7.63535542705933</c:v>
                </c:pt>
                <c:pt idx="82">
                  <c:v>-7.75381777604889</c:v>
                </c:pt>
                <c:pt idx="83">
                  <c:v>-7.834630242462491</c:v>
                </c:pt>
                <c:pt idx="84">
                  <c:v>-7.88925820348339</c:v>
                </c:pt>
                <c:pt idx="85">
                  <c:v>-7.88357160027833</c:v>
                </c:pt>
                <c:pt idx="86">
                  <c:v>-7.852386592133445</c:v>
                </c:pt>
                <c:pt idx="87">
                  <c:v>-7.863962522336036</c:v>
                </c:pt>
                <c:pt idx="88">
                  <c:v>-7.90728300634718</c:v>
                </c:pt>
                <c:pt idx="89">
                  <c:v>-7.892020705205486</c:v>
                </c:pt>
                <c:pt idx="90">
                  <c:v>-7.864536761686636</c:v>
                </c:pt>
                <c:pt idx="91">
                  <c:v>-7.85758364847713</c:v>
                </c:pt>
                <c:pt idx="92">
                  <c:v>-7.855046476813428</c:v>
                </c:pt>
                <c:pt idx="93">
                  <c:v>-7.848896524735236</c:v>
                </c:pt>
                <c:pt idx="94">
                  <c:v>-7.86048821740713</c:v>
                </c:pt>
                <c:pt idx="95">
                  <c:v>-7.89422167459934</c:v>
                </c:pt>
                <c:pt idx="96">
                  <c:v>-7.9443651270646</c:v>
                </c:pt>
                <c:pt idx="97">
                  <c:v>-8.0064339136501</c:v>
                </c:pt>
                <c:pt idx="98">
                  <c:v>-8.08230244504115</c:v>
                </c:pt>
                <c:pt idx="99">
                  <c:v>-8.15949837168791</c:v>
                </c:pt>
                <c:pt idx="100">
                  <c:v>-8.21935229978619</c:v>
                </c:pt>
                <c:pt idx="101">
                  <c:v>-8.2581260992083</c:v>
                </c:pt>
                <c:pt idx="102">
                  <c:v>-8.281399432485188</c:v>
                </c:pt>
                <c:pt idx="103">
                  <c:v>-8.29687661624775</c:v>
                </c:pt>
                <c:pt idx="104">
                  <c:v>-8.31595838951668</c:v>
                </c:pt>
                <c:pt idx="105">
                  <c:v>-8.33452565490276</c:v>
                </c:pt>
                <c:pt idx="106">
                  <c:v>-8.36088280681388</c:v>
                </c:pt>
                <c:pt idx="107">
                  <c:v>-8.39260597649544</c:v>
                </c:pt>
                <c:pt idx="108">
                  <c:v>-8.44954520610763</c:v>
                </c:pt>
                <c:pt idx="109">
                  <c:v>-8.55533201523044</c:v>
                </c:pt>
                <c:pt idx="110">
                  <c:v>-8.63366456476778</c:v>
                </c:pt>
                <c:pt idx="111">
                  <c:v>-8.648952968950631</c:v>
                </c:pt>
                <c:pt idx="112">
                  <c:v>-8.654971108593669</c:v>
                </c:pt>
                <c:pt idx="113">
                  <c:v>-8.66218492470321</c:v>
                </c:pt>
                <c:pt idx="114">
                  <c:v>-8.646665163569098</c:v>
                </c:pt>
                <c:pt idx="115">
                  <c:v>-8.58867081218367</c:v>
                </c:pt>
                <c:pt idx="116">
                  <c:v>-8.501907365106458</c:v>
                </c:pt>
                <c:pt idx="117">
                  <c:v>-8.414876744440768</c:v>
                </c:pt>
                <c:pt idx="118">
                  <c:v>-8.33945702252084</c:v>
                </c:pt>
                <c:pt idx="119">
                  <c:v>-8.27055408264417</c:v>
                </c:pt>
                <c:pt idx="120">
                  <c:v>-8.212065441283338</c:v>
                </c:pt>
                <c:pt idx="121">
                  <c:v>-8.17303567013101</c:v>
                </c:pt>
                <c:pt idx="122">
                  <c:v>-8.16005692044762</c:v>
                </c:pt>
                <c:pt idx="123">
                  <c:v>-8.18243807086796</c:v>
                </c:pt>
                <c:pt idx="124">
                  <c:v>-8.242477502516118</c:v>
                </c:pt>
                <c:pt idx="125">
                  <c:v>-8.32541502656788</c:v>
                </c:pt>
                <c:pt idx="126">
                  <c:v>-8.411913966271051</c:v>
                </c:pt>
                <c:pt idx="127">
                  <c:v>-8.5024216522842</c:v>
                </c:pt>
                <c:pt idx="128">
                  <c:v>-8.5987953344502</c:v>
                </c:pt>
                <c:pt idx="129">
                  <c:v>-8.69680984194469</c:v>
                </c:pt>
                <c:pt idx="130">
                  <c:v>-8.800971012691418</c:v>
                </c:pt>
                <c:pt idx="131">
                  <c:v>-8.898968451712417</c:v>
                </c:pt>
                <c:pt idx="132">
                  <c:v>-8.950521443797408</c:v>
                </c:pt>
                <c:pt idx="133">
                  <c:v>-8.93566335948255</c:v>
                </c:pt>
                <c:pt idx="134">
                  <c:v>-8.86062688067923</c:v>
                </c:pt>
                <c:pt idx="135">
                  <c:v>-8.770598475426062</c:v>
                </c:pt>
                <c:pt idx="136">
                  <c:v>-8.69375781543793</c:v>
                </c:pt>
                <c:pt idx="137">
                  <c:v>-8.61904755060515</c:v>
                </c:pt>
                <c:pt idx="138">
                  <c:v>-8.52878797549491</c:v>
                </c:pt>
                <c:pt idx="139">
                  <c:v>-8.432879748991818</c:v>
                </c:pt>
                <c:pt idx="140">
                  <c:v>-8.35746066287933</c:v>
                </c:pt>
                <c:pt idx="141">
                  <c:v>-8.32008651334986</c:v>
                </c:pt>
                <c:pt idx="142">
                  <c:v>-8.32546630370906</c:v>
                </c:pt>
                <c:pt idx="143">
                  <c:v>-8.366716100052382</c:v>
                </c:pt>
                <c:pt idx="144">
                  <c:v>-8.43524353670743</c:v>
                </c:pt>
                <c:pt idx="145">
                  <c:v>-8.52063312900371</c:v>
                </c:pt>
                <c:pt idx="146">
                  <c:v>-8.6227308671058</c:v>
                </c:pt>
                <c:pt idx="147">
                  <c:v>-8.73769615168793</c:v>
                </c:pt>
                <c:pt idx="148">
                  <c:v>-8.85807161653179</c:v>
                </c:pt>
                <c:pt idx="149">
                  <c:v>-8.97583006610551</c:v>
                </c:pt>
                <c:pt idx="150">
                  <c:v>-9.09527516368804</c:v>
                </c:pt>
                <c:pt idx="151">
                  <c:v>-9.21994502264724</c:v>
                </c:pt>
                <c:pt idx="152">
                  <c:v>-9.35168855690888</c:v>
                </c:pt>
                <c:pt idx="153">
                  <c:v>-9.48528863630171</c:v>
                </c:pt>
                <c:pt idx="154">
                  <c:v>-9.62266457127299</c:v>
                </c:pt>
                <c:pt idx="155">
                  <c:v>-9.74209829708722</c:v>
                </c:pt>
                <c:pt idx="156">
                  <c:v>-9.795773031159168</c:v>
                </c:pt>
                <c:pt idx="157">
                  <c:v>-9.781222532424808</c:v>
                </c:pt>
                <c:pt idx="158">
                  <c:v>-9.735821670359108</c:v>
                </c:pt>
                <c:pt idx="159">
                  <c:v>-9.67988873380939</c:v>
                </c:pt>
                <c:pt idx="160">
                  <c:v>-9.61530475507196</c:v>
                </c:pt>
                <c:pt idx="161">
                  <c:v>-9.53946486609251</c:v>
                </c:pt>
                <c:pt idx="162">
                  <c:v>-9.45450217913082</c:v>
                </c:pt>
                <c:pt idx="163">
                  <c:v>-9.371838452571468</c:v>
                </c:pt>
                <c:pt idx="164">
                  <c:v>-9.30272401813289</c:v>
                </c:pt>
                <c:pt idx="165">
                  <c:v>-9.257828415493451</c:v>
                </c:pt>
                <c:pt idx="166">
                  <c:v>-9.241425802431593</c:v>
                </c:pt>
                <c:pt idx="167">
                  <c:v>-9.25471007938148</c:v>
                </c:pt>
                <c:pt idx="168">
                  <c:v>-9.30168688130221</c:v>
                </c:pt>
                <c:pt idx="169">
                  <c:v>-9.37580888902706</c:v>
                </c:pt>
                <c:pt idx="170">
                  <c:v>-9.47105735786699</c:v>
                </c:pt>
                <c:pt idx="171">
                  <c:v>-9.5814499103087</c:v>
                </c:pt>
                <c:pt idx="172">
                  <c:v>-9.70144951366599</c:v>
                </c:pt>
                <c:pt idx="173">
                  <c:v>-9.81968025823978</c:v>
                </c:pt>
                <c:pt idx="174">
                  <c:v>-9.9365745827512</c:v>
                </c:pt>
                <c:pt idx="175">
                  <c:v>-10.034114320712</c:v>
                </c:pt>
                <c:pt idx="176">
                  <c:v>-10.0953668462325</c:v>
                </c:pt>
                <c:pt idx="177">
                  <c:v>-10.1240881103475</c:v>
                </c:pt>
                <c:pt idx="178">
                  <c:v>-10.0996797011698</c:v>
                </c:pt>
                <c:pt idx="179">
                  <c:v>-10.0128122075591</c:v>
                </c:pt>
                <c:pt idx="180">
                  <c:v>-9.893321310651558</c:v>
                </c:pt>
                <c:pt idx="181">
                  <c:v>-9.77463761627703</c:v>
                </c:pt>
                <c:pt idx="182">
                  <c:v>-9.670690787721588</c:v>
                </c:pt>
                <c:pt idx="183">
                  <c:v>-9.573328412313675</c:v>
                </c:pt>
                <c:pt idx="184">
                  <c:v>-9.4760137082421</c:v>
                </c:pt>
                <c:pt idx="185">
                  <c:v>-9.3765888388738</c:v>
                </c:pt>
                <c:pt idx="186">
                  <c:v>-9.287003381557131</c:v>
                </c:pt>
                <c:pt idx="187">
                  <c:v>-9.218168954708908</c:v>
                </c:pt>
                <c:pt idx="188">
                  <c:v>-9.177291507097573</c:v>
                </c:pt>
                <c:pt idx="189">
                  <c:v>-9.17619785821777</c:v>
                </c:pt>
                <c:pt idx="190">
                  <c:v>-9.2130371773553</c:v>
                </c:pt>
                <c:pt idx="191">
                  <c:v>-9.283521764038701</c:v>
                </c:pt>
                <c:pt idx="192">
                  <c:v>-9.380471984093148</c:v>
                </c:pt>
                <c:pt idx="193">
                  <c:v>-9.49641613807844</c:v>
                </c:pt>
                <c:pt idx="194">
                  <c:v>-9.61963077844958</c:v>
                </c:pt>
                <c:pt idx="195">
                  <c:v>-9.752282503227426</c:v>
                </c:pt>
                <c:pt idx="196">
                  <c:v>-9.888919084817568</c:v>
                </c:pt>
                <c:pt idx="197">
                  <c:v>-10.0219865136398</c:v>
                </c:pt>
                <c:pt idx="198">
                  <c:v>-10.1323689872429</c:v>
                </c:pt>
                <c:pt idx="199">
                  <c:v>-10.2168048935395</c:v>
                </c:pt>
                <c:pt idx="200">
                  <c:v>-10.2760807643799</c:v>
                </c:pt>
                <c:pt idx="201">
                  <c:v>-10.3047064972337</c:v>
                </c:pt>
                <c:pt idx="202">
                  <c:v>-10.2934555128452</c:v>
                </c:pt>
                <c:pt idx="203">
                  <c:v>-10.261854258162</c:v>
                </c:pt>
                <c:pt idx="204">
                  <c:v>-10.234230584268</c:v>
                </c:pt>
                <c:pt idx="205">
                  <c:v>-10.2176306110238</c:v>
                </c:pt>
                <c:pt idx="206">
                  <c:v>-10.2078381972202</c:v>
                </c:pt>
                <c:pt idx="207">
                  <c:v>-10.1926264406014</c:v>
                </c:pt>
                <c:pt idx="208">
                  <c:v>-10.1711815612698</c:v>
                </c:pt>
                <c:pt idx="209">
                  <c:v>-10.1511418909819</c:v>
                </c:pt>
                <c:pt idx="210">
                  <c:v>-10.1472691437626</c:v>
                </c:pt>
                <c:pt idx="211">
                  <c:v>-10.1657633222826</c:v>
                </c:pt>
                <c:pt idx="212">
                  <c:v>-10.2147792034931</c:v>
                </c:pt>
                <c:pt idx="213">
                  <c:v>-10.295936446621</c:v>
                </c:pt>
                <c:pt idx="214">
                  <c:v>-10.4092613720546</c:v>
                </c:pt>
                <c:pt idx="215">
                  <c:v>-10.5466551414471</c:v>
                </c:pt>
                <c:pt idx="216">
                  <c:v>-10.7144127454868</c:v>
                </c:pt>
                <c:pt idx="217">
                  <c:v>-10.9062565371046</c:v>
                </c:pt>
                <c:pt idx="218">
                  <c:v>-11.1155422267234</c:v>
                </c:pt>
                <c:pt idx="219">
                  <c:v>-11.3354116018909</c:v>
                </c:pt>
                <c:pt idx="220">
                  <c:v>-11.5531323563707</c:v>
                </c:pt>
                <c:pt idx="221">
                  <c:v>-11.7514273730663</c:v>
                </c:pt>
                <c:pt idx="222">
                  <c:v>-11.9171969501084</c:v>
                </c:pt>
                <c:pt idx="223">
                  <c:v>-12.0504826658159</c:v>
                </c:pt>
                <c:pt idx="224">
                  <c:v>-12.1509969608826</c:v>
                </c:pt>
                <c:pt idx="225">
                  <c:v>-12.2144020437098</c:v>
                </c:pt>
                <c:pt idx="226">
                  <c:v>-12.2364114622396</c:v>
                </c:pt>
                <c:pt idx="227">
                  <c:v>-12.2355195644751</c:v>
                </c:pt>
                <c:pt idx="228">
                  <c:v>-12.2322044131872</c:v>
                </c:pt>
                <c:pt idx="229">
                  <c:v>-12.2370005653281</c:v>
                </c:pt>
                <c:pt idx="230">
                  <c:v>-12.2352047587128</c:v>
                </c:pt>
                <c:pt idx="231">
                  <c:v>-12.2234839302745</c:v>
                </c:pt>
                <c:pt idx="232">
                  <c:v>-12.207607766359</c:v>
                </c:pt>
                <c:pt idx="233">
                  <c:v>-12.1992648081294</c:v>
                </c:pt>
                <c:pt idx="234">
                  <c:v>-12.2100515326011</c:v>
                </c:pt>
                <c:pt idx="235">
                  <c:v>-12.2460381022568</c:v>
                </c:pt>
                <c:pt idx="236">
                  <c:v>-12.3129034724934</c:v>
                </c:pt>
                <c:pt idx="237">
                  <c:v>-12.4042269212157</c:v>
                </c:pt>
                <c:pt idx="238">
                  <c:v>-12.514751953606</c:v>
                </c:pt>
                <c:pt idx="239">
                  <c:v>-12.639632733405</c:v>
                </c:pt>
                <c:pt idx="240">
                  <c:v>-12.7684386885107</c:v>
                </c:pt>
                <c:pt idx="241">
                  <c:v>-12.8923024994886</c:v>
                </c:pt>
                <c:pt idx="242">
                  <c:v>-12.9996465924383</c:v>
                </c:pt>
                <c:pt idx="243">
                  <c:v>-13.08602421297</c:v>
                </c:pt>
                <c:pt idx="244">
                  <c:v>-13.1440430264764</c:v>
                </c:pt>
                <c:pt idx="245">
                  <c:v>-13.1800127789098</c:v>
                </c:pt>
                <c:pt idx="246">
                  <c:v>-13.1910730670992</c:v>
                </c:pt>
                <c:pt idx="247">
                  <c:v>-13.1868711870001</c:v>
                </c:pt>
                <c:pt idx="248">
                  <c:v>-13.1569644752054</c:v>
                </c:pt>
                <c:pt idx="249">
                  <c:v>-13.0992083339391</c:v>
                </c:pt>
                <c:pt idx="250">
                  <c:v>-13.0182917905798</c:v>
                </c:pt>
                <c:pt idx="251">
                  <c:v>-12.9362126505289</c:v>
                </c:pt>
                <c:pt idx="252">
                  <c:v>-12.8494920635977</c:v>
                </c:pt>
                <c:pt idx="253">
                  <c:v>-12.7656308895768</c:v>
                </c:pt>
                <c:pt idx="254">
                  <c:v>-12.6781340791499</c:v>
                </c:pt>
                <c:pt idx="255">
                  <c:v>-12.5863825572117</c:v>
                </c:pt>
                <c:pt idx="256">
                  <c:v>-12.502750768103</c:v>
                </c:pt>
                <c:pt idx="257">
                  <c:v>-12.4299829192035</c:v>
                </c:pt>
                <c:pt idx="258">
                  <c:v>-12.3717383901094</c:v>
                </c:pt>
                <c:pt idx="259">
                  <c:v>-12.3361247021602</c:v>
                </c:pt>
                <c:pt idx="260">
                  <c:v>-12.3219582298819</c:v>
                </c:pt>
                <c:pt idx="261">
                  <c:v>-12.3259998696029</c:v>
                </c:pt>
                <c:pt idx="262">
                  <c:v>-12.3455336888711</c:v>
                </c:pt>
                <c:pt idx="263">
                  <c:v>-12.3788110126563</c:v>
                </c:pt>
                <c:pt idx="264">
                  <c:v>-12.4127464513552</c:v>
                </c:pt>
                <c:pt idx="265">
                  <c:v>-12.4426908235827</c:v>
                </c:pt>
                <c:pt idx="266">
                  <c:v>-12.4634796439972</c:v>
                </c:pt>
                <c:pt idx="267">
                  <c:v>-12.4651011270849</c:v>
                </c:pt>
                <c:pt idx="268">
                  <c:v>-12.4448686673008</c:v>
                </c:pt>
                <c:pt idx="269">
                  <c:v>-12.4069988289798</c:v>
                </c:pt>
                <c:pt idx="270">
                  <c:v>-12.3556049928779</c:v>
                </c:pt>
                <c:pt idx="271">
                  <c:v>-12.2891232014884</c:v>
                </c:pt>
                <c:pt idx="272">
                  <c:v>-12.2125994855049</c:v>
                </c:pt>
                <c:pt idx="273">
                  <c:v>-12.1169550021719</c:v>
                </c:pt>
                <c:pt idx="274">
                  <c:v>-12.016280447165</c:v>
                </c:pt>
                <c:pt idx="275">
                  <c:v>-11.912859751387</c:v>
                </c:pt>
                <c:pt idx="276">
                  <c:v>-11.8128637822923</c:v>
                </c:pt>
                <c:pt idx="277">
                  <c:v>-11.7137531559951</c:v>
                </c:pt>
                <c:pt idx="278">
                  <c:v>-11.6151221913267</c:v>
                </c:pt>
                <c:pt idx="279">
                  <c:v>-11.5183844316413</c:v>
                </c:pt>
                <c:pt idx="280">
                  <c:v>-11.4274251935328</c:v>
                </c:pt>
                <c:pt idx="281">
                  <c:v>-11.350778919043</c:v>
                </c:pt>
                <c:pt idx="282">
                  <c:v>-11.2938679341982</c:v>
                </c:pt>
                <c:pt idx="283">
                  <c:v>-11.2623357822127</c:v>
                </c:pt>
                <c:pt idx="284">
                  <c:v>-11.2584379839062</c:v>
                </c:pt>
                <c:pt idx="285">
                  <c:v>-11.2823643412349</c:v>
                </c:pt>
                <c:pt idx="286">
                  <c:v>-11.3282184987794</c:v>
                </c:pt>
                <c:pt idx="287">
                  <c:v>-11.3906975171221</c:v>
                </c:pt>
                <c:pt idx="288">
                  <c:v>-11.4582106871397</c:v>
                </c:pt>
                <c:pt idx="289">
                  <c:v>-11.5265962311396</c:v>
                </c:pt>
                <c:pt idx="290">
                  <c:v>-11.5858829663721</c:v>
                </c:pt>
                <c:pt idx="291">
                  <c:v>-11.6376447344525</c:v>
                </c:pt>
                <c:pt idx="292">
                  <c:v>-11.6746563935095</c:v>
                </c:pt>
                <c:pt idx="293">
                  <c:v>-11.7023109103861</c:v>
                </c:pt>
                <c:pt idx="294">
                  <c:v>-11.7181629713653</c:v>
                </c:pt>
                <c:pt idx="295">
                  <c:v>-11.7216706101373</c:v>
                </c:pt>
                <c:pt idx="296">
                  <c:v>-11.7064048242938</c:v>
                </c:pt>
                <c:pt idx="297">
                  <c:v>-11.6820155935482</c:v>
                </c:pt>
                <c:pt idx="298">
                  <c:v>-11.6509160990603</c:v>
                </c:pt>
                <c:pt idx="299">
                  <c:v>-11.6176901602831</c:v>
                </c:pt>
                <c:pt idx="300">
                  <c:v>-11.5816376574388</c:v>
                </c:pt>
                <c:pt idx="301">
                  <c:v>-11.5416503347374</c:v>
                </c:pt>
                <c:pt idx="302">
                  <c:v>-11.5012185332605</c:v>
                </c:pt>
                <c:pt idx="303">
                  <c:v>-11.4624486142725</c:v>
                </c:pt>
                <c:pt idx="304">
                  <c:v>-11.4380202017411</c:v>
                </c:pt>
                <c:pt idx="305">
                  <c:v>-11.4287624904669</c:v>
                </c:pt>
                <c:pt idx="306">
                  <c:v>-11.4424435689615</c:v>
                </c:pt>
                <c:pt idx="307">
                  <c:v>-11.4765908781471</c:v>
                </c:pt>
                <c:pt idx="308">
                  <c:v>-11.5307855510712</c:v>
                </c:pt>
                <c:pt idx="309">
                  <c:v>-11.6030417061894</c:v>
                </c:pt>
                <c:pt idx="310">
                  <c:v>-11.6870027946681</c:v>
                </c:pt>
                <c:pt idx="311">
                  <c:v>-11.7727229543312</c:v>
                </c:pt>
                <c:pt idx="312">
                  <c:v>-11.8543148172079</c:v>
                </c:pt>
                <c:pt idx="313">
                  <c:v>-11.9259981936352</c:v>
                </c:pt>
                <c:pt idx="314">
                  <c:v>-11.9829273743188</c:v>
                </c:pt>
                <c:pt idx="315">
                  <c:v>-12.0296714940924</c:v>
                </c:pt>
                <c:pt idx="316">
                  <c:v>-12.061703484736</c:v>
                </c:pt>
                <c:pt idx="317">
                  <c:v>-12.0843072511217</c:v>
                </c:pt>
                <c:pt idx="318">
                  <c:v>-12.0955024451844</c:v>
                </c:pt>
                <c:pt idx="319">
                  <c:v>-12.0993891260618</c:v>
                </c:pt>
                <c:pt idx="320">
                  <c:v>-12.0878416645899</c:v>
                </c:pt>
                <c:pt idx="321">
                  <c:v>-12.0681030091427</c:v>
                </c:pt>
                <c:pt idx="322">
                  <c:v>-12.0434406147634</c:v>
                </c:pt>
                <c:pt idx="323">
                  <c:v>-12.016095171538</c:v>
                </c:pt>
                <c:pt idx="324">
                  <c:v>-11.9785868636332</c:v>
                </c:pt>
                <c:pt idx="325">
                  <c:v>-11.9401146684716</c:v>
                </c:pt>
                <c:pt idx="326">
                  <c:v>-11.8952583104099</c:v>
                </c:pt>
                <c:pt idx="327">
                  <c:v>-11.8543517030303</c:v>
                </c:pt>
                <c:pt idx="328">
                  <c:v>-11.8209014759533</c:v>
                </c:pt>
                <c:pt idx="329">
                  <c:v>-11.8028024968126</c:v>
                </c:pt>
                <c:pt idx="330">
                  <c:v>-11.8079551814106</c:v>
                </c:pt>
                <c:pt idx="331">
                  <c:v>-11.8318164443871</c:v>
                </c:pt>
                <c:pt idx="332">
                  <c:v>-11.8770206226202</c:v>
                </c:pt>
                <c:pt idx="333">
                  <c:v>-11.9370284301414</c:v>
                </c:pt>
                <c:pt idx="334">
                  <c:v>-12.0085855680732</c:v>
                </c:pt>
                <c:pt idx="335">
                  <c:v>-12.0844480500142</c:v>
                </c:pt>
                <c:pt idx="336">
                  <c:v>-12.1600996041939</c:v>
                </c:pt>
                <c:pt idx="337">
                  <c:v>-12.2330697210135</c:v>
                </c:pt>
                <c:pt idx="338">
                  <c:v>-12.2987965131145</c:v>
                </c:pt>
                <c:pt idx="339">
                  <c:v>-12.3542688393155</c:v>
                </c:pt>
                <c:pt idx="340">
                  <c:v>-12.4058640817342</c:v>
                </c:pt>
                <c:pt idx="341">
                  <c:v>-12.4462231313157</c:v>
                </c:pt>
                <c:pt idx="342">
                  <c:v>-12.4776198935332</c:v>
                </c:pt>
                <c:pt idx="343">
                  <c:v>-12.4952978307177</c:v>
                </c:pt>
                <c:pt idx="344">
                  <c:v>-12.5041509638632</c:v>
                </c:pt>
                <c:pt idx="345">
                  <c:v>-12.500674694024</c:v>
                </c:pt>
                <c:pt idx="346">
                  <c:v>-12.4900051152685</c:v>
                </c:pt>
                <c:pt idx="347">
                  <c:v>-12.4764617299832</c:v>
                </c:pt>
                <c:pt idx="348">
                  <c:v>-12.4572315370649</c:v>
                </c:pt>
                <c:pt idx="349">
                  <c:v>-12.432545619666</c:v>
                </c:pt>
                <c:pt idx="350">
                  <c:v>-12.4079681535609</c:v>
                </c:pt>
                <c:pt idx="351">
                  <c:v>-12.3885706620222</c:v>
                </c:pt>
                <c:pt idx="352">
                  <c:v>-12.3798015633182</c:v>
                </c:pt>
                <c:pt idx="353">
                  <c:v>-12.3914236537407</c:v>
                </c:pt>
                <c:pt idx="354">
                  <c:v>-12.4171124636894</c:v>
                </c:pt>
                <c:pt idx="355">
                  <c:v>-12.4591836081006</c:v>
                </c:pt>
                <c:pt idx="356">
                  <c:v>-12.5140698655133</c:v>
                </c:pt>
                <c:pt idx="357">
                  <c:v>-12.5763447207197</c:v>
                </c:pt>
                <c:pt idx="358">
                  <c:v>-12.6398220297343</c:v>
                </c:pt>
                <c:pt idx="359">
                  <c:v>-12.7011601667748</c:v>
                </c:pt>
                <c:pt idx="360">
                  <c:v>-12.758820557117</c:v>
                </c:pt>
                <c:pt idx="361">
                  <c:v>-12.807388551163</c:v>
                </c:pt>
                <c:pt idx="362">
                  <c:v>-12.852531978961</c:v>
                </c:pt>
                <c:pt idx="363">
                  <c:v>-12.8928702226033</c:v>
                </c:pt>
                <c:pt idx="364">
                  <c:v>-12.9282482040491</c:v>
                </c:pt>
                <c:pt idx="365">
                  <c:v>-12.9579999425557</c:v>
                </c:pt>
                <c:pt idx="366">
                  <c:v>-12.9802168847705</c:v>
                </c:pt>
                <c:pt idx="367">
                  <c:v>-12.9954521888239</c:v>
                </c:pt>
                <c:pt idx="368">
                  <c:v>-13.0027450920104</c:v>
                </c:pt>
                <c:pt idx="369">
                  <c:v>-13.0042843132097</c:v>
                </c:pt>
                <c:pt idx="370">
                  <c:v>-12.9986660075663</c:v>
                </c:pt>
                <c:pt idx="371">
                  <c:v>-12.9880084018974</c:v>
                </c:pt>
                <c:pt idx="372">
                  <c:v>-12.9765234102193</c:v>
                </c:pt>
                <c:pt idx="373">
                  <c:v>-12.9550673076155</c:v>
                </c:pt>
                <c:pt idx="374">
                  <c:v>-12.9435218600037</c:v>
                </c:pt>
                <c:pt idx="375">
                  <c:v>-12.9413224457871</c:v>
                </c:pt>
                <c:pt idx="376">
                  <c:v>-12.9506373350923</c:v>
                </c:pt>
                <c:pt idx="377">
                  <c:v>-12.9751165134749</c:v>
                </c:pt>
                <c:pt idx="378">
                  <c:v>-13.0167168333122</c:v>
                </c:pt>
                <c:pt idx="379">
                  <c:v>-13.067749106176</c:v>
                </c:pt>
                <c:pt idx="380">
                  <c:v>-13.1319008672143</c:v>
                </c:pt>
                <c:pt idx="381">
                  <c:v>-13.2007206785101</c:v>
                </c:pt>
                <c:pt idx="382">
                  <c:v>-13.2688901741598</c:v>
                </c:pt>
                <c:pt idx="383">
                  <c:v>-13.335248648943</c:v>
                </c:pt>
                <c:pt idx="384">
                  <c:v>-13.3953450312417</c:v>
                </c:pt>
                <c:pt idx="385">
                  <c:v>-13.4470987885781</c:v>
                </c:pt>
                <c:pt idx="386">
                  <c:v>-13.499230921148</c:v>
                </c:pt>
                <c:pt idx="387">
                  <c:v>-13.5474657639123</c:v>
                </c:pt>
                <c:pt idx="388">
                  <c:v>-13.5915506332329</c:v>
                </c:pt>
                <c:pt idx="389">
                  <c:v>-13.632363006252</c:v>
                </c:pt>
                <c:pt idx="390">
                  <c:v>-13.6653426732452</c:v>
                </c:pt>
                <c:pt idx="391">
                  <c:v>-13.6919149960718</c:v>
                </c:pt>
                <c:pt idx="392">
                  <c:v>-13.7155948708301</c:v>
                </c:pt>
                <c:pt idx="393">
                  <c:v>-13.732189927495</c:v>
                </c:pt>
                <c:pt idx="394">
                  <c:v>-13.7434548711143</c:v>
                </c:pt>
                <c:pt idx="395">
                  <c:v>-13.750899217263</c:v>
                </c:pt>
                <c:pt idx="396">
                  <c:v>-13.7576907505287</c:v>
                </c:pt>
                <c:pt idx="397">
                  <c:v>-13.7650550137005</c:v>
                </c:pt>
                <c:pt idx="398">
                  <c:v>-13.7760709912124</c:v>
                </c:pt>
                <c:pt idx="399">
                  <c:v>-13.7968143957462</c:v>
                </c:pt>
                <c:pt idx="400">
                  <c:v>-13.8306067898348</c:v>
                </c:pt>
                <c:pt idx="401">
                  <c:v>-13.8794648232804</c:v>
                </c:pt>
                <c:pt idx="402">
                  <c:v>-13.9423616429325</c:v>
                </c:pt>
                <c:pt idx="403">
                  <c:v>-14.0133571596025</c:v>
                </c:pt>
                <c:pt idx="404">
                  <c:v>-14.0927960326998</c:v>
                </c:pt>
                <c:pt idx="405">
                  <c:v>-14.1753895837473</c:v>
                </c:pt>
                <c:pt idx="406">
                  <c:v>-14.2547894412398</c:v>
                </c:pt>
                <c:pt idx="407">
                  <c:v>-14.3330535272325</c:v>
                </c:pt>
                <c:pt idx="408">
                  <c:v>-14.4080294108612</c:v>
                </c:pt>
                <c:pt idx="409">
                  <c:v>-14.481006134327</c:v>
                </c:pt>
                <c:pt idx="410">
                  <c:v>-14.5516466554864</c:v>
                </c:pt>
                <c:pt idx="411">
                  <c:v>-14.6191776229737</c:v>
                </c:pt>
                <c:pt idx="412">
                  <c:v>-14.6861753146927</c:v>
                </c:pt>
                <c:pt idx="413">
                  <c:v>-14.7407783681928</c:v>
                </c:pt>
                <c:pt idx="414">
                  <c:v>-14.7882369971677</c:v>
                </c:pt>
                <c:pt idx="415">
                  <c:v>-14.825185681028</c:v>
                </c:pt>
                <c:pt idx="416">
                  <c:v>-14.8571999785854</c:v>
                </c:pt>
                <c:pt idx="417">
                  <c:v>-14.8833718173097</c:v>
                </c:pt>
                <c:pt idx="418">
                  <c:v>-14.9081279746048</c:v>
                </c:pt>
                <c:pt idx="419">
                  <c:v>-14.9278897862185</c:v>
                </c:pt>
                <c:pt idx="420">
                  <c:v>-14.946703144299</c:v>
                </c:pt>
                <c:pt idx="421">
                  <c:v>-14.9702493028656</c:v>
                </c:pt>
                <c:pt idx="422">
                  <c:v>-15.0018312728182</c:v>
                </c:pt>
                <c:pt idx="423">
                  <c:v>-15.0433277982713</c:v>
                </c:pt>
                <c:pt idx="424">
                  <c:v>-15.096319931632</c:v>
                </c:pt>
                <c:pt idx="425">
                  <c:v>-15.1588658044681</c:v>
                </c:pt>
                <c:pt idx="426">
                  <c:v>-15.2296395232004</c:v>
                </c:pt>
                <c:pt idx="427">
                  <c:v>-15.3013006330927</c:v>
                </c:pt>
                <c:pt idx="428">
                  <c:v>-15.3717630272444</c:v>
                </c:pt>
                <c:pt idx="429">
                  <c:v>-15.4381047372064</c:v>
                </c:pt>
                <c:pt idx="430">
                  <c:v>-15.4954787979106</c:v>
                </c:pt>
                <c:pt idx="431">
                  <c:v>-15.5478661904854</c:v>
                </c:pt>
                <c:pt idx="432">
                  <c:v>-15.5947991015403</c:v>
                </c:pt>
                <c:pt idx="433">
                  <c:v>-15.6356048764137</c:v>
                </c:pt>
                <c:pt idx="434">
                  <c:v>-15.6759502154039</c:v>
                </c:pt>
                <c:pt idx="435">
                  <c:v>-15.711584723359</c:v>
                </c:pt>
                <c:pt idx="436">
                  <c:v>-15.7435403083993</c:v>
                </c:pt>
                <c:pt idx="437">
                  <c:v>-15.7719652540427</c:v>
                </c:pt>
                <c:pt idx="438">
                  <c:v>-15.7906696194061</c:v>
                </c:pt>
                <c:pt idx="439">
                  <c:v>-15.80437933332</c:v>
                </c:pt>
                <c:pt idx="440">
                  <c:v>-15.8155348258137</c:v>
                </c:pt>
                <c:pt idx="441">
                  <c:v>-15.8281852646378</c:v>
                </c:pt>
                <c:pt idx="442">
                  <c:v>-15.8402802596383</c:v>
                </c:pt>
                <c:pt idx="443">
                  <c:v>-15.854932707815</c:v>
                </c:pt>
                <c:pt idx="444">
                  <c:v>-15.8677797158642</c:v>
                </c:pt>
                <c:pt idx="445">
                  <c:v>-15.8873830160711</c:v>
                </c:pt>
                <c:pt idx="446">
                  <c:v>-15.9101445525725</c:v>
                </c:pt>
                <c:pt idx="447">
                  <c:v>-15.9423215395181</c:v>
                </c:pt>
                <c:pt idx="448">
                  <c:v>-15.9847284902894</c:v>
                </c:pt>
                <c:pt idx="449">
                  <c:v>-16.0339691664985</c:v>
                </c:pt>
                <c:pt idx="450">
                  <c:v>-16.0901902070775</c:v>
                </c:pt>
                <c:pt idx="451">
                  <c:v>-16.1517324875296</c:v>
                </c:pt>
                <c:pt idx="452">
                  <c:v>-16.2208086729892</c:v>
                </c:pt>
                <c:pt idx="453">
                  <c:v>-16.2915166784955</c:v>
                </c:pt>
                <c:pt idx="454">
                  <c:v>-16.3632903447443</c:v>
                </c:pt>
                <c:pt idx="455">
                  <c:v>-16.444021315643</c:v>
                </c:pt>
                <c:pt idx="456">
                  <c:v>-16.5308571773841</c:v>
                </c:pt>
                <c:pt idx="457">
                  <c:v>-16.6203102544129</c:v>
                </c:pt>
                <c:pt idx="458">
                  <c:v>-16.7182024496871</c:v>
                </c:pt>
                <c:pt idx="459">
                  <c:v>-16.8224074313929</c:v>
                </c:pt>
                <c:pt idx="460">
                  <c:v>-16.9334904241076</c:v>
                </c:pt>
                <c:pt idx="461">
                  <c:v>-17.04070453395178</c:v>
                </c:pt>
                <c:pt idx="462">
                  <c:v>-17.1522774629569</c:v>
                </c:pt>
                <c:pt idx="463">
                  <c:v>-17.2683841193869</c:v>
                </c:pt>
                <c:pt idx="464">
                  <c:v>-17.3838177917228</c:v>
                </c:pt>
                <c:pt idx="465">
                  <c:v>-17.5122816638625</c:v>
                </c:pt>
                <c:pt idx="466">
                  <c:v>-17.6465591741517</c:v>
                </c:pt>
                <c:pt idx="467">
                  <c:v>-17.78861905145568</c:v>
                </c:pt>
                <c:pt idx="468">
                  <c:v>-17.9393833540623</c:v>
                </c:pt>
                <c:pt idx="469">
                  <c:v>-18.1014614272123</c:v>
                </c:pt>
                <c:pt idx="470">
                  <c:v>-18.2769162223248</c:v>
                </c:pt>
                <c:pt idx="471">
                  <c:v>-18.4608403464868</c:v>
                </c:pt>
                <c:pt idx="472">
                  <c:v>-18.6506231590488</c:v>
                </c:pt>
                <c:pt idx="473">
                  <c:v>-18.8439901425124</c:v>
                </c:pt>
                <c:pt idx="474">
                  <c:v>-19.0415221629768</c:v>
                </c:pt>
                <c:pt idx="475">
                  <c:v>-19.2349826860218</c:v>
                </c:pt>
                <c:pt idx="476">
                  <c:v>-19.42371980182781</c:v>
                </c:pt>
                <c:pt idx="477">
                  <c:v>-19.6040122219773</c:v>
                </c:pt>
                <c:pt idx="478">
                  <c:v>-19.77244288987258</c:v>
                </c:pt>
                <c:pt idx="479">
                  <c:v>-19.94039297588488</c:v>
                </c:pt>
                <c:pt idx="480">
                  <c:v>-20.0966119739364</c:v>
                </c:pt>
                <c:pt idx="481">
                  <c:v>-20.2515689467084</c:v>
                </c:pt>
                <c:pt idx="482">
                  <c:v>-20.4026745680866</c:v>
                </c:pt>
                <c:pt idx="483">
                  <c:v>-20.5481201755821</c:v>
                </c:pt>
                <c:pt idx="484">
                  <c:v>-20.6894692729587</c:v>
                </c:pt>
                <c:pt idx="485">
                  <c:v>-20.8268003235552</c:v>
                </c:pt>
                <c:pt idx="486">
                  <c:v>-20.96113763522158</c:v>
                </c:pt>
                <c:pt idx="487">
                  <c:v>-21.0894876666996</c:v>
                </c:pt>
                <c:pt idx="488">
                  <c:v>-21.217216490435</c:v>
                </c:pt>
                <c:pt idx="489">
                  <c:v>-21.3525030807541</c:v>
                </c:pt>
                <c:pt idx="490">
                  <c:v>-21.4847047838394</c:v>
                </c:pt>
                <c:pt idx="491">
                  <c:v>-21.6166447875582</c:v>
                </c:pt>
                <c:pt idx="492">
                  <c:v>-21.7417765410977</c:v>
                </c:pt>
                <c:pt idx="493">
                  <c:v>-21.86359128357928</c:v>
                </c:pt>
                <c:pt idx="494">
                  <c:v>-21.98493335233358</c:v>
                </c:pt>
                <c:pt idx="495">
                  <c:v>-22.0959503025037</c:v>
                </c:pt>
                <c:pt idx="496">
                  <c:v>-22.1976827173909</c:v>
                </c:pt>
                <c:pt idx="497">
                  <c:v>-22.28855153752511</c:v>
                </c:pt>
                <c:pt idx="498">
                  <c:v>-22.3643849229131</c:v>
                </c:pt>
                <c:pt idx="499">
                  <c:v>-22.42392706307</c:v>
                </c:pt>
                <c:pt idx="500">
                  <c:v>-22.47142287135268</c:v>
                </c:pt>
                <c:pt idx="501">
                  <c:v>-22.5047648697173</c:v>
                </c:pt>
                <c:pt idx="502">
                  <c:v>-22.528259342636</c:v>
                </c:pt>
                <c:pt idx="503">
                  <c:v>-22.5355894091735</c:v>
                </c:pt>
                <c:pt idx="504">
                  <c:v>-22.5410524216134</c:v>
                </c:pt>
                <c:pt idx="505">
                  <c:v>-22.5358819373515</c:v>
                </c:pt>
                <c:pt idx="506">
                  <c:v>-22.5350776004827</c:v>
                </c:pt>
                <c:pt idx="507">
                  <c:v>-22.5272505358533</c:v>
                </c:pt>
                <c:pt idx="508">
                  <c:v>-22.52105356381101</c:v>
                </c:pt>
                <c:pt idx="509">
                  <c:v>-22.5106723709587</c:v>
                </c:pt>
                <c:pt idx="510">
                  <c:v>-22.5034939421186</c:v>
                </c:pt>
                <c:pt idx="511">
                  <c:v>-22.5016745109702</c:v>
                </c:pt>
                <c:pt idx="512">
                  <c:v>-22.4954311890828</c:v>
                </c:pt>
                <c:pt idx="513">
                  <c:v>-22.4915101682152</c:v>
                </c:pt>
                <c:pt idx="514">
                  <c:v>-22.48262474363321</c:v>
                </c:pt>
                <c:pt idx="515">
                  <c:v>-22.4713443093182</c:v>
                </c:pt>
                <c:pt idx="516">
                  <c:v>-22.4459564547391</c:v>
                </c:pt>
                <c:pt idx="517">
                  <c:v>-22.418324865441</c:v>
                </c:pt>
                <c:pt idx="518">
                  <c:v>-22.3779040946759</c:v>
                </c:pt>
                <c:pt idx="519">
                  <c:v>-22.3248961851495</c:v>
                </c:pt>
                <c:pt idx="520">
                  <c:v>-22.25545784916968</c:v>
                </c:pt>
                <c:pt idx="521">
                  <c:v>-22.1766596059415</c:v>
                </c:pt>
                <c:pt idx="522">
                  <c:v>-22.080476064119</c:v>
                </c:pt>
                <c:pt idx="523">
                  <c:v>-21.9719891231035</c:v>
                </c:pt>
                <c:pt idx="524">
                  <c:v>-21.8516728762838</c:v>
                </c:pt>
                <c:pt idx="525">
                  <c:v>-21.7210875641977</c:v>
                </c:pt>
                <c:pt idx="526">
                  <c:v>-21.58547228120758</c:v>
                </c:pt>
                <c:pt idx="527">
                  <c:v>-21.443844088507</c:v>
                </c:pt>
                <c:pt idx="528">
                  <c:v>-21.3021524425684</c:v>
                </c:pt>
                <c:pt idx="529">
                  <c:v>-21.15942112600951</c:v>
                </c:pt>
                <c:pt idx="530">
                  <c:v>-21.0219583210141</c:v>
                </c:pt>
                <c:pt idx="531">
                  <c:v>-20.88929758056218</c:v>
                </c:pt>
                <c:pt idx="532">
                  <c:v>-20.7660876575826</c:v>
                </c:pt>
                <c:pt idx="533">
                  <c:v>-20.6404662020121</c:v>
                </c:pt>
                <c:pt idx="534">
                  <c:v>-20.52353404373331</c:v>
                </c:pt>
                <c:pt idx="535">
                  <c:v>-20.4108205032148</c:v>
                </c:pt>
                <c:pt idx="536">
                  <c:v>-20.3062433970049</c:v>
                </c:pt>
                <c:pt idx="537">
                  <c:v>-20.2010560256244</c:v>
                </c:pt>
                <c:pt idx="538">
                  <c:v>-20.0962077682398</c:v>
                </c:pt>
                <c:pt idx="539">
                  <c:v>-19.99192322683979</c:v>
                </c:pt>
                <c:pt idx="540">
                  <c:v>-19.8833747745879</c:v>
                </c:pt>
                <c:pt idx="541">
                  <c:v>-19.7720418698698</c:v>
                </c:pt>
                <c:pt idx="542">
                  <c:v>-19.66250989724318</c:v>
                </c:pt>
                <c:pt idx="543">
                  <c:v>-19.54761059487928</c:v>
                </c:pt>
                <c:pt idx="544">
                  <c:v>-19.4330875478424</c:v>
                </c:pt>
                <c:pt idx="545">
                  <c:v>-19.3193054233141</c:v>
                </c:pt>
                <c:pt idx="546">
                  <c:v>-19.2096615848753</c:v>
                </c:pt>
                <c:pt idx="547">
                  <c:v>-19.0998411944053</c:v>
                </c:pt>
                <c:pt idx="548">
                  <c:v>-18.9954209074547</c:v>
                </c:pt>
                <c:pt idx="549">
                  <c:v>-18.8949774842486</c:v>
                </c:pt>
                <c:pt idx="550">
                  <c:v>-18.8032207867858</c:v>
                </c:pt>
                <c:pt idx="551">
                  <c:v>-18.71628804736149</c:v>
                </c:pt>
                <c:pt idx="552">
                  <c:v>-18.6421938621749</c:v>
                </c:pt>
                <c:pt idx="553">
                  <c:v>-18.56953355300898</c:v>
                </c:pt>
                <c:pt idx="554">
                  <c:v>-18.5146523508136</c:v>
                </c:pt>
                <c:pt idx="555">
                  <c:v>-18.4651777127067</c:v>
                </c:pt>
                <c:pt idx="556">
                  <c:v>-18.42302302741041</c:v>
                </c:pt>
                <c:pt idx="557">
                  <c:v>-18.38660789192008</c:v>
                </c:pt>
                <c:pt idx="558">
                  <c:v>-18.3606677406218</c:v>
                </c:pt>
                <c:pt idx="559">
                  <c:v>-18.3382099974143</c:v>
                </c:pt>
                <c:pt idx="560">
                  <c:v>-18.3221776211773</c:v>
                </c:pt>
                <c:pt idx="561">
                  <c:v>-18.3081516334263</c:v>
                </c:pt>
                <c:pt idx="562">
                  <c:v>-18.3034528658543</c:v>
                </c:pt>
                <c:pt idx="563">
                  <c:v>-18.2963809866343</c:v>
                </c:pt>
                <c:pt idx="564">
                  <c:v>-18.2908350514656</c:v>
                </c:pt>
                <c:pt idx="565">
                  <c:v>-18.28659925928388</c:v>
                </c:pt>
                <c:pt idx="566">
                  <c:v>-18.2775861244465</c:v>
                </c:pt>
                <c:pt idx="567">
                  <c:v>-18.26711625236971</c:v>
                </c:pt>
                <c:pt idx="568">
                  <c:v>-18.2515533916829</c:v>
                </c:pt>
                <c:pt idx="569">
                  <c:v>-18.2370543922932</c:v>
                </c:pt>
                <c:pt idx="570">
                  <c:v>-18.215707854144</c:v>
                </c:pt>
                <c:pt idx="571">
                  <c:v>-18.1923143261797</c:v>
                </c:pt>
                <c:pt idx="572">
                  <c:v>-18.16455139591</c:v>
                </c:pt>
                <c:pt idx="573">
                  <c:v>-18.1380530134248</c:v>
                </c:pt>
                <c:pt idx="574">
                  <c:v>-18.10787223053489</c:v>
                </c:pt>
                <c:pt idx="575">
                  <c:v>-18.0778037321009</c:v>
                </c:pt>
                <c:pt idx="576">
                  <c:v>-18.0494665106029</c:v>
                </c:pt>
                <c:pt idx="577">
                  <c:v>-18.0256897281726</c:v>
                </c:pt>
                <c:pt idx="578">
                  <c:v>-18.0039561313853</c:v>
                </c:pt>
                <c:pt idx="579">
                  <c:v>-17.98423363675191</c:v>
                </c:pt>
                <c:pt idx="580">
                  <c:v>-17.9775509557198</c:v>
                </c:pt>
                <c:pt idx="581">
                  <c:v>-17.9661672240172</c:v>
                </c:pt>
                <c:pt idx="582">
                  <c:v>-17.96827456496731</c:v>
                </c:pt>
                <c:pt idx="583">
                  <c:v>-17.96980374546609</c:v>
                </c:pt>
                <c:pt idx="584">
                  <c:v>-17.9781830101056</c:v>
                </c:pt>
                <c:pt idx="585">
                  <c:v>-17.9878848730417</c:v>
                </c:pt>
                <c:pt idx="586">
                  <c:v>-17.99755397729299</c:v>
                </c:pt>
                <c:pt idx="587">
                  <c:v>-18.0106751638634</c:v>
                </c:pt>
                <c:pt idx="588">
                  <c:v>-18.02621030669451</c:v>
                </c:pt>
                <c:pt idx="589">
                  <c:v>-18.03822900138728</c:v>
                </c:pt>
                <c:pt idx="590">
                  <c:v>-18.049139179397</c:v>
                </c:pt>
                <c:pt idx="591">
                  <c:v>-18.0580866358792</c:v>
                </c:pt>
                <c:pt idx="592">
                  <c:v>-18.0697438424484</c:v>
                </c:pt>
                <c:pt idx="593">
                  <c:v>-18.075260516669</c:v>
                </c:pt>
                <c:pt idx="594">
                  <c:v>-18.0828002991998</c:v>
                </c:pt>
                <c:pt idx="595">
                  <c:v>-18.0890528101136</c:v>
                </c:pt>
                <c:pt idx="596">
                  <c:v>-18.09129350234388</c:v>
                </c:pt>
                <c:pt idx="597">
                  <c:v>-18.0965760279222</c:v>
                </c:pt>
                <c:pt idx="598">
                  <c:v>-18.1003632737144</c:v>
                </c:pt>
                <c:pt idx="599">
                  <c:v>-18.1060676421361</c:v>
                </c:pt>
                <c:pt idx="600">
                  <c:v>-18.1088394815763</c:v>
                </c:pt>
                <c:pt idx="601">
                  <c:v>-18.1140156273533</c:v>
                </c:pt>
                <c:pt idx="602">
                  <c:v>-18.1236777873107</c:v>
                </c:pt>
                <c:pt idx="603">
                  <c:v>-18.1356753313987</c:v>
                </c:pt>
                <c:pt idx="604">
                  <c:v>-18.1468728227535</c:v>
                </c:pt>
                <c:pt idx="605">
                  <c:v>-18.1612843383426</c:v>
                </c:pt>
                <c:pt idx="606">
                  <c:v>-18.1814483114791</c:v>
                </c:pt>
                <c:pt idx="607">
                  <c:v>-18.20290920431098</c:v>
                </c:pt>
                <c:pt idx="608">
                  <c:v>-18.2294182062794</c:v>
                </c:pt>
                <c:pt idx="609">
                  <c:v>-18.2617751786624</c:v>
                </c:pt>
                <c:pt idx="610">
                  <c:v>-18.29372975378018</c:v>
                </c:pt>
                <c:pt idx="611">
                  <c:v>-18.32872213364388</c:v>
                </c:pt>
                <c:pt idx="612">
                  <c:v>-18.36694278712568</c:v>
                </c:pt>
                <c:pt idx="613">
                  <c:v>-18.40666153096358</c:v>
                </c:pt>
                <c:pt idx="614">
                  <c:v>-18.4440419659798</c:v>
                </c:pt>
                <c:pt idx="615">
                  <c:v>-18.4799260368914</c:v>
                </c:pt>
                <c:pt idx="616">
                  <c:v>-18.5164871645767</c:v>
                </c:pt>
                <c:pt idx="617">
                  <c:v>-18.5460764495309</c:v>
                </c:pt>
                <c:pt idx="618">
                  <c:v>-18.5789237952123</c:v>
                </c:pt>
                <c:pt idx="619">
                  <c:v>-18.601487513583</c:v>
                </c:pt>
                <c:pt idx="620">
                  <c:v>-18.6214536297088</c:v>
                </c:pt>
                <c:pt idx="621">
                  <c:v>-18.6355255126306</c:v>
                </c:pt>
                <c:pt idx="622">
                  <c:v>-18.6454240832007</c:v>
                </c:pt>
                <c:pt idx="623">
                  <c:v>-18.6506134457725</c:v>
                </c:pt>
                <c:pt idx="624">
                  <c:v>-18.6528842812625</c:v>
                </c:pt>
                <c:pt idx="625">
                  <c:v>-18.6596166521426</c:v>
                </c:pt>
                <c:pt idx="626">
                  <c:v>-18.6619512985139</c:v>
                </c:pt>
                <c:pt idx="627">
                  <c:v>-18.6686852787144</c:v>
                </c:pt>
                <c:pt idx="628">
                  <c:v>-18.6745929527228</c:v>
                </c:pt>
                <c:pt idx="629">
                  <c:v>-18.6870106673207</c:v>
                </c:pt>
                <c:pt idx="630">
                  <c:v>-18.7042934720068</c:v>
                </c:pt>
                <c:pt idx="631">
                  <c:v>-18.7272529682062</c:v>
                </c:pt>
                <c:pt idx="632">
                  <c:v>-18.7579787803772</c:v>
                </c:pt>
                <c:pt idx="633">
                  <c:v>-18.79214729673008</c:v>
                </c:pt>
                <c:pt idx="634">
                  <c:v>-18.8319584719905</c:v>
                </c:pt>
                <c:pt idx="635">
                  <c:v>-18.8743354415629</c:v>
                </c:pt>
                <c:pt idx="636">
                  <c:v>-18.9160857270268</c:v>
                </c:pt>
                <c:pt idx="637">
                  <c:v>-18.9613290659164</c:v>
                </c:pt>
                <c:pt idx="638">
                  <c:v>-19.00553587073541</c:v>
                </c:pt>
                <c:pt idx="639">
                  <c:v>-19.0459509732332</c:v>
                </c:pt>
                <c:pt idx="640">
                  <c:v>-19.0891672328945</c:v>
                </c:pt>
                <c:pt idx="641">
                  <c:v>-19.1282777999927</c:v>
                </c:pt>
                <c:pt idx="642">
                  <c:v>-19.1633765889842</c:v>
                </c:pt>
                <c:pt idx="643">
                  <c:v>-19.1987722876565</c:v>
                </c:pt>
                <c:pt idx="644">
                  <c:v>-19.23345938336028</c:v>
                </c:pt>
                <c:pt idx="645">
                  <c:v>-19.264817171584</c:v>
                </c:pt>
                <c:pt idx="646">
                  <c:v>-19.2922472434194</c:v>
                </c:pt>
                <c:pt idx="647">
                  <c:v>-19.3197946604052</c:v>
                </c:pt>
                <c:pt idx="648">
                  <c:v>-19.3488445681597</c:v>
                </c:pt>
                <c:pt idx="649">
                  <c:v>-19.38291523030988</c:v>
                </c:pt>
                <c:pt idx="650">
                  <c:v>-19.413200465366</c:v>
                </c:pt>
                <c:pt idx="651">
                  <c:v>-19.4486719134059</c:v>
                </c:pt>
                <c:pt idx="652">
                  <c:v>-19.489473920019</c:v>
                </c:pt>
                <c:pt idx="653">
                  <c:v>-19.5347293630387</c:v>
                </c:pt>
                <c:pt idx="654">
                  <c:v>-19.58611767612791</c:v>
                </c:pt>
                <c:pt idx="655">
                  <c:v>-19.639399014372</c:v>
                </c:pt>
                <c:pt idx="656">
                  <c:v>-19.7002778548564</c:v>
                </c:pt>
                <c:pt idx="657">
                  <c:v>-19.76604114472178</c:v>
                </c:pt>
                <c:pt idx="658">
                  <c:v>-19.8328183814838</c:v>
                </c:pt>
                <c:pt idx="659">
                  <c:v>-19.90843675277288</c:v>
                </c:pt>
                <c:pt idx="660">
                  <c:v>-19.9809996954011</c:v>
                </c:pt>
                <c:pt idx="661">
                  <c:v>-20.0575902728928</c:v>
                </c:pt>
                <c:pt idx="662">
                  <c:v>-20.1336075830374</c:v>
                </c:pt>
                <c:pt idx="663">
                  <c:v>-20.20801620628298</c:v>
                </c:pt>
                <c:pt idx="664">
                  <c:v>-20.2795873734188</c:v>
                </c:pt>
                <c:pt idx="665">
                  <c:v>-20.3501369336451</c:v>
                </c:pt>
                <c:pt idx="666">
                  <c:v>-20.4132076558732</c:v>
                </c:pt>
                <c:pt idx="667">
                  <c:v>-20.47242225651421</c:v>
                </c:pt>
                <c:pt idx="668">
                  <c:v>-20.5271489551548</c:v>
                </c:pt>
                <c:pt idx="669">
                  <c:v>-20.5771268452128</c:v>
                </c:pt>
                <c:pt idx="670">
                  <c:v>-20.6231278698907</c:v>
                </c:pt>
                <c:pt idx="671">
                  <c:v>-20.66652415135979</c:v>
                </c:pt>
                <c:pt idx="672">
                  <c:v>-20.70573586058288</c:v>
                </c:pt>
                <c:pt idx="673">
                  <c:v>-20.7413189820316</c:v>
                </c:pt>
                <c:pt idx="674">
                  <c:v>-20.7750967853581</c:v>
                </c:pt>
                <c:pt idx="675">
                  <c:v>-20.8070465824372</c:v>
                </c:pt>
                <c:pt idx="676">
                  <c:v>-20.8465082506257</c:v>
                </c:pt>
                <c:pt idx="677">
                  <c:v>-20.8927994153969</c:v>
                </c:pt>
                <c:pt idx="678">
                  <c:v>-20.9344610783843</c:v>
                </c:pt>
                <c:pt idx="679">
                  <c:v>-20.9822391660983</c:v>
                </c:pt>
                <c:pt idx="680">
                  <c:v>-21.0310542878301</c:v>
                </c:pt>
                <c:pt idx="681">
                  <c:v>-21.0841894104206</c:v>
                </c:pt>
                <c:pt idx="682">
                  <c:v>-21.1438163171138</c:v>
                </c:pt>
                <c:pt idx="683">
                  <c:v>-21.2064034115395</c:v>
                </c:pt>
                <c:pt idx="684">
                  <c:v>-21.2641788711406</c:v>
                </c:pt>
                <c:pt idx="685">
                  <c:v>-21.33367644550651</c:v>
                </c:pt>
                <c:pt idx="686">
                  <c:v>-21.3943851174902</c:v>
                </c:pt>
                <c:pt idx="687">
                  <c:v>-21.46095307858728</c:v>
                </c:pt>
                <c:pt idx="688">
                  <c:v>-21.5219193432286</c:v>
                </c:pt>
                <c:pt idx="689">
                  <c:v>-21.5782576702427</c:v>
                </c:pt>
                <c:pt idx="690">
                  <c:v>-21.6270786239371</c:v>
                </c:pt>
                <c:pt idx="691">
                  <c:v>-21.6748405545944</c:v>
                </c:pt>
                <c:pt idx="692">
                  <c:v>-21.7097936227864</c:v>
                </c:pt>
                <c:pt idx="693">
                  <c:v>-21.7359237976949</c:v>
                </c:pt>
                <c:pt idx="694">
                  <c:v>-21.76115679317819</c:v>
                </c:pt>
                <c:pt idx="695">
                  <c:v>-21.7770971599351</c:v>
                </c:pt>
                <c:pt idx="696">
                  <c:v>-21.7923255760856</c:v>
                </c:pt>
                <c:pt idx="697">
                  <c:v>-21.8047155134523</c:v>
                </c:pt>
                <c:pt idx="698">
                  <c:v>-21.820196118822</c:v>
                </c:pt>
                <c:pt idx="699">
                  <c:v>-21.8420672486269</c:v>
                </c:pt>
                <c:pt idx="700">
                  <c:v>-21.87490775285841</c:v>
                </c:pt>
                <c:pt idx="701">
                  <c:v>-21.9102242466459</c:v>
                </c:pt>
                <c:pt idx="702">
                  <c:v>-21.9570479264352</c:v>
                </c:pt>
                <c:pt idx="703">
                  <c:v>-22.0142869997846</c:v>
                </c:pt>
                <c:pt idx="704">
                  <c:v>-22.0810550535649</c:v>
                </c:pt>
                <c:pt idx="705">
                  <c:v>-22.1643499559605</c:v>
                </c:pt>
                <c:pt idx="706">
                  <c:v>-22.255703658245</c:v>
                </c:pt>
                <c:pt idx="707">
                  <c:v>-22.3569739272563</c:v>
                </c:pt>
                <c:pt idx="708">
                  <c:v>-22.474196559064</c:v>
                </c:pt>
                <c:pt idx="709">
                  <c:v>-22.5970349398434</c:v>
                </c:pt>
                <c:pt idx="710">
                  <c:v>-22.72642000007108</c:v>
                </c:pt>
                <c:pt idx="711">
                  <c:v>-22.86624937716251</c:v>
                </c:pt>
                <c:pt idx="712">
                  <c:v>-23.00399273254549</c:v>
                </c:pt>
                <c:pt idx="713">
                  <c:v>-23.14713321396378</c:v>
                </c:pt>
                <c:pt idx="714">
                  <c:v>-23.28877019652321</c:v>
                </c:pt>
                <c:pt idx="715">
                  <c:v>-23.42461305232968</c:v>
                </c:pt>
                <c:pt idx="716">
                  <c:v>-23.5671960354478</c:v>
                </c:pt>
                <c:pt idx="717">
                  <c:v>-23.7031633432918</c:v>
                </c:pt>
                <c:pt idx="718">
                  <c:v>-23.8366010456476</c:v>
                </c:pt>
                <c:pt idx="719">
                  <c:v>-23.97362953822981</c:v>
                </c:pt>
                <c:pt idx="720">
                  <c:v>-24.1145693724711</c:v>
                </c:pt>
                <c:pt idx="721">
                  <c:v>-24.24510063976888</c:v>
                </c:pt>
                <c:pt idx="722">
                  <c:v>-24.3805656493703</c:v>
                </c:pt>
                <c:pt idx="723">
                  <c:v>-24.5217716909041</c:v>
                </c:pt>
                <c:pt idx="724">
                  <c:v>-24.6651334544288</c:v>
                </c:pt>
                <c:pt idx="725">
                  <c:v>-24.8160065851521</c:v>
                </c:pt>
                <c:pt idx="726">
                  <c:v>-24.9697819996108</c:v>
                </c:pt>
                <c:pt idx="727">
                  <c:v>-25.1243975157079</c:v>
                </c:pt>
                <c:pt idx="728">
                  <c:v>-25.29940663531108</c:v>
                </c:pt>
                <c:pt idx="729">
                  <c:v>-25.4733984294817</c:v>
                </c:pt>
                <c:pt idx="730">
                  <c:v>-25.6591295357985</c:v>
                </c:pt>
                <c:pt idx="731">
                  <c:v>-25.8539735448477</c:v>
                </c:pt>
                <c:pt idx="732">
                  <c:v>-26.0431932838166</c:v>
                </c:pt>
                <c:pt idx="733">
                  <c:v>-26.241936616537</c:v>
                </c:pt>
                <c:pt idx="734">
                  <c:v>-26.44279557130971</c:v>
                </c:pt>
                <c:pt idx="735">
                  <c:v>-26.6486233271112</c:v>
                </c:pt>
                <c:pt idx="736">
                  <c:v>-26.847850782446</c:v>
                </c:pt>
                <c:pt idx="737">
                  <c:v>-27.0379650641294</c:v>
                </c:pt>
                <c:pt idx="738">
                  <c:v>-27.2290696492728</c:v>
                </c:pt>
                <c:pt idx="739">
                  <c:v>-27.4051791830584</c:v>
                </c:pt>
                <c:pt idx="740">
                  <c:v>-27.5732233707534</c:v>
                </c:pt>
                <c:pt idx="741">
                  <c:v>-27.72754346716388</c:v>
                </c:pt>
                <c:pt idx="742">
                  <c:v>-27.8699981630324</c:v>
                </c:pt>
                <c:pt idx="743">
                  <c:v>-27.9984286281165</c:v>
                </c:pt>
                <c:pt idx="744">
                  <c:v>-28.1136382003581</c:v>
                </c:pt>
                <c:pt idx="745">
                  <c:v>-28.2307849007439</c:v>
                </c:pt>
                <c:pt idx="746">
                  <c:v>-28.3296690639166</c:v>
                </c:pt>
                <c:pt idx="747">
                  <c:v>-28.4184492273586</c:v>
                </c:pt>
                <c:pt idx="748">
                  <c:v>-28.50813260311028</c:v>
                </c:pt>
                <c:pt idx="749">
                  <c:v>-28.590142166644</c:v>
                </c:pt>
                <c:pt idx="750">
                  <c:v>-28.68500280818391</c:v>
                </c:pt>
                <c:pt idx="751">
                  <c:v>-28.7684930110884</c:v>
                </c:pt>
                <c:pt idx="752">
                  <c:v>-28.864065348872</c:v>
                </c:pt>
                <c:pt idx="753">
                  <c:v>-28.97244956691258</c:v>
                </c:pt>
                <c:pt idx="754">
                  <c:v>-29.0800745600409</c:v>
                </c:pt>
                <c:pt idx="755">
                  <c:v>-29.1988623745777</c:v>
                </c:pt>
                <c:pt idx="756">
                  <c:v>-29.3307509543284</c:v>
                </c:pt>
                <c:pt idx="757">
                  <c:v>-29.45453080857778</c:v>
                </c:pt>
                <c:pt idx="758">
                  <c:v>-29.5904180001959</c:v>
                </c:pt>
                <c:pt idx="759">
                  <c:v>-29.7170416651774</c:v>
                </c:pt>
                <c:pt idx="760">
                  <c:v>-29.83368329842479</c:v>
                </c:pt>
                <c:pt idx="761">
                  <c:v>-29.9544843021106</c:v>
                </c:pt>
                <c:pt idx="762">
                  <c:v>-30.0559619405276</c:v>
                </c:pt>
                <c:pt idx="763">
                  <c:v>-30.136591456897</c:v>
                </c:pt>
                <c:pt idx="764">
                  <c:v>-30.203743712071</c:v>
                </c:pt>
                <c:pt idx="765">
                  <c:v>-30.2681531218942</c:v>
                </c:pt>
                <c:pt idx="766">
                  <c:v>-30.28805927006361</c:v>
                </c:pt>
                <c:pt idx="767">
                  <c:v>-30.2953892972463</c:v>
                </c:pt>
                <c:pt idx="768">
                  <c:v>-30.2873722320088</c:v>
                </c:pt>
                <c:pt idx="769">
                  <c:v>-30.2531897264152</c:v>
                </c:pt>
                <c:pt idx="770">
                  <c:v>-30.2068809077806</c:v>
                </c:pt>
                <c:pt idx="771">
                  <c:v>-30.16654953897721</c:v>
                </c:pt>
                <c:pt idx="772">
                  <c:v>-30.1141263280185</c:v>
                </c:pt>
                <c:pt idx="773">
                  <c:v>-30.0675512195406</c:v>
                </c:pt>
                <c:pt idx="774">
                  <c:v>-30.0108124801228</c:v>
                </c:pt>
                <c:pt idx="775">
                  <c:v>-29.97561994741388</c:v>
                </c:pt>
                <c:pt idx="776">
                  <c:v>-29.9368701822977</c:v>
                </c:pt>
                <c:pt idx="777">
                  <c:v>-29.9096973590067</c:v>
                </c:pt>
                <c:pt idx="778">
                  <c:v>-29.89308441777539</c:v>
                </c:pt>
                <c:pt idx="779">
                  <c:v>-29.8759670606585</c:v>
                </c:pt>
                <c:pt idx="780">
                  <c:v>-29.8697330659342</c:v>
                </c:pt>
                <c:pt idx="781">
                  <c:v>-29.8716743881321</c:v>
                </c:pt>
                <c:pt idx="782">
                  <c:v>-29.8666952532544</c:v>
                </c:pt>
                <c:pt idx="783">
                  <c:v>-29.86568808056888</c:v>
                </c:pt>
                <c:pt idx="784">
                  <c:v>-29.8550829385482</c:v>
                </c:pt>
                <c:pt idx="785">
                  <c:v>-29.82544374896028</c:v>
                </c:pt>
                <c:pt idx="786">
                  <c:v>-29.7801450056153</c:v>
                </c:pt>
                <c:pt idx="787">
                  <c:v>-29.716419798303</c:v>
                </c:pt>
                <c:pt idx="788">
                  <c:v>-29.642261230008</c:v>
                </c:pt>
                <c:pt idx="789">
                  <c:v>-29.5350392995991</c:v>
                </c:pt>
                <c:pt idx="790">
                  <c:v>-29.40690079315119</c:v>
                </c:pt>
                <c:pt idx="791">
                  <c:v>-29.2679937236674</c:v>
                </c:pt>
                <c:pt idx="792">
                  <c:v>-29.1146851942395</c:v>
                </c:pt>
                <c:pt idx="793">
                  <c:v>-28.9472416288443</c:v>
                </c:pt>
                <c:pt idx="794">
                  <c:v>-28.7679440769136</c:v>
                </c:pt>
                <c:pt idx="795">
                  <c:v>-28.5886444144042</c:v>
                </c:pt>
                <c:pt idx="796">
                  <c:v>-28.40926357618191</c:v>
                </c:pt>
                <c:pt idx="797">
                  <c:v>-28.2336098609644</c:v>
                </c:pt>
                <c:pt idx="798">
                  <c:v>-28.0634184353182</c:v>
                </c:pt>
                <c:pt idx="799">
                  <c:v>-27.9006804968027</c:v>
                </c:pt>
                <c:pt idx="800">
                  <c:v>-27.759332285093</c:v>
                </c:pt>
                <c:pt idx="801">
                  <c:v>-27.62024443923969</c:v>
                </c:pt>
                <c:pt idx="802">
                  <c:v>-27.4871855055472</c:v>
                </c:pt>
                <c:pt idx="803">
                  <c:v>-27.3765955933025</c:v>
                </c:pt>
                <c:pt idx="804">
                  <c:v>-27.2684003800828</c:v>
                </c:pt>
                <c:pt idx="805">
                  <c:v>-27.15753386850441</c:v>
                </c:pt>
                <c:pt idx="806">
                  <c:v>-27.0491574133371</c:v>
                </c:pt>
                <c:pt idx="807">
                  <c:v>-26.9470111374155</c:v>
                </c:pt>
                <c:pt idx="808">
                  <c:v>-26.83830940705939</c:v>
                </c:pt>
                <c:pt idx="809">
                  <c:v>-26.7097313299028</c:v>
                </c:pt>
                <c:pt idx="810">
                  <c:v>-26.5815736567415</c:v>
                </c:pt>
                <c:pt idx="811">
                  <c:v>-26.4335277394107</c:v>
                </c:pt>
                <c:pt idx="812">
                  <c:v>-26.2731814159515</c:v>
                </c:pt>
                <c:pt idx="813">
                  <c:v>-26.1130738595947</c:v>
                </c:pt>
                <c:pt idx="814">
                  <c:v>-25.9297866798625</c:v>
                </c:pt>
                <c:pt idx="815">
                  <c:v>-25.7486083868406</c:v>
                </c:pt>
                <c:pt idx="816">
                  <c:v>-25.5602605242009</c:v>
                </c:pt>
                <c:pt idx="817">
                  <c:v>-25.37176373775061</c:v>
                </c:pt>
                <c:pt idx="818">
                  <c:v>-25.1818334573203</c:v>
                </c:pt>
                <c:pt idx="819">
                  <c:v>-25.0047782889424</c:v>
                </c:pt>
                <c:pt idx="820">
                  <c:v>-24.83729622550799</c:v>
                </c:pt>
                <c:pt idx="821">
                  <c:v>-24.6868097482661</c:v>
                </c:pt>
                <c:pt idx="822">
                  <c:v>-24.5459230396308</c:v>
                </c:pt>
                <c:pt idx="823">
                  <c:v>-24.42274937508421</c:v>
                </c:pt>
                <c:pt idx="824">
                  <c:v>-24.3211724781572</c:v>
                </c:pt>
                <c:pt idx="825">
                  <c:v>-24.2395132103586</c:v>
                </c:pt>
                <c:pt idx="826">
                  <c:v>-24.1736762816346</c:v>
                </c:pt>
                <c:pt idx="827">
                  <c:v>-24.1197720012044</c:v>
                </c:pt>
                <c:pt idx="828">
                  <c:v>-24.08073010604588</c:v>
                </c:pt>
                <c:pt idx="829">
                  <c:v>-24.05273679558768</c:v>
                </c:pt>
                <c:pt idx="830">
                  <c:v>-24.0285470014327</c:v>
                </c:pt>
                <c:pt idx="831">
                  <c:v>-24.0128981104596</c:v>
                </c:pt>
                <c:pt idx="832">
                  <c:v>-23.99979689464378</c:v>
                </c:pt>
                <c:pt idx="833">
                  <c:v>-23.9739461281336</c:v>
                </c:pt>
                <c:pt idx="834">
                  <c:v>-23.9490953805512</c:v>
                </c:pt>
                <c:pt idx="835">
                  <c:v>-23.9138382826252</c:v>
                </c:pt>
                <c:pt idx="836">
                  <c:v>-23.87224946532028</c:v>
                </c:pt>
                <c:pt idx="837">
                  <c:v>-23.8236593979566</c:v>
                </c:pt>
                <c:pt idx="838">
                  <c:v>-23.7618919143395</c:v>
                </c:pt>
                <c:pt idx="839">
                  <c:v>-23.6938386147241</c:v>
                </c:pt>
                <c:pt idx="840">
                  <c:v>-23.6238969448022</c:v>
                </c:pt>
                <c:pt idx="841">
                  <c:v>-23.5454829074978</c:v>
                </c:pt>
                <c:pt idx="842">
                  <c:v>-23.46916716149421</c:v>
                </c:pt>
                <c:pt idx="843">
                  <c:v>-23.4010997243471</c:v>
                </c:pt>
                <c:pt idx="844">
                  <c:v>-23.3334889435768</c:v>
                </c:pt>
                <c:pt idx="845">
                  <c:v>-23.27833434137708</c:v>
                </c:pt>
                <c:pt idx="846">
                  <c:v>-23.2346119715486</c:v>
                </c:pt>
                <c:pt idx="847">
                  <c:v>-23.1968515065113</c:v>
                </c:pt>
                <c:pt idx="848">
                  <c:v>-23.1787973634062</c:v>
                </c:pt>
                <c:pt idx="849">
                  <c:v>-23.1710936346948</c:v>
                </c:pt>
                <c:pt idx="850">
                  <c:v>-23.1732502949911</c:v>
                </c:pt>
                <c:pt idx="851">
                  <c:v>-23.1833181303775</c:v>
                </c:pt>
                <c:pt idx="852">
                  <c:v>-23.2000499647043</c:v>
                </c:pt>
                <c:pt idx="853">
                  <c:v>-23.2162844958252</c:v>
                </c:pt>
                <c:pt idx="854">
                  <c:v>-23.2356250526534</c:v>
                </c:pt>
                <c:pt idx="855">
                  <c:v>-23.2506721172511</c:v>
                </c:pt>
                <c:pt idx="856">
                  <c:v>-23.2634394082128</c:v>
                </c:pt>
                <c:pt idx="857">
                  <c:v>-23.2669383405314</c:v>
                </c:pt>
                <c:pt idx="858">
                  <c:v>-23.2611775908943</c:v>
                </c:pt>
                <c:pt idx="859">
                  <c:v>-23.2453879483514</c:v>
                </c:pt>
                <c:pt idx="860">
                  <c:v>-23.2212174312956</c:v>
                </c:pt>
                <c:pt idx="861">
                  <c:v>-23.1828313902014</c:v>
                </c:pt>
                <c:pt idx="862">
                  <c:v>-23.1384619728392</c:v>
                </c:pt>
                <c:pt idx="863">
                  <c:v>-23.0908348990108</c:v>
                </c:pt>
                <c:pt idx="864">
                  <c:v>-23.032513505955</c:v>
                </c:pt>
                <c:pt idx="865">
                  <c:v>-22.97973656756341</c:v>
                </c:pt>
                <c:pt idx="866">
                  <c:v>-22.9212930550815</c:v>
                </c:pt>
                <c:pt idx="867">
                  <c:v>-22.8649307210534</c:v>
                </c:pt>
                <c:pt idx="868">
                  <c:v>-22.8160363948783</c:v>
                </c:pt>
                <c:pt idx="869">
                  <c:v>-22.776662304206</c:v>
                </c:pt>
                <c:pt idx="870">
                  <c:v>-22.7426701498863</c:v>
                </c:pt>
                <c:pt idx="871">
                  <c:v>-22.7175279273622</c:v>
                </c:pt>
                <c:pt idx="872">
                  <c:v>-22.70896402825401</c:v>
                </c:pt>
                <c:pt idx="873">
                  <c:v>-22.7093928164084</c:v>
                </c:pt>
                <c:pt idx="874">
                  <c:v>-22.7148361513789</c:v>
                </c:pt>
                <c:pt idx="875">
                  <c:v>-22.7347613110553</c:v>
                </c:pt>
                <c:pt idx="876">
                  <c:v>-22.7586518542216</c:v>
                </c:pt>
                <c:pt idx="877">
                  <c:v>-22.7853157647906</c:v>
                </c:pt>
                <c:pt idx="878">
                  <c:v>-22.8228328922729</c:v>
                </c:pt>
                <c:pt idx="879">
                  <c:v>-22.8569384136797</c:v>
                </c:pt>
                <c:pt idx="880">
                  <c:v>-22.8950049466942</c:v>
                </c:pt>
                <c:pt idx="881">
                  <c:v>-22.9231546344188</c:v>
                </c:pt>
                <c:pt idx="882">
                  <c:v>-22.9449764947104</c:v>
                </c:pt>
                <c:pt idx="883">
                  <c:v>-22.96551957283621</c:v>
                </c:pt>
                <c:pt idx="884">
                  <c:v>-22.9740534327165</c:v>
                </c:pt>
                <c:pt idx="885">
                  <c:v>-22.98140025813668</c:v>
                </c:pt>
                <c:pt idx="886">
                  <c:v>-22.9785714564603</c:v>
                </c:pt>
                <c:pt idx="887">
                  <c:v>-22.96504056506468</c:v>
                </c:pt>
                <c:pt idx="888">
                  <c:v>-22.9482561087804</c:v>
                </c:pt>
                <c:pt idx="889">
                  <c:v>-22.9318552608141</c:v>
                </c:pt>
                <c:pt idx="890">
                  <c:v>-22.9100742871592</c:v>
                </c:pt>
                <c:pt idx="891">
                  <c:v>-22.88861836350998</c:v>
                </c:pt>
                <c:pt idx="892">
                  <c:v>-22.8721188585149</c:v>
                </c:pt>
                <c:pt idx="893">
                  <c:v>-22.8579972171503</c:v>
                </c:pt>
                <c:pt idx="894">
                  <c:v>-22.8572252435551</c:v>
                </c:pt>
                <c:pt idx="895">
                  <c:v>-22.86842983956661</c:v>
                </c:pt>
                <c:pt idx="896">
                  <c:v>-22.88290285192448</c:v>
                </c:pt>
                <c:pt idx="897">
                  <c:v>-22.9122740393409</c:v>
                </c:pt>
                <c:pt idx="898">
                  <c:v>-22.9506954727734</c:v>
                </c:pt>
                <c:pt idx="899">
                  <c:v>-23.0011833445987</c:v>
                </c:pt>
                <c:pt idx="900">
                  <c:v>-23.0592760863476</c:v>
                </c:pt>
                <c:pt idx="901">
                  <c:v>-23.1198638578558</c:v>
                </c:pt>
                <c:pt idx="902">
                  <c:v>-23.18570994430931</c:v>
                </c:pt>
                <c:pt idx="903">
                  <c:v>-23.2472725802367</c:v>
                </c:pt>
                <c:pt idx="904">
                  <c:v>-23.3152311064045</c:v>
                </c:pt>
                <c:pt idx="905">
                  <c:v>-23.38348201156161</c:v>
                </c:pt>
                <c:pt idx="906">
                  <c:v>-23.4449605531641</c:v>
                </c:pt>
                <c:pt idx="907">
                  <c:v>-23.49824291773271</c:v>
                </c:pt>
                <c:pt idx="908">
                  <c:v>-23.5469242398928</c:v>
                </c:pt>
                <c:pt idx="909">
                  <c:v>-23.5890207841978</c:v>
                </c:pt>
                <c:pt idx="910">
                  <c:v>-23.62330857006108</c:v>
                </c:pt>
                <c:pt idx="911">
                  <c:v>-23.64571080798708</c:v>
                </c:pt>
                <c:pt idx="912">
                  <c:v>-23.6690017016722</c:v>
                </c:pt>
                <c:pt idx="913">
                  <c:v>-23.6882444338065</c:v>
                </c:pt>
                <c:pt idx="914">
                  <c:v>-23.6996926510102</c:v>
                </c:pt>
                <c:pt idx="915">
                  <c:v>-23.7110402813794</c:v>
                </c:pt>
                <c:pt idx="916">
                  <c:v>-23.72479437777588</c:v>
                </c:pt>
                <c:pt idx="917">
                  <c:v>-23.73946086176669</c:v>
                </c:pt>
                <c:pt idx="918">
                  <c:v>-23.76026267027378</c:v>
                </c:pt>
                <c:pt idx="919">
                  <c:v>-23.7810109735146</c:v>
                </c:pt>
                <c:pt idx="920">
                  <c:v>-23.822240414966</c:v>
                </c:pt>
                <c:pt idx="921">
                  <c:v>-23.8663168342929</c:v>
                </c:pt>
                <c:pt idx="922">
                  <c:v>-23.9179060388696</c:v>
                </c:pt>
                <c:pt idx="923">
                  <c:v>-23.9738665926739</c:v>
                </c:pt>
                <c:pt idx="924">
                  <c:v>-24.0445742476775</c:v>
                </c:pt>
                <c:pt idx="925">
                  <c:v>-24.1180037866976</c:v>
                </c:pt>
                <c:pt idx="926">
                  <c:v>-24.1997476030178</c:v>
                </c:pt>
                <c:pt idx="927">
                  <c:v>-24.2845698334821</c:v>
                </c:pt>
                <c:pt idx="928">
                  <c:v>-24.3774740342011</c:v>
                </c:pt>
                <c:pt idx="929">
                  <c:v>-24.4637643356114</c:v>
                </c:pt>
                <c:pt idx="930">
                  <c:v>-24.5494450927255</c:v>
                </c:pt>
                <c:pt idx="931">
                  <c:v>-24.6422324223889</c:v>
                </c:pt>
                <c:pt idx="932">
                  <c:v>-24.72258061345759</c:v>
                </c:pt>
                <c:pt idx="933">
                  <c:v>-24.8061718161162</c:v>
                </c:pt>
                <c:pt idx="934">
                  <c:v>-24.8767107003873</c:v>
                </c:pt>
                <c:pt idx="935">
                  <c:v>-24.9498334281902</c:v>
                </c:pt>
                <c:pt idx="936">
                  <c:v>-25.0077219610883</c:v>
                </c:pt>
                <c:pt idx="937">
                  <c:v>-25.0664300613497</c:v>
                </c:pt>
                <c:pt idx="938">
                  <c:v>-25.1170683437987</c:v>
                </c:pt>
                <c:pt idx="939">
                  <c:v>-25.1691440778446</c:v>
                </c:pt>
                <c:pt idx="940">
                  <c:v>-25.2215383392913</c:v>
                </c:pt>
                <c:pt idx="941">
                  <c:v>-25.27061841583579</c:v>
                </c:pt>
                <c:pt idx="942">
                  <c:v>-25.3235632697985</c:v>
                </c:pt>
                <c:pt idx="943">
                  <c:v>-25.3774728447357</c:v>
                </c:pt>
                <c:pt idx="944">
                  <c:v>-25.4373086669999</c:v>
                </c:pt>
                <c:pt idx="945">
                  <c:v>-25.5058500606026</c:v>
                </c:pt>
                <c:pt idx="946">
                  <c:v>-25.58246237639171</c:v>
                </c:pt>
                <c:pt idx="947">
                  <c:v>-25.6687618067153</c:v>
                </c:pt>
                <c:pt idx="948">
                  <c:v>-25.76067752896218</c:v>
                </c:pt>
                <c:pt idx="949">
                  <c:v>-25.8638466494302</c:v>
                </c:pt>
                <c:pt idx="950">
                  <c:v>-25.9731299631849</c:v>
                </c:pt>
                <c:pt idx="951">
                  <c:v>-26.0909583020685</c:v>
                </c:pt>
                <c:pt idx="952">
                  <c:v>-26.2131101726351</c:v>
                </c:pt>
                <c:pt idx="953">
                  <c:v>-26.3413081715874</c:v>
                </c:pt>
                <c:pt idx="954">
                  <c:v>-26.4649189903377</c:v>
                </c:pt>
                <c:pt idx="955">
                  <c:v>-26.59134059436721</c:v>
                </c:pt>
                <c:pt idx="956">
                  <c:v>-26.7208160453705</c:v>
                </c:pt>
                <c:pt idx="957">
                  <c:v>-26.84394934776498</c:v>
                </c:pt>
                <c:pt idx="958">
                  <c:v>-26.96634382423068</c:v>
                </c:pt>
                <c:pt idx="959">
                  <c:v>-27.0789261603413</c:v>
                </c:pt>
                <c:pt idx="960">
                  <c:v>-27.183967228827</c:v>
                </c:pt>
                <c:pt idx="961">
                  <c:v>-27.29247820436332</c:v>
                </c:pt>
                <c:pt idx="962">
                  <c:v>-27.3894133238062</c:v>
                </c:pt>
                <c:pt idx="963">
                  <c:v>-27.4918507959665</c:v>
                </c:pt>
                <c:pt idx="964">
                  <c:v>-27.58960280015781</c:v>
                </c:pt>
                <c:pt idx="965">
                  <c:v>-27.69359521845571</c:v>
                </c:pt>
                <c:pt idx="966">
                  <c:v>-27.8013802742625</c:v>
                </c:pt>
                <c:pt idx="967">
                  <c:v>-27.90853781762921</c:v>
                </c:pt>
                <c:pt idx="968">
                  <c:v>-28.0356104163109</c:v>
                </c:pt>
                <c:pt idx="969">
                  <c:v>-28.1738087502537</c:v>
                </c:pt>
                <c:pt idx="970">
                  <c:v>-28.3234390666536</c:v>
                </c:pt>
                <c:pt idx="971">
                  <c:v>-28.4732564501841</c:v>
                </c:pt>
                <c:pt idx="972">
                  <c:v>-28.6339093822552</c:v>
                </c:pt>
                <c:pt idx="973">
                  <c:v>-28.8173950748331</c:v>
                </c:pt>
                <c:pt idx="974">
                  <c:v>-29.0120241525766</c:v>
                </c:pt>
                <c:pt idx="975">
                  <c:v>-29.2207684007417</c:v>
                </c:pt>
                <c:pt idx="976">
                  <c:v>-29.4435406478935</c:v>
                </c:pt>
                <c:pt idx="977">
                  <c:v>-29.668425911114</c:v>
                </c:pt>
                <c:pt idx="978">
                  <c:v>-29.9002539961392</c:v>
                </c:pt>
                <c:pt idx="979">
                  <c:v>-30.1395848976773</c:v>
                </c:pt>
                <c:pt idx="980">
                  <c:v>-30.373756256192</c:v>
                </c:pt>
                <c:pt idx="981">
                  <c:v>-30.6156373820337</c:v>
                </c:pt>
                <c:pt idx="982">
                  <c:v>-30.8436696663975</c:v>
                </c:pt>
                <c:pt idx="983">
                  <c:v>-31.0763615271634</c:v>
                </c:pt>
                <c:pt idx="984">
                  <c:v>-31.29473935886378</c:v>
                </c:pt>
                <c:pt idx="985">
                  <c:v>-31.5143770540922</c:v>
                </c:pt>
                <c:pt idx="986">
                  <c:v>-31.7123145070079</c:v>
                </c:pt>
                <c:pt idx="987">
                  <c:v>-31.9311390670938</c:v>
                </c:pt>
                <c:pt idx="988">
                  <c:v>-32.1277231438467</c:v>
                </c:pt>
                <c:pt idx="989">
                  <c:v>-32.3217517061064</c:v>
                </c:pt>
                <c:pt idx="990">
                  <c:v>-32.5204222833013</c:v>
                </c:pt>
                <c:pt idx="991">
                  <c:v>-32.714716164772</c:v>
                </c:pt>
                <c:pt idx="992">
                  <c:v>-32.8963268535072</c:v>
                </c:pt>
                <c:pt idx="993">
                  <c:v>-33.1041305448183</c:v>
                </c:pt>
                <c:pt idx="994">
                  <c:v>-33.292461812454</c:v>
                </c:pt>
                <c:pt idx="995">
                  <c:v>-33.50280840401241</c:v>
                </c:pt>
                <c:pt idx="996">
                  <c:v>-33.7278713755949</c:v>
                </c:pt>
                <c:pt idx="997">
                  <c:v>-33.9504569705075</c:v>
                </c:pt>
                <c:pt idx="998">
                  <c:v>-34.1865011689827</c:v>
                </c:pt>
                <c:pt idx="999">
                  <c:v>-34.40735179194631</c:v>
                </c:pt>
                <c:pt idx="1000">
                  <c:v>-34.6505198551501</c:v>
                </c:pt>
                <c:pt idx="1001">
                  <c:v>-34.8923193129493</c:v>
                </c:pt>
                <c:pt idx="1002">
                  <c:v>-35.12161626364201</c:v>
                </c:pt>
                <c:pt idx="1003">
                  <c:v>-35.35522189211949</c:v>
                </c:pt>
                <c:pt idx="1004">
                  <c:v>-35.566295428073</c:v>
                </c:pt>
                <c:pt idx="1005">
                  <c:v>-35.8015688869277</c:v>
                </c:pt>
                <c:pt idx="1006">
                  <c:v>-35.98986571911409</c:v>
                </c:pt>
                <c:pt idx="1007">
                  <c:v>-36.1750104980337</c:v>
                </c:pt>
                <c:pt idx="1008">
                  <c:v>-36.35169586924412</c:v>
                </c:pt>
                <c:pt idx="1009">
                  <c:v>-36.500175362203</c:v>
                </c:pt>
                <c:pt idx="1010">
                  <c:v>-36.6387277047043</c:v>
                </c:pt>
                <c:pt idx="1011">
                  <c:v>-36.7710890327817</c:v>
                </c:pt>
                <c:pt idx="1012">
                  <c:v>-36.88794293966711</c:v>
                </c:pt>
                <c:pt idx="1013">
                  <c:v>-37.0037579594149</c:v>
                </c:pt>
                <c:pt idx="1014">
                  <c:v>-37.0984159699819</c:v>
                </c:pt>
                <c:pt idx="1015">
                  <c:v>-37.1750795890292</c:v>
                </c:pt>
                <c:pt idx="1016">
                  <c:v>-37.2504105558711</c:v>
                </c:pt>
                <c:pt idx="1017">
                  <c:v>-37.34756641490651</c:v>
                </c:pt>
                <c:pt idx="1018">
                  <c:v>-37.4310659079842</c:v>
                </c:pt>
                <c:pt idx="1019">
                  <c:v>-37.512751344007</c:v>
                </c:pt>
                <c:pt idx="1020">
                  <c:v>-37.5707652316069</c:v>
                </c:pt>
                <c:pt idx="1021">
                  <c:v>-37.66388757383001</c:v>
                </c:pt>
                <c:pt idx="1022">
                  <c:v>-37.7720839082716</c:v>
                </c:pt>
                <c:pt idx="1023">
                  <c:v>-37.8623412426707</c:v>
                </c:pt>
                <c:pt idx="1024">
                  <c:v>-37.94396959268209</c:v>
                </c:pt>
                <c:pt idx="1025">
                  <c:v>-38.02498479374421</c:v>
                </c:pt>
                <c:pt idx="1026">
                  <c:v>-38.14386500130639</c:v>
                </c:pt>
                <c:pt idx="1027">
                  <c:v>-38.2236274046487</c:v>
                </c:pt>
                <c:pt idx="1028">
                  <c:v>-38.322765053375</c:v>
                </c:pt>
                <c:pt idx="1029">
                  <c:v>-38.4096368269597</c:v>
                </c:pt>
                <c:pt idx="1030">
                  <c:v>-38.5024402490996</c:v>
                </c:pt>
                <c:pt idx="1031">
                  <c:v>-38.5316424623058</c:v>
                </c:pt>
                <c:pt idx="1032">
                  <c:v>-38.5986511505729</c:v>
                </c:pt>
                <c:pt idx="1033">
                  <c:v>-38.6086002389813</c:v>
                </c:pt>
                <c:pt idx="1034">
                  <c:v>-38.63303045071849</c:v>
                </c:pt>
                <c:pt idx="1035">
                  <c:v>-38.6339229534807</c:v>
                </c:pt>
                <c:pt idx="1036">
                  <c:v>-38.5983597038507</c:v>
                </c:pt>
                <c:pt idx="1037">
                  <c:v>-38.5787527505084</c:v>
                </c:pt>
                <c:pt idx="1038">
                  <c:v>-38.54348050124263</c:v>
                </c:pt>
                <c:pt idx="1039">
                  <c:v>-38.4708429099541</c:v>
                </c:pt>
                <c:pt idx="1040">
                  <c:v>-38.4011038381569</c:v>
                </c:pt>
                <c:pt idx="1041">
                  <c:v>-38.36662474777859</c:v>
                </c:pt>
                <c:pt idx="1042">
                  <c:v>-38.2893227525775</c:v>
                </c:pt>
                <c:pt idx="1043">
                  <c:v>-38.22662445942279</c:v>
                </c:pt>
                <c:pt idx="1044">
                  <c:v>-38.18457164994361</c:v>
                </c:pt>
                <c:pt idx="1045">
                  <c:v>-38.1446005247298</c:v>
                </c:pt>
                <c:pt idx="1046">
                  <c:v>-38.12020446841129</c:v>
                </c:pt>
                <c:pt idx="1047">
                  <c:v>-38.0881156372542</c:v>
                </c:pt>
                <c:pt idx="1048">
                  <c:v>-38.0650203486788</c:v>
                </c:pt>
                <c:pt idx="1049">
                  <c:v>-38.035278645281</c:v>
                </c:pt>
                <c:pt idx="1050">
                  <c:v>-38.013893518501</c:v>
                </c:pt>
                <c:pt idx="1051">
                  <c:v>-37.98061437594861</c:v>
                </c:pt>
                <c:pt idx="1052">
                  <c:v>-37.9634223712701</c:v>
                </c:pt>
                <c:pt idx="1053">
                  <c:v>-37.9297437612088</c:v>
                </c:pt>
                <c:pt idx="1054">
                  <c:v>-37.88390650776941</c:v>
                </c:pt>
                <c:pt idx="1055">
                  <c:v>-37.82392417421441</c:v>
                </c:pt>
                <c:pt idx="1056">
                  <c:v>-37.7317934439359</c:v>
                </c:pt>
                <c:pt idx="1057">
                  <c:v>-37.6051669994919</c:v>
                </c:pt>
                <c:pt idx="1058">
                  <c:v>-37.5063017395854</c:v>
                </c:pt>
                <c:pt idx="1059">
                  <c:v>-37.35480660629423</c:v>
                </c:pt>
                <c:pt idx="1060">
                  <c:v>-37.20014968915931</c:v>
                </c:pt>
                <c:pt idx="1061">
                  <c:v>-37.0214319331003</c:v>
                </c:pt>
                <c:pt idx="1062">
                  <c:v>-36.83949478587324</c:v>
                </c:pt>
                <c:pt idx="1063">
                  <c:v>-36.6722569385065</c:v>
                </c:pt>
                <c:pt idx="1064">
                  <c:v>-36.48083306177551</c:v>
                </c:pt>
                <c:pt idx="1065">
                  <c:v>-36.2744595249149</c:v>
                </c:pt>
                <c:pt idx="1066">
                  <c:v>-36.0691154343724</c:v>
                </c:pt>
                <c:pt idx="1067">
                  <c:v>-35.8801629440659</c:v>
                </c:pt>
                <c:pt idx="1068">
                  <c:v>-35.7304743719896</c:v>
                </c:pt>
                <c:pt idx="1069">
                  <c:v>-35.55427711724014</c:v>
                </c:pt>
                <c:pt idx="1070">
                  <c:v>-35.371079356995</c:v>
                </c:pt>
                <c:pt idx="1071">
                  <c:v>-35.24029755142751</c:v>
                </c:pt>
                <c:pt idx="1072">
                  <c:v>-35.08626412818251</c:v>
                </c:pt>
                <c:pt idx="1073">
                  <c:v>-34.96758167945519</c:v>
                </c:pt>
                <c:pt idx="1074">
                  <c:v>-34.832980952055</c:v>
                </c:pt>
                <c:pt idx="1075">
                  <c:v>-34.7099357962942</c:v>
                </c:pt>
                <c:pt idx="1076">
                  <c:v>-34.5788596853881</c:v>
                </c:pt>
                <c:pt idx="1077">
                  <c:v>-34.4417173131615</c:v>
                </c:pt>
                <c:pt idx="1078">
                  <c:v>-34.31617490578019</c:v>
                </c:pt>
                <c:pt idx="1079">
                  <c:v>-34.1855545644958</c:v>
                </c:pt>
                <c:pt idx="1080">
                  <c:v>-34.0208414049594</c:v>
                </c:pt>
                <c:pt idx="1081">
                  <c:v>-33.8608238789658</c:v>
                </c:pt>
                <c:pt idx="1082">
                  <c:v>-33.68706500711061</c:v>
                </c:pt>
                <c:pt idx="1083">
                  <c:v>-33.50688051548021</c:v>
                </c:pt>
                <c:pt idx="1084">
                  <c:v>-33.32123727178541</c:v>
                </c:pt>
                <c:pt idx="1085">
                  <c:v>-33.1301488569193</c:v>
                </c:pt>
                <c:pt idx="1086">
                  <c:v>-32.9632009221446</c:v>
                </c:pt>
                <c:pt idx="1087">
                  <c:v>-32.7698657711706</c:v>
                </c:pt>
                <c:pt idx="1088">
                  <c:v>-32.5850116864784</c:v>
                </c:pt>
                <c:pt idx="1089">
                  <c:v>-32.4034353484625</c:v>
                </c:pt>
                <c:pt idx="1090">
                  <c:v>-32.22664403268639</c:v>
                </c:pt>
                <c:pt idx="1091">
                  <c:v>-32.0809307195159</c:v>
                </c:pt>
                <c:pt idx="1092">
                  <c:v>-31.94378060370108</c:v>
                </c:pt>
                <c:pt idx="1093">
                  <c:v>-31.82268160652778</c:v>
                </c:pt>
                <c:pt idx="1094">
                  <c:v>-31.70224048030721</c:v>
                </c:pt>
                <c:pt idx="1095">
                  <c:v>-31.6238509144046</c:v>
                </c:pt>
                <c:pt idx="1096">
                  <c:v>-31.550307418755</c:v>
                </c:pt>
                <c:pt idx="1097">
                  <c:v>-31.47694363610328</c:v>
                </c:pt>
                <c:pt idx="1098">
                  <c:v>-31.4374787864946</c:v>
                </c:pt>
                <c:pt idx="1099">
                  <c:v>-31.3819206745918</c:v>
                </c:pt>
                <c:pt idx="1100">
                  <c:v>-31.338823555784</c:v>
                </c:pt>
                <c:pt idx="1101">
                  <c:v>-31.29828384460928</c:v>
                </c:pt>
                <c:pt idx="1102">
                  <c:v>-31.2610202516315</c:v>
                </c:pt>
                <c:pt idx="1103">
                  <c:v>-31.2015545100579</c:v>
                </c:pt>
                <c:pt idx="1104">
                  <c:v>-31.1423344156706</c:v>
                </c:pt>
                <c:pt idx="1105">
                  <c:v>-31.08762486936148</c:v>
                </c:pt>
                <c:pt idx="1106">
                  <c:v>-31.0200930082739</c:v>
                </c:pt>
                <c:pt idx="1107">
                  <c:v>-30.9357530861447</c:v>
                </c:pt>
                <c:pt idx="1108">
                  <c:v>-30.8478014007367</c:v>
                </c:pt>
                <c:pt idx="1109">
                  <c:v>-30.7509570920817</c:v>
                </c:pt>
                <c:pt idx="1110">
                  <c:v>-30.6449902820968</c:v>
                </c:pt>
                <c:pt idx="1111">
                  <c:v>-30.5512013958679</c:v>
                </c:pt>
                <c:pt idx="1112">
                  <c:v>-30.4440701732657</c:v>
                </c:pt>
                <c:pt idx="1113">
                  <c:v>-30.3425056067057</c:v>
                </c:pt>
                <c:pt idx="1114">
                  <c:v>-30.2480237958839</c:v>
                </c:pt>
                <c:pt idx="1115">
                  <c:v>-30.1690363057564</c:v>
                </c:pt>
                <c:pt idx="1116">
                  <c:v>-30.0848225118321</c:v>
                </c:pt>
                <c:pt idx="1117">
                  <c:v>-30.0352649102644</c:v>
                </c:pt>
                <c:pt idx="1118">
                  <c:v>-29.97822881412091</c:v>
                </c:pt>
                <c:pt idx="1119">
                  <c:v>-29.9493659277131</c:v>
                </c:pt>
                <c:pt idx="1120">
                  <c:v>-29.9218067894998</c:v>
                </c:pt>
                <c:pt idx="1121">
                  <c:v>-29.9046530616931</c:v>
                </c:pt>
                <c:pt idx="1122">
                  <c:v>-29.8889197567588</c:v>
                </c:pt>
                <c:pt idx="1123">
                  <c:v>-29.8931222604343</c:v>
                </c:pt>
                <c:pt idx="1124">
                  <c:v>-29.8808276593319</c:v>
                </c:pt>
                <c:pt idx="1125">
                  <c:v>-29.8693582255359</c:v>
                </c:pt>
                <c:pt idx="1126">
                  <c:v>-29.85117654572128</c:v>
                </c:pt>
                <c:pt idx="1127">
                  <c:v>-29.8395900001039</c:v>
                </c:pt>
                <c:pt idx="1128">
                  <c:v>-29.8051877933622</c:v>
                </c:pt>
                <c:pt idx="1129">
                  <c:v>-29.7581203126923</c:v>
                </c:pt>
                <c:pt idx="1130">
                  <c:v>-29.686835494463</c:v>
                </c:pt>
                <c:pt idx="1131">
                  <c:v>-29.6061834838578</c:v>
                </c:pt>
                <c:pt idx="1132">
                  <c:v>-29.5164478279084</c:v>
                </c:pt>
                <c:pt idx="1133">
                  <c:v>-29.4210034369909</c:v>
                </c:pt>
                <c:pt idx="1134">
                  <c:v>-29.3229127885331</c:v>
                </c:pt>
                <c:pt idx="1135">
                  <c:v>-29.2035571773899</c:v>
                </c:pt>
                <c:pt idx="1136">
                  <c:v>-29.09069927555078</c:v>
                </c:pt>
                <c:pt idx="1137">
                  <c:v>-28.99670486918849</c:v>
                </c:pt>
                <c:pt idx="1138">
                  <c:v>-28.8893320892109</c:v>
                </c:pt>
                <c:pt idx="1139">
                  <c:v>-28.7954848324788</c:v>
                </c:pt>
                <c:pt idx="1140">
                  <c:v>-28.70305003096978</c:v>
                </c:pt>
                <c:pt idx="1141">
                  <c:v>-28.6357973732917</c:v>
                </c:pt>
                <c:pt idx="1142">
                  <c:v>-28.5709161506288</c:v>
                </c:pt>
                <c:pt idx="1143">
                  <c:v>-28.5248626565441</c:v>
                </c:pt>
                <c:pt idx="1144">
                  <c:v>-28.49260343639921</c:v>
                </c:pt>
                <c:pt idx="1145">
                  <c:v>-28.4717044555778</c:v>
                </c:pt>
                <c:pt idx="1146">
                  <c:v>-28.45321171844281</c:v>
                </c:pt>
                <c:pt idx="1147">
                  <c:v>-28.4474257734152</c:v>
                </c:pt>
                <c:pt idx="1148">
                  <c:v>-28.4425686131068</c:v>
                </c:pt>
                <c:pt idx="1149">
                  <c:v>-28.4388360274316</c:v>
                </c:pt>
                <c:pt idx="1150">
                  <c:v>-28.4324798653571</c:v>
                </c:pt>
                <c:pt idx="1151">
                  <c:v>-28.42443792066588</c:v>
                </c:pt>
                <c:pt idx="1152">
                  <c:v>-28.41145683612968</c:v>
                </c:pt>
                <c:pt idx="1153">
                  <c:v>-28.4020790463047</c:v>
                </c:pt>
                <c:pt idx="1154">
                  <c:v>-28.3728759862838</c:v>
                </c:pt>
                <c:pt idx="1155">
                  <c:v>-28.3302808102312</c:v>
                </c:pt>
                <c:pt idx="1156">
                  <c:v>-28.2995658026779</c:v>
                </c:pt>
                <c:pt idx="1157">
                  <c:v>-28.2473132818916</c:v>
                </c:pt>
                <c:pt idx="1158">
                  <c:v>-28.1950600023942</c:v>
                </c:pt>
                <c:pt idx="1159">
                  <c:v>-28.13359022122861</c:v>
                </c:pt>
                <c:pt idx="1160">
                  <c:v>-28.07578281954531</c:v>
                </c:pt>
                <c:pt idx="1161">
                  <c:v>-28.0156569144159</c:v>
                </c:pt>
                <c:pt idx="1162">
                  <c:v>-27.9632853725386</c:v>
                </c:pt>
                <c:pt idx="1163">
                  <c:v>-27.924498450679</c:v>
                </c:pt>
                <c:pt idx="1164">
                  <c:v>-27.8942460965765</c:v>
                </c:pt>
                <c:pt idx="1165">
                  <c:v>-27.8731673111308</c:v>
                </c:pt>
                <c:pt idx="1166">
                  <c:v>-27.86241354050748</c:v>
                </c:pt>
                <c:pt idx="1167">
                  <c:v>-27.8670566446856</c:v>
                </c:pt>
                <c:pt idx="1168">
                  <c:v>-27.8826340970528</c:v>
                </c:pt>
                <c:pt idx="1169">
                  <c:v>-27.9146810022901</c:v>
                </c:pt>
                <c:pt idx="1170">
                  <c:v>-27.94914037642011</c:v>
                </c:pt>
                <c:pt idx="1171">
                  <c:v>-27.99841799504649</c:v>
                </c:pt>
                <c:pt idx="1172">
                  <c:v>-28.0437626884715</c:v>
                </c:pt>
                <c:pt idx="1173">
                  <c:v>-28.09569418355879</c:v>
                </c:pt>
                <c:pt idx="1174">
                  <c:v>-28.1334236209762</c:v>
                </c:pt>
                <c:pt idx="1175">
                  <c:v>-28.1708918118057</c:v>
                </c:pt>
                <c:pt idx="1176">
                  <c:v>-28.20150921570778</c:v>
                </c:pt>
                <c:pt idx="1177">
                  <c:v>-28.2168388104609</c:v>
                </c:pt>
                <c:pt idx="1178">
                  <c:v>-28.2274902236218</c:v>
                </c:pt>
                <c:pt idx="1179">
                  <c:v>-28.2313307488709</c:v>
                </c:pt>
                <c:pt idx="1180">
                  <c:v>-28.2260022654266</c:v>
                </c:pt>
                <c:pt idx="1181">
                  <c:v>-28.2135030692493</c:v>
                </c:pt>
                <c:pt idx="1182">
                  <c:v>-28.19263483322521</c:v>
                </c:pt>
                <c:pt idx="1183">
                  <c:v>-28.1675047887419</c:v>
                </c:pt>
                <c:pt idx="1184">
                  <c:v>-28.1440268399802</c:v>
                </c:pt>
                <c:pt idx="1185">
                  <c:v>-28.1258018231145</c:v>
                </c:pt>
                <c:pt idx="1186">
                  <c:v>-28.1141788354151</c:v>
                </c:pt>
                <c:pt idx="1187">
                  <c:v>-28.09649969836358</c:v>
                </c:pt>
                <c:pt idx="1188">
                  <c:v>-28.09563787869568</c:v>
                </c:pt>
                <c:pt idx="1189">
                  <c:v>-28.1073350691879</c:v>
                </c:pt>
                <c:pt idx="1190">
                  <c:v>-28.1148020678087</c:v>
                </c:pt>
                <c:pt idx="1191">
                  <c:v>-28.1415631530521</c:v>
                </c:pt>
                <c:pt idx="1192">
                  <c:v>-28.1810783118102</c:v>
                </c:pt>
                <c:pt idx="1193">
                  <c:v>-28.2325907603333</c:v>
                </c:pt>
                <c:pt idx="1194">
                  <c:v>-28.2955150357561</c:v>
                </c:pt>
                <c:pt idx="1195">
                  <c:v>-28.3599116162148</c:v>
                </c:pt>
                <c:pt idx="1196">
                  <c:v>-28.43824173663728</c:v>
                </c:pt>
                <c:pt idx="1197">
                  <c:v>-28.5202911000013</c:v>
                </c:pt>
                <c:pt idx="1198">
                  <c:v>-28.604561395274</c:v>
                </c:pt>
                <c:pt idx="1199">
                  <c:v>-28.69629995322338</c:v>
                </c:pt>
                <c:pt idx="1200">
                  <c:v>-28.7781039261917</c:v>
                </c:pt>
                <c:pt idx="1201">
                  <c:v>-28.8660051886739</c:v>
                </c:pt>
                <c:pt idx="1202">
                  <c:v>-28.95214945377228</c:v>
                </c:pt>
                <c:pt idx="1203">
                  <c:v>-29.0170247205115</c:v>
                </c:pt>
                <c:pt idx="1204">
                  <c:v>-29.08024247024268</c:v>
                </c:pt>
                <c:pt idx="1205">
                  <c:v>-29.1456753745539</c:v>
                </c:pt>
                <c:pt idx="1206">
                  <c:v>-29.2013321324457</c:v>
                </c:pt>
                <c:pt idx="1207">
                  <c:v>-29.2512088878924</c:v>
                </c:pt>
                <c:pt idx="1208">
                  <c:v>-29.302057103404</c:v>
                </c:pt>
                <c:pt idx="1209">
                  <c:v>-29.35418038927831</c:v>
                </c:pt>
                <c:pt idx="1210">
                  <c:v>-29.4095318909568</c:v>
                </c:pt>
                <c:pt idx="1211">
                  <c:v>-29.4715866044457</c:v>
                </c:pt>
                <c:pt idx="1212">
                  <c:v>-29.5277924994242</c:v>
                </c:pt>
                <c:pt idx="1213">
                  <c:v>-29.5937130474344</c:v>
                </c:pt>
                <c:pt idx="1214">
                  <c:v>-29.6708957613025</c:v>
                </c:pt>
                <c:pt idx="1215">
                  <c:v>-29.753509222198</c:v>
                </c:pt>
                <c:pt idx="1216">
                  <c:v>-29.8548070531958</c:v>
                </c:pt>
                <c:pt idx="1217">
                  <c:v>-29.96423267106291</c:v>
                </c:pt>
                <c:pt idx="1218">
                  <c:v>-30.09339675702</c:v>
                </c:pt>
                <c:pt idx="1219">
                  <c:v>-30.24284087478961</c:v>
                </c:pt>
                <c:pt idx="1220">
                  <c:v>-30.3838693600068</c:v>
                </c:pt>
                <c:pt idx="1221">
                  <c:v>-30.54040785796878</c:v>
                </c:pt>
                <c:pt idx="1222">
                  <c:v>-30.71531936353718</c:v>
                </c:pt>
                <c:pt idx="1223">
                  <c:v>-30.8862248044076</c:v>
                </c:pt>
                <c:pt idx="1224">
                  <c:v>-31.0570953157501</c:v>
                </c:pt>
                <c:pt idx="1225">
                  <c:v>-31.229758383952</c:v>
                </c:pt>
                <c:pt idx="1226">
                  <c:v>-31.40872296464358</c:v>
                </c:pt>
                <c:pt idx="1227">
                  <c:v>-31.5906834512049</c:v>
                </c:pt>
                <c:pt idx="1228">
                  <c:v>-31.7437057099628</c:v>
                </c:pt>
                <c:pt idx="1229">
                  <c:v>-31.90633737817948</c:v>
                </c:pt>
                <c:pt idx="1230">
                  <c:v>-32.0544139689808</c:v>
                </c:pt>
                <c:pt idx="1231">
                  <c:v>-32.21555475023059</c:v>
                </c:pt>
                <c:pt idx="1232">
                  <c:v>-32.37166192345441</c:v>
                </c:pt>
                <c:pt idx="1233">
                  <c:v>-32.51966066963454</c:v>
                </c:pt>
                <c:pt idx="1234">
                  <c:v>-32.6625293601189</c:v>
                </c:pt>
                <c:pt idx="1235">
                  <c:v>-32.80398547564524</c:v>
                </c:pt>
                <c:pt idx="1236">
                  <c:v>-32.95183758772603</c:v>
                </c:pt>
                <c:pt idx="1237">
                  <c:v>-33.1034612008771</c:v>
                </c:pt>
                <c:pt idx="1238">
                  <c:v>-33.2694455547265</c:v>
                </c:pt>
                <c:pt idx="1239">
                  <c:v>-33.4578028598218</c:v>
                </c:pt>
                <c:pt idx="1240">
                  <c:v>-33.64269711261751</c:v>
                </c:pt>
                <c:pt idx="1241">
                  <c:v>-33.85688623469226</c:v>
                </c:pt>
                <c:pt idx="1242">
                  <c:v>-34.0792617145329</c:v>
                </c:pt>
                <c:pt idx="1243">
                  <c:v>-34.3190530409827</c:v>
                </c:pt>
                <c:pt idx="1244">
                  <c:v>-34.56706743368689</c:v>
                </c:pt>
                <c:pt idx="1245">
                  <c:v>-34.8129186919716</c:v>
                </c:pt>
                <c:pt idx="1246">
                  <c:v>-35.0896703980905</c:v>
                </c:pt>
                <c:pt idx="1247">
                  <c:v>-35.3667629946388</c:v>
                </c:pt>
                <c:pt idx="1248">
                  <c:v>-35.63868950074658</c:v>
                </c:pt>
                <c:pt idx="1249">
                  <c:v>-35.92184910151821</c:v>
                </c:pt>
                <c:pt idx="1250">
                  <c:v>-36.2177739639558</c:v>
                </c:pt>
                <c:pt idx="1251">
                  <c:v>-36.47682156528202</c:v>
                </c:pt>
                <c:pt idx="1252">
                  <c:v>-36.7321847133315</c:v>
                </c:pt>
                <c:pt idx="1253">
                  <c:v>-36.98543740174929</c:v>
                </c:pt>
                <c:pt idx="1254">
                  <c:v>-37.2092482826563</c:v>
                </c:pt>
                <c:pt idx="1255">
                  <c:v>-37.4200295059667</c:v>
                </c:pt>
                <c:pt idx="1256">
                  <c:v>-37.6314300043517</c:v>
                </c:pt>
                <c:pt idx="1257">
                  <c:v>-37.8420424342703</c:v>
                </c:pt>
                <c:pt idx="1258">
                  <c:v>-38.02816001726629</c:v>
                </c:pt>
                <c:pt idx="1259">
                  <c:v>-38.2037416029435</c:v>
                </c:pt>
                <c:pt idx="1260">
                  <c:v>-38.3694116625501</c:v>
                </c:pt>
                <c:pt idx="1261">
                  <c:v>-38.5267456100452</c:v>
                </c:pt>
                <c:pt idx="1262">
                  <c:v>-38.6777913685779</c:v>
                </c:pt>
                <c:pt idx="1263">
                  <c:v>-38.83684427105499</c:v>
                </c:pt>
                <c:pt idx="1264">
                  <c:v>-39.0308323220428</c:v>
                </c:pt>
                <c:pt idx="1265">
                  <c:v>-39.2158653311674</c:v>
                </c:pt>
                <c:pt idx="1266">
                  <c:v>-39.4304751473056</c:v>
                </c:pt>
                <c:pt idx="1267">
                  <c:v>-39.61434998347359</c:v>
                </c:pt>
                <c:pt idx="1268">
                  <c:v>-39.8468157472752</c:v>
                </c:pt>
                <c:pt idx="1269">
                  <c:v>-40.0829908984871</c:v>
                </c:pt>
                <c:pt idx="1270">
                  <c:v>-40.33742376227141</c:v>
                </c:pt>
                <c:pt idx="1271">
                  <c:v>-40.6244629251187</c:v>
                </c:pt>
                <c:pt idx="1272">
                  <c:v>-40.8133308847219</c:v>
                </c:pt>
                <c:pt idx="1273">
                  <c:v>-41.0321680105476</c:v>
                </c:pt>
                <c:pt idx="1274">
                  <c:v>-41.2606782839667</c:v>
                </c:pt>
                <c:pt idx="1275">
                  <c:v>-41.4620718016091</c:v>
                </c:pt>
                <c:pt idx="1276">
                  <c:v>-41.67917957532249</c:v>
                </c:pt>
                <c:pt idx="1277">
                  <c:v>-41.88185516937821</c:v>
                </c:pt>
                <c:pt idx="1278">
                  <c:v>-42.0202350367381</c:v>
                </c:pt>
                <c:pt idx="1279">
                  <c:v>-42.1730269451279</c:v>
                </c:pt>
                <c:pt idx="1280">
                  <c:v>-42.31889246092219</c:v>
                </c:pt>
                <c:pt idx="1281">
                  <c:v>-42.4553413089733</c:v>
                </c:pt>
                <c:pt idx="1282">
                  <c:v>-42.5669677645517</c:v>
                </c:pt>
                <c:pt idx="1283">
                  <c:v>-42.6263811155452</c:v>
                </c:pt>
                <c:pt idx="1284">
                  <c:v>-42.68630442145609</c:v>
                </c:pt>
                <c:pt idx="1285">
                  <c:v>-42.7735306145365</c:v>
                </c:pt>
                <c:pt idx="1286">
                  <c:v>-42.8276907428188</c:v>
                </c:pt>
                <c:pt idx="1287">
                  <c:v>-42.9321468860745</c:v>
                </c:pt>
                <c:pt idx="1288">
                  <c:v>-43.04311847458001</c:v>
                </c:pt>
                <c:pt idx="1289">
                  <c:v>-43.125860266404</c:v>
                </c:pt>
                <c:pt idx="1290">
                  <c:v>-43.2429708576951</c:v>
                </c:pt>
                <c:pt idx="1291">
                  <c:v>-43.37457352196324</c:v>
                </c:pt>
                <c:pt idx="1292">
                  <c:v>-43.54177948670601</c:v>
                </c:pt>
                <c:pt idx="1293">
                  <c:v>-43.6561839353573</c:v>
                </c:pt>
                <c:pt idx="1294">
                  <c:v>-43.77485435926001</c:v>
                </c:pt>
                <c:pt idx="1295">
                  <c:v>-43.95712344111359</c:v>
                </c:pt>
                <c:pt idx="1296">
                  <c:v>-44.0757084102049</c:v>
                </c:pt>
                <c:pt idx="1297">
                  <c:v>-44.2333755689752</c:v>
                </c:pt>
                <c:pt idx="1298">
                  <c:v>-44.338310026329</c:v>
                </c:pt>
                <c:pt idx="1299">
                  <c:v>-44.43673427962059</c:v>
                </c:pt>
                <c:pt idx="1300">
                  <c:v>-44.49978715866331</c:v>
                </c:pt>
                <c:pt idx="1301">
                  <c:v>-44.5471597646379</c:v>
                </c:pt>
                <c:pt idx="1302">
                  <c:v>-44.5928505659302</c:v>
                </c:pt>
                <c:pt idx="1303">
                  <c:v>-44.609240470023</c:v>
                </c:pt>
                <c:pt idx="1304">
                  <c:v>-44.5649158541845</c:v>
                </c:pt>
                <c:pt idx="1305">
                  <c:v>-44.511907834959</c:v>
                </c:pt>
                <c:pt idx="1306">
                  <c:v>-44.4696629890828</c:v>
                </c:pt>
                <c:pt idx="1307">
                  <c:v>-44.37858425328429</c:v>
                </c:pt>
                <c:pt idx="1308">
                  <c:v>-44.3458089153678</c:v>
                </c:pt>
                <c:pt idx="1309">
                  <c:v>-44.258756623525</c:v>
                </c:pt>
                <c:pt idx="1310">
                  <c:v>-44.21448325498839</c:v>
                </c:pt>
                <c:pt idx="1311">
                  <c:v>-44.1332273453995</c:v>
                </c:pt>
                <c:pt idx="1312">
                  <c:v>-44.0298193926379</c:v>
                </c:pt>
                <c:pt idx="1313">
                  <c:v>-44.00567287567</c:v>
                </c:pt>
                <c:pt idx="1314">
                  <c:v>-43.9021801383551</c:v>
                </c:pt>
                <c:pt idx="1315">
                  <c:v>-43.90480453336424</c:v>
                </c:pt>
                <c:pt idx="1316">
                  <c:v>-43.86956045174353</c:v>
                </c:pt>
                <c:pt idx="1317">
                  <c:v>-43.8313899869029</c:v>
                </c:pt>
                <c:pt idx="1318">
                  <c:v>-43.85949285926921</c:v>
                </c:pt>
                <c:pt idx="1319">
                  <c:v>-43.81385726754596</c:v>
                </c:pt>
                <c:pt idx="1320">
                  <c:v>-43.83407120000354</c:v>
                </c:pt>
                <c:pt idx="1321">
                  <c:v>-43.83073138339729</c:v>
                </c:pt>
                <c:pt idx="1322">
                  <c:v>-43.7971703332048</c:v>
                </c:pt>
                <c:pt idx="1323">
                  <c:v>-43.7293534429456</c:v>
                </c:pt>
                <c:pt idx="1324">
                  <c:v>-43.7094853564392</c:v>
                </c:pt>
                <c:pt idx="1325">
                  <c:v>-43.61961039564849</c:v>
                </c:pt>
                <c:pt idx="1326">
                  <c:v>-43.523548003704</c:v>
                </c:pt>
                <c:pt idx="1327">
                  <c:v>-43.4250115565354</c:v>
                </c:pt>
                <c:pt idx="1328">
                  <c:v>-43.28440912326931</c:v>
                </c:pt>
                <c:pt idx="1329">
                  <c:v>-43.1171501401812</c:v>
                </c:pt>
                <c:pt idx="1330">
                  <c:v>-42.95990099164831</c:v>
                </c:pt>
                <c:pt idx="1331">
                  <c:v>-42.7978366392512</c:v>
                </c:pt>
                <c:pt idx="1332">
                  <c:v>-42.6055850715601</c:v>
                </c:pt>
                <c:pt idx="1333">
                  <c:v>-42.4644739331279</c:v>
                </c:pt>
                <c:pt idx="1334">
                  <c:v>-42.2995794558997</c:v>
                </c:pt>
                <c:pt idx="1335">
                  <c:v>-42.1349598257233</c:v>
                </c:pt>
                <c:pt idx="1336">
                  <c:v>-41.9166626714898</c:v>
                </c:pt>
                <c:pt idx="1337">
                  <c:v>-41.7922471235157</c:v>
                </c:pt>
                <c:pt idx="1338">
                  <c:v>-41.6901701522279</c:v>
                </c:pt>
                <c:pt idx="1339">
                  <c:v>-41.5852561829356</c:v>
                </c:pt>
                <c:pt idx="1340">
                  <c:v>-41.45406356571484</c:v>
                </c:pt>
                <c:pt idx="1341">
                  <c:v>-41.3623111556695</c:v>
                </c:pt>
                <c:pt idx="1342">
                  <c:v>-41.2686744000052</c:v>
                </c:pt>
                <c:pt idx="1343">
                  <c:v>-41.1820594708539</c:v>
                </c:pt>
                <c:pt idx="1344">
                  <c:v>-41.0723668950557</c:v>
                </c:pt>
                <c:pt idx="1345">
                  <c:v>-40.95249317030959</c:v>
                </c:pt>
                <c:pt idx="1346">
                  <c:v>-40.8524234430225</c:v>
                </c:pt>
                <c:pt idx="1347">
                  <c:v>-40.71409125772831</c:v>
                </c:pt>
                <c:pt idx="1348">
                  <c:v>-40.576570825722</c:v>
                </c:pt>
                <c:pt idx="1349">
                  <c:v>-40.3918881087988</c:v>
                </c:pt>
                <c:pt idx="1350">
                  <c:v>-40.2096607266418</c:v>
                </c:pt>
                <c:pt idx="1351">
                  <c:v>-40.0444388363568</c:v>
                </c:pt>
                <c:pt idx="1352">
                  <c:v>-39.82717246378631</c:v>
                </c:pt>
                <c:pt idx="1353">
                  <c:v>-39.5839736797218</c:v>
                </c:pt>
                <c:pt idx="1354">
                  <c:v>-39.36129253911641</c:v>
                </c:pt>
                <c:pt idx="1355">
                  <c:v>-39.1459562781298</c:v>
                </c:pt>
                <c:pt idx="1356">
                  <c:v>-38.9160974475593</c:v>
                </c:pt>
                <c:pt idx="1357">
                  <c:v>-38.6861029148782</c:v>
                </c:pt>
                <c:pt idx="1358">
                  <c:v>-38.4564325102299</c:v>
                </c:pt>
                <c:pt idx="1359">
                  <c:v>-38.2645956823629</c:v>
                </c:pt>
                <c:pt idx="1360">
                  <c:v>-38.0688601581253</c:v>
                </c:pt>
                <c:pt idx="1361">
                  <c:v>-37.89779265576909</c:v>
                </c:pt>
                <c:pt idx="1362">
                  <c:v>-37.7671454374475</c:v>
                </c:pt>
                <c:pt idx="1363">
                  <c:v>-37.6211478740261</c:v>
                </c:pt>
                <c:pt idx="1364">
                  <c:v>-37.49944781708029</c:v>
                </c:pt>
                <c:pt idx="1365">
                  <c:v>-37.4135232741266</c:v>
                </c:pt>
                <c:pt idx="1366">
                  <c:v>-37.3394790140705</c:v>
                </c:pt>
                <c:pt idx="1367">
                  <c:v>-37.2560766379781</c:v>
                </c:pt>
                <c:pt idx="1368">
                  <c:v>-37.1792857218087</c:v>
                </c:pt>
                <c:pt idx="1369">
                  <c:v>-37.0966923231098</c:v>
                </c:pt>
                <c:pt idx="1370">
                  <c:v>-37.0156158621103</c:v>
                </c:pt>
                <c:pt idx="1371">
                  <c:v>-36.9210732618191</c:v>
                </c:pt>
                <c:pt idx="1372">
                  <c:v>-36.835872980455</c:v>
                </c:pt>
                <c:pt idx="1373">
                  <c:v>-36.7641183220835</c:v>
                </c:pt>
                <c:pt idx="1374">
                  <c:v>-36.6640633076659</c:v>
                </c:pt>
                <c:pt idx="1375">
                  <c:v>-36.5532098588793</c:v>
                </c:pt>
                <c:pt idx="1376">
                  <c:v>-36.4467869310114</c:v>
                </c:pt>
                <c:pt idx="1377">
                  <c:v>-36.33220714941329</c:v>
                </c:pt>
                <c:pt idx="1378">
                  <c:v>-36.1936313841005</c:v>
                </c:pt>
                <c:pt idx="1379">
                  <c:v>-36.0715502714101</c:v>
                </c:pt>
                <c:pt idx="1380">
                  <c:v>-35.922737963498</c:v>
                </c:pt>
                <c:pt idx="1381">
                  <c:v>-35.8017013367787</c:v>
                </c:pt>
                <c:pt idx="1382">
                  <c:v>-35.6920907521422</c:v>
                </c:pt>
                <c:pt idx="1383">
                  <c:v>-35.56958775949391</c:v>
                </c:pt>
                <c:pt idx="1384">
                  <c:v>-35.4698702924865</c:v>
                </c:pt>
                <c:pt idx="1385">
                  <c:v>-35.37944261729931</c:v>
                </c:pt>
                <c:pt idx="1386">
                  <c:v>-35.30158363585221</c:v>
                </c:pt>
                <c:pt idx="1387">
                  <c:v>-35.2528162370614</c:v>
                </c:pt>
                <c:pt idx="1388">
                  <c:v>-35.1902523824154</c:v>
                </c:pt>
                <c:pt idx="1389">
                  <c:v>-35.15283595763621</c:v>
                </c:pt>
                <c:pt idx="1390">
                  <c:v>-35.1136522565868</c:v>
                </c:pt>
                <c:pt idx="1391">
                  <c:v>-35.0803076161828</c:v>
                </c:pt>
                <c:pt idx="1392">
                  <c:v>-35.07288140779581</c:v>
                </c:pt>
                <c:pt idx="1393">
                  <c:v>-35.0637153952123</c:v>
                </c:pt>
                <c:pt idx="1394">
                  <c:v>-35.0273234947579</c:v>
                </c:pt>
                <c:pt idx="1395">
                  <c:v>-35.00331065071001</c:v>
                </c:pt>
                <c:pt idx="1396">
                  <c:v>-34.9734823779833</c:v>
                </c:pt>
                <c:pt idx="1397">
                  <c:v>-34.91488178360142</c:v>
                </c:pt>
                <c:pt idx="1398">
                  <c:v>-34.871513725933</c:v>
                </c:pt>
                <c:pt idx="1399">
                  <c:v>-34.82328375776689</c:v>
                </c:pt>
                <c:pt idx="1400">
                  <c:v>-34.7607168714764</c:v>
                </c:pt>
                <c:pt idx="1401">
                  <c:v>-34.6640057922619</c:v>
                </c:pt>
                <c:pt idx="1402">
                  <c:v>-34.5864709310814</c:v>
                </c:pt>
                <c:pt idx="1403">
                  <c:v>-34.5134937199993</c:v>
                </c:pt>
                <c:pt idx="1404">
                  <c:v>-34.40649707251211</c:v>
                </c:pt>
                <c:pt idx="1405">
                  <c:v>-34.3285306671507</c:v>
                </c:pt>
                <c:pt idx="1406">
                  <c:v>-34.2447356747396</c:v>
                </c:pt>
                <c:pt idx="1407">
                  <c:v>-34.1794296959854</c:v>
                </c:pt>
                <c:pt idx="1408">
                  <c:v>-34.1054702092775</c:v>
                </c:pt>
                <c:pt idx="1409">
                  <c:v>-34.0560852375144</c:v>
                </c:pt>
                <c:pt idx="1410">
                  <c:v>-33.9988546340316</c:v>
                </c:pt>
                <c:pt idx="1411">
                  <c:v>-33.9665154093695</c:v>
                </c:pt>
                <c:pt idx="1412">
                  <c:v>-33.9421688680172</c:v>
                </c:pt>
                <c:pt idx="1413">
                  <c:v>-33.93941115519231</c:v>
                </c:pt>
                <c:pt idx="1414">
                  <c:v>-33.9519303159981</c:v>
                </c:pt>
                <c:pt idx="1415">
                  <c:v>-33.9651122509639</c:v>
                </c:pt>
                <c:pt idx="1416">
                  <c:v>-33.98132126354671</c:v>
                </c:pt>
                <c:pt idx="1417">
                  <c:v>-33.9953370397359</c:v>
                </c:pt>
                <c:pt idx="1418">
                  <c:v>-34.0098754384208</c:v>
                </c:pt>
                <c:pt idx="1419">
                  <c:v>-34.0452748286941</c:v>
                </c:pt>
                <c:pt idx="1420">
                  <c:v>-34.0775962279902</c:v>
                </c:pt>
                <c:pt idx="1421">
                  <c:v>-34.0918079040776</c:v>
                </c:pt>
                <c:pt idx="1422">
                  <c:v>-34.0921703566507</c:v>
                </c:pt>
                <c:pt idx="1423">
                  <c:v>-34.08808495570739</c:v>
                </c:pt>
                <c:pt idx="1424">
                  <c:v>-34.0865678453213</c:v>
                </c:pt>
                <c:pt idx="1425">
                  <c:v>-34.06096427338429</c:v>
                </c:pt>
                <c:pt idx="1426">
                  <c:v>-34.031629172022</c:v>
                </c:pt>
                <c:pt idx="1427">
                  <c:v>-34.0144028411813</c:v>
                </c:pt>
                <c:pt idx="1428">
                  <c:v>-33.97788205042961</c:v>
                </c:pt>
                <c:pt idx="1429">
                  <c:v>-33.9368649909418</c:v>
                </c:pt>
                <c:pt idx="1430">
                  <c:v>-33.8960520961707</c:v>
                </c:pt>
                <c:pt idx="1431">
                  <c:v>-33.86086869811459</c:v>
                </c:pt>
                <c:pt idx="1432">
                  <c:v>-33.8392665048974</c:v>
                </c:pt>
                <c:pt idx="1433">
                  <c:v>-33.7932146639603</c:v>
                </c:pt>
                <c:pt idx="1434">
                  <c:v>-33.7707615134594</c:v>
                </c:pt>
                <c:pt idx="1435">
                  <c:v>-33.7545209495723</c:v>
                </c:pt>
                <c:pt idx="1436">
                  <c:v>-33.7609970103865</c:v>
                </c:pt>
                <c:pt idx="1437">
                  <c:v>-33.7614916175237</c:v>
                </c:pt>
                <c:pt idx="1438">
                  <c:v>-33.773477191738</c:v>
                </c:pt>
                <c:pt idx="1439">
                  <c:v>-33.7899174905956</c:v>
                </c:pt>
                <c:pt idx="1440">
                  <c:v>-33.808527554772</c:v>
                </c:pt>
                <c:pt idx="1441">
                  <c:v>-33.83070647902611</c:v>
                </c:pt>
                <c:pt idx="1442">
                  <c:v>-33.84449128175681</c:v>
                </c:pt>
                <c:pt idx="1443">
                  <c:v>-33.8897914037732</c:v>
                </c:pt>
                <c:pt idx="1444">
                  <c:v>-33.93176903211</c:v>
                </c:pt>
                <c:pt idx="1445">
                  <c:v>-33.9618239304338</c:v>
                </c:pt>
                <c:pt idx="1446">
                  <c:v>-33.9751304604227</c:v>
                </c:pt>
                <c:pt idx="1447">
                  <c:v>-34.00318447910611</c:v>
                </c:pt>
                <c:pt idx="1448">
                  <c:v>-34.0077798151637</c:v>
                </c:pt>
                <c:pt idx="1449">
                  <c:v>-34.0202972055893</c:v>
                </c:pt>
                <c:pt idx="1450">
                  <c:v>-34.0131103772412</c:v>
                </c:pt>
                <c:pt idx="1451">
                  <c:v>-34.0076638246299</c:v>
                </c:pt>
                <c:pt idx="1452">
                  <c:v>-34.0091003485771</c:v>
                </c:pt>
                <c:pt idx="1453">
                  <c:v>-33.9973002958706</c:v>
                </c:pt>
                <c:pt idx="1454">
                  <c:v>-33.9800519466151</c:v>
                </c:pt>
                <c:pt idx="1455">
                  <c:v>-33.95761361241799</c:v>
                </c:pt>
                <c:pt idx="1456">
                  <c:v>-33.9424696261819</c:v>
                </c:pt>
                <c:pt idx="1457">
                  <c:v>-33.93002209164234</c:v>
                </c:pt>
                <c:pt idx="1458">
                  <c:v>-33.9345392270943</c:v>
                </c:pt>
                <c:pt idx="1459">
                  <c:v>-33.938076514057</c:v>
                </c:pt>
                <c:pt idx="1460">
                  <c:v>-33.9569922084016</c:v>
                </c:pt>
                <c:pt idx="1461">
                  <c:v>-33.97646614189389</c:v>
                </c:pt>
                <c:pt idx="1462">
                  <c:v>-34.0180218149443</c:v>
                </c:pt>
                <c:pt idx="1463">
                  <c:v>-34.0618034471555</c:v>
                </c:pt>
                <c:pt idx="1464">
                  <c:v>-34.12617879133851</c:v>
                </c:pt>
                <c:pt idx="1465">
                  <c:v>-34.1756547789026</c:v>
                </c:pt>
                <c:pt idx="1466">
                  <c:v>-34.2326683665639</c:v>
                </c:pt>
                <c:pt idx="1467">
                  <c:v>-34.30874450932041</c:v>
                </c:pt>
                <c:pt idx="1468">
                  <c:v>-34.38972766819791</c:v>
                </c:pt>
                <c:pt idx="1469">
                  <c:v>-34.46486260024781</c:v>
                </c:pt>
                <c:pt idx="1470">
                  <c:v>-34.54004137787039</c:v>
                </c:pt>
                <c:pt idx="1471">
                  <c:v>-34.6242487150898</c:v>
                </c:pt>
                <c:pt idx="1472">
                  <c:v>-34.6963928189241</c:v>
                </c:pt>
                <c:pt idx="1473">
                  <c:v>-34.76967606966799</c:v>
                </c:pt>
                <c:pt idx="1474">
                  <c:v>-34.83306686952614</c:v>
                </c:pt>
                <c:pt idx="1475">
                  <c:v>-34.897513883096</c:v>
                </c:pt>
                <c:pt idx="1476">
                  <c:v>-34.9668184404809</c:v>
                </c:pt>
                <c:pt idx="1477">
                  <c:v>-35.0377357361042</c:v>
                </c:pt>
                <c:pt idx="1478">
                  <c:v>-35.0913847250283</c:v>
                </c:pt>
                <c:pt idx="1479">
                  <c:v>-35.15685927511799</c:v>
                </c:pt>
                <c:pt idx="1480">
                  <c:v>-35.2301570358979</c:v>
                </c:pt>
                <c:pt idx="1481">
                  <c:v>-35.2995112165723</c:v>
                </c:pt>
                <c:pt idx="1482">
                  <c:v>-35.3742788005692</c:v>
                </c:pt>
                <c:pt idx="1483">
                  <c:v>-35.46769701311899</c:v>
                </c:pt>
                <c:pt idx="1484">
                  <c:v>-35.5768012649593</c:v>
                </c:pt>
                <c:pt idx="1485">
                  <c:v>-35.6916920746531</c:v>
                </c:pt>
                <c:pt idx="1486">
                  <c:v>-35.81747475856011</c:v>
                </c:pt>
                <c:pt idx="1487">
                  <c:v>-35.9685076898214</c:v>
                </c:pt>
                <c:pt idx="1488">
                  <c:v>-36.1335964378515</c:v>
                </c:pt>
                <c:pt idx="1489">
                  <c:v>-36.30094042582361</c:v>
                </c:pt>
                <c:pt idx="1490">
                  <c:v>-36.4862926108283</c:v>
                </c:pt>
                <c:pt idx="1491">
                  <c:v>-36.6838329334434</c:v>
                </c:pt>
                <c:pt idx="1492">
                  <c:v>-36.8890758228576</c:v>
                </c:pt>
                <c:pt idx="1493">
                  <c:v>-37.08783625045709</c:v>
                </c:pt>
                <c:pt idx="1494">
                  <c:v>-37.3021368332361</c:v>
                </c:pt>
                <c:pt idx="1495">
                  <c:v>-37.51638413063819</c:v>
                </c:pt>
                <c:pt idx="1496">
                  <c:v>-37.7228166050845</c:v>
                </c:pt>
                <c:pt idx="1497">
                  <c:v>-37.9352775728301</c:v>
                </c:pt>
                <c:pt idx="1498">
                  <c:v>-38.1160986338829</c:v>
                </c:pt>
                <c:pt idx="1499">
                  <c:v>-38.31104756315954</c:v>
                </c:pt>
                <c:pt idx="1500">
                  <c:v>-38.5116909398579</c:v>
                </c:pt>
                <c:pt idx="1501">
                  <c:v>-38.6932849163061</c:v>
                </c:pt>
                <c:pt idx="1502">
                  <c:v>-38.874715556907</c:v>
                </c:pt>
                <c:pt idx="1503">
                  <c:v>-39.0419418290041</c:v>
                </c:pt>
                <c:pt idx="1504">
                  <c:v>-39.2155094389264</c:v>
                </c:pt>
                <c:pt idx="1505">
                  <c:v>-39.37918788762254</c:v>
                </c:pt>
                <c:pt idx="1506">
                  <c:v>-39.54194031226651</c:v>
                </c:pt>
                <c:pt idx="1507">
                  <c:v>-39.7469953214501</c:v>
                </c:pt>
                <c:pt idx="1508">
                  <c:v>-39.91157790128748</c:v>
                </c:pt>
                <c:pt idx="1509">
                  <c:v>-40.08506785466354</c:v>
                </c:pt>
                <c:pt idx="1510">
                  <c:v>-40.2755417320943</c:v>
                </c:pt>
                <c:pt idx="1511">
                  <c:v>-40.4941166763534</c:v>
                </c:pt>
                <c:pt idx="1512">
                  <c:v>-40.6919694263893</c:v>
                </c:pt>
                <c:pt idx="1513">
                  <c:v>-40.9485364175192</c:v>
                </c:pt>
                <c:pt idx="1514">
                  <c:v>-41.1752750487315</c:v>
                </c:pt>
                <c:pt idx="1515">
                  <c:v>-41.4227933347035</c:v>
                </c:pt>
                <c:pt idx="1516">
                  <c:v>-41.6695626268071</c:v>
                </c:pt>
                <c:pt idx="1517">
                  <c:v>-41.9609139425281</c:v>
                </c:pt>
                <c:pt idx="1518">
                  <c:v>-42.2395472879933</c:v>
                </c:pt>
                <c:pt idx="1519">
                  <c:v>-42.52169475054658</c:v>
                </c:pt>
                <c:pt idx="1520">
                  <c:v>-42.775074806006</c:v>
                </c:pt>
                <c:pt idx="1521">
                  <c:v>-43.0051650169094</c:v>
                </c:pt>
                <c:pt idx="1522">
                  <c:v>-43.2638353531513</c:v>
                </c:pt>
                <c:pt idx="1523">
                  <c:v>-43.4866780952298</c:v>
                </c:pt>
                <c:pt idx="1524">
                  <c:v>-43.7350843167098</c:v>
                </c:pt>
                <c:pt idx="1525">
                  <c:v>-43.983762490542</c:v>
                </c:pt>
                <c:pt idx="1526">
                  <c:v>-44.1985712289895</c:v>
                </c:pt>
                <c:pt idx="1527">
                  <c:v>-44.41152837625661</c:v>
                </c:pt>
                <c:pt idx="1528">
                  <c:v>-44.60688765978144</c:v>
                </c:pt>
                <c:pt idx="1529">
                  <c:v>-44.81405103318199</c:v>
                </c:pt>
                <c:pt idx="1530">
                  <c:v>-45.01260981309829</c:v>
                </c:pt>
                <c:pt idx="1531">
                  <c:v>-45.2161691477361</c:v>
                </c:pt>
                <c:pt idx="1532">
                  <c:v>-45.3881328257923</c:v>
                </c:pt>
                <c:pt idx="1533">
                  <c:v>-45.5940631806977</c:v>
                </c:pt>
                <c:pt idx="1534">
                  <c:v>-45.767430844255</c:v>
                </c:pt>
                <c:pt idx="1535">
                  <c:v>-45.9930894428046</c:v>
                </c:pt>
                <c:pt idx="1536">
                  <c:v>-46.2153552935698</c:v>
                </c:pt>
                <c:pt idx="1537">
                  <c:v>-46.4345468884806</c:v>
                </c:pt>
                <c:pt idx="1538">
                  <c:v>-46.6735763525135</c:v>
                </c:pt>
                <c:pt idx="1539">
                  <c:v>-46.9782075480303</c:v>
                </c:pt>
                <c:pt idx="1540">
                  <c:v>-47.2236848869835</c:v>
                </c:pt>
                <c:pt idx="1541">
                  <c:v>-47.4587306878255</c:v>
                </c:pt>
                <c:pt idx="1542">
                  <c:v>-47.6627335501865</c:v>
                </c:pt>
                <c:pt idx="1543">
                  <c:v>-47.9365336402212</c:v>
                </c:pt>
                <c:pt idx="1544">
                  <c:v>-48.0753035728266</c:v>
                </c:pt>
                <c:pt idx="1545">
                  <c:v>-48.2329531300458</c:v>
                </c:pt>
                <c:pt idx="1546">
                  <c:v>-48.40181786965849</c:v>
                </c:pt>
                <c:pt idx="1547">
                  <c:v>-48.51994971304411</c:v>
                </c:pt>
                <c:pt idx="1548">
                  <c:v>-48.6055481795022</c:v>
                </c:pt>
                <c:pt idx="1549">
                  <c:v>-48.7304673370499</c:v>
                </c:pt>
                <c:pt idx="1550">
                  <c:v>-48.7988559721219</c:v>
                </c:pt>
                <c:pt idx="1551">
                  <c:v>-48.7933766461818</c:v>
                </c:pt>
                <c:pt idx="1552">
                  <c:v>-48.7382167937527</c:v>
                </c:pt>
                <c:pt idx="1553">
                  <c:v>-48.88479320896349</c:v>
                </c:pt>
                <c:pt idx="1554">
                  <c:v>-48.81612901363199</c:v>
                </c:pt>
                <c:pt idx="1555">
                  <c:v>-48.80506998559279</c:v>
                </c:pt>
                <c:pt idx="1556">
                  <c:v>-48.7681425192958</c:v>
                </c:pt>
                <c:pt idx="1557">
                  <c:v>-48.7389455205468</c:v>
                </c:pt>
                <c:pt idx="1558">
                  <c:v>-48.80396997861654</c:v>
                </c:pt>
                <c:pt idx="1559">
                  <c:v>-48.8447621447577</c:v>
                </c:pt>
                <c:pt idx="1560">
                  <c:v>-48.88312709473248</c:v>
                </c:pt>
                <c:pt idx="1561">
                  <c:v>-48.8993339768313</c:v>
                </c:pt>
                <c:pt idx="1562">
                  <c:v>-48.9942692285789</c:v>
                </c:pt>
                <c:pt idx="1563">
                  <c:v>-49.1195798301011</c:v>
                </c:pt>
                <c:pt idx="1564">
                  <c:v>-49.211000724657</c:v>
                </c:pt>
                <c:pt idx="1565">
                  <c:v>-49.3556194980783</c:v>
                </c:pt>
                <c:pt idx="1566">
                  <c:v>-49.4387208774371</c:v>
                </c:pt>
                <c:pt idx="1567">
                  <c:v>-49.550253936686</c:v>
                </c:pt>
                <c:pt idx="1568">
                  <c:v>-49.6394877128757</c:v>
                </c:pt>
                <c:pt idx="1569">
                  <c:v>-49.80132363908339</c:v>
                </c:pt>
                <c:pt idx="1570">
                  <c:v>-49.91279125367019</c:v>
                </c:pt>
                <c:pt idx="1571">
                  <c:v>-49.9890880871088</c:v>
                </c:pt>
                <c:pt idx="1572">
                  <c:v>-50.0601698148102</c:v>
                </c:pt>
                <c:pt idx="1573">
                  <c:v>-50.1340043914267</c:v>
                </c:pt>
                <c:pt idx="1574">
                  <c:v>-50.17738902105261</c:v>
                </c:pt>
                <c:pt idx="1575">
                  <c:v>-50.15478348323889</c:v>
                </c:pt>
                <c:pt idx="1576">
                  <c:v>-50.15152976916</c:v>
                </c:pt>
                <c:pt idx="1577">
                  <c:v>-50.15141052933519</c:v>
                </c:pt>
                <c:pt idx="1578">
                  <c:v>-50.1164506471268</c:v>
                </c:pt>
                <c:pt idx="1579">
                  <c:v>-50.0956809475533</c:v>
                </c:pt>
                <c:pt idx="1580">
                  <c:v>-50.08661026509129</c:v>
                </c:pt>
                <c:pt idx="1581">
                  <c:v>-50.05512381439659</c:v>
                </c:pt>
                <c:pt idx="1582">
                  <c:v>-50.0896025849604</c:v>
                </c:pt>
                <c:pt idx="1583">
                  <c:v>-50.0713162088741</c:v>
                </c:pt>
                <c:pt idx="1584">
                  <c:v>-50.0933737051704</c:v>
                </c:pt>
                <c:pt idx="1585">
                  <c:v>-50.0396028364306</c:v>
                </c:pt>
                <c:pt idx="1586">
                  <c:v>-49.9933138284598</c:v>
                </c:pt>
                <c:pt idx="1587">
                  <c:v>-50.0721425538311</c:v>
                </c:pt>
                <c:pt idx="1588">
                  <c:v>-50.07140730786119</c:v>
                </c:pt>
                <c:pt idx="1589">
                  <c:v>-50.05423614791231</c:v>
                </c:pt>
                <c:pt idx="1590">
                  <c:v>-50.1341899262907</c:v>
                </c:pt>
                <c:pt idx="1591">
                  <c:v>-50.17405738760409</c:v>
                </c:pt>
                <c:pt idx="1592">
                  <c:v>-50.05765567529684</c:v>
                </c:pt>
                <c:pt idx="1593">
                  <c:v>-50.01901097994249</c:v>
                </c:pt>
                <c:pt idx="1594">
                  <c:v>-49.98321326359029</c:v>
                </c:pt>
                <c:pt idx="1595">
                  <c:v>-49.8725088356863</c:v>
                </c:pt>
                <c:pt idx="1596">
                  <c:v>-49.72910055360661</c:v>
                </c:pt>
                <c:pt idx="1597">
                  <c:v>-49.6453919015047</c:v>
                </c:pt>
                <c:pt idx="1598">
                  <c:v>-49.4231364705083</c:v>
                </c:pt>
                <c:pt idx="1599">
                  <c:v>-49.2355516958889</c:v>
                </c:pt>
                <c:pt idx="1600">
                  <c:v>-49.0253578371319</c:v>
                </c:pt>
                <c:pt idx="1601">
                  <c:v>-48.85093047741879</c:v>
                </c:pt>
                <c:pt idx="1602">
                  <c:v>-48.5460712243333</c:v>
                </c:pt>
                <c:pt idx="1603">
                  <c:v>-48.3318465767108</c:v>
                </c:pt>
                <c:pt idx="1604">
                  <c:v>-48.1624249006763</c:v>
                </c:pt>
                <c:pt idx="1605">
                  <c:v>-47.9446671108098</c:v>
                </c:pt>
                <c:pt idx="1606">
                  <c:v>-47.732148822487</c:v>
                </c:pt>
                <c:pt idx="1607">
                  <c:v>-47.55589749535634</c:v>
                </c:pt>
                <c:pt idx="1608">
                  <c:v>-47.40472920605229</c:v>
                </c:pt>
                <c:pt idx="1609">
                  <c:v>-47.2228858174085</c:v>
                </c:pt>
                <c:pt idx="1610">
                  <c:v>-47.05341758750231</c:v>
                </c:pt>
                <c:pt idx="1611">
                  <c:v>-46.9086502591389</c:v>
                </c:pt>
                <c:pt idx="1612">
                  <c:v>-46.7991710467373</c:v>
                </c:pt>
                <c:pt idx="1613">
                  <c:v>-46.7533839417241</c:v>
                </c:pt>
                <c:pt idx="1614">
                  <c:v>-46.6959605080384</c:v>
                </c:pt>
                <c:pt idx="1615">
                  <c:v>-46.54186172644459</c:v>
                </c:pt>
                <c:pt idx="1616">
                  <c:v>-46.48687357189044</c:v>
                </c:pt>
                <c:pt idx="1617">
                  <c:v>-46.4236393362073</c:v>
                </c:pt>
                <c:pt idx="1618">
                  <c:v>-46.2688530242488</c:v>
                </c:pt>
                <c:pt idx="1619">
                  <c:v>-46.1447887707813</c:v>
                </c:pt>
                <c:pt idx="1620">
                  <c:v>-46.015762226665</c:v>
                </c:pt>
                <c:pt idx="1621">
                  <c:v>-45.8222200543737</c:v>
                </c:pt>
                <c:pt idx="1622">
                  <c:v>-45.6350551868624</c:v>
                </c:pt>
                <c:pt idx="1623">
                  <c:v>-45.44506142514754</c:v>
                </c:pt>
                <c:pt idx="1624">
                  <c:v>-45.2350899274369</c:v>
                </c:pt>
                <c:pt idx="1625">
                  <c:v>-45.03846146074253</c:v>
                </c:pt>
                <c:pt idx="1626">
                  <c:v>-44.7566000891651</c:v>
                </c:pt>
                <c:pt idx="1627">
                  <c:v>-44.5707896429913</c:v>
                </c:pt>
                <c:pt idx="1628">
                  <c:v>-44.34241440324834</c:v>
                </c:pt>
                <c:pt idx="1629">
                  <c:v>-44.12646845347449</c:v>
                </c:pt>
                <c:pt idx="1630">
                  <c:v>-43.959772620721</c:v>
                </c:pt>
                <c:pt idx="1631">
                  <c:v>-43.7565759201377</c:v>
                </c:pt>
                <c:pt idx="1632">
                  <c:v>-43.5889579521942</c:v>
                </c:pt>
                <c:pt idx="1633">
                  <c:v>-43.5012349891815</c:v>
                </c:pt>
                <c:pt idx="1634">
                  <c:v>-43.40411609023661</c:v>
                </c:pt>
                <c:pt idx="1635">
                  <c:v>-43.28993437763</c:v>
                </c:pt>
                <c:pt idx="1636">
                  <c:v>-43.1623032645018</c:v>
                </c:pt>
                <c:pt idx="1637">
                  <c:v>-43.0725648340142</c:v>
                </c:pt>
                <c:pt idx="1638">
                  <c:v>-43.0334265788538</c:v>
                </c:pt>
                <c:pt idx="1639">
                  <c:v>-42.97706600872751</c:v>
                </c:pt>
                <c:pt idx="1640">
                  <c:v>-42.8922550823033</c:v>
                </c:pt>
                <c:pt idx="1641">
                  <c:v>-42.7768969970198</c:v>
                </c:pt>
                <c:pt idx="1642">
                  <c:v>-42.68115346191779</c:v>
                </c:pt>
                <c:pt idx="1643">
                  <c:v>-42.59226450577</c:v>
                </c:pt>
                <c:pt idx="1644">
                  <c:v>-42.4645175535892</c:v>
                </c:pt>
                <c:pt idx="1645">
                  <c:v>-42.32841758576061</c:v>
                </c:pt>
                <c:pt idx="1646">
                  <c:v>-42.18023957508221</c:v>
                </c:pt>
                <c:pt idx="1647">
                  <c:v>-42.0297911499819</c:v>
                </c:pt>
                <c:pt idx="1648">
                  <c:v>-41.8685362898829</c:v>
                </c:pt>
                <c:pt idx="1649">
                  <c:v>-41.6994757411925</c:v>
                </c:pt>
                <c:pt idx="1650">
                  <c:v>-41.5173697569419</c:v>
                </c:pt>
                <c:pt idx="1651">
                  <c:v>-41.36264397061611</c:v>
                </c:pt>
                <c:pt idx="1652">
                  <c:v>-41.1886970307149</c:v>
                </c:pt>
                <c:pt idx="1653">
                  <c:v>-41.04868544626709</c:v>
                </c:pt>
                <c:pt idx="1654">
                  <c:v>-40.929454049841</c:v>
                </c:pt>
                <c:pt idx="1655">
                  <c:v>-40.81359750340511</c:v>
                </c:pt>
                <c:pt idx="1656">
                  <c:v>-40.71158126115279</c:v>
                </c:pt>
                <c:pt idx="1657">
                  <c:v>-40.6425898021613</c:v>
                </c:pt>
                <c:pt idx="1658">
                  <c:v>-40.5855879310728</c:v>
                </c:pt>
                <c:pt idx="1659">
                  <c:v>-40.5743811245017</c:v>
                </c:pt>
                <c:pt idx="1660">
                  <c:v>-40.55064536129881</c:v>
                </c:pt>
                <c:pt idx="1661">
                  <c:v>-40.55637396498691</c:v>
                </c:pt>
                <c:pt idx="1662">
                  <c:v>-40.5273267419959</c:v>
                </c:pt>
                <c:pt idx="1663">
                  <c:v>-40.5340484880502</c:v>
                </c:pt>
                <c:pt idx="1664">
                  <c:v>-40.5493678147735</c:v>
                </c:pt>
                <c:pt idx="1665">
                  <c:v>-40.5309558489422</c:v>
                </c:pt>
                <c:pt idx="1666">
                  <c:v>-40.5082264968383</c:v>
                </c:pt>
                <c:pt idx="1667">
                  <c:v>-40.4823500780691</c:v>
                </c:pt>
                <c:pt idx="1668">
                  <c:v>-40.4238770075899</c:v>
                </c:pt>
                <c:pt idx="1669">
                  <c:v>-40.35746023449961</c:v>
                </c:pt>
                <c:pt idx="1670">
                  <c:v>-40.3050582015482</c:v>
                </c:pt>
                <c:pt idx="1671">
                  <c:v>-40.210253915743</c:v>
                </c:pt>
                <c:pt idx="1672">
                  <c:v>-40.113258546432</c:v>
                </c:pt>
                <c:pt idx="1673">
                  <c:v>-40.00188437043321</c:v>
                </c:pt>
                <c:pt idx="1674">
                  <c:v>-39.88359225023331</c:v>
                </c:pt>
                <c:pt idx="1675">
                  <c:v>-39.76787040251619</c:v>
                </c:pt>
                <c:pt idx="1676">
                  <c:v>-39.6703569246201</c:v>
                </c:pt>
                <c:pt idx="1677">
                  <c:v>-39.57882702579411</c:v>
                </c:pt>
                <c:pt idx="1678">
                  <c:v>-39.5183746148281</c:v>
                </c:pt>
                <c:pt idx="1679">
                  <c:v>-39.4431118089725</c:v>
                </c:pt>
                <c:pt idx="1680">
                  <c:v>-39.3800104065691</c:v>
                </c:pt>
                <c:pt idx="1681">
                  <c:v>-39.3444708904721</c:v>
                </c:pt>
                <c:pt idx="1682">
                  <c:v>-39.3437627313148</c:v>
                </c:pt>
                <c:pt idx="1683">
                  <c:v>-39.3566585025719</c:v>
                </c:pt>
                <c:pt idx="1684">
                  <c:v>-39.3736262220808</c:v>
                </c:pt>
                <c:pt idx="1685">
                  <c:v>-39.43936385133701</c:v>
                </c:pt>
                <c:pt idx="1686">
                  <c:v>-39.4680673310588</c:v>
                </c:pt>
                <c:pt idx="1687">
                  <c:v>-39.49472708023551</c:v>
                </c:pt>
                <c:pt idx="1688">
                  <c:v>-39.53329748244851</c:v>
                </c:pt>
                <c:pt idx="1689">
                  <c:v>-39.5550552350275</c:v>
                </c:pt>
                <c:pt idx="1690">
                  <c:v>-39.5611759615674</c:v>
                </c:pt>
                <c:pt idx="1691">
                  <c:v>-39.5961413276645</c:v>
                </c:pt>
                <c:pt idx="1692">
                  <c:v>-39.58129656721593</c:v>
                </c:pt>
                <c:pt idx="1693">
                  <c:v>-39.55139906797699</c:v>
                </c:pt>
                <c:pt idx="1694">
                  <c:v>-39.5091333025913</c:v>
                </c:pt>
                <c:pt idx="1695">
                  <c:v>-39.46484478554819</c:v>
                </c:pt>
                <c:pt idx="1696">
                  <c:v>-39.3731071924113</c:v>
                </c:pt>
                <c:pt idx="1697">
                  <c:v>-39.3361136808699</c:v>
                </c:pt>
                <c:pt idx="1698">
                  <c:v>-39.2442993067013</c:v>
                </c:pt>
                <c:pt idx="1699">
                  <c:v>-39.14181361579841</c:v>
                </c:pt>
                <c:pt idx="1700">
                  <c:v>-39.0406864350587</c:v>
                </c:pt>
                <c:pt idx="1701">
                  <c:v>-38.96744104937319</c:v>
                </c:pt>
                <c:pt idx="1702">
                  <c:v>-38.9025294264987</c:v>
                </c:pt>
                <c:pt idx="1703">
                  <c:v>-38.84663948222551</c:v>
                </c:pt>
                <c:pt idx="1704">
                  <c:v>-38.80461062938559</c:v>
                </c:pt>
                <c:pt idx="1705">
                  <c:v>-38.76644766947859</c:v>
                </c:pt>
                <c:pt idx="1706">
                  <c:v>-38.74383041346069</c:v>
                </c:pt>
                <c:pt idx="1707">
                  <c:v>-38.7567034488161</c:v>
                </c:pt>
                <c:pt idx="1708">
                  <c:v>-38.7652357963147</c:v>
                </c:pt>
                <c:pt idx="1709">
                  <c:v>-38.76730146557639</c:v>
                </c:pt>
                <c:pt idx="1710">
                  <c:v>-38.7751089786565</c:v>
                </c:pt>
                <c:pt idx="1711">
                  <c:v>-38.80828675973419</c:v>
                </c:pt>
                <c:pt idx="1712">
                  <c:v>-38.85301253568419</c:v>
                </c:pt>
                <c:pt idx="1713">
                  <c:v>-38.85138600187599</c:v>
                </c:pt>
                <c:pt idx="1714">
                  <c:v>-38.86116356274254</c:v>
                </c:pt>
                <c:pt idx="1715">
                  <c:v>-38.85399450730138</c:v>
                </c:pt>
                <c:pt idx="1716">
                  <c:v>-38.86085162335559</c:v>
                </c:pt>
                <c:pt idx="1717">
                  <c:v>-38.8508293484078</c:v>
                </c:pt>
                <c:pt idx="1718">
                  <c:v>-38.827621839196</c:v>
                </c:pt>
                <c:pt idx="1719">
                  <c:v>-38.7825464542771</c:v>
                </c:pt>
                <c:pt idx="1720">
                  <c:v>-38.73445141591632</c:v>
                </c:pt>
                <c:pt idx="1721">
                  <c:v>-38.6931030254891</c:v>
                </c:pt>
                <c:pt idx="1722">
                  <c:v>-38.65185730426141</c:v>
                </c:pt>
                <c:pt idx="1723">
                  <c:v>-38.6031721291353</c:v>
                </c:pt>
                <c:pt idx="1724">
                  <c:v>-38.5588129526891</c:v>
                </c:pt>
                <c:pt idx="1725">
                  <c:v>-38.5271361373788</c:v>
                </c:pt>
                <c:pt idx="1726">
                  <c:v>-38.51156346149499</c:v>
                </c:pt>
                <c:pt idx="1727">
                  <c:v>-38.5034723851062</c:v>
                </c:pt>
                <c:pt idx="1728">
                  <c:v>-38.5067971109849</c:v>
                </c:pt>
                <c:pt idx="1729">
                  <c:v>-38.5182910165723</c:v>
                </c:pt>
                <c:pt idx="1730">
                  <c:v>-38.5551796127058</c:v>
                </c:pt>
                <c:pt idx="1731">
                  <c:v>-38.57828159976199</c:v>
                </c:pt>
                <c:pt idx="1732">
                  <c:v>-38.65462157849101</c:v>
                </c:pt>
                <c:pt idx="1733">
                  <c:v>-38.7435768385741</c:v>
                </c:pt>
                <c:pt idx="1734">
                  <c:v>-38.8250522418406</c:v>
                </c:pt>
                <c:pt idx="1735">
                  <c:v>-38.91893143824621</c:v>
                </c:pt>
                <c:pt idx="1736">
                  <c:v>-39.0166938226667</c:v>
                </c:pt>
                <c:pt idx="1737">
                  <c:v>-39.1057764023353</c:v>
                </c:pt>
                <c:pt idx="1738">
                  <c:v>-39.2208359461112</c:v>
                </c:pt>
                <c:pt idx="1739">
                  <c:v>-39.2913716936197</c:v>
                </c:pt>
                <c:pt idx="1740">
                  <c:v>-39.38526465088999</c:v>
                </c:pt>
                <c:pt idx="1741">
                  <c:v>-39.47422010938129</c:v>
                </c:pt>
                <c:pt idx="1742">
                  <c:v>-39.5649129194148</c:v>
                </c:pt>
                <c:pt idx="1743">
                  <c:v>-39.6158578135998</c:v>
                </c:pt>
                <c:pt idx="1744">
                  <c:v>-39.6831302404346</c:v>
                </c:pt>
                <c:pt idx="1745">
                  <c:v>-39.7419128790524</c:v>
                </c:pt>
                <c:pt idx="1746">
                  <c:v>-39.7899233707477</c:v>
                </c:pt>
                <c:pt idx="1747">
                  <c:v>-39.8500382741803</c:v>
                </c:pt>
                <c:pt idx="1748">
                  <c:v>-39.9328813242719</c:v>
                </c:pt>
                <c:pt idx="1749">
                  <c:v>-40.03667454366161</c:v>
                </c:pt>
                <c:pt idx="1750">
                  <c:v>-40.0997691195987</c:v>
                </c:pt>
                <c:pt idx="1751">
                  <c:v>-40.1827186975045</c:v>
                </c:pt>
                <c:pt idx="1752">
                  <c:v>-40.3023184351795</c:v>
                </c:pt>
                <c:pt idx="1753">
                  <c:v>-40.41586553726791</c:v>
                </c:pt>
                <c:pt idx="1754">
                  <c:v>-40.56560858573769</c:v>
                </c:pt>
                <c:pt idx="1755">
                  <c:v>-40.70968479649419</c:v>
                </c:pt>
                <c:pt idx="1756">
                  <c:v>-40.91322714326334</c:v>
                </c:pt>
                <c:pt idx="1757">
                  <c:v>-41.1159736202854</c:v>
                </c:pt>
                <c:pt idx="1758">
                  <c:v>-41.31434982113</c:v>
                </c:pt>
                <c:pt idx="1759">
                  <c:v>-41.515161440346</c:v>
                </c:pt>
                <c:pt idx="1760">
                  <c:v>-41.7275595912552</c:v>
                </c:pt>
                <c:pt idx="1761">
                  <c:v>-41.9430617161707</c:v>
                </c:pt>
                <c:pt idx="1762">
                  <c:v>-42.1818732840355</c:v>
                </c:pt>
                <c:pt idx="1763">
                  <c:v>-42.4060616080298</c:v>
                </c:pt>
                <c:pt idx="1764">
                  <c:v>-42.6026432549376</c:v>
                </c:pt>
                <c:pt idx="1765">
                  <c:v>-42.83026187446274</c:v>
                </c:pt>
                <c:pt idx="1766">
                  <c:v>-43.0247243029524</c:v>
                </c:pt>
                <c:pt idx="1767">
                  <c:v>-43.2807240847749</c:v>
                </c:pt>
                <c:pt idx="1768">
                  <c:v>-43.4710522254403</c:v>
                </c:pt>
                <c:pt idx="1769">
                  <c:v>-43.6715528981502</c:v>
                </c:pt>
                <c:pt idx="1770">
                  <c:v>-43.86164977614654</c:v>
                </c:pt>
                <c:pt idx="1771">
                  <c:v>-44.0253862094345</c:v>
                </c:pt>
                <c:pt idx="1772">
                  <c:v>-44.2365754780266</c:v>
                </c:pt>
                <c:pt idx="1773">
                  <c:v>-44.42184039920129</c:v>
                </c:pt>
                <c:pt idx="1774">
                  <c:v>-44.5788300700675</c:v>
                </c:pt>
                <c:pt idx="1775">
                  <c:v>-44.7459953801022</c:v>
                </c:pt>
                <c:pt idx="1776">
                  <c:v>-44.96180650379044</c:v>
                </c:pt>
                <c:pt idx="1777">
                  <c:v>-45.1955202835099</c:v>
                </c:pt>
                <c:pt idx="1778">
                  <c:v>-45.4535128091014</c:v>
                </c:pt>
                <c:pt idx="1779">
                  <c:v>-45.6984996038914</c:v>
                </c:pt>
                <c:pt idx="1780">
                  <c:v>-45.9165580281417</c:v>
                </c:pt>
                <c:pt idx="1781">
                  <c:v>-46.1854203195751</c:v>
                </c:pt>
                <c:pt idx="1782">
                  <c:v>-46.43837555621651</c:v>
                </c:pt>
                <c:pt idx="1783">
                  <c:v>-46.7251427188534</c:v>
                </c:pt>
                <c:pt idx="1784">
                  <c:v>-47.01159688105859</c:v>
                </c:pt>
                <c:pt idx="1785">
                  <c:v>-47.2893866872593</c:v>
                </c:pt>
                <c:pt idx="1786">
                  <c:v>-47.64980693949749</c:v>
                </c:pt>
                <c:pt idx="1787">
                  <c:v>-47.91862171000351</c:v>
                </c:pt>
                <c:pt idx="1788">
                  <c:v>-48.2209671277075</c:v>
                </c:pt>
                <c:pt idx="1789">
                  <c:v>-48.5047300749075</c:v>
                </c:pt>
                <c:pt idx="1790">
                  <c:v>-48.74486675249301</c:v>
                </c:pt>
                <c:pt idx="1791">
                  <c:v>-48.9926641271057</c:v>
                </c:pt>
                <c:pt idx="1792">
                  <c:v>-49.3208228664375</c:v>
                </c:pt>
                <c:pt idx="1793">
                  <c:v>-49.5217104450413</c:v>
                </c:pt>
                <c:pt idx="1794">
                  <c:v>-49.7707178786617</c:v>
                </c:pt>
                <c:pt idx="1795">
                  <c:v>-49.9757081186594</c:v>
                </c:pt>
                <c:pt idx="1796">
                  <c:v>-50.1374529515591</c:v>
                </c:pt>
                <c:pt idx="1797">
                  <c:v>-50.3557233356558</c:v>
                </c:pt>
                <c:pt idx="1798">
                  <c:v>-50.5423351138231</c:v>
                </c:pt>
                <c:pt idx="1799">
                  <c:v>-50.7334541752258</c:v>
                </c:pt>
                <c:pt idx="1800">
                  <c:v>-50.9613401429264</c:v>
                </c:pt>
                <c:pt idx="1801">
                  <c:v>-51.14371155775419</c:v>
                </c:pt>
                <c:pt idx="1802">
                  <c:v>-51.37100109032341</c:v>
                </c:pt>
                <c:pt idx="1803">
                  <c:v>-51.57684649346839</c:v>
                </c:pt>
                <c:pt idx="1804">
                  <c:v>-51.84928393711149</c:v>
                </c:pt>
                <c:pt idx="1805">
                  <c:v>-52.0497966042695</c:v>
                </c:pt>
                <c:pt idx="1806">
                  <c:v>-52.3730949927233</c:v>
                </c:pt>
                <c:pt idx="1807">
                  <c:v>-52.5227320760719</c:v>
                </c:pt>
                <c:pt idx="1808">
                  <c:v>-52.7283725143983</c:v>
                </c:pt>
                <c:pt idx="1809">
                  <c:v>-52.9661528492902</c:v>
                </c:pt>
                <c:pt idx="1810">
                  <c:v>-53.2390139837905</c:v>
                </c:pt>
                <c:pt idx="1811">
                  <c:v>-53.4085251744166</c:v>
                </c:pt>
                <c:pt idx="1812">
                  <c:v>-53.656800872188</c:v>
                </c:pt>
                <c:pt idx="1813">
                  <c:v>-53.8661629938871</c:v>
                </c:pt>
                <c:pt idx="1814">
                  <c:v>-54.01308705195306</c:v>
                </c:pt>
                <c:pt idx="1815">
                  <c:v>-54.1245797608326</c:v>
                </c:pt>
                <c:pt idx="1816">
                  <c:v>-54.2036521528129</c:v>
                </c:pt>
                <c:pt idx="1817">
                  <c:v>-54.2649643172697</c:v>
                </c:pt>
                <c:pt idx="1818">
                  <c:v>-54.3928780329046</c:v>
                </c:pt>
                <c:pt idx="1819">
                  <c:v>-54.5440548946271</c:v>
                </c:pt>
                <c:pt idx="1820">
                  <c:v>-54.6685501168387</c:v>
                </c:pt>
                <c:pt idx="1821">
                  <c:v>-54.71184306069014</c:v>
                </c:pt>
                <c:pt idx="1822">
                  <c:v>-54.82192413866724</c:v>
                </c:pt>
                <c:pt idx="1823">
                  <c:v>-54.9015559089364</c:v>
                </c:pt>
                <c:pt idx="1824">
                  <c:v>-54.91874179014231</c:v>
                </c:pt>
                <c:pt idx="1825">
                  <c:v>-54.9451928677574</c:v>
                </c:pt>
                <c:pt idx="1826">
                  <c:v>-55.03392131874359</c:v>
                </c:pt>
                <c:pt idx="1827">
                  <c:v>-55.1553950869896</c:v>
                </c:pt>
                <c:pt idx="1828">
                  <c:v>-55.2482927877233</c:v>
                </c:pt>
                <c:pt idx="1829">
                  <c:v>-55.2746078153389</c:v>
                </c:pt>
                <c:pt idx="1830">
                  <c:v>-55.3373869521552</c:v>
                </c:pt>
                <c:pt idx="1831">
                  <c:v>-55.5471189805186</c:v>
                </c:pt>
                <c:pt idx="1832">
                  <c:v>-55.58474685730801</c:v>
                </c:pt>
                <c:pt idx="1833">
                  <c:v>-55.6365744239546</c:v>
                </c:pt>
                <c:pt idx="1834">
                  <c:v>-55.8203069286929</c:v>
                </c:pt>
                <c:pt idx="1835">
                  <c:v>-55.9439173528399</c:v>
                </c:pt>
                <c:pt idx="1836">
                  <c:v>-55.9071873107108</c:v>
                </c:pt>
                <c:pt idx="1837">
                  <c:v>-56.16402149142819</c:v>
                </c:pt>
                <c:pt idx="1838">
                  <c:v>-56.33962382588759</c:v>
                </c:pt>
                <c:pt idx="1839">
                  <c:v>-56.2494773369885</c:v>
                </c:pt>
                <c:pt idx="1840">
                  <c:v>-56.35990215308321</c:v>
                </c:pt>
                <c:pt idx="1841">
                  <c:v>-56.36115695133751</c:v>
                </c:pt>
                <c:pt idx="1842">
                  <c:v>-56.40762625115079</c:v>
                </c:pt>
                <c:pt idx="1843">
                  <c:v>-56.48384775039414</c:v>
                </c:pt>
                <c:pt idx="1844">
                  <c:v>-56.52970448044309</c:v>
                </c:pt>
                <c:pt idx="1845">
                  <c:v>-56.503494788088</c:v>
                </c:pt>
                <c:pt idx="1846">
                  <c:v>-56.5131017505107</c:v>
                </c:pt>
                <c:pt idx="1847">
                  <c:v>-56.50160153236681</c:v>
                </c:pt>
                <c:pt idx="1848">
                  <c:v>-56.5637621846321</c:v>
                </c:pt>
                <c:pt idx="1849">
                  <c:v>-56.4742157130682</c:v>
                </c:pt>
                <c:pt idx="1850">
                  <c:v>-56.5775075141417</c:v>
                </c:pt>
                <c:pt idx="1851">
                  <c:v>-56.5229629434638</c:v>
                </c:pt>
                <c:pt idx="1852">
                  <c:v>-56.44466541321804</c:v>
                </c:pt>
                <c:pt idx="1853">
                  <c:v>-56.5761054581962</c:v>
                </c:pt>
                <c:pt idx="1854">
                  <c:v>-56.522989280081</c:v>
                </c:pt>
                <c:pt idx="1855">
                  <c:v>-56.45092752212349</c:v>
                </c:pt>
                <c:pt idx="1856">
                  <c:v>-56.54044716300439</c:v>
                </c:pt>
                <c:pt idx="1857">
                  <c:v>-56.38164059918599</c:v>
                </c:pt>
                <c:pt idx="1858">
                  <c:v>-56.13788390764214</c:v>
                </c:pt>
                <c:pt idx="1859">
                  <c:v>-56.2584915209719</c:v>
                </c:pt>
                <c:pt idx="1860">
                  <c:v>-56.1213982878254</c:v>
                </c:pt>
                <c:pt idx="1861">
                  <c:v>-56.0726569440418</c:v>
                </c:pt>
                <c:pt idx="1862">
                  <c:v>-56.09362055661691</c:v>
                </c:pt>
                <c:pt idx="1863">
                  <c:v>-55.7976655740005</c:v>
                </c:pt>
                <c:pt idx="1864">
                  <c:v>-55.7116519923397</c:v>
                </c:pt>
                <c:pt idx="1865">
                  <c:v>-55.63491947116609</c:v>
                </c:pt>
                <c:pt idx="1866">
                  <c:v>-55.372642986927</c:v>
                </c:pt>
                <c:pt idx="1867">
                  <c:v>-55.25174326158709</c:v>
                </c:pt>
                <c:pt idx="1868">
                  <c:v>-55.0698194449552</c:v>
                </c:pt>
                <c:pt idx="1869">
                  <c:v>-54.7910040953899</c:v>
                </c:pt>
                <c:pt idx="1870">
                  <c:v>-54.5281530723591</c:v>
                </c:pt>
                <c:pt idx="1871">
                  <c:v>-54.372048529519</c:v>
                </c:pt>
                <c:pt idx="1872">
                  <c:v>-54.22126478300419</c:v>
                </c:pt>
                <c:pt idx="1873">
                  <c:v>-54.1169090774757</c:v>
                </c:pt>
                <c:pt idx="1874">
                  <c:v>-53.8629760355513</c:v>
                </c:pt>
                <c:pt idx="1875">
                  <c:v>-53.7776564123501</c:v>
                </c:pt>
                <c:pt idx="1876">
                  <c:v>-53.7386010647301</c:v>
                </c:pt>
                <c:pt idx="1877">
                  <c:v>-53.5262628905936</c:v>
                </c:pt>
                <c:pt idx="1878">
                  <c:v>-53.4146309585244</c:v>
                </c:pt>
                <c:pt idx="1879">
                  <c:v>-53.4150975888878</c:v>
                </c:pt>
                <c:pt idx="1880">
                  <c:v>-53.25415857070239</c:v>
                </c:pt>
                <c:pt idx="1881">
                  <c:v>-53.07381188719661</c:v>
                </c:pt>
                <c:pt idx="1882">
                  <c:v>-53.13526115696664</c:v>
                </c:pt>
                <c:pt idx="1883">
                  <c:v>-53.11446717003458</c:v>
                </c:pt>
                <c:pt idx="1884">
                  <c:v>-53.0571044071249</c:v>
                </c:pt>
                <c:pt idx="1885">
                  <c:v>-52.95538306479227</c:v>
                </c:pt>
                <c:pt idx="1886">
                  <c:v>-52.7601614323267</c:v>
                </c:pt>
                <c:pt idx="1887">
                  <c:v>-52.6804498364143</c:v>
                </c:pt>
                <c:pt idx="1888">
                  <c:v>-52.5883975394546</c:v>
                </c:pt>
                <c:pt idx="1889">
                  <c:v>-52.513737813601</c:v>
                </c:pt>
                <c:pt idx="1890">
                  <c:v>-52.4151027501005</c:v>
                </c:pt>
                <c:pt idx="1891">
                  <c:v>-52.28060216323311</c:v>
                </c:pt>
                <c:pt idx="1892">
                  <c:v>-52.1315019501617</c:v>
                </c:pt>
                <c:pt idx="1893">
                  <c:v>-51.99102106386561</c:v>
                </c:pt>
                <c:pt idx="1894">
                  <c:v>-51.7829298742716</c:v>
                </c:pt>
                <c:pt idx="1895">
                  <c:v>-51.5928542055498</c:v>
                </c:pt>
                <c:pt idx="1896">
                  <c:v>-51.49179495986641</c:v>
                </c:pt>
                <c:pt idx="1897">
                  <c:v>-51.2817685225889</c:v>
                </c:pt>
                <c:pt idx="1898">
                  <c:v>-51.0833221578894</c:v>
                </c:pt>
                <c:pt idx="1899">
                  <c:v>-50.9232433446018</c:v>
                </c:pt>
                <c:pt idx="1900">
                  <c:v>-50.75488220396304</c:v>
                </c:pt>
                <c:pt idx="1901">
                  <c:v>-50.5595322491574</c:v>
                </c:pt>
                <c:pt idx="1902">
                  <c:v>-50.3257460466398</c:v>
                </c:pt>
                <c:pt idx="1903">
                  <c:v>-50.1487365618712</c:v>
                </c:pt>
                <c:pt idx="1904">
                  <c:v>-49.9796752760867</c:v>
                </c:pt>
                <c:pt idx="1905">
                  <c:v>-49.8116229185006</c:v>
                </c:pt>
                <c:pt idx="1906">
                  <c:v>-49.7325420299458</c:v>
                </c:pt>
                <c:pt idx="1907">
                  <c:v>-49.6694917250847</c:v>
                </c:pt>
                <c:pt idx="1908">
                  <c:v>-49.6103034959948</c:v>
                </c:pt>
                <c:pt idx="1909">
                  <c:v>-49.4820566405899</c:v>
                </c:pt>
                <c:pt idx="1910">
                  <c:v>-49.35340565649701</c:v>
                </c:pt>
                <c:pt idx="1911">
                  <c:v>-49.2827769134747</c:v>
                </c:pt>
                <c:pt idx="1912">
                  <c:v>-49.1453565262724</c:v>
                </c:pt>
                <c:pt idx="1913">
                  <c:v>-49.0530079571748</c:v>
                </c:pt>
                <c:pt idx="1914">
                  <c:v>-48.92142431160509</c:v>
                </c:pt>
                <c:pt idx="1915">
                  <c:v>-48.7822443178329</c:v>
                </c:pt>
                <c:pt idx="1916">
                  <c:v>-48.7206413289514</c:v>
                </c:pt>
                <c:pt idx="1917">
                  <c:v>-48.554531532704</c:v>
                </c:pt>
                <c:pt idx="1918">
                  <c:v>-48.42824640521511</c:v>
                </c:pt>
                <c:pt idx="1919">
                  <c:v>-48.3339161843287</c:v>
                </c:pt>
                <c:pt idx="1920">
                  <c:v>-48.1829562335079</c:v>
                </c:pt>
                <c:pt idx="1921">
                  <c:v>-48.04206017724334</c:v>
                </c:pt>
                <c:pt idx="1922">
                  <c:v>-47.9045123082393</c:v>
                </c:pt>
                <c:pt idx="1923">
                  <c:v>-47.783655702796</c:v>
                </c:pt>
                <c:pt idx="1924">
                  <c:v>-47.67341491520619</c:v>
                </c:pt>
                <c:pt idx="1925">
                  <c:v>-47.55250348778939</c:v>
                </c:pt>
                <c:pt idx="1926">
                  <c:v>-47.4961748633499</c:v>
                </c:pt>
                <c:pt idx="1927">
                  <c:v>-47.39846055220814</c:v>
                </c:pt>
                <c:pt idx="1928">
                  <c:v>-47.2595699318873</c:v>
                </c:pt>
                <c:pt idx="1929">
                  <c:v>-47.232318098956</c:v>
                </c:pt>
                <c:pt idx="1930">
                  <c:v>-47.1907006580497</c:v>
                </c:pt>
                <c:pt idx="1931">
                  <c:v>-47.1256131946714</c:v>
                </c:pt>
                <c:pt idx="1932">
                  <c:v>-47.0836279283383</c:v>
                </c:pt>
                <c:pt idx="1933">
                  <c:v>-47.0234579149367</c:v>
                </c:pt>
                <c:pt idx="1934">
                  <c:v>-46.9522102302408</c:v>
                </c:pt>
                <c:pt idx="1935">
                  <c:v>-46.9156828184763</c:v>
                </c:pt>
                <c:pt idx="1936">
                  <c:v>-46.9445732311913</c:v>
                </c:pt>
                <c:pt idx="1937">
                  <c:v>-46.85877401937719</c:v>
                </c:pt>
                <c:pt idx="1938">
                  <c:v>-46.7580121748987</c:v>
                </c:pt>
                <c:pt idx="1939">
                  <c:v>-46.65425488621356</c:v>
                </c:pt>
                <c:pt idx="1940">
                  <c:v>-46.5374461368314</c:v>
                </c:pt>
                <c:pt idx="1941">
                  <c:v>-46.443355872221</c:v>
                </c:pt>
                <c:pt idx="1942">
                  <c:v>-46.34983831533641</c:v>
                </c:pt>
                <c:pt idx="1943">
                  <c:v>-46.2525459142314</c:v>
                </c:pt>
                <c:pt idx="1944">
                  <c:v>-46.1273991834383</c:v>
                </c:pt>
                <c:pt idx="1945">
                  <c:v>-45.96643386184819</c:v>
                </c:pt>
                <c:pt idx="1946">
                  <c:v>-45.8527961429822</c:v>
                </c:pt>
                <c:pt idx="1947">
                  <c:v>-45.80838464533611</c:v>
                </c:pt>
                <c:pt idx="1948">
                  <c:v>-45.7254289234857</c:v>
                </c:pt>
                <c:pt idx="1949">
                  <c:v>-45.6218905824831</c:v>
                </c:pt>
                <c:pt idx="1950">
                  <c:v>-45.515619207318</c:v>
                </c:pt>
                <c:pt idx="1951">
                  <c:v>-45.4531204499255</c:v>
                </c:pt>
                <c:pt idx="1952">
                  <c:v>-45.39047977709721</c:v>
                </c:pt>
                <c:pt idx="1953">
                  <c:v>-45.3863837219017</c:v>
                </c:pt>
                <c:pt idx="1954">
                  <c:v>-45.39304619943319</c:v>
                </c:pt>
                <c:pt idx="1955">
                  <c:v>-45.3801518057597</c:v>
                </c:pt>
                <c:pt idx="1956">
                  <c:v>-45.36425478716014</c:v>
                </c:pt>
                <c:pt idx="1957">
                  <c:v>-45.4024227023003</c:v>
                </c:pt>
                <c:pt idx="1958">
                  <c:v>-45.4173559789462</c:v>
                </c:pt>
                <c:pt idx="1959">
                  <c:v>-45.4326684125104</c:v>
                </c:pt>
                <c:pt idx="1960">
                  <c:v>-45.4253854231974</c:v>
                </c:pt>
                <c:pt idx="1961">
                  <c:v>-45.42284356944031</c:v>
                </c:pt>
                <c:pt idx="1962">
                  <c:v>-45.4221476699228</c:v>
                </c:pt>
                <c:pt idx="1963">
                  <c:v>-45.3985110410177</c:v>
                </c:pt>
                <c:pt idx="1964">
                  <c:v>-45.3673931394384</c:v>
                </c:pt>
                <c:pt idx="1965">
                  <c:v>-45.31384451383404</c:v>
                </c:pt>
                <c:pt idx="1966">
                  <c:v>-45.273407816014</c:v>
                </c:pt>
                <c:pt idx="1967">
                  <c:v>-45.1943344288157</c:v>
                </c:pt>
                <c:pt idx="1968">
                  <c:v>-45.1032446969707</c:v>
                </c:pt>
                <c:pt idx="1969">
                  <c:v>-44.99192151149331</c:v>
                </c:pt>
                <c:pt idx="1970">
                  <c:v>-44.8712119102542</c:v>
                </c:pt>
                <c:pt idx="1971">
                  <c:v>-44.7672273493096</c:v>
                </c:pt>
                <c:pt idx="1972">
                  <c:v>-44.671833064967</c:v>
                </c:pt>
                <c:pt idx="1973">
                  <c:v>-44.54781276135731</c:v>
                </c:pt>
                <c:pt idx="1974">
                  <c:v>-44.4649520606699</c:v>
                </c:pt>
                <c:pt idx="1975">
                  <c:v>-44.37738378940821</c:v>
                </c:pt>
                <c:pt idx="1976">
                  <c:v>-44.31649997151711</c:v>
                </c:pt>
                <c:pt idx="1977">
                  <c:v>-44.2649858687954</c:v>
                </c:pt>
                <c:pt idx="1978">
                  <c:v>-44.1920966721203</c:v>
                </c:pt>
                <c:pt idx="1979">
                  <c:v>-44.1740050349566</c:v>
                </c:pt>
                <c:pt idx="1980">
                  <c:v>-44.1791940473699</c:v>
                </c:pt>
                <c:pt idx="1981">
                  <c:v>-44.1634143181043</c:v>
                </c:pt>
                <c:pt idx="1982">
                  <c:v>-44.1404389410468</c:v>
                </c:pt>
                <c:pt idx="1983">
                  <c:v>-44.1372763203517</c:v>
                </c:pt>
                <c:pt idx="1984">
                  <c:v>-44.1532602988881</c:v>
                </c:pt>
                <c:pt idx="1985">
                  <c:v>-44.1167469401393</c:v>
                </c:pt>
                <c:pt idx="1986">
                  <c:v>-44.0947029042404</c:v>
                </c:pt>
                <c:pt idx="1987">
                  <c:v>-44.1329030716938</c:v>
                </c:pt>
                <c:pt idx="1988">
                  <c:v>-44.1214866151977</c:v>
                </c:pt>
                <c:pt idx="1989">
                  <c:v>-44.05967685539436</c:v>
                </c:pt>
                <c:pt idx="1990">
                  <c:v>-43.9903426003981</c:v>
                </c:pt>
                <c:pt idx="1991">
                  <c:v>-43.9637398566215</c:v>
                </c:pt>
                <c:pt idx="1992">
                  <c:v>-43.9021289289439</c:v>
                </c:pt>
                <c:pt idx="1993">
                  <c:v>-43.8699151052311</c:v>
                </c:pt>
                <c:pt idx="1994">
                  <c:v>-43.82127187964171</c:v>
                </c:pt>
                <c:pt idx="1995">
                  <c:v>-43.7753900043263</c:v>
                </c:pt>
                <c:pt idx="1996">
                  <c:v>-43.7299652005434</c:v>
                </c:pt>
                <c:pt idx="1997">
                  <c:v>-43.6964431648245</c:v>
                </c:pt>
                <c:pt idx="1998">
                  <c:v>-43.6939640186717</c:v>
                </c:pt>
                <c:pt idx="1999">
                  <c:v>-43.67997088859861</c:v>
                </c:pt>
                <c:pt idx="2000">
                  <c:v>-43.67723301784739</c:v>
                </c:pt>
                <c:pt idx="2001">
                  <c:v>-43.7385005016932</c:v>
                </c:pt>
                <c:pt idx="2002">
                  <c:v>-43.7793086535266</c:v>
                </c:pt>
                <c:pt idx="2003">
                  <c:v>-43.7893189355066</c:v>
                </c:pt>
                <c:pt idx="2004">
                  <c:v>-43.87276016175731</c:v>
                </c:pt>
                <c:pt idx="2005">
                  <c:v>-43.9785266215527</c:v>
                </c:pt>
                <c:pt idx="2006">
                  <c:v>-44.0476551311304</c:v>
                </c:pt>
                <c:pt idx="2007">
                  <c:v>-44.1331059744194</c:v>
                </c:pt>
                <c:pt idx="2008">
                  <c:v>-44.2571715568295</c:v>
                </c:pt>
                <c:pt idx="2009">
                  <c:v>-44.34596631965289</c:v>
                </c:pt>
                <c:pt idx="2010">
                  <c:v>-44.43845545118619</c:v>
                </c:pt>
                <c:pt idx="2011">
                  <c:v>-44.5407989388621</c:v>
                </c:pt>
                <c:pt idx="2012">
                  <c:v>-44.6108713420536</c:v>
                </c:pt>
                <c:pt idx="2013">
                  <c:v>-44.692638081218</c:v>
                </c:pt>
                <c:pt idx="2014">
                  <c:v>-44.7722404487596</c:v>
                </c:pt>
                <c:pt idx="2015">
                  <c:v>-44.81357346377561</c:v>
                </c:pt>
                <c:pt idx="2016">
                  <c:v>-44.8623469353958</c:v>
                </c:pt>
                <c:pt idx="2017">
                  <c:v>-44.8935183145303</c:v>
                </c:pt>
                <c:pt idx="2018">
                  <c:v>-44.9240613340378</c:v>
                </c:pt>
                <c:pt idx="2019">
                  <c:v>-44.9938958410314</c:v>
                </c:pt>
                <c:pt idx="2020">
                  <c:v>-45.00539960214</c:v>
                </c:pt>
                <c:pt idx="2021">
                  <c:v>-45.1042727139171</c:v>
                </c:pt>
                <c:pt idx="2022">
                  <c:v>-45.2092632931727</c:v>
                </c:pt>
                <c:pt idx="2023">
                  <c:v>-45.2863037035695</c:v>
                </c:pt>
                <c:pt idx="2024">
                  <c:v>-45.4012768165987</c:v>
                </c:pt>
                <c:pt idx="2025">
                  <c:v>-45.51145066089941</c:v>
                </c:pt>
                <c:pt idx="2026">
                  <c:v>-45.64484536745049</c:v>
                </c:pt>
                <c:pt idx="2027">
                  <c:v>-45.8821935991198</c:v>
                </c:pt>
                <c:pt idx="2028">
                  <c:v>-46.07745751375961</c:v>
                </c:pt>
                <c:pt idx="2029">
                  <c:v>-46.24362952523899</c:v>
                </c:pt>
                <c:pt idx="2030">
                  <c:v>-46.5263552909101</c:v>
                </c:pt>
                <c:pt idx="2031">
                  <c:v>-46.7475125665809</c:v>
                </c:pt>
                <c:pt idx="2032">
                  <c:v>-46.94352642630619</c:v>
                </c:pt>
                <c:pt idx="2033">
                  <c:v>-47.2004370571783</c:v>
                </c:pt>
                <c:pt idx="2034">
                  <c:v>-47.4447253154396</c:v>
                </c:pt>
                <c:pt idx="2035">
                  <c:v>-47.6359880653201</c:v>
                </c:pt>
                <c:pt idx="2036">
                  <c:v>-47.84243748971501</c:v>
                </c:pt>
                <c:pt idx="2037">
                  <c:v>-48.04466127739824</c:v>
                </c:pt>
                <c:pt idx="2038">
                  <c:v>-48.3270698939852</c:v>
                </c:pt>
                <c:pt idx="2039">
                  <c:v>-48.4965154858659</c:v>
                </c:pt>
                <c:pt idx="2040">
                  <c:v>-48.65266172366204</c:v>
                </c:pt>
                <c:pt idx="2041">
                  <c:v>-48.8581291487805</c:v>
                </c:pt>
                <c:pt idx="2042">
                  <c:v>-49.0322498892988</c:v>
                </c:pt>
                <c:pt idx="2043">
                  <c:v>-49.17228996425349</c:v>
                </c:pt>
                <c:pt idx="2044">
                  <c:v>-49.34354109137199</c:v>
                </c:pt>
                <c:pt idx="2045">
                  <c:v>-49.5222041897881</c:v>
                </c:pt>
                <c:pt idx="2046">
                  <c:v>-49.7181047867495</c:v>
                </c:pt>
                <c:pt idx="2047">
                  <c:v>-49.86994157968271</c:v>
                </c:pt>
                <c:pt idx="2048">
                  <c:v>-50.1107189318056</c:v>
                </c:pt>
                <c:pt idx="2049">
                  <c:v>-50.47313415803</c:v>
                </c:pt>
                <c:pt idx="2050">
                  <c:v>-50.6011792920531</c:v>
                </c:pt>
                <c:pt idx="2051">
                  <c:v>-50.7997019671439</c:v>
                </c:pt>
                <c:pt idx="2052">
                  <c:v>-51.16638005332234</c:v>
                </c:pt>
                <c:pt idx="2053">
                  <c:v>-51.2219390867416</c:v>
                </c:pt>
                <c:pt idx="2054">
                  <c:v>-51.3979554630785</c:v>
                </c:pt>
                <c:pt idx="2055">
                  <c:v>-51.79200987164639</c:v>
                </c:pt>
                <c:pt idx="2056">
                  <c:v>-52.10134825467659</c:v>
                </c:pt>
                <c:pt idx="2057">
                  <c:v>-52.39158921179421</c:v>
                </c:pt>
                <c:pt idx="2058">
                  <c:v>-52.71168848570471</c:v>
                </c:pt>
                <c:pt idx="2059">
                  <c:v>-52.9485929374175</c:v>
                </c:pt>
                <c:pt idx="2060">
                  <c:v>-53.195150253623</c:v>
                </c:pt>
                <c:pt idx="2061">
                  <c:v>-53.4579533405279</c:v>
                </c:pt>
                <c:pt idx="2062">
                  <c:v>-53.67464305747021</c:v>
                </c:pt>
                <c:pt idx="2063">
                  <c:v>-53.91448208334322</c:v>
                </c:pt>
                <c:pt idx="2064">
                  <c:v>-54.15743749776734</c:v>
                </c:pt>
                <c:pt idx="2065">
                  <c:v>-54.4120729266889</c:v>
                </c:pt>
                <c:pt idx="2066">
                  <c:v>-54.49030469543661</c:v>
                </c:pt>
                <c:pt idx="2067">
                  <c:v>-54.7127993748503</c:v>
                </c:pt>
                <c:pt idx="2068">
                  <c:v>-54.9678557188428</c:v>
                </c:pt>
                <c:pt idx="2069">
                  <c:v>-55.1113659469007</c:v>
                </c:pt>
                <c:pt idx="2070">
                  <c:v>-55.35740055109153</c:v>
                </c:pt>
                <c:pt idx="2071">
                  <c:v>-55.4925652456119</c:v>
                </c:pt>
                <c:pt idx="2072">
                  <c:v>-55.681756070255</c:v>
                </c:pt>
                <c:pt idx="2073">
                  <c:v>-55.9555708851395</c:v>
                </c:pt>
                <c:pt idx="2074">
                  <c:v>-56.3030673121458</c:v>
                </c:pt>
                <c:pt idx="2075">
                  <c:v>-56.3409953173787</c:v>
                </c:pt>
                <c:pt idx="2076">
                  <c:v>-56.51925451404351</c:v>
                </c:pt>
                <c:pt idx="2077">
                  <c:v>-56.8530054604791</c:v>
                </c:pt>
                <c:pt idx="2078">
                  <c:v>-57.1529137643578</c:v>
                </c:pt>
                <c:pt idx="2079">
                  <c:v>-57.2673381994959</c:v>
                </c:pt>
                <c:pt idx="2080">
                  <c:v>-57.45962359325222</c:v>
                </c:pt>
                <c:pt idx="2081">
                  <c:v>-57.6199625845528</c:v>
                </c:pt>
                <c:pt idx="2082">
                  <c:v>-58.0987281464333</c:v>
                </c:pt>
                <c:pt idx="2083">
                  <c:v>-58.1828323167833</c:v>
                </c:pt>
                <c:pt idx="2084">
                  <c:v>-58.34745037930819</c:v>
                </c:pt>
                <c:pt idx="2085">
                  <c:v>-58.5593242820914</c:v>
                </c:pt>
                <c:pt idx="2086">
                  <c:v>-58.6377173881766</c:v>
                </c:pt>
                <c:pt idx="2087">
                  <c:v>-58.7289034563012</c:v>
                </c:pt>
                <c:pt idx="2088">
                  <c:v>-58.83231172159201</c:v>
                </c:pt>
                <c:pt idx="2089">
                  <c:v>-58.86169787599728</c:v>
                </c:pt>
                <c:pt idx="2090">
                  <c:v>-59.0785746060705</c:v>
                </c:pt>
                <c:pt idx="2091">
                  <c:v>-59.0279162396238</c:v>
                </c:pt>
                <c:pt idx="2092">
                  <c:v>-59.07776051829399</c:v>
                </c:pt>
                <c:pt idx="2093">
                  <c:v>-58.8520929183786</c:v>
                </c:pt>
                <c:pt idx="2094">
                  <c:v>-58.9323224322084</c:v>
                </c:pt>
                <c:pt idx="2095">
                  <c:v>-59.0960107030645</c:v>
                </c:pt>
                <c:pt idx="2096">
                  <c:v>-59.0497047021078</c:v>
                </c:pt>
                <c:pt idx="2097">
                  <c:v>-58.88460660905474</c:v>
                </c:pt>
                <c:pt idx="2098">
                  <c:v>-58.98106995896811</c:v>
                </c:pt>
                <c:pt idx="2099">
                  <c:v>-59.0947327879713</c:v>
                </c:pt>
                <c:pt idx="2100">
                  <c:v>-59.31208418046151</c:v>
                </c:pt>
                <c:pt idx="2101">
                  <c:v>-59.289549236612</c:v>
                </c:pt>
                <c:pt idx="2102">
                  <c:v>-59.5034430669554</c:v>
                </c:pt>
                <c:pt idx="2103">
                  <c:v>-59.6519755106294</c:v>
                </c:pt>
                <c:pt idx="2104">
                  <c:v>-59.71458190989441</c:v>
                </c:pt>
                <c:pt idx="2105">
                  <c:v>-59.7782607584019</c:v>
                </c:pt>
                <c:pt idx="2106">
                  <c:v>-60.02902734581249</c:v>
                </c:pt>
                <c:pt idx="2107">
                  <c:v>-60.32057457562701</c:v>
                </c:pt>
                <c:pt idx="2108">
                  <c:v>-60.58966360855209</c:v>
                </c:pt>
                <c:pt idx="2109">
                  <c:v>-60.6204396123268</c:v>
                </c:pt>
                <c:pt idx="2110">
                  <c:v>-60.4424440422743</c:v>
                </c:pt>
                <c:pt idx="2111">
                  <c:v>-60.6337282959158</c:v>
                </c:pt>
                <c:pt idx="2112">
                  <c:v>-60.8979067038869</c:v>
                </c:pt>
                <c:pt idx="2113">
                  <c:v>-60.8184089388847</c:v>
                </c:pt>
                <c:pt idx="2114">
                  <c:v>-60.6713569852329</c:v>
                </c:pt>
                <c:pt idx="2115">
                  <c:v>-60.6954949196301</c:v>
                </c:pt>
                <c:pt idx="2116">
                  <c:v>-60.8551242209299</c:v>
                </c:pt>
                <c:pt idx="2117">
                  <c:v>-60.65737441581999</c:v>
                </c:pt>
                <c:pt idx="2118">
                  <c:v>-60.6758535665347</c:v>
                </c:pt>
                <c:pt idx="2119">
                  <c:v>-60.6843088699221</c:v>
                </c:pt>
                <c:pt idx="2120">
                  <c:v>-60.6105056686918</c:v>
                </c:pt>
                <c:pt idx="2121">
                  <c:v>-60.591248262378</c:v>
                </c:pt>
                <c:pt idx="2122">
                  <c:v>-60.44864408998659</c:v>
                </c:pt>
                <c:pt idx="2123">
                  <c:v>-60.5817729188415</c:v>
                </c:pt>
                <c:pt idx="2124">
                  <c:v>-60.7151384035815</c:v>
                </c:pt>
                <c:pt idx="2125">
                  <c:v>-60.37483421328839</c:v>
                </c:pt>
                <c:pt idx="2126">
                  <c:v>-60.32148952070109</c:v>
                </c:pt>
                <c:pt idx="2127">
                  <c:v>-60.3667711625541</c:v>
                </c:pt>
                <c:pt idx="2128">
                  <c:v>-60.5039169319652</c:v>
                </c:pt>
                <c:pt idx="2129">
                  <c:v>-60.48364113401721</c:v>
                </c:pt>
                <c:pt idx="2130">
                  <c:v>-60.48378749814671</c:v>
                </c:pt>
                <c:pt idx="2131">
                  <c:v>-60.4619338324021</c:v>
                </c:pt>
                <c:pt idx="2132">
                  <c:v>-60.2656407050798</c:v>
                </c:pt>
                <c:pt idx="2133">
                  <c:v>-60.2890370347416</c:v>
                </c:pt>
                <c:pt idx="2134">
                  <c:v>-60.2082913454268</c:v>
                </c:pt>
                <c:pt idx="2135">
                  <c:v>-60.0537190917612</c:v>
                </c:pt>
                <c:pt idx="2136">
                  <c:v>-59.96320969923099</c:v>
                </c:pt>
                <c:pt idx="2137">
                  <c:v>-59.8937821101206</c:v>
                </c:pt>
                <c:pt idx="2138">
                  <c:v>-59.4868869506257</c:v>
                </c:pt>
                <c:pt idx="2139">
                  <c:v>-59.3032383130618</c:v>
                </c:pt>
                <c:pt idx="2140">
                  <c:v>-59.14826159424599</c:v>
                </c:pt>
                <c:pt idx="2141">
                  <c:v>-59.0672605478239</c:v>
                </c:pt>
                <c:pt idx="2142">
                  <c:v>-58.81228099364614</c:v>
                </c:pt>
                <c:pt idx="2143">
                  <c:v>-58.7617096347089</c:v>
                </c:pt>
                <c:pt idx="2144">
                  <c:v>-58.47111953324621</c:v>
                </c:pt>
                <c:pt idx="2145">
                  <c:v>-58.3501612724118</c:v>
                </c:pt>
                <c:pt idx="2146">
                  <c:v>-58.2967239775079</c:v>
                </c:pt>
                <c:pt idx="2147">
                  <c:v>-58.29341127124859</c:v>
                </c:pt>
                <c:pt idx="2148">
                  <c:v>-57.9906206984759</c:v>
                </c:pt>
                <c:pt idx="2149">
                  <c:v>-57.88102402314509</c:v>
                </c:pt>
                <c:pt idx="2150">
                  <c:v>-57.8688217946201</c:v>
                </c:pt>
                <c:pt idx="2151">
                  <c:v>-57.76486161572241</c:v>
                </c:pt>
                <c:pt idx="2152">
                  <c:v>-57.6380651264018</c:v>
                </c:pt>
                <c:pt idx="2153">
                  <c:v>-57.61019152996739</c:v>
                </c:pt>
                <c:pt idx="2154">
                  <c:v>-57.7250984330964</c:v>
                </c:pt>
                <c:pt idx="2155">
                  <c:v>-57.5920788810243</c:v>
                </c:pt>
                <c:pt idx="2156">
                  <c:v>-57.49582607301341</c:v>
                </c:pt>
                <c:pt idx="2157">
                  <c:v>-57.4401756880288</c:v>
                </c:pt>
                <c:pt idx="2158">
                  <c:v>-57.3348093079099</c:v>
                </c:pt>
                <c:pt idx="2159">
                  <c:v>-57.2712117635395</c:v>
                </c:pt>
                <c:pt idx="2160">
                  <c:v>-57.2303694266337</c:v>
                </c:pt>
                <c:pt idx="2161">
                  <c:v>-57.099766914807</c:v>
                </c:pt>
                <c:pt idx="2162">
                  <c:v>-56.93037440162399</c:v>
                </c:pt>
                <c:pt idx="2163">
                  <c:v>-56.5960705135841</c:v>
                </c:pt>
                <c:pt idx="2164">
                  <c:v>-56.5379279650498</c:v>
                </c:pt>
                <c:pt idx="2165">
                  <c:v>-56.4620526545617</c:v>
                </c:pt>
                <c:pt idx="2166">
                  <c:v>-56.34432387127379</c:v>
                </c:pt>
                <c:pt idx="2167">
                  <c:v>-56.1245403341311</c:v>
                </c:pt>
                <c:pt idx="2168">
                  <c:v>-56.0258540559714</c:v>
                </c:pt>
                <c:pt idx="2169">
                  <c:v>-56.0269943580743</c:v>
                </c:pt>
                <c:pt idx="2170">
                  <c:v>-55.8477589854495</c:v>
                </c:pt>
                <c:pt idx="2171">
                  <c:v>-55.7556029796384</c:v>
                </c:pt>
                <c:pt idx="2172">
                  <c:v>-55.6287377310979</c:v>
                </c:pt>
                <c:pt idx="2173">
                  <c:v>-55.39346128573391</c:v>
                </c:pt>
                <c:pt idx="2174">
                  <c:v>-55.37301867788459</c:v>
                </c:pt>
                <c:pt idx="2175">
                  <c:v>-55.2686242349846</c:v>
                </c:pt>
                <c:pt idx="2176">
                  <c:v>-55.1534798949205</c:v>
                </c:pt>
                <c:pt idx="2177">
                  <c:v>-55.0491738484736</c:v>
                </c:pt>
                <c:pt idx="2178">
                  <c:v>-54.9669318103915</c:v>
                </c:pt>
                <c:pt idx="2179">
                  <c:v>-54.8308999222399</c:v>
                </c:pt>
                <c:pt idx="2180">
                  <c:v>-54.6804384097715</c:v>
                </c:pt>
                <c:pt idx="2181">
                  <c:v>-54.6058420995692</c:v>
                </c:pt>
                <c:pt idx="2182">
                  <c:v>-54.4900386941656</c:v>
                </c:pt>
                <c:pt idx="2183">
                  <c:v>-54.333256643316</c:v>
                </c:pt>
                <c:pt idx="2184">
                  <c:v>-54.19798435973841</c:v>
                </c:pt>
                <c:pt idx="2185">
                  <c:v>-54.0804304220088</c:v>
                </c:pt>
                <c:pt idx="2186">
                  <c:v>-53.8857792400938</c:v>
                </c:pt>
                <c:pt idx="2187">
                  <c:v>-53.8236702158469</c:v>
                </c:pt>
                <c:pt idx="2188">
                  <c:v>-53.7278022554868</c:v>
                </c:pt>
                <c:pt idx="2189">
                  <c:v>-53.5283524339875</c:v>
                </c:pt>
                <c:pt idx="2190">
                  <c:v>-53.4161495495688</c:v>
                </c:pt>
                <c:pt idx="2191">
                  <c:v>-53.2077368465547</c:v>
                </c:pt>
                <c:pt idx="2192">
                  <c:v>-53.1291751951017</c:v>
                </c:pt>
                <c:pt idx="2193">
                  <c:v>-53.1247958555291</c:v>
                </c:pt>
                <c:pt idx="2194">
                  <c:v>-52.98556473711839</c:v>
                </c:pt>
                <c:pt idx="2195">
                  <c:v>-52.85928838366604</c:v>
                </c:pt>
                <c:pt idx="2196">
                  <c:v>-52.78962167272849</c:v>
                </c:pt>
                <c:pt idx="2197">
                  <c:v>-52.72784008966779</c:v>
                </c:pt>
                <c:pt idx="2198">
                  <c:v>-52.7404739070539</c:v>
                </c:pt>
                <c:pt idx="2199">
                  <c:v>-52.80244050619201</c:v>
                </c:pt>
                <c:pt idx="2200">
                  <c:v>-52.7603676887114</c:v>
                </c:pt>
                <c:pt idx="2201">
                  <c:v>-52.7403608767949</c:v>
                </c:pt>
                <c:pt idx="2202">
                  <c:v>-52.7806345121569</c:v>
                </c:pt>
                <c:pt idx="2203">
                  <c:v>-52.798515759113</c:v>
                </c:pt>
                <c:pt idx="2204">
                  <c:v>-52.888765133067</c:v>
                </c:pt>
                <c:pt idx="2205">
                  <c:v>-52.8630658731833</c:v>
                </c:pt>
                <c:pt idx="2206">
                  <c:v>-52.7576136278695</c:v>
                </c:pt>
                <c:pt idx="2207">
                  <c:v>-52.7367988841746</c:v>
                </c:pt>
                <c:pt idx="2208">
                  <c:v>-52.6726972735902</c:v>
                </c:pt>
                <c:pt idx="2209">
                  <c:v>-52.66084624331339</c:v>
                </c:pt>
                <c:pt idx="2210">
                  <c:v>-52.6084426073587</c:v>
                </c:pt>
                <c:pt idx="2211">
                  <c:v>-52.5544789188829</c:v>
                </c:pt>
                <c:pt idx="2212">
                  <c:v>-52.4249178884372</c:v>
                </c:pt>
                <c:pt idx="2213">
                  <c:v>-52.41774353978619</c:v>
                </c:pt>
                <c:pt idx="2214">
                  <c:v>-52.3906929733053</c:v>
                </c:pt>
                <c:pt idx="2215">
                  <c:v>-52.33612378164511</c:v>
                </c:pt>
                <c:pt idx="2216">
                  <c:v>-52.2472220058837</c:v>
                </c:pt>
                <c:pt idx="2217">
                  <c:v>-52.1536772203339</c:v>
                </c:pt>
                <c:pt idx="2218">
                  <c:v>-52.1125580006563</c:v>
                </c:pt>
                <c:pt idx="2219">
                  <c:v>-52.0611430775118</c:v>
                </c:pt>
                <c:pt idx="2220">
                  <c:v>-52.0057167094702</c:v>
                </c:pt>
                <c:pt idx="2221">
                  <c:v>-51.93234681361719</c:v>
                </c:pt>
                <c:pt idx="2222">
                  <c:v>-51.85448172496551</c:v>
                </c:pt>
                <c:pt idx="2223">
                  <c:v>-51.76815419341001</c:v>
                </c:pt>
                <c:pt idx="2224">
                  <c:v>-51.7056680887005</c:v>
                </c:pt>
                <c:pt idx="2225">
                  <c:v>-51.7321168357979</c:v>
                </c:pt>
                <c:pt idx="2226">
                  <c:v>-51.6835320769319</c:v>
                </c:pt>
                <c:pt idx="2227">
                  <c:v>-51.63577776532239</c:v>
                </c:pt>
                <c:pt idx="2228">
                  <c:v>-51.6006741325363</c:v>
                </c:pt>
                <c:pt idx="2229">
                  <c:v>-51.628356898495</c:v>
                </c:pt>
                <c:pt idx="2230">
                  <c:v>-51.5912709364621</c:v>
                </c:pt>
                <c:pt idx="2231">
                  <c:v>-51.54168386364584</c:v>
                </c:pt>
                <c:pt idx="2232">
                  <c:v>-51.48914119028549</c:v>
                </c:pt>
                <c:pt idx="2233">
                  <c:v>-51.4553848178399</c:v>
                </c:pt>
                <c:pt idx="2234">
                  <c:v>-51.35925685308509</c:v>
                </c:pt>
                <c:pt idx="2235">
                  <c:v>-51.2555148007986</c:v>
                </c:pt>
                <c:pt idx="2236">
                  <c:v>-51.2566238654118</c:v>
                </c:pt>
                <c:pt idx="2237">
                  <c:v>-51.1799077216287</c:v>
                </c:pt>
                <c:pt idx="2238">
                  <c:v>-51.06934318965</c:v>
                </c:pt>
                <c:pt idx="2239">
                  <c:v>-51.09130903923649</c:v>
                </c:pt>
                <c:pt idx="2240">
                  <c:v>-51.0011971251755</c:v>
                </c:pt>
                <c:pt idx="2241">
                  <c:v>-50.9640101355379</c:v>
                </c:pt>
                <c:pt idx="2242">
                  <c:v>-50.8954087422716</c:v>
                </c:pt>
                <c:pt idx="2243">
                  <c:v>-50.7517176774795</c:v>
                </c:pt>
                <c:pt idx="2244">
                  <c:v>-50.7430051899487</c:v>
                </c:pt>
                <c:pt idx="2245">
                  <c:v>-50.7526288458471</c:v>
                </c:pt>
                <c:pt idx="2246">
                  <c:v>-50.6617687725901</c:v>
                </c:pt>
                <c:pt idx="2247">
                  <c:v>-50.6694061398353</c:v>
                </c:pt>
                <c:pt idx="2248">
                  <c:v>-50.6376183846143</c:v>
                </c:pt>
                <c:pt idx="2249">
                  <c:v>-50.6208823119386</c:v>
                </c:pt>
                <c:pt idx="2250">
                  <c:v>-50.6504142404341</c:v>
                </c:pt>
                <c:pt idx="2251">
                  <c:v>-50.5652342054184</c:v>
                </c:pt>
                <c:pt idx="2252">
                  <c:v>-50.5393653172012</c:v>
                </c:pt>
                <c:pt idx="2253">
                  <c:v>-50.49964867114389</c:v>
                </c:pt>
                <c:pt idx="2254">
                  <c:v>-50.4386777299994</c:v>
                </c:pt>
                <c:pt idx="2255">
                  <c:v>-50.32707058575679</c:v>
                </c:pt>
                <c:pt idx="2256">
                  <c:v>-50.26681718421649</c:v>
                </c:pt>
                <c:pt idx="2257">
                  <c:v>-50.2015141783786</c:v>
                </c:pt>
                <c:pt idx="2258">
                  <c:v>-50.1275476681119</c:v>
                </c:pt>
                <c:pt idx="2259">
                  <c:v>-50.0109108774119</c:v>
                </c:pt>
                <c:pt idx="2260">
                  <c:v>-49.9659793908612</c:v>
                </c:pt>
                <c:pt idx="2261">
                  <c:v>-49.8917513120608</c:v>
                </c:pt>
                <c:pt idx="2262">
                  <c:v>-49.88374932209059</c:v>
                </c:pt>
                <c:pt idx="2263">
                  <c:v>-49.7427017448813</c:v>
                </c:pt>
                <c:pt idx="2264">
                  <c:v>-49.5843187399732</c:v>
                </c:pt>
                <c:pt idx="2265">
                  <c:v>-49.5984508836975</c:v>
                </c:pt>
                <c:pt idx="2266">
                  <c:v>-49.5914791414718</c:v>
                </c:pt>
                <c:pt idx="2267">
                  <c:v>-49.56762437049731</c:v>
                </c:pt>
                <c:pt idx="2268">
                  <c:v>-49.5282000691393</c:v>
                </c:pt>
                <c:pt idx="2269">
                  <c:v>-49.4988205066851</c:v>
                </c:pt>
                <c:pt idx="2270">
                  <c:v>-49.52151435576651</c:v>
                </c:pt>
                <c:pt idx="2271">
                  <c:v>-49.54490796445229</c:v>
                </c:pt>
                <c:pt idx="2272">
                  <c:v>-49.58724517921389</c:v>
                </c:pt>
                <c:pt idx="2273">
                  <c:v>-49.615582694217</c:v>
                </c:pt>
                <c:pt idx="2274">
                  <c:v>-49.67488269429099</c:v>
                </c:pt>
                <c:pt idx="2275">
                  <c:v>-49.7248183291762</c:v>
                </c:pt>
                <c:pt idx="2276">
                  <c:v>-49.7896154129177</c:v>
                </c:pt>
                <c:pt idx="2277">
                  <c:v>-49.9370267768213</c:v>
                </c:pt>
                <c:pt idx="2278">
                  <c:v>-49.9480175160451</c:v>
                </c:pt>
                <c:pt idx="2279">
                  <c:v>-50.01928459987089</c:v>
                </c:pt>
                <c:pt idx="2280">
                  <c:v>-50.0962737315975</c:v>
                </c:pt>
                <c:pt idx="2281">
                  <c:v>-50.1389828089814</c:v>
                </c:pt>
                <c:pt idx="2282">
                  <c:v>-50.2433595913869</c:v>
                </c:pt>
                <c:pt idx="2283">
                  <c:v>-50.3698313398918</c:v>
                </c:pt>
                <c:pt idx="2284">
                  <c:v>-50.44306737144418</c:v>
                </c:pt>
                <c:pt idx="2285">
                  <c:v>-50.60328642069781</c:v>
                </c:pt>
                <c:pt idx="2286">
                  <c:v>-50.6558907938948</c:v>
                </c:pt>
                <c:pt idx="2287">
                  <c:v>-50.65969257660819</c:v>
                </c:pt>
                <c:pt idx="2288">
                  <c:v>-50.7553179946997</c:v>
                </c:pt>
                <c:pt idx="2289">
                  <c:v>-50.77098442227859</c:v>
                </c:pt>
                <c:pt idx="2290">
                  <c:v>-50.80889609136756</c:v>
                </c:pt>
                <c:pt idx="2291">
                  <c:v>-50.8594522096661</c:v>
                </c:pt>
                <c:pt idx="2292">
                  <c:v>-50.9405051163758</c:v>
                </c:pt>
                <c:pt idx="2293">
                  <c:v>-51.01808987350744</c:v>
                </c:pt>
                <c:pt idx="2294">
                  <c:v>-51.0520013086205</c:v>
                </c:pt>
                <c:pt idx="2295">
                  <c:v>-51.0389803142625</c:v>
                </c:pt>
                <c:pt idx="2296">
                  <c:v>-51.0723836484566</c:v>
                </c:pt>
                <c:pt idx="2297">
                  <c:v>-51.1783690347585</c:v>
                </c:pt>
                <c:pt idx="2298">
                  <c:v>-51.2093012953444</c:v>
                </c:pt>
                <c:pt idx="2299">
                  <c:v>-51.3190687135247</c:v>
                </c:pt>
                <c:pt idx="2300">
                  <c:v>-51.5621777262615</c:v>
                </c:pt>
                <c:pt idx="2301">
                  <c:v>-51.6716652326868</c:v>
                </c:pt>
                <c:pt idx="2302">
                  <c:v>-51.65374151561956</c:v>
                </c:pt>
                <c:pt idx="2303">
                  <c:v>-51.7749076970052</c:v>
                </c:pt>
                <c:pt idx="2304">
                  <c:v>-51.9289793280092</c:v>
                </c:pt>
                <c:pt idx="2305">
                  <c:v>-52.0615696169298</c:v>
                </c:pt>
                <c:pt idx="2306">
                  <c:v>-52.2633552744103</c:v>
                </c:pt>
                <c:pt idx="2307">
                  <c:v>-52.4336501830884</c:v>
                </c:pt>
                <c:pt idx="2308">
                  <c:v>-52.6147519451873</c:v>
                </c:pt>
                <c:pt idx="2309">
                  <c:v>-52.81495428969118</c:v>
                </c:pt>
                <c:pt idx="2310">
                  <c:v>-52.95447352179434</c:v>
                </c:pt>
                <c:pt idx="2311">
                  <c:v>-53.26702652716259</c:v>
                </c:pt>
                <c:pt idx="2312">
                  <c:v>-53.4102889207089</c:v>
                </c:pt>
                <c:pt idx="2313">
                  <c:v>-53.6497040011868</c:v>
                </c:pt>
                <c:pt idx="2314">
                  <c:v>-53.9248397485869</c:v>
                </c:pt>
                <c:pt idx="2315">
                  <c:v>-54.2033630350771</c:v>
                </c:pt>
                <c:pt idx="2316">
                  <c:v>-54.4248556601973</c:v>
                </c:pt>
                <c:pt idx="2317">
                  <c:v>-54.68894195343849</c:v>
                </c:pt>
                <c:pt idx="2318">
                  <c:v>-54.9085748507909</c:v>
                </c:pt>
                <c:pt idx="2319">
                  <c:v>-55.2235775890254</c:v>
                </c:pt>
                <c:pt idx="2320">
                  <c:v>-55.45640016223821</c:v>
                </c:pt>
                <c:pt idx="2321">
                  <c:v>-55.7271829126072</c:v>
                </c:pt>
                <c:pt idx="2322">
                  <c:v>-55.88735179749899</c:v>
                </c:pt>
                <c:pt idx="2323">
                  <c:v>-56.2942748940725</c:v>
                </c:pt>
                <c:pt idx="2324">
                  <c:v>-56.5637522327456</c:v>
                </c:pt>
                <c:pt idx="2325">
                  <c:v>-56.7349147226251</c:v>
                </c:pt>
                <c:pt idx="2326">
                  <c:v>-56.848283156988</c:v>
                </c:pt>
                <c:pt idx="2327">
                  <c:v>-57.0881880935184</c:v>
                </c:pt>
                <c:pt idx="2328">
                  <c:v>-57.2804421166229</c:v>
                </c:pt>
                <c:pt idx="2329">
                  <c:v>-57.376296642766</c:v>
                </c:pt>
                <c:pt idx="2330">
                  <c:v>-57.5328796272279</c:v>
                </c:pt>
                <c:pt idx="2331">
                  <c:v>-57.6268948871269</c:v>
                </c:pt>
                <c:pt idx="2332">
                  <c:v>-57.6921257555943</c:v>
                </c:pt>
                <c:pt idx="2333">
                  <c:v>-57.8803116989043</c:v>
                </c:pt>
                <c:pt idx="2334">
                  <c:v>-57.9803923491275</c:v>
                </c:pt>
                <c:pt idx="2335">
                  <c:v>-58.1013923535671</c:v>
                </c:pt>
                <c:pt idx="2336">
                  <c:v>-58.38791042203241</c:v>
                </c:pt>
                <c:pt idx="2337">
                  <c:v>-58.34532565772209</c:v>
                </c:pt>
                <c:pt idx="2338">
                  <c:v>-58.44668449308508</c:v>
                </c:pt>
                <c:pt idx="2339">
                  <c:v>-58.5837006943283</c:v>
                </c:pt>
                <c:pt idx="2340">
                  <c:v>-58.4001933096236</c:v>
                </c:pt>
                <c:pt idx="2341">
                  <c:v>-58.5787328207669</c:v>
                </c:pt>
                <c:pt idx="2342">
                  <c:v>-58.7843499618732</c:v>
                </c:pt>
                <c:pt idx="2343">
                  <c:v>-58.9533729428379</c:v>
                </c:pt>
                <c:pt idx="2344">
                  <c:v>-59.0017828425318</c:v>
                </c:pt>
                <c:pt idx="2345">
                  <c:v>-58.93284709318699</c:v>
                </c:pt>
                <c:pt idx="2346">
                  <c:v>-59.0516250340891</c:v>
                </c:pt>
                <c:pt idx="2347">
                  <c:v>-59.183547437965</c:v>
                </c:pt>
                <c:pt idx="2348">
                  <c:v>-59.5837523539401</c:v>
                </c:pt>
                <c:pt idx="2349">
                  <c:v>-59.8594289954817</c:v>
                </c:pt>
                <c:pt idx="2350">
                  <c:v>-60.0291000049383</c:v>
                </c:pt>
                <c:pt idx="2351">
                  <c:v>-60.26494160639039</c:v>
                </c:pt>
                <c:pt idx="2352">
                  <c:v>-60.41143260373291</c:v>
                </c:pt>
                <c:pt idx="2353">
                  <c:v>-60.7014968745005</c:v>
                </c:pt>
                <c:pt idx="2354">
                  <c:v>-61.0379145350092</c:v>
                </c:pt>
                <c:pt idx="2355">
                  <c:v>-61.35529013701129</c:v>
                </c:pt>
                <c:pt idx="2356">
                  <c:v>-61.7422119276271</c:v>
                </c:pt>
                <c:pt idx="2357">
                  <c:v>-61.91078726604941</c:v>
                </c:pt>
                <c:pt idx="2358">
                  <c:v>-62.1095598613903</c:v>
                </c:pt>
                <c:pt idx="2359">
                  <c:v>-62.5004256885574</c:v>
                </c:pt>
                <c:pt idx="2360">
                  <c:v>-62.6301841904781</c:v>
                </c:pt>
                <c:pt idx="2361">
                  <c:v>-62.72687956471339</c:v>
                </c:pt>
                <c:pt idx="2362">
                  <c:v>-63.161167039056</c:v>
                </c:pt>
                <c:pt idx="2363">
                  <c:v>-63.42084321746859</c:v>
                </c:pt>
                <c:pt idx="2364">
                  <c:v>-63.6907167752775</c:v>
                </c:pt>
                <c:pt idx="2365">
                  <c:v>-63.6848049700754</c:v>
                </c:pt>
                <c:pt idx="2366">
                  <c:v>-64.01777282248955</c:v>
                </c:pt>
                <c:pt idx="2367">
                  <c:v>-64.12614655194378</c:v>
                </c:pt>
                <c:pt idx="2368">
                  <c:v>-63.9900752055163</c:v>
                </c:pt>
                <c:pt idx="2369">
                  <c:v>-64.0807704890136</c:v>
                </c:pt>
                <c:pt idx="2370">
                  <c:v>-64.29230216389777</c:v>
                </c:pt>
                <c:pt idx="2371">
                  <c:v>-64.55180249916188</c:v>
                </c:pt>
                <c:pt idx="2372">
                  <c:v>-64.42230828261926</c:v>
                </c:pt>
                <c:pt idx="2373">
                  <c:v>-64.26085295115918</c:v>
                </c:pt>
                <c:pt idx="2374">
                  <c:v>-64.42275774102967</c:v>
                </c:pt>
                <c:pt idx="2375">
                  <c:v>-64.2486264785633</c:v>
                </c:pt>
                <c:pt idx="2376">
                  <c:v>-64.07308030764968</c:v>
                </c:pt>
                <c:pt idx="2377">
                  <c:v>-64.1901699977236</c:v>
                </c:pt>
                <c:pt idx="2378">
                  <c:v>-63.94615468526111</c:v>
                </c:pt>
                <c:pt idx="2379">
                  <c:v>-63.62788453356731</c:v>
                </c:pt>
                <c:pt idx="2380">
                  <c:v>-63.3984090048281</c:v>
                </c:pt>
                <c:pt idx="2381">
                  <c:v>-63.51745105424322</c:v>
                </c:pt>
                <c:pt idx="2382">
                  <c:v>-63.2194291645159</c:v>
                </c:pt>
                <c:pt idx="2383">
                  <c:v>-62.96310894615201</c:v>
                </c:pt>
                <c:pt idx="2384">
                  <c:v>-62.8819219389118</c:v>
                </c:pt>
                <c:pt idx="2385">
                  <c:v>-62.46662149211559</c:v>
                </c:pt>
                <c:pt idx="2386">
                  <c:v>-62.5434914903277</c:v>
                </c:pt>
                <c:pt idx="2387">
                  <c:v>-62.60242787326711</c:v>
                </c:pt>
                <c:pt idx="2388">
                  <c:v>-62.55784985096011</c:v>
                </c:pt>
                <c:pt idx="2389">
                  <c:v>-62.2268547383373</c:v>
                </c:pt>
                <c:pt idx="2390">
                  <c:v>-62.3669742460287</c:v>
                </c:pt>
                <c:pt idx="2391">
                  <c:v>-62.292947288711</c:v>
                </c:pt>
                <c:pt idx="2392">
                  <c:v>-62.4114385524565</c:v>
                </c:pt>
                <c:pt idx="2393">
                  <c:v>-62.5080705166889</c:v>
                </c:pt>
                <c:pt idx="2394">
                  <c:v>-62.47260606571449</c:v>
                </c:pt>
                <c:pt idx="2395">
                  <c:v>-62.57567435376351</c:v>
                </c:pt>
                <c:pt idx="2396">
                  <c:v>-62.40109818494224</c:v>
                </c:pt>
                <c:pt idx="2397">
                  <c:v>-62.58134976679731</c:v>
                </c:pt>
                <c:pt idx="2398">
                  <c:v>-62.6567342258717</c:v>
                </c:pt>
                <c:pt idx="2399">
                  <c:v>-62.48579763177349</c:v>
                </c:pt>
                <c:pt idx="2400">
                  <c:v>-62.7867162447208</c:v>
                </c:pt>
                <c:pt idx="2401">
                  <c:v>-62.90541995434749</c:v>
                </c:pt>
                <c:pt idx="2402">
                  <c:v>-63.3259931162749</c:v>
                </c:pt>
                <c:pt idx="2403">
                  <c:v>-63.3942524512287</c:v>
                </c:pt>
                <c:pt idx="2404">
                  <c:v>-63.5608120771567</c:v>
                </c:pt>
                <c:pt idx="2405">
                  <c:v>-63.4345086194355</c:v>
                </c:pt>
                <c:pt idx="2406">
                  <c:v>-63.0797629917902</c:v>
                </c:pt>
                <c:pt idx="2407">
                  <c:v>-62.95098054130271</c:v>
                </c:pt>
                <c:pt idx="2408">
                  <c:v>-63.1832633874747</c:v>
                </c:pt>
                <c:pt idx="2409">
                  <c:v>-63.1994601153237</c:v>
                </c:pt>
                <c:pt idx="2410">
                  <c:v>-63.0181832971035</c:v>
                </c:pt>
                <c:pt idx="2411">
                  <c:v>-62.96003645504381</c:v>
                </c:pt>
                <c:pt idx="2412">
                  <c:v>-62.8287770627701</c:v>
                </c:pt>
                <c:pt idx="2413">
                  <c:v>-62.6241566742372</c:v>
                </c:pt>
                <c:pt idx="2414">
                  <c:v>-62.1235135662902</c:v>
                </c:pt>
                <c:pt idx="2415">
                  <c:v>-61.8020539517208</c:v>
                </c:pt>
                <c:pt idx="2416">
                  <c:v>-61.6944133663541</c:v>
                </c:pt>
                <c:pt idx="2417">
                  <c:v>-61.6738725443653</c:v>
                </c:pt>
                <c:pt idx="2418">
                  <c:v>-61.41896793533631</c:v>
                </c:pt>
                <c:pt idx="2419">
                  <c:v>-61.0121298823673</c:v>
                </c:pt>
                <c:pt idx="2420">
                  <c:v>-60.83756935041291</c:v>
                </c:pt>
                <c:pt idx="2421">
                  <c:v>-60.7491501666691</c:v>
                </c:pt>
                <c:pt idx="2422">
                  <c:v>-60.64070151188351</c:v>
                </c:pt>
                <c:pt idx="2423">
                  <c:v>-60.4543583122103</c:v>
                </c:pt>
                <c:pt idx="2424">
                  <c:v>-60.1832552416347</c:v>
                </c:pt>
                <c:pt idx="2425">
                  <c:v>-59.9771543817284</c:v>
                </c:pt>
                <c:pt idx="2426">
                  <c:v>-59.99946423144861</c:v>
                </c:pt>
                <c:pt idx="2427">
                  <c:v>-59.7713806200541</c:v>
                </c:pt>
                <c:pt idx="2428">
                  <c:v>-59.5423178965879</c:v>
                </c:pt>
                <c:pt idx="2429">
                  <c:v>-59.7455639562141</c:v>
                </c:pt>
                <c:pt idx="2430">
                  <c:v>-59.5190776560599</c:v>
                </c:pt>
                <c:pt idx="2431">
                  <c:v>-59.15182285529591</c:v>
                </c:pt>
                <c:pt idx="2432">
                  <c:v>-59.30745971162561</c:v>
                </c:pt>
                <c:pt idx="2433">
                  <c:v>-59.3373176998009</c:v>
                </c:pt>
                <c:pt idx="2434">
                  <c:v>-59.248413856485</c:v>
                </c:pt>
                <c:pt idx="2435">
                  <c:v>-59.0932437371582</c:v>
                </c:pt>
                <c:pt idx="2436">
                  <c:v>-58.9933770435785</c:v>
                </c:pt>
                <c:pt idx="2437">
                  <c:v>-59.0592151489324</c:v>
                </c:pt>
                <c:pt idx="2438">
                  <c:v>-58.9924273438474</c:v>
                </c:pt>
                <c:pt idx="2439">
                  <c:v>-58.7950646741342</c:v>
                </c:pt>
                <c:pt idx="2440">
                  <c:v>-58.6831185200124</c:v>
                </c:pt>
                <c:pt idx="2441">
                  <c:v>-58.785586140662</c:v>
                </c:pt>
                <c:pt idx="2442">
                  <c:v>-58.7511236290509</c:v>
                </c:pt>
                <c:pt idx="2443">
                  <c:v>-58.7041466991239</c:v>
                </c:pt>
                <c:pt idx="2444">
                  <c:v>-58.6414451924582</c:v>
                </c:pt>
                <c:pt idx="2445">
                  <c:v>-58.6266337673719</c:v>
                </c:pt>
                <c:pt idx="2446">
                  <c:v>-58.67168626451549</c:v>
                </c:pt>
                <c:pt idx="2447">
                  <c:v>-58.5168386026598</c:v>
                </c:pt>
                <c:pt idx="2448">
                  <c:v>-58.4289283324457</c:v>
                </c:pt>
                <c:pt idx="2449">
                  <c:v>-58.45204439345719</c:v>
                </c:pt>
                <c:pt idx="2450">
                  <c:v>-58.5729679476295</c:v>
                </c:pt>
                <c:pt idx="2451">
                  <c:v>-58.5298641854174</c:v>
                </c:pt>
                <c:pt idx="2452">
                  <c:v>-58.5647628343229</c:v>
                </c:pt>
                <c:pt idx="2453">
                  <c:v>-58.5615324005843</c:v>
                </c:pt>
                <c:pt idx="2454">
                  <c:v>-58.337915121775</c:v>
                </c:pt>
                <c:pt idx="2455">
                  <c:v>-58.2381483492677</c:v>
                </c:pt>
                <c:pt idx="2456">
                  <c:v>-58.1650959418294</c:v>
                </c:pt>
                <c:pt idx="2457">
                  <c:v>-57.890761834424</c:v>
                </c:pt>
                <c:pt idx="2458">
                  <c:v>-57.866645839866</c:v>
                </c:pt>
                <c:pt idx="2459">
                  <c:v>-57.8101084821204</c:v>
                </c:pt>
                <c:pt idx="2460">
                  <c:v>-57.6084245565855</c:v>
                </c:pt>
                <c:pt idx="2461">
                  <c:v>-57.570236852692</c:v>
                </c:pt>
                <c:pt idx="2462">
                  <c:v>-57.48864107508206</c:v>
                </c:pt>
                <c:pt idx="2463">
                  <c:v>-57.4407746817048</c:v>
                </c:pt>
                <c:pt idx="2464">
                  <c:v>-57.4269785044034</c:v>
                </c:pt>
                <c:pt idx="2465">
                  <c:v>-57.2762611588272</c:v>
                </c:pt>
                <c:pt idx="2466">
                  <c:v>-57.3159419062087</c:v>
                </c:pt>
                <c:pt idx="2467">
                  <c:v>-57.2997097825829</c:v>
                </c:pt>
                <c:pt idx="2468">
                  <c:v>-57.2824299647558</c:v>
                </c:pt>
                <c:pt idx="2469">
                  <c:v>-57.3273631275006</c:v>
                </c:pt>
                <c:pt idx="2470">
                  <c:v>-57.2381641144253</c:v>
                </c:pt>
                <c:pt idx="2471">
                  <c:v>-57.27486344753149</c:v>
                </c:pt>
                <c:pt idx="2472">
                  <c:v>-57.4270031802507</c:v>
                </c:pt>
                <c:pt idx="2473">
                  <c:v>-57.4857554295777</c:v>
                </c:pt>
                <c:pt idx="2474">
                  <c:v>-57.658535075757</c:v>
                </c:pt>
                <c:pt idx="2475">
                  <c:v>-57.6978573443268</c:v>
                </c:pt>
                <c:pt idx="2476">
                  <c:v>-57.7026283075452</c:v>
                </c:pt>
                <c:pt idx="2477">
                  <c:v>-57.7762129447367</c:v>
                </c:pt>
                <c:pt idx="2478">
                  <c:v>-57.81942115230624</c:v>
                </c:pt>
                <c:pt idx="2479">
                  <c:v>-57.7625149788775</c:v>
                </c:pt>
                <c:pt idx="2480">
                  <c:v>-57.7226581129469</c:v>
                </c:pt>
                <c:pt idx="2481">
                  <c:v>-57.84557147178999</c:v>
                </c:pt>
                <c:pt idx="2482">
                  <c:v>-57.81169309946604</c:v>
                </c:pt>
                <c:pt idx="2483">
                  <c:v>-57.6505297474239</c:v>
                </c:pt>
                <c:pt idx="2484">
                  <c:v>-57.630485288263</c:v>
                </c:pt>
                <c:pt idx="2485">
                  <c:v>-57.5851027308856</c:v>
                </c:pt>
                <c:pt idx="2486">
                  <c:v>-57.5131373938309</c:v>
                </c:pt>
                <c:pt idx="2487">
                  <c:v>-57.4663953121715</c:v>
                </c:pt>
                <c:pt idx="2488">
                  <c:v>-57.30182404258819</c:v>
                </c:pt>
                <c:pt idx="2489">
                  <c:v>-57.19106567526161</c:v>
                </c:pt>
                <c:pt idx="2490">
                  <c:v>-56.98068055776348</c:v>
                </c:pt>
                <c:pt idx="2491">
                  <c:v>-56.8900787261479</c:v>
                </c:pt>
                <c:pt idx="2492">
                  <c:v>-56.91254830024359</c:v>
                </c:pt>
                <c:pt idx="2493">
                  <c:v>-56.85358585742341</c:v>
                </c:pt>
                <c:pt idx="2494">
                  <c:v>-56.8596506358593</c:v>
                </c:pt>
                <c:pt idx="2495">
                  <c:v>-56.8708582423858</c:v>
                </c:pt>
                <c:pt idx="2496">
                  <c:v>-56.75232303923649</c:v>
                </c:pt>
                <c:pt idx="2497">
                  <c:v>-56.6556261650758</c:v>
                </c:pt>
                <c:pt idx="2498">
                  <c:v>-56.7081005183189</c:v>
                </c:pt>
                <c:pt idx="2499">
                  <c:v>-56.81491437348009</c:v>
                </c:pt>
                <c:pt idx="2500">
                  <c:v>-56.6880560510285</c:v>
                </c:pt>
                <c:pt idx="2501">
                  <c:v>-56.6836326185189</c:v>
                </c:pt>
                <c:pt idx="2502">
                  <c:v>-56.7429107564858</c:v>
                </c:pt>
                <c:pt idx="2503">
                  <c:v>-56.7750829252843</c:v>
                </c:pt>
                <c:pt idx="2504">
                  <c:v>-56.827429376829</c:v>
                </c:pt>
                <c:pt idx="2505">
                  <c:v>-56.8351402607635</c:v>
                </c:pt>
                <c:pt idx="2506">
                  <c:v>-56.8860738947011</c:v>
                </c:pt>
                <c:pt idx="2507">
                  <c:v>-56.7846383568577</c:v>
                </c:pt>
                <c:pt idx="2508">
                  <c:v>-56.5908322520005</c:v>
                </c:pt>
                <c:pt idx="2509">
                  <c:v>-56.7065184795682</c:v>
                </c:pt>
                <c:pt idx="2510">
                  <c:v>-56.85523707555119</c:v>
                </c:pt>
                <c:pt idx="2511">
                  <c:v>-56.8285170936111</c:v>
                </c:pt>
                <c:pt idx="2512">
                  <c:v>-56.7909771361566</c:v>
                </c:pt>
                <c:pt idx="2513">
                  <c:v>-56.7311175457098</c:v>
                </c:pt>
                <c:pt idx="2514">
                  <c:v>-56.8067402247551</c:v>
                </c:pt>
                <c:pt idx="2515">
                  <c:v>-56.7381637539478</c:v>
                </c:pt>
                <c:pt idx="2516">
                  <c:v>-56.7060132684869</c:v>
                </c:pt>
                <c:pt idx="2517">
                  <c:v>-56.7270468685825</c:v>
                </c:pt>
                <c:pt idx="2518">
                  <c:v>-56.75666418875439</c:v>
                </c:pt>
                <c:pt idx="2519">
                  <c:v>-56.8864996455251</c:v>
                </c:pt>
                <c:pt idx="2520">
                  <c:v>-56.7540627307556</c:v>
                </c:pt>
                <c:pt idx="2521">
                  <c:v>-56.7158325468323</c:v>
                </c:pt>
                <c:pt idx="2522">
                  <c:v>-56.8102002729229</c:v>
                </c:pt>
                <c:pt idx="2523">
                  <c:v>-56.65683475230351</c:v>
                </c:pt>
                <c:pt idx="2524">
                  <c:v>-56.5266935702771</c:v>
                </c:pt>
                <c:pt idx="2525">
                  <c:v>-56.4279560481418</c:v>
                </c:pt>
                <c:pt idx="2526">
                  <c:v>-56.51145692064699</c:v>
                </c:pt>
                <c:pt idx="2527">
                  <c:v>-56.4717571574359</c:v>
                </c:pt>
                <c:pt idx="2528">
                  <c:v>-56.2567778810042</c:v>
                </c:pt>
                <c:pt idx="2529">
                  <c:v>-56.1849546370572</c:v>
                </c:pt>
                <c:pt idx="2530">
                  <c:v>-56.1695630720326</c:v>
                </c:pt>
                <c:pt idx="2531">
                  <c:v>-56.01190454344354</c:v>
                </c:pt>
                <c:pt idx="2532">
                  <c:v>-55.84607781623809</c:v>
                </c:pt>
                <c:pt idx="2533">
                  <c:v>-55.6947206128713</c:v>
                </c:pt>
                <c:pt idx="2534">
                  <c:v>-55.6097009301199</c:v>
                </c:pt>
                <c:pt idx="2535">
                  <c:v>-55.65037676236224</c:v>
                </c:pt>
                <c:pt idx="2536">
                  <c:v>-55.58283471569301</c:v>
                </c:pt>
                <c:pt idx="2537">
                  <c:v>-55.55436528964047</c:v>
                </c:pt>
                <c:pt idx="2538">
                  <c:v>-55.50631749346361</c:v>
                </c:pt>
                <c:pt idx="2539">
                  <c:v>-55.294883111527</c:v>
                </c:pt>
                <c:pt idx="2540">
                  <c:v>-55.34998498454201</c:v>
                </c:pt>
                <c:pt idx="2541">
                  <c:v>-55.48639862359659</c:v>
                </c:pt>
                <c:pt idx="2542">
                  <c:v>-55.5088153179874</c:v>
                </c:pt>
                <c:pt idx="2543">
                  <c:v>-55.60547503550061</c:v>
                </c:pt>
                <c:pt idx="2544">
                  <c:v>-55.55362386719011</c:v>
                </c:pt>
                <c:pt idx="2545">
                  <c:v>-55.55360954571531</c:v>
                </c:pt>
                <c:pt idx="2546">
                  <c:v>-55.75948066568696</c:v>
                </c:pt>
                <c:pt idx="2547">
                  <c:v>-55.7396032353863</c:v>
                </c:pt>
                <c:pt idx="2548">
                  <c:v>-55.7796110456354</c:v>
                </c:pt>
                <c:pt idx="2549">
                  <c:v>-55.96468941600721</c:v>
                </c:pt>
                <c:pt idx="2550">
                  <c:v>-56.02109436760144</c:v>
                </c:pt>
                <c:pt idx="2551">
                  <c:v>-56.146716113413</c:v>
                </c:pt>
                <c:pt idx="2552">
                  <c:v>-56.2779129999748</c:v>
                </c:pt>
                <c:pt idx="2553">
                  <c:v>-56.3165398883751</c:v>
                </c:pt>
                <c:pt idx="2554">
                  <c:v>-56.2952174097928</c:v>
                </c:pt>
                <c:pt idx="2555">
                  <c:v>-56.2745591185441</c:v>
                </c:pt>
                <c:pt idx="2556">
                  <c:v>-56.31405380439141</c:v>
                </c:pt>
                <c:pt idx="2557">
                  <c:v>-56.2302657056251</c:v>
                </c:pt>
                <c:pt idx="2558">
                  <c:v>-56.4630276607889</c:v>
                </c:pt>
                <c:pt idx="2559">
                  <c:v>-56.38083950451389</c:v>
                </c:pt>
                <c:pt idx="2560">
                  <c:v>-56.2655665652818</c:v>
                </c:pt>
                <c:pt idx="2561">
                  <c:v>-56.2931445247022</c:v>
                </c:pt>
                <c:pt idx="2562">
                  <c:v>-56.47384157310911</c:v>
                </c:pt>
                <c:pt idx="2563">
                  <c:v>-56.4311044308378</c:v>
                </c:pt>
                <c:pt idx="2564">
                  <c:v>-56.3210515807597</c:v>
                </c:pt>
                <c:pt idx="2565">
                  <c:v>-56.3115124603748</c:v>
                </c:pt>
                <c:pt idx="2566">
                  <c:v>-56.4709807449584</c:v>
                </c:pt>
                <c:pt idx="2567">
                  <c:v>-56.431961720271</c:v>
                </c:pt>
                <c:pt idx="2568">
                  <c:v>-56.35306725846381</c:v>
                </c:pt>
                <c:pt idx="2569">
                  <c:v>-56.52263461304219</c:v>
                </c:pt>
                <c:pt idx="2570">
                  <c:v>-56.7411515422537</c:v>
                </c:pt>
                <c:pt idx="2571">
                  <c:v>-56.728053648553</c:v>
                </c:pt>
                <c:pt idx="2572">
                  <c:v>-56.52241556531219</c:v>
                </c:pt>
                <c:pt idx="2573">
                  <c:v>-56.6362160264007</c:v>
                </c:pt>
                <c:pt idx="2574">
                  <c:v>-56.87286964114411</c:v>
                </c:pt>
                <c:pt idx="2575">
                  <c:v>-56.90373995222259</c:v>
                </c:pt>
                <c:pt idx="2576">
                  <c:v>-57.0367431578898</c:v>
                </c:pt>
                <c:pt idx="2577">
                  <c:v>-57.343230686938</c:v>
                </c:pt>
                <c:pt idx="2578">
                  <c:v>-57.5450049465401</c:v>
                </c:pt>
                <c:pt idx="2579">
                  <c:v>-57.6079722683396</c:v>
                </c:pt>
                <c:pt idx="2580">
                  <c:v>-57.7366147350738</c:v>
                </c:pt>
                <c:pt idx="2581">
                  <c:v>-57.96782489616029</c:v>
                </c:pt>
                <c:pt idx="2582">
                  <c:v>-58.0180620083345</c:v>
                </c:pt>
                <c:pt idx="2583">
                  <c:v>-58.28646491934759</c:v>
                </c:pt>
                <c:pt idx="2584">
                  <c:v>-58.757049318583</c:v>
                </c:pt>
                <c:pt idx="2585">
                  <c:v>-59.05552499373459</c:v>
                </c:pt>
                <c:pt idx="2586">
                  <c:v>-59.3202176366382</c:v>
                </c:pt>
                <c:pt idx="2587">
                  <c:v>-59.3555755185106</c:v>
                </c:pt>
                <c:pt idx="2588">
                  <c:v>-59.494262654785</c:v>
                </c:pt>
                <c:pt idx="2589">
                  <c:v>-59.6219684271535</c:v>
                </c:pt>
                <c:pt idx="2590">
                  <c:v>-60.04198273568714</c:v>
                </c:pt>
                <c:pt idx="2591">
                  <c:v>-60.168629943683</c:v>
                </c:pt>
                <c:pt idx="2592">
                  <c:v>-60.3281373708396</c:v>
                </c:pt>
                <c:pt idx="2593">
                  <c:v>-60.33886972394701</c:v>
                </c:pt>
                <c:pt idx="2594">
                  <c:v>-60.6884258709395</c:v>
                </c:pt>
                <c:pt idx="2595">
                  <c:v>-60.83890456042239</c:v>
                </c:pt>
                <c:pt idx="2596">
                  <c:v>-60.8555189496934</c:v>
                </c:pt>
                <c:pt idx="2597">
                  <c:v>-61.05377928554334</c:v>
                </c:pt>
                <c:pt idx="2598">
                  <c:v>-61.1132707116158</c:v>
                </c:pt>
                <c:pt idx="2599">
                  <c:v>-61.08826759005699</c:v>
                </c:pt>
                <c:pt idx="2600">
                  <c:v>-61.0762964275151</c:v>
                </c:pt>
                <c:pt idx="2601">
                  <c:v>-61.1825398420789</c:v>
                </c:pt>
                <c:pt idx="2602">
                  <c:v>-61.1477406083885</c:v>
                </c:pt>
                <c:pt idx="2603">
                  <c:v>-61.2692231561635</c:v>
                </c:pt>
                <c:pt idx="2604">
                  <c:v>-61.5352443913031</c:v>
                </c:pt>
                <c:pt idx="2605">
                  <c:v>-61.46666686430859</c:v>
                </c:pt>
                <c:pt idx="2606">
                  <c:v>-61.4065685064587</c:v>
                </c:pt>
                <c:pt idx="2607">
                  <c:v>-61.4636658018267</c:v>
                </c:pt>
                <c:pt idx="2608">
                  <c:v>-61.6045323403607</c:v>
                </c:pt>
                <c:pt idx="2609">
                  <c:v>-61.7690436476517</c:v>
                </c:pt>
                <c:pt idx="2610">
                  <c:v>-61.7297115770923</c:v>
                </c:pt>
                <c:pt idx="2611">
                  <c:v>-61.8709943469209</c:v>
                </c:pt>
                <c:pt idx="2612">
                  <c:v>-62.2098010001984</c:v>
                </c:pt>
                <c:pt idx="2613">
                  <c:v>-62.21755178071221</c:v>
                </c:pt>
                <c:pt idx="2614">
                  <c:v>-62.4259405908432</c:v>
                </c:pt>
                <c:pt idx="2615">
                  <c:v>-62.6560562625364</c:v>
                </c:pt>
                <c:pt idx="2616">
                  <c:v>-62.8257596065752</c:v>
                </c:pt>
                <c:pt idx="2617">
                  <c:v>-63.2620207398818</c:v>
                </c:pt>
                <c:pt idx="2618">
                  <c:v>-63.4140581444741</c:v>
                </c:pt>
                <c:pt idx="2619">
                  <c:v>-63.57276103782</c:v>
                </c:pt>
                <c:pt idx="2620">
                  <c:v>-63.92987180833619</c:v>
                </c:pt>
                <c:pt idx="2621">
                  <c:v>-64.18519351925657</c:v>
                </c:pt>
                <c:pt idx="2622">
                  <c:v>-64.3996100583559</c:v>
                </c:pt>
                <c:pt idx="2623">
                  <c:v>-64.4845211240077</c:v>
                </c:pt>
                <c:pt idx="2624">
                  <c:v>-64.69672571574158</c:v>
                </c:pt>
                <c:pt idx="2625">
                  <c:v>-65.2999012099072</c:v>
                </c:pt>
                <c:pt idx="2626">
                  <c:v>-65.67419479282265</c:v>
                </c:pt>
                <c:pt idx="2627">
                  <c:v>-65.3416350269494</c:v>
                </c:pt>
                <c:pt idx="2628">
                  <c:v>-65.9446739022722</c:v>
                </c:pt>
                <c:pt idx="2629">
                  <c:v>-66.18207505069498</c:v>
                </c:pt>
                <c:pt idx="2630">
                  <c:v>-65.8076477522972</c:v>
                </c:pt>
                <c:pt idx="2631">
                  <c:v>-66.3696014898652</c:v>
                </c:pt>
                <c:pt idx="2632">
                  <c:v>-66.4314886097941</c:v>
                </c:pt>
                <c:pt idx="2633">
                  <c:v>-66.10640394868378</c:v>
                </c:pt>
                <c:pt idx="2634">
                  <c:v>-65.8917162291789</c:v>
                </c:pt>
                <c:pt idx="2635">
                  <c:v>-65.9602059518049</c:v>
                </c:pt>
                <c:pt idx="2636">
                  <c:v>-65.9882500662795</c:v>
                </c:pt>
                <c:pt idx="2637">
                  <c:v>-65.69989270694907</c:v>
                </c:pt>
                <c:pt idx="2638">
                  <c:v>-65.7072449868965</c:v>
                </c:pt>
                <c:pt idx="2639">
                  <c:v>-65.8845450503161</c:v>
                </c:pt>
                <c:pt idx="2640">
                  <c:v>-65.595057601641</c:v>
                </c:pt>
                <c:pt idx="2641">
                  <c:v>-65.0748849823678</c:v>
                </c:pt>
                <c:pt idx="2642">
                  <c:v>-64.9555224912007</c:v>
                </c:pt>
                <c:pt idx="2643">
                  <c:v>-65.08200596395298</c:v>
                </c:pt>
                <c:pt idx="2644">
                  <c:v>-65.3089991893288</c:v>
                </c:pt>
                <c:pt idx="2645">
                  <c:v>-65.3021730892274</c:v>
                </c:pt>
                <c:pt idx="2646">
                  <c:v>-64.88165919245847</c:v>
                </c:pt>
                <c:pt idx="2647">
                  <c:v>-64.54033844017</c:v>
                </c:pt>
                <c:pt idx="2648">
                  <c:v>-64.81263179845632</c:v>
                </c:pt>
                <c:pt idx="2649">
                  <c:v>-64.82821314300178</c:v>
                </c:pt>
                <c:pt idx="2650">
                  <c:v>-64.66835582864897</c:v>
                </c:pt>
                <c:pt idx="2651">
                  <c:v>-64.7778847283748</c:v>
                </c:pt>
                <c:pt idx="2652">
                  <c:v>-64.774394389676</c:v>
                </c:pt>
                <c:pt idx="2653">
                  <c:v>-64.8445092463407</c:v>
                </c:pt>
                <c:pt idx="2654">
                  <c:v>-64.5786253092125</c:v>
                </c:pt>
                <c:pt idx="2655">
                  <c:v>-64.60672931180405</c:v>
                </c:pt>
                <c:pt idx="2656">
                  <c:v>-64.72069715269764</c:v>
                </c:pt>
                <c:pt idx="2657">
                  <c:v>-64.68027117462913</c:v>
                </c:pt>
                <c:pt idx="2658">
                  <c:v>-65.11566203817648</c:v>
                </c:pt>
                <c:pt idx="2659">
                  <c:v>-65.30715891902008</c:v>
                </c:pt>
                <c:pt idx="2660">
                  <c:v>-65.27158293423408</c:v>
                </c:pt>
                <c:pt idx="2661">
                  <c:v>-65.2805796776931</c:v>
                </c:pt>
                <c:pt idx="2662">
                  <c:v>-65.49075033798327</c:v>
                </c:pt>
                <c:pt idx="2663">
                  <c:v>-65.7112673149897</c:v>
                </c:pt>
                <c:pt idx="2664">
                  <c:v>-66.07297274920778</c:v>
                </c:pt>
                <c:pt idx="2665">
                  <c:v>-66.36878514154795</c:v>
                </c:pt>
                <c:pt idx="2666">
                  <c:v>-66.35247376960417</c:v>
                </c:pt>
                <c:pt idx="2667">
                  <c:v>-66.15007023923907</c:v>
                </c:pt>
                <c:pt idx="2668">
                  <c:v>-66.4367614803063</c:v>
                </c:pt>
                <c:pt idx="2669">
                  <c:v>-66.33547316127688</c:v>
                </c:pt>
                <c:pt idx="2670">
                  <c:v>-65.9744438993385</c:v>
                </c:pt>
                <c:pt idx="2671">
                  <c:v>-65.9161628760138</c:v>
                </c:pt>
                <c:pt idx="2672">
                  <c:v>-65.923329348228</c:v>
                </c:pt>
                <c:pt idx="2673">
                  <c:v>-66.30254855687049</c:v>
                </c:pt>
                <c:pt idx="2674">
                  <c:v>-66.35864861869014</c:v>
                </c:pt>
                <c:pt idx="2675">
                  <c:v>-66.2513914290237</c:v>
                </c:pt>
                <c:pt idx="2676">
                  <c:v>-66.0070746254182</c:v>
                </c:pt>
                <c:pt idx="2677">
                  <c:v>-65.9745647546561</c:v>
                </c:pt>
                <c:pt idx="2678">
                  <c:v>-66.0872321451274</c:v>
                </c:pt>
                <c:pt idx="2679">
                  <c:v>-65.75643134265749</c:v>
                </c:pt>
                <c:pt idx="2680">
                  <c:v>-65.3158179817458</c:v>
                </c:pt>
                <c:pt idx="2681">
                  <c:v>-65.5199112316465</c:v>
                </c:pt>
                <c:pt idx="2682">
                  <c:v>-65.5359394848016</c:v>
                </c:pt>
                <c:pt idx="2683">
                  <c:v>-65.08884535166359</c:v>
                </c:pt>
                <c:pt idx="2684">
                  <c:v>-65.1946767215494</c:v>
                </c:pt>
                <c:pt idx="2685">
                  <c:v>-64.8544279380408</c:v>
                </c:pt>
                <c:pt idx="2686">
                  <c:v>-64.63268006669055</c:v>
                </c:pt>
                <c:pt idx="2687">
                  <c:v>-64.69594318012048</c:v>
                </c:pt>
                <c:pt idx="2688">
                  <c:v>-64.2038195212053</c:v>
                </c:pt>
                <c:pt idx="2689">
                  <c:v>-64.17811025643448</c:v>
                </c:pt>
                <c:pt idx="2690">
                  <c:v>-64.10347239063788</c:v>
                </c:pt>
                <c:pt idx="2691">
                  <c:v>-63.8767489527588</c:v>
                </c:pt>
                <c:pt idx="2692">
                  <c:v>-63.8288859189289</c:v>
                </c:pt>
                <c:pt idx="2693">
                  <c:v>-63.8343518950727</c:v>
                </c:pt>
                <c:pt idx="2694">
                  <c:v>-63.9568324344332</c:v>
                </c:pt>
                <c:pt idx="2695">
                  <c:v>-63.9681076521039</c:v>
                </c:pt>
                <c:pt idx="2696">
                  <c:v>-63.6917781933033</c:v>
                </c:pt>
                <c:pt idx="2697">
                  <c:v>-63.705352930267</c:v>
                </c:pt>
                <c:pt idx="2698">
                  <c:v>-63.711905040839</c:v>
                </c:pt>
                <c:pt idx="2699">
                  <c:v>-63.90212605463459</c:v>
                </c:pt>
                <c:pt idx="2700">
                  <c:v>-64.13243918885755</c:v>
                </c:pt>
                <c:pt idx="2701">
                  <c:v>-63.84333753601329</c:v>
                </c:pt>
                <c:pt idx="2702">
                  <c:v>-64.1196994724702</c:v>
                </c:pt>
                <c:pt idx="2703">
                  <c:v>-64.31588700740569</c:v>
                </c:pt>
                <c:pt idx="2704">
                  <c:v>-64.40333459440208</c:v>
                </c:pt>
                <c:pt idx="2705">
                  <c:v>-64.5171015037005</c:v>
                </c:pt>
                <c:pt idx="2706">
                  <c:v>-64.614041461533</c:v>
                </c:pt>
                <c:pt idx="2707">
                  <c:v>-64.49244040213658</c:v>
                </c:pt>
                <c:pt idx="2708">
                  <c:v>-64.52555692712625</c:v>
                </c:pt>
                <c:pt idx="2709">
                  <c:v>-64.76210852049384</c:v>
                </c:pt>
                <c:pt idx="2710">
                  <c:v>-64.8266247456583</c:v>
                </c:pt>
                <c:pt idx="2711">
                  <c:v>-64.82877499243158</c:v>
                </c:pt>
                <c:pt idx="2712">
                  <c:v>-64.82815351462465</c:v>
                </c:pt>
                <c:pt idx="2713">
                  <c:v>-64.6615151032385</c:v>
                </c:pt>
                <c:pt idx="2714">
                  <c:v>-64.504247964161</c:v>
                </c:pt>
                <c:pt idx="2715">
                  <c:v>-64.4694092761021</c:v>
                </c:pt>
                <c:pt idx="2716">
                  <c:v>-64.76649495213988</c:v>
                </c:pt>
                <c:pt idx="2717">
                  <c:v>-64.7698932667877</c:v>
                </c:pt>
                <c:pt idx="2718">
                  <c:v>-64.5859294808891</c:v>
                </c:pt>
                <c:pt idx="2719">
                  <c:v>-64.4181248321441</c:v>
                </c:pt>
                <c:pt idx="2720">
                  <c:v>-64.17005067969977</c:v>
                </c:pt>
                <c:pt idx="2721">
                  <c:v>-64.0604844678254</c:v>
                </c:pt>
                <c:pt idx="2722">
                  <c:v>-63.91392648890709</c:v>
                </c:pt>
                <c:pt idx="2723">
                  <c:v>-64.10715561462048</c:v>
                </c:pt>
                <c:pt idx="2724">
                  <c:v>-64.07705862698182</c:v>
                </c:pt>
                <c:pt idx="2725">
                  <c:v>-63.9559125559706</c:v>
                </c:pt>
                <c:pt idx="2726">
                  <c:v>-63.7837254600033</c:v>
                </c:pt>
                <c:pt idx="2727">
                  <c:v>-63.98963472769334</c:v>
                </c:pt>
                <c:pt idx="2728">
                  <c:v>-64.40208429677618</c:v>
                </c:pt>
                <c:pt idx="2729">
                  <c:v>-64.26929417767498</c:v>
                </c:pt>
                <c:pt idx="2730">
                  <c:v>-63.9624397185988</c:v>
                </c:pt>
                <c:pt idx="2731">
                  <c:v>-63.898966790773</c:v>
                </c:pt>
                <c:pt idx="2732">
                  <c:v>-64.62968365448077</c:v>
                </c:pt>
                <c:pt idx="2733">
                  <c:v>-64.90919067266178</c:v>
                </c:pt>
                <c:pt idx="2734">
                  <c:v>-65.2235248772503</c:v>
                </c:pt>
                <c:pt idx="2735">
                  <c:v>-65.35417236732404</c:v>
                </c:pt>
                <c:pt idx="2736">
                  <c:v>-64.861288419701</c:v>
                </c:pt>
                <c:pt idx="2737">
                  <c:v>-65.05038407640488</c:v>
                </c:pt>
                <c:pt idx="2738">
                  <c:v>-65.51784137623338</c:v>
                </c:pt>
                <c:pt idx="2739">
                  <c:v>-65.7078538189196</c:v>
                </c:pt>
                <c:pt idx="2740">
                  <c:v>-66.24760511452408</c:v>
                </c:pt>
                <c:pt idx="2741">
                  <c:v>-66.29627212482738</c:v>
                </c:pt>
                <c:pt idx="2742">
                  <c:v>-66.10504557186376</c:v>
                </c:pt>
                <c:pt idx="2743">
                  <c:v>-66.2145269125056</c:v>
                </c:pt>
                <c:pt idx="2744">
                  <c:v>-66.17153483181387</c:v>
                </c:pt>
                <c:pt idx="2745">
                  <c:v>-66.21083101590477</c:v>
                </c:pt>
                <c:pt idx="2746">
                  <c:v>-66.3513824852038</c:v>
                </c:pt>
                <c:pt idx="2747">
                  <c:v>-66.7099517496327</c:v>
                </c:pt>
                <c:pt idx="2748">
                  <c:v>-66.457722122272</c:v>
                </c:pt>
                <c:pt idx="2749">
                  <c:v>-65.87695740046904</c:v>
                </c:pt>
                <c:pt idx="2750">
                  <c:v>-65.5915582403531</c:v>
                </c:pt>
                <c:pt idx="2751">
                  <c:v>-65.81097057359564</c:v>
                </c:pt>
                <c:pt idx="2752">
                  <c:v>-66.15220411467892</c:v>
                </c:pt>
                <c:pt idx="2753">
                  <c:v>-66.12451983942218</c:v>
                </c:pt>
                <c:pt idx="2754">
                  <c:v>-65.8458226479396</c:v>
                </c:pt>
                <c:pt idx="2755">
                  <c:v>-65.6795604686466</c:v>
                </c:pt>
                <c:pt idx="2756">
                  <c:v>-65.48545952888358</c:v>
                </c:pt>
                <c:pt idx="2757">
                  <c:v>-65.10744290408356</c:v>
                </c:pt>
                <c:pt idx="2758">
                  <c:v>-65.0325344243488</c:v>
                </c:pt>
                <c:pt idx="2759">
                  <c:v>-65.04033048942068</c:v>
                </c:pt>
                <c:pt idx="2760">
                  <c:v>-64.8069107795027</c:v>
                </c:pt>
                <c:pt idx="2761">
                  <c:v>-64.65818543311647</c:v>
                </c:pt>
                <c:pt idx="2762">
                  <c:v>-64.58798784736278</c:v>
                </c:pt>
                <c:pt idx="2763">
                  <c:v>-64.52618315880848</c:v>
                </c:pt>
                <c:pt idx="2764">
                  <c:v>-64.35996035781135</c:v>
                </c:pt>
                <c:pt idx="2765">
                  <c:v>-64.190753147748</c:v>
                </c:pt>
                <c:pt idx="2766">
                  <c:v>-64.37512873878143</c:v>
                </c:pt>
                <c:pt idx="2767">
                  <c:v>-64.22623636053648</c:v>
                </c:pt>
                <c:pt idx="2768">
                  <c:v>-64.0588267218132</c:v>
                </c:pt>
                <c:pt idx="2769">
                  <c:v>-64.2192907909453</c:v>
                </c:pt>
                <c:pt idx="2770">
                  <c:v>-64.1114258979272</c:v>
                </c:pt>
                <c:pt idx="2771">
                  <c:v>-64.25974695278674</c:v>
                </c:pt>
                <c:pt idx="2772">
                  <c:v>-64.45395511278394</c:v>
                </c:pt>
                <c:pt idx="2773">
                  <c:v>-64.4110065548602</c:v>
                </c:pt>
                <c:pt idx="2774">
                  <c:v>-64.59603582472035</c:v>
                </c:pt>
                <c:pt idx="2775">
                  <c:v>-64.2861853158131</c:v>
                </c:pt>
                <c:pt idx="2776">
                  <c:v>-64.11973172493748</c:v>
                </c:pt>
                <c:pt idx="2777">
                  <c:v>-64.4485440100737</c:v>
                </c:pt>
                <c:pt idx="2778">
                  <c:v>-64.57031412802208</c:v>
                </c:pt>
                <c:pt idx="2779">
                  <c:v>-64.33379983848428</c:v>
                </c:pt>
                <c:pt idx="2780">
                  <c:v>-64.16988308718368</c:v>
                </c:pt>
                <c:pt idx="2781">
                  <c:v>-64.40978123019075</c:v>
                </c:pt>
                <c:pt idx="2782">
                  <c:v>-64.34546553370967</c:v>
                </c:pt>
                <c:pt idx="2783">
                  <c:v>-64.10744106605047</c:v>
                </c:pt>
                <c:pt idx="2784">
                  <c:v>-64.13990779017348</c:v>
                </c:pt>
                <c:pt idx="2785">
                  <c:v>-64.0745682476975</c:v>
                </c:pt>
                <c:pt idx="2786">
                  <c:v>-64.2392694238631</c:v>
                </c:pt>
                <c:pt idx="2787">
                  <c:v>-64.33837089362451</c:v>
                </c:pt>
                <c:pt idx="2788">
                  <c:v>-64.13896602688015</c:v>
                </c:pt>
                <c:pt idx="2789">
                  <c:v>-64.32687628446465</c:v>
                </c:pt>
                <c:pt idx="2790">
                  <c:v>-64.15998103694947</c:v>
                </c:pt>
                <c:pt idx="2791">
                  <c:v>-63.5248589272762</c:v>
                </c:pt>
                <c:pt idx="2792">
                  <c:v>-63.6746782547615</c:v>
                </c:pt>
                <c:pt idx="2793">
                  <c:v>-63.4380350540835</c:v>
                </c:pt>
                <c:pt idx="2794">
                  <c:v>-63.04526163114621</c:v>
                </c:pt>
                <c:pt idx="2795">
                  <c:v>-63.0069588241139</c:v>
                </c:pt>
                <c:pt idx="2796">
                  <c:v>-63.0678443747433</c:v>
                </c:pt>
                <c:pt idx="2797">
                  <c:v>-62.9229851198375</c:v>
                </c:pt>
                <c:pt idx="2798">
                  <c:v>-62.95183497075441</c:v>
                </c:pt>
                <c:pt idx="2799">
                  <c:v>-63.0580243115319</c:v>
                </c:pt>
                <c:pt idx="2800">
                  <c:v>-62.80785619254829</c:v>
                </c:pt>
                <c:pt idx="2801">
                  <c:v>-62.5452509104303</c:v>
                </c:pt>
                <c:pt idx="2802">
                  <c:v>-62.2646213621262</c:v>
                </c:pt>
                <c:pt idx="2803">
                  <c:v>-62.4405521544349</c:v>
                </c:pt>
                <c:pt idx="2804">
                  <c:v>-62.44769918000621</c:v>
                </c:pt>
                <c:pt idx="2805">
                  <c:v>-62.31039154436709</c:v>
                </c:pt>
                <c:pt idx="2806">
                  <c:v>-62.3940405051961</c:v>
                </c:pt>
                <c:pt idx="2807">
                  <c:v>-62.2496673661685</c:v>
                </c:pt>
                <c:pt idx="2808">
                  <c:v>-62.25065605939029</c:v>
                </c:pt>
                <c:pt idx="2809">
                  <c:v>-62.3373535471377</c:v>
                </c:pt>
                <c:pt idx="2810">
                  <c:v>-62.2043816158988</c:v>
                </c:pt>
                <c:pt idx="2811">
                  <c:v>-62.1556869459778</c:v>
                </c:pt>
                <c:pt idx="2812">
                  <c:v>-62.1741596623062</c:v>
                </c:pt>
                <c:pt idx="2813">
                  <c:v>-61.98319016541829</c:v>
                </c:pt>
                <c:pt idx="2814">
                  <c:v>-61.88274304079619</c:v>
                </c:pt>
                <c:pt idx="2815">
                  <c:v>-61.7734589691072</c:v>
                </c:pt>
                <c:pt idx="2816">
                  <c:v>-61.95716332210201</c:v>
                </c:pt>
                <c:pt idx="2817">
                  <c:v>-61.8290796539769</c:v>
                </c:pt>
                <c:pt idx="2818">
                  <c:v>-61.7247690213356</c:v>
                </c:pt>
                <c:pt idx="2819">
                  <c:v>-61.6032370503857</c:v>
                </c:pt>
                <c:pt idx="2820">
                  <c:v>-61.5241781291456</c:v>
                </c:pt>
                <c:pt idx="2821">
                  <c:v>-61.57479690533459</c:v>
                </c:pt>
                <c:pt idx="2822">
                  <c:v>-61.6059405171784</c:v>
                </c:pt>
                <c:pt idx="2823">
                  <c:v>-61.55724897109941</c:v>
                </c:pt>
                <c:pt idx="2824">
                  <c:v>-61.35610600261079</c:v>
                </c:pt>
                <c:pt idx="2825">
                  <c:v>-61.40070489554361</c:v>
                </c:pt>
                <c:pt idx="2826">
                  <c:v>-61.61635716160741</c:v>
                </c:pt>
                <c:pt idx="2827">
                  <c:v>-61.6999090473243</c:v>
                </c:pt>
                <c:pt idx="2828">
                  <c:v>-61.3357365317506</c:v>
                </c:pt>
                <c:pt idx="2829">
                  <c:v>-61.20483972169351</c:v>
                </c:pt>
                <c:pt idx="2830">
                  <c:v>-61.3243169415232</c:v>
                </c:pt>
                <c:pt idx="2831">
                  <c:v>-61.21226126473</c:v>
                </c:pt>
                <c:pt idx="2832">
                  <c:v>-61.30490341505841</c:v>
                </c:pt>
                <c:pt idx="2833">
                  <c:v>-61.48388723638551</c:v>
                </c:pt>
                <c:pt idx="2834">
                  <c:v>-61.325506321893</c:v>
                </c:pt>
                <c:pt idx="2835">
                  <c:v>-61.37528644025041</c:v>
                </c:pt>
                <c:pt idx="2836">
                  <c:v>-61.4123521327809</c:v>
                </c:pt>
                <c:pt idx="2837">
                  <c:v>-61.6404987468728</c:v>
                </c:pt>
                <c:pt idx="2838">
                  <c:v>-61.58455480979539</c:v>
                </c:pt>
                <c:pt idx="2839">
                  <c:v>-61.46303555025229</c:v>
                </c:pt>
                <c:pt idx="2840">
                  <c:v>-61.5746436429777</c:v>
                </c:pt>
                <c:pt idx="2841">
                  <c:v>-61.7983951677078</c:v>
                </c:pt>
                <c:pt idx="2842">
                  <c:v>-61.88940106508891</c:v>
                </c:pt>
                <c:pt idx="2843">
                  <c:v>-61.7654839198627</c:v>
                </c:pt>
                <c:pt idx="2844">
                  <c:v>-61.8098871441782</c:v>
                </c:pt>
                <c:pt idx="2845">
                  <c:v>-61.86409367613739</c:v>
                </c:pt>
                <c:pt idx="2846">
                  <c:v>-61.6772330958737</c:v>
                </c:pt>
                <c:pt idx="2847">
                  <c:v>-61.8221588251645</c:v>
                </c:pt>
                <c:pt idx="2848">
                  <c:v>-62.155938117803</c:v>
                </c:pt>
                <c:pt idx="2849">
                  <c:v>-62.08400444181881</c:v>
                </c:pt>
                <c:pt idx="2850">
                  <c:v>-62.1017506812049</c:v>
                </c:pt>
                <c:pt idx="2851">
                  <c:v>-62.1031733020855</c:v>
                </c:pt>
                <c:pt idx="2852">
                  <c:v>-62.0935848801794</c:v>
                </c:pt>
                <c:pt idx="2853">
                  <c:v>-62.1987847934928</c:v>
                </c:pt>
                <c:pt idx="2854">
                  <c:v>-62.1391570715019</c:v>
                </c:pt>
                <c:pt idx="2855">
                  <c:v>-62.2792327956196</c:v>
                </c:pt>
                <c:pt idx="2856">
                  <c:v>-62.5355982886809</c:v>
                </c:pt>
                <c:pt idx="2857">
                  <c:v>-62.2731568066453</c:v>
                </c:pt>
                <c:pt idx="2858">
                  <c:v>-62.30162472730191</c:v>
                </c:pt>
                <c:pt idx="2859">
                  <c:v>-62.4258008291405</c:v>
                </c:pt>
                <c:pt idx="2860">
                  <c:v>-62.288594131911</c:v>
                </c:pt>
                <c:pt idx="2861">
                  <c:v>-62.31336475525814</c:v>
                </c:pt>
                <c:pt idx="2862">
                  <c:v>-62.3640760080302</c:v>
                </c:pt>
                <c:pt idx="2863">
                  <c:v>-62.54204420361131</c:v>
                </c:pt>
                <c:pt idx="2864">
                  <c:v>-62.8613663979156</c:v>
                </c:pt>
                <c:pt idx="2865">
                  <c:v>-62.88196382395419</c:v>
                </c:pt>
                <c:pt idx="2866">
                  <c:v>-62.65322815646159</c:v>
                </c:pt>
                <c:pt idx="2867">
                  <c:v>-62.7926966715319</c:v>
                </c:pt>
                <c:pt idx="2868">
                  <c:v>-63.0622142766305</c:v>
                </c:pt>
                <c:pt idx="2869">
                  <c:v>-62.94378269193354</c:v>
                </c:pt>
                <c:pt idx="2870">
                  <c:v>-62.950319009275</c:v>
                </c:pt>
                <c:pt idx="2871">
                  <c:v>-63.2078592959056</c:v>
                </c:pt>
                <c:pt idx="2872">
                  <c:v>-63.4303929270865</c:v>
                </c:pt>
                <c:pt idx="2873">
                  <c:v>-63.5651760979615</c:v>
                </c:pt>
                <c:pt idx="2874">
                  <c:v>-63.64494717204226</c:v>
                </c:pt>
                <c:pt idx="2875">
                  <c:v>-63.7356324470928</c:v>
                </c:pt>
                <c:pt idx="2876">
                  <c:v>-63.88166855268292</c:v>
                </c:pt>
                <c:pt idx="2877">
                  <c:v>-64.02940630466922</c:v>
                </c:pt>
                <c:pt idx="2878">
                  <c:v>-64.5030115689333</c:v>
                </c:pt>
                <c:pt idx="2879">
                  <c:v>-64.8232040255904</c:v>
                </c:pt>
                <c:pt idx="2880">
                  <c:v>-64.5349193245684</c:v>
                </c:pt>
                <c:pt idx="2881">
                  <c:v>-64.79548971775904</c:v>
                </c:pt>
                <c:pt idx="2882">
                  <c:v>-65.11787107616315</c:v>
                </c:pt>
                <c:pt idx="2883">
                  <c:v>-65.2894799147429</c:v>
                </c:pt>
                <c:pt idx="2884">
                  <c:v>-65.2845655967716</c:v>
                </c:pt>
                <c:pt idx="2885">
                  <c:v>-65.1835653492138</c:v>
                </c:pt>
                <c:pt idx="2886">
                  <c:v>-65.28450805650728</c:v>
                </c:pt>
                <c:pt idx="2887">
                  <c:v>-65.2419562929386</c:v>
                </c:pt>
                <c:pt idx="2888">
                  <c:v>-65.56596113669134</c:v>
                </c:pt>
                <c:pt idx="2889">
                  <c:v>-65.7672816058589</c:v>
                </c:pt>
                <c:pt idx="2890">
                  <c:v>-65.6989096348121</c:v>
                </c:pt>
                <c:pt idx="2891">
                  <c:v>-65.6305565941187</c:v>
                </c:pt>
                <c:pt idx="2892">
                  <c:v>-65.67808854656583</c:v>
                </c:pt>
                <c:pt idx="2893">
                  <c:v>-65.83358133553807</c:v>
                </c:pt>
                <c:pt idx="2894">
                  <c:v>-66.01387457396945</c:v>
                </c:pt>
                <c:pt idx="2895">
                  <c:v>-65.66090181399628</c:v>
                </c:pt>
                <c:pt idx="2896">
                  <c:v>-65.75273053272485</c:v>
                </c:pt>
                <c:pt idx="2897">
                  <c:v>-66.0846369933833</c:v>
                </c:pt>
                <c:pt idx="2898">
                  <c:v>-65.71309675842888</c:v>
                </c:pt>
                <c:pt idx="2899">
                  <c:v>-66.2131412973369</c:v>
                </c:pt>
                <c:pt idx="2900">
                  <c:v>-66.21849881577154</c:v>
                </c:pt>
                <c:pt idx="2901">
                  <c:v>-65.5690648331622</c:v>
                </c:pt>
                <c:pt idx="2902">
                  <c:v>-66.05198186170628</c:v>
                </c:pt>
                <c:pt idx="2903">
                  <c:v>-66.38247047771922</c:v>
                </c:pt>
                <c:pt idx="2904">
                  <c:v>-66.3640102192536</c:v>
                </c:pt>
                <c:pt idx="2905">
                  <c:v>-66.1936586998927</c:v>
                </c:pt>
                <c:pt idx="2906">
                  <c:v>-66.27577592016075</c:v>
                </c:pt>
                <c:pt idx="2907">
                  <c:v>-66.49121116618478</c:v>
                </c:pt>
                <c:pt idx="2908">
                  <c:v>-66.57892829640512</c:v>
                </c:pt>
                <c:pt idx="2909">
                  <c:v>-66.5391399749557</c:v>
                </c:pt>
                <c:pt idx="2910">
                  <c:v>-66.54680381779657</c:v>
                </c:pt>
                <c:pt idx="2911">
                  <c:v>-66.98471839486938</c:v>
                </c:pt>
                <c:pt idx="2912">
                  <c:v>-66.804056893348</c:v>
                </c:pt>
                <c:pt idx="2913">
                  <c:v>-66.69010814065265</c:v>
                </c:pt>
                <c:pt idx="2914">
                  <c:v>-66.89024267767928</c:v>
                </c:pt>
                <c:pt idx="2915">
                  <c:v>-67.0212712498151</c:v>
                </c:pt>
                <c:pt idx="2916">
                  <c:v>-66.76836771343775</c:v>
                </c:pt>
                <c:pt idx="2917">
                  <c:v>-67.28990179733118</c:v>
                </c:pt>
                <c:pt idx="2918">
                  <c:v>-67.81210320298098</c:v>
                </c:pt>
                <c:pt idx="2919">
                  <c:v>-67.5810415858289</c:v>
                </c:pt>
                <c:pt idx="2920">
                  <c:v>-67.64586220579467</c:v>
                </c:pt>
                <c:pt idx="2921">
                  <c:v>-67.7074349947424</c:v>
                </c:pt>
                <c:pt idx="2922">
                  <c:v>-67.2169877915359</c:v>
                </c:pt>
                <c:pt idx="2923">
                  <c:v>-66.77526905268708</c:v>
                </c:pt>
                <c:pt idx="2924">
                  <c:v>-66.79574186344767</c:v>
                </c:pt>
                <c:pt idx="2925">
                  <c:v>-67.5199092145427</c:v>
                </c:pt>
                <c:pt idx="2926">
                  <c:v>-67.75418018759147</c:v>
                </c:pt>
                <c:pt idx="2927">
                  <c:v>-67.1144696118085</c:v>
                </c:pt>
                <c:pt idx="2928">
                  <c:v>-66.73663857654297</c:v>
                </c:pt>
                <c:pt idx="2929">
                  <c:v>-66.6221658803426</c:v>
                </c:pt>
                <c:pt idx="2930">
                  <c:v>-66.61742712063467</c:v>
                </c:pt>
                <c:pt idx="2931">
                  <c:v>-66.6186560216633</c:v>
                </c:pt>
                <c:pt idx="2932">
                  <c:v>-66.53803153775958</c:v>
                </c:pt>
                <c:pt idx="2933">
                  <c:v>-66.33778175256595</c:v>
                </c:pt>
                <c:pt idx="2934">
                  <c:v>-66.4881656745671</c:v>
                </c:pt>
                <c:pt idx="2935">
                  <c:v>-66.60444781348848</c:v>
                </c:pt>
                <c:pt idx="2936">
                  <c:v>-66.72257883237374</c:v>
                </c:pt>
                <c:pt idx="2937">
                  <c:v>-66.62319580268719</c:v>
                </c:pt>
                <c:pt idx="2938">
                  <c:v>-66.48249423221688</c:v>
                </c:pt>
                <c:pt idx="2939">
                  <c:v>-66.894209760965</c:v>
                </c:pt>
                <c:pt idx="2940">
                  <c:v>-67.08038572642364</c:v>
                </c:pt>
                <c:pt idx="2941">
                  <c:v>-67.2006004982886</c:v>
                </c:pt>
                <c:pt idx="2942">
                  <c:v>-67.6188230358638</c:v>
                </c:pt>
                <c:pt idx="2943">
                  <c:v>-67.73633035054787</c:v>
                </c:pt>
                <c:pt idx="2944">
                  <c:v>-67.81383379253347</c:v>
                </c:pt>
                <c:pt idx="2945">
                  <c:v>-67.60671497811968</c:v>
                </c:pt>
                <c:pt idx="2946">
                  <c:v>-67.7629115981524</c:v>
                </c:pt>
                <c:pt idx="2947">
                  <c:v>-68.25436911378669</c:v>
                </c:pt>
                <c:pt idx="2948">
                  <c:v>-68.500304987536</c:v>
                </c:pt>
                <c:pt idx="2949">
                  <c:v>-69.148024854005</c:v>
                </c:pt>
                <c:pt idx="2950">
                  <c:v>-69.24874206085605</c:v>
                </c:pt>
                <c:pt idx="2951">
                  <c:v>-69.13936770216057</c:v>
                </c:pt>
                <c:pt idx="2952">
                  <c:v>-70.17660840463508</c:v>
                </c:pt>
                <c:pt idx="2953">
                  <c:v>-70.3761191892909</c:v>
                </c:pt>
                <c:pt idx="2954">
                  <c:v>-70.4968708496109</c:v>
                </c:pt>
                <c:pt idx="2955">
                  <c:v>-70.48983945269454</c:v>
                </c:pt>
                <c:pt idx="2956">
                  <c:v>-70.89903818791518</c:v>
                </c:pt>
                <c:pt idx="2957">
                  <c:v>-70.65531586714268</c:v>
                </c:pt>
                <c:pt idx="2958">
                  <c:v>-69.89414533202422</c:v>
                </c:pt>
                <c:pt idx="2959">
                  <c:v>-70.6606017662922</c:v>
                </c:pt>
                <c:pt idx="2960">
                  <c:v>-71.13438276163228</c:v>
                </c:pt>
                <c:pt idx="2961">
                  <c:v>-70.66892255996677</c:v>
                </c:pt>
                <c:pt idx="2962">
                  <c:v>-70.51277609409817</c:v>
                </c:pt>
                <c:pt idx="2963">
                  <c:v>-70.6414390634324</c:v>
                </c:pt>
                <c:pt idx="2964">
                  <c:v>-70.40684295212235</c:v>
                </c:pt>
                <c:pt idx="2965">
                  <c:v>-69.446356690158</c:v>
                </c:pt>
                <c:pt idx="2966">
                  <c:v>-69.0111768048901</c:v>
                </c:pt>
                <c:pt idx="2967">
                  <c:v>-69.55778734826798</c:v>
                </c:pt>
                <c:pt idx="2968">
                  <c:v>-69.55061807651984</c:v>
                </c:pt>
                <c:pt idx="2969">
                  <c:v>-69.1496753973657</c:v>
                </c:pt>
                <c:pt idx="2970">
                  <c:v>-68.78819002780168</c:v>
                </c:pt>
                <c:pt idx="2971">
                  <c:v>-68.48542251291607</c:v>
                </c:pt>
                <c:pt idx="2972">
                  <c:v>-68.8970170695071</c:v>
                </c:pt>
                <c:pt idx="2973">
                  <c:v>-69.018196711765</c:v>
                </c:pt>
                <c:pt idx="2974">
                  <c:v>-68.57267430892205</c:v>
                </c:pt>
                <c:pt idx="2975">
                  <c:v>-68.38679059844208</c:v>
                </c:pt>
                <c:pt idx="2976">
                  <c:v>-68.68984401952282</c:v>
                </c:pt>
                <c:pt idx="2977">
                  <c:v>-68.82553235578524</c:v>
                </c:pt>
                <c:pt idx="2978">
                  <c:v>-68.70365054254428</c:v>
                </c:pt>
                <c:pt idx="2979">
                  <c:v>-69.08167803644164</c:v>
                </c:pt>
                <c:pt idx="2980">
                  <c:v>-69.75195936458688</c:v>
                </c:pt>
                <c:pt idx="2981">
                  <c:v>-69.35370793621912</c:v>
                </c:pt>
                <c:pt idx="2982">
                  <c:v>-69.0410274307256</c:v>
                </c:pt>
                <c:pt idx="2983">
                  <c:v>-69.68342623761518</c:v>
                </c:pt>
                <c:pt idx="2984">
                  <c:v>-69.66257530913472</c:v>
                </c:pt>
                <c:pt idx="2985">
                  <c:v>-69.9111743093915</c:v>
                </c:pt>
                <c:pt idx="2986">
                  <c:v>-70.84418195683938</c:v>
                </c:pt>
                <c:pt idx="2987">
                  <c:v>-70.66673059400478</c:v>
                </c:pt>
                <c:pt idx="2988">
                  <c:v>-71.02737790269752</c:v>
                </c:pt>
                <c:pt idx="2989">
                  <c:v>-71.88049621555227</c:v>
                </c:pt>
                <c:pt idx="2990">
                  <c:v>-71.5742202010614</c:v>
                </c:pt>
                <c:pt idx="2991">
                  <c:v>-71.78595512203115</c:v>
                </c:pt>
                <c:pt idx="2992">
                  <c:v>-72.7165817610474</c:v>
                </c:pt>
                <c:pt idx="2993">
                  <c:v>-73.27586125875054</c:v>
                </c:pt>
                <c:pt idx="2994">
                  <c:v>-73.35625041653635</c:v>
                </c:pt>
                <c:pt idx="2995">
                  <c:v>-74.21699587750128</c:v>
                </c:pt>
                <c:pt idx="2996">
                  <c:v>-73.9242834720606</c:v>
                </c:pt>
                <c:pt idx="2997">
                  <c:v>-73.47614276909928</c:v>
                </c:pt>
                <c:pt idx="2998">
                  <c:v>-73.12181092753667</c:v>
                </c:pt>
                <c:pt idx="2999">
                  <c:v>-73.3701542397275</c:v>
                </c:pt>
                <c:pt idx="3000">
                  <c:v>-73.556905478817</c:v>
                </c:pt>
                <c:pt idx="3001">
                  <c:v>-73.48954761090948</c:v>
                </c:pt>
                <c:pt idx="3002">
                  <c:v>-73.5128225912558</c:v>
                </c:pt>
                <c:pt idx="3003">
                  <c:v>-72.3217247437158</c:v>
                </c:pt>
                <c:pt idx="3004">
                  <c:v>-72.3311145363184</c:v>
                </c:pt>
                <c:pt idx="3005">
                  <c:v>-72.3910610257863</c:v>
                </c:pt>
                <c:pt idx="3006">
                  <c:v>-72.34154251875469</c:v>
                </c:pt>
                <c:pt idx="3007">
                  <c:v>-71.8182138531662</c:v>
                </c:pt>
                <c:pt idx="3008">
                  <c:v>-71.61694858365979</c:v>
                </c:pt>
                <c:pt idx="3009">
                  <c:v>-71.7758194698905</c:v>
                </c:pt>
                <c:pt idx="3010">
                  <c:v>-71.3677296593812</c:v>
                </c:pt>
                <c:pt idx="3011">
                  <c:v>-71.5111582871857</c:v>
                </c:pt>
                <c:pt idx="3012">
                  <c:v>-71.4142315474824</c:v>
                </c:pt>
                <c:pt idx="3013">
                  <c:v>-70.913616540783</c:v>
                </c:pt>
                <c:pt idx="3014">
                  <c:v>-70.45862143549188</c:v>
                </c:pt>
                <c:pt idx="3015">
                  <c:v>-70.15547391246348</c:v>
                </c:pt>
                <c:pt idx="3016">
                  <c:v>-70.34284016647948</c:v>
                </c:pt>
                <c:pt idx="3017">
                  <c:v>-70.4822952178478</c:v>
                </c:pt>
                <c:pt idx="3018">
                  <c:v>-71.22290728559548</c:v>
                </c:pt>
                <c:pt idx="3019">
                  <c:v>-71.8496678880965</c:v>
                </c:pt>
                <c:pt idx="3020">
                  <c:v>-71.4090681272706</c:v>
                </c:pt>
                <c:pt idx="3021">
                  <c:v>-71.415360272379</c:v>
                </c:pt>
                <c:pt idx="3022">
                  <c:v>-72.46041259742528</c:v>
                </c:pt>
                <c:pt idx="3023">
                  <c:v>-73.7186548889728</c:v>
                </c:pt>
                <c:pt idx="3024">
                  <c:v>-73.78134222103488</c:v>
                </c:pt>
                <c:pt idx="3025">
                  <c:v>-73.26530828969898</c:v>
                </c:pt>
                <c:pt idx="3026">
                  <c:v>-74.8892336005762</c:v>
                </c:pt>
                <c:pt idx="3027">
                  <c:v>-75.9401946924473</c:v>
                </c:pt>
                <c:pt idx="3028">
                  <c:v>-75.51403616232328</c:v>
                </c:pt>
                <c:pt idx="3029">
                  <c:v>-76.4443296991225</c:v>
                </c:pt>
                <c:pt idx="3030">
                  <c:v>-76.33172478269168</c:v>
                </c:pt>
                <c:pt idx="3031">
                  <c:v>-77.33384763436888</c:v>
                </c:pt>
                <c:pt idx="3032">
                  <c:v>-78.26053161096648</c:v>
                </c:pt>
                <c:pt idx="3033">
                  <c:v>-77.7906670852537</c:v>
                </c:pt>
                <c:pt idx="3034">
                  <c:v>-76.55718686740855</c:v>
                </c:pt>
                <c:pt idx="3035">
                  <c:v>-76.2558289793153</c:v>
                </c:pt>
                <c:pt idx="3036">
                  <c:v>-76.5979254350606</c:v>
                </c:pt>
                <c:pt idx="3037">
                  <c:v>-75.82142296118188</c:v>
                </c:pt>
                <c:pt idx="3038">
                  <c:v>-75.196523184159</c:v>
                </c:pt>
                <c:pt idx="3039">
                  <c:v>-75.091243650328</c:v>
                </c:pt>
                <c:pt idx="3040">
                  <c:v>-73.66772280018017</c:v>
                </c:pt>
                <c:pt idx="3041">
                  <c:v>-72.66048668455338</c:v>
                </c:pt>
                <c:pt idx="3042">
                  <c:v>-72.68297733700578</c:v>
                </c:pt>
                <c:pt idx="3043">
                  <c:v>-71.649178369911</c:v>
                </c:pt>
                <c:pt idx="3044">
                  <c:v>-71.31244654450097</c:v>
                </c:pt>
                <c:pt idx="3045">
                  <c:v>-70.7272905752368</c:v>
                </c:pt>
                <c:pt idx="3046">
                  <c:v>-70.16564071487518</c:v>
                </c:pt>
                <c:pt idx="3047">
                  <c:v>-70.13166641449588</c:v>
                </c:pt>
                <c:pt idx="3048">
                  <c:v>-69.8741946697077</c:v>
                </c:pt>
                <c:pt idx="3049">
                  <c:v>-69.6190400512196</c:v>
                </c:pt>
                <c:pt idx="3050">
                  <c:v>-69.7946366116191</c:v>
                </c:pt>
                <c:pt idx="3051">
                  <c:v>-69.67164254970977</c:v>
                </c:pt>
                <c:pt idx="3052">
                  <c:v>-69.8042874736161</c:v>
                </c:pt>
                <c:pt idx="3053">
                  <c:v>-69.93532633693857</c:v>
                </c:pt>
                <c:pt idx="3054">
                  <c:v>-69.7279022191307</c:v>
                </c:pt>
                <c:pt idx="3055">
                  <c:v>-69.36886778068357</c:v>
                </c:pt>
                <c:pt idx="3056">
                  <c:v>-69.11853650026117</c:v>
                </c:pt>
                <c:pt idx="3057">
                  <c:v>-69.17155188371818</c:v>
                </c:pt>
                <c:pt idx="3058">
                  <c:v>-69.54835494349177</c:v>
                </c:pt>
                <c:pt idx="3059">
                  <c:v>-69.57230828010805</c:v>
                </c:pt>
                <c:pt idx="3060">
                  <c:v>-70.02185896937</c:v>
                </c:pt>
                <c:pt idx="3061">
                  <c:v>-71.25375655388869</c:v>
                </c:pt>
                <c:pt idx="3062">
                  <c:v>-71.57606750632748</c:v>
                </c:pt>
                <c:pt idx="3063">
                  <c:v>-72.19553860679879</c:v>
                </c:pt>
                <c:pt idx="3064">
                  <c:v>-73.47896217121398</c:v>
                </c:pt>
                <c:pt idx="3065">
                  <c:v>-74.0579484623363</c:v>
                </c:pt>
                <c:pt idx="3066">
                  <c:v>-74.4181652558851</c:v>
                </c:pt>
                <c:pt idx="3067">
                  <c:v>-75.2289142817964</c:v>
                </c:pt>
                <c:pt idx="3068">
                  <c:v>-76.28597262454898</c:v>
                </c:pt>
                <c:pt idx="3069">
                  <c:v>-78.7646627135189</c:v>
                </c:pt>
                <c:pt idx="3070">
                  <c:v>-80.85174537420625</c:v>
                </c:pt>
                <c:pt idx="3071">
                  <c:v>-81.65558354066005</c:v>
                </c:pt>
                <c:pt idx="3072">
                  <c:v>-82.47505985879154</c:v>
                </c:pt>
                <c:pt idx="3073">
                  <c:v>-80.69419859103458</c:v>
                </c:pt>
                <c:pt idx="3074">
                  <c:v>-79.5180138632534</c:v>
                </c:pt>
                <c:pt idx="3075">
                  <c:v>-78.83655159855905</c:v>
                </c:pt>
                <c:pt idx="3076">
                  <c:v>-76.82158459402588</c:v>
                </c:pt>
                <c:pt idx="3077">
                  <c:v>-75.34154735652737</c:v>
                </c:pt>
                <c:pt idx="3078">
                  <c:v>-72.8914248308745</c:v>
                </c:pt>
                <c:pt idx="3079">
                  <c:v>-71.85041285166454</c:v>
                </c:pt>
                <c:pt idx="3080">
                  <c:v>-71.9325601913585</c:v>
                </c:pt>
                <c:pt idx="3081">
                  <c:v>-71.089845244103</c:v>
                </c:pt>
                <c:pt idx="3082">
                  <c:v>-70.1671053646012</c:v>
                </c:pt>
                <c:pt idx="3083">
                  <c:v>-69.33948755213918</c:v>
                </c:pt>
                <c:pt idx="3084">
                  <c:v>-68.65879221306848</c:v>
                </c:pt>
                <c:pt idx="3085">
                  <c:v>-68.33523393610685</c:v>
                </c:pt>
                <c:pt idx="3086">
                  <c:v>-67.85046287486084</c:v>
                </c:pt>
                <c:pt idx="3087">
                  <c:v>-67.6863517819973</c:v>
                </c:pt>
                <c:pt idx="3088">
                  <c:v>-67.43383160250518</c:v>
                </c:pt>
                <c:pt idx="3089">
                  <c:v>-67.04889095552768</c:v>
                </c:pt>
                <c:pt idx="3090">
                  <c:v>-66.9570549103794</c:v>
                </c:pt>
                <c:pt idx="3091">
                  <c:v>-67.59207975469077</c:v>
                </c:pt>
                <c:pt idx="3092">
                  <c:v>-67.4977860645311</c:v>
                </c:pt>
                <c:pt idx="3093">
                  <c:v>-66.97494023040925</c:v>
                </c:pt>
                <c:pt idx="3094">
                  <c:v>-67.18091984868838</c:v>
                </c:pt>
                <c:pt idx="3095">
                  <c:v>-67.1492170149953</c:v>
                </c:pt>
                <c:pt idx="3096">
                  <c:v>-67.708154918648</c:v>
                </c:pt>
                <c:pt idx="3097">
                  <c:v>-68.20840118987408</c:v>
                </c:pt>
                <c:pt idx="3098">
                  <c:v>-67.90636281712267</c:v>
                </c:pt>
                <c:pt idx="3099">
                  <c:v>-68.445469549306</c:v>
                </c:pt>
                <c:pt idx="3100">
                  <c:v>-69.50974816793604</c:v>
                </c:pt>
                <c:pt idx="3101">
                  <c:v>-69.5664634555558</c:v>
                </c:pt>
                <c:pt idx="3102">
                  <c:v>-69.76351255550658</c:v>
                </c:pt>
                <c:pt idx="3103">
                  <c:v>-71.17332376644318</c:v>
                </c:pt>
                <c:pt idx="3104">
                  <c:v>-71.8516634245663</c:v>
                </c:pt>
                <c:pt idx="3105">
                  <c:v>-72.47841703871248</c:v>
                </c:pt>
                <c:pt idx="3106">
                  <c:v>-73.47948916308518</c:v>
                </c:pt>
                <c:pt idx="3107">
                  <c:v>-74.02597541261918</c:v>
                </c:pt>
                <c:pt idx="3108">
                  <c:v>-76.33852157505385</c:v>
                </c:pt>
                <c:pt idx="3109">
                  <c:v>-78.24240383269847</c:v>
                </c:pt>
                <c:pt idx="3110">
                  <c:v>-78.2482552906071</c:v>
                </c:pt>
                <c:pt idx="3111">
                  <c:v>-77.6114266763412</c:v>
                </c:pt>
                <c:pt idx="3112">
                  <c:v>-75.65583157042728</c:v>
                </c:pt>
                <c:pt idx="3113">
                  <c:v>-74.2459337461782</c:v>
                </c:pt>
                <c:pt idx="3114">
                  <c:v>-73.0782259655562</c:v>
                </c:pt>
                <c:pt idx="3115">
                  <c:v>-71.85196489749018</c:v>
                </c:pt>
                <c:pt idx="3116">
                  <c:v>-71.6939030901571</c:v>
                </c:pt>
                <c:pt idx="3117">
                  <c:v>-70.67541633540323</c:v>
                </c:pt>
                <c:pt idx="3118">
                  <c:v>-69.6945252850188</c:v>
                </c:pt>
                <c:pt idx="3119">
                  <c:v>-68.88717149150338</c:v>
                </c:pt>
                <c:pt idx="3120">
                  <c:v>-68.17189558159107</c:v>
                </c:pt>
                <c:pt idx="3121">
                  <c:v>-67.95347249678385</c:v>
                </c:pt>
                <c:pt idx="3122">
                  <c:v>-67.96538290993668</c:v>
                </c:pt>
                <c:pt idx="3123">
                  <c:v>-67.29331452676</c:v>
                </c:pt>
                <c:pt idx="3124">
                  <c:v>-66.58264602357548</c:v>
                </c:pt>
                <c:pt idx="3125">
                  <c:v>-66.60990247015285</c:v>
                </c:pt>
                <c:pt idx="3126">
                  <c:v>-66.54203184549392</c:v>
                </c:pt>
                <c:pt idx="3127">
                  <c:v>-66.3734591283783</c:v>
                </c:pt>
                <c:pt idx="3128">
                  <c:v>-66.26602189086978</c:v>
                </c:pt>
                <c:pt idx="3129">
                  <c:v>-66.36244223156098</c:v>
                </c:pt>
                <c:pt idx="3130">
                  <c:v>-66.6012733392229</c:v>
                </c:pt>
                <c:pt idx="3131">
                  <c:v>-66.7192239639243</c:v>
                </c:pt>
                <c:pt idx="3132">
                  <c:v>-66.9864594353133</c:v>
                </c:pt>
                <c:pt idx="3133">
                  <c:v>-67.22071641791457</c:v>
                </c:pt>
                <c:pt idx="3134">
                  <c:v>-67.6901442743584</c:v>
                </c:pt>
                <c:pt idx="3135">
                  <c:v>-68.60299534448608</c:v>
                </c:pt>
                <c:pt idx="3136">
                  <c:v>-69.59493756271078</c:v>
                </c:pt>
                <c:pt idx="3137">
                  <c:v>-70.3643466893094</c:v>
                </c:pt>
                <c:pt idx="3138">
                  <c:v>-71.2270933519573</c:v>
                </c:pt>
                <c:pt idx="3139">
                  <c:v>-71.70545257469738</c:v>
                </c:pt>
                <c:pt idx="3140">
                  <c:v>-72.35597147210174</c:v>
                </c:pt>
                <c:pt idx="3141">
                  <c:v>-73.75893070152904</c:v>
                </c:pt>
                <c:pt idx="3142">
                  <c:v>-75.09480824305378</c:v>
                </c:pt>
                <c:pt idx="3143">
                  <c:v>-77.4910562349287</c:v>
                </c:pt>
                <c:pt idx="3144">
                  <c:v>-80.62436625335954</c:v>
                </c:pt>
                <c:pt idx="3145">
                  <c:v>-82.67696299440037</c:v>
                </c:pt>
                <c:pt idx="3146">
                  <c:v>-82.8801231242514</c:v>
                </c:pt>
                <c:pt idx="3147">
                  <c:v>-80.05056521452966</c:v>
                </c:pt>
                <c:pt idx="3148">
                  <c:v>-77.5489598319787</c:v>
                </c:pt>
                <c:pt idx="3149">
                  <c:v>-76.42260100300048</c:v>
                </c:pt>
                <c:pt idx="3150">
                  <c:v>-76.24173830143728</c:v>
                </c:pt>
                <c:pt idx="3151">
                  <c:v>-74.6169430332431</c:v>
                </c:pt>
                <c:pt idx="3152">
                  <c:v>-73.29393583078775</c:v>
                </c:pt>
                <c:pt idx="3153">
                  <c:v>-72.2152526539643</c:v>
                </c:pt>
                <c:pt idx="3154">
                  <c:v>-71.67224634818118</c:v>
                </c:pt>
                <c:pt idx="3155">
                  <c:v>-71.25131035209708</c:v>
                </c:pt>
                <c:pt idx="3156">
                  <c:v>-69.9049122298506</c:v>
                </c:pt>
                <c:pt idx="3157">
                  <c:v>-69.30174387472655</c:v>
                </c:pt>
                <c:pt idx="3158">
                  <c:v>-68.979264421739</c:v>
                </c:pt>
                <c:pt idx="3159">
                  <c:v>-68.80935177979687</c:v>
                </c:pt>
                <c:pt idx="3160">
                  <c:v>-68.76596029362118</c:v>
                </c:pt>
                <c:pt idx="3161">
                  <c:v>-68.05058455334378</c:v>
                </c:pt>
                <c:pt idx="3162">
                  <c:v>-67.75294447972318</c:v>
                </c:pt>
                <c:pt idx="3163">
                  <c:v>-67.8805134679143</c:v>
                </c:pt>
                <c:pt idx="3164">
                  <c:v>-67.6515075856738</c:v>
                </c:pt>
                <c:pt idx="3165">
                  <c:v>-67.89215780297548</c:v>
                </c:pt>
                <c:pt idx="3166">
                  <c:v>-68.6446300197443</c:v>
                </c:pt>
                <c:pt idx="3167">
                  <c:v>-68.71243333125858</c:v>
                </c:pt>
                <c:pt idx="3168">
                  <c:v>-68.9039593294345</c:v>
                </c:pt>
                <c:pt idx="3169">
                  <c:v>-69.644266036605</c:v>
                </c:pt>
                <c:pt idx="3170">
                  <c:v>-69.7791862812872</c:v>
                </c:pt>
                <c:pt idx="3171">
                  <c:v>-69.08751841647778</c:v>
                </c:pt>
                <c:pt idx="3172">
                  <c:v>-69.8171674746315</c:v>
                </c:pt>
                <c:pt idx="3173">
                  <c:v>-70.97269430858962</c:v>
                </c:pt>
                <c:pt idx="3174">
                  <c:v>-71.6124227850473</c:v>
                </c:pt>
                <c:pt idx="3175">
                  <c:v>-72.50811722767958</c:v>
                </c:pt>
                <c:pt idx="3176">
                  <c:v>-73.87317084071925</c:v>
                </c:pt>
                <c:pt idx="3177">
                  <c:v>-74.9652746274072</c:v>
                </c:pt>
                <c:pt idx="3178">
                  <c:v>-76.69843709311307</c:v>
                </c:pt>
                <c:pt idx="3179">
                  <c:v>-78.56013104720438</c:v>
                </c:pt>
                <c:pt idx="3180">
                  <c:v>-81.40681559752417</c:v>
                </c:pt>
                <c:pt idx="3181">
                  <c:v>-92.65421128205388</c:v>
                </c:pt>
                <c:pt idx="3182">
                  <c:v>-97.4590743899856</c:v>
                </c:pt>
                <c:pt idx="3183">
                  <c:v>-92.0150633623147</c:v>
                </c:pt>
                <c:pt idx="3184">
                  <c:v>-86.1170838002635</c:v>
                </c:pt>
                <c:pt idx="3185">
                  <c:v>-82.40840502678479</c:v>
                </c:pt>
                <c:pt idx="3186">
                  <c:v>-78.7010231600789</c:v>
                </c:pt>
                <c:pt idx="3187">
                  <c:v>-75.246269601375</c:v>
                </c:pt>
                <c:pt idx="3188">
                  <c:v>-74.25830292314318</c:v>
                </c:pt>
                <c:pt idx="3189">
                  <c:v>-73.59377202187457</c:v>
                </c:pt>
                <c:pt idx="3190">
                  <c:v>-72.6140082455903</c:v>
                </c:pt>
                <c:pt idx="3191">
                  <c:v>-71.931565256121</c:v>
                </c:pt>
                <c:pt idx="3192">
                  <c:v>-71.63548129092445</c:v>
                </c:pt>
                <c:pt idx="3193">
                  <c:v>-70.9265312279628</c:v>
                </c:pt>
                <c:pt idx="3194">
                  <c:v>-70.61739173427338</c:v>
                </c:pt>
                <c:pt idx="3195">
                  <c:v>-70.0403797411037</c:v>
                </c:pt>
                <c:pt idx="3196">
                  <c:v>-69.1112565613921</c:v>
                </c:pt>
                <c:pt idx="3197">
                  <c:v>-69.48981280441038</c:v>
                </c:pt>
                <c:pt idx="3198">
                  <c:v>-69.6673099742173</c:v>
                </c:pt>
                <c:pt idx="3199">
                  <c:v>-69.6424509803239</c:v>
                </c:pt>
                <c:pt idx="3200">
                  <c:v>-69.87614122705409</c:v>
                </c:pt>
                <c:pt idx="3201">
                  <c:v>-69.75611231137488</c:v>
                </c:pt>
                <c:pt idx="3202">
                  <c:v>-70.00207101435269</c:v>
                </c:pt>
                <c:pt idx="3203">
                  <c:v>-70.26201731019617</c:v>
                </c:pt>
                <c:pt idx="3204">
                  <c:v>-70.18399927200298</c:v>
                </c:pt>
                <c:pt idx="3205">
                  <c:v>-71.0404215182503</c:v>
                </c:pt>
                <c:pt idx="3206">
                  <c:v>-71.82613072696587</c:v>
                </c:pt>
                <c:pt idx="3207">
                  <c:v>-72.69592060659818</c:v>
                </c:pt>
                <c:pt idx="3208">
                  <c:v>-72.75995097649017</c:v>
                </c:pt>
                <c:pt idx="3209">
                  <c:v>-72.65926549270398</c:v>
                </c:pt>
                <c:pt idx="3210">
                  <c:v>-73.6065542759433</c:v>
                </c:pt>
                <c:pt idx="3211">
                  <c:v>-73.25407009696848</c:v>
                </c:pt>
                <c:pt idx="3212">
                  <c:v>-73.3060995491874</c:v>
                </c:pt>
                <c:pt idx="3213">
                  <c:v>-74.7725986840773</c:v>
                </c:pt>
                <c:pt idx="3214">
                  <c:v>-75.5157637493672</c:v>
                </c:pt>
                <c:pt idx="3215">
                  <c:v>-75.62436089464045</c:v>
                </c:pt>
                <c:pt idx="3216">
                  <c:v>-76.4155704807497</c:v>
                </c:pt>
                <c:pt idx="3217">
                  <c:v>-77.4598553833127</c:v>
                </c:pt>
                <c:pt idx="3218">
                  <c:v>-79.08208382273968</c:v>
                </c:pt>
                <c:pt idx="3219">
                  <c:v>-80.51948904368358</c:v>
                </c:pt>
                <c:pt idx="3220">
                  <c:v>-80.4892615842515</c:v>
                </c:pt>
                <c:pt idx="3221">
                  <c:v>-79.62140013475401</c:v>
                </c:pt>
                <c:pt idx="3222">
                  <c:v>-80.2136057258861</c:v>
                </c:pt>
                <c:pt idx="3223">
                  <c:v>-83.63597803325878</c:v>
                </c:pt>
                <c:pt idx="3224">
                  <c:v>-84.4537931812538</c:v>
                </c:pt>
                <c:pt idx="3225">
                  <c:v>-82.85074550562869</c:v>
                </c:pt>
                <c:pt idx="3226">
                  <c:v>-80.209125669953</c:v>
                </c:pt>
                <c:pt idx="3227">
                  <c:v>-78.34678881748572</c:v>
                </c:pt>
                <c:pt idx="3228">
                  <c:v>-78.6348446549688</c:v>
                </c:pt>
                <c:pt idx="3229">
                  <c:v>-77.91871714892828</c:v>
                </c:pt>
                <c:pt idx="3230">
                  <c:v>-76.16221187530158</c:v>
                </c:pt>
                <c:pt idx="3231">
                  <c:v>-75.47246713618033</c:v>
                </c:pt>
                <c:pt idx="3232">
                  <c:v>-75.056063688515</c:v>
                </c:pt>
                <c:pt idx="3233">
                  <c:v>-75.2052574633726</c:v>
                </c:pt>
                <c:pt idx="3234">
                  <c:v>-73.32151741651367</c:v>
                </c:pt>
                <c:pt idx="3235">
                  <c:v>-72.4330165786581</c:v>
                </c:pt>
                <c:pt idx="3236">
                  <c:v>-73.0542363397134</c:v>
                </c:pt>
                <c:pt idx="3237">
                  <c:v>-72.5240518688072</c:v>
                </c:pt>
                <c:pt idx="3238">
                  <c:v>-72.2602833608028</c:v>
                </c:pt>
                <c:pt idx="3239">
                  <c:v>-72.36371702858079</c:v>
                </c:pt>
                <c:pt idx="3240">
                  <c:v>-72.267323318503</c:v>
                </c:pt>
                <c:pt idx="3241">
                  <c:v>-70.91835851095649</c:v>
                </c:pt>
                <c:pt idx="3242">
                  <c:v>-70.55873105047053</c:v>
                </c:pt>
                <c:pt idx="3243">
                  <c:v>-71.2284446230003</c:v>
                </c:pt>
                <c:pt idx="3244">
                  <c:v>-71.22816315782075</c:v>
                </c:pt>
                <c:pt idx="3245">
                  <c:v>-70.7881107476357</c:v>
                </c:pt>
                <c:pt idx="3246">
                  <c:v>-70.9178322457996</c:v>
                </c:pt>
                <c:pt idx="3247">
                  <c:v>-71.45397750446324</c:v>
                </c:pt>
                <c:pt idx="3248">
                  <c:v>-71.76300001577178</c:v>
                </c:pt>
                <c:pt idx="3249">
                  <c:v>-72.64787787263334</c:v>
                </c:pt>
                <c:pt idx="3250">
                  <c:v>-73.5372009113862</c:v>
                </c:pt>
                <c:pt idx="3251">
                  <c:v>-73.65573448185025</c:v>
                </c:pt>
                <c:pt idx="3252">
                  <c:v>-73.68516421671748</c:v>
                </c:pt>
                <c:pt idx="3253">
                  <c:v>-74.0085645406109</c:v>
                </c:pt>
                <c:pt idx="3254">
                  <c:v>-75.2795067681074</c:v>
                </c:pt>
                <c:pt idx="3255">
                  <c:v>-75.7943151792611</c:v>
                </c:pt>
                <c:pt idx="3256">
                  <c:v>-76.4393920815407</c:v>
                </c:pt>
                <c:pt idx="3257">
                  <c:v>-77.78257486048996</c:v>
                </c:pt>
                <c:pt idx="3258">
                  <c:v>-79.1945359493652</c:v>
                </c:pt>
                <c:pt idx="3259">
                  <c:v>-80.4276665073439</c:v>
                </c:pt>
                <c:pt idx="3260">
                  <c:v>-81.28948401780967</c:v>
                </c:pt>
                <c:pt idx="3261">
                  <c:v>-80.43895836128108</c:v>
                </c:pt>
                <c:pt idx="3262">
                  <c:v>-79.53647976257038</c:v>
                </c:pt>
                <c:pt idx="3263">
                  <c:v>-80.57437474690738</c:v>
                </c:pt>
                <c:pt idx="3264">
                  <c:v>-81.16933001097998</c:v>
                </c:pt>
                <c:pt idx="3265">
                  <c:v>-79.92905181010957</c:v>
                </c:pt>
                <c:pt idx="3266">
                  <c:v>-80.0937512888193</c:v>
                </c:pt>
                <c:pt idx="3267">
                  <c:v>-79.3631342773285</c:v>
                </c:pt>
                <c:pt idx="3268">
                  <c:v>-78.0131840846013</c:v>
                </c:pt>
                <c:pt idx="3269">
                  <c:v>-78.02045855794778</c:v>
                </c:pt>
                <c:pt idx="3270">
                  <c:v>-77.73809083039137</c:v>
                </c:pt>
                <c:pt idx="3271">
                  <c:v>-76.7354758352774</c:v>
                </c:pt>
                <c:pt idx="3272">
                  <c:v>-75.2531290779077</c:v>
                </c:pt>
                <c:pt idx="3273">
                  <c:v>-74.4458750533193</c:v>
                </c:pt>
                <c:pt idx="3274">
                  <c:v>-75.24257495343085</c:v>
                </c:pt>
                <c:pt idx="3275">
                  <c:v>-76.3699070782428</c:v>
                </c:pt>
                <c:pt idx="3276">
                  <c:v>-75.8630936698324</c:v>
                </c:pt>
                <c:pt idx="3277">
                  <c:v>-75.326794464125</c:v>
                </c:pt>
                <c:pt idx="3278">
                  <c:v>-75.2132774541454</c:v>
                </c:pt>
                <c:pt idx="3279">
                  <c:v>-74.9406187439031</c:v>
                </c:pt>
                <c:pt idx="3280">
                  <c:v>-75.00875154050307</c:v>
                </c:pt>
                <c:pt idx="3281">
                  <c:v>-74.56852735298015</c:v>
                </c:pt>
                <c:pt idx="3282">
                  <c:v>-74.33733144365547</c:v>
                </c:pt>
                <c:pt idx="3283">
                  <c:v>-74.15133482422218</c:v>
                </c:pt>
                <c:pt idx="3284">
                  <c:v>-74.30655423699298</c:v>
                </c:pt>
                <c:pt idx="3285">
                  <c:v>-75.49853523053388</c:v>
                </c:pt>
                <c:pt idx="3286">
                  <c:v>-75.77846488382288</c:v>
                </c:pt>
                <c:pt idx="3287">
                  <c:v>-75.68552682972459</c:v>
                </c:pt>
                <c:pt idx="3288">
                  <c:v>-76.3011694984066</c:v>
                </c:pt>
                <c:pt idx="3289">
                  <c:v>-76.17681048214128</c:v>
                </c:pt>
                <c:pt idx="3290">
                  <c:v>-76.63618492070998</c:v>
                </c:pt>
                <c:pt idx="3291">
                  <c:v>-75.8236654466873</c:v>
                </c:pt>
                <c:pt idx="3292">
                  <c:v>-76.43048387641348</c:v>
                </c:pt>
                <c:pt idx="3293">
                  <c:v>-78.02333686229009</c:v>
                </c:pt>
                <c:pt idx="3294">
                  <c:v>-78.9836932623551</c:v>
                </c:pt>
                <c:pt idx="3295">
                  <c:v>-79.7460564357978</c:v>
                </c:pt>
                <c:pt idx="3296">
                  <c:v>-79.49370299795568</c:v>
                </c:pt>
                <c:pt idx="3297">
                  <c:v>-77.5368275373973</c:v>
                </c:pt>
                <c:pt idx="3298">
                  <c:v>-79.00034139323934</c:v>
                </c:pt>
                <c:pt idx="3299">
                  <c:v>-82.54096115669508</c:v>
                </c:pt>
                <c:pt idx="3300">
                  <c:v>-85.13682431456942</c:v>
                </c:pt>
                <c:pt idx="3301">
                  <c:v>-85.8815796368321</c:v>
                </c:pt>
                <c:pt idx="3302">
                  <c:v>-84.5590630522672</c:v>
                </c:pt>
                <c:pt idx="3303">
                  <c:v>-81.2776264961781</c:v>
                </c:pt>
                <c:pt idx="3304">
                  <c:v>-79.7017264247533</c:v>
                </c:pt>
                <c:pt idx="3305">
                  <c:v>-81.2526954474777</c:v>
                </c:pt>
                <c:pt idx="3306">
                  <c:v>-83.86935070846788</c:v>
                </c:pt>
                <c:pt idx="3307">
                  <c:v>-82.30709722019098</c:v>
                </c:pt>
                <c:pt idx="3308">
                  <c:v>-79.89745315854178</c:v>
                </c:pt>
                <c:pt idx="3309">
                  <c:v>-80.15545137289023</c:v>
                </c:pt>
                <c:pt idx="3310">
                  <c:v>-79.9290166524775</c:v>
                </c:pt>
                <c:pt idx="3311">
                  <c:v>-78.2129974296959</c:v>
                </c:pt>
                <c:pt idx="3312">
                  <c:v>-76.6622096869178</c:v>
                </c:pt>
                <c:pt idx="3313">
                  <c:v>-76.64636203580417</c:v>
                </c:pt>
                <c:pt idx="3314">
                  <c:v>-77.80250185271473</c:v>
                </c:pt>
                <c:pt idx="3315">
                  <c:v>-78.0812964872284</c:v>
                </c:pt>
                <c:pt idx="3316">
                  <c:v>-76.7361648557016</c:v>
                </c:pt>
                <c:pt idx="3317">
                  <c:v>-76.7420856253236</c:v>
                </c:pt>
                <c:pt idx="3318">
                  <c:v>-77.2972531839058</c:v>
                </c:pt>
                <c:pt idx="3319">
                  <c:v>-76.54402703055118</c:v>
                </c:pt>
                <c:pt idx="3320">
                  <c:v>-76.7882331282771</c:v>
                </c:pt>
                <c:pt idx="3321">
                  <c:v>-76.404610490404</c:v>
                </c:pt>
                <c:pt idx="3322">
                  <c:v>-77.2000519402499</c:v>
                </c:pt>
                <c:pt idx="3323">
                  <c:v>-77.9217274848134</c:v>
                </c:pt>
                <c:pt idx="3324">
                  <c:v>-78.0806136619907</c:v>
                </c:pt>
                <c:pt idx="3325">
                  <c:v>-77.7464268989635</c:v>
                </c:pt>
                <c:pt idx="3326">
                  <c:v>-78.11098616468865</c:v>
                </c:pt>
                <c:pt idx="3327">
                  <c:v>-78.5866103675484</c:v>
                </c:pt>
                <c:pt idx="3328">
                  <c:v>-78.66827897681139</c:v>
                </c:pt>
                <c:pt idx="3329">
                  <c:v>-79.11197865855129</c:v>
                </c:pt>
                <c:pt idx="3330">
                  <c:v>-79.5026206797635</c:v>
                </c:pt>
                <c:pt idx="3331">
                  <c:v>-79.74743239168907</c:v>
                </c:pt>
                <c:pt idx="3332">
                  <c:v>-78.27567482192548</c:v>
                </c:pt>
                <c:pt idx="3333">
                  <c:v>-77.56995113967838</c:v>
                </c:pt>
                <c:pt idx="3334">
                  <c:v>-77.92804558829188</c:v>
                </c:pt>
                <c:pt idx="3335">
                  <c:v>-78.16332584052228</c:v>
                </c:pt>
                <c:pt idx="3336">
                  <c:v>-79.21817781955114</c:v>
                </c:pt>
                <c:pt idx="3337">
                  <c:v>-78.97124245069678</c:v>
                </c:pt>
                <c:pt idx="3338">
                  <c:v>-77.18146788588078</c:v>
                </c:pt>
                <c:pt idx="3339">
                  <c:v>-76.38831676332315</c:v>
                </c:pt>
                <c:pt idx="3340">
                  <c:v>-75.9138667568223</c:v>
                </c:pt>
                <c:pt idx="3341">
                  <c:v>-76.5151267658222</c:v>
                </c:pt>
                <c:pt idx="3342">
                  <c:v>-77.99553871315284</c:v>
                </c:pt>
                <c:pt idx="3343">
                  <c:v>-77.62957708002129</c:v>
                </c:pt>
                <c:pt idx="3344">
                  <c:v>-76.4621668494632</c:v>
                </c:pt>
                <c:pt idx="3345">
                  <c:v>-78.18510158310258</c:v>
                </c:pt>
                <c:pt idx="3346">
                  <c:v>-78.36869178443688</c:v>
                </c:pt>
                <c:pt idx="3347">
                  <c:v>-77.2746048507603</c:v>
                </c:pt>
                <c:pt idx="3348">
                  <c:v>-76.68275644373007</c:v>
                </c:pt>
                <c:pt idx="3349">
                  <c:v>-77.4043657212776</c:v>
                </c:pt>
                <c:pt idx="3350">
                  <c:v>-76.80889042370718</c:v>
                </c:pt>
                <c:pt idx="3351">
                  <c:v>-75.97579693919897</c:v>
                </c:pt>
                <c:pt idx="3352">
                  <c:v>-77.0459743932373</c:v>
                </c:pt>
                <c:pt idx="3353">
                  <c:v>-78.98068334215638</c:v>
                </c:pt>
                <c:pt idx="3354">
                  <c:v>-79.13276839969058</c:v>
                </c:pt>
                <c:pt idx="3355">
                  <c:v>-77.78895657393778</c:v>
                </c:pt>
                <c:pt idx="3356">
                  <c:v>-78.60640670351758</c:v>
                </c:pt>
                <c:pt idx="3357">
                  <c:v>-78.66571630940274</c:v>
                </c:pt>
                <c:pt idx="3358">
                  <c:v>-78.38473490839438</c:v>
                </c:pt>
                <c:pt idx="3359">
                  <c:v>-79.1596869919626</c:v>
                </c:pt>
                <c:pt idx="3360">
                  <c:v>-79.3199444710537</c:v>
                </c:pt>
                <c:pt idx="3361">
                  <c:v>-78.12155729263525</c:v>
                </c:pt>
                <c:pt idx="3362">
                  <c:v>-79.4436396389837</c:v>
                </c:pt>
                <c:pt idx="3363">
                  <c:v>-80.08134079287915</c:v>
                </c:pt>
                <c:pt idx="3364">
                  <c:v>-79.07106822667048</c:v>
                </c:pt>
                <c:pt idx="3365">
                  <c:v>-79.84514291775869</c:v>
                </c:pt>
                <c:pt idx="3366">
                  <c:v>-80.49479733728575</c:v>
                </c:pt>
                <c:pt idx="3367">
                  <c:v>-80.56488061810158</c:v>
                </c:pt>
                <c:pt idx="3368">
                  <c:v>-81.20157849552838</c:v>
                </c:pt>
                <c:pt idx="3369">
                  <c:v>-81.5917238503229</c:v>
                </c:pt>
                <c:pt idx="3370">
                  <c:v>-81.2190835294207</c:v>
                </c:pt>
                <c:pt idx="3371">
                  <c:v>-80.0949495095766</c:v>
                </c:pt>
                <c:pt idx="3372">
                  <c:v>-80.7222240817029</c:v>
                </c:pt>
                <c:pt idx="3373">
                  <c:v>-82.7988670953056</c:v>
                </c:pt>
                <c:pt idx="3374">
                  <c:v>-81.31203711111895</c:v>
                </c:pt>
                <c:pt idx="3375">
                  <c:v>-78.8461962886072</c:v>
                </c:pt>
                <c:pt idx="3376">
                  <c:v>-77.3808534358171</c:v>
                </c:pt>
                <c:pt idx="3377">
                  <c:v>-77.1047292692922</c:v>
                </c:pt>
                <c:pt idx="3378">
                  <c:v>-77.93873713199849</c:v>
                </c:pt>
                <c:pt idx="3379">
                  <c:v>-77.66615473905668</c:v>
                </c:pt>
                <c:pt idx="3380">
                  <c:v>-77.55096119948787</c:v>
                </c:pt>
                <c:pt idx="3381">
                  <c:v>-76.45198059511</c:v>
                </c:pt>
                <c:pt idx="3382">
                  <c:v>-75.5261433558475</c:v>
                </c:pt>
                <c:pt idx="3383">
                  <c:v>-75.53341933844418</c:v>
                </c:pt>
                <c:pt idx="3384">
                  <c:v>-74.926650030592</c:v>
                </c:pt>
                <c:pt idx="3385">
                  <c:v>-74.9405150157511</c:v>
                </c:pt>
                <c:pt idx="3386">
                  <c:v>-74.97499652415168</c:v>
                </c:pt>
                <c:pt idx="3387">
                  <c:v>-74.49438057860428</c:v>
                </c:pt>
                <c:pt idx="3388">
                  <c:v>-74.62816966858485</c:v>
                </c:pt>
                <c:pt idx="3389">
                  <c:v>-76.15981429758352</c:v>
                </c:pt>
                <c:pt idx="3390">
                  <c:v>-76.2292486294681</c:v>
                </c:pt>
                <c:pt idx="3391">
                  <c:v>-77.12378064391058</c:v>
                </c:pt>
                <c:pt idx="3392">
                  <c:v>-77.2342478499044</c:v>
                </c:pt>
                <c:pt idx="3393">
                  <c:v>-77.4105453282534</c:v>
                </c:pt>
                <c:pt idx="3394">
                  <c:v>-79.01663723828158</c:v>
                </c:pt>
                <c:pt idx="3395">
                  <c:v>-79.2232206886861</c:v>
                </c:pt>
                <c:pt idx="3396">
                  <c:v>-79.0369648113331</c:v>
                </c:pt>
                <c:pt idx="3397">
                  <c:v>-80.65648893688231</c:v>
                </c:pt>
                <c:pt idx="3398">
                  <c:v>-83.20143221046527</c:v>
                </c:pt>
                <c:pt idx="3399">
                  <c:v>-81.5325558863326</c:v>
                </c:pt>
                <c:pt idx="3400">
                  <c:v>-79.8170818693794</c:v>
                </c:pt>
                <c:pt idx="3401">
                  <c:v>-80.44803124556958</c:v>
                </c:pt>
                <c:pt idx="3402">
                  <c:v>-82.17286112452224</c:v>
                </c:pt>
                <c:pt idx="3403">
                  <c:v>-84.29241397688098</c:v>
                </c:pt>
                <c:pt idx="3404">
                  <c:v>-83.63242871832894</c:v>
                </c:pt>
                <c:pt idx="3405">
                  <c:v>-82.98530859237587</c:v>
                </c:pt>
                <c:pt idx="3406">
                  <c:v>-84.95941804351148</c:v>
                </c:pt>
                <c:pt idx="3407">
                  <c:v>-86.77874031803815</c:v>
                </c:pt>
                <c:pt idx="3408">
                  <c:v>-82.8618656940421</c:v>
                </c:pt>
                <c:pt idx="3409">
                  <c:v>-80.27548556448782</c:v>
                </c:pt>
                <c:pt idx="3410">
                  <c:v>-81.1953159210953</c:v>
                </c:pt>
                <c:pt idx="3411">
                  <c:v>-79.9232740991378</c:v>
                </c:pt>
                <c:pt idx="3412">
                  <c:v>-77.88228149253267</c:v>
                </c:pt>
                <c:pt idx="3413">
                  <c:v>-76.87754075405635</c:v>
                </c:pt>
                <c:pt idx="3414">
                  <c:v>-75.9075276516479</c:v>
                </c:pt>
                <c:pt idx="3415">
                  <c:v>-76.02566532444568</c:v>
                </c:pt>
                <c:pt idx="3416">
                  <c:v>-75.34680075712635</c:v>
                </c:pt>
                <c:pt idx="3417">
                  <c:v>-74.90638682558738</c:v>
                </c:pt>
                <c:pt idx="3418">
                  <c:v>-75.0889535597704</c:v>
                </c:pt>
                <c:pt idx="3419">
                  <c:v>-74.76298600202755</c:v>
                </c:pt>
                <c:pt idx="3420">
                  <c:v>-74.17554431940518</c:v>
                </c:pt>
                <c:pt idx="3421">
                  <c:v>-75.2351337910981</c:v>
                </c:pt>
                <c:pt idx="3422">
                  <c:v>-75.64438149778528</c:v>
                </c:pt>
                <c:pt idx="3423">
                  <c:v>-74.7156258285707</c:v>
                </c:pt>
                <c:pt idx="3424">
                  <c:v>-75.09034183069058</c:v>
                </c:pt>
                <c:pt idx="3425">
                  <c:v>-75.7271004741074</c:v>
                </c:pt>
                <c:pt idx="3426">
                  <c:v>-75.87459751601217</c:v>
                </c:pt>
                <c:pt idx="3427">
                  <c:v>-75.6595522299411</c:v>
                </c:pt>
                <c:pt idx="3428">
                  <c:v>-76.77478591839308</c:v>
                </c:pt>
                <c:pt idx="3429">
                  <c:v>-78.4496462412863</c:v>
                </c:pt>
                <c:pt idx="3430">
                  <c:v>-78.0236510702375</c:v>
                </c:pt>
                <c:pt idx="3431">
                  <c:v>-78.4968346848702</c:v>
                </c:pt>
                <c:pt idx="3432">
                  <c:v>-77.9377132156116</c:v>
                </c:pt>
                <c:pt idx="3433">
                  <c:v>-81.10063582310347</c:v>
                </c:pt>
                <c:pt idx="3434">
                  <c:v>-82.04295251338904</c:v>
                </c:pt>
                <c:pt idx="3435">
                  <c:v>-79.9062405672527</c:v>
                </c:pt>
                <c:pt idx="3436">
                  <c:v>-79.9087640980962</c:v>
                </c:pt>
                <c:pt idx="3437">
                  <c:v>-81.6186650881702</c:v>
                </c:pt>
                <c:pt idx="3438">
                  <c:v>-82.7332280361733</c:v>
                </c:pt>
                <c:pt idx="3439">
                  <c:v>-81.2211290635035</c:v>
                </c:pt>
                <c:pt idx="3440">
                  <c:v>-79.5342724538483</c:v>
                </c:pt>
                <c:pt idx="3441">
                  <c:v>-80.55987840796054</c:v>
                </c:pt>
                <c:pt idx="3442">
                  <c:v>-79.57301385196398</c:v>
                </c:pt>
                <c:pt idx="3443">
                  <c:v>-78.4195761872984</c:v>
                </c:pt>
                <c:pt idx="3444">
                  <c:v>-77.26564117490898</c:v>
                </c:pt>
                <c:pt idx="3445">
                  <c:v>-76.6046502743885</c:v>
                </c:pt>
                <c:pt idx="3446">
                  <c:v>-77.5114964286007</c:v>
                </c:pt>
                <c:pt idx="3447">
                  <c:v>-76.65198657485837</c:v>
                </c:pt>
                <c:pt idx="3448">
                  <c:v>-75.2842996086326</c:v>
                </c:pt>
                <c:pt idx="3449">
                  <c:v>-74.9379106620365</c:v>
                </c:pt>
                <c:pt idx="3450">
                  <c:v>-76.2074850573475</c:v>
                </c:pt>
                <c:pt idx="3451">
                  <c:v>-74.34221205805945</c:v>
                </c:pt>
                <c:pt idx="3452">
                  <c:v>-72.9039475672726</c:v>
                </c:pt>
                <c:pt idx="3453">
                  <c:v>-73.6582190603859</c:v>
                </c:pt>
                <c:pt idx="3454">
                  <c:v>-73.35209917224597</c:v>
                </c:pt>
                <c:pt idx="3455">
                  <c:v>-74.12920801059799</c:v>
                </c:pt>
                <c:pt idx="3456">
                  <c:v>-74.7630070281193</c:v>
                </c:pt>
                <c:pt idx="3457">
                  <c:v>-73.68653191961087</c:v>
                </c:pt>
                <c:pt idx="3458">
                  <c:v>-73.611915975902</c:v>
                </c:pt>
                <c:pt idx="3459">
                  <c:v>-74.7125012493595</c:v>
                </c:pt>
                <c:pt idx="3460">
                  <c:v>-74.37066773703305</c:v>
                </c:pt>
                <c:pt idx="3461">
                  <c:v>-74.52382118430488</c:v>
                </c:pt>
                <c:pt idx="3462">
                  <c:v>-73.95508115141978</c:v>
                </c:pt>
                <c:pt idx="3463">
                  <c:v>-74.1690105583379</c:v>
                </c:pt>
                <c:pt idx="3464">
                  <c:v>-74.52497566756588</c:v>
                </c:pt>
                <c:pt idx="3465">
                  <c:v>-73.6690104402555</c:v>
                </c:pt>
                <c:pt idx="3466">
                  <c:v>-73.88182891302075</c:v>
                </c:pt>
                <c:pt idx="3467">
                  <c:v>-75.2204577142724</c:v>
                </c:pt>
                <c:pt idx="3468">
                  <c:v>-76.09270404078048</c:v>
                </c:pt>
                <c:pt idx="3469">
                  <c:v>-74.33481180061175</c:v>
                </c:pt>
                <c:pt idx="3470">
                  <c:v>-74.47087283552588</c:v>
                </c:pt>
                <c:pt idx="3471">
                  <c:v>-74.3896150249037</c:v>
                </c:pt>
                <c:pt idx="3472">
                  <c:v>-74.61631485106177</c:v>
                </c:pt>
                <c:pt idx="3473">
                  <c:v>-74.79980209836178</c:v>
                </c:pt>
                <c:pt idx="3474">
                  <c:v>-74.84296235175788</c:v>
                </c:pt>
                <c:pt idx="3475">
                  <c:v>-74.3969141214168</c:v>
                </c:pt>
                <c:pt idx="3476">
                  <c:v>-74.88651999662147</c:v>
                </c:pt>
                <c:pt idx="3477">
                  <c:v>-76.38824733433208</c:v>
                </c:pt>
                <c:pt idx="3478">
                  <c:v>-76.55037391699517</c:v>
                </c:pt>
                <c:pt idx="3479">
                  <c:v>-75.2564239659528</c:v>
                </c:pt>
                <c:pt idx="3480">
                  <c:v>-75.75923801015159</c:v>
                </c:pt>
                <c:pt idx="3481">
                  <c:v>-76.01543758077457</c:v>
                </c:pt>
                <c:pt idx="3482">
                  <c:v>-74.8990176699339</c:v>
                </c:pt>
                <c:pt idx="3483">
                  <c:v>-75.293847207173</c:v>
                </c:pt>
                <c:pt idx="3484">
                  <c:v>-76.29300160385408</c:v>
                </c:pt>
                <c:pt idx="3485">
                  <c:v>-76.03000262291978</c:v>
                </c:pt>
                <c:pt idx="3486">
                  <c:v>-75.6932452454134</c:v>
                </c:pt>
                <c:pt idx="3487">
                  <c:v>-75.9810297351827</c:v>
                </c:pt>
                <c:pt idx="3488">
                  <c:v>-75.69133847155659</c:v>
                </c:pt>
                <c:pt idx="3489">
                  <c:v>-75.43287569242844</c:v>
                </c:pt>
                <c:pt idx="3490">
                  <c:v>-75.2364988590774</c:v>
                </c:pt>
                <c:pt idx="3491">
                  <c:v>-75.4148839679851</c:v>
                </c:pt>
                <c:pt idx="3492">
                  <c:v>-75.95210819585597</c:v>
                </c:pt>
                <c:pt idx="3493">
                  <c:v>-75.2437799946481</c:v>
                </c:pt>
                <c:pt idx="3494">
                  <c:v>-74.29636385465328</c:v>
                </c:pt>
                <c:pt idx="3495">
                  <c:v>-74.9448154227971</c:v>
                </c:pt>
                <c:pt idx="3496">
                  <c:v>-74.40803602714418</c:v>
                </c:pt>
                <c:pt idx="3497">
                  <c:v>-74.0111746218894</c:v>
                </c:pt>
                <c:pt idx="3498">
                  <c:v>-74.1501339312521</c:v>
                </c:pt>
                <c:pt idx="3499">
                  <c:v>-74.0540457213128</c:v>
                </c:pt>
                <c:pt idx="3500">
                  <c:v>-74.2801382258429</c:v>
                </c:pt>
                <c:pt idx="3501">
                  <c:v>-74.3134839151858</c:v>
                </c:pt>
                <c:pt idx="3502">
                  <c:v>-74.507720434771</c:v>
                </c:pt>
                <c:pt idx="3503">
                  <c:v>-74.9064336672663</c:v>
                </c:pt>
                <c:pt idx="3504">
                  <c:v>-75.01574509162538</c:v>
                </c:pt>
                <c:pt idx="3505">
                  <c:v>-73.510124488143</c:v>
                </c:pt>
                <c:pt idx="3506">
                  <c:v>-73.1546243372878</c:v>
                </c:pt>
                <c:pt idx="3507">
                  <c:v>-73.2385196452236</c:v>
                </c:pt>
                <c:pt idx="3508">
                  <c:v>-74.13881319015748</c:v>
                </c:pt>
                <c:pt idx="3509">
                  <c:v>-74.03649259581118</c:v>
                </c:pt>
                <c:pt idx="3510">
                  <c:v>-73.89388110403644</c:v>
                </c:pt>
                <c:pt idx="3511">
                  <c:v>-75.163782481114</c:v>
                </c:pt>
                <c:pt idx="3512">
                  <c:v>-75.009943485518</c:v>
                </c:pt>
                <c:pt idx="3513">
                  <c:v>-74.38908714587365</c:v>
                </c:pt>
                <c:pt idx="3514">
                  <c:v>-76.59153719851398</c:v>
                </c:pt>
                <c:pt idx="3515">
                  <c:v>-77.13886386846278</c:v>
                </c:pt>
                <c:pt idx="3516">
                  <c:v>-74.85038582928652</c:v>
                </c:pt>
                <c:pt idx="3517">
                  <c:v>-76.4465901713953</c:v>
                </c:pt>
                <c:pt idx="3518">
                  <c:v>-77.35255872365448</c:v>
                </c:pt>
                <c:pt idx="3519">
                  <c:v>-77.2371180361058</c:v>
                </c:pt>
                <c:pt idx="3520">
                  <c:v>-78.84927089670387</c:v>
                </c:pt>
                <c:pt idx="3521">
                  <c:v>-77.92937201068493</c:v>
                </c:pt>
                <c:pt idx="3522">
                  <c:v>-77.69090400168415</c:v>
                </c:pt>
                <c:pt idx="3523">
                  <c:v>-78.19531567168637</c:v>
                </c:pt>
                <c:pt idx="3524">
                  <c:v>-77.7463949051576</c:v>
                </c:pt>
                <c:pt idx="3525">
                  <c:v>-76.77525128282558</c:v>
                </c:pt>
                <c:pt idx="3526">
                  <c:v>-75.7242882884325</c:v>
                </c:pt>
                <c:pt idx="3527">
                  <c:v>-76.95625125378155</c:v>
                </c:pt>
                <c:pt idx="3528">
                  <c:v>-79.92345883257963</c:v>
                </c:pt>
                <c:pt idx="3529">
                  <c:v>-77.6977036591869</c:v>
                </c:pt>
                <c:pt idx="3530">
                  <c:v>-77.20215185837968</c:v>
                </c:pt>
                <c:pt idx="3531">
                  <c:v>-75.88581582971928</c:v>
                </c:pt>
                <c:pt idx="3532">
                  <c:v>-74.5607297815831</c:v>
                </c:pt>
                <c:pt idx="3533">
                  <c:v>-75.12775507619035</c:v>
                </c:pt>
                <c:pt idx="3534">
                  <c:v>-75.65085547854628</c:v>
                </c:pt>
                <c:pt idx="3535">
                  <c:v>-76.45721775548958</c:v>
                </c:pt>
                <c:pt idx="3536">
                  <c:v>-76.02554610988767</c:v>
                </c:pt>
                <c:pt idx="3537">
                  <c:v>-76.3801482851451</c:v>
                </c:pt>
                <c:pt idx="3538">
                  <c:v>-76.05398404458718</c:v>
                </c:pt>
                <c:pt idx="3539">
                  <c:v>-74.98388793688514</c:v>
                </c:pt>
                <c:pt idx="3540">
                  <c:v>-74.67156589247787</c:v>
                </c:pt>
                <c:pt idx="3541">
                  <c:v>-74.9465338747825</c:v>
                </c:pt>
                <c:pt idx="3542">
                  <c:v>-76.12763335855642</c:v>
                </c:pt>
                <c:pt idx="3543">
                  <c:v>-76.7010150486884</c:v>
                </c:pt>
                <c:pt idx="3544">
                  <c:v>-75.85055072096958</c:v>
                </c:pt>
                <c:pt idx="3545">
                  <c:v>-75.4691964861687</c:v>
                </c:pt>
                <c:pt idx="3546">
                  <c:v>-76.65855471307972</c:v>
                </c:pt>
                <c:pt idx="3547">
                  <c:v>-78.92827901601048</c:v>
                </c:pt>
                <c:pt idx="3548">
                  <c:v>-78.51764339655678</c:v>
                </c:pt>
                <c:pt idx="3549">
                  <c:v>-77.4160451047112</c:v>
                </c:pt>
                <c:pt idx="3550">
                  <c:v>-78.2420122719737</c:v>
                </c:pt>
                <c:pt idx="3551">
                  <c:v>-79.35707762705115</c:v>
                </c:pt>
                <c:pt idx="3552">
                  <c:v>-81.2989535962458</c:v>
                </c:pt>
                <c:pt idx="3553">
                  <c:v>-80.69563880539479</c:v>
                </c:pt>
                <c:pt idx="3554">
                  <c:v>-79.7172247743156</c:v>
                </c:pt>
                <c:pt idx="3555">
                  <c:v>-80.0455998939792</c:v>
                </c:pt>
                <c:pt idx="3556">
                  <c:v>-78.50487898288218</c:v>
                </c:pt>
                <c:pt idx="3557">
                  <c:v>-76.83497283501667</c:v>
                </c:pt>
                <c:pt idx="3558">
                  <c:v>-76.1512840702786</c:v>
                </c:pt>
                <c:pt idx="3559">
                  <c:v>-76.64347709426897</c:v>
                </c:pt>
                <c:pt idx="3560">
                  <c:v>-77.7902944462001</c:v>
                </c:pt>
                <c:pt idx="3561">
                  <c:v>-79.81187229309117</c:v>
                </c:pt>
                <c:pt idx="3562">
                  <c:v>-80.17808213138177</c:v>
                </c:pt>
                <c:pt idx="3563">
                  <c:v>-79.4732158453331</c:v>
                </c:pt>
                <c:pt idx="3564">
                  <c:v>-77.451323216728</c:v>
                </c:pt>
                <c:pt idx="3565">
                  <c:v>-76.48835453553185</c:v>
                </c:pt>
                <c:pt idx="3566">
                  <c:v>-78.07805219344274</c:v>
                </c:pt>
                <c:pt idx="3567">
                  <c:v>-79.5442431850625</c:v>
                </c:pt>
                <c:pt idx="3568">
                  <c:v>-78.2849582693912</c:v>
                </c:pt>
                <c:pt idx="3569">
                  <c:v>-78.4504265442914</c:v>
                </c:pt>
                <c:pt idx="3570">
                  <c:v>-78.7266116416344</c:v>
                </c:pt>
                <c:pt idx="3571">
                  <c:v>-79.68493778190938</c:v>
                </c:pt>
                <c:pt idx="3572">
                  <c:v>-80.64476735332347</c:v>
                </c:pt>
                <c:pt idx="3573">
                  <c:v>-79.1992000592536</c:v>
                </c:pt>
                <c:pt idx="3574">
                  <c:v>-80.47619553216315</c:v>
                </c:pt>
                <c:pt idx="3575">
                  <c:v>-81.2868165751078</c:v>
                </c:pt>
                <c:pt idx="3576">
                  <c:v>-82.23044851360727</c:v>
                </c:pt>
                <c:pt idx="3577">
                  <c:v>-80.73843265112808</c:v>
                </c:pt>
                <c:pt idx="3578">
                  <c:v>-81.9961560082928</c:v>
                </c:pt>
                <c:pt idx="3579">
                  <c:v>-81.4065774636793</c:v>
                </c:pt>
                <c:pt idx="3580">
                  <c:v>-79.2123731932724</c:v>
                </c:pt>
                <c:pt idx="3581">
                  <c:v>-78.33114583958954</c:v>
                </c:pt>
                <c:pt idx="3582">
                  <c:v>-79.9308034446177</c:v>
                </c:pt>
                <c:pt idx="3583">
                  <c:v>-79.85592052816408</c:v>
                </c:pt>
                <c:pt idx="3584">
                  <c:v>-77.6373297400016</c:v>
                </c:pt>
                <c:pt idx="3585">
                  <c:v>-78.14853593733467</c:v>
                </c:pt>
                <c:pt idx="3586">
                  <c:v>-78.04127838465138</c:v>
                </c:pt>
                <c:pt idx="3587">
                  <c:v>-78.4999024138162</c:v>
                </c:pt>
                <c:pt idx="3588">
                  <c:v>-79.52263778064997</c:v>
                </c:pt>
                <c:pt idx="3589">
                  <c:v>-79.3871220409017</c:v>
                </c:pt>
                <c:pt idx="3590">
                  <c:v>-78.7479978277656</c:v>
                </c:pt>
                <c:pt idx="3591">
                  <c:v>-78.47678037602788</c:v>
                </c:pt>
                <c:pt idx="3592">
                  <c:v>-78.147242242846</c:v>
                </c:pt>
                <c:pt idx="3593">
                  <c:v>-77.5862930423636</c:v>
                </c:pt>
                <c:pt idx="3594">
                  <c:v>-78.3942108910765</c:v>
                </c:pt>
                <c:pt idx="3595">
                  <c:v>-79.29950285408857</c:v>
                </c:pt>
                <c:pt idx="3596">
                  <c:v>-79.98598735967748</c:v>
                </c:pt>
                <c:pt idx="3597">
                  <c:v>-79.8446962256087</c:v>
                </c:pt>
                <c:pt idx="3598">
                  <c:v>-79.40633509385268</c:v>
                </c:pt>
                <c:pt idx="3599">
                  <c:v>-78.0203256603569</c:v>
                </c:pt>
                <c:pt idx="3600">
                  <c:v>-80.4084983053653</c:v>
                </c:pt>
                <c:pt idx="3601">
                  <c:v>-81.7679030007812</c:v>
                </c:pt>
                <c:pt idx="3602">
                  <c:v>-83.09167211716748</c:v>
                </c:pt>
                <c:pt idx="3603">
                  <c:v>-81.7462078941431</c:v>
                </c:pt>
                <c:pt idx="3604">
                  <c:v>-79.7601617957116</c:v>
                </c:pt>
                <c:pt idx="3605">
                  <c:v>-81.29433297308275</c:v>
                </c:pt>
                <c:pt idx="3606">
                  <c:v>-84.0176216696423</c:v>
                </c:pt>
                <c:pt idx="3607">
                  <c:v>-83.4197239297102</c:v>
                </c:pt>
                <c:pt idx="3608">
                  <c:v>-86.4333704659537</c:v>
                </c:pt>
                <c:pt idx="3609">
                  <c:v>-83.72548918249404</c:v>
                </c:pt>
                <c:pt idx="3610">
                  <c:v>-81.769224499937</c:v>
                </c:pt>
                <c:pt idx="3611">
                  <c:v>-84.66474155172537</c:v>
                </c:pt>
                <c:pt idx="3612">
                  <c:v>-85.58878124412642</c:v>
                </c:pt>
                <c:pt idx="3613">
                  <c:v>-84.91831284515338</c:v>
                </c:pt>
                <c:pt idx="3614">
                  <c:v>-82.7980678741475</c:v>
                </c:pt>
                <c:pt idx="3615">
                  <c:v>-86.3443934579998</c:v>
                </c:pt>
                <c:pt idx="3616">
                  <c:v>-93.72238075760848</c:v>
                </c:pt>
                <c:pt idx="3617">
                  <c:v>-101.490161020211</c:v>
                </c:pt>
                <c:pt idx="3618">
                  <c:v>-98.74266593228188</c:v>
                </c:pt>
                <c:pt idx="3619">
                  <c:v>-100.305473723467</c:v>
                </c:pt>
                <c:pt idx="3620">
                  <c:v>-86.0116776208723</c:v>
                </c:pt>
                <c:pt idx="3621">
                  <c:v>-85.44506127346398</c:v>
                </c:pt>
                <c:pt idx="3622">
                  <c:v>-87.0948034169054</c:v>
                </c:pt>
                <c:pt idx="3623">
                  <c:v>-88.30238108230857</c:v>
                </c:pt>
                <c:pt idx="3624">
                  <c:v>-90.90840846005378</c:v>
                </c:pt>
                <c:pt idx="3625">
                  <c:v>-91.81648461450658</c:v>
                </c:pt>
                <c:pt idx="3626">
                  <c:v>-91.35439299312807</c:v>
                </c:pt>
                <c:pt idx="3627">
                  <c:v>-89.3395854363186</c:v>
                </c:pt>
                <c:pt idx="3628">
                  <c:v>-88.87724335649295</c:v>
                </c:pt>
                <c:pt idx="3629">
                  <c:v>-87.0165396445564</c:v>
                </c:pt>
                <c:pt idx="3630">
                  <c:v>-85.299242779314</c:v>
                </c:pt>
                <c:pt idx="3631">
                  <c:v>-85.0005829389125</c:v>
                </c:pt>
                <c:pt idx="3632">
                  <c:v>-89.7611385513669</c:v>
                </c:pt>
                <c:pt idx="3633">
                  <c:v>-92.83487605381397</c:v>
                </c:pt>
                <c:pt idx="3634">
                  <c:v>-101.565471149544</c:v>
                </c:pt>
                <c:pt idx="3635">
                  <c:v>-92.9632291186923</c:v>
                </c:pt>
                <c:pt idx="3636">
                  <c:v>-98.2032588723187</c:v>
                </c:pt>
                <c:pt idx="3637">
                  <c:v>-88.4615305091479</c:v>
                </c:pt>
                <c:pt idx="3638">
                  <c:v>-93.69980923071448</c:v>
                </c:pt>
                <c:pt idx="3639">
                  <c:v>-95.3376446989072</c:v>
                </c:pt>
                <c:pt idx="3640">
                  <c:v>-105.192986121002</c:v>
                </c:pt>
                <c:pt idx="3641">
                  <c:v>-92.75891651258148</c:v>
                </c:pt>
                <c:pt idx="3642">
                  <c:v>-87.30685191807967</c:v>
                </c:pt>
                <c:pt idx="3643">
                  <c:v>-88.87886663192154</c:v>
                </c:pt>
                <c:pt idx="3644">
                  <c:v>-105.873480614806</c:v>
                </c:pt>
                <c:pt idx="3645">
                  <c:v>-100.537801519518</c:v>
                </c:pt>
                <c:pt idx="3646">
                  <c:v>-93.36848934276884</c:v>
                </c:pt>
                <c:pt idx="3647">
                  <c:v>-89.90043263144358</c:v>
                </c:pt>
                <c:pt idx="3648">
                  <c:v>-90.9206792303935</c:v>
                </c:pt>
                <c:pt idx="3649">
                  <c:v>-93.1439095640041</c:v>
                </c:pt>
                <c:pt idx="3650">
                  <c:v>-96.86846753167758</c:v>
                </c:pt>
                <c:pt idx="3651">
                  <c:v>-96.4011442419291</c:v>
                </c:pt>
                <c:pt idx="3652">
                  <c:v>-105.438277546867</c:v>
                </c:pt>
                <c:pt idx="3653">
                  <c:v>-93.95542857088169</c:v>
                </c:pt>
                <c:pt idx="3654">
                  <c:v>-94.4540438055126</c:v>
                </c:pt>
                <c:pt idx="3655">
                  <c:v>-93.61283475858519</c:v>
                </c:pt>
                <c:pt idx="3656">
                  <c:v>-88.2311649846236</c:v>
                </c:pt>
                <c:pt idx="3657">
                  <c:v>-87.71637839450678</c:v>
                </c:pt>
                <c:pt idx="3658">
                  <c:v>-92.57603622225089</c:v>
                </c:pt>
                <c:pt idx="3659">
                  <c:v>-91.4144652209986</c:v>
                </c:pt>
                <c:pt idx="3660">
                  <c:v>-92.69858745084268</c:v>
                </c:pt>
                <c:pt idx="3661">
                  <c:v>-100.583587933035</c:v>
                </c:pt>
                <c:pt idx="3662">
                  <c:v>-95.47754114676228</c:v>
                </c:pt>
                <c:pt idx="3663">
                  <c:v>-89.38651789992058</c:v>
                </c:pt>
                <c:pt idx="3664">
                  <c:v>-85.25985851474674</c:v>
                </c:pt>
                <c:pt idx="3665">
                  <c:v>-90.4430131199046</c:v>
                </c:pt>
                <c:pt idx="3666">
                  <c:v>-91.35806431030957</c:v>
                </c:pt>
                <c:pt idx="3667">
                  <c:v>-85.0073519231321</c:v>
                </c:pt>
                <c:pt idx="3668">
                  <c:v>-88.1695834742333</c:v>
                </c:pt>
                <c:pt idx="3669">
                  <c:v>-97.83240659608509</c:v>
                </c:pt>
                <c:pt idx="3670">
                  <c:v>-92.41269903276368</c:v>
                </c:pt>
                <c:pt idx="3671">
                  <c:v>-88.2569146621336</c:v>
                </c:pt>
                <c:pt idx="3672">
                  <c:v>-94.2743962059578</c:v>
                </c:pt>
                <c:pt idx="3673">
                  <c:v>-87.70533129141937</c:v>
                </c:pt>
                <c:pt idx="3674">
                  <c:v>-87.9169289053517</c:v>
                </c:pt>
                <c:pt idx="3675">
                  <c:v>-86.9891093139334</c:v>
                </c:pt>
                <c:pt idx="3676">
                  <c:v>-86.20697379207188</c:v>
                </c:pt>
                <c:pt idx="3677">
                  <c:v>-100.504050681695</c:v>
                </c:pt>
                <c:pt idx="3678">
                  <c:v>-101.849277866743</c:v>
                </c:pt>
                <c:pt idx="3679">
                  <c:v>-92.48739256408167</c:v>
                </c:pt>
                <c:pt idx="3680">
                  <c:v>-97.9120905627658</c:v>
                </c:pt>
                <c:pt idx="3681">
                  <c:v>-91.06797058329488</c:v>
                </c:pt>
                <c:pt idx="3682">
                  <c:v>-97.56209493287558</c:v>
                </c:pt>
                <c:pt idx="3683">
                  <c:v>-98.19000292756924</c:v>
                </c:pt>
                <c:pt idx="3684">
                  <c:v>-86.93681899269465</c:v>
                </c:pt>
                <c:pt idx="3685">
                  <c:v>-88.4023244745636</c:v>
                </c:pt>
                <c:pt idx="3686">
                  <c:v>-87.56592971444178</c:v>
                </c:pt>
                <c:pt idx="3687">
                  <c:v>-91.20884732400738</c:v>
                </c:pt>
                <c:pt idx="3688">
                  <c:v>-91.49694771391698</c:v>
                </c:pt>
                <c:pt idx="3689">
                  <c:v>-97.0156515746082</c:v>
                </c:pt>
                <c:pt idx="3690">
                  <c:v>-96.33074283802758</c:v>
                </c:pt>
                <c:pt idx="3691">
                  <c:v>-91.67140559286014</c:v>
                </c:pt>
                <c:pt idx="3692">
                  <c:v>-87.624960941734</c:v>
                </c:pt>
                <c:pt idx="3693">
                  <c:v>-90.4624359475103</c:v>
                </c:pt>
                <c:pt idx="3694">
                  <c:v>-96.80259888064637</c:v>
                </c:pt>
                <c:pt idx="3695">
                  <c:v>-88.5807564512679</c:v>
                </c:pt>
                <c:pt idx="3696">
                  <c:v>-94.69208711017173</c:v>
                </c:pt>
                <c:pt idx="3697">
                  <c:v>-102.784532524204</c:v>
                </c:pt>
                <c:pt idx="3698">
                  <c:v>-100.022506204333</c:v>
                </c:pt>
                <c:pt idx="3699">
                  <c:v>-88.5454822472457</c:v>
                </c:pt>
                <c:pt idx="3700">
                  <c:v>-91.15247600932977</c:v>
                </c:pt>
                <c:pt idx="3701">
                  <c:v>-92.55083834977307</c:v>
                </c:pt>
                <c:pt idx="3702">
                  <c:v>-94.2253295981551</c:v>
                </c:pt>
                <c:pt idx="3703">
                  <c:v>-93.2655552293806</c:v>
                </c:pt>
                <c:pt idx="3704">
                  <c:v>-93.95282701199118</c:v>
                </c:pt>
                <c:pt idx="3705">
                  <c:v>-100.180017444303</c:v>
                </c:pt>
                <c:pt idx="3706">
                  <c:v>-91.32000824822607</c:v>
                </c:pt>
                <c:pt idx="3707">
                  <c:v>-91.1667499331171</c:v>
                </c:pt>
                <c:pt idx="3708">
                  <c:v>-87.4144036241829</c:v>
                </c:pt>
                <c:pt idx="3709">
                  <c:v>-87.51929311762528</c:v>
                </c:pt>
                <c:pt idx="3710">
                  <c:v>-89.63522622766088</c:v>
                </c:pt>
                <c:pt idx="3711">
                  <c:v>-87.0636039568085</c:v>
                </c:pt>
                <c:pt idx="3712">
                  <c:v>-92.4033559299592</c:v>
                </c:pt>
                <c:pt idx="3713">
                  <c:v>-88.9347335884786</c:v>
                </c:pt>
                <c:pt idx="3714">
                  <c:v>-85.8445077867574</c:v>
                </c:pt>
                <c:pt idx="3715">
                  <c:v>-82.03573499180598</c:v>
                </c:pt>
                <c:pt idx="3716">
                  <c:v>-82.78793207150167</c:v>
                </c:pt>
                <c:pt idx="3717">
                  <c:v>-87.15605852261274</c:v>
                </c:pt>
                <c:pt idx="3718">
                  <c:v>-90.13546902819928</c:v>
                </c:pt>
                <c:pt idx="3719">
                  <c:v>-88.36574487769018</c:v>
                </c:pt>
                <c:pt idx="3720">
                  <c:v>-86.3714139230578</c:v>
                </c:pt>
                <c:pt idx="3721">
                  <c:v>-89.0125740333054</c:v>
                </c:pt>
                <c:pt idx="3722">
                  <c:v>-86.40097813328114</c:v>
                </c:pt>
                <c:pt idx="3723">
                  <c:v>-85.14239140290979</c:v>
                </c:pt>
                <c:pt idx="3724">
                  <c:v>-86.7432613363682</c:v>
                </c:pt>
                <c:pt idx="3725">
                  <c:v>-91.31181712354388</c:v>
                </c:pt>
                <c:pt idx="3726">
                  <c:v>-92.65507206472985</c:v>
                </c:pt>
                <c:pt idx="3727">
                  <c:v>-86.6676412437684</c:v>
                </c:pt>
                <c:pt idx="3728">
                  <c:v>-87.17325497254987</c:v>
                </c:pt>
                <c:pt idx="3729">
                  <c:v>-91.98267762783388</c:v>
                </c:pt>
                <c:pt idx="3730">
                  <c:v>-90.79214583359496</c:v>
                </c:pt>
                <c:pt idx="3731">
                  <c:v>-87.35879647706599</c:v>
                </c:pt>
                <c:pt idx="3732">
                  <c:v>-88.01945133836138</c:v>
                </c:pt>
                <c:pt idx="3733">
                  <c:v>-84.86373265769058</c:v>
                </c:pt>
                <c:pt idx="3734">
                  <c:v>-91.1071400691134</c:v>
                </c:pt>
                <c:pt idx="3735">
                  <c:v>-90.8110790276008</c:v>
                </c:pt>
                <c:pt idx="3736">
                  <c:v>-85.780614387599</c:v>
                </c:pt>
                <c:pt idx="3737">
                  <c:v>-82.53660081312439</c:v>
                </c:pt>
                <c:pt idx="3738">
                  <c:v>-85.07614405307348</c:v>
                </c:pt>
                <c:pt idx="3739">
                  <c:v>-85.4170747882937</c:v>
                </c:pt>
                <c:pt idx="3740">
                  <c:v>-85.77217092294258</c:v>
                </c:pt>
                <c:pt idx="3741">
                  <c:v>-87.0976000788905</c:v>
                </c:pt>
                <c:pt idx="3742">
                  <c:v>-91.37585603259122</c:v>
                </c:pt>
                <c:pt idx="3743">
                  <c:v>-91.4622452298122</c:v>
                </c:pt>
                <c:pt idx="3744">
                  <c:v>-91.81807836887548</c:v>
                </c:pt>
                <c:pt idx="3745">
                  <c:v>-88.8789495819125</c:v>
                </c:pt>
                <c:pt idx="3746">
                  <c:v>-99.82955739883347</c:v>
                </c:pt>
                <c:pt idx="3747">
                  <c:v>-98.2547696537222</c:v>
                </c:pt>
                <c:pt idx="3748">
                  <c:v>-107.117767556299</c:v>
                </c:pt>
                <c:pt idx="3749">
                  <c:v>-94.40664615849155</c:v>
                </c:pt>
                <c:pt idx="3750">
                  <c:v>-85.5876084719036</c:v>
                </c:pt>
                <c:pt idx="3751">
                  <c:v>-87.97849783798333</c:v>
                </c:pt>
                <c:pt idx="3752">
                  <c:v>-86.3504794890469</c:v>
                </c:pt>
                <c:pt idx="3753">
                  <c:v>-84.9816831459087</c:v>
                </c:pt>
                <c:pt idx="3754">
                  <c:v>-85.02503961168577</c:v>
                </c:pt>
                <c:pt idx="3755">
                  <c:v>-86.36631185893469</c:v>
                </c:pt>
                <c:pt idx="3756">
                  <c:v>-85.194323597665</c:v>
                </c:pt>
                <c:pt idx="3757">
                  <c:v>-87.05331832188584</c:v>
                </c:pt>
                <c:pt idx="3758">
                  <c:v>-90.7919738889266</c:v>
                </c:pt>
                <c:pt idx="3759">
                  <c:v>-83.95558075750459</c:v>
                </c:pt>
                <c:pt idx="3760">
                  <c:v>-84.38010525522898</c:v>
                </c:pt>
                <c:pt idx="3761">
                  <c:v>-84.27545712527655</c:v>
                </c:pt>
                <c:pt idx="3762">
                  <c:v>-81.4136079259156</c:v>
                </c:pt>
                <c:pt idx="3763">
                  <c:v>-81.3905991597438</c:v>
                </c:pt>
                <c:pt idx="3764">
                  <c:v>-85.1842986256252</c:v>
                </c:pt>
                <c:pt idx="3765">
                  <c:v>-85.9008952994483</c:v>
                </c:pt>
                <c:pt idx="3766">
                  <c:v>-82.0199052511772</c:v>
                </c:pt>
                <c:pt idx="3767">
                  <c:v>-83.03531554892058</c:v>
                </c:pt>
                <c:pt idx="3768">
                  <c:v>-82.0492710773977</c:v>
                </c:pt>
                <c:pt idx="3769">
                  <c:v>-85.571867411827</c:v>
                </c:pt>
                <c:pt idx="3770">
                  <c:v>-85.9522097424652</c:v>
                </c:pt>
                <c:pt idx="3771">
                  <c:v>-85.0148987088055</c:v>
                </c:pt>
                <c:pt idx="3772">
                  <c:v>-85.36064018152558</c:v>
                </c:pt>
                <c:pt idx="3773">
                  <c:v>-83.01817231283624</c:v>
                </c:pt>
                <c:pt idx="3774">
                  <c:v>-82.52215409573678</c:v>
                </c:pt>
                <c:pt idx="3775">
                  <c:v>-83.33783587653735</c:v>
                </c:pt>
                <c:pt idx="3776">
                  <c:v>-86.09369610815438</c:v>
                </c:pt>
                <c:pt idx="3777">
                  <c:v>-83.9764248632737</c:v>
                </c:pt>
                <c:pt idx="3778">
                  <c:v>-81.15495267951688</c:v>
                </c:pt>
                <c:pt idx="3779">
                  <c:v>-82.78885316175098</c:v>
                </c:pt>
                <c:pt idx="3780">
                  <c:v>-82.71127410040168</c:v>
                </c:pt>
                <c:pt idx="3781">
                  <c:v>-81.60038861762108</c:v>
                </c:pt>
                <c:pt idx="3782">
                  <c:v>-83.1607742880726</c:v>
                </c:pt>
                <c:pt idx="3783">
                  <c:v>-81.9605058652228</c:v>
                </c:pt>
                <c:pt idx="3784">
                  <c:v>-81.15967098328677</c:v>
                </c:pt>
                <c:pt idx="3785">
                  <c:v>-81.65541022547548</c:v>
                </c:pt>
                <c:pt idx="3786">
                  <c:v>-83.2112648669153</c:v>
                </c:pt>
                <c:pt idx="3787">
                  <c:v>-81.7605777681701</c:v>
                </c:pt>
                <c:pt idx="3788">
                  <c:v>-81.0064637363038</c:v>
                </c:pt>
                <c:pt idx="3789">
                  <c:v>-80.1979124991017</c:v>
                </c:pt>
                <c:pt idx="3790">
                  <c:v>-77.9641567625956</c:v>
                </c:pt>
                <c:pt idx="3791">
                  <c:v>-78.78947671226237</c:v>
                </c:pt>
                <c:pt idx="3792">
                  <c:v>-79.96757681276374</c:v>
                </c:pt>
                <c:pt idx="3793">
                  <c:v>-79.29670006896</c:v>
                </c:pt>
                <c:pt idx="3794">
                  <c:v>-79.13797102072337</c:v>
                </c:pt>
                <c:pt idx="3795">
                  <c:v>-79.30638098441158</c:v>
                </c:pt>
                <c:pt idx="3796">
                  <c:v>-79.5882667233359</c:v>
                </c:pt>
                <c:pt idx="3797">
                  <c:v>-79.98959519280018</c:v>
                </c:pt>
                <c:pt idx="3798">
                  <c:v>-77.9932914601509</c:v>
                </c:pt>
                <c:pt idx="3799">
                  <c:v>-77.00594156205079</c:v>
                </c:pt>
                <c:pt idx="3800">
                  <c:v>-78.48671883493817</c:v>
                </c:pt>
                <c:pt idx="3801">
                  <c:v>-78.85307774721078</c:v>
                </c:pt>
                <c:pt idx="3802">
                  <c:v>-80.2146190171931</c:v>
                </c:pt>
                <c:pt idx="3803">
                  <c:v>-77.99033165785838</c:v>
                </c:pt>
                <c:pt idx="3804">
                  <c:v>-78.4185269821978</c:v>
                </c:pt>
                <c:pt idx="3805">
                  <c:v>-78.81030975855208</c:v>
                </c:pt>
                <c:pt idx="3806">
                  <c:v>-79.87517894553677</c:v>
                </c:pt>
                <c:pt idx="3807">
                  <c:v>-78.69063113338812</c:v>
                </c:pt>
                <c:pt idx="3808">
                  <c:v>-79.4756734279352</c:v>
                </c:pt>
                <c:pt idx="3809">
                  <c:v>-80.5428280647301</c:v>
                </c:pt>
                <c:pt idx="3810">
                  <c:v>-79.8956244373523</c:v>
                </c:pt>
                <c:pt idx="3811">
                  <c:v>-80.10197367746987</c:v>
                </c:pt>
                <c:pt idx="3812">
                  <c:v>-79.0655816679623</c:v>
                </c:pt>
                <c:pt idx="3813">
                  <c:v>-79.62979511418588</c:v>
                </c:pt>
                <c:pt idx="3814">
                  <c:v>-80.14843015130887</c:v>
                </c:pt>
                <c:pt idx="3815">
                  <c:v>-80.18095403028325</c:v>
                </c:pt>
                <c:pt idx="3816">
                  <c:v>-80.32815103004788</c:v>
                </c:pt>
                <c:pt idx="3817">
                  <c:v>-77.33660715997948</c:v>
                </c:pt>
                <c:pt idx="3818">
                  <c:v>-78.53281666263898</c:v>
                </c:pt>
                <c:pt idx="3819">
                  <c:v>-80.16754864353425</c:v>
                </c:pt>
                <c:pt idx="3820">
                  <c:v>-78.7419523159401</c:v>
                </c:pt>
                <c:pt idx="3821">
                  <c:v>-78.52641612440409</c:v>
                </c:pt>
                <c:pt idx="3822">
                  <c:v>-76.700583339831</c:v>
                </c:pt>
                <c:pt idx="3823">
                  <c:v>-77.38995496808448</c:v>
                </c:pt>
                <c:pt idx="3824">
                  <c:v>-77.6116244507529</c:v>
                </c:pt>
                <c:pt idx="3825">
                  <c:v>-78.2016334512333</c:v>
                </c:pt>
                <c:pt idx="3826">
                  <c:v>-76.17604154207757</c:v>
                </c:pt>
                <c:pt idx="3827">
                  <c:v>-76.57373874985755</c:v>
                </c:pt>
                <c:pt idx="3828">
                  <c:v>-77.4664583671629</c:v>
                </c:pt>
                <c:pt idx="3829">
                  <c:v>-77.2363602607152</c:v>
                </c:pt>
                <c:pt idx="3830">
                  <c:v>-77.004821499575</c:v>
                </c:pt>
                <c:pt idx="3831">
                  <c:v>-77.68014155123407</c:v>
                </c:pt>
                <c:pt idx="3832">
                  <c:v>-77.12217199600714</c:v>
                </c:pt>
                <c:pt idx="3833">
                  <c:v>-75.83754617227648</c:v>
                </c:pt>
                <c:pt idx="3834">
                  <c:v>-76.36037958368389</c:v>
                </c:pt>
                <c:pt idx="3835">
                  <c:v>-76.6212130250494</c:v>
                </c:pt>
                <c:pt idx="3836">
                  <c:v>-77.0510236996562</c:v>
                </c:pt>
                <c:pt idx="3837">
                  <c:v>-75.59680104363677</c:v>
                </c:pt>
                <c:pt idx="3838">
                  <c:v>-75.4148256007559</c:v>
                </c:pt>
                <c:pt idx="3839">
                  <c:v>-76.8292046629161</c:v>
                </c:pt>
                <c:pt idx="3840">
                  <c:v>-75.88328215737182</c:v>
                </c:pt>
                <c:pt idx="3841">
                  <c:v>-76.4421004618322</c:v>
                </c:pt>
                <c:pt idx="3842">
                  <c:v>-75.7139643426578</c:v>
                </c:pt>
                <c:pt idx="3843">
                  <c:v>-75.89213918063638</c:v>
                </c:pt>
                <c:pt idx="3844">
                  <c:v>-76.4478582739047</c:v>
                </c:pt>
                <c:pt idx="3845">
                  <c:v>-76.4448493958488</c:v>
                </c:pt>
                <c:pt idx="3846">
                  <c:v>-76.28017108670528</c:v>
                </c:pt>
                <c:pt idx="3847">
                  <c:v>-76.67401913595528</c:v>
                </c:pt>
                <c:pt idx="3848">
                  <c:v>-76.24219025227988</c:v>
                </c:pt>
                <c:pt idx="3849">
                  <c:v>-77.06218537895667</c:v>
                </c:pt>
                <c:pt idx="3850">
                  <c:v>-78.23598221656854</c:v>
                </c:pt>
                <c:pt idx="3851">
                  <c:v>-78.39493981753027</c:v>
                </c:pt>
                <c:pt idx="3852">
                  <c:v>-77.88042789399664</c:v>
                </c:pt>
                <c:pt idx="3853">
                  <c:v>-77.0310734068284</c:v>
                </c:pt>
                <c:pt idx="3854">
                  <c:v>-76.10205108307568</c:v>
                </c:pt>
                <c:pt idx="3855">
                  <c:v>-77.5025206484605</c:v>
                </c:pt>
                <c:pt idx="3856">
                  <c:v>-76.83447640125178</c:v>
                </c:pt>
                <c:pt idx="3857">
                  <c:v>-76.0938127417472</c:v>
                </c:pt>
                <c:pt idx="3858">
                  <c:v>-76.70108822878878</c:v>
                </c:pt>
                <c:pt idx="3859">
                  <c:v>-75.7874943787142</c:v>
                </c:pt>
                <c:pt idx="3860">
                  <c:v>-76.41036813945149</c:v>
                </c:pt>
                <c:pt idx="3861">
                  <c:v>-76.35526891496818</c:v>
                </c:pt>
                <c:pt idx="3862">
                  <c:v>-76.68004742684406</c:v>
                </c:pt>
                <c:pt idx="3863">
                  <c:v>-76.59907134429358</c:v>
                </c:pt>
                <c:pt idx="3864">
                  <c:v>-76.39867230798559</c:v>
                </c:pt>
                <c:pt idx="3865">
                  <c:v>-76.10882211757004</c:v>
                </c:pt>
                <c:pt idx="3866">
                  <c:v>-75.12273648210339</c:v>
                </c:pt>
                <c:pt idx="3867">
                  <c:v>-75.75639755610787</c:v>
                </c:pt>
                <c:pt idx="3868">
                  <c:v>-75.9907931688804</c:v>
                </c:pt>
                <c:pt idx="3869">
                  <c:v>-76.54255199647447</c:v>
                </c:pt>
                <c:pt idx="3870">
                  <c:v>-76.6666268555726</c:v>
                </c:pt>
                <c:pt idx="3871">
                  <c:v>-76.0248677680231</c:v>
                </c:pt>
                <c:pt idx="3872">
                  <c:v>-77.03340193602939</c:v>
                </c:pt>
                <c:pt idx="3873">
                  <c:v>-77.4072946207569</c:v>
                </c:pt>
                <c:pt idx="3874">
                  <c:v>-75.58088628900988</c:v>
                </c:pt>
                <c:pt idx="3875">
                  <c:v>-75.5448469016086</c:v>
                </c:pt>
                <c:pt idx="3876">
                  <c:v>-76.9878569516532</c:v>
                </c:pt>
                <c:pt idx="3877">
                  <c:v>-75.9347795797203</c:v>
                </c:pt>
                <c:pt idx="3878">
                  <c:v>-76.02242754350875</c:v>
                </c:pt>
                <c:pt idx="3879">
                  <c:v>-75.7221334612434</c:v>
                </c:pt>
                <c:pt idx="3880">
                  <c:v>-76.5536438883894</c:v>
                </c:pt>
                <c:pt idx="3881">
                  <c:v>-74.55680204711958</c:v>
                </c:pt>
                <c:pt idx="3882">
                  <c:v>-75.62984537803854</c:v>
                </c:pt>
                <c:pt idx="3883">
                  <c:v>-76.05410271735155</c:v>
                </c:pt>
                <c:pt idx="3884">
                  <c:v>-75.421263724203</c:v>
                </c:pt>
                <c:pt idx="3885">
                  <c:v>-74.50397530649705</c:v>
                </c:pt>
                <c:pt idx="3886">
                  <c:v>-74.89851291329667</c:v>
                </c:pt>
                <c:pt idx="3887">
                  <c:v>-75.54937730329307</c:v>
                </c:pt>
                <c:pt idx="3888">
                  <c:v>-74.5932675353437</c:v>
                </c:pt>
                <c:pt idx="3889">
                  <c:v>-73.66840787161389</c:v>
                </c:pt>
                <c:pt idx="3890">
                  <c:v>-74.7616339032489</c:v>
                </c:pt>
                <c:pt idx="3891">
                  <c:v>-75.64510522343427</c:v>
                </c:pt>
                <c:pt idx="3892">
                  <c:v>-73.85875213062023</c:v>
                </c:pt>
                <c:pt idx="3893">
                  <c:v>-75.05553756577437</c:v>
                </c:pt>
                <c:pt idx="3894">
                  <c:v>-75.30906705442747</c:v>
                </c:pt>
                <c:pt idx="3895">
                  <c:v>-74.7809666872518</c:v>
                </c:pt>
                <c:pt idx="3896">
                  <c:v>-75.18770281640901</c:v>
                </c:pt>
                <c:pt idx="3897">
                  <c:v>-75.84173500928378</c:v>
                </c:pt>
                <c:pt idx="3898">
                  <c:v>-76.29738637673317</c:v>
                </c:pt>
                <c:pt idx="3899">
                  <c:v>-75.8716107899421</c:v>
                </c:pt>
                <c:pt idx="3900">
                  <c:v>-76.0832854056521</c:v>
                </c:pt>
                <c:pt idx="3901">
                  <c:v>-76.71235713047039</c:v>
                </c:pt>
                <c:pt idx="3902">
                  <c:v>-76.36982675216298</c:v>
                </c:pt>
                <c:pt idx="3903">
                  <c:v>-78.06545899359296</c:v>
                </c:pt>
                <c:pt idx="3904">
                  <c:v>-80.27177184347734</c:v>
                </c:pt>
                <c:pt idx="3905">
                  <c:v>-77.79546057468647</c:v>
                </c:pt>
                <c:pt idx="3906">
                  <c:v>-76.02854778833388</c:v>
                </c:pt>
                <c:pt idx="3907">
                  <c:v>-76.653553964069</c:v>
                </c:pt>
                <c:pt idx="3908">
                  <c:v>-77.55003560445805</c:v>
                </c:pt>
                <c:pt idx="3909">
                  <c:v>-78.23866101383018</c:v>
                </c:pt>
                <c:pt idx="3910">
                  <c:v>-80.16367545674407</c:v>
                </c:pt>
                <c:pt idx="3911">
                  <c:v>-78.10882243587967</c:v>
                </c:pt>
                <c:pt idx="3912">
                  <c:v>-78.95178531076979</c:v>
                </c:pt>
                <c:pt idx="3913">
                  <c:v>-79.2098059299659</c:v>
                </c:pt>
                <c:pt idx="3914">
                  <c:v>-79.9397772240753</c:v>
                </c:pt>
                <c:pt idx="3915">
                  <c:v>-80.15700082729278</c:v>
                </c:pt>
                <c:pt idx="3916">
                  <c:v>-78.7985642555738</c:v>
                </c:pt>
                <c:pt idx="3917">
                  <c:v>-78.0924245241127</c:v>
                </c:pt>
                <c:pt idx="3918">
                  <c:v>-78.97210623728758</c:v>
                </c:pt>
                <c:pt idx="3919">
                  <c:v>-80.50338888265583</c:v>
                </c:pt>
                <c:pt idx="3920">
                  <c:v>-78.40209693267097</c:v>
                </c:pt>
                <c:pt idx="3921">
                  <c:v>-79.461191436374</c:v>
                </c:pt>
                <c:pt idx="3922">
                  <c:v>-80.7730662289373</c:v>
                </c:pt>
                <c:pt idx="3923">
                  <c:v>-81.40219652906988</c:v>
                </c:pt>
                <c:pt idx="3924">
                  <c:v>-80.68368214892855</c:v>
                </c:pt>
                <c:pt idx="3925">
                  <c:v>-81.60941588778805</c:v>
                </c:pt>
                <c:pt idx="3926">
                  <c:v>-78.7005016045737</c:v>
                </c:pt>
                <c:pt idx="3927">
                  <c:v>-81.07475164791458</c:v>
                </c:pt>
                <c:pt idx="3928">
                  <c:v>-83.15215782345028</c:v>
                </c:pt>
                <c:pt idx="3929">
                  <c:v>-82.4504538881531</c:v>
                </c:pt>
                <c:pt idx="3930">
                  <c:v>-81.02455259745079</c:v>
                </c:pt>
                <c:pt idx="3931">
                  <c:v>-78.21379858779808</c:v>
                </c:pt>
                <c:pt idx="3932">
                  <c:v>-78.37027157787939</c:v>
                </c:pt>
                <c:pt idx="3933">
                  <c:v>-77.9187476242255</c:v>
                </c:pt>
                <c:pt idx="3934">
                  <c:v>-79.84871244458265</c:v>
                </c:pt>
                <c:pt idx="3935">
                  <c:v>-79.64637477838548</c:v>
                </c:pt>
                <c:pt idx="3936">
                  <c:v>-81.3991348804324</c:v>
                </c:pt>
                <c:pt idx="3937">
                  <c:v>-82.32833861621295</c:v>
                </c:pt>
                <c:pt idx="3938">
                  <c:v>-84.28271245106818</c:v>
                </c:pt>
                <c:pt idx="3939">
                  <c:v>-81.5196682523343</c:v>
                </c:pt>
                <c:pt idx="3940">
                  <c:v>-81.526894399612</c:v>
                </c:pt>
                <c:pt idx="3941">
                  <c:v>-81.85977997482354</c:v>
                </c:pt>
                <c:pt idx="3942">
                  <c:v>-81.9732687907974</c:v>
                </c:pt>
                <c:pt idx="3943">
                  <c:v>-83.7172728501193</c:v>
                </c:pt>
                <c:pt idx="3944">
                  <c:v>-80.84556183873588</c:v>
                </c:pt>
                <c:pt idx="3945">
                  <c:v>-83.96141713473428</c:v>
                </c:pt>
                <c:pt idx="3946">
                  <c:v>-82.4368532857766</c:v>
                </c:pt>
                <c:pt idx="3947">
                  <c:v>-84.69809510266259</c:v>
                </c:pt>
                <c:pt idx="3948">
                  <c:v>-83.467677677785</c:v>
                </c:pt>
                <c:pt idx="3949">
                  <c:v>-84.25581431499718</c:v>
                </c:pt>
                <c:pt idx="3950">
                  <c:v>-89.1148905207189</c:v>
                </c:pt>
                <c:pt idx="3951">
                  <c:v>-88.2462402171096</c:v>
                </c:pt>
                <c:pt idx="3952">
                  <c:v>-84.13653390247798</c:v>
                </c:pt>
                <c:pt idx="3953">
                  <c:v>-80.01238610153737</c:v>
                </c:pt>
                <c:pt idx="3954">
                  <c:v>-82.4398466882646</c:v>
                </c:pt>
                <c:pt idx="3955">
                  <c:v>-82.5686044889564</c:v>
                </c:pt>
                <c:pt idx="3956">
                  <c:v>-81.55691645799848</c:v>
                </c:pt>
                <c:pt idx="3957">
                  <c:v>-81.97379557570228</c:v>
                </c:pt>
                <c:pt idx="3958">
                  <c:v>-82.17563934435087</c:v>
                </c:pt>
                <c:pt idx="3959">
                  <c:v>-81.587815427497</c:v>
                </c:pt>
                <c:pt idx="3960">
                  <c:v>-80.4445214065962</c:v>
                </c:pt>
                <c:pt idx="3961">
                  <c:v>-81.9184405623328</c:v>
                </c:pt>
                <c:pt idx="3962">
                  <c:v>-82.90947661986938</c:v>
                </c:pt>
                <c:pt idx="3963">
                  <c:v>-81.5515189542527</c:v>
                </c:pt>
                <c:pt idx="3964">
                  <c:v>-80.75748039296057</c:v>
                </c:pt>
                <c:pt idx="3965">
                  <c:v>-79.68575839225922</c:v>
                </c:pt>
                <c:pt idx="3966">
                  <c:v>-81.52815514672947</c:v>
                </c:pt>
                <c:pt idx="3967">
                  <c:v>-84.9692756563471</c:v>
                </c:pt>
                <c:pt idx="3968">
                  <c:v>-82.69725217948469</c:v>
                </c:pt>
                <c:pt idx="3969">
                  <c:v>-82.35870143128609</c:v>
                </c:pt>
                <c:pt idx="3970">
                  <c:v>-82.281424364232</c:v>
                </c:pt>
                <c:pt idx="3971">
                  <c:v>-80.91569109328938</c:v>
                </c:pt>
                <c:pt idx="3972">
                  <c:v>-82.39935073753894</c:v>
                </c:pt>
                <c:pt idx="3973">
                  <c:v>-87.14509198285718</c:v>
                </c:pt>
                <c:pt idx="3974">
                  <c:v>-85.66246434406058</c:v>
                </c:pt>
                <c:pt idx="3975">
                  <c:v>-83.6355039480726</c:v>
                </c:pt>
                <c:pt idx="3976">
                  <c:v>-82.36483580998937</c:v>
                </c:pt>
                <c:pt idx="3977">
                  <c:v>-81.1849029842037</c:v>
                </c:pt>
                <c:pt idx="3978">
                  <c:v>-83.5775334637858</c:v>
                </c:pt>
                <c:pt idx="3979">
                  <c:v>-83.2540254228132</c:v>
                </c:pt>
                <c:pt idx="3980">
                  <c:v>-82.5169604919427</c:v>
                </c:pt>
                <c:pt idx="3981">
                  <c:v>-80.94685831754607</c:v>
                </c:pt>
                <c:pt idx="3982">
                  <c:v>-82.25258083141247</c:v>
                </c:pt>
                <c:pt idx="3983">
                  <c:v>-84.9988953773978</c:v>
                </c:pt>
                <c:pt idx="3984">
                  <c:v>-84.1497650358434</c:v>
                </c:pt>
                <c:pt idx="3985">
                  <c:v>-83.2957610853626</c:v>
                </c:pt>
                <c:pt idx="3986">
                  <c:v>-81.07504179409629</c:v>
                </c:pt>
                <c:pt idx="3987">
                  <c:v>-82.4879863805072</c:v>
                </c:pt>
                <c:pt idx="3988">
                  <c:v>-84.2463995316763</c:v>
                </c:pt>
                <c:pt idx="3989">
                  <c:v>-82.3222594578322</c:v>
                </c:pt>
                <c:pt idx="3990">
                  <c:v>-84.3212556537571</c:v>
                </c:pt>
                <c:pt idx="3991">
                  <c:v>-82.72023198667488</c:v>
                </c:pt>
                <c:pt idx="3992">
                  <c:v>-80.07429846762388</c:v>
                </c:pt>
                <c:pt idx="3993">
                  <c:v>-81.27508179648122</c:v>
                </c:pt>
                <c:pt idx="3994">
                  <c:v>-81.1166206667324</c:v>
                </c:pt>
                <c:pt idx="3995">
                  <c:v>-78.62437759784514</c:v>
                </c:pt>
                <c:pt idx="3996">
                  <c:v>-79.15192681578959</c:v>
                </c:pt>
                <c:pt idx="3997">
                  <c:v>-79.17538993306547</c:v>
                </c:pt>
                <c:pt idx="3998">
                  <c:v>-80.0493982855187</c:v>
                </c:pt>
                <c:pt idx="3999">
                  <c:v>-79.5466546625437</c:v>
                </c:pt>
                <c:pt idx="4000">
                  <c:v>-81.40117923050458</c:v>
                </c:pt>
                <c:pt idx="4001">
                  <c:v>-80.9171213873907</c:v>
                </c:pt>
                <c:pt idx="4002">
                  <c:v>-81.990239793467</c:v>
                </c:pt>
                <c:pt idx="4003">
                  <c:v>-80.9259153959882</c:v>
                </c:pt>
                <c:pt idx="4004">
                  <c:v>-81.109067735047</c:v>
                </c:pt>
                <c:pt idx="4005">
                  <c:v>-82.1773395203423</c:v>
                </c:pt>
                <c:pt idx="4006">
                  <c:v>-82.08954740245747</c:v>
                </c:pt>
                <c:pt idx="4007">
                  <c:v>-79.98713753473828</c:v>
                </c:pt>
                <c:pt idx="4008">
                  <c:v>-80.19819093685919</c:v>
                </c:pt>
                <c:pt idx="4009">
                  <c:v>-81.731550285593</c:v>
                </c:pt>
                <c:pt idx="4010">
                  <c:v>-81.10948956357758</c:v>
                </c:pt>
                <c:pt idx="4011">
                  <c:v>-80.66183782408879</c:v>
                </c:pt>
                <c:pt idx="4012">
                  <c:v>-81.05078101721892</c:v>
                </c:pt>
                <c:pt idx="4013">
                  <c:v>-81.14408961348865</c:v>
                </c:pt>
                <c:pt idx="4014">
                  <c:v>-79.73853400078518</c:v>
                </c:pt>
                <c:pt idx="4015">
                  <c:v>-80.3629432830653</c:v>
                </c:pt>
                <c:pt idx="4016">
                  <c:v>-80.5411765751716</c:v>
                </c:pt>
                <c:pt idx="4017">
                  <c:v>-80.22808264019648</c:v>
                </c:pt>
                <c:pt idx="4018">
                  <c:v>-80.3317354782708</c:v>
                </c:pt>
                <c:pt idx="4019">
                  <c:v>-80.28332894740058</c:v>
                </c:pt>
                <c:pt idx="4020">
                  <c:v>-80.31485131998905</c:v>
                </c:pt>
                <c:pt idx="4021">
                  <c:v>-79.89678130685118</c:v>
                </c:pt>
                <c:pt idx="4022">
                  <c:v>-81.46813730165528</c:v>
                </c:pt>
                <c:pt idx="4023">
                  <c:v>-82.52938342750355</c:v>
                </c:pt>
                <c:pt idx="4024">
                  <c:v>-80.2697077615138</c:v>
                </c:pt>
                <c:pt idx="4025">
                  <c:v>-79.78135814609632</c:v>
                </c:pt>
                <c:pt idx="4026">
                  <c:v>-79.67472743459795</c:v>
                </c:pt>
                <c:pt idx="4027">
                  <c:v>-78.9159943450267</c:v>
                </c:pt>
                <c:pt idx="4028">
                  <c:v>-80.0319090792097</c:v>
                </c:pt>
                <c:pt idx="4029">
                  <c:v>-81.5689279899276</c:v>
                </c:pt>
                <c:pt idx="4030">
                  <c:v>-82.42557369641648</c:v>
                </c:pt>
                <c:pt idx="4031">
                  <c:v>-83.17787847155158</c:v>
                </c:pt>
                <c:pt idx="4032">
                  <c:v>-82.2091806110929</c:v>
                </c:pt>
                <c:pt idx="4033">
                  <c:v>-81.75384547270068</c:v>
                </c:pt>
                <c:pt idx="4034">
                  <c:v>-82.86681831120357</c:v>
                </c:pt>
                <c:pt idx="4035">
                  <c:v>-83.90844214458964</c:v>
                </c:pt>
                <c:pt idx="4036">
                  <c:v>-84.08955704465288</c:v>
                </c:pt>
                <c:pt idx="4037">
                  <c:v>-84.2719205913016</c:v>
                </c:pt>
                <c:pt idx="4038">
                  <c:v>-83.8207209912056</c:v>
                </c:pt>
                <c:pt idx="4039">
                  <c:v>-85.60471002390328</c:v>
                </c:pt>
                <c:pt idx="4040">
                  <c:v>-83.3363318034657</c:v>
                </c:pt>
                <c:pt idx="4041">
                  <c:v>-80.24058484392478</c:v>
                </c:pt>
                <c:pt idx="4042">
                  <c:v>-83.254233596508</c:v>
                </c:pt>
                <c:pt idx="4043">
                  <c:v>-84.71537335803258</c:v>
                </c:pt>
                <c:pt idx="4044">
                  <c:v>-84.57679845588849</c:v>
                </c:pt>
                <c:pt idx="4045">
                  <c:v>-82.631664019893</c:v>
                </c:pt>
                <c:pt idx="4046">
                  <c:v>-81.90218852182088</c:v>
                </c:pt>
                <c:pt idx="4047">
                  <c:v>-86.28360221548429</c:v>
                </c:pt>
                <c:pt idx="4048">
                  <c:v>-90.07688203783565</c:v>
                </c:pt>
                <c:pt idx="4049">
                  <c:v>-84.69689663614638</c:v>
                </c:pt>
                <c:pt idx="4050">
                  <c:v>-80.56468757238598</c:v>
                </c:pt>
                <c:pt idx="4051">
                  <c:v>-80.18118476089438</c:v>
                </c:pt>
                <c:pt idx="4052">
                  <c:v>-83.1646045802921</c:v>
                </c:pt>
                <c:pt idx="4053">
                  <c:v>-82.7910743543428</c:v>
                </c:pt>
                <c:pt idx="4054">
                  <c:v>-80.32708267043067</c:v>
                </c:pt>
                <c:pt idx="4055">
                  <c:v>-86.2545020152086</c:v>
                </c:pt>
                <c:pt idx="4056">
                  <c:v>-83.9215661632072</c:v>
                </c:pt>
                <c:pt idx="4057">
                  <c:v>-84.32895925745609</c:v>
                </c:pt>
                <c:pt idx="4058">
                  <c:v>-83.8501502871611</c:v>
                </c:pt>
                <c:pt idx="4059">
                  <c:v>-91.07945880307727</c:v>
                </c:pt>
                <c:pt idx="4060">
                  <c:v>-86.52092330259137</c:v>
                </c:pt>
                <c:pt idx="4061">
                  <c:v>-89.4984505823287</c:v>
                </c:pt>
                <c:pt idx="4062">
                  <c:v>-84.9110554781853</c:v>
                </c:pt>
                <c:pt idx="4063">
                  <c:v>-86.82229027789685</c:v>
                </c:pt>
                <c:pt idx="4064">
                  <c:v>-86.68630750654509</c:v>
                </c:pt>
                <c:pt idx="4065">
                  <c:v>-86.5545602600068</c:v>
                </c:pt>
                <c:pt idx="4066">
                  <c:v>-90.84346525488658</c:v>
                </c:pt>
                <c:pt idx="4067">
                  <c:v>-97.3217934498945</c:v>
                </c:pt>
                <c:pt idx="4068">
                  <c:v>-86.2659204422972</c:v>
                </c:pt>
                <c:pt idx="4069">
                  <c:v>-90.76991375378978</c:v>
                </c:pt>
                <c:pt idx="4070">
                  <c:v>-92.28924073879958</c:v>
                </c:pt>
                <c:pt idx="4071">
                  <c:v>-91.7913666686064</c:v>
                </c:pt>
                <c:pt idx="4072">
                  <c:v>-87.68010142826958</c:v>
                </c:pt>
                <c:pt idx="4073">
                  <c:v>-87.78914181224172</c:v>
                </c:pt>
                <c:pt idx="4074">
                  <c:v>-89.72550506678664</c:v>
                </c:pt>
                <c:pt idx="4075">
                  <c:v>-89.7649392140627</c:v>
                </c:pt>
                <c:pt idx="4076">
                  <c:v>-87.68287801310068</c:v>
                </c:pt>
                <c:pt idx="4077">
                  <c:v>-87.68630941736768</c:v>
                </c:pt>
                <c:pt idx="4078">
                  <c:v>-87.02592721793442</c:v>
                </c:pt>
                <c:pt idx="4079">
                  <c:v>-86.10513125644547</c:v>
                </c:pt>
                <c:pt idx="4080">
                  <c:v>-87.12000351655573</c:v>
                </c:pt>
                <c:pt idx="4081">
                  <c:v>-83.8420432263686</c:v>
                </c:pt>
                <c:pt idx="4082">
                  <c:v>-83.87237762260273</c:v>
                </c:pt>
                <c:pt idx="4083">
                  <c:v>-83.9501036968376</c:v>
                </c:pt>
                <c:pt idx="4084">
                  <c:v>-81.95346403743487</c:v>
                </c:pt>
                <c:pt idx="4085">
                  <c:v>-81.9903930757542</c:v>
                </c:pt>
                <c:pt idx="4086">
                  <c:v>-83.65647958560368</c:v>
                </c:pt>
                <c:pt idx="4087">
                  <c:v>-82.10147735246608</c:v>
                </c:pt>
                <c:pt idx="4088">
                  <c:v>-85.9579967448947</c:v>
                </c:pt>
                <c:pt idx="4089">
                  <c:v>-82.5024686249087</c:v>
                </c:pt>
                <c:pt idx="4090">
                  <c:v>-81.9632660704989</c:v>
                </c:pt>
                <c:pt idx="4091">
                  <c:v>-85.76145271609865</c:v>
                </c:pt>
                <c:pt idx="4092">
                  <c:v>-86.5225890440076</c:v>
                </c:pt>
                <c:pt idx="4093">
                  <c:v>-88.8645187833682</c:v>
                </c:pt>
                <c:pt idx="4094">
                  <c:v>-83.21945810793048</c:v>
                </c:pt>
                <c:pt idx="4095">
                  <c:v>-81.48160751212625</c:v>
                </c:pt>
                <c:pt idx="4096">
                  <c:v>-83.4360649448072</c:v>
                </c:pt>
                <c:pt idx="4097">
                  <c:v>-82.32016083292454</c:v>
                </c:pt>
                <c:pt idx="4098">
                  <c:v>-83.4495797291025</c:v>
                </c:pt>
                <c:pt idx="4099">
                  <c:v>-82.34827872088005</c:v>
                </c:pt>
                <c:pt idx="4100">
                  <c:v>-85.52391883347104</c:v>
                </c:pt>
                <c:pt idx="4101">
                  <c:v>-91.7071950779454</c:v>
                </c:pt>
                <c:pt idx="4102">
                  <c:v>-87.64035193072287</c:v>
                </c:pt>
                <c:pt idx="4103">
                  <c:v>-88.32555009892135</c:v>
                </c:pt>
                <c:pt idx="4104">
                  <c:v>-85.00805758312508</c:v>
                </c:pt>
                <c:pt idx="4105">
                  <c:v>-88.06375534797128</c:v>
                </c:pt>
                <c:pt idx="4106">
                  <c:v>-86.5297264682979</c:v>
                </c:pt>
                <c:pt idx="4107">
                  <c:v>-84.02275109399329</c:v>
                </c:pt>
                <c:pt idx="4108">
                  <c:v>-87.23566843470378</c:v>
                </c:pt>
                <c:pt idx="4109">
                  <c:v>-85.7343062457025</c:v>
                </c:pt>
                <c:pt idx="4110">
                  <c:v>-90.91409132355528</c:v>
                </c:pt>
                <c:pt idx="4111">
                  <c:v>-84.6174919490361</c:v>
                </c:pt>
                <c:pt idx="4112">
                  <c:v>-89.15515591817868</c:v>
                </c:pt>
                <c:pt idx="4113">
                  <c:v>-86.76171260277978</c:v>
                </c:pt>
                <c:pt idx="4114">
                  <c:v>-87.15130830264509</c:v>
                </c:pt>
                <c:pt idx="4115">
                  <c:v>-90.4095337088262</c:v>
                </c:pt>
                <c:pt idx="4116">
                  <c:v>-86.47796020240467</c:v>
                </c:pt>
                <c:pt idx="4117">
                  <c:v>-91.89256267605327</c:v>
                </c:pt>
                <c:pt idx="4118">
                  <c:v>-95.27391012447528</c:v>
                </c:pt>
                <c:pt idx="4119">
                  <c:v>-90.55598215474888</c:v>
                </c:pt>
                <c:pt idx="4120">
                  <c:v>-85.298164025301</c:v>
                </c:pt>
                <c:pt idx="4121">
                  <c:v>-85.31951812118568</c:v>
                </c:pt>
                <c:pt idx="4122">
                  <c:v>-91.70339018380298</c:v>
                </c:pt>
                <c:pt idx="4123">
                  <c:v>-95.25323840169868</c:v>
                </c:pt>
                <c:pt idx="4124">
                  <c:v>-88.25905986212435</c:v>
                </c:pt>
                <c:pt idx="4125">
                  <c:v>-86.5918616966637</c:v>
                </c:pt>
                <c:pt idx="4126">
                  <c:v>-89.61205818995327</c:v>
                </c:pt>
                <c:pt idx="4127">
                  <c:v>-85.34774649218078</c:v>
                </c:pt>
                <c:pt idx="4128">
                  <c:v>-86.834289486734</c:v>
                </c:pt>
                <c:pt idx="4129">
                  <c:v>-87.9594909952421</c:v>
                </c:pt>
                <c:pt idx="4130">
                  <c:v>-88.21670715439208</c:v>
                </c:pt>
                <c:pt idx="4131">
                  <c:v>-90.6198566787757</c:v>
                </c:pt>
                <c:pt idx="4132">
                  <c:v>-94.8014995490175</c:v>
                </c:pt>
                <c:pt idx="4133">
                  <c:v>-100.950878234225</c:v>
                </c:pt>
                <c:pt idx="4134">
                  <c:v>-91.5038505219035</c:v>
                </c:pt>
                <c:pt idx="4135">
                  <c:v>-93.28847361898647</c:v>
                </c:pt>
                <c:pt idx="4136">
                  <c:v>-93.2969606602593</c:v>
                </c:pt>
                <c:pt idx="4137">
                  <c:v>-100.269421961087</c:v>
                </c:pt>
                <c:pt idx="4138">
                  <c:v>-87.9443926229081</c:v>
                </c:pt>
                <c:pt idx="4139">
                  <c:v>-94.02992737908738</c:v>
                </c:pt>
                <c:pt idx="4140">
                  <c:v>-96.04468715641407</c:v>
                </c:pt>
                <c:pt idx="4141">
                  <c:v>-97.4090560916081</c:v>
                </c:pt>
                <c:pt idx="4142">
                  <c:v>-91.95473715108079</c:v>
                </c:pt>
                <c:pt idx="4143">
                  <c:v>-90.68781842844808</c:v>
                </c:pt>
                <c:pt idx="4144">
                  <c:v>-88.80488970068097</c:v>
                </c:pt>
                <c:pt idx="4145">
                  <c:v>-91.5206475871179</c:v>
                </c:pt>
                <c:pt idx="4146">
                  <c:v>-89.37600812541619</c:v>
                </c:pt>
                <c:pt idx="4147">
                  <c:v>-88.60445800777865</c:v>
                </c:pt>
                <c:pt idx="4148">
                  <c:v>-90.89943510353464</c:v>
                </c:pt>
                <c:pt idx="4149">
                  <c:v>-92.03213728545288</c:v>
                </c:pt>
                <c:pt idx="4150">
                  <c:v>-85.79500052138958</c:v>
                </c:pt>
                <c:pt idx="4151">
                  <c:v>-84.26237921133178</c:v>
                </c:pt>
                <c:pt idx="4152">
                  <c:v>-84.4618831053839</c:v>
                </c:pt>
                <c:pt idx="4153">
                  <c:v>-84.2914534168412</c:v>
                </c:pt>
                <c:pt idx="4154">
                  <c:v>-89.96557845718567</c:v>
                </c:pt>
                <c:pt idx="4155">
                  <c:v>-102.332556504971</c:v>
                </c:pt>
                <c:pt idx="4156">
                  <c:v>-97.5455030796187</c:v>
                </c:pt>
                <c:pt idx="4157">
                  <c:v>-89.08734250848963</c:v>
                </c:pt>
                <c:pt idx="4158">
                  <c:v>-90.82887394640746</c:v>
                </c:pt>
                <c:pt idx="4159">
                  <c:v>-99.9776973831495</c:v>
                </c:pt>
                <c:pt idx="4160">
                  <c:v>-89.55984813874974</c:v>
                </c:pt>
                <c:pt idx="4161">
                  <c:v>-87.53623609479168</c:v>
                </c:pt>
                <c:pt idx="4162">
                  <c:v>-87.6935834820914</c:v>
                </c:pt>
                <c:pt idx="4163">
                  <c:v>-88.0656344713853</c:v>
                </c:pt>
                <c:pt idx="4164">
                  <c:v>-87.47041484572058</c:v>
                </c:pt>
                <c:pt idx="4165">
                  <c:v>-87.3966132132124</c:v>
                </c:pt>
                <c:pt idx="4166">
                  <c:v>-93.7416525169851</c:v>
                </c:pt>
                <c:pt idx="4167">
                  <c:v>-91.7998386090082</c:v>
                </c:pt>
                <c:pt idx="4168">
                  <c:v>-87.74399511425598</c:v>
                </c:pt>
                <c:pt idx="4169">
                  <c:v>-94.87875527425147</c:v>
                </c:pt>
                <c:pt idx="4170">
                  <c:v>-90.82274863434439</c:v>
                </c:pt>
                <c:pt idx="4171">
                  <c:v>-98.46830180166945</c:v>
                </c:pt>
                <c:pt idx="4172">
                  <c:v>-94.19077863296614</c:v>
                </c:pt>
                <c:pt idx="4173">
                  <c:v>-95.61437899260822</c:v>
                </c:pt>
                <c:pt idx="4174">
                  <c:v>-96.34234505367409</c:v>
                </c:pt>
                <c:pt idx="4175">
                  <c:v>-94.6392945442361</c:v>
                </c:pt>
                <c:pt idx="4176">
                  <c:v>-90.4641131374487</c:v>
                </c:pt>
                <c:pt idx="4177">
                  <c:v>-93.51680750544878</c:v>
                </c:pt>
                <c:pt idx="4178">
                  <c:v>-92.10531409030467</c:v>
                </c:pt>
                <c:pt idx="4179">
                  <c:v>-91.12757003680964</c:v>
                </c:pt>
                <c:pt idx="4180">
                  <c:v>-95.47210493632798</c:v>
                </c:pt>
                <c:pt idx="4181">
                  <c:v>-90.10920223476657</c:v>
                </c:pt>
                <c:pt idx="4182">
                  <c:v>-91.0902513566774</c:v>
                </c:pt>
                <c:pt idx="4183">
                  <c:v>-90.59955015503908</c:v>
                </c:pt>
                <c:pt idx="4184">
                  <c:v>-84.5452376317983</c:v>
                </c:pt>
                <c:pt idx="4185">
                  <c:v>-83.20275915571568</c:v>
                </c:pt>
                <c:pt idx="4186">
                  <c:v>-82.9033006070961</c:v>
                </c:pt>
                <c:pt idx="4187">
                  <c:v>-85.9202470241288</c:v>
                </c:pt>
                <c:pt idx="4188">
                  <c:v>-83.81257758400248</c:v>
                </c:pt>
                <c:pt idx="4189">
                  <c:v>-85.9702894694934</c:v>
                </c:pt>
                <c:pt idx="4190">
                  <c:v>-88.5205692894717</c:v>
                </c:pt>
                <c:pt idx="4191">
                  <c:v>-89.85243902975905</c:v>
                </c:pt>
                <c:pt idx="4192">
                  <c:v>-83.7317336652309</c:v>
                </c:pt>
                <c:pt idx="4193">
                  <c:v>-83.13978764135435</c:v>
                </c:pt>
                <c:pt idx="4194">
                  <c:v>-83.463411385813</c:v>
                </c:pt>
                <c:pt idx="4195">
                  <c:v>-82.81538783753214</c:v>
                </c:pt>
                <c:pt idx="4196">
                  <c:v>-83.319695618528</c:v>
                </c:pt>
                <c:pt idx="4197">
                  <c:v>-90.1765192649959</c:v>
                </c:pt>
                <c:pt idx="4198">
                  <c:v>-89.39083053113858</c:v>
                </c:pt>
                <c:pt idx="4199">
                  <c:v>-84.05810829362069</c:v>
                </c:pt>
                <c:pt idx="4200">
                  <c:v>-85.74111887895978</c:v>
                </c:pt>
                <c:pt idx="4201">
                  <c:v>-85.66004941460088</c:v>
                </c:pt>
                <c:pt idx="4202">
                  <c:v>-85.01655917208558</c:v>
                </c:pt>
                <c:pt idx="4203">
                  <c:v>-86.0618670252879</c:v>
                </c:pt>
                <c:pt idx="4204">
                  <c:v>-85.45967788406938</c:v>
                </c:pt>
                <c:pt idx="4205">
                  <c:v>-88.0305634750307</c:v>
                </c:pt>
                <c:pt idx="4206">
                  <c:v>-86.9471019631764</c:v>
                </c:pt>
                <c:pt idx="4207">
                  <c:v>-88.45653525323338</c:v>
                </c:pt>
                <c:pt idx="4208">
                  <c:v>-86.6848146090842</c:v>
                </c:pt>
                <c:pt idx="4209">
                  <c:v>-86.35946786165124</c:v>
                </c:pt>
                <c:pt idx="4210">
                  <c:v>-83.67220600846589</c:v>
                </c:pt>
                <c:pt idx="4211">
                  <c:v>-86.4552667627136</c:v>
                </c:pt>
                <c:pt idx="4212">
                  <c:v>-87.0739243718153</c:v>
                </c:pt>
                <c:pt idx="4213">
                  <c:v>-85.36427789408125</c:v>
                </c:pt>
                <c:pt idx="4214">
                  <c:v>-84.947125635487</c:v>
                </c:pt>
                <c:pt idx="4215">
                  <c:v>-86.58503156082035</c:v>
                </c:pt>
                <c:pt idx="4216">
                  <c:v>-84.34751284847458</c:v>
                </c:pt>
                <c:pt idx="4217">
                  <c:v>-95.5610910932855</c:v>
                </c:pt>
                <c:pt idx="4218">
                  <c:v>-91.09569168248828</c:v>
                </c:pt>
                <c:pt idx="4219">
                  <c:v>-96.62014595147947</c:v>
                </c:pt>
                <c:pt idx="4220">
                  <c:v>-89.15543791603714</c:v>
                </c:pt>
                <c:pt idx="4221">
                  <c:v>-84.9672486078272</c:v>
                </c:pt>
                <c:pt idx="4222">
                  <c:v>-84.03127739458508</c:v>
                </c:pt>
                <c:pt idx="4223">
                  <c:v>-83.5222187623001</c:v>
                </c:pt>
                <c:pt idx="4224">
                  <c:v>-85.76879256297097</c:v>
                </c:pt>
                <c:pt idx="4225">
                  <c:v>-85.33627884005874</c:v>
                </c:pt>
                <c:pt idx="4226">
                  <c:v>-85.67279563007639</c:v>
                </c:pt>
                <c:pt idx="4227">
                  <c:v>-84.4512990344041</c:v>
                </c:pt>
                <c:pt idx="4228">
                  <c:v>-86.9388470992785</c:v>
                </c:pt>
                <c:pt idx="4229">
                  <c:v>-85.417074403109</c:v>
                </c:pt>
                <c:pt idx="4230">
                  <c:v>-85.00778954252847</c:v>
                </c:pt>
                <c:pt idx="4231">
                  <c:v>-84.26907185589627</c:v>
                </c:pt>
                <c:pt idx="4232">
                  <c:v>-84.32076726635479</c:v>
                </c:pt>
                <c:pt idx="4233">
                  <c:v>-82.35787630648518</c:v>
                </c:pt>
                <c:pt idx="4234">
                  <c:v>-84.3171456454415</c:v>
                </c:pt>
                <c:pt idx="4235">
                  <c:v>-81.59474263477338</c:v>
                </c:pt>
                <c:pt idx="4236">
                  <c:v>-88.14369891978667</c:v>
                </c:pt>
                <c:pt idx="4237">
                  <c:v>-90.69315753973935</c:v>
                </c:pt>
                <c:pt idx="4238">
                  <c:v>-86.3130840156124</c:v>
                </c:pt>
                <c:pt idx="4239">
                  <c:v>-92.5694233070473</c:v>
                </c:pt>
                <c:pt idx="4240">
                  <c:v>-85.2291639799977</c:v>
                </c:pt>
                <c:pt idx="4241">
                  <c:v>-84.90115781855845</c:v>
                </c:pt>
                <c:pt idx="4242">
                  <c:v>-86.29637174717078</c:v>
                </c:pt>
                <c:pt idx="4243">
                  <c:v>-85.60097126422798</c:v>
                </c:pt>
                <c:pt idx="4244">
                  <c:v>-80.8138696950959</c:v>
                </c:pt>
                <c:pt idx="4245">
                  <c:v>-81.7989436345187</c:v>
                </c:pt>
                <c:pt idx="4246">
                  <c:v>-82.4213689095792</c:v>
                </c:pt>
                <c:pt idx="4247">
                  <c:v>-80.8305627260783</c:v>
                </c:pt>
                <c:pt idx="4248">
                  <c:v>-81.69784817042054</c:v>
                </c:pt>
                <c:pt idx="4249">
                  <c:v>-80.69274453244172</c:v>
                </c:pt>
                <c:pt idx="4250">
                  <c:v>-81.5642662995692</c:v>
                </c:pt>
                <c:pt idx="4251">
                  <c:v>-80.9429013508161</c:v>
                </c:pt>
                <c:pt idx="4252">
                  <c:v>-82.95746814058238</c:v>
                </c:pt>
                <c:pt idx="4253">
                  <c:v>-80.44271861544468</c:v>
                </c:pt>
                <c:pt idx="4254">
                  <c:v>-80.0161117793543</c:v>
                </c:pt>
                <c:pt idx="4255">
                  <c:v>-83.0916391586673</c:v>
                </c:pt>
                <c:pt idx="4256">
                  <c:v>-80.3270538456956</c:v>
                </c:pt>
                <c:pt idx="4257">
                  <c:v>-78.4050006569462</c:v>
                </c:pt>
                <c:pt idx="4258">
                  <c:v>-79.75811430377978</c:v>
                </c:pt>
                <c:pt idx="4259">
                  <c:v>-80.18220062651048</c:v>
                </c:pt>
                <c:pt idx="4260">
                  <c:v>-80.7111757319875</c:v>
                </c:pt>
                <c:pt idx="4261">
                  <c:v>-83.422541741792</c:v>
                </c:pt>
                <c:pt idx="4262">
                  <c:v>-83.7162979494378</c:v>
                </c:pt>
                <c:pt idx="4263">
                  <c:v>-82.16228783281849</c:v>
                </c:pt>
                <c:pt idx="4264">
                  <c:v>-84.66695703408575</c:v>
                </c:pt>
                <c:pt idx="4265">
                  <c:v>-81.6612330657964</c:v>
                </c:pt>
                <c:pt idx="4266">
                  <c:v>-81.3241339452039</c:v>
                </c:pt>
                <c:pt idx="4267">
                  <c:v>-83.01034591560878</c:v>
                </c:pt>
                <c:pt idx="4268">
                  <c:v>-81.3946902912788</c:v>
                </c:pt>
                <c:pt idx="4269">
                  <c:v>-80.00579683293604</c:v>
                </c:pt>
                <c:pt idx="4270">
                  <c:v>-81.29554889262084</c:v>
                </c:pt>
                <c:pt idx="4271">
                  <c:v>-80.79535792363788</c:v>
                </c:pt>
                <c:pt idx="4272">
                  <c:v>-85.92307062798378</c:v>
                </c:pt>
                <c:pt idx="4273">
                  <c:v>-86.18181793542362</c:v>
                </c:pt>
                <c:pt idx="4274">
                  <c:v>-80.23592900658208</c:v>
                </c:pt>
                <c:pt idx="4275">
                  <c:v>-81.63585836523357</c:v>
                </c:pt>
                <c:pt idx="4276">
                  <c:v>-83.3779612991303</c:v>
                </c:pt>
                <c:pt idx="4277">
                  <c:v>-83.12259672048249</c:v>
                </c:pt>
                <c:pt idx="4278">
                  <c:v>-83.49547297230738</c:v>
                </c:pt>
                <c:pt idx="4279">
                  <c:v>-83.17171713967154</c:v>
                </c:pt>
                <c:pt idx="4280">
                  <c:v>-82.29000391955958</c:v>
                </c:pt>
                <c:pt idx="4281">
                  <c:v>-82.023869788152</c:v>
                </c:pt>
                <c:pt idx="4282">
                  <c:v>-78.70008796082078</c:v>
                </c:pt>
                <c:pt idx="4283">
                  <c:v>-77.7855736050283</c:v>
                </c:pt>
                <c:pt idx="4284">
                  <c:v>-78.1304406793481</c:v>
                </c:pt>
                <c:pt idx="4285">
                  <c:v>-78.54283215329858</c:v>
                </c:pt>
                <c:pt idx="4286">
                  <c:v>-82.53661181130968</c:v>
                </c:pt>
                <c:pt idx="4287">
                  <c:v>-81.9742437997755</c:v>
                </c:pt>
                <c:pt idx="4288">
                  <c:v>-80.33278309465909</c:v>
                </c:pt>
                <c:pt idx="4289">
                  <c:v>-81.04323561218445</c:v>
                </c:pt>
                <c:pt idx="4290">
                  <c:v>-79.980691490224</c:v>
                </c:pt>
                <c:pt idx="4291">
                  <c:v>-81.69615933052555</c:v>
                </c:pt>
                <c:pt idx="4292">
                  <c:v>-81.15806474884688</c:v>
                </c:pt>
                <c:pt idx="4293">
                  <c:v>-80.858544695641</c:v>
                </c:pt>
                <c:pt idx="4294">
                  <c:v>-81.3801940986188</c:v>
                </c:pt>
                <c:pt idx="4295">
                  <c:v>-80.1316094654344</c:v>
                </c:pt>
                <c:pt idx="4296">
                  <c:v>-80.61839494193438</c:v>
                </c:pt>
                <c:pt idx="4297">
                  <c:v>-81.21878705843562</c:v>
                </c:pt>
                <c:pt idx="4298">
                  <c:v>-78.93354503945518</c:v>
                </c:pt>
                <c:pt idx="4299">
                  <c:v>-82.76963851647947</c:v>
                </c:pt>
                <c:pt idx="4300">
                  <c:v>-81.1295646592308</c:v>
                </c:pt>
                <c:pt idx="4301">
                  <c:v>-79.83688014659114</c:v>
                </c:pt>
                <c:pt idx="4302">
                  <c:v>-82.443228624385</c:v>
                </c:pt>
                <c:pt idx="4303">
                  <c:v>-84.26094701679909</c:v>
                </c:pt>
                <c:pt idx="4304">
                  <c:v>-83.4044186662718</c:v>
                </c:pt>
                <c:pt idx="4305">
                  <c:v>-83.88093622152057</c:v>
                </c:pt>
                <c:pt idx="4306">
                  <c:v>-84.15171173781115</c:v>
                </c:pt>
                <c:pt idx="4307">
                  <c:v>-84.67400599215547</c:v>
                </c:pt>
                <c:pt idx="4308">
                  <c:v>-85.37350631926896</c:v>
                </c:pt>
                <c:pt idx="4309">
                  <c:v>-81.3870147443102</c:v>
                </c:pt>
                <c:pt idx="4310">
                  <c:v>-83.30403806280404</c:v>
                </c:pt>
                <c:pt idx="4311">
                  <c:v>-84.37574623946303</c:v>
                </c:pt>
                <c:pt idx="4312">
                  <c:v>-83.7640818642987</c:v>
                </c:pt>
                <c:pt idx="4313">
                  <c:v>-84.42513450261185</c:v>
                </c:pt>
                <c:pt idx="4314">
                  <c:v>-83.03693691448908</c:v>
                </c:pt>
                <c:pt idx="4315">
                  <c:v>-81.83301700735828</c:v>
                </c:pt>
                <c:pt idx="4316">
                  <c:v>-83.86364609687638</c:v>
                </c:pt>
                <c:pt idx="4317">
                  <c:v>-87.00274149582917</c:v>
                </c:pt>
                <c:pt idx="4318">
                  <c:v>-84.51847692655058</c:v>
                </c:pt>
                <c:pt idx="4319">
                  <c:v>-84.16041182493385</c:v>
                </c:pt>
                <c:pt idx="4320">
                  <c:v>-84.87932850354289</c:v>
                </c:pt>
                <c:pt idx="4321">
                  <c:v>-88.1946479635452</c:v>
                </c:pt>
                <c:pt idx="4322">
                  <c:v>-83.28089228975078</c:v>
                </c:pt>
                <c:pt idx="4323">
                  <c:v>-84.35259889224562</c:v>
                </c:pt>
                <c:pt idx="4324">
                  <c:v>-86.2933048698458</c:v>
                </c:pt>
                <c:pt idx="4325">
                  <c:v>-80.58198333779058</c:v>
                </c:pt>
                <c:pt idx="4326">
                  <c:v>-84.32657584440247</c:v>
                </c:pt>
                <c:pt idx="4327">
                  <c:v>-83.18041459395077</c:v>
                </c:pt>
                <c:pt idx="4328">
                  <c:v>-81.91556201448057</c:v>
                </c:pt>
                <c:pt idx="4329">
                  <c:v>-86.5614644969096</c:v>
                </c:pt>
                <c:pt idx="4330">
                  <c:v>-83.52403523419508</c:v>
                </c:pt>
                <c:pt idx="4331">
                  <c:v>-83.9116671029887</c:v>
                </c:pt>
                <c:pt idx="4332">
                  <c:v>-82.6619687081145</c:v>
                </c:pt>
                <c:pt idx="4333">
                  <c:v>-83.87072741824798</c:v>
                </c:pt>
                <c:pt idx="4334">
                  <c:v>-84.53020298368028</c:v>
                </c:pt>
                <c:pt idx="4335">
                  <c:v>-80.51973184836788</c:v>
                </c:pt>
                <c:pt idx="4336">
                  <c:v>-81.71564511384358</c:v>
                </c:pt>
                <c:pt idx="4337">
                  <c:v>-84.92963651386518</c:v>
                </c:pt>
                <c:pt idx="4338">
                  <c:v>-85.69963041874678</c:v>
                </c:pt>
                <c:pt idx="4339">
                  <c:v>-84.0200507498195</c:v>
                </c:pt>
                <c:pt idx="4340">
                  <c:v>-82.50770788859597</c:v>
                </c:pt>
                <c:pt idx="4341">
                  <c:v>-84.2810390395024</c:v>
                </c:pt>
                <c:pt idx="4342">
                  <c:v>-86.9163867780734</c:v>
                </c:pt>
                <c:pt idx="4343">
                  <c:v>-85.15954737470639</c:v>
                </c:pt>
                <c:pt idx="4344">
                  <c:v>-80.54073091380685</c:v>
                </c:pt>
                <c:pt idx="4345">
                  <c:v>-81.20559612305297</c:v>
                </c:pt>
                <c:pt idx="4346">
                  <c:v>-83.15370475256633</c:v>
                </c:pt>
                <c:pt idx="4347">
                  <c:v>-82.2044130697806</c:v>
                </c:pt>
                <c:pt idx="4348">
                  <c:v>-86.84725755675476</c:v>
                </c:pt>
                <c:pt idx="4349">
                  <c:v>-88.8203038603142</c:v>
                </c:pt>
                <c:pt idx="4350">
                  <c:v>-84.3339247691749</c:v>
                </c:pt>
                <c:pt idx="4351">
                  <c:v>-84.17753964665182</c:v>
                </c:pt>
                <c:pt idx="4352">
                  <c:v>-85.754829195902</c:v>
                </c:pt>
                <c:pt idx="4353">
                  <c:v>-83.35920427232058</c:v>
                </c:pt>
                <c:pt idx="4354">
                  <c:v>-85.3822739010783</c:v>
                </c:pt>
                <c:pt idx="4355">
                  <c:v>-87.14253177385012</c:v>
                </c:pt>
                <c:pt idx="4356">
                  <c:v>-84.462415563711</c:v>
                </c:pt>
                <c:pt idx="4357">
                  <c:v>-83.9479622387662</c:v>
                </c:pt>
                <c:pt idx="4358">
                  <c:v>-83.7132029635442</c:v>
                </c:pt>
                <c:pt idx="4359">
                  <c:v>-83.03948664250485</c:v>
                </c:pt>
                <c:pt idx="4360">
                  <c:v>-86.63933979575218</c:v>
                </c:pt>
                <c:pt idx="4361">
                  <c:v>-83.4514631252435</c:v>
                </c:pt>
                <c:pt idx="4362">
                  <c:v>-81.7105112749211</c:v>
                </c:pt>
                <c:pt idx="4363">
                  <c:v>-81.50179234256254</c:v>
                </c:pt>
                <c:pt idx="4364">
                  <c:v>-80.15509442669237</c:v>
                </c:pt>
                <c:pt idx="4365">
                  <c:v>-81.11000615166785</c:v>
                </c:pt>
                <c:pt idx="4366">
                  <c:v>-84.10507956066718</c:v>
                </c:pt>
                <c:pt idx="4367">
                  <c:v>-83.06915105057188</c:v>
                </c:pt>
                <c:pt idx="4368">
                  <c:v>-85.2431023409229</c:v>
                </c:pt>
                <c:pt idx="4369">
                  <c:v>-84.87888744251894</c:v>
                </c:pt>
                <c:pt idx="4370">
                  <c:v>-88.516809718191</c:v>
                </c:pt>
                <c:pt idx="4371">
                  <c:v>-85.0964167885168</c:v>
                </c:pt>
                <c:pt idx="4372">
                  <c:v>-82.64005846025398</c:v>
                </c:pt>
                <c:pt idx="4373">
                  <c:v>-86.7987757615402</c:v>
                </c:pt>
                <c:pt idx="4374">
                  <c:v>-88.00286210415527</c:v>
                </c:pt>
                <c:pt idx="4375">
                  <c:v>-87.42861700805358</c:v>
                </c:pt>
                <c:pt idx="4376">
                  <c:v>-84.02994507493398</c:v>
                </c:pt>
                <c:pt idx="4377">
                  <c:v>-87.76390739429908</c:v>
                </c:pt>
                <c:pt idx="4378">
                  <c:v>-94.4361087999335</c:v>
                </c:pt>
                <c:pt idx="4379">
                  <c:v>-85.99577747630947</c:v>
                </c:pt>
                <c:pt idx="4380">
                  <c:v>-83.80039514170677</c:v>
                </c:pt>
                <c:pt idx="4381">
                  <c:v>-90.2426657620652</c:v>
                </c:pt>
                <c:pt idx="4382">
                  <c:v>-87.7189342599793</c:v>
                </c:pt>
                <c:pt idx="4383">
                  <c:v>-83.3073916119708</c:v>
                </c:pt>
                <c:pt idx="4384">
                  <c:v>-91.47105115122058</c:v>
                </c:pt>
                <c:pt idx="4385">
                  <c:v>-90.4249716801796</c:v>
                </c:pt>
                <c:pt idx="4386">
                  <c:v>-87.35325017580678</c:v>
                </c:pt>
                <c:pt idx="4387">
                  <c:v>-91.62062823864878</c:v>
                </c:pt>
                <c:pt idx="4388">
                  <c:v>-82.86534698655944</c:v>
                </c:pt>
                <c:pt idx="4389">
                  <c:v>-85.39667862976438</c:v>
                </c:pt>
                <c:pt idx="4390">
                  <c:v>-86.89557746381948</c:v>
                </c:pt>
                <c:pt idx="4391">
                  <c:v>-82.00157751202644</c:v>
                </c:pt>
                <c:pt idx="4392">
                  <c:v>-82.98545040282927</c:v>
                </c:pt>
                <c:pt idx="4393">
                  <c:v>-82.10931365678394</c:v>
                </c:pt>
                <c:pt idx="4394">
                  <c:v>-82.43379763250728</c:v>
                </c:pt>
                <c:pt idx="4395">
                  <c:v>-83.06030499233448</c:v>
                </c:pt>
                <c:pt idx="4396">
                  <c:v>-81.18838371913094</c:v>
                </c:pt>
                <c:pt idx="4397">
                  <c:v>-83.4511436914172</c:v>
                </c:pt>
                <c:pt idx="4398">
                  <c:v>-83.85978717538204</c:v>
                </c:pt>
                <c:pt idx="4399">
                  <c:v>-81.37971999276567</c:v>
                </c:pt>
                <c:pt idx="4400">
                  <c:v>-80.89000296296268</c:v>
                </c:pt>
                <c:pt idx="4401">
                  <c:v>-81.2910644266485</c:v>
                </c:pt>
                <c:pt idx="4402">
                  <c:v>-80.0339281641174</c:v>
                </c:pt>
                <c:pt idx="4403">
                  <c:v>-79.05727214201615</c:v>
                </c:pt>
                <c:pt idx="4404">
                  <c:v>-78.63853048618817</c:v>
                </c:pt>
                <c:pt idx="4405">
                  <c:v>-79.87191624249708</c:v>
                </c:pt>
                <c:pt idx="4406">
                  <c:v>-77.67070408209165</c:v>
                </c:pt>
                <c:pt idx="4407">
                  <c:v>-78.2625714815175</c:v>
                </c:pt>
                <c:pt idx="4408">
                  <c:v>-81.2774759493382</c:v>
                </c:pt>
                <c:pt idx="4409">
                  <c:v>-81.59270338946185</c:v>
                </c:pt>
                <c:pt idx="4410">
                  <c:v>-79.5958676881374</c:v>
                </c:pt>
                <c:pt idx="4411">
                  <c:v>-80.24387829679047</c:v>
                </c:pt>
                <c:pt idx="4412">
                  <c:v>-79.8882600229165</c:v>
                </c:pt>
                <c:pt idx="4413">
                  <c:v>-81.0802664051203</c:v>
                </c:pt>
                <c:pt idx="4414">
                  <c:v>-84.6646407790327</c:v>
                </c:pt>
                <c:pt idx="4415">
                  <c:v>-80.2854320809074</c:v>
                </c:pt>
                <c:pt idx="4416">
                  <c:v>-82.60263318879657</c:v>
                </c:pt>
                <c:pt idx="4417">
                  <c:v>-82.64677521174548</c:v>
                </c:pt>
                <c:pt idx="4418">
                  <c:v>-85.62464621175877</c:v>
                </c:pt>
                <c:pt idx="4419">
                  <c:v>-87.0572674856947</c:v>
                </c:pt>
                <c:pt idx="4420">
                  <c:v>-84.33233039113129</c:v>
                </c:pt>
                <c:pt idx="4421">
                  <c:v>-81.59801782428184</c:v>
                </c:pt>
                <c:pt idx="4422">
                  <c:v>-84.8904163073161</c:v>
                </c:pt>
                <c:pt idx="4423">
                  <c:v>-89.07063087756188</c:v>
                </c:pt>
                <c:pt idx="4424">
                  <c:v>-89.50294265645014</c:v>
                </c:pt>
                <c:pt idx="4425">
                  <c:v>-86.16118292683578</c:v>
                </c:pt>
                <c:pt idx="4426">
                  <c:v>-86.2832064290274</c:v>
                </c:pt>
                <c:pt idx="4427">
                  <c:v>-83.32884845160766</c:v>
                </c:pt>
                <c:pt idx="4428">
                  <c:v>-84.16106140262436</c:v>
                </c:pt>
                <c:pt idx="4429">
                  <c:v>-81.35442571744157</c:v>
                </c:pt>
                <c:pt idx="4430">
                  <c:v>-86.1386145043306</c:v>
                </c:pt>
                <c:pt idx="4431">
                  <c:v>-88.23236630902485</c:v>
                </c:pt>
                <c:pt idx="4432">
                  <c:v>-86.72919019195378</c:v>
                </c:pt>
                <c:pt idx="4433">
                  <c:v>-87.3549948941791</c:v>
                </c:pt>
                <c:pt idx="4434">
                  <c:v>-90.8420139356417</c:v>
                </c:pt>
                <c:pt idx="4435">
                  <c:v>-86.58818743640924</c:v>
                </c:pt>
                <c:pt idx="4436">
                  <c:v>-86.38620901976118</c:v>
                </c:pt>
                <c:pt idx="4437">
                  <c:v>-87.03839593559347</c:v>
                </c:pt>
                <c:pt idx="4438">
                  <c:v>-101.291568222055</c:v>
                </c:pt>
                <c:pt idx="4439">
                  <c:v>-88.10515134376718</c:v>
                </c:pt>
                <c:pt idx="4440">
                  <c:v>-84.1672136654643</c:v>
                </c:pt>
                <c:pt idx="4441">
                  <c:v>-80.285590183075</c:v>
                </c:pt>
                <c:pt idx="4442">
                  <c:v>-81.0176858270661</c:v>
                </c:pt>
                <c:pt idx="4443">
                  <c:v>-80.70334103412537</c:v>
                </c:pt>
                <c:pt idx="4444">
                  <c:v>-81.01517869899068</c:v>
                </c:pt>
                <c:pt idx="4445">
                  <c:v>-82.0106842339316</c:v>
                </c:pt>
                <c:pt idx="4446">
                  <c:v>-79.1059655212256</c:v>
                </c:pt>
                <c:pt idx="4447">
                  <c:v>-79.7412178943916</c:v>
                </c:pt>
                <c:pt idx="4448">
                  <c:v>-78.37322550289467</c:v>
                </c:pt>
                <c:pt idx="4449">
                  <c:v>-77.77341147693895</c:v>
                </c:pt>
                <c:pt idx="4450">
                  <c:v>-76.1037246078481</c:v>
                </c:pt>
                <c:pt idx="4451">
                  <c:v>-77.52874893364054</c:v>
                </c:pt>
                <c:pt idx="4452">
                  <c:v>-77.5972128655968</c:v>
                </c:pt>
                <c:pt idx="4453">
                  <c:v>-77.64065917749915</c:v>
                </c:pt>
                <c:pt idx="4454">
                  <c:v>-76.23093201581398</c:v>
                </c:pt>
                <c:pt idx="4455">
                  <c:v>-74.9965154024666</c:v>
                </c:pt>
                <c:pt idx="4456">
                  <c:v>-75.0276128682792</c:v>
                </c:pt>
                <c:pt idx="4457">
                  <c:v>-75.47877401643714</c:v>
                </c:pt>
                <c:pt idx="4458">
                  <c:v>-74.68585931580114</c:v>
                </c:pt>
                <c:pt idx="4459">
                  <c:v>-74.26663716155798</c:v>
                </c:pt>
                <c:pt idx="4460">
                  <c:v>-75.01585383589178</c:v>
                </c:pt>
                <c:pt idx="4461">
                  <c:v>-75.13829914852444</c:v>
                </c:pt>
                <c:pt idx="4462">
                  <c:v>-74.9129878912165</c:v>
                </c:pt>
                <c:pt idx="4463">
                  <c:v>-77.09281895998548</c:v>
                </c:pt>
                <c:pt idx="4464">
                  <c:v>-75.7361515539736</c:v>
                </c:pt>
                <c:pt idx="4465">
                  <c:v>-75.35476914065617</c:v>
                </c:pt>
                <c:pt idx="4466">
                  <c:v>-77.4943855186132</c:v>
                </c:pt>
                <c:pt idx="4467">
                  <c:v>-77.77339810171267</c:v>
                </c:pt>
                <c:pt idx="4468">
                  <c:v>-76.1011816614851</c:v>
                </c:pt>
                <c:pt idx="4469">
                  <c:v>-76.7701575632075</c:v>
                </c:pt>
                <c:pt idx="4470">
                  <c:v>-78.416950335523</c:v>
                </c:pt>
                <c:pt idx="4471">
                  <c:v>-78.57459634882485</c:v>
                </c:pt>
                <c:pt idx="4472">
                  <c:v>-79.60304689610609</c:v>
                </c:pt>
                <c:pt idx="4473">
                  <c:v>-80.25046875402867</c:v>
                </c:pt>
                <c:pt idx="4474">
                  <c:v>-81.1467558458677</c:v>
                </c:pt>
                <c:pt idx="4475">
                  <c:v>-83.17468971404638</c:v>
                </c:pt>
                <c:pt idx="4476">
                  <c:v>-83.07341015643638</c:v>
                </c:pt>
                <c:pt idx="4477">
                  <c:v>-81.4662034077003</c:v>
                </c:pt>
                <c:pt idx="4478">
                  <c:v>-83.61310614749017</c:v>
                </c:pt>
                <c:pt idx="4479">
                  <c:v>-83.65465950770168</c:v>
                </c:pt>
                <c:pt idx="4480">
                  <c:v>-84.46990631280738</c:v>
                </c:pt>
                <c:pt idx="4481">
                  <c:v>-80.46375755975176</c:v>
                </c:pt>
                <c:pt idx="4482">
                  <c:v>-81.0919327077452</c:v>
                </c:pt>
                <c:pt idx="4483">
                  <c:v>-79.69028933379462</c:v>
                </c:pt>
                <c:pt idx="4484">
                  <c:v>-80.4756755083707</c:v>
                </c:pt>
                <c:pt idx="4485">
                  <c:v>-77.74937274550848</c:v>
                </c:pt>
                <c:pt idx="4486">
                  <c:v>-76.7391565892099</c:v>
                </c:pt>
                <c:pt idx="4487">
                  <c:v>-75.08749315799378</c:v>
                </c:pt>
                <c:pt idx="4488">
                  <c:v>-78.25057901271728</c:v>
                </c:pt>
                <c:pt idx="4489">
                  <c:v>-76.27878583988768</c:v>
                </c:pt>
                <c:pt idx="4490">
                  <c:v>-74.6471563500332</c:v>
                </c:pt>
                <c:pt idx="4491">
                  <c:v>-74.68115765207668</c:v>
                </c:pt>
                <c:pt idx="4492">
                  <c:v>-73.66622453092988</c:v>
                </c:pt>
                <c:pt idx="4493">
                  <c:v>-74.0801627028181</c:v>
                </c:pt>
                <c:pt idx="4494">
                  <c:v>-73.27346254023128</c:v>
                </c:pt>
                <c:pt idx="4495">
                  <c:v>-72.39588182335707</c:v>
                </c:pt>
                <c:pt idx="4496">
                  <c:v>-72.98557824636127</c:v>
                </c:pt>
                <c:pt idx="4497">
                  <c:v>-72.5154201616908</c:v>
                </c:pt>
                <c:pt idx="4498">
                  <c:v>-71.9977286151423</c:v>
                </c:pt>
                <c:pt idx="4499">
                  <c:v>-71.61341197408798</c:v>
                </c:pt>
                <c:pt idx="4500">
                  <c:v>-71.0035912281164</c:v>
                </c:pt>
                <c:pt idx="4501">
                  <c:v>-71.5672273341411</c:v>
                </c:pt>
                <c:pt idx="4502">
                  <c:v>-72.17462818627598</c:v>
                </c:pt>
                <c:pt idx="4503">
                  <c:v>-71.52540540698755</c:v>
                </c:pt>
                <c:pt idx="4504">
                  <c:v>-71.80597989630877</c:v>
                </c:pt>
                <c:pt idx="4505">
                  <c:v>-72.3910944329365</c:v>
                </c:pt>
                <c:pt idx="4506">
                  <c:v>-73.35417987212257</c:v>
                </c:pt>
                <c:pt idx="4507">
                  <c:v>-72.93893509166038</c:v>
                </c:pt>
                <c:pt idx="4508">
                  <c:v>-73.30117379678667</c:v>
                </c:pt>
                <c:pt idx="4509">
                  <c:v>-73.47311285198937</c:v>
                </c:pt>
                <c:pt idx="4510">
                  <c:v>-73.98574846703758</c:v>
                </c:pt>
                <c:pt idx="4511">
                  <c:v>-75.00047224856327</c:v>
                </c:pt>
                <c:pt idx="4512">
                  <c:v>-74.66517236183962</c:v>
                </c:pt>
                <c:pt idx="4513">
                  <c:v>-75.73394639754125</c:v>
                </c:pt>
                <c:pt idx="4514">
                  <c:v>-75.856848725115</c:v>
                </c:pt>
                <c:pt idx="4515">
                  <c:v>-76.66946691288659</c:v>
                </c:pt>
                <c:pt idx="4516">
                  <c:v>-76.90277062355177</c:v>
                </c:pt>
                <c:pt idx="4517">
                  <c:v>-77.4459990675758</c:v>
                </c:pt>
                <c:pt idx="4518">
                  <c:v>-78.38998220653279</c:v>
                </c:pt>
                <c:pt idx="4519">
                  <c:v>-78.9268968612102</c:v>
                </c:pt>
                <c:pt idx="4520">
                  <c:v>-77.3652008953274</c:v>
                </c:pt>
                <c:pt idx="4521">
                  <c:v>-77.4979289085289</c:v>
                </c:pt>
                <c:pt idx="4522">
                  <c:v>-74.75158133313097</c:v>
                </c:pt>
                <c:pt idx="4523">
                  <c:v>-73.83571012889632</c:v>
                </c:pt>
                <c:pt idx="4524">
                  <c:v>-74.67294107270638</c:v>
                </c:pt>
                <c:pt idx="4525">
                  <c:v>-75.4881536360672</c:v>
                </c:pt>
                <c:pt idx="4526">
                  <c:v>-75.00241255166567</c:v>
                </c:pt>
                <c:pt idx="4527">
                  <c:v>-75.998202748315</c:v>
                </c:pt>
                <c:pt idx="4528">
                  <c:v>-75.20420119245297</c:v>
                </c:pt>
                <c:pt idx="4529">
                  <c:v>-74.0112511393057</c:v>
                </c:pt>
                <c:pt idx="4530">
                  <c:v>-73.6178346712912</c:v>
                </c:pt>
                <c:pt idx="4531">
                  <c:v>-72.66384281731207</c:v>
                </c:pt>
                <c:pt idx="4532">
                  <c:v>-71.79694651348996</c:v>
                </c:pt>
                <c:pt idx="4533">
                  <c:v>-71.4327142829207</c:v>
                </c:pt>
                <c:pt idx="4534">
                  <c:v>-71.0100399650638</c:v>
                </c:pt>
                <c:pt idx="4535">
                  <c:v>-71.5977034230195</c:v>
                </c:pt>
                <c:pt idx="4536">
                  <c:v>-70.65871622377855</c:v>
                </c:pt>
                <c:pt idx="4537">
                  <c:v>-70.87615279606109</c:v>
                </c:pt>
                <c:pt idx="4538">
                  <c:v>-70.8188076142132</c:v>
                </c:pt>
                <c:pt idx="4539">
                  <c:v>-71.17691868922958</c:v>
                </c:pt>
                <c:pt idx="4540">
                  <c:v>-70.80875537696124</c:v>
                </c:pt>
                <c:pt idx="4541">
                  <c:v>-71.77075883045902</c:v>
                </c:pt>
                <c:pt idx="4542">
                  <c:v>-71.0021597679325</c:v>
                </c:pt>
                <c:pt idx="4543">
                  <c:v>-71.0155682662762</c:v>
                </c:pt>
                <c:pt idx="4544">
                  <c:v>-72.22882775482005</c:v>
                </c:pt>
                <c:pt idx="4545">
                  <c:v>-73.20137021451087</c:v>
                </c:pt>
                <c:pt idx="4546">
                  <c:v>-73.3989258435772</c:v>
                </c:pt>
                <c:pt idx="4547">
                  <c:v>-72.4964980698252</c:v>
                </c:pt>
                <c:pt idx="4548">
                  <c:v>-73.7592671629654</c:v>
                </c:pt>
                <c:pt idx="4549">
                  <c:v>-75.52436865228718</c:v>
                </c:pt>
                <c:pt idx="4550">
                  <c:v>-74.87998787303314</c:v>
                </c:pt>
                <c:pt idx="4551">
                  <c:v>-74.3306635391251</c:v>
                </c:pt>
                <c:pt idx="4552">
                  <c:v>-74.27818570039878</c:v>
                </c:pt>
                <c:pt idx="4553">
                  <c:v>-74.54672787966408</c:v>
                </c:pt>
                <c:pt idx="4554">
                  <c:v>-74.10977441115679</c:v>
                </c:pt>
                <c:pt idx="4555">
                  <c:v>-75.31083264699848</c:v>
                </c:pt>
                <c:pt idx="4556">
                  <c:v>-75.7681360893066</c:v>
                </c:pt>
                <c:pt idx="4557">
                  <c:v>-74.19161181475927</c:v>
                </c:pt>
                <c:pt idx="4558">
                  <c:v>-74.12268206110957</c:v>
                </c:pt>
                <c:pt idx="4559">
                  <c:v>-74.7638139437109</c:v>
                </c:pt>
                <c:pt idx="4560">
                  <c:v>-73.214064365916</c:v>
                </c:pt>
                <c:pt idx="4561">
                  <c:v>-73.3371576454797</c:v>
                </c:pt>
                <c:pt idx="4562">
                  <c:v>-72.7059102840715</c:v>
                </c:pt>
                <c:pt idx="4563">
                  <c:v>-73.649103828522</c:v>
                </c:pt>
                <c:pt idx="4564">
                  <c:v>-72.60497488628144</c:v>
                </c:pt>
                <c:pt idx="4565">
                  <c:v>-71.53522817850238</c:v>
                </c:pt>
                <c:pt idx="4566">
                  <c:v>-71.0467037352014</c:v>
                </c:pt>
                <c:pt idx="4567">
                  <c:v>-70.87875415347435</c:v>
                </c:pt>
                <c:pt idx="4568">
                  <c:v>-70.44078084853798</c:v>
                </c:pt>
                <c:pt idx="4569">
                  <c:v>-70.5331324872148</c:v>
                </c:pt>
                <c:pt idx="4570">
                  <c:v>-70.1738321935845</c:v>
                </c:pt>
                <c:pt idx="4571">
                  <c:v>-69.69446659759218</c:v>
                </c:pt>
                <c:pt idx="4572">
                  <c:v>-69.7244749512144</c:v>
                </c:pt>
                <c:pt idx="4573">
                  <c:v>-69.9057046408483</c:v>
                </c:pt>
                <c:pt idx="4574">
                  <c:v>-70.45609597393678</c:v>
                </c:pt>
                <c:pt idx="4575">
                  <c:v>-69.4227600352081</c:v>
                </c:pt>
                <c:pt idx="4576">
                  <c:v>-69.16273816681034</c:v>
                </c:pt>
                <c:pt idx="4577">
                  <c:v>-68.90300603092408</c:v>
                </c:pt>
                <c:pt idx="4578">
                  <c:v>-69.1426146284174</c:v>
                </c:pt>
                <c:pt idx="4579">
                  <c:v>-68.92879341815788</c:v>
                </c:pt>
                <c:pt idx="4580">
                  <c:v>-69.8162422562001</c:v>
                </c:pt>
                <c:pt idx="4581">
                  <c:v>-70.2561560603471</c:v>
                </c:pt>
                <c:pt idx="4582">
                  <c:v>-69.96470570386158</c:v>
                </c:pt>
                <c:pt idx="4583">
                  <c:v>-70.8466153355779</c:v>
                </c:pt>
                <c:pt idx="4584">
                  <c:v>-70.92203499346944</c:v>
                </c:pt>
                <c:pt idx="4585">
                  <c:v>-71.3502419591109</c:v>
                </c:pt>
                <c:pt idx="4586">
                  <c:v>-71.33885529666537</c:v>
                </c:pt>
                <c:pt idx="4587">
                  <c:v>-72.863494622349</c:v>
                </c:pt>
                <c:pt idx="4588">
                  <c:v>-72.98248297386615</c:v>
                </c:pt>
                <c:pt idx="4589">
                  <c:v>-73.12605221646068</c:v>
                </c:pt>
                <c:pt idx="4590">
                  <c:v>-73.20425015619</c:v>
                </c:pt>
                <c:pt idx="4591">
                  <c:v>-73.566014187874</c:v>
                </c:pt>
                <c:pt idx="4592">
                  <c:v>-74.4946490022293</c:v>
                </c:pt>
                <c:pt idx="4593">
                  <c:v>-74.12202351528528</c:v>
                </c:pt>
                <c:pt idx="4594">
                  <c:v>-74.2822228551409</c:v>
                </c:pt>
                <c:pt idx="4595">
                  <c:v>-74.37144709805332</c:v>
                </c:pt>
                <c:pt idx="4596">
                  <c:v>-73.34223149772768</c:v>
                </c:pt>
                <c:pt idx="4597">
                  <c:v>-74.41433039795528</c:v>
                </c:pt>
                <c:pt idx="4598">
                  <c:v>-72.7301195838864</c:v>
                </c:pt>
                <c:pt idx="4599">
                  <c:v>-71.7277046923364</c:v>
                </c:pt>
                <c:pt idx="4600">
                  <c:v>-69.90868185048618</c:v>
                </c:pt>
                <c:pt idx="4601">
                  <c:v>-69.90269710025665</c:v>
                </c:pt>
                <c:pt idx="4602">
                  <c:v>-70.11885888515587</c:v>
                </c:pt>
                <c:pt idx="4603">
                  <c:v>-69.68423287659985</c:v>
                </c:pt>
                <c:pt idx="4604">
                  <c:v>-69.2540118838111</c:v>
                </c:pt>
                <c:pt idx="4605">
                  <c:v>-69.42614833824638</c:v>
                </c:pt>
                <c:pt idx="4606">
                  <c:v>-69.07872879181578</c:v>
                </c:pt>
                <c:pt idx="4607">
                  <c:v>-69.18972050799327</c:v>
                </c:pt>
                <c:pt idx="4608">
                  <c:v>-68.923439679741</c:v>
                </c:pt>
                <c:pt idx="4609">
                  <c:v>-69.4013055103882</c:v>
                </c:pt>
                <c:pt idx="4610">
                  <c:v>-68.9020655296639</c:v>
                </c:pt>
                <c:pt idx="4611">
                  <c:v>-68.90817190871178</c:v>
                </c:pt>
                <c:pt idx="4612">
                  <c:v>-68.2038262456918</c:v>
                </c:pt>
                <c:pt idx="4613">
                  <c:v>-68.4905069279681</c:v>
                </c:pt>
                <c:pt idx="4614">
                  <c:v>-68.9585535300416</c:v>
                </c:pt>
                <c:pt idx="4615">
                  <c:v>-68.84889106865708</c:v>
                </c:pt>
                <c:pt idx="4616">
                  <c:v>-69.7806968655678</c:v>
                </c:pt>
                <c:pt idx="4617">
                  <c:v>-70.06338939854908</c:v>
                </c:pt>
                <c:pt idx="4618">
                  <c:v>-70.10275129788828</c:v>
                </c:pt>
                <c:pt idx="4619">
                  <c:v>-69.133640428362</c:v>
                </c:pt>
                <c:pt idx="4620">
                  <c:v>-69.53524481267505</c:v>
                </c:pt>
                <c:pt idx="4621">
                  <c:v>-71.2408534466853</c:v>
                </c:pt>
                <c:pt idx="4622">
                  <c:v>-70.65111131094048</c:v>
                </c:pt>
                <c:pt idx="4623">
                  <c:v>-70.39288051147957</c:v>
                </c:pt>
                <c:pt idx="4624">
                  <c:v>-71.57179408982698</c:v>
                </c:pt>
                <c:pt idx="4625">
                  <c:v>-72.50815255454015</c:v>
                </c:pt>
                <c:pt idx="4626">
                  <c:v>-72.2463209945435</c:v>
                </c:pt>
                <c:pt idx="4627">
                  <c:v>-73.9863095342389</c:v>
                </c:pt>
                <c:pt idx="4628">
                  <c:v>-73.664224031115</c:v>
                </c:pt>
                <c:pt idx="4629">
                  <c:v>-74.28975904549138</c:v>
                </c:pt>
                <c:pt idx="4630">
                  <c:v>-74.7197402485138</c:v>
                </c:pt>
                <c:pt idx="4631">
                  <c:v>-74.68129461246176</c:v>
                </c:pt>
                <c:pt idx="4632">
                  <c:v>-75.19304616562945</c:v>
                </c:pt>
                <c:pt idx="4633">
                  <c:v>-75.28596151368905</c:v>
                </c:pt>
                <c:pt idx="4634">
                  <c:v>-74.5065807857109</c:v>
                </c:pt>
                <c:pt idx="4635">
                  <c:v>-74.52629178256466</c:v>
                </c:pt>
                <c:pt idx="4636">
                  <c:v>-74.0920549427575</c:v>
                </c:pt>
                <c:pt idx="4637">
                  <c:v>-73.4120091918266</c:v>
                </c:pt>
                <c:pt idx="4638">
                  <c:v>-73.3401662870592</c:v>
                </c:pt>
                <c:pt idx="4639">
                  <c:v>-74.72528942702398</c:v>
                </c:pt>
                <c:pt idx="4640">
                  <c:v>-72.48071719011158</c:v>
                </c:pt>
                <c:pt idx="4641">
                  <c:v>-72.8410960881394</c:v>
                </c:pt>
                <c:pt idx="4642">
                  <c:v>-71.3069347230172</c:v>
                </c:pt>
                <c:pt idx="4643">
                  <c:v>-71.12286180647833</c:v>
                </c:pt>
                <c:pt idx="4644">
                  <c:v>-69.88548558630728</c:v>
                </c:pt>
                <c:pt idx="4645">
                  <c:v>-70.4771489138451</c:v>
                </c:pt>
                <c:pt idx="4646">
                  <c:v>-70.9209576930927</c:v>
                </c:pt>
                <c:pt idx="4647">
                  <c:v>-70.1315467598489</c:v>
                </c:pt>
                <c:pt idx="4648">
                  <c:v>-69.2185529660879</c:v>
                </c:pt>
                <c:pt idx="4649">
                  <c:v>-68.5114232207025</c:v>
                </c:pt>
                <c:pt idx="4650">
                  <c:v>-68.2455045221113</c:v>
                </c:pt>
                <c:pt idx="4651">
                  <c:v>-69.2682148393081</c:v>
                </c:pt>
                <c:pt idx="4652">
                  <c:v>-68.8642298343058</c:v>
                </c:pt>
                <c:pt idx="4653">
                  <c:v>-68.0746006082293</c:v>
                </c:pt>
                <c:pt idx="4654">
                  <c:v>-68.337164101257</c:v>
                </c:pt>
                <c:pt idx="4655">
                  <c:v>-68.57662815549797</c:v>
                </c:pt>
                <c:pt idx="4656">
                  <c:v>-68.9930334341628</c:v>
                </c:pt>
                <c:pt idx="4657">
                  <c:v>-69.4339563042357</c:v>
                </c:pt>
                <c:pt idx="4658">
                  <c:v>-69.3171577651431</c:v>
                </c:pt>
                <c:pt idx="4659">
                  <c:v>-69.3818267197976</c:v>
                </c:pt>
                <c:pt idx="4660">
                  <c:v>-70.2045532353682</c:v>
                </c:pt>
                <c:pt idx="4661">
                  <c:v>-70.19140661975165</c:v>
                </c:pt>
                <c:pt idx="4662">
                  <c:v>-71.3019639345489</c:v>
                </c:pt>
                <c:pt idx="4663">
                  <c:v>-71.3401534603059</c:v>
                </c:pt>
                <c:pt idx="4664">
                  <c:v>-72.42353846949828</c:v>
                </c:pt>
                <c:pt idx="4665">
                  <c:v>-74.4628115288061</c:v>
                </c:pt>
                <c:pt idx="4666">
                  <c:v>-75.9098010943257</c:v>
                </c:pt>
                <c:pt idx="4667">
                  <c:v>-74.86591607109118</c:v>
                </c:pt>
                <c:pt idx="4668">
                  <c:v>-79.17583915880584</c:v>
                </c:pt>
                <c:pt idx="4669">
                  <c:v>-79.40118714674928</c:v>
                </c:pt>
                <c:pt idx="4670">
                  <c:v>-81.6002805248133</c:v>
                </c:pt>
                <c:pt idx="4671">
                  <c:v>-81.12466033768295</c:v>
                </c:pt>
                <c:pt idx="4672">
                  <c:v>-81.8351047495768</c:v>
                </c:pt>
                <c:pt idx="4673">
                  <c:v>-80.1649104495009</c:v>
                </c:pt>
                <c:pt idx="4674">
                  <c:v>-78.11628143394648</c:v>
                </c:pt>
                <c:pt idx="4675">
                  <c:v>-78.71142115694428</c:v>
                </c:pt>
                <c:pt idx="4676">
                  <c:v>-77.38897778772244</c:v>
                </c:pt>
                <c:pt idx="4677">
                  <c:v>-76.2109984886356</c:v>
                </c:pt>
                <c:pt idx="4678">
                  <c:v>-74.8039199944311</c:v>
                </c:pt>
                <c:pt idx="4679">
                  <c:v>-73.25532555189457</c:v>
                </c:pt>
                <c:pt idx="4680">
                  <c:v>-72.5920946109409</c:v>
                </c:pt>
                <c:pt idx="4681">
                  <c:v>-71.67398018002822</c:v>
                </c:pt>
                <c:pt idx="4682">
                  <c:v>-71.94209795442875</c:v>
                </c:pt>
                <c:pt idx="4683">
                  <c:v>-70.37931004762272</c:v>
                </c:pt>
                <c:pt idx="4684">
                  <c:v>-69.77121483428648</c:v>
                </c:pt>
                <c:pt idx="4685">
                  <c:v>-70.2710675006757</c:v>
                </c:pt>
                <c:pt idx="4686">
                  <c:v>-68.9122331152072</c:v>
                </c:pt>
                <c:pt idx="4687">
                  <c:v>-69.17503981943813</c:v>
                </c:pt>
                <c:pt idx="4688">
                  <c:v>-69.0179968698196</c:v>
                </c:pt>
                <c:pt idx="4689">
                  <c:v>-69.21545360605148</c:v>
                </c:pt>
                <c:pt idx="4690">
                  <c:v>-68.9644937039823</c:v>
                </c:pt>
                <c:pt idx="4691">
                  <c:v>-68.5966237312436</c:v>
                </c:pt>
                <c:pt idx="4692">
                  <c:v>-68.75201990236438</c:v>
                </c:pt>
                <c:pt idx="4693">
                  <c:v>-68.35377566084888</c:v>
                </c:pt>
                <c:pt idx="4694">
                  <c:v>-68.7348432855518</c:v>
                </c:pt>
                <c:pt idx="4695">
                  <c:v>-69.2025269369438</c:v>
                </c:pt>
                <c:pt idx="4696">
                  <c:v>-69.28379621810925</c:v>
                </c:pt>
                <c:pt idx="4697">
                  <c:v>-68.58005591215287</c:v>
                </c:pt>
                <c:pt idx="4698">
                  <c:v>-69.33855274407478</c:v>
                </c:pt>
                <c:pt idx="4699">
                  <c:v>-69.8807238586475</c:v>
                </c:pt>
                <c:pt idx="4700">
                  <c:v>-70.38130201992362</c:v>
                </c:pt>
                <c:pt idx="4701">
                  <c:v>-71.2162803468631</c:v>
                </c:pt>
                <c:pt idx="4702">
                  <c:v>-71.10370634640651</c:v>
                </c:pt>
                <c:pt idx="4703">
                  <c:v>-71.10943848104688</c:v>
                </c:pt>
                <c:pt idx="4704">
                  <c:v>-71.6094546311194</c:v>
                </c:pt>
                <c:pt idx="4705">
                  <c:v>-72.9063136286483</c:v>
                </c:pt>
                <c:pt idx="4706">
                  <c:v>-74.62886033493562</c:v>
                </c:pt>
                <c:pt idx="4707">
                  <c:v>-77.38057513498559</c:v>
                </c:pt>
                <c:pt idx="4708">
                  <c:v>-76.2841156157415</c:v>
                </c:pt>
                <c:pt idx="4709">
                  <c:v>-77.81933773718163</c:v>
                </c:pt>
                <c:pt idx="4710">
                  <c:v>-81.4905134516475</c:v>
                </c:pt>
                <c:pt idx="4711">
                  <c:v>-81.9451850605606</c:v>
                </c:pt>
                <c:pt idx="4712">
                  <c:v>-87.7574856292836</c:v>
                </c:pt>
                <c:pt idx="4713">
                  <c:v>-86.564719630976</c:v>
                </c:pt>
                <c:pt idx="4714">
                  <c:v>-86.49579690662505</c:v>
                </c:pt>
                <c:pt idx="4715">
                  <c:v>-84.16629767795118</c:v>
                </c:pt>
                <c:pt idx="4716">
                  <c:v>-81.03254816850902</c:v>
                </c:pt>
                <c:pt idx="4717">
                  <c:v>-80.7841666571828</c:v>
                </c:pt>
                <c:pt idx="4718">
                  <c:v>-76.7302408601085</c:v>
                </c:pt>
                <c:pt idx="4719">
                  <c:v>-77.05874069210159</c:v>
                </c:pt>
                <c:pt idx="4720">
                  <c:v>-76.40030617706287</c:v>
                </c:pt>
                <c:pt idx="4721">
                  <c:v>-73.7841338103951</c:v>
                </c:pt>
                <c:pt idx="4722">
                  <c:v>-72.66941219739557</c:v>
                </c:pt>
                <c:pt idx="4723">
                  <c:v>-72.76608993605095</c:v>
                </c:pt>
                <c:pt idx="4724">
                  <c:v>-72.1962814887526</c:v>
                </c:pt>
                <c:pt idx="4725">
                  <c:v>-70.669029501051</c:v>
                </c:pt>
                <c:pt idx="4726">
                  <c:v>-69.7137279351587</c:v>
                </c:pt>
                <c:pt idx="4727">
                  <c:v>-70.37580738845868</c:v>
                </c:pt>
                <c:pt idx="4728">
                  <c:v>-69.59986573905178</c:v>
                </c:pt>
                <c:pt idx="4729">
                  <c:v>-69.0514297679384</c:v>
                </c:pt>
                <c:pt idx="4730">
                  <c:v>-69.65685488161458</c:v>
                </c:pt>
                <c:pt idx="4731">
                  <c:v>-68.8465140973996</c:v>
                </c:pt>
                <c:pt idx="4732">
                  <c:v>-69.2491220592879</c:v>
                </c:pt>
                <c:pt idx="4733">
                  <c:v>-68.9605998372961</c:v>
                </c:pt>
                <c:pt idx="4734">
                  <c:v>-69.60628812251676</c:v>
                </c:pt>
                <c:pt idx="4735">
                  <c:v>-70.72623227644547</c:v>
                </c:pt>
                <c:pt idx="4736">
                  <c:v>-70.53333697085837</c:v>
                </c:pt>
                <c:pt idx="4737">
                  <c:v>-70.72153127801158</c:v>
                </c:pt>
                <c:pt idx="4738">
                  <c:v>-72.26543487005208</c:v>
                </c:pt>
                <c:pt idx="4739">
                  <c:v>-71.8419769835743</c:v>
                </c:pt>
                <c:pt idx="4740">
                  <c:v>-73.07417903333658</c:v>
                </c:pt>
                <c:pt idx="4741">
                  <c:v>-73.22381278315568</c:v>
                </c:pt>
                <c:pt idx="4742">
                  <c:v>-76.00852621354838</c:v>
                </c:pt>
                <c:pt idx="4743">
                  <c:v>-75.0482729314123</c:v>
                </c:pt>
                <c:pt idx="4744">
                  <c:v>-76.35287343389039</c:v>
                </c:pt>
                <c:pt idx="4745">
                  <c:v>-77.9403096555953</c:v>
                </c:pt>
                <c:pt idx="4746">
                  <c:v>-84.37460031376217</c:v>
                </c:pt>
                <c:pt idx="4747">
                  <c:v>-86.32773249806797</c:v>
                </c:pt>
                <c:pt idx="4748">
                  <c:v>-86.57891267171888</c:v>
                </c:pt>
                <c:pt idx="4749">
                  <c:v>-88.57434035358524</c:v>
                </c:pt>
                <c:pt idx="4750">
                  <c:v>-90.47831437606072</c:v>
                </c:pt>
                <c:pt idx="4751">
                  <c:v>-84.76450250028438</c:v>
                </c:pt>
                <c:pt idx="4752">
                  <c:v>-84.8245001609753</c:v>
                </c:pt>
                <c:pt idx="4753">
                  <c:v>-80.5424152657252</c:v>
                </c:pt>
                <c:pt idx="4754">
                  <c:v>-80.683923551513</c:v>
                </c:pt>
                <c:pt idx="4755">
                  <c:v>-76.69983773287124</c:v>
                </c:pt>
                <c:pt idx="4756">
                  <c:v>-75.00696880650882</c:v>
                </c:pt>
                <c:pt idx="4757">
                  <c:v>-73.7778844152977</c:v>
                </c:pt>
                <c:pt idx="4758">
                  <c:v>-73.92871609651895</c:v>
                </c:pt>
                <c:pt idx="4759">
                  <c:v>-73.3906076549163</c:v>
                </c:pt>
                <c:pt idx="4760">
                  <c:v>-72.95030234725837</c:v>
                </c:pt>
                <c:pt idx="4761">
                  <c:v>-71.47236731289863</c:v>
                </c:pt>
                <c:pt idx="4762">
                  <c:v>-71.1279814208321</c:v>
                </c:pt>
                <c:pt idx="4763">
                  <c:v>-71.62698108806578</c:v>
                </c:pt>
                <c:pt idx="4764">
                  <c:v>-70.87498197698174</c:v>
                </c:pt>
                <c:pt idx="4765">
                  <c:v>-70.6889733811053</c:v>
                </c:pt>
                <c:pt idx="4766">
                  <c:v>-69.9944477382342</c:v>
                </c:pt>
                <c:pt idx="4767">
                  <c:v>-71.3201136429997</c:v>
                </c:pt>
                <c:pt idx="4768">
                  <c:v>-71.08049017460267</c:v>
                </c:pt>
                <c:pt idx="4769">
                  <c:v>-70.4384210490251</c:v>
                </c:pt>
                <c:pt idx="4770">
                  <c:v>-71.3577686563475</c:v>
                </c:pt>
                <c:pt idx="4771">
                  <c:v>-71.2176982600468</c:v>
                </c:pt>
                <c:pt idx="4772">
                  <c:v>-71.01589526608657</c:v>
                </c:pt>
                <c:pt idx="4773">
                  <c:v>-71.7822496086346</c:v>
                </c:pt>
                <c:pt idx="4774">
                  <c:v>-72.41997135337458</c:v>
                </c:pt>
                <c:pt idx="4775">
                  <c:v>-72.7179535068978</c:v>
                </c:pt>
                <c:pt idx="4776">
                  <c:v>-73.931518302642</c:v>
                </c:pt>
                <c:pt idx="4777">
                  <c:v>-73.8407747271702</c:v>
                </c:pt>
                <c:pt idx="4778">
                  <c:v>-75.10183487045482</c:v>
                </c:pt>
                <c:pt idx="4779">
                  <c:v>-77.24504895660094</c:v>
                </c:pt>
                <c:pt idx="4780">
                  <c:v>-79.1591004488129</c:v>
                </c:pt>
                <c:pt idx="4781">
                  <c:v>-80.931963620919</c:v>
                </c:pt>
                <c:pt idx="4782">
                  <c:v>-82.63138439833978</c:v>
                </c:pt>
                <c:pt idx="4783">
                  <c:v>-85.132868485808</c:v>
                </c:pt>
                <c:pt idx="4784">
                  <c:v>-80.90814402696</c:v>
                </c:pt>
                <c:pt idx="4785">
                  <c:v>-81.8449452138722</c:v>
                </c:pt>
                <c:pt idx="4786">
                  <c:v>-80.42233085751732</c:v>
                </c:pt>
                <c:pt idx="4787">
                  <c:v>-80.68813034061478</c:v>
                </c:pt>
                <c:pt idx="4788">
                  <c:v>-77.85583553965999</c:v>
                </c:pt>
                <c:pt idx="4789">
                  <c:v>-78.10203164778264</c:v>
                </c:pt>
                <c:pt idx="4790">
                  <c:v>-74.6632425892389</c:v>
                </c:pt>
                <c:pt idx="4791">
                  <c:v>-73.93931071869568</c:v>
                </c:pt>
                <c:pt idx="4792">
                  <c:v>-74.72388071937468</c:v>
                </c:pt>
                <c:pt idx="4793">
                  <c:v>-74.02078389073075</c:v>
                </c:pt>
                <c:pt idx="4794">
                  <c:v>-72.3348337656974</c:v>
                </c:pt>
                <c:pt idx="4795">
                  <c:v>-71.7108627303112</c:v>
                </c:pt>
                <c:pt idx="4796">
                  <c:v>-70.50230470364484</c:v>
                </c:pt>
                <c:pt idx="4797">
                  <c:v>-69.63641840732068</c:v>
                </c:pt>
                <c:pt idx="4798">
                  <c:v>-69.8680114351301</c:v>
                </c:pt>
                <c:pt idx="4799">
                  <c:v>-70.9536175343534</c:v>
                </c:pt>
                <c:pt idx="4800">
                  <c:v>-70.4542765072255</c:v>
                </c:pt>
                <c:pt idx="4801">
                  <c:v>-70.7241944795761</c:v>
                </c:pt>
                <c:pt idx="4802">
                  <c:v>-70.11573853463744</c:v>
                </c:pt>
                <c:pt idx="4803">
                  <c:v>-70.0948999347682</c:v>
                </c:pt>
                <c:pt idx="4804">
                  <c:v>-70.4356994438012</c:v>
                </c:pt>
                <c:pt idx="4805">
                  <c:v>-71.72513051721145</c:v>
                </c:pt>
                <c:pt idx="4806">
                  <c:v>-71.7167896933571</c:v>
                </c:pt>
                <c:pt idx="4807">
                  <c:v>-71.09637106716387</c:v>
                </c:pt>
                <c:pt idx="4808">
                  <c:v>-71.6887366891321</c:v>
                </c:pt>
                <c:pt idx="4809">
                  <c:v>-72.58866500463158</c:v>
                </c:pt>
                <c:pt idx="4810">
                  <c:v>-72.324559117145</c:v>
                </c:pt>
                <c:pt idx="4811">
                  <c:v>-73.92294760244847</c:v>
                </c:pt>
                <c:pt idx="4812">
                  <c:v>-72.68997486027308</c:v>
                </c:pt>
                <c:pt idx="4813">
                  <c:v>-74.2423839259269</c:v>
                </c:pt>
                <c:pt idx="4814">
                  <c:v>-76.62143137104449</c:v>
                </c:pt>
                <c:pt idx="4815">
                  <c:v>-77.1606337402684</c:v>
                </c:pt>
                <c:pt idx="4816">
                  <c:v>-77.9830139238716</c:v>
                </c:pt>
                <c:pt idx="4817">
                  <c:v>-80.1634244893804</c:v>
                </c:pt>
                <c:pt idx="4818">
                  <c:v>-83.95886909723998</c:v>
                </c:pt>
                <c:pt idx="4819">
                  <c:v>-82.55802655038474</c:v>
                </c:pt>
                <c:pt idx="4820">
                  <c:v>-82.89369492355428</c:v>
                </c:pt>
                <c:pt idx="4821">
                  <c:v>-90.5815333321725</c:v>
                </c:pt>
                <c:pt idx="4822">
                  <c:v>-81.62428571486268</c:v>
                </c:pt>
                <c:pt idx="4823">
                  <c:v>-81.32877353526496</c:v>
                </c:pt>
                <c:pt idx="4824">
                  <c:v>-79.4445136143187</c:v>
                </c:pt>
                <c:pt idx="4825">
                  <c:v>-79.4684299037823</c:v>
                </c:pt>
                <c:pt idx="4826">
                  <c:v>-77.95843779484957</c:v>
                </c:pt>
                <c:pt idx="4827">
                  <c:v>-78.226613412849</c:v>
                </c:pt>
                <c:pt idx="4828">
                  <c:v>-75.49459284376</c:v>
                </c:pt>
                <c:pt idx="4829">
                  <c:v>-74.69141030532468</c:v>
                </c:pt>
                <c:pt idx="4830">
                  <c:v>-73.62069691833588</c:v>
                </c:pt>
                <c:pt idx="4831">
                  <c:v>-72.043896294986</c:v>
                </c:pt>
                <c:pt idx="4832">
                  <c:v>-72.0109684280329</c:v>
                </c:pt>
                <c:pt idx="4833">
                  <c:v>-71.77600676942185</c:v>
                </c:pt>
                <c:pt idx="4834">
                  <c:v>-71.1209256689015</c:v>
                </c:pt>
                <c:pt idx="4835">
                  <c:v>-70.76787832861177</c:v>
                </c:pt>
                <c:pt idx="4836">
                  <c:v>-71.97885259017518</c:v>
                </c:pt>
                <c:pt idx="4837">
                  <c:v>-71.4568431072871</c:v>
                </c:pt>
                <c:pt idx="4838">
                  <c:v>-70.8893592268401</c:v>
                </c:pt>
                <c:pt idx="4839">
                  <c:v>-70.61472778665308</c:v>
                </c:pt>
                <c:pt idx="4840">
                  <c:v>-70.38258677868214</c:v>
                </c:pt>
                <c:pt idx="4841">
                  <c:v>-72.17381066719848</c:v>
                </c:pt>
                <c:pt idx="4842">
                  <c:v>-72.05441871148032</c:v>
                </c:pt>
                <c:pt idx="4843">
                  <c:v>-71.62967375853925</c:v>
                </c:pt>
                <c:pt idx="4844">
                  <c:v>-72.1621175682301</c:v>
                </c:pt>
                <c:pt idx="4845">
                  <c:v>-72.63511109223548</c:v>
                </c:pt>
                <c:pt idx="4846">
                  <c:v>-72.35618132469757</c:v>
                </c:pt>
                <c:pt idx="4847">
                  <c:v>-74.39255931011368</c:v>
                </c:pt>
                <c:pt idx="4848">
                  <c:v>-74.35886111993725</c:v>
                </c:pt>
                <c:pt idx="4849">
                  <c:v>-75.34949985515418</c:v>
                </c:pt>
                <c:pt idx="4850">
                  <c:v>-76.49933096385858</c:v>
                </c:pt>
                <c:pt idx="4851">
                  <c:v>-77.35115271375795</c:v>
                </c:pt>
                <c:pt idx="4852">
                  <c:v>-78.53198445850158</c:v>
                </c:pt>
                <c:pt idx="4853">
                  <c:v>-81.3195815886153</c:v>
                </c:pt>
                <c:pt idx="4854">
                  <c:v>-80.8655236304753</c:v>
                </c:pt>
                <c:pt idx="4855">
                  <c:v>-82.9007426450432</c:v>
                </c:pt>
                <c:pt idx="4856">
                  <c:v>-82.9249712656447</c:v>
                </c:pt>
                <c:pt idx="4857">
                  <c:v>-79.02397702052887</c:v>
                </c:pt>
                <c:pt idx="4858">
                  <c:v>-78.1242126005733</c:v>
                </c:pt>
                <c:pt idx="4859">
                  <c:v>-82.17757428863308</c:v>
                </c:pt>
                <c:pt idx="4860">
                  <c:v>-78.7743162553416</c:v>
                </c:pt>
                <c:pt idx="4861">
                  <c:v>-76.6007449887951</c:v>
                </c:pt>
                <c:pt idx="4862">
                  <c:v>-75.8404265878306</c:v>
                </c:pt>
                <c:pt idx="4863">
                  <c:v>-74.04688311366439</c:v>
                </c:pt>
                <c:pt idx="4864">
                  <c:v>-75.2215960611282</c:v>
                </c:pt>
                <c:pt idx="4865">
                  <c:v>-74.2689246510197</c:v>
                </c:pt>
                <c:pt idx="4866">
                  <c:v>-73.68294645425777</c:v>
                </c:pt>
                <c:pt idx="4867">
                  <c:v>-71.7540930212158</c:v>
                </c:pt>
                <c:pt idx="4868">
                  <c:v>-71.5325555101458</c:v>
                </c:pt>
                <c:pt idx="4869">
                  <c:v>-72.50836188355319</c:v>
                </c:pt>
                <c:pt idx="4870">
                  <c:v>-70.91917603292107</c:v>
                </c:pt>
                <c:pt idx="4871">
                  <c:v>-71.6012814003458</c:v>
                </c:pt>
                <c:pt idx="4872">
                  <c:v>-71.39031294746134</c:v>
                </c:pt>
                <c:pt idx="4873">
                  <c:v>-70.48085219475659</c:v>
                </c:pt>
                <c:pt idx="4874">
                  <c:v>-70.40841737045996</c:v>
                </c:pt>
                <c:pt idx="4875">
                  <c:v>-72.06443194309858</c:v>
                </c:pt>
                <c:pt idx="4876">
                  <c:v>-71.47837936603285</c:v>
                </c:pt>
                <c:pt idx="4877">
                  <c:v>-71.10323792650225</c:v>
                </c:pt>
                <c:pt idx="4878">
                  <c:v>-70.69827975545887</c:v>
                </c:pt>
                <c:pt idx="4879">
                  <c:v>-71.7734346851963</c:v>
                </c:pt>
                <c:pt idx="4880">
                  <c:v>-72.55253995115818</c:v>
                </c:pt>
                <c:pt idx="4881">
                  <c:v>-72.5417027498639</c:v>
                </c:pt>
                <c:pt idx="4882">
                  <c:v>-72.9652956476165</c:v>
                </c:pt>
                <c:pt idx="4883">
                  <c:v>-72.16654363289048</c:v>
                </c:pt>
                <c:pt idx="4884">
                  <c:v>-73.07830891432044</c:v>
                </c:pt>
                <c:pt idx="4885">
                  <c:v>-74.3018268814063</c:v>
                </c:pt>
                <c:pt idx="4886">
                  <c:v>-74.90623235485268</c:v>
                </c:pt>
                <c:pt idx="4887">
                  <c:v>-77.63431326749138</c:v>
                </c:pt>
                <c:pt idx="4888">
                  <c:v>-76.82557701458018</c:v>
                </c:pt>
                <c:pt idx="4889">
                  <c:v>-76.0431145252378</c:v>
                </c:pt>
                <c:pt idx="4890">
                  <c:v>-78.72717783257607</c:v>
                </c:pt>
                <c:pt idx="4891">
                  <c:v>-79.56134551451088</c:v>
                </c:pt>
                <c:pt idx="4892">
                  <c:v>-82.1130229963108</c:v>
                </c:pt>
                <c:pt idx="4893">
                  <c:v>-80.6944051446103</c:v>
                </c:pt>
                <c:pt idx="4894">
                  <c:v>-79.90008903398675</c:v>
                </c:pt>
                <c:pt idx="4895">
                  <c:v>-83.47881533786196</c:v>
                </c:pt>
                <c:pt idx="4896">
                  <c:v>-80.58808100253825</c:v>
                </c:pt>
                <c:pt idx="4897">
                  <c:v>-79.7256609848499</c:v>
                </c:pt>
                <c:pt idx="4898">
                  <c:v>-78.2118260196028</c:v>
                </c:pt>
                <c:pt idx="4899">
                  <c:v>-76.90587582139185</c:v>
                </c:pt>
                <c:pt idx="4900">
                  <c:v>-74.28476285940877</c:v>
                </c:pt>
                <c:pt idx="4901">
                  <c:v>-73.74981914753968</c:v>
                </c:pt>
                <c:pt idx="4902">
                  <c:v>-75.81510121085718</c:v>
                </c:pt>
                <c:pt idx="4903">
                  <c:v>-73.62060858660547</c:v>
                </c:pt>
                <c:pt idx="4904">
                  <c:v>-72.0447199377586</c:v>
                </c:pt>
                <c:pt idx="4905">
                  <c:v>-72.95003711490016</c:v>
                </c:pt>
                <c:pt idx="4906">
                  <c:v>-72.049136705522</c:v>
                </c:pt>
                <c:pt idx="4907">
                  <c:v>-71.79104411741838</c:v>
                </c:pt>
                <c:pt idx="4908">
                  <c:v>-71.7511452838024</c:v>
                </c:pt>
                <c:pt idx="4909">
                  <c:v>-71.1979534443131</c:v>
                </c:pt>
                <c:pt idx="4910">
                  <c:v>-71.6516940041833</c:v>
                </c:pt>
                <c:pt idx="4911">
                  <c:v>-71.29052915568698</c:v>
                </c:pt>
                <c:pt idx="4912">
                  <c:v>-71.0151638013296</c:v>
                </c:pt>
                <c:pt idx="4913">
                  <c:v>-72.2064364859076</c:v>
                </c:pt>
                <c:pt idx="4914">
                  <c:v>-71.5474220156739</c:v>
                </c:pt>
                <c:pt idx="4915">
                  <c:v>-71.0624267453484</c:v>
                </c:pt>
                <c:pt idx="4916">
                  <c:v>-71.82737133177022</c:v>
                </c:pt>
                <c:pt idx="4917">
                  <c:v>-71.35717918168477</c:v>
                </c:pt>
                <c:pt idx="4918">
                  <c:v>-72.00544230147476</c:v>
                </c:pt>
                <c:pt idx="4919">
                  <c:v>-72.57566790250345</c:v>
                </c:pt>
                <c:pt idx="4920">
                  <c:v>-72.8171774922002</c:v>
                </c:pt>
                <c:pt idx="4921">
                  <c:v>-74.0174886446166</c:v>
                </c:pt>
                <c:pt idx="4922">
                  <c:v>-73.09576692189438</c:v>
                </c:pt>
                <c:pt idx="4923">
                  <c:v>-73.65078636580718</c:v>
                </c:pt>
                <c:pt idx="4924">
                  <c:v>-74.2237197892716</c:v>
                </c:pt>
                <c:pt idx="4925">
                  <c:v>-75.31209566753428</c:v>
                </c:pt>
                <c:pt idx="4926">
                  <c:v>-74.2722056863928</c:v>
                </c:pt>
                <c:pt idx="4927">
                  <c:v>-75.08615412227418</c:v>
                </c:pt>
                <c:pt idx="4928">
                  <c:v>-75.27598082298874</c:v>
                </c:pt>
                <c:pt idx="4929">
                  <c:v>-77.809655714376</c:v>
                </c:pt>
                <c:pt idx="4930">
                  <c:v>-76.6951248866073</c:v>
                </c:pt>
                <c:pt idx="4931">
                  <c:v>-78.5045330409474</c:v>
                </c:pt>
                <c:pt idx="4932">
                  <c:v>-78.4429171231168</c:v>
                </c:pt>
                <c:pt idx="4933">
                  <c:v>-76.9346504856357</c:v>
                </c:pt>
                <c:pt idx="4934">
                  <c:v>-78.61888954676625</c:v>
                </c:pt>
                <c:pt idx="4935">
                  <c:v>-77.2494648989065</c:v>
                </c:pt>
                <c:pt idx="4936">
                  <c:v>-75.53632029350838</c:v>
                </c:pt>
                <c:pt idx="4937">
                  <c:v>-73.62802015995247</c:v>
                </c:pt>
                <c:pt idx="4938">
                  <c:v>-75.1573350801352</c:v>
                </c:pt>
                <c:pt idx="4939">
                  <c:v>-75.01212071385388</c:v>
                </c:pt>
                <c:pt idx="4940">
                  <c:v>-73.0747921470949</c:v>
                </c:pt>
                <c:pt idx="4941">
                  <c:v>-73.18611041967898</c:v>
                </c:pt>
                <c:pt idx="4942">
                  <c:v>-72.414831528574</c:v>
                </c:pt>
                <c:pt idx="4943">
                  <c:v>-72.06668191319685</c:v>
                </c:pt>
                <c:pt idx="4944">
                  <c:v>-71.708949088277</c:v>
                </c:pt>
                <c:pt idx="4945">
                  <c:v>-72.22803178386434</c:v>
                </c:pt>
                <c:pt idx="4946">
                  <c:v>-71.9447333414428</c:v>
                </c:pt>
                <c:pt idx="4947">
                  <c:v>-71.2653309841425</c:v>
                </c:pt>
                <c:pt idx="4948">
                  <c:v>-70.32449045665879</c:v>
                </c:pt>
                <c:pt idx="4949">
                  <c:v>-71.18142482684478</c:v>
                </c:pt>
                <c:pt idx="4950">
                  <c:v>-71.46553112174088</c:v>
                </c:pt>
                <c:pt idx="4951">
                  <c:v>-72.11878130836389</c:v>
                </c:pt>
                <c:pt idx="4952">
                  <c:v>-72.16341923775907</c:v>
                </c:pt>
                <c:pt idx="4953">
                  <c:v>-71.1170172292185</c:v>
                </c:pt>
                <c:pt idx="4954">
                  <c:v>-70.4328608500122</c:v>
                </c:pt>
                <c:pt idx="4955">
                  <c:v>-71.30100741170638</c:v>
                </c:pt>
                <c:pt idx="4956">
                  <c:v>-71.63404291847037</c:v>
                </c:pt>
                <c:pt idx="4957">
                  <c:v>-71.8934230219939</c:v>
                </c:pt>
                <c:pt idx="4958">
                  <c:v>-72.2670645827743</c:v>
                </c:pt>
                <c:pt idx="4959">
                  <c:v>-72.45563809757297</c:v>
                </c:pt>
                <c:pt idx="4960">
                  <c:v>-72.8936436598552</c:v>
                </c:pt>
                <c:pt idx="4961">
                  <c:v>-73.4635440965113</c:v>
                </c:pt>
                <c:pt idx="4962">
                  <c:v>-74.3072466404193</c:v>
                </c:pt>
                <c:pt idx="4963">
                  <c:v>-75.7913754919676</c:v>
                </c:pt>
                <c:pt idx="4964">
                  <c:v>-75.95145636667668</c:v>
                </c:pt>
                <c:pt idx="4965">
                  <c:v>-74.53734773480465</c:v>
                </c:pt>
                <c:pt idx="4966">
                  <c:v>-75.7021633743801</c:v>
                </c:pt>
                <c:pt idx="4967">
                  <c:v>-76.2939810403783</c:v>
                </c:pt>
                <c:pt idx="4968">
                  <c:v>-76.2186642967115</c:v>
                </c:pt>
                <c:pt idx="4969">
                  <c:v>-76.04613618662545</c:v>
                </c:pt>
                <c:pt idx="4970">
                  <c:v>-73.86489107482328</c:v>
                </c:pt>
                <c:pt idx="4971">
                  <c:v>-74.3615230731148</c:v>
                </c:pt>
                <c:pt idx="4972">
                  <c:v>-74.1949636215735</c:v>
                </c:pt>
                <c:pt idx="4973">
                  <c:v>-73.4327199387628</c:v>
                </c:pt>
                <c:pt idx="4974">
                  <c:v>-74.2012895231233</c:v>
                </c:pt>
                <c:pt idx="4975">
                  <c:v>-74.5226440489471</c:v>
                </c:pt>
                <c:pt idx="4976">
                  <c:v>-73.59139786674945</c:v>
                </c:pt>
                <c:pt idx="4977">
                  <c:v>-73.79899741007438</c:v>
                </c:pt>
                <c:pt idx="4978">
                  <c:v>-73.7009506398267</c:v>
                </c:pt>
                <c:pt idx="4979">
                  <c:v>-72.05877146800646</c:v>
                </c:pt>
                <c:pt idx="4980">
                  <c:v>-72.04717232726918</c:v>
                </c:pt>
                <c:pt idx="4981">
                  <c:v>-72.261146751579</c:v>
                </c:pt>
                <c:pt idx="4982">
                  <c:v>-71.6796992849787</c:v>
                </c:pt>
                <c:pt idx="4983">
                  <c:v>-71.35877626853774</c:v>
                </c:pt>
                <c:pt idx="4984">
                  <c:v>-71.5614567390093</c:v>
                </c:pt>
                <c:pt idx="4985">
                  <c:v>-71.4615908292399</c:v>
                </c:pt>
                <c:pt idx="4986">
                  <c:v>-71.5457150263175</c:v>
                </c:pt>
                <c:pt idx="4987">
                  <c:v>-71.915845411838</c:v>
                </c:pt>
                <c:pt idx="4988">
                  <c:v>-72.4645289206996</c:v>
                </c:pt>
                <c:pt idx="4989">
                  <c:v>-72.16450815934678</c:v>
                </c:pt>
                <c:pt idx="4990">
                  <c:v>-71.98933946676378</c:v>
                </c:pt>
                <c:pt idx="4991">
                  <c:v>-72.17800980609381</c:v>
                </c:pt>
                <c:pt idx="4992">
                  <c:v>-72.3407245703266</c:v>
                </c:pt>
                <c:pt idx="4993">
                  <c:v>-72.8785936799285</c:v>
                </c:pt>
                <c:pt idx="4994">
                  <c:v>-73.2494138880988</c:v>
                </c:pt>
                <c:pt idx="4995">
                  <c:v>-73.73067815296619</c:v>
                </c:pt>
                <c:pt idx="4996">
                  <c:v>-73.48907667940898</c:v>
                </c:pt>
                <c:pt idx="4997">
                  <c:v>-72.73913532559168</c:v>
                </c:pt>
                <c:pt idx="4998">
                  <c:v>-74.09831044601968</c:v>
                </c:pt>
                <c:pt idx="4999">
                  <c:v>-73.8438192427964</c:v>
                </c:pt>
                <c:pt idx="5000">
                  <c:v>-74.5838846472601</c:v>
                </c:pt>
                <c:pt idx="5001">
                  <c:v>-73.32203234998605</c:v>
                </c:pt>
                <c:pt idx="5002">
                  <c:v>-73.4420232544978</c:v>
                </c:pt>
                <c:pt idx="5003">
                  <c:v>-74.35196849610118</c:v>
                </c:pt>
                <c:pt idx="5004">
                  <c:v>-73.996270106148</c:v>
                </c:pt>
                <c:pt idx="5005">
                  <c:v>-74.30265126859177</c:v>
                </c:pt>
                <c:pt idx="5006">
                  <c:v>-72.9740096899191</c:v>
                </c:pt>
                <c:pt idx="5007">
                  <c:v>-74.19036957859407</c:v>
                </c:pt>
                <c:pt idx="5008">
                  <c:v>-72.94376715394948</c:v>
                </c:pt>
                <c:pt idx="5009">
                  <c:v>-71.76839990556968</c:v>
                </c:pt>
                <c:pt idx="5010">
                  <c:v>-72.4899501449198</c:v>
                </c:pt>
                <c:pt idx="5011">
                  <c:v>-72.23687743861095</c:v>
                </c:pt>
                <c:pt idx="5012">
                  <c:v>-71.69647776716907</c:v>
                </c:pt>
                <c:pt idx="5013">
                  <c:v>-71.6816535038169</c:v>
                </c:pt>
                <c:pt idx="5014">
                  <c:v>-71.288803081166</c:v>
                </c:pt>
                <c:pt idx="5015">
                  <c:v>-72.18033466053818</c:v>
                </c:pt>
                <c:pt idx="5016">
                  <c:v>-70.51041188658778</c:v>
                </c:pt>
                <c:pt idx="5017">
                  <c:v>-71.274033411</c:v>
                </c:pt>
                <c:pt idx="5018">
                  <c:v>-71.2466517456548</c:v>
                </c:pt>
                <c:pt idx="5019">
                  <c:v>-72.00847303829865</c:v>
                </c:pt>
                <c:pt idx="5020">
                  <c:v>-71.11678104800258</c:v>
                </c:pt>
                <c:pt idx="5021">
                  <c:v>-70.6872196240905</c:v>
                </c:pt>
                <c:pt idx="5022">
                  <c:v>-70.8911996293382</c:v>
                </c:pt>
                <c:pt idx="5023">
                  <c:v>-71.7412517735363</c:v>
                </c:pt>
                <c:pt idx="5024">
                  <c:v>-71.2875458189371</c:v>
                </c:pt>
                <c:pt idx="5025">
                  <c:v>-71.7843930273912</c:v>
                </c:pt>
                <c:pt idx="5026">
                  <c:v>-72.14356259685508</c:v>
                </c:pt>
                <c:pt idx="5027">
                  <c:v>-72.72283505672873</c:v>
                </c:pt>
                <c:pt idx="5028">
                  <c:v>-73.23889260495248</c:v>
                </c:pt>
                <c:pt idx="5029">
                  <c:v>-74.0135780198154</c:v>
                </c:pt>
                <c:pt idx="5030">
                  <c:v>-73.29855067242417</c:v>
                </c:pt>
                <c:pt idx="5031">
                  <c:v>-73.57639651890725</c:v>
                </c:pt>
                <c:pt idx="5032">
                  <c:v>-74.90037687024407</c:v>
                </c:pt>
                <c:pt idx="5033">
                  <c:v>-77.8497154381922</c:v>
                </c:pt>
                <c:pt idx="5034">
                  <c:v>-75.90017437068558</c:v>
                </c:pt>
                <c:pt idx="5035">
                  <c:v>-76.60077276910317</c:v>
                </c:pt>
                <c:pt idx="5036">
                  <c:v>-78.92864175540427</c:v>
                </c:pt>
                <c:pt idx="5037">
                  <c:v>-76.3298246658452</c:v>
                </c:pt>
                <c:pt idx="5038">
                  <c:v>-78.805721064371</c:v>
                </c:pt>
                <c:pt idx="5039">
                  <c:v>-77.91849803178268</c:v>
                </c:pt>
                <c:pt idx="5040">
                  <c:v>-77.12403721856133</c:v>
                </c:pt>
                <c:pt idx="5041">
                  <c:v>-75.80749254546407</c:v>
                </c:pt>
                <c:pt idx="5042">
                  <c:v>-76.50835256776978</c:v>
                </c:pt>
                <c:pt idx="5043">
                  <c:v>-74.2660696710502</c:v>
                </c:pt>
                <c:pt idx="5044">
                  <c:v>-74.02982759309818</c:v>
                </c:pt>
                <c:pt idx="5045">
                  <c:v>-74.02259500249365</c:v>
                </c:pt>
                <c:pt idx="5046">
                  <c:v>-72.5861548790738</c:v>
                </c:pt>
                <c:pt idx="5047">
                  <c:v>-72.41793836382418</c:v>
                </c:pt>
                <c:pt idx="5048">
                  <c:v>-72.6215664277424</c:v>
                </c:pt>
                <c:pt idx="5049">
                  <c:v>-71.95836709165307</c:v>
                </c:pt>
                <c:pt idx="5050">
                  <c:v>-71.2825582812491</c:v>
                </c:pt>
                <c:pt idx="5051">
                  <c:v>-70.9527241895377</c:v>
                </c:pt>
                <c:pt idx="5052">
                  <c:v>-71.53718278261978</c:v>
                </c:pt>
                <c:pt idx="5053">
                  <c:v>-70.19131034284975</c:v>
                </c:pt>
                <c:pt idx="5054">
                  <c:v>-70.9919700637447</c:v>
                </c:pt>
                <c:pt idx="5055">
                  <c:v>-70.77723639280097</c:v>
                </c:pt>
                <c:pt idx="5056">
                  <c:v>-70.50443989945055</c:v>
                </c:pt>
                <c:pt idx="5057">
                  <c:v>-71.58359815872676</c:v>
                </c:pt>
                <c:pt idx="5058">
                  <c:v>-69.92297082887808</c:v>
                </c:pt>
                <c:pt idx="5059">
                  <c:v>-69.77174876329647</c:v>
                </c:pt>
                <c:pt idx="5060">
                  <c:v>-70.7170645201409</c:v>
                </c:pt>
                <c:pt idx="5061">
                  <c:v>-71.0447038949282</c:v>
                </c:pt>
                <c:pt idx="5062">
                  <c:v>-70.22610730739088</c:v>
                </c:pt>
                <c:pt idx="5063">
                  <c:v>-71.32895250651734</c:v>
                </c:pt>
                <c:pt idx="5064">
                  <c:v>-71.49449641270138</c:v>
                </c:pt>
                <c:pt idx="5065">
                  <c:v>-72.51247053334778</c:v>
                </c:pt>
                <c:pt idx="5066">
                  <c:v>-71.50764005786178</c:v>
                </c:pt>
                <c:pt idx="5067">
                  <c:v>-73.76937073142814</c:v>
                </c:pt>
                <c:pt idx="5068">
                  <c:v>-74.88674765300129</c:v>
                </c:pt>
                <c:pt idx="5069">
                  <c:v>-74.5429059383183</c:v>
                </c:pt>
                <c:pt idx="5070">
                  <c:v>-75.4012075547394</c:v>
                </c:pt>
                <c:pt idx="5071">
                  <c:v>-74.9727644503338</c:v>
                </c:pt>
                <c:pt idx="5072">
                  <c:v>-74.1325155412734</c:v>
                </c:pt>
                <c:pt idx="5073">
                  <c:v>-74.7273938553555</c:v>
                </c:pt>
                <c:pt idx="5074">
                  <c:v>-74.9518206584316</c:v>
                </c:pt>
                <c:pt idx="5075">
                  <c:v>-74.9734546641312</c:v>
                </c:pt>
                <c:pt idx="5076">
                  <c:v>-73.18149385401128</c:v>
                </c:pt>
                <c:pt idx="5077">
                  <c:v>-73.67729901806918</c:v>
                </c:pt>
                <c:pt idx="5078">
                  <c:v>-73.43654819710618</c:v>
                </c:pt>
                <c:pt idx="5079">
                  <c:v>-72.09653325210128</c:v>
                </c:pt>
                <c:pt idx="5080">
                  <c:v>-71.492695605862</c:v>
                </c:pt>
                <c:pt idx="5081">
                  <c:v>-71.767778639116</c:v>
                </c:pt>
                <c:pt idx="5082">
                  <c:v>-71.52334767484408</c:v>
                </c:pt>
                <c:pt idx="5083">
                  <c:v>-69.85370285099729</c:v>
                </c:pt>
                <c:pt idx="5084">
                  <c:v>-70.51847090448207</c:v>
                </c:pt>
                <c:pt idx="5085">
                  <c:v>-70.63214033174434</c:v>
                </c:pt>
                <c:pt idx="5086">
                  <c:v>-69.4167439019121</c:v>
                </c:pt>
                <c:pt idx="5087">
                  <c:v>-69.1742216996765</c:v>
                </c:pt>
                <c:pt idx="5088">
                  <c:v>-68.4343669798176</c:v>
                </c:pt>
                <c:pt idx="5089">
                  <c:v>-68.28981079305977</c:v>
                </c:pt>
                <c:pt idx="5090">
                  <c:v>-69.15174860322139</c:v>
                </c:pt>
                <c:pt idx="5091">
                  <c:v>-68.9848387609761</c:v>
                </c:pt>
                <c:pt idx="5092">
                  <c:v>-68.9005222507732</c:v>
                </c:pt>
                <c:pt idx="5093">
                  <c:v>-68.4921908209012</c:v>
                </c:pt>
                <c:pt idx="5094">
                  <c:v>-68.18000937044218</c:v>
                </c:pt>
                <c:pt idx="5095">
                  <c:v>-68.9211358492332</c:v>
                </c:pt>
                <c:pt idx="5096">
                  <c:v>-69.87833250247986</c:v>
                </c:pt>
                <c:pt idx="5097">
                  <c:v>-69.9495999201412</c:v>
                </c:pt>
                <c:pt idx="5098">
                  <c:v>-70.22670212421367</c:v>
                </c:pt>
                <c:pt idx="5099">
                  <c:v>-70.75107173103528</c:v>
                </c:pt>
                <c:pt idx="5100">
                  <c:v>-71.54245675778857</c:v>
                </c:pt>
                <c:pt idx="5101">
                  <c:v>-72.96275677506348</c:v>
                </c:pt>
                <c:pt idx="5102">
                  <c:v>-71.9561994414771</c:v>
                </c:pt>
                <c:pt idx="5103">
                  <c:v>-72.2855198677193</c:v>
                </c:pt>
                <c:pt idx="5104">
                  <c:v>-72.67719883095324</c:v>
                </c:pt>
                <c:pt idx="5105">
                  <c:v>-74.4959587099265</c:v>
                </c:pt>
                <c:pt idx="5106">
                  <c:v>-74.81487130055794</c:v>
                </c:pt>
                <c:pt idx="5107">
                  <c:v>-74.6948076271652</c:v>
                </c:pt>
                <c:pt idx="5108">
                  <c:v>-77.99115212272808</c:v>
                </c:pt>
                <c:pt idx="5109">
                  <c:v>-76.68419458646288</c:v>
                </c:pt>
                <c:pt idx="5110">
                  <c:v>-76.15348443916268</c:v>
                </c:pt>
                <c:pt idx="5111">
                  <c:v>-77.54308985019978</c:v>
                </c:pt>
                <c:pt idx="5112">
                  <c:v>-74.96344581172875</c:v>
                </c:pt>
                <c:pt idx="5113">
                  <c:v>-76.1172233278016</c:v>
                </c:pt>
                <c:pt idx="5114">
                  <c:v>-74.6117944047681</c:v>
                </c:pt>
                <c:pt idx="5115">
                  <c:v>-76.01831275161648</c:v>
                </c:pt>
                <c:pt idx="5116">
                  <c:v>-75.18211339522608</c:v>
                </c:pt>
                <c:pt idx="5117">
                  <c:v>-74.27874648396097</c:v>
                </c:pt>
                <c:pt idx="5118">
                  <c:v>-72.2811433460252</c:v>
                </c:pt>
                <c:pt idx="5119">
                  <c:v>-72.0373270559796</c:v>
                </c:pt>
                <c:pt idx="5120">
                  <c:v>-70.93711532618198</c:v>
                </c:pt>
                <c:pt idx="5121">
                  <c:v>-70.7335495641336</c:v>
                </c:pt>
                <c:pt idx="5122">
                  <c:v>-70.0137149877279</c:v>
                </c:pt>
                <c:pt idx="5123">
                  <c:v>-69.85806250177778</c:v>
                </c:pt>
                <c:pt idx="5124">
                  <c:v>-69.3565997203161</c:v>
                </c:pt>
                <c:pt idx="5125">
                  <c:v>-69.5446184146407</c:v>
                </c:pt>
                <c:pt idx="5126">
                  <c:v>-68.6935459404485</c:v>
                </c:pt>
                <c:pt idx="5127">
                  <c:v>-68.50009244543178</c:v>
                </c:pt>
                <c:pt idx="5128">
                  <c:v>-68.56304441728167</c:v>
                </c:pt>
                <c:pt idx="5129">
                  <c:v>-68.65240146942835</c:v>
                </c:pt>
                <c:pt idx="5130">
                  <c:v>-68.7867964432621</c:v>
                </c:pt>
                <c:pt idx="5131">
                  <c:v>-67.9919786192929</c:v>
                </c:pt>
                <c:pt idx="5132">
                  <c:v>-68.65859241582839</c:v>
                </c:pt>
                <c:pt idx="5133">
                  <c:v>-68.27686221932808</c:v>
                </c:pt>
                <c:pt idx="5134">
                  <c:v>-68.921120345689</c:v>
                </c:pt>
                <c:pt idx="5135">
                  <c:v>-69.70373159228905</c:v>
                </c:pt>
                <c:pt idx="5136">
                  <c:v>-70.0496030143227</c:v>
                </c:pt>
                <c:pt idx="5137">
                  <c:v>-70.6914439393291</c:v>
                </c:pt>
                <c:pt idx="5138">
                  <c:v>-70.47784930758817</c:v>
                </c:pt>
                <c:pt idx="5139">
                  <c:v>-70.57140141431988</c:v>
                </c:pt>
                <c:pt idx="5140">
                  <c:v>-70.3602069642279</c:v>
                </c:pt>
                <c:pt idx="5141">
                  <c:v>-72.32005935888664</c:v>
                </c:pt>
                <c:pt idx="5142">
                  <c:v>-71.38808476621475</c:v>
                </c:pt>
                <c:pt idx="5143">
                  <c:v>-72.68267303383807</c:v>
                </c:pt>
                <c:pt idx="5144">
                  <c:v>-74.00940411709439</c:v>
                </c:pt>
                <c:pt idx="5145">
                  <c:v>-74.48372510867958</c:v>
                </c:pt>
                <c:pt idx="5146">
                  <c:v>-74.4406108507827</c:v>
                </c:pt>
                <c:pt idx="5147">
                  <c:v>-75.656558449702</c:v>
                </c:pt>
                <c:pt idx="5148">
                  <c:v>-76.3391606057103</c:v>
                </c:pt>
                <c:pt idx="5149">
                  <c:v>-75.62566341162528</c:v>
                </c:pt>
                <c:pt idx="5150">
                  <c:v>-75.7216680244439</c:v>
                </c:pt>
                <c:pt idx="5151">
                  <c:v>-76.1439628493194</c:v>
                </c:pt>
                <c:pt idx="5152">
                  <c:v>-75.7196712836987</c:v>
                </c:pt>
                <c:pt idx="5153">
                  <c:v>-74.71943614386407</c:v>
                </c:pt>
                <c:pt idx="5154">
                  <c:v>-74.4575502760342</c:v>
                </c:pt>
                <c:pt idx="5155">
                  <c:v>-74.2686412783224</c:v>
                </c:pt>
                <c:pt idx="5156">
                  <c:v>-73.668011669359</c:v>
                </c:pt>
                <c:pt idx="5157">
                  <c:v>-73.16071024353984</c:v>
                </c:pt>
                <c:pt idx="5158">
                  <c:v>-72.2849152860877</c:v>
                </c:pt>
                <c:pt idx="5159">
                  <c:v>-71.2889290596485</c:v>
                </c:pt>
                <c:pt idx="5160">
                  <c:v>-71.01915605316698</c:v>
                </c:pt>
                <c:pt idx="5161">
                  <c:v>-71.7668645314784</c:v>
                </c:pt>
                <c:pt idx="5162">
                  <c:v>-70.7791996259129</c:v>
                </c:pt>
                <c:pt idx="5163">
                  <c:v>-70.84360640244998</c:v>
                </c:pt>
                <c:pt idx="5164">
                  <c:v>-71.07611835311015</c:v>
                </c:pt>
                <c:pt idx="5165">
                  <c:v>-70.26762879272428</c:v>
                </c:pt>
                <c:pt idx="5166">
                  <c:v>-69.91212885090938</c:v>
                </c:pt>
                <c:pt idx="5167">
                  <c:v>-70.6804667401658</c:v>
                </c:pt>
                <c:pt idx="5168">
                  <c:v>-69.9423599887853</c:v>
                </c:pt>
                <c:pt idx="5169">
                  <c:v>-69.6377223087771</c:v>
                </c:pt>
                <c:pt idx="5170">
                  <c:v>-69.8397114417189</c:v>
                </c:pt>
                <c:pt idx="5171">
                  <c:v>-70.58289671019457</c:v>
                </c:pt>
                <c:pt idx="5172">
                  <c:v>-70.39230251128085</c:v>
                </c:pt>
                <c:pt idx="5173">
                  <c:v>-69.56101288738128</c:v>
                </c:pt>
                <c:pt idx="5174">
                  <c:v>-71.33703559781338</c:v>
                </c:pt>
                <c:pt idx="5175">
                  <c:v>-71.01675240732988</c:v>
                </c:pt>
                <c:pt idx="5176">
                  <c:v>-72.12700845771268</c:v>
                </c:pt>
                <c:pt idx="5177">
                  <c:v>-70.84048778870468</c:v>
                </c:pt>
                <c:pt idx="5178">
                  <c:v>-71.66935726253884</c:v>
                </c:pt>
                <c:pt idx="5179">
                  <c:v>-72.9883437053313</c:v>
                </c:pt>
                <c:pt idx="5180">
                  <c:v>-72.97094516603778</c:v>
                </c:pt>
                <c:pt idx="5181">
                  <c:v>-74.35989156151678</c:v>
                </c:pt>
                <c:pt idx="5182">
                  <c:v>-73.973366941568</c:v>
                </c:pt>
                <c:pt idx="5183">
                  <c:v>-74.15999235648022</c:v>
                </c:pt>
                <c:pt idx="5184">
                  <c:v>-75.8484075883188</c:v>
                </c:pt>
                <c:pt idx="5185">
                  <c:v>-74.55454519608817</c:v>
                </c:pt>
                <c:pt idx="5186">
                  <c:v>-77.87621234578845</c:v>
                </c:pt>
                <c:pt idx="5187">
                  <c:v>-76.73203734945227</c:v>
                </c:pt>
                <c:pt idx="5188">
                  <c:v>-76.5658930247602</c:v>
                </c:pt>
                <c:pt idx="5189">
                  <c:v>-77.91534715400169</c:v>
                </c:pt>
                <c:pt idx="5190">
                  <c:v>-76.00935885442948</c:v>
                </c:pt>
                <c:pt idx="5191">
                  <c:v>-76.56273154460594</c:v>
                </c:pt>
                <c:pt idx="5192">
                  <c:v>-75.006653963713</c:v>
                </c:pt>
                <c:pt idx="5193">
                  <c:v>-75.35693509079265</c:v>
                </c:pt>
                <c:pt idx="5194">
                  <c:v>-72.73048110777825</c:v>
                </c:pt>
                <c:pt idx="5195">
                  <c:v>-73.22955233560377</c:v>
                </c:pt>
                <c:pt idx="5196">
                  <c:v>-72.845813675089</c:v>
                </c:pt>
                <c:pt idx="5197">
                  <c:v>-73.07445001829987</c:v>
                </c:pt>
                <c:pt idx="5198">
                  <c:v>-72.47235605985855</c:v>
                </c:pt>
                <c:pt idx="5199">
                  <c:v>-72.5136938405424</c:v>
                </c:pt>
                <c:pt idx="5200">
                  <c:v>-71.86299937661228</c:v>
                </c:pt>
                <c:pt idx="5201">
                  <c:v>-71.37036545600905</c:v>
                </c:pt>
                <c:pt idx="5202">
                  <c:v>-71.3197596197506</c:v>
                </c:pt>
                <c:pt idx="5203">
                  <c:v>-71.10239523460785</c:v>
                </c:pt>
                <c:pt idx="5204">
                  <c:v>-71.00374774372669</c:v>
                </c:pt>
                <c:pt idx="5205">
                  <c:v>-71.1346738051417</c:v>
                </c:pt>
                <c:pt idx="5206">
                  <c:v>-70.7142864699831</c:v>
                </c:pt>
                <c:pt idx="5207">
                  <c:v>-70.8344034700658</c:v>
                </c:pt>
                <c:pt idx="5208">
                  <c:v>-70.9387614838636</c:v>
                </c:pt>
                <c:pt idx="5209">
                  <c:v>-71.59148847741447</c:v>
                </c:pt>
                <c:pt idx="5210">
                  <c:v>-71.25443350879608</c:v>
                </c:pt>
                <c:pt idx="5211">
                  <c:v>-71.11679811037817</c:v>
                </c:pt>
                <c:pt idx="5212">
                  <c:v>-70.7120195282792</c:v>
                </c:pt>
                <c:pt idx="5213">
                  <c:v>-72.35608485647943</c:v>
                </c:pt>
                <c:pt idx="5214">
                  <c:v>-71.8458555632825</c:v>
                </c:pt>
                <c:pt idx="5215">
                  <c:v>-71.8451740210068</c:v>
                </c:pt>
                <c:pt idx="5216">
                  <c:v>-72.19225731880375</c:v>
                </c:pt>
                <c:pt idx="5217">
                  <c:v>-72.387325224921</c:v>
                </c:pt>
                <c:pt idx="5218">
                  <c:v>-73.5175328800022</c:v>
                </c:pt>
                <c:pt idx="5219">
                  <c:v>-72.9077935457818</c:v>
                </c:pt>
                <c:pt idx="5220">
                  <c:v>-74.5292516838893</c:v>
                </c:pt>
                <c:pt idx="5221">
                  <c:v>-75.6631732502579</c:v>
                </c:pt>
                <c:pt idx="5222">
                  <c:v>-76.22024433159108</c:v>
                </c:pt>
                <c:pt idx="5223">
                  <c:v>-74.47814068818188</c:v>
                </c:pt>
                <c:pt idx="5224">
                  <c:v>-75.2213632821795</c:v>
                </c:pt>
                <c:pt idx="5225">
                  <c:v>-75.88910036060958</c:v>
                </c:pt>
                <c:pt idx="5226">
                  <c:v>-76.2850167743021</c:v>
                </c:pt>
                <c:pt idx="5227">
                  <c:v>-76.12883799278518</c:v>
                </c:pt>
                <c:pt idx="5228">
                  <c:v>-75.70376845423078</c:v>
                </c:pt>
                <c:pt idx="5229">
                  <c:v>-75.22538509431588</c:v>
                </c:pt>
                <c:pt idx="5230">
                  <c:v>-74.81548963647325</c:v>
                </c:pt>
                <c:pt idx="5231">
                  <c:v>-75.4842658945551</c:v>
                </c:pt>
                <c:pt idx="5232">
                  <c:v>-76.4711192990022</c:v>
                </c:pt>
                <c:pt idx="5233">
                  <c:v>-74.96158423346128</c:v>
                </c:pt>
                <c:pt idx="5234">
                  <c:v>-74.9503898619741</c:v>
                </c:pt>
                <c:pt idx="5235">
                  <c:v>-73.9045149485608</c:v>
                </c:pt>
                <c:pt idx="5236">
                  <c:v>-73.7649439082065</c:v>
                </c:pt>
                <c:pt idx="5237">
                  <c:v>-72.4842376616717</c:v>
                </c:pt>
                <c:pt idx="5238">
                  <c:v>-72.64979029264097</c:v>
                </c:pt>
                <c:pt idx="5239">
                  <c:v>-73.4235399809342</c:v>
                </c:pt>
                <c:pt idx="5240">
                  <c:v>-73.4377816413173</c:v>
                </c:pt>
                <c:pt idx="5241">
                  <c:v>-72.2136277114379</c:v>
                </c:pt>
                <c:pt idx="5242">
                  <c:v>-72.17527002572464</c:v>
                </c:pt>
                <c:pt idx="5243">
                  <c:v>-71.5180689709461</c:v>
                </c:pt>
                <c:pt idx="5244">
                  <c:v>-71.67809458270044</c:v>
                </c:pt>
                <c:pt idx="5245">
                  <c:v>-72.3421057542035</c:v>
                </c:pt>
                <c:pt idx="5246">
                  <c:v>-72.59024007385308</c:v>
                </c:pt>
                <c:pt idx="5247">
                  <c:v>-72.10640163781788</c:v>
                </c:pt>
                <c:pt idx="5248">
                  <c:v>-71.9415634649206</c:v>
                </c:pt>
                <c:pt idx="5249">
                  <c:v>-72.11859711322055</c:v>
                </c:pt>
                <c:pt idx="5250">
                  <c:v>-72.5144136226074</c:v>
                </c:pt>
                <c:pt idx="5251">
                  <c:v>-71.7400297271491</c:v>
                </c:pt>
                <c:pt idx="5252">
                  <c:v>-73.13840420661718</c:v>
                </c:pt>
                <c:pt idx="5253">
                  <c:v>-74.32045675015932</c:v>
                </c:pt>
                <c:pt idx="5254">
                  <c:v>-74.9001034108965</c:v>
                </c:pt>
                <c:pt idx="5255">
                  <c:v>-75.79833294627397</c:v>
                </c:pt>
                <c:pt idx="5256">
                  <c:v>-74.36445329660418</c:v>
                </c:pt>
                <c:pt idx="5257">
                  <c:v>-74.5538248401657</c:v>
                </c:pt>
                <c:pt idx="5258">
                  <c:v>-75.06259238239078</c:v>
                </c:pt>
                <c:pt idx="5259">
                  <c:v>-76.70747660245718</c:v>
                </c:pt>
                <c:pt idx="5260">
                  <c:v>-76.73477687543139</c:v>
                </c:pt>
                <c:pt idx="5261">
                  <c:v>-76.5848357622656</c:v>
                </c:pt>
                <c:pt idx="5262">
                  <c:v>-76.24049112575578</c:v>
                </c:pt>
                <c:pt idx="5263">
                  <c:v>-76.79090814258974</c:v>
                </c:pt>
                <c:pt idx="5264">
                  <c:v>-77.61203570396154</c:v>
                </c:pt>
                <c:pt idx="5265">
                  <c:v>-77.89176183709327</c:v>
                </c:pt>
                <c:pt idx="5266">
                  <c:v>-76.2373816247777</c:v>
                </c:pt>
                <c:pt idx="5267">
                  <c:v>-78.41352719155998</c:v>
                </c:pt>
                <c:pt idx="5268">
                  <c:v>-77.38100587077118</c:v>
                </c:pt>
                <c:pt idx="5269">
                  <c:v>-79.47659586488358</c:v>
                </c:pt>
                <c:pt idx="5270">
                  <c:v>-79.89159409087</c:v>
                </c:pt>
                <c:pt idx="5271">
                  <c:v>-78.30341029344318</c:v>
                </c:pt>
                <c:pt idx="5272">
                  <c:v>-79.18534219392473</c:v>
                </c:pt>
                <c:pt idx="5273">
                  <c:v>-79.10900206327848</c:v>
                </c:pt>
                <c:pt idx="5274">
                  <c:v>-76.3372850205121</c:v>
                </c:pt>
                <c:pt idx="5275">
                  <c:v>-75.9559270210107</c:v>
                </c:pt>
                <c:pt idx="5276">
                  <c:v>-75.9886656019887</c:v>
                </c:pt>
                <c:pt idx="5277">
                  <c:v>-76.50294807085164</c:v>
                </c:pt>
                <c:pt idx="5278">
                  <c:v>-74.9930698780093</c:v>
                </c:pt>
                <c:pt idx="5279">
                  <c:v>-75.97959584905958</c:v>
                </c:pt>
                <c:pt idx="5280">
                  <c:v>-73.9822444951419</c:v>
                </c:pt>
                <c:pt idx="5281">
                  <c:v>-75.4475029049217</c:v>
                </c:pt>
                <c:pt idx="5282">
                  <c:v>-75.11651751960665</c:v>
                </c:pt>
                <c:pt idx="5283">
                  <c:v>-74.0106599309014</c:v>
                </c:pt>
                <c:pt idx="5284">
                  <c:v>-72.82957997978097</c:v>
                </c:pt>
                <c:pt idx="5285">
                  <c:v>-73.9960574858385</c:v>
                </c:pt>
                <c:pt idx="5286">
                  <c:v>-75.77883416213785</c:v>
                </c:pt>
                <c:pt idx="5287">
                  <c:v>-73.72146758657178</c:v>
                </c:pt>
                <c:pt idx="5288">
                  <c:v>-74.0397944487727</c:v>
                </c:pt>
                <c:pt idx="5289">
                  <c:v>-73.8866414698166</c:v>
                </c:pt>
                <c:pt idx="5290">
                  <c:v>-73.22260865818288</c:v>
                </c:pt>
                <c:pt idx="5291">
                  <c:v>-74.87995805290289</c:v>
                </c:pt>
                <c:pt idx="5292">
                  <c:v>-74.23843845707637</c:v>
                </c:pt>
                <c:pt idx="5293">
                  <c:v>-74.4134018233423</c:v>
                </c:pt>
                <c:pt idx="5294">
                  <c:v>-73.90247567758084</c:v>
                </c:pt>
                <c:pt idx="5295">
                  <c:v>-73.02505739359574</c:v>
                </c:pt>
                <c:pt idx="5296">
                  <c:v>-73.941333868307</c:v>
                </c:pt>
                <c:pt idx="5297">
                  <c:v>-75.2892330841987</c:v>
                </c:pt>
                <c:pt idx="5298">
                  <c:v>-75.48434545719948</c:v>
                </c:pt>
                <c:pt idx="5299">
                  <c:v>-73.99883737721157</c:v>
                </c:pt>
                <c:pt idx="5300">
                  <c:v>-73.72698341673397</c:v>
                </c:pt>
                <c:pt idx="5301">
                  <c:v>-77.3022938431924</c:v>
                </c:pt>
                <c:pt idx="5302">
                  <c:v>-74.6945420719142</c:v>
                </c:pt>
                <c:pt idx="5303">
                  <c:v>-76.47565173411428</c:v>
                </c:pt>
                <c:pt idx="5304">
                  <c:v>-74.50380673357728</c:v>
                </c:pt>
                <c:pt idx="5305">
                  <c:v>-75.19190895188838</c:v>
                </c:pt>
                <c:pt idx="5306">
                  <c:v>-75.6866592259851</c:v>
                </c:pt>
                <c:pt idx="5307">
                  <c:v>-78.37370129183297</c:v>
                </c:pt>
                <c:pt idx="5308">
                  <c:v>-77.67976516050128</c:v>
                </c:pt>
                <c:pt idx="5309">
                  <c:v>-77.2361803280389</c:v>
                </c:pt>
                <c:pt idx="5310">
                  <c:v>-77.11252856844185</c:v>
                </c:pt>
                <c:pt idx="5311">
                  <c:v>-75.9186863501322</c:v>
                </c:pt>
                <c:pt idx="5312">
                  <c:v>-76.09281473141428</c:v>
                </c:pt>
                <c:pt idx="5313">
                  <c:v>-78.25277040106907</c:v>
                </c:pt>
                <c:pt idx="5314">
                  <c:v>-77.2644141478672</c:v>
                </c:pt>
                <c:pt idx="5315">
                  <c:v>-75.0463916227021</c:v>
                </c:pt>
                <c:pt idx="5316">
                  <c:v>-75.42265887405875</c:v>
                </c:pt>
                <c:pt idx="5317">
                  <c:v>-77.75513063244362</c:v>
                </c:pt>
                <c:pt idx="5318">
                  <c:v>-74.90683663015668</c:v>
                </c:pt>
                <c:pt idx="5319">
                  <c:v>-75.39371526276588</c:v>
                </c:pt>
                <c:pt idx="5320">
                  <c:v>-74.4140989097276</c:v>
                </c:pt>
                <c:pt idx="5321">
                  <c:v>-73.99038413539948</c:v>
                </c:pt>
                <c:pt idx="5322">
                  <c:v>-75.25110711957248</c:v>
                </c:pt>
                <c:pt idx="5323">
                  <c:v>-73.5252392851399</c:v>
                </c:pt>
                <c:pt idx="5324">
                  <c:v>-73.59980921254648</c:v>
                </c:pt>
                <c:pt idx="5325">
                  <c:v>-73.40976821651557</c:v>
                </c:pt>
                <c:pt idx="5326">
                  <c:v>-73.54683886651247</c:v>
                </c:pt>
                <c:pt idx="5327">
                  <c:v>-73.43488501214398</c:v>
                </c:pt>
                <c:pt idx="5328">
                  <c:v>-74.07810292786644</c:v>
                </c:pt>
                <c:pt idx="5329">
                  <c:v>-71.8565312991453</c:v>
                </c:pt>
                <c:pt idx="5330">
                  <c:v>-73.04188070239468</c:v>
                </c:pt>
                <c:pt idx="5331">
                  <c:v>-71.9646861493346</c:v>
                </c:pt>
                <c:pt idx="5332">
                  <c:v>-72.0196536725863</c:v>
                </c:pt>
                <c:pt idx="5333">
                  <c:v>-72.17886959916038</c:v>
                </c:pt>
                <c:pt idx="5334">
                  <c:v>-72.59808381489347</c:v>
                </c:pt>
                <c:pt idx="5335">
                  <c:v>-73.86582114679196</c:v>
                </c:pt>
                <c:pt idx="5336">
                  <c:v>-71.89813563446855</c:v>
                </c:pt>
                <c:pt idx="5337">
                  <c:v>-73.02848672570184</c:v>
                </c:pt>
                <c:pt idx="5338">
                  <c:v>-72.37778872779914</c:v>
                </c:pt>
                <c:pt idx="5339">
                  <c:v>-74.02232661726357</c:v>
                </c:pt>
                <c:pt idx="5340">
                  <c:v>-73.05306842200177</c:v>
                </c:pt>
                <c:pt idx="5341">
                  <c:v>-72.22681909465128</c:v>
                </c:pt>
                <c:pt idx="5342">
                  <c:v>-73.4160952041298</c:v>
                </c:pt>
                <c:pt idx="5343">
                  <c:v>-73.86802146217988</c:v>
                </c:pt>
                <c:pt idx="5344">
                  <c:v>-73.93204153105665</c:v>
                </c:pt>
                <c:pt idx="5345">
                  <c:v>-74.92202139835975</c:v>
                </c:pt>
                <c:pt idx="5346">
                  <c:v>-75.81035593009288</c:v>
                </c:pt>
                <c:pt idx="5347">
                  <c:v>-75.80239718834477</c:v>
                </c:pt>
                <c:pt idx="5348">
                  <c:v>-74.66279644484848</c:v>
                </c:pt>
                <c:pt idx="5349">
                  <c:v>-73.92840804483318</c:v>
                </c:pt>
                <c:pt idx="5350">
                  <c:v>-78.82989600740002</c:v>
                </c:pt>
                <c:pt idx="5351">
                  <c:v>-77.4653946939909</c:v>
                </c:pt>
                <c:pt idx="5352">
                  <c:v>-76.833667937312</c:v>
                </c:pt>
                <c:pt idx="5353">
                  <c:v>-76.30295845253404</c:v>
                </c:pt>
                <c:pt idx="5354">
                  <c:v>-78.88363481696805</c:v>
                </c:pt>
                <c:pt idx="5355">
                  <c:v>-75.37980061245138</c:v>
                </c:pt>
                <c:pt idx="5356">
                  <c:v>-76.07371591596365</c:v>
                </c:pt>
                <c:pt idx="5357">
                  <c:v>-74.2256530046192</c:v>
                </c:pt>
                <c:pt idx="5358">
                  <c:v>-73.8774549615085</c:v>
                </c:pt>
                <c:pt idx="5359">
                  <c:v>-74.03748793789568</c:v>
                </c:pt>
                <c:pt idx="5360">
                  <c:v>-74.51586247685275</c:v>
                </c:pt>
                <c:pt idx="5361">
                  <c:v>-73.47335480222335</c:v>
                </c:pt>
                <c:pt idx="5362">
                  <c:v>-73.2847155482275</c:v>
                </c:pt>
                <c:pt idx="5363">
                  <c:v>-73.334321385622</c:v>
                </c:pt>
                <c:pt idx="5364">
                  <c:v>-71.12679384966025</c:v>
                </c:pt>
                <c:pt idx="5365">
                  <c:v>-69.7370257880359</c:v>
                </c:pt>
                <c:pt idx="5366">
                  <c:v>-72.1094140052643</c:v>
                </c:pt>
                <c:pt idx="5367">
                  <c:v>-70.8029842802304</c:v>
                </c:pt>
                <c:pt idx="5368">
                  <c:v>-71.54531246646847</c:v>
                </c:pt>
                <c:pt idx="5369">
                  <c:v>-70.7976174981667</c:v>
                </c:pt>
                <c:pt idx="5370">
                  <c:v>-70.89857886774217</c:v>
                </c:pt>
                <c:pt idx="5371">
                  <c:v>-71.49593247399638</c:v>
                </c:pt>
                <c:pt idx="5372">
                  <c:v>-71.1210193240656</c:v>
                </c:pt>
                <c:pt idx="5373">
                  <c:v>-71.12351149347647</c:v>
                </c:pt>
                <c:pt idx="5374">
                  <c:v>-71.71879399716998</c:v>
                </c:pt>
                <c:pt idx="5375">
                  <c:v>-72.2355594231852</c:v>
                </c:pt>
                <c:pt idx="5376">
                  <c:v>-70.6862229910126</c:v>
                </c:pt>
                <c:pt idx="5377">
                  <c:v>-70.9621549402016</c:v>
                </c:pt>
                <c:pt idx="5378">
                  <c:v>-72.07136563277298</c:v>
                </c:pt>
                <c:pt idx="5379">
                  <c:v>-72.244670788084</c:v>
                </c:pt>
                <c:pt idx="5380">
                  <c:v>-72.6445455612213</c:v>
                </c:pt>
                <c:pt idx="5381">
                  <c:v>-73.4024836813978</c:v>
                </c:pt>
                <c:pt idx="5382">
                  <c:v>-73.0905002509143</c:v>
                </c:pt>
                <c:pt idx="5383">
                  <c:v>-72.96475107689318</c:v>
                </c:pt>
                <c:pt idx="5384">
                  <c:v>-72.88953441698825</c:v>
                </c:pt>
                <c:pt idx="5385">
                  <c:v>-74.19146140378018</c:v>
                </c:pt>
                <c:pt idx="5386">
                  <c:v>-73.34979082783885</c:v>
                </c:pt>
                <c:pt idx="5387">
                  <c:v>-74.33443645050578</c:v>
                </c:pt>
                <c:pt idx="5388">
                  <c:v>-74.25271485008737</c:v>
                </c:pt>
                <c:pt idx="5389">
                  <c:v>-74.79537238786389</c:v>
                </c:pt>
                <c:pt idx="5390">
                  <c:v>-75.38967252087338</c:v>
                </c:pt>
                <c:pt idx="5391">
                  <c:v>-74.9271747039407</c:v>
                </c:pt>
                <c:pt idx="5392">
                  <c:v>-75.1746853601384</c:v>
                </c:pt>
                <c:pt idx="5393">
                  <c:v>-74.2693917252637</c:v>
                </c:pt>
                <c:pt idx="5394">
                  <c:v>-73.58054750316518</c:v>
                </c:pt>
                <c:pt idx="5395">
                  <c:v>-73.2640830387765</c:v>
                </c:pt>
                <c:pt idx="5396">
                  <c:v>-73.9486995419022</c:v>
                </c:pt>
                <c:pt idx="5397">
                  <c:v>-73.5116354086139</c:v>
                </c:pt>
                <c:pt idx="5398">
                  <c:v>-73.73107155141668</c:v>
                </c:pt>
                <c:pt idx="5399">
                  <c:v>-73.58618038869068</c:v>
                </c:pt>
                <c:pt idx="5400">
                  <c:v>-73.28333673013134</c:v>
                </c:pt>
                <c:pt idx="5401">
                  <c:v>-72.72097057743514</c:v>
                </c:pt>
                <c:pt idx="5402">
                  <c:v>-71.63002869650077</c:v>
                </c:pt>
                <c:pt idx="5403">
                  <c:v>-71.79653017612857</c:v>
                </c:pt>
                <c:pt idx="5404">
                  <c:v>-72.17462259649339</c:v>
                </c:pt>
                <c:pt idx="5405">
                  <c:v>-71.67540204492587</c:v>
                </c:pt>
                <c:pt idx="5406">
                  <c:v>-70.86239793506718</c:v>
                </c:pt>
                <c:pt idx="5407">
                  <c:v>-70.83565041653208</c:v>
                </c:pt>
                <c:pt idx="5408">
                  <c:v>-69.9463595179667</c:v>
                </c:pt>
                <c:pt idx="5409">
                  <c:v>-70.52604222142604</c:v>
                </c:pt>
                <c:pt idx="5410">
                  <c:v>-69.62172924542477</c:v>
                </c:pt>
                <c:pt idx="5411">
                  <c:v>-71.5914841209122</c:v>
                </c:pt>
                <c:pt idx="5412">
                  <c:v>-70.6871097882237</c:v>
                </c:pt>
                <c:pt idx="5413">
                  <c:v>-70.20601851686217</c:v>
                </c:pt>
                <c:pt idx="5414">
                  <c:v>-71.5481401673304</c:v>
                </c:pt>
                <c:pt idx="5415">
                  <c:v>-70.8977747719005</c:v>
                </c:pt>
                <c:pt idx="5416">
                  <c:v>-71.93504888548912</c:v>
                </c:pt>
                <c:pt idx="5417">
                  <c:v>-71.13013464865638</c:v>
                </c:pt>
                <c:pt idx="5418">
                  <c:v>-71.4151751713824</c:v>
                </c:pt>
                <c:pt idx="5419">
                  <c:v>-71.7149653786225</c:v>
                </c:pt>
                <c:pt idx="5420">
                  <c:v>-71.3159532314657</c:v>
                </c:pt>
                <c:pt idx="5421">
                  <c:v>-71.8352138256033</c:v>
                </c:pt>
                <c:pt idx="5422">
                  <c:v>-71.6064450751123</c:v>
                </c:pt>
                <c:pt idx="5423">
                  <c:v>-73.508034793237</c:v>
                </c:pt>
                <c:pt idx="5424">
                  <c:v>-75.32583758169329</c:v>
                </c:pt>
                <c:pt idx="5425">
                  <c:v>-72.52097148096428</c:v>
                </c:pt>
                <c:pt idx="5426">
                  <c:v>-74.4011919683877</c:v>
                </c:pt>
                <c:pt idx="5427">
                  <c:v>-73.59831705860208</c:v>
                </c:pt>
                <c:pt idx="5428">
                  <c:v>-75.1469996920131</c:v>
                </c:pt>
                <c:pt idx="5429">
                  <c:v>-75.4785942801428</c:v>
                </c:pt>
                <c:pt idx="5430">
                  <c:v>-75.9655230688395</c:v>
                </c:pt>
                <c:pt idx="5431">
                  <c:v>-77.2932840508087</c:v>
                </c:pt>
                <c:pt idx="5432">
                  <c:v>-75.34067405552155</c:v>
                </c:pt>
                <c:pt idx="5433">
                  <c:v>-75.5342172443308</c:v>
                </c:pt>
                <c:pt idx="5434">
                  <c:v>-74.83287084920397</c:v>
                </c:pt>
                <c:pt idx="5435">
                  <c:v>-74.35699050226208</c:v>
                </c:pt>
                <c:pt idx="5436">
                  <c:v>-75.82902451381578</c:v>
                </c:pt>
                <c:pt idx="5437">
                  <c:v>-71.85968139093858</c:v>
                </c:pt>
                <c:pt idx="5438">
                  <c:v>-73.1321436843431</c:v>
                </c:pt>
                <c:pt idx="5439">
                  <c:v>-72.4209434575431</c:v>
                </c:pt>
                <c:pt idx="5440">
                  <c:v>-71.59084755740976</c:v>
                </c:pt>
                <c:pt idx="5441">
                  <c:v>-72.6084035210463</c:v>
                </c:pt>
                <c:pt idx="5442">
                  <c:v>-72.5934266605175</c:v>
                </c:pt>
                <c:pt idx="5443">
                  <c:v>-71.96538785258288</c:v>
                </c:pt>
                <c:pt idx="5444">
                  <c:v>-70.54504152642974</c:v>
                </c:pt>
                <c:pt idx="5445">
                  <c:v>-71.89568172663265</c:v>
                </c:pt>
                <c:pt idx="5446">
                  <c:v>-72.05653351307157</c:v>
                </c:pt>
                <c:pt idx="5447">
                  <c:v>-70.96167732644467</c:v>
                </c:pt>
                <c:pt idx="5448">
                  <c:v>-70.2019410399364</c:v>
                </c:pt>
                <c:pt idx="5449">
                  <c:v>-71.484335984158</c:v>
                </c:pt>
                <c:pt idx="5450">
                  <c:v>-70.91944731717878</c:v>
                </c:pt>
                <c:pt idx="5451">
                  <c:v>-70.52916510669547</c:v>
                </c:pt>
                <c:pt idx="5452">
                  <c:v>-71.2032990191862</c:v>
                </c:pt>
                <c:pt idx="5453">
                  <c:v>-70.7476536581732</c:v>
                </c:pt>
                <c:pt idx="5454">
                  <c:v>-71.46087047763118</c:v>
                </c:pt>
                <c:pt idx="5455">
                  <c:v>-71.158299327107</c:v>
                </c:pt>
                <c:pt idx="5456">
                  <c:v>-71.73034209448792</c:v>
                </c:pt>
                <c:pt idx="5457">
                  <c:v>-73.5278797405123</c:v>
                </c:pt>
                <c:pt idx="5458">
                  <c:v>-71.44375587698858</c:v>
                </c:pt>
                <c:pt idx="5459">
                  <c:v>-72.57050141434478</c:v>
                </c:pt>
                <c:pt idx="5460">
                  <c:v>-74.0111789805015</c:v>
                </c:pt>
                <c:pt idx="5461">
                  <c:v>-73.9935579538702</c:v>
                </c:pt>
                <c:pt idx="5462">
                  <c:v>-73.704228035281</c:v>
                </c:pt>
                <c:pt idx="5463">
                  <c:v>-74.41837614314508</c:v>
                </c:pt>
                <c:pt idx="5464">
                  <c:v>-73.83394201194145</c:v>
                </c:pt>
                <c:pt idx="5465">
                  <c:v>-75.5966699211112</c:v>
                </c:pt>
                <c:pt idx="5466">
                  <c:v>-75.00706939755968</c:v>
                </c:pt>
                <c:pt idx="5467">
                  <c:v>-75.6365416151402</c:v>
                </c:pt>
                <c:pt idx="5468">
                  <c:v>-75.909672329033</c:v>
                </c:pt>
                <c:pt idx="5469">
                  <c:v>-74.72829503273134</c:v>
                </c:pt>
                <c:pt idx="5470">
                  <c:v>-76.77098889674799</c:v>
                </c:pt>
                <c:pt idx="5471">
                  <c:v>-75.12431190582645</c:v>
                </c:pt>
                <c:pt idx="5472">
                  <c:v>-76.35053508655579</c:v>
                </c:pt>
                <c:pt idx="5473">
                  <c:v>-77.5310684659092</c:v>
                </c:pt>
                <c:pt idx="5474">
                  <c:v>-75.20622022768488</c:v>
                </c:pt>
                <c:pt idx="5475">
                  <c:v>-75.4714449526074</c:v>
                </c:pt>
                <c:pt idx="5476">
                  <c:v>-74.22247228358391</c:v>
                </c:pt>
                <c:pt idx="5477">
                  <c:v>-75.2817398686324</c:v>
                </c:pt>
                <c:pt idx="5478">
                  <c:v>-74.6980294681982</c:v>
                </c:pt>
                <c:pt idx="5479">
                  <c:v>-76.2402064436811</c:v>
                </c:pt>
                <c:pt idx="5480">
                  <c:v>-75.27553823520887</c:v>
                </c:pt>
                <c:pt idx="5481">
                  <c:v>-74.4098837282315</c:v>
                </c:pt>
                <c:pt idx="5482">
                  <c:v>-74.5415883283429</c:v>
                </c:pt>
                <c:pt idx="5483">
                  <c:v>-75.82967559082275</c:v>
                </c:pt>
                <c:pt idx="5484">
                  <c:v>-74.02789107076647</c:v>
                </c:pt>
                <c:pt idx="5485">
                  <c:v>-74.16296892964948</c:v>
                </c:pt>
                <c:pt idx="5486">
                  <c:v>-74.2609350214279</c:v>
                </c:pt>
                <c:pt idx="5487">
                  <c:v>-74.10929865452376</c:v>
                </c:pt>
                <c:pt idx="5488">
                  <c:v>-73.12868746753102</c:v>
                </c:pt>
                <c:pt idx="5489">
                  <c:v>-73.09948714488007</c:v>
                </c:pt>
                <c:pt idx="5490">
                  <c:v>-72.72619017905147</c:v>
                </c:pt>
                <c:pt idx="5491">
                  <c:v>-72.70617884789537</c:v>
                </c:pt>
                <c:pt idx="5492">
                  <c:v>-73.1632342496235</c:v>
                </c:pt>
                <c:pt idx="5493">
                  <c:v>-72.33055014009328</c:v>
                </c:pt>
                <c:pt idx="5494">
                  <c:v>-73.41337764264928</c:v>
                </c:pt>
                <c:pt idx="5495">
                  <c:v>-73.58463270598318</c:v>
                </c:pt>
                <c:pt idx="5496">
                  <c:v>-74.38638781556214</c:v>
                </c:pt>
                <c:pt idx="5497">
                  <c:v>-74.57665035224838</c:v>
                </c:pt>
                <c:pt idx="5498">
                  <c:v>-75.09282640273098</c:v>
                </c:pt>
                <c:pt idx="5499">
                  <c:v>-74.53499984245325</c:v>
                </c:pt>
                <c:pt idx="5500">
                  <c:v>-74.4510692695319</c:v>
                </c:pt>
                <c:pt idx="5501">
                  <c:v>-75.00439853657878</c:v>
                </c:pt>
                <c:pt idx="5502">
                  <c:v>-75.84977718854275</c:v>
                </c:pt>
                <c:pt idx="5503">
                  <c:v>-75.7247509547027</c:v>
                </c:pt>
                <c:pt idx="5504">
                  <c:v>-77.94529512262838</c:v>
                </c:pt>
                <c:pt idx="5505">
                  <c:v>-76.14384225797808</c:v>
                </c:pt>
                <c:pt idx="5506">
                  <c:v>-77.2163276062776</c:v>
                </c:pt>
                <c:pt idx="5507">
                  <c:v>-78.21908884203926</c:v>
                </c:pt>
                <c:pt idx="5508">
                  <c:v>-76.2101745580424</c:v>
                </c:pt>
                <c:pt idx="5509">
                  <c:v>-79.38322793164498</c:v>
                </c:pt>
                <c:pt idx="5510">
                  <c:v>-75.98045697780468</c:v>
                </c:pt>
                <c:pt idx="5511">
                  <c:v>-76.5055357509671</c:v>
                </c:pt>
                <c:pt idx="5512">
                  <c:v>-75.65623561250919</c:v>
                </c:pt>
                <c:pt idx="5513">
                  <c:v>-77.6331699187107</c:v>
                </c:pt>
                <c:pt idx="5514">
                  <c:v>-78.17489340029158</c:v>
                </c:pt>
                <c:pt idx="5515">
                  <c:v>-76.0155904752051</c:v>
                </c:pt>
                <c:pt idx="5516">
                  <c:v>-79.00376621378417</c:v>
                </c:pt>
                <c:pt idx="5517">
                  <c:v>-79.49537536225469</c:v>
                </c:pt>
                <c:pt idx="5518">
                  <c:v>-77.63736757266977</c:v>
                </c:pt>
                <c:pt idx="5519">
                  <c:v>-78.60909178728147</c:v>
                </c:pt>
                <c:pt idx="5520">
                  <c:v>-75.5126260853126</c:v>
                </c:pt>
                <c:pt idx="5521">
                  <c:v>-76.9446572546161</c:v>
                </c:pt>
                <c:pt idx="5522">
                  <c:v>-74.6194605694604</c:v>
                </c:pt>
                <c:pt idx="5523">
                  <c:v>-75.8094202669387</c:v>
                </c:pt>
                <c:pt idx="5524">
                  <c:v>-76.2202966351587</c:v>
                </c:pt>
                <c:pt idx="5525">
                  <c:v>-76.5593684619966</c:v>
                </c:pt>
                <c:pt idx="5526">
                  <c:v>-75.31632821008952</c:v>
                </c:pt>
                <c:pt idx="5527">
                  <c:v>-74.77639226750084</c:v>
                </c:pt>
                <c:pt idx="5528">
                  <c:v>-77.4616530342424</c:v>
                </c:pt>
                <c:pt idx="5529">
                  <c:v>-79.3061092891757</c:v>
                </c:pt>
                <c:pt idx="5530">
                  <c:v>-76.63776485854417</c:v>
                </c:pt>
                <c:pt idx="5531">
                  <c:v>-77.7946226701764</c:v>
                </c:pt>
                <c:pt idx="5532">
                  <c:v>-75.767886022173</c:v>
                </c:pt>
                <c:pt idx="5533">
                  <c:v>-76.839656449566</c:v>
                </c:pt>
                <c:pt idx="5534">
                  <c:v>-78.57584315010352</c:v>
                </c:pt>
                <c:pt idx="5535">
                  <c:v>-76.5552298089991</c:v>
                </c:pt>
                <c:pt idx="5536">
                  <c:v>-76.77281761221818</c:v>
                </c:pt>
                <c:pt idx="5537">
                  <c:v>-77.91675145398578</c:v>
                </c:pt>
                <c:pt idx="5538">
                  <c:v>-77.2437614473849</c:v>
                </c:pt>
                <c:pt idx="5539">
                  <c:v>-75.964990205775</c:v>
                </c:pt>
                <c:pt idx="5540">
                  <c:v>-76.90508018668217</c:v>
                </c:pt>
                <c:pt idx="5541">
                  <c:v>-78.664528609954</c:v>
                </c:pt>
                <c:pt idx="5542">
                  <c:v>-77.3244282357126</c:v>
                </c:pt>
                <c:pt idx="5543">
                  <c:v>-78.944967158032</c:v>
                </c:pt>
                <c:pt idx="5544">
                  <c:v>-78.3191567113035</c:v>
                </c:pt>
                <c:pt idx="5545">
                  <c:v>-78.4575655194665</c:v>
                </c:pt>
                <c:pt idx="5546">
                  <c:v>-78.8010256627988</c:v>
                </c:pt>
                <c:pt idx="5547">
                  <c:v>-81.2135036845947</c:v>
                </c:pt>
                <c:pt idx="5548">
                  <c:v>-82.1062494312609</c:v>
                </c:pt>
                <c:pt idx="5549">
                  <c:v>-78.22721635662154</c:v>
                </c:pt>
                <c:pt idx="5550">
                  <c:v>-81.4804159556952</c:v>
                </c:pt>
                <c:pt idx="5551">
                  <c:v>-79.1072049609625</c:v>
                </c:pt>
                <c:pt idx="5552">
                  <c:v>-78.9572161287195</c:v>
                </c:pt>
                <c:pt idx="5553">
                  <c:v>-79.98153337203118</c:v>
                </c:pt>
                <c:pt idx="5554">
                  <c:v>-78.3918129399366</c:v>
                </c:pt>
                <c:pt idx="5555">
                  <c:v>-79.2903844941822</c:v>
                </c:pt>
                <c:pt idx="5556">
                  <c:v>-80.5740640411473</c:v>
                </c:pt>
                <c:pt idx="5557">
                  <c:v>-80.66452711469577</c:v>
                </c:pt>
                <c:pt idx="5558">
                  <c:v>-77.62292401728207</c:v>
                </c:pt>
                <c:pt idx="5559">
                  <c:v>-78.32998300176098</c:v>
                </c:pt>
                <c:pt idx="5560">
                  <c:v>-77.9190373832032</c:v>
                </c:pt>
                <c:pt idx="5561">
                  <c:v>-76.99766131205178</c:v>
                </c:pt>
                <c:pt idx="5562">
                  <c:v>-77.9610267624052</c:v>
                </c:pt>
                <c:pt idx="5563">
                  <c:v>-77.15607278715927</c:v>
                </c:pt>
                <c:pt idx="5564">
                  <c:v>-79.25358239939398</c:v>
                </c:pt>
                <c:pt idx="5565">
                  <c:v>-79.4785180854772</c:v>
                </c:pt>
                <c:pt idx="5566">
                  <c:v>-79.54279065010388</c:v>
                </c:pt>
                <c:pt idx="5567">
                  <c:v>-78.9978985071984</c:v>
                </c:pt>
                <c:pt idx="5568">
                  <c:v>-76.1885136551792</c:v>
                </c:pt>
                <c:pt idx="5569">
                  <c:v>-77.03873459028139</c:v>
                </c:pt>
                <c:pt idx="5570">
                  <c:v>-76.85645869285455</c:v>
                </c:pt>
                <c:pt idx="5571">
                  <c:v>-75.87814037736408</c:v>
                </c:pt>
                <c:pt idx="5572">
                  <c:v>-75.9691677535074</c:v>
                </c:pt>
                <c:pt idx="5573">
                  <c:v>-77.35885782007708</c:v>
                </c:pt>
                <c:pt idx="5574">
                  <c:v>-77.2562955907527</c:v>
                </c:pt>
                <c:pt idx="5575">
                  <c:v>-76.7072564668732</c:v>
                </c:pt>
                <c:pt idx="5576">
                  <c:v>-75.96735438445958</c:v>
                </c:pt>
                <c:pt idx="5577">
                  <c:v>-75.2472462271049</c:v>
                </c:pt>
                <c:pt idx="5578">
                  <c:v>-74.8274776497301</c:v>
                </c:pt>
                <c:pt idx="5579">
                  <c:v>-74.77995937244278</c:v>
                </c:pt>
                <c:pt idx="5580">
                  <c:v>-75.6436432763729</c:v>
                </c:pt>
                <c:pt idx="5581">
                  <c:v>-75.14164515627148</c:v>
                </c:pt>
                <c:pt idx="5582">
                  <c:v>-75.48016084288435</c:v>
                </c:pt>
                <c:pt idx="5583">
                  <c:v>-75.58888657172599</c:v>
                </c:pt>
                <c:pt idx="5584">
                  <c:v>-76.65887670946294</c:v>
                </c:pt>
                <c:pt idx="5585">
                  <c:v>-76.99088114376077</c:v>
                </c:pt>
                <c:pt idx="5586">
                  <c:v>-78.0267906211401</c:v>
                </c:pt>
                <c:pt idx="5587">
                  <c:v>-76.9610567263571</c:v>
                </c:pt>
                <c:pt idx="5588">
                  <c:v>-77.52284812495584</c:v>
                </c:pt>
                <c:pt idx="5589">
                  <c:v>-76.44579034446288</c:v>
                </c:pt>
                <c:pt idx="5590">
                  <c:v>-78.6985345478124</c:v>
                </c:pt>
                <c:pt idx="5591">
                  <c:v>-78.16180880804917</c:v>
                </c:pt>
                <c:pt idx="5592">
                  <c:v>-77.6446746105451</c:v>
                </c:pt>
                <c:pt idx="5593">
                  <c:v>-80.70836833789404</c:v>
                </c:pt>
                <c:pt idx="5594">
                  <c:v>-75.6955295111221</c:v>
                </c:pt>
                <c:pt idx="5595">
                  <c:v>-78.2157096457536</c:v>
                </c:pt>
                <c:pt idx="5596">
                  <c:v>-79.55584882790725</c:v>
                </c:pt>
                <c:pt idx="5597">
                  <c:v>-78.25873529894318</c:v>
                </c:pt>
                <c:pt idx="5598">
                  <c:v>-78.869606398573</c:v>
                </c:pt>
                <c:pt idx="5599">
                  <c:v>-76.18978042610335</c:v>
                </c:pt>
                <c:pt idx="5600">
                  <c:v>-77.0367668998923</c:v>
                </c:pt>
                <c:pt idx="5601">
                  <c:v>-76.4839014488643</c:v>
                </c:pt>
                <c:pt idx="5602">
                  <c:v>-75.50228251003237</c:v>
                </c:pt>
                <c:pt idx="5603">
                  <c:v>-76.3935840108183</c:v>
                </c:pt>
                <c:pt idx="5604">
                  <c:v>-76.03858521349945</c:v>
                </c:pt>
                <c:pt idx="5605">
                  <c:v>-78.36127760078648</c:v>
                </c:pt>
                <c:pt idx="5606">
                  <c:v>-76.80061555982168</c:v>
                </c:pt>
                <c:pt idx="5607">
                  <c:v>-77.23598083737365</c:v>
                </c:pt>
                <c:pt idx="5608">
                  <c:v>-77.9107186244165</c:v>
                </c:pt>
                <c:pt idx="5609">
                  <c:v>-75.15922055738828</c:v>
                </c:pt>
                <c:pt idx="5610">
                  <c:v>-76.85988982815607</c:v>
                </c:pt>
                <c:pt idx="5611">
                  <c:v>-75.5489490041162</c:v>
                </c:pt>
                <c:pt idx="5612">
                  <c:v>-75.9792110467975</c:v>
                </c:pt>
                <c:pt idx="5613">
                  <c:v>-74.8937158498402</c:v>
                </c:pt>
                <c:pt idx="5614">
                  <c:v>-75.07719210543537</c:v>
                </c:pt>
                <c:pt idx="5615">
                  <c:v>-75.83446358349988</c:v>
                </c:pt>
                <c:pt idx="5616">
                  <c:v>-76.17775276939975</c:v>
                </c:pt>
                <c:pt idx="5617">
                  <c:v>-75.5474716380149</c:v>
                </c:pt>
                <c:pt idx="5618">
                  <c:v>-75.283099496917</c:v>
                </c:pt>
                <c:pt idx="5619">
                  <c:v>-76.0118757749172</c:v>
                </c:pt>
                <c:pt idx="5620">
                  <c:v>-75.02179764696848</c:v>
                </c:pt>
                <c:pt idx="5621">
                  <c:v>-76.7960979073579</c:v>
                </c:pt>
                <c:pt idx="5622">
                  <c:v>-74.7641268731866</c:v>
                </c:pt>
                <c:pt idx="5623">
                  <c:v>-75.06671675665012</c:v>
                </c:pt>
                <c:pt idx="5624">
                  <c:v>-75.18646820910908</c:v>
                </c:pt>
                <c:pt idx="5625">
                  <c:v>-75.7800096829546</c:v>
                </c:pt>
                <c:pt idx="5626">
                  <c:v>-77.34287073345958</c:v>
                </c:pt>
                <c:pt idx="5627">
                  <c:v>-75.9371814954202</c:v>
                </c:pt>
                <c:pt idx="5628">
                  <c:v>-78.2575334781326</c:v>
                </c:pt>
                <c:pt idx="5629">
                  <c:v>-75.3691255280122</c:v>
                </c:pt>
                <c:pt idx="5630">
                  <c:v>-77.1911994142337</c:v>
                </c:pt>
                <c:pt idx="5631">
                  <c:v>-75.0444342321656</c:v>
                </c:pt>
                <c:pt idx="5632">
                  <c:v>-75.8782594798181</c:v>
                </c:pt>
                <c:pt idx="5633">
                  <c:v>-76.2310020787739</c:v>
                </c:pt>
                <c:pt idx="5634">
                  <c:v>-77.0449933382058</c:v>
                </c:pt>
                <c:pt idx="5635">
                  <c:v>-77.32241555964917</c:v>
                </c:pt>
                <c:pt idx="5636">
                  <c:v>-76.83895250240374</c:v>
                </c:pt>
                <c:pt idx="5637">
                  <c:v>-77.0473603445429</c:v>
                </c:pt>
                <c:pt idx="5638">
                  <c:v>-76.9882841912708</c:v>
                </c:pt>
                <c:pt idx="5639">
                  <c:v>-78.1006593447093</c:v>
                </c:pt>
                <c:pt idx="5640">
                  <c:v>-75.00045632098768</c:v>
                </c:pt>
                <c:pt idx="5641">
                  <c:v>-78.21983872792758</c:v>
                </c:pt>
                <c:pt idx="5642">
                  <c:v>-76.74009513279897</c:v>
                </c:pt>
                <c:pt idx="5643">
                  <c:v>-75.346921223133</c:v>
                </c:pt>
                <c:pt idx="5644">
                  <c:v>-73.85943265739307</c:v>
                </c:pt>
                <c:pt idx="5645">
                  <c:v>-79.23871280405562</c:v>
                </c:pt>
                <c:pt idx="5646">
                  <c:v>-75.4815827062679</c:v>
                </c:pt>
                <c:pt idx="5647">
                  <c:v>-75.89927223260167</c:v>
                </c:pt>
                <c:pt idx="5648">
                  <c:v>-74.8673591439182</c:v>
                </c:pt>
                <c:pt idx="5649">
                  <c:v>-74.5659612898218</c:v>
                </c:pt>
                <c:pt idx="5650">
                  <c:v>-74.07994461231648</c:v>
                </c:pt>
                <c:pt idx="5651">
                  <c:v>-74.98697504952598</c:v>
                </c:pt>
                <c:pt idx="5652">
                  <c:v>-74.3460095234708</c:v>
                </c:pt>
                <c:pt idx="5653">
                  <c:v>-74.50974385532908</c:v>
                </c:pt>
                <c:pt idx="5654">
                  <c:v>-75.21228153462738</c:v>
                </c:pt>
                <c:pt idx="5655">
                  <c:v>-75.10819530492915</c:v>
                </c:pt>
                <c:pt idx="5656">
                  <c:v>-75.3796907818023</c:v>
                </c:pt>
                <c:pt idx="5657">
                  <c:v>-74.55700026156498</c:v>
                </c:pt>
                <c:pt idx="5658">
                  <c:v>-75.8128196427368</c:v>
                </c:pt>
                <c:pt idx="5659">
                  <c:v>-74.25679338748979</c:v>
                </c:pt>
                <c:pt idx="5660">
                  <c:v>-74.54603540876418</c:v>
                </c:pt>
                <c:pt idx="5661">
                  <c:v>-74.57411264205388</c:v>
                </c:pt>
                <c:pt idx="5662">
                  <c:v>-75.9811183098774</c:v>
                </c:pt>
                <c:pt idx="5663">
                  <c:v>-76.57067896788267</c:v>
                </c:pt>
                <c:pt idx="5664">
                  <c:v>-75.58918680336107</c:v>
                </c:pt>
                <c:pt idx="5665">
                  <c:v>-76.23500849938388</c:v>
                </c:pt>
                <c:pt idx="5666">
                  <c:v>-75.18683004871838</c:v>
                </c:pt>
                <c:pt idx="5667">
                  <c:v>-76.48840371822318</c:v>
                </c:pt>
                <c:pt idx="5668">
                  <c:v>-75.4552714491319</c:v>
                </c:pt>
                <c:pt idx="5669">
                  <c:v>-75.43291820047308</c:v>
                </c:pt>
                <c:pt idx="5670">
                  <c:v>-75.70529004242144</c:v>
                </c:pt>
                <c:pt idx="5671">
                  <c:v>-76.9317032315363</c:v>
                </c:pt>
                <c:pt idx="5672">
                  <c:v>-76.46531894469018</c:v>
                </c:pt>
                <c:pt idx="5673">
                  <c:v>-78.38454020943918</c:v>
                </c:pt>
                <c:pt idx="5674">
                  <c:v>-78.2139195957551</c:v>
                </c:pt>
                <c:pt idx="5675">
                  <c:v>-77.4945102329147</c:v>
                </c:pt>
                <c:pt idx="5676">
                  <c:v>-77.03523100998058</c:v>
                </c:pt>
                <c:pt idx="5677">
                  <c:v>-79.4697476099499</c:v>
                </c:pt>
                <c:pt idx="5678">
                  <c:v>-77.32202895594318</c:v>
                </c:pt>
                <c:pt idx="5679">
                  <c:v>-75.784633670008</c:v>
                </c:pt>
                <c:pt idx="5680">
                  <c:v>-76.74533527683685</c:v>
                </c:pt>
                <c:pt idx="5681">
                  <c:v>-76.7318952983642</c:v>
                </c:pt>
                <c:pt idx="5682">
                  <c:v>-76.68592535542079</c:v>
                </c:pt>
                <c:pt idx="5683">
                  <c:v>-76.14577455333036</c:v>
                </c:pt>
                <c:pt idx="5684">
                  <c:v>-75.90194617019468</c:v>
                </c:pt>
                <c:pt idx="5685">
                  <c:v>-74.7895014838443</c:v>
                </c:pt>
                <c:pt idx="5686">
                  <c:v>-73.13508560568479</c:v>
                </c:pt>
                <c:pt idx="5687">
                  <c:v>-75.9933548201537</c:v>
                </c:pt>
                <c:pt idx="5688">
                  <c:v>-74.08185471070475</c:v>
                </c:pt>
                <c:pt idx="5689">
                  <c:v>-74.92190867635908</c:v>
                </c:pt>
                <c:pt idx="5690">
                  <c:v>-74.43103587676605</c:v>
                </c:pt>
                <c:pt idx="5691">
                  <c:v>-73.61297689403324</c:v>
                </c:pt>
                <c:pt idx="5692">
                  <c:v>-73.29670751941708</c:v>
                </c:pt>
                <c:pt idx="5693">
                  <c:v>-73.28919653666037</c:v>
                </c:pt>
                <c:pt idx="5694">
                  <c:v>-73.7942498161493</c:v>
                </c:pt>
                <c:pt idx="5695">
                  <c:v>-75.57644513949421</c:v>
                </c:pt>
                <c:pt idx="5696">
                  <c:v>-75.27893980843309</c:v>
                </c:pt>
                <c:pt idx="5697">
                  <c:v>-74.05664637954477</c:v>
                </c:pt>
                <c:pt idx="5698">
                  <c:v>-75.00080541671608</c:v>
                </c:pt>
                <c:pt idx="5699">
                  <c:v>-75.32205746167048</c:v>
                </c:pt>
                <c:pt idx="5700">
                  <c:v>-74.75143131612865</c:v>
                </c:pt>
                <c:pt idx="5701">
                  <c:v>-77.8915048055759</c:v>
                </c:pt>
                <c:pt idx="5702">
                  <c:v>-78.17287629864904</c:v>
                </c:pt>
                <c:pt idx="5703">
                  <c:v>-78.18632187237989</c:v>
                </c:pt>
                <c:pt idx="5704">
                  <c:v>-77.9510329653492</c:v>
                </c:pt>
                <c:pt idx="5705">
                  <c:v>-77.95044957553628</c:v>
                </c:pt>
                <c:pt idx="5706">
                  <c:v>-80.73977222485389</c:v>
                </c:pt>
                <c:pt idx="5707">
                  <c:v>-79.56808294090878</c:v>
                </c:pt>
                <c:pt idx="5708">
                  <c:v>-78.9546747936386</c:v>
                </c:pt>
                <c:pt idx="5709">
                  <c:v>-80.37658434635065</c:v>
                </c:pt>
                <c:pt idx="5710">
                  <c:v>-79.36380445478677</c:v>
                </c:pt>
                <c:pt idx="5711">
                  <c:v>-78.0931505997994</c:v>
                </c:pt>
                <c:pt idx="5712">
                  <c:v>-85.0811364800228</c:v>
                </c:pt>
                <c:pt idx="5713">
                  <c:v>-81.39282533282696</c:v>
                </c:pt>
                <c:pt idx="5714">
                  <c:v>-80.33682812470975</c:v>
                </c:pt>
                <c:pt idx="5715">
                  <c:v>-77.191196971281</c:v>
                </c:pt>
                <c:pt idx="5716">
                  <c:v>-79.46559107923498</c:v>
                </c:pt>
                <c:pt idx="5717">
                  <c:v>-76.11629627743675</c:v>
                </c:pt>
                <c:pt idx="5718">
                  <c:v>-76.66477728742234</c:v>
                </c:pt>
                <c:pt idx="5719">
                  <c:v>-78.64215050420398</c:v>
                </c:pt>
                <c:pt idx="5720">
                  <c:v>-75.37971322844038</c:v>
                </c:pt>
                <c:pt idx="5721">
                  <c:v>-74.90899080497378</c:v>
                </c:pt>
                <c:pt idx="5722">
                  <c:v>-77.48257027749629</c:v>
                </c:pt>
                <c:pt idx="5723">
                  <c:v>-75.4155404214255</c:v>
                </c:pt>
                <c:pt idx="5724">
                  <c:v>-73.1642869487432</c:v>
                </c:pt>
                <c:pt idx="5725">
                  <c:v>-74.0646116783254</c:v>
                </c:pt>
                <c:pt idx="5726">
                  <c:v>-73.8942006702183</c:v>
                </c:pt>
                <c:pt idx="5727">
                  <c:v>-73.69275868755408</c:v>
                </c:pt>
                <c:pt idx="5728">
                  <c:v>-73.06328125638167</c:v>
                </c:pt>
                <c:pt idx="5729">
                  <c:v>-73.4645242306218</c:v>
                </c:pt>
                <c:pt idx="5730">
                  <c:v>-74.07589986806788</c:v>
                </c:pt>
                <c:pt idx="5731">
                  <c:v>-73.717292643505</c:v>
                </c:pt>
                <c:pt idx="5732">
                  <c:v>-73.2085266700964</c:v>
                </c:pt>
                <c:pt idx="5733">
                  <c:v>-73.87097553768098</c:v>
                </c:pt>
                <c:pt idx="5734">
                  <c:v>-74.1460520687788</c:v>
                </c:pt>
                <c:pt idx="5735">
                  <c:v>-73.8641598460366</c:v>
                </c:pt>
                <c:pt idx="5736">
                  <c:v>-74.9396136352532</c:v>
                </c:pt>
                <c:pt idx="5737">
                  <c:v>-75.04447327668298</c:v>
                </c:pt>
                <c:pt idx="5738">
                  <c:v>-76.4094261559666</c:v>
                </c:pt>
                <c:pt idx="5739">
                  <c:v>-75.3149337563777</c:v>
                </c:pt>
                <c:pt idx="5740">
                  <c:v>-75.62284944153355</c:v>
                </c:pt>
                <c:pt idx="5741">
                  <c:v>-75.4360652421294</c:v>
                </c:pt>
                <c:pt idx="5742">
                  <c:v>-76.2856807208737</c:v>
                </c:pt>
                <c:pt idx="5743">
                  <c:v>-75.60246025582758</c:v>
                </c:pt>
                <c:pt idx="5744">
                  <c:v>-80.07637517497824</c:v>
                </c:pt>
                <c:pt idx="5745">
                  <c:v>-80.21246681211095</c:v>
                </c:pt>
                <c:pt idx="5746">
                  <c:v>-86.37176816403728</c:v>
                </c:pt>
                <c:pt idx="5747">
                  <c:v>-79.91383233381345</c:v>
                </c:pt>
                <c:pt idx="5748">
                  <c:v>-82.78693796293928</c:v>
                </c:pt>
                <c:pt idx="5749">
                  <c:v>-84.20509484684455</c:v>
                </c:pt>
                <c:pt idx="5750">
                  <c:v>-83.87511621220207</c:v>
                </c:pt>
                <c:pt idx="5751">
                  <c:v>-83.5789952894128</c:v>
                </c:pt>
                <c:pt idx="5752">
                  <c:v>-84.06715714705118</c:v>
                </c:pt>
                <c:pt idx="5753">
                  <c:v>-79.9714626482638</c:v>
                </c:pt>
                <c:pt idx="5754">
                  <c:v>-80.2455260503804</c:v>
                </c:pt>
                <c:pt idx="5755">
                  <c:v>-80.48883541239265</c:v>
                </c:pt>
                <c:pt idx="5756">
                  <c:v>-78.4399546136627</c:v>
                </c:pt>
                <c:pt idx="5757">
                  <c:v>-80.50127127706178</c:v>
                </c:pt>
                <c:pt idx="5758">
                  <c:v>-79.35065989828628</c:v>
                </c:pt>
                <c:pt idx="5759">
                  <c:v>-81.3495766093571</c:v>
                </c:pt>
                <c:pt idx="5760">
                  <c:v>-78.68359036466137</c:v>
                </c:pt>
                <c:pt idx="5761">
                  <c:v>-78.94997809338668</c:v>
                </c:pt>
                <c:pt idx="5762">
                  <c:v>-76.2173136060283</c:v>
                </c:pt>
                <c:pt idx="5763">
                  <c:v>-74.63362887127458</c:v>
                </c:pt>
                <c:pt idx="5764">
                  <c:v>-76.3112407622934</c:v>
                </c:pt>
                <c:pt idx="5765">
                  <c:v>-77.2781202415774</c:v>
                </c:pt>
                <c:pt idx="5766">
                  <c:v>-74.5735876498774</c:v>
                </c:pt>
                <c:pt idx="5767">
                  <c:v>-76.53251013400985</c:v>
                </c:pt>
                <c:pt idx="5768">
                  <c:v>-77.73848625156462</c:v>
                </c:pt>
                <c:pt idx="5769">
                  <c:v>-75.159089269203</c:v>
                </c:pt>
                <c:pt idx="5770">
                  <c:v>-75.37227441677148</c:v>
                </c:pt>
                <c:pt idx="5771">
                  <c:v>-76.02565282785474</c:v>
                </c:pt>
                <c:pt idx="5772">
                  <c:v>-77.7296217444003</c:v>
                </c:pt>
                <c:pt idx="5773">
                  <c:v>-74.5315334543158</c:v>
                </c:pt>
                <c:pt idx="5774">
                  <c:v>-77.83803855584669</c:v>
                </c:pt>
                <c:pt idx="5775">
                  <c:v>-77.4530594299122</c:v>
                </c:pt>
                <c:pt idx="5776">
                  <c:v>-80.0275394686314</c:v>
                </c:pt>
                <c:pt idx="5777">
                  <c:v>-79.7095706670921</c:v>
                </c:pt>
                <c:pt idx="5778">
                  <c:v>-80.39307753919738</c:v>
                </c:pt>
                <c:pt idx="5779">
                  <c:v>-77.75483505132688</c:v>
                </c:pt>
                <c:pt idx="5780">
                  <c:v>-78.7199458351351</c:v>
                </c:pt>
                <c:pt idx="5781">
                  <c:v>-80.81853201881815</c:v>
                </c:pt>
                <c:pt idx="5782">
                  <c:v>-81.84953780455648</c:v>
                </c:pt>
                <c:pt idx="5783">
                  <c:v>-81.4466353894565</c:v>
                </c:pt>
                <c:pt idx="5784">
                  <c:v>-84.62643964549328</c:v>
                </c:pt>
                <c:pt idx="5785">
                  <c:v>-79.763527959961</c:v>
                </c:pt>
                <c:pt idx="5786">
                  <c:v>-83.55797051087768</c:v>
                </c:pt>
                <c:pt idx="5787">
                  <c:v>-84.3399029691643</c:v>
                </c:pt>
                <c:pt idx="5788">
                  <c:v>-85.72999780209247</c:v>
                </c:pt>
                <c:pt idx="5789">
                  <c:v>-86.2394245698124</c:v>
                </c:pt>
                <c:pt idx="5790">
                  <c:v>-82.891812715138</c:v>
                </c:pt>
                <c:pt idx="5791">
                  <c:v>-80.3212356132683</c:v>
                </c:pt>
                <c:pt idx="5792">
                  <c:v>-81.2802775497</c:v>
                </c:pt>
                <c:pt idx="5793">
                  <c:v>-78.034918368159</c:v>
                </c:pt>
                <c:pt idx="5794">
                  <c:v>-77.81036227309008</c:v>
                </c:pt>
                <c:pt idx="5795">
                  <c:v>-79.8570736602867</c:v>
                </c:pt>
                <c:pt idx="5796">
                  <c:v>-78.0409040550936</c:v>
                </c:pt>
                <c:pt idx="5797">
                  <c:v>-77.0971358590437</c:v>
                </c:pt>
                <c:pt idx="5798">
                  <c:v>-77.9085199092353</c:v>
                </c:pt>
                <c:pt idx="5799">
                  <c:v>-80.93265551748235</c:v>
                </c:pt>
                <c:pt idx="5800">
                  <c:v>-78.59582651570038</c:v>
                </c:pt>
                <c:pt idx="5801">
                  <c:v>-78.6172134823085</c:v>
                </c:pt>
                <c:pt idx="5802">
                  <c:v>-77.4526187299507</c:v>
                </c:pt>
                <c:pt idx="5803">
                  <c:v>-78.47984749345569</c:v>
                </c:pt>
                <c:pt idx="5804">
                  <c:v>-80.85145489879018</c:v>
                </c:pt>
                <c:pt idx="5805">
                  <c:v>-78.716971465041</c:v>
                </c:pt>
                <c:pt idx="5806">
                  <c:v>-76.35291032935858</c:v>
                </c:pt>
                <c:pt idx="5807">
                  <c:v>-78.4615483460453</c:v>
                </c:pt>
                <c:pt idx="5808">
                  <c:v>-80.2911314663856</c:v>
                </c:pt>
                <c:pt idx="5809">
                  <c:v>-78.83053662550168</c:v>
                </c:pt>
                <c:pt idx="5810">
                  <c:v>-77.85489229972308</c:v>
                </c:pt>
                <c:pt idx="5811">
                  <c:v>-79.27444299032618</c:v>
                </c:pt>
                <c:pt idx="5812">
                  <c:v>-77.24599857357758</c:v>
                </c:pt>
                <c:pt idx="5813">
                  <c:v>-79.26931035088508</c:v>
                </c:pt>
                <c:pt idx="5814">
                  <c:v>-81.15372247297877</c:v>
                </c:pt>
                <c:pt idx="5815">
                  <c:v>-82.2648944860916</c:v>
                </c:pt>
                <c:pt idx="5816">
                  <c:v>-78.52390886742789</c:v>
                </c:pt>
                <c:pt idx="5817">
                  <c:v>-78.8642207384773</c:v>
                </c:pt>
                <c:pt idx="5818">
                  <c:v>-79.1971113892159</c:v>
                </c:pt>
                <c:pt idx="5819">
                  <c:v>-78.72214007786835</c:v>
                </c:pt>
                <c:pt idx="5820">
                  <c:v>-82.17074243265728</c:v>
                </c:pt>
                <c:pt idx="5821">
                  <c:v>-81.9975539729012</c:v>
                </c:pt>
                <c:pt idx="5822">
                  <c:v>-79.9742984751179</c:v>
                </c:pt>
                <c:pt idx="5823">
                  <c:v>-77.6375753957183</c:v>
                </c:pt>
                <c:pt idx="5824">
                  <c:v>-81.1764326610776</c:v>
                </c:pt>
                <c:pt idx="5825">
                  <c:v>-79.03970872455039</c:v>
                </c:pt>
                <c:pt idx="5826">
                  <c:v>-79.16579671929297</c:v>
                </c:pt>
                <c:pt idx="5827">
                  <c:v>-77.8599047450885</c:v>
                </c:pt>
                <c:pt idx="5828">
                  <c:v>-80.725920029666</c:v>
                </c:pt>
                <c:pt idx="5829">
                  <c:v>-80.1341260643848</c:v>
                </c:pt>
                <c:pt idx="5830">
                  <c:v>-79.37389347665089</c:v>
                </c:pt>
                <c:pt idx="5831">
                  <c:v>-78.8362529293913</c:v>
                </c:pt>
                <c:pt idx="5832">
                  <c:v>-78.62974843261853</c:v>
                </c:pt>
                <c:pt idx="5833">
                  <c:v>-76.35651243280847</c:v>
                </c:pt>
                <c:pt idx="5834">
                  <c:v>-77.65747619393454</c:v>
                </c:pt>
                <c:pt idx="5835">
                  <c:v>-79.42134531006984</c:v>
                </c:pt>
                <c:pt idx="5836">
                  <c:v>-79.58387712213403</c:v>
                </c:pt>
                <c:pt idx="5837">
                  <c:v>-78.67346206972545</c:v>
                </c:pt>
                <c:pt idx="5838">
                  <c:v>-79.48055530771168</c:v>
                </c:pt>
                <c:pt idx="5839">
                  <c:v>-77.93107116872588</c:v>
                </c:pt>
                <c:pt idx="5840">
                  <c:v>-80.13523043946597</c:v>
                </c:pt>
                <c:pt idx="5841">
                  <c:v>-79.11419227269927</c:v>
                </c:pt>
                <c:pt idx="5842">
                  <c:v>-80.10520230722639</c:v>
                </c:pt>
                <c:pt idx="5843">
                  <c:v>-78.5939537436093</c:v>
                </c:pt>
                <c:pt idx="5844">
                  <c:v>-83.5948706578132</c:v>
                </c:pt>
                <c:pt idx="5845">
                  <c:v>-80.50409176457468</c:v>
                </c:pt>
                <c:pt idx="5846">
                  <c:v>-84.8002285296157</c:v>
                </c:pt>
                <c:pt idx="5847">
                  <c:v>-81.9199530517852</c:v>
                </c:pt>
                <c:pt idx="5848">
                  <c:v>-88.2444226060366</c:v>
                </c:pt>
                <c:pt idx="5849">
                  <c:v>-85.31907119373879</c:v>
                </c:pt>
                <c:pt idx="5850">
                  <c:v>-88.4314989211149</c:v>
                </c:pt>
                <c:pt idx="5851">
                  <c:v>-84.9634184306732</c:v>
                </c:pt>
                <c:pt idx="5852">
                  <c:v>-90.3993801811125</c:v>
                </c:pt>
                <c:pt idx="5853">
                  <c:v>-85.8840911492436</c:v>
                </c:pt>
                <c:pt idx="5854">
                  <c:v>-99.5725045852776</c:v>
                </c:pt>
                <c:pt idx="5855">
                  <c:v>-85.40887999576648</c:v>
                </c:pt>
                <c:pt idx="5856">
                  <c:v>-90.78299795565508</c:v>
                </c:pt>
                <c:pt idx="5857">
                  <c:v>-84.6304997079021</c:v>
                </c:pt>
                <c:pt idx="5858">
                  <c:v>-82.5036833601034</c:v>
                </c:pt>
                <c:pt idx="5859">
                  <c:v>-79.50352733228939</c:v>
                </c:pt>
                <c:pt idx="5860">
                  <c:v>-77.5869945338174</c:v>
                </c:pt>
                <c:pt idx="5861">
                  <c:v>-78.4414513638689</c:v>
                </c:pt>
                <c:pt idx="5862">
                  <c:v>-78.65708711533129</c:v>
                </c:pt>
                <c:pt idx="5863">
                  <c:v>-75.6612390591097</c:v>
                </c:pt>
                <c:pt idx="5864">
                  <c:v>-77.13635435465677</c:v>
                </c:pt>
                <c:pt idx="5865">
                  <c:v>-76.35565572654848</c:v>
                </c:pt>
                <c:pt idx="5866">
                  <c:v>-73.13513641623948</c:v>
                </c:pt>
                <c:pt idx="5867">
                  <c:v>-76.13256312819458</c:v>
                </c:pt>
                <c:pt idx="5868">
                  <c:v>-75.17909423584898</c:v>
                </c:pt>
                <c:pt idx="5869">
                  <c:v>-76.0341290143653</c:v>
                </c:pt>
                <c:pt idx="5870">
                  <c:v>-75.51176731225468</c:v>
                </c:pt>
                <c:pt idx="5871">
                  <c:v>-73.8057439886924</c:v>
                </c:pt>
                <c:pt idx="5872">
                  <c:v>-75.15846973213795</c:v>
                </c:pt>
                <c:pt idx="5873">
                  <c:v>-76.1871137123879</c:v>
                </c:pt>
                <c:pt idx="5874">
                  <c:v>-76.3955159676283</c:v>
                </c:pt>
                <c:pt idx="5875">
                  <c:v>-76.1415276654788</c:v>
                </c:pt>
                <c:pt idx="5876">
                  <c:v>-76.27604246288215</c:v>
                </c:pt>
                <c:pt idx="5877">
                  <c:v>-78.80601116495288</c:v>
                </c:pt>
                <c:pt idx="5878">
                  <c:v>-75.68197576497958</c:v>
                </c:pt>
                <c:pt idx="5879">
                  <c:v>-77.03820051219815</c:v>
                </c:pt>
                <c:pt idx="5880">
                  <c:v>-76.07804040708849</c:v>
                </c:pt>
                <c:pt idx="5881">
                  <c:v>-78.00644220938435</c:v>
                </c:pt>
                <c:pt idx="5882">
                  <c:v>-81.28648609389738</c:v>
                </c:pt>
                <c:pt idx="5883">
                  <c:v>-81.2847679299252</c:v>
                </c:pt>
                <c:pt idx="5884">
                  <c:v>-80.14509129469718</c:v>
                </c:pt>
                <c:pt idx="5885">
                  <c:v>-83.4065727488425</c:v>
                </c:pt>
                <c:pt idx="5886">
                  <c:v>-83.8903133416321</c:v>
                </c:pt>
                <c:pt idx="5887">
                  <c:v>-84.5429216961952</c:v>
                </c:pt>
                <c:pt idx="5888">
                  <c:v>-93.65440756250109</c:v>
                </c:pt>
                <c:pt idx="5889">
                  <c:v>-95.0355436591288</c:v>
                </c:pt>
                <c:pt idx="5890">
                  <c:v>-89.62828112258998</c:v>
                </c:pt>
                <c:pt idx="5891">
                  <c:v>-84.7745591677074</c:v>
                </c:pt>
                <c:pt idx="5892">
                  <c:v>-84.6377749689011</c:v>
                </c:pt>
                <c:pt idx="5893">
                  <c:v>-82.90763615395635</c:v>
                </c:pt>
                <c:pt idx="5894">
                  <c:v>-79.37539436948335</c:v>
                </c:pt>
                <c:pt idx="5895">
                  <c:v>-84.70579051350354</c:v>
                </c:pt>
                <c:pt idx="5896">
                  <c:v>-79.78655820292975</c:v>
                </c:pt>
                <c:pt idx="5897">
                  <c:v>-79.00050803973508</c:v>
                </c:pt>
                <c:pt idx="5898">
                  <c:v>-78.75805015548895</c:v>
                </c:pt>
                <c:pt idx="5899">
                  <c:v>-78.65590143446914</c:v>
                </c:pt>
                <c:pt idx="5900">
                  <c:v>-74.7539433837972</c:v>
                </c:pt>
                <c:pt idx="5901">
                  <c:v>-75.0104509199876</c:v>
                </c:pt>
                <c:pt idx="5902">
                  <c:v>-73.9435993931806</c:v>
                </c:pt>
                <c:pt idx="5903">
                  <c:v>-75.5570536721341</c:v>
                </c:pt>
                <c:pt idx="5904">
                  <c:v>-74.02477101042477</c:v>
                </c:pt>
                <c:pt idx="5905">
                  <c:v>-73.340660272613</c:v>
                </c:pt>
                <c:pt idx="5906">
                  <c:v>-74.18718263944938</c:v>
                </c:pt>
                <c:pt idx="5907">
                  <c:v>-73.6208216795103</c:v>
                </c:pt>
                <c:pt idx="5908">
                  <c:v>-73.78791839505978</c:v>
                </c:pt>
                <c:pt idx="5909">
                  <c:v>-72.7158424241759</c:v>
                </c:pt>
                <c:pt idx="5910">
                  <c:v>-73.27972265086137</c:v>
                </c:pt>
                <c:pt idx="5911">
                  <c:v>-72.39451713661907</c:v>
                </c:pt>
                <c:pt idx="5912">
                  <c:v>-73.5001120742928</c:v>
                </c:pt>
                <c:pt idx="5913">
                  <c:v>-73.67972277377648</c:v>
                </c:pt>
                <c:pt idx="5914">
                  <c:v>-74.9111246966447</c:v>
                </c:pt>
                <c:pt idx="5915">
                  <c:v>-75.35018927710348</c:v>
                </c:pt>
                <c:pt idx="5916">
                  <c:v>-74.4442941510084</c:v>
                </c:pt>
                <c:pt idx="5917">
                  <c:v>-73.64829324048458</c:v>
                </c:pt>
                <c:pt idx="5918">
                  <c:v>-73.42398200266554</c:v>
                </c:pt>
                <c:pt idx="5919">
                  <c:v>-76.49285200159868</c:v>
                </c:pt>
                <c:pt idx="5920">
                  <c:v>-73.9449568520073</c:v>
                </c:pt>
                <c:pt idx="5921">
                  <c:v>-79.2251059398409</c:v>
                </c:pt>
                <c:pt idx="5922">
                  <c:v>-78.05587956030368</c:v>
                </c:pt>
                <c:pt idx="5923">
                  <c:v>-78.55530171274074</c:v>
                </c:pt>
                <c:pt idx="5924">
                  <c:v>-79.88341140269179</c:v>
                </c:pt>
                <c:pt idx="5925">
                  <c:v>-77.7569093823016</c:v>
                </c:pt>
                <c:pt idx="5926">
                  <c:v>-84.8319118283635</c:v>
                </c:pt>
                <c:pt idx="5927">
                  <c:v>-83.52589080875354</c:v>
                </c:pt>
                <c:pt idx="5928">
                  <c:v>-82.57329015273832</c:v>
                </c:pt>
                <c:pt idx="5929">
                  <c:v>-83.19876459898464</c:v>
                </c:pt>
                <c:pt idx="5930">
                  <c:v>-80.23875583871137</c:v>
                </c:pt>
                <c:pt idx="5931">
                  <c:v>-84.05493072268649</c:v>
                </c:pt>
                <c:pt idx="5932">
                  <c:v>-81.07913149683104</c:v>
                </c:pt>
                <c:pt idx="5933">
                  <c:v>-79.72745961758818</c:v>
                </c:pt>
                <c:pt idx="5934">
                  <c:v>-79.10607131249562</c:v>
                </c:pt>
                <c:pt idx="5935">
                  <c:v>-79.9648806452662</c:v>
                </c:pt>
                <c:pt idx="5936">
                  <c:v>-77.64883543699592</c:v>
                </c:pt>
                <c:pt idx="5937">
                  <c:v>-76.12721175386018</c:v>
                </c:pt>
                <c:pt idx="5938">
                  <c:v>-76.49106070249688</c:v>
                </c:pt>
                <c:pt idx="5939">
                  <c:v>-74.8476873440524</c:v>
                </c:pt>
                <c:pt idx="5940">
                  <c:v>-72.46210401948937</c:v>
                </c:pt>
                <c:pt idx="5941">
                  <c:v>-74.07523659016124</c:v>
                </c:pt>
                <c:pt idx="5942">
                  <c:v>-73.83764234679984</c:v>
                </c:pt>
                <c:pt idx="5943">
                  <c:v>-73.081694382912</c:v>
                </c:pt>
                <c:pt idx="5944">
                  <c:v>-73.63991690612417</c:v>
                </c:pt>
                <c:pt idx="5945">
                  <c:v>-72.6915602506198</c:v>
                </c:pt>
                <c:pt idx="5946">
                  <c:v>-72.50063025257434</c:v>
                </c:pt>
                <c:pt idx="5947">
                  <c:v>-72.7607974020773</c:v>
                </c:pt>
                <c:pt idx="5948">
                  <c:v>-73.82237479940648</c:v>
                </c:pt>
                <c:pt idx="5949">
                  <c:v>-74.84097814670859</c:v>
                </c:pt>
                <c:pt idx="5950">
                  <c:v>-74.0098637216645</c:v>
                </c:pt>
                <c:pt idx="5951">
                  <c:v>-72.83691804828928</c:v>
                </c:pt>
                <c:pt idx="5952">
                  <c:v>-74.75394290622278</c:v>
                </c:pt>
                <c:pt idx="5953">
                  <c:v>-73.1349548603062</c:v>
                </c:pt>
                <c:pt idx="5954">
                  <c:v>-73.03241158743528</c:v>
                </c:pt>
                <c:pt idx="5955">
                  <c:v>-73.3002010506726</c:v>
                </c:pt>
                <c:pt idx="5956">
                  <c:v>-76.89011834659102</c:v>
                </c:pt>
                <c:pt idx="5957">
                  <c:v>-75.8546647003075</c:v>
                </c:pt>
                <c:pt idx="5958">
                  <c:v>-75.6394986255726</c:v>
                </c:pt>
                <c:pt idx="5959">
                  <c:v>-76.92300760266278</c:v>
                </c:pt>
                <c:pt idx="5960">
                  <c:v>-75.4978712687744</c:v>
                </c:pt>
                <c:pt idx="5961">
                  <c:v>-80.11460919575478</c:v>
                </c:pt>
                <c:pt idx="5962">
                  <c:v>-77.9691954852238</c:v>
                </c:pt>
                <c:pt idx="5963">
                  <c:v>-80.7743420757173</c:v>
                </c:pt>
                <c:pt idx="5964">
                  <c:v>-81.7347562049077</c:v>
                </c:pt>
                <c:pt idx="5965">
                  <c:v>-88.5128100451971</c:v>
                </c:pt>
                <c:pt idx="5966">
                  <c:v>-82.64522715338298</c:v>
                </c:pt>
                <c:pt idx="5967">
                  <c:v>-82.7826892988108</c:v>
                </c:pt>
                <c:pt idx="5968">
                  <c:v>-82.2676035429146</c:v>
                </c:pt>
                <c:pt idx="5969">
                  <c:v>-81.58636123358735</c:v>
                </c:pt>
                <c:pt idx="5970">
                  <c:v>-77.86105764165178</c:v>
                </c:pt>
                <c:pt idx="5971">
                  <c:v>-78.7369340933663</c:v>
                </c:pt>
                <c:pt idx="5972">
                  <c:v>-77.65014593123588</c:v>
                </c:pt>
                <c:pt idx="5973">
                  <c:v>-76.11235669706888</c:v>
                </c:pt>
                <c:pt idx="5974">
                  <c:v>-76.362513090952</c:v>
                </c:pt>
                <c:pt idx="5975">
                  <c:v>-73.9406487639833</c:v>
                </c:pt>
                <c:pt idx="5976">
                  <c:v>-72.94258187320078</c:v>
                </c:pt>
                <c:pt idx="5977">
                  <c:v>-73.4473335224684</c:v>
                </c:pt>
                <c:pt idx="5978">
                  <c:v>-73.3432913799689</c:v>
                </c:pt>
                <c:pt idx="5979">
                  <c:v>-74.16003155020275</c:v>
                </c:pt>
                <c:pt idx="5980">
                  <c:v>-71.9422690039108</c:v>
                </c:pt>
                <c:pt idx="5981">
                  <c:v>-71.3336047698571</c:v>
                </c:pt>
                <c:pt idx="5982">
                  <c:v>-71.11259537420975</c:v>
                </c:pt>
                <c:pt idx="5983">
                  <c:v>-71.9490427208476</c:v>
                </c:pt>
                <c:pt idx="5984">
                  <c:v>-71.33249411537487</c:v>
                </c:pt>
                <c:pt idx="5985">
                  <c:v>-72.68942013861027</c:v>
                </c:pt>
                <c:pt idx="5986">
                  <c:v>-70.9599250997207</c:v>
                </c:pt>
                <c:pt idx="5987">
                  <c:v>-71.31044029442077</c:v>
                </c:pt>
                <c:pt idx="5988">
                  <c:v>-71.1628942490429</c:v>
                </c:pt>
                <c:pt idx="5989">
                  <c:v>-71.5159610869328</c:v>
                </c:pt>
                <c:pt idx="5990">
                  <c:v>-73.4124933091762</c:v>
                </c:pt>
                <c:pt idx="5991">
                  <c:v>-73.75839783932435</c:v>
                </c:pt>
                <c:pt idx="5992">
                  <c:v>-73.2890430012071</c:v>
                </c:pt>
                <c:pt idx="5993">
                  <c:v>-73.52759456722448</c:v>
                </c:pt>
                <c:pt idx="5994">
                  <c:v>-71.6039557192325</c:v>
                </c:pt>
                <c:pt idx="5995">
                  <c:v>-74.15881693297359</c:v>
                </c:pt>
                <c:pt idx="5996">
                  <c:v>-74.0110681633308</c:v>
                </c:pt>
                <c:pt idx="5997">
                  <c:v>-75.311874977169</c:v>
                </c:pt>
                <c:pt idx="5998">
                  <c:v>-75.5015616181812</c:v>
                </c:pt>
                <c:pt idx="5999">
                  <c:v>-76.06244612151048</c:v>
                </c:pt>
                <c:pt idx="6000">
                  <c:v>-77.5809478883109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1533528"/>
        <c:axId val="-2061898200"/>
      </c:scatterChart>
      <c:valAx>
        <c:axId val="-2061533528"/>
        <c:scaling>
          <c:orientation val="minMax"/>
          <c:max val="6000.0"/>
        </c:scaling>
        <c:delete val="0"/>
        <c:axPos val="b"/>
        <c:numFmt formatCode="0" sourceLinked="1"/>
        <c:majorTickMark val="out"/>
        <c:minorTickMark val="none"/>
        <c:tickLblPos val="nextTo"/>
        <c:crossAx val="-2061898200"/>
        <c:crosses val="autoZero"/>
        <c:crossBetween val="midCat"/>
      </c:valAx>
      <c:valAx>
        <c:axId val="-2061898200"/>
        <c:scaling>
          <c:orientation val="minMax"/>
          <c:min val="-1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6153352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6EB23-7E74-5948-AD97-1E76064DE3D3}" type="datetimeFigureOut">
              <a:rPr lang="nl-NL" smtClean="0"/>
              <a:t>13-12-16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3A7A5-AA67-BA49-8DC9-F1398812031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1900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EACB6-CBBA-224E-AC41-0686E7CEB7C4}" type="datetimeFigureOut">
              <a:rPr lang="nl-NL" smtClean="0"/>
              <a:t>13-12-16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6E1CB-A77F-064F-9605-58A4822B4B0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7117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98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39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381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2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none" baseline="0">
                <a:latin typeface="Helvetica Neue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52" name="Shape 2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500" baseline="0">
                <a:solidFill>
                  <a:srgbClr val="525252"/>
                </a:solidFill>
                <a:latin typeface="Helvetica Neue" charset="0"/>
              </a:defRPr>
            </a:lvl1pPr>
            <a:lvl2pPr>
              <a:defRPr baseline="0">
                <a:latin typeface="Helvetica Neue" charset="0"/>
              </a:defRPr>
            </a:lvl2pPr>
            <a:lvl3pPr>
              <a:defRPr baseline="0">
                <a:latin typeface="Helvetica Neue" charset="0"/>
              </a:defRPr>
            </a:lvl3pPr>
            <a:lvl4pPr>
              <a:defRPr baseline="0">
                <a:latin typeface="Helvetica Neue" charset="0"/>
              </a:defRPr>
            </a:lvl4pPr>
            <a:lvl5pPr>
              <a:defRPr baseline="0">
                <a:latin typeface="Helvetica Neue" charset="0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4437983" y="6500812"/>
            <a:ext cx="259104" cy="26789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18708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73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6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27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031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00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94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24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678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1A1E4-3BAB-8945-BA3C-37F22B4054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ALICE</a:t>
            </a:r>
            <a:endParaRPr lang="en-GB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Groningen 12 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230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7754721"/>
              </p:ext>
            </p:extLst>
          </p:nvPr>
        </p:nvGraphicFramePr>
        <p:xfrm>
          <a:off x="1" y="4335001"/>
          <a:ext cx="4583216" cy="2424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130"/>
            <a:ext cx="8229600" cy="788404"/>
          </a:xfrm>
        </p:spPr>
        <p:txBody>
          <a:bodyPr/>
          <a:lstStyle/>
          <a:p>
            <a:r>
              <a:rPr lang="en-GB" dirty="0" smtClean="0"/>
              <a:t>Read-out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799452"/>
            <a:ext cx="8515965" cy="3079945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 smtClean="0"/>
              <a:t>Nikhef</a:t>
            </a:r>
            <a:r>
              <a:rPr lang="en-GB" dirty="0" smtClean="0"/>
              <a:t> is responsible for integration of the read-out unit (between pixel modules and DAQ).</a:t>
            </a:r>
          </a:p>
          <a:p>
            <a:pPr lvl="1"/>
            <a:r>
              <a:rPr lang="en-GB" dirty="0" smtClean="0"/>
              <a:t>Interface to local power supplies (Berkeley)</a:t>
            </a:r>
          </a:p>
          <a:p>
            <a:pPr lvl="1"/>
            <a:r>
              <a:rPr lang="en-GB" dirty="0" smtClean="0"/>
              <a:t>Interface to pixel modules (CERN)</a:t>
            </a:r>
          </a:p>
          <a:p>
            <a:pPr lvl="1"/>
            <a:r>
              <a:rPr lang="en-GB" dirty="0"/>
              <a:t>GBT link to DAQ </a:t>
            </a:r>
            <a:r>
              <a:rPr lang="en-GB" dirty="0" smtClean="0"/>
              <a:t>()</a:t>
            </a:r>
          </a:p>
          <a:p>
            <a:r>
              <a:rPr lang="en-GB" dirty="0" smtClean="0"/>
              <a:t>Cabling</a:t>
            </a:r>
          </a:p>
          <a:p>
            <a:pPr lvl="1"/>
            <a:r>
              <a:rPr lang="en-GB" dirty="0" err="1" smtClean="0"/>
              <a:t>UU+Nikhef</a:t>
            </a:r>
            <a:r>
              <a:rPr lang="en-GB" dirty="0" smtClean="0"/>
              <a:t> tested data transport across (firefly) cables and between modules</a:t>
            </a:r>
          </a:p>
          <a:p>
            <a:endParaRPr lang="en-GB" dirty="0"/>
          </a:p>
        </p:txBody>
      </p:sp>
      <p:pic>
        <p:nvPicPr>
          <p:cNvPr id="4" name="Picture 2" descr="C:\Users\rosse101\Documents\bott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34" y="3717356"/>
            <a:ext cx="4836880" cy="31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met pijl 5"/>
          <p:cNvCxnSpPr/>
          <p:nvPr/>
        </p:nvCxnSpPr>
        <p:spPr>
          <a:xfrm>
            <a:off x="4417559" y="2761147"/>
            <a:ext cx="2236388" cy="12839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>
            <a:off x="3783082" y="3506657"/>
            <a:ext cx="131506" cy="8283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vak 12"/>
          <p:cNvSpPr txBox="1"/>
          <p:nvPr/>
        </p:nvSpPr>
        <p:spPr>
          <a:xfrm>
            <a:off x="277735" y="6497614"/>
            <a:ext cx="481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Losses dominated by transport between modules</a:t>
            </a:r>
            <a:endParaRPr lang="en-GB" dirty="0"/>
          </a:p>
        </p:txBody>
      </p:sp>
      <p:pic>
        <p:nvPicPr>
          <p:cNvPr id="9" name="Picture 2" descr="P:\SI\Projecten\W0001192_ITSupgrade\test\ladder\laddersetu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" y="3767488"/>
            <a:ext cx="3781968" cy="1169764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10</a:t>
            </a:fld>
            <a:endParaRPr lang="en-GB"/>
          </a:p>
        </p:txBody>
      </p:sp>
      <p:sp>
        <p:nvSpPr>
          <p:cNvPr id="14" name="Tekstvak 13"/>
          <p:cNvSpPr txBox="1"/>
          <p:nvPr/>
        </p:nvSpPr>
        <p:spPr>
          <a:xfrm>
            <a:off x="7112816" y="2114816"/>
            <a:ext cx="1707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Marcel </a:t>
            </a:r>
            <a:r>
              <a:rPr lang="en-GB" sz="1400" dirty="0" err="1" smtClean="0"/>
              <a:t>Rossewij</a:t>
            </a:r>
            <a:r>
              <a:rPr lang="en-GB" sz="1400" dirty="0" smtClean="0"/>
              <a:t>(UU)</a:t>
            </a:r>
          </a:p>
          <a:p>
            <a:r>
              <a:rPr lang="en-GB" sz="1400" dirty="0" smtClean="0"/>
              <a:t>Jan-David </a:t>
            </a:r>
            <a:r>
              <a:rPr lang="en-GB" sz="1400" dirty="0" err="1" smtClean="0"/>
              <a:t>Schipper</a:t>
            </a:r>
            <a:endParaRPr lang="en-GB" sz="1400" dirty="0" smtClean="0"/>
          </a:p>
        </p:txBody>
      </p:sp>
    </p:spTree>
    <p:extLst>
      <p:ext uri="{BB962C8B-B14F-4D97-AF65-F5344CB8AC3E}">
        <p14:creationId xmlns:p14="http://schemas.microsoft.com/office/powerpoint/2010/main" val="3249772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lpose_testboar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3259"/>
            <a:ext cx="5766322" cy="432474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268"/>
            <a:ext cx="8229600" cy="1061562"/>
          </a:xfrm>
        </p:spPr>
        <p:txBody>
          <a:bodyPr/>
          <a:lstStyle/>
          <a:p>
            <a:r>
              <a:rPr lang="en-GB" dirty="0" smtClean="0"/>
              <a:t>ASIC development</a:t>
            </a:r>
            <a:endParaRPr lang="en-GB" dirty="0"/>
          </a:p>
        </p:txBody>
      </p:sp>
      <p:pic>
        <p:nvPicPr>
          <p:cNvPr id="4" name="Afbeelding 3" descr="P4171240 k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82" y="1336200"/>
            <a:ext cx="4614284" cy="1583651"/>
          </a:xfrm>
          <a:prstGeom prst="rect">
            <a:avLst/>
          </a:prstGeom>
        </p:spPr>
      </p:pic>
      <p:cxnSp>
        <p:nvCxnSpPr>
          <p:cNvPr id="7" name="Rechte verbindingslijn 6"/>
          <p:cNvCxnSpPr/>
          <p:nvPr/>
        </p:nvCxnSpPr>
        <p:spPr>
          <a:xfrm flipV="1">
            <a:off x="2905058" y="1394597"/>
            <a:ext cx="1503624" cy="33209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-1" y="1518323"/>
            <a:ext cx="4248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Produced and tested variants of band-gap and temperature sensor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7239876" y="974788"/>
            <a:ext cx="176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ALPOSE test chip</a:t>
            </a:r>
            <a:endParaRPr lang="en-GB" dirty="0"/>
          </a:p>
        </p:txBody>
      </p:sp>
      <p:cxnSp>
        <p:nvCxnSpPr>
          <p:cNvPr id="9" name="Rechte verbindingslijn 8"/>
          <p:cNvCxnSpPr/>
          <p:nvPr/>
        </p:nvCxnSpPr>
        <p:spPr>
          <a:xfrm flipH="1">
            <a:off x="3167828" y="2919851"/>
            <a:ext cx="5855138" cy="19125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5766322" y="4048740"/>
            <a:ext cx="325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Both  circuits are confirmed to behave exactly as designed and simulated.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Both are included in ALPIDE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11</a:t>
            </a:fld>
            <a:endParaRPr lang="en-GB" dirty="0"/>
          </a:p>
        </p:txBody>
      </p:sp>
      <p:sp>
        <p:nvSpPr>
          <p:cNvPr id="10" name="Tekstvak 9"/>
          <p:cNvSpPr txBox="1"/>
          <p:nvPr/>
        </p:nvSpPr>
        <p:spPr>
          <a:xfrm>
            <a:off x="5174323" y="6356350"/>
            <a:ext cx="146517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Deepak </a:t>
            </a:r>
            <a:r>
              <a:rPr lang="en-GB" sz="1400" dirty="0" err="1" smtClean="0"/>
              <a:t>Gajanana</a:t>
            </a:r>
            <a:endParaRPr lang="en-GB" sz="1400" dirty="0" smtClean="0"/>
          </a:p>
          <a:p>
            <a:r>
              <a:rPr lang="en-GB" sz="1400" dirty="0" smtClean="0"/>
              <a:t>German </a:t>
            </a:r>
            <a:r>
              <a:rPr lang="en-GB" sz="1400" dirty="0" err="1" smtClean="0"/>
              <a:t>Henao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7056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759" y="964575"/>
            <a:ext cx="4806241" cy="1655486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 err="1" smtClean="0"/>
              <a:t>Nikhef</a:t>
            </a:r>
            <a:r>
              <a:rPr lang="en-GB" sz="2000" dirty="0" smtClean="0"/>
              <a:t> </a:t>
            </a:r>
            <a:r>
              <a:rPr lang="en-GB" sz="2000" dirty="0" smtClean="0"/>
              <a:t>responsibility</a:t>
            </a:r>
            <a:endParaRPr lang="en-GB" sz="2000" dirty="0" smtClean="0"/>
          </a:p>
          <a:p>
            <a:r>
              <a:rPr lang="en-GB" sz="2000" dirty="0" smtClean="0"/>
              <a:t>To be distributed to all production labs</a:t>
            </a:r>
          </a:p>
          <a:p>
            <a:r>
              <a:rPr lang="en-GB" sz="2000" dirty="0" smtClean="0"/>
              <a:t>Burn-in test (few days)</a:t>
            </a:r>
          </a:p>
          <a:p>
            <a:r>
              <a:rPr lang="en-GB" sz="2000" dirty="0" smtClean="0"/>
              <a:t>Tests for transport and handling  damage </a:t>
            </a:r>
          </a:p>
          <a:p>
            <a:r>
              <a:rPr lang="en-GB" sz="2000" dirty="0" smtClean="0"/>
              <a:t>Simple operation after minimal training</a:t>
            </a:r>
            <a:endParaRPr lang="en-GB" sz="2000" dirty="0"/>
          </a:p>
        </p:txBody>
      </p:sp>
      <p:pic>
        <p:nvPicPr>
          <p:cNvPr id="4" name="Afbeelding 3" descr="Softwar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88" y="-111204"/>
            <a:ext cx="4205111" cy="2659859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12</a:t>
            </a:fld>
            <a:endParaRPr lang="en-GB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9484"/>
            <a:ext cx="4138516" cy="41385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59" y="77084"/>
            <a:ext cx="4312356" cy="868362"/>
          </a:xfrm>
        </p:spPr>
        <p:txBody>
          <a:bodyPr/>
          <a:lstStyle/>
          <a:p>
            <a:r>
              <a:rPr lang="en-GB" dirty="0" smtClean="0"/>
              <a:t>Module testing</a:t>
            </a:r>
            <a:endParaRPr lang="en-GB" dirty="0"/>
          </a:p>
        </p:txBody>
      </p:sp>
      <p:sp>
        <p:nvSpPr>
          <p:cNvPr id="9" name="Tekstvak 8"/>
          <p:cNvSpPr txBox="1"/>
          <p:nvPr/>
        </p:nvSpPr>
        <p:spPr>
          <a:xfrm>
            <a:off x="5698640" y="2312284"/>
            <a:ext cx="140372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Dimitra</a:t>
            </a:r>
            <a:r>
              <a:rPr lang="en-GB" sz="1400" dirty="0" smtClean="0"/>
              <a:t> </a:t>
            </a:r>
            <a:r>
              <a:rPr lang="en-GB" sz="1400" dirty="0" err="1" smtClean="0"/>
              <a:t>Andreou</a:t>
            </a:r>
            <a:endParaRPr lang="en-GB" sz="1400" dirty="0"/>
          </a:p>
        </p:txBody>
      </p:sp>
      <p:sp>
        <p:nvSpPr>
          <p:cNvPr id="11" name="Tekstvak 10"/>
          <p:cNvSpPr txBox="1"/>
          <p:nvPr/>
        </p:nvSpPr>
        <p:spPr>
          <a:xfrm>
            <a:off x="4656667" y="2568229"/>
            <a:ext cx="38138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Software being developed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Interface to hardware (FPGA board)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Interface to database</a:t>
            </a:r>
          </a:p>
          <a:p>
            <a:pPr marL="285750" indent="-285750">
              <a:buFont typeface="Arial"/>
              <a:buChar char="•"/>
            </a:pPr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Mechanics under development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Probes for power connections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Connectors for signal connections</a:t>
            </a:r>
          </a:p>
          <a:p>
            <a:pPr marL="285750" indent="-285750">
              <a:buFont typeface="Arial"/>
              <a:buChar char="•"/>
            </a:pPr>
            <a:endParaRPr lang="en-GB" dirty="0"/>
          </a:p>
        </p:txBody>
      </p:sp>
      <p:pic>
        <p:nvPicPr>
          <p:cNvPr id="12" name="Afbeelding 11" descr="IMG_80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84332" y="4671847"/>
            <a:ext cx="3278779" cy="2186152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6886222" y="4791887"/>
            <a:ext cx="663222" cy="17522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hoek 13"/>
          <p:cNvSpPr/>
          <p:nvPr/>
        </p:nvSpPr>
        <p:spPr>
          <a:xfrm>
            <a:off x="7603062" y="4789066"/>
            <a:ext cx="663222" cy="17522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Rechte verbindingslijn met pijl 15"/>
          <p:cNvCxnSpPr/>
          <p:nvPr/>
        </p:nvCxnSpPr>
        <p:spPr>
          <a:xfrm flipH="1">
            <a:off x="8099778" y="4416778"/>
            <a:ext cx="166506" cy="3751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 flipH="1">
            <a:off x="3781778" y="4041669"/>
            <a:ext cx="87488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456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IMG_80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153"/>
            <a:ext cx="6740469" cy="44936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220" y="20225"/>
            <a:ext cx="5259506" cy="836659"/>
          </a:xfrm>
        </p:spPr>
        <p:txBody>
          <a:bodyPr>
            <a:normAutofit/>
          </a:bodyPr>
          <a:lstStyle/>
          <a:p>
            <a:r>
              <a:rPr lang="en-GB" dirty="0" smtClean="0"/>
              <a:t>Test system </a:t>
            </a:r>
            <a:r>
              <a:rPr lang="en-GB" dirty="0" smtClean="0">
                <a:sym typeface="Wingdings"/>
              </a:rPr>
              <a:t></a:t>
            </a:r>
            <a:r>
              <a:rPr lang="en-GB" dirty="0" smtClean="0"/>
              <a:t> cutting</a:t>
            </a:r>
            <a:endParaRPr lang="en-GB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2016-11-17</a:t>
            </a:r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F294-36A8-8F4A-87DA-DBC7BD7D790E}" type="slidenum">
              <a:rPr lang="en-GB" smtClean="0"/>
              <a:t>13</a:t>
            </a:fld>
            <a:endParaRPr lang="en-GB"/>
          </a:p>
        </p:txBody>
      </p:sp>
      <p:sp>
        <p:nvSpPr>
          <p:cNvPr id="20" name="Tekstvak 19"/>
          <p:cNvSpPr txBox="1"/>
          <p:nvPr/>
        </p:nvSpPr>
        <p:spPr>
          <a:xfrm>
            <a:off x="3748288" y="5884034"/>
            <a:ext cx="16860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Vacuum table</a:t>
            </a:r>
          </a:p>
          <a:p>
            <a:r>
              <a:rPr lang="en-GB" dirty="0" smtClean="0"/>
              <a:t>(FPC side down)</a:t>
            </a:r>
            <a:endParaRPr lang="en-GB" dirty="0"/>
          </a:p>
        </p:txBody>
      </p:sp>
      <p:cxnSp>
        <p:nvCxnSpPr>
          <p:cNvPr id="21" name="Rechte verbindingslijn met pijl 20"/>
          <p:cNvCxnSpPr>
            <a:stCxn id="20" idx="0"/>
          </p:cNvCxnSpPr>
          <p:nvPr/>
        </p:nvCxnSpPr>
        <p:spPr>
          <a:xfrm flipH="1" flipV="1">
            <a:off x="4208416" y="5115852"/>
            <a:ext cx="382918" cy="76818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kstvak 23"/>
          <p:cNvSpPr txBox="1"/>
          <p:nvPr/>
        </p:nvSpPr>
        <p:spPr>
          <a:xfrm>
            <a:off x="2647048" y="2732452"/>
            <a:ext cx="30842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Spring loaded wheel follows straight edge</a:t>
            </a:r>
            <a:endParaRPr lang="en-GB" dirty="0"/>
          </a:p>
        </p:txBody>
      </p:sp>
      <p:cxnSp>
        <p:nvCxnSpPr>
          <p:cNvPr id="25" name="Rechte verbindingslijn met pijl 24"/>
          <p:cNvCxnSpPr>
            <a:stCxn id="24" idx="1"/>
          </p:cNvCxnSpPr>
          <p:nvPr/>
        </p:nvCxnSpPr>
        <p:spPr>
          <a:xfrm>
            <a:off x="2647048" y="3055618"/>
            <a:ext cx="511527" cy="900451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kstvak 30"/>
          <p:cNvSpPr txBox="1"/>
          <p:nvPr/>
        </p:nvSpPr>
        <p:spPr>
          <a:xfrm>
            <a:off x="-15392" y="2565609"/>
            <a:ext cx="2359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Straight edge defines position of cut</a:t>
            </a:r>
            <a:endParaRPr lang="en-GB" dirty="0"/>
          </a:p>
        </p:txBody>
      </p:sp>
      <p:cxnSp>
        <p:nvCxnSpPr>
          <p:cNvPr id="33" name="Rechte verbindingslijn met pijl 32"/>
          <p:cNvCxnSpPr>
            <a:stCxn id="31" idx="2"/>
          </p:cNvCxnSpPr>
          <p:nvPr/>
        </p:nvCxnSpPr>
        <p:spPr>
          <a:xfrm>
            <a:off x="1164558" y="3211940"/>
            <a:ext cx="1834010" cy="1037171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kstvak 36"/>
          <p:cNvSpPr txBox="1"/>
          <p:nvPr/>
        </p:nvSpPr>
        <p:spPr>
          <a:xfrm>
            <a:off x="4862867" y="3521756"/>
            <a:ext cx="251786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Movable cameras to view fine positioning of the FPC on the straight edge</a:t>
            </a:r>
            <a:endParaRPr lang="en-GB" dirty="0"/>
          </a:p>
        </p:txBody>
      </p:sp>
      <p:cxnSp>
        <p:nvCxnSpPr>
          <p:cNvPr id="38" name="Rechte verbindingslijn met pijl 37"/>
          <p:cNvCxnSpPr>
            <a:stCxn id="37" idx="1"/>
          </p:cNvCxnSpPr>
          <p:nvPr/>
        </p:nvCxnSpPr>
        <p:spPr>
          <a:xfrm flipH="1">
            <a:off x="4591334" y="4121921"/>
            <a:ext cx="271533" cy="24115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kstvak 46"/>
          <p:cNvSpPr txBox="1"/>
          <p:nvPr/>
        </p:nvSpPr>
        <p:spPr>
          <a:xfrm>
            <a:off x="-15392" y="805540"/>
            <a:ext cx="4878259" cy="175432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Considerations: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The cut has to be within 50 </a:t>
            </a:r>
            <a:r>
              <a:rPr lang="en-GB" dirty="0" err="1" smtClean="0"/>
              <a:t>μm</a:t>
            </a:r>
            <a:r>
              <a:rPr lang="en-GB" dirty="0" smtClean="0"/>
              <a:t> from the silicon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Fine positioning needed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The FPC is flexible </a:t>
            </a:r>
            <a:endParaRPr lang="en-GB" dirty="0"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sym typeface="Wingdings"/>
              </a:rPr>
              <a:t>needs to be clamped close to the cut</a:t>
            </a:r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dirty="0"/>
              <a:t>A standard medical blade is 200 </a:t>
            </a:r>
            <a:r>
              <a:rPr lang="en-GB" dirty="0" err="1"/>
              <a:t>μm</a:t>
            </a:r>
            <a:r>
              <a:rPr lang="en-GB" dirty="0"/>
              <a:t> </a:t>
            </a:r>
            <a:r>
              <a:rPr lang="en-GB" dirty="0" smtClean="0"/>
              <a:t>thick</a:t>
            </a:r>
            <a:endParaRPr lang="en-GB" dirty="0"/>
          </a:p>
        </p:txBody>
      </p:sp>
      <p:sp>
        <p:nvSpPr>
          <p:cNvPr id="48" name="Tekstvak 47"/>
          <p:cNvSpPr txBox="1"/>
          <p:nvPr/>
        </p:nvSpPr>
        <p:spPr>
          <a:xfrm>
            <a:off x="1482327" y="5884034"/>
            <a:ext cx="15162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Positioning mechanism</a:t>
            </a:r>
            <a:endParaRPr lang="en-GB" dirty="0"/>
          </a:p>
        </p:txBody>
      </p:sp>
      <p:cxnSp>
        <p:nvCxnSpPr>
          <p:cNvPr id="50" name="Rechte verbindingslijn met pijl 49"/>
          <p:cNvCxnSpPr>
            <a:stCxn id="48" idx="0"/>
          </p:cNvCxnSpPr>
          <p:nvPr/>
        </p:nvCxnSpPr>
        <p:spPr>
          <a:xfrm flipV="1">
            <a:off x="2240448" y="5392702"/>
            <a:ext cx="918127" cy="49133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 descr="IMG_80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725" y="-1"/>
            <a:ext cx="3839275" cy="2559867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741977" y="1957379"/>
            <a:ext cx="1307432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Dimitra</a:t>
            </a:r>
            <a:r>
              <a:rPr lang="en-GB" sz="1200" dirty="0" smtClean="0"/>
              <a:t> </a:t>
            </a:r>
            <a:r>
              <a:rPr lang="en-GB" sz="1200" dirty="0" err="1" smtClean="0"/>
              <a:t>Andreou</a:t>
            </a:r>
            <a:endParaRPr lang="en-GB" sz="1200" dirty="0" smtClean="0"/>
          </a:p>
          <a:p>
            <a:r>
              <a:rPr lang="en-GB" sz="1200" dirty="0" err="1" smtClean="0"/>
              <a:t>Gerrit</a:t>
            </a:r>
            <a:r>
              <a:rPr lang="en-GB" sz="1200" dirty="0" smtClean="0"/>
              <a:t> </a:t>
            </a:r>
            <a:r>
              <a:rPr lang="en-GB" sz="1200" dirty="0" err="1" smtClean="0"/>
              <a:t>Brouwer</a:t>
            </a:r>
            <a:endParaRPr lang="en-GB" sz="1200" dirty="0" smtClean="0"/>
          </a:p>
          <a:p>
            <a:r>
              <a:rPr lang="en-GB" sz="1200" dirty="0" smtClean="0"/>
              <a:t>Marco </a:t>
            </a:r>
            <a:r>
              <a:rPr lang="en-GB" sz="1200" dirty="0" err="1" smtClean="0"/>
              <a:t>Kraan</a:t>
            </a:r>
            <a:endParaRPr lang="en-GB" sz="1200" dirty="0" smtClean="0"/>
          </a:p>
        </p:txBody>
      </p:sp>
      <p:cxnSp>
        <p:nvCxnSpPr>
          <p:cNvPr id="8" name="Rechte verbindingslijn met pijl 7"/>
          <p:cNvCxnSpPr/>
          <p:nvPr/>
        </p:nvCxnSpPr>
        <p:spPr>
          <a:xfrm flipV="1">
            <a:off x="3302000" y="1354667"/>
            <a:ext cx="2935111" cy="42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89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Module Flipper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70"/>
            <a:ext cx="9144000" cy="61930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7602"/>
            <a:ext cx="8229600" cy="1143000"/>
          </a:xfrm>
        </p:spPr>
        <p:txBody>
          <a:bodyPr/>
          <a:lstStyle/>
          <a:p>
            <a:r>
              <a:rPr lang="en-GB" dirty="0" smtClean="0"/>
              <a:t>Module flipper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F235-A666-074A-B186-8EA634BC1BD9}" type="datetime1">
              <a:rPr lang="nl-NL" smtClean="0"/>
              <a:t>13-12-16</a:t>
            </a:fld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623E-C19B-7141-B5D5-BCCA81C00541}" type="slidenum">
              <a:rPr lang="en-GB" smtClean="0"/>
              <a:t>14</a:t>
            </a:fld>
            <a:endParaRPr lang="en-GB"/>
          </a:p>
        </p:txBody>
      </p:sp>
      <p:sp>
        <p:nvSpPr>
          <p:cNvPr id="6" name="Tekstvak 5"/>
          <p:cNvSpPr txBox="1"/>
          <p:nvPr/>
        </p:nvSpPr>
        <p:spPr>
          <a:xfrm>
            <a:off x="225778" y="1126445"/>
            <a:ext cx="88408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Cutting off the connectors with this precision requires placing the module on the FPC side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Need to flip it over between transport/testing and cutting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‘flip tool’ under development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‘Book like 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360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Module Transport Box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430"/>
            <a:ext cx="4253136" cy="2763569"/>
          </a:xfrm>
          <a:prstGeom prst="rect">
            <a:avLst/>
          </a:prstGeom>
        </p:spPr>
      </p:pic>
      <p:pic>
        <p:nvPicPr>
          <p:cNvPr id="4" name="Afbeelding 3" descr="Module Transport Box 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36" y="3697111"/>
            <a:ext cx="4890863" cy="31779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10694"/>
          </a:xfrm>
        </p:spPr>
        <p:txBody>
          <a:bodyPr/>
          <a:lstStyle/>
          <a:p>
            <a:r>
              <a:rPr lang="en-GB" dirty="0" smtClean="0"/>
              <a:t>Module transport and storage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4980" y="894650"/>
            <a:ext cx="8229600" cy="3465683"/>
          </a:xfrm>
        </p:spPr>
        <p:txBody>
          <a:bodyPr/>
          <a:lstStyle/>
          <a:p>
            <a:r>
              <a:rPr lang="en-GB" dirty="0" smtClean="0"/>
              <a:t>Full surface covered with silicon</a:t>
            </a:r>
          </a:p>
          <a:p>
            <a:r>
              <a:rPr lang="en-GB" dirty="0" smtClean="0"/>
              <a:t>FPC side has many bond-wires</a:t>
            </a:r>
          </a:p>
          <a:p>
            <a:r>
              <a:rPr lang="en-GB" dirty="0" smtClean="0"/>
              <a:t>First ideas:</a:t>
            </a:r>
          </a:p>
          <a:p>
            <a:pPr lvl="1"/>
            <a:r>
              <a:rPr lang="en-GB" dirty="0" smtClean="0"/>
              <a:t>Cheap foam box </a:t>
            </a:r>
            <a:r>
              <a:rPr lang="en-GB" dirty="0" smtClean="0">
                <a:sym typeface="Wingdings"/>
              </a:rPr>
              <a:t> one time use / one for each module</a:t>
            </a:r>
          </a:p>
          <a:p>
            <a:pPr lvl="1"/>
            <a:r>
              <a:rPr lang="en-GB" dirty="0" smtClean="0">
                <a:sym typeface="Wingdings"/>
              </a:rPr>
              <a:t>Perhaps metal plate insert</a:t>
            </a:r>
          </a:p>
          <a:p>
            <a:pPr lvl="1"/>
            <a:endParaRPr lang="en-GB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69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ggdfabd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90" y="1047750"/>
            <a:ext cx="2652210" cy="20161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GB" dirty="0" smtClean="0"/>
              <a:t>Stave storage and transport</a:t>
            </a:r>
            <a:endParaRPr lang="en-GB" dirty="0"/>
          </a:p>
        </p:txBody>
      </p:sp>
      <p:pic>
        <p:nvPicPr>
          <p:cNvPr id="10" name="Tijdelijke aanduiding voor inhoud 5" descr="aahfhcij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" b="2290"/>
          <a:stretch>
            <a:fillRect/>
          </a:stretch>
        </p:blipFill>
        <p:spPr>
          <a:xfrm>
            <a:off x="0" y="3209500"/>
            <a:ext cx="5140418" cy="2827032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F294-36A8-8F4A-87DA-DBC7BD7D790E}" type="slidenum">
              <a:rPr lang="en-GB" smtClean="0"/>
              <a:t>16</a:t>
            </a:fld>
            <a:endParaRPr lang="en-GB" dirty="0"/>
          </a:p>
        </p:txBody>
      </p:sp>
      <p:sp>
        <p:nvSpPr>
          <p:cNvPr id="8" name="Tekstvak 7"/>
          <p:cNvSpPr txBox="1"/>
          <p:nvPr/>
        </p:nvSpPr>
        <p:spPr>
          <a:xfrm>
            <a:off x="162618" y="1045906"/>
            <a:ext cx="6519734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Considerations for the single stave container: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Protection</a:t>
            </a:r>
            <a:r>
              <a:rPr lang="en-GB" dirty="0"/>
              <a:t>, </a:t>
            </a:r>
            <a:r>
              <a:rPr lang="en-GB" dirty="0" smtClean="0"/>
              <a:t>stave </a:t>
            </a:r>
            <a:r>
              <a:rPr lang="en-GB" dirty="0"/>
              <a:t>completely </a:t>
            </a:r>
            <a:r>
              <a:rPr lang="en-GB" dirty="0" smtClean="0"/>
              <a:t>fixed</a:t>
            </a:r>
            <a:r>
              <a:rPr lang="en-GB" dirty="0"/>
              <a:t> </a:t>
            </a:r>
            <a:r>
              <a:rPr lang="en-GB" dirty="0" smtClean="0"/>
              <a:t>but little stress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Stackable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protection against humidity 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temperature range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Synergy with pick-up tools (stave </a:t>
            </a:r>
            <a:r>
              <a:rPr lang="en-GB" dirty="0" err="1" smtClean="0"/>
              <a:t>assy</a:t>
            </a:r>
            <a:r>
              <a:rPr lang="en-GB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Few extra boxes to allow buffering between assembly steps</a:t>
            </a:r>
            <a:endParaRPr lang="en-GB" dirty="0"/>
          </a:p>
        </p:txBody>
      </p:sp>
      <p:sp>
        <p:nvSpPr>
          <p:cNvPr id="9" name="Tekstvak 8"/>
          <p:cNvSpPr txBox="1"/>
          <p:nvPr/>
        </p:nvSpPr>
        <p:spPr>
          <a:xfrm>
            <a:off x="5140418" y="3117532"/>
            <a:ext cx="3813865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Currently investigating: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Large transport container container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Containing few </a:t>
            </a:r>
            <a:r>
              <a:rPr lang="en-GB" dirty="0" err="1" smtClean="0"/>
              <a:t>staveboxes</a:t>
            </a:r>
            <a:endParaRPr lang="en-GB" dirty="0" smtClean="0"/>
          </a:p>
          <a:p>
            <a:pPr marL="742950" lvl="1" indent="-285750">
              <a:buFont typeface="Arial"/>
              <a:buChar char="•"/>
            </a:pPr>
            <a:r>
              <a:rPr lang="en-GB" dirty="0" err="1" smtClean="0"/>
              <a:t>Dessicant</a:t>
            </a:r>
            <a:r>
              <a:rPr lang="en-GB" dirty="0" smtClean="0"/>
              <a:t> to stabilize humidity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Protection against shocks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Transport standard size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Contact with IPS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ISTA certification for transport</a:t>
            </a:r>
          </a:p>
        </p:txBody>
      </p:sp>
      <p:pic>
        <p:nvPicPr>
          <p:cNvPr id="12" name="Afbeelding 11" descr="wireropeis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85" y="5460999"/>
            <a:ext cx="1831944" cy="1373364"/>
          </a:xfrm>
          <a:prstGeom prst="rect">
            <a:avLst/>
          </a:prstGeom>
        </p:spPr>
      </p:pic>
      <p:pic>
        <p:nvPicPr>
          <p:cNvPr id="13" name="Afbeelding 12" descr="mechtest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22" y="5503335"/>
            <a:ext cx="4204878" cy="1171221"/>
          </a:xfrm>
          <a:prstGeom prst="rect">
            <a:avLst/>
          </a:prstGeom>
        </p:spPr>
      </p:pic>
      <p:pic>
        <p:nvPicPr>
          <p:cNvPr id="14" name="Afbeelding 13" descr="ista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27229" y="5887465"/>
            <a:ext cx="990566" cy="382458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99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52477" y="41673"/>
            <a:ext cx="6099969" cy="6406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 smtClean="0"/>
              <a:t>Beyond LS3: </a:t>
            </a:r>
            <a:r>
              <a:rPr lang="en-US" sz="3200" dirty="0" err="1" smtClean="0"/>
              <a:t>FoCal</a:t>
            </a:r>
            <a:r>
              <a:rPr lang="en-US" sz="3200" dirty="0" smtClean="0"/>
              <a:t>?</a:t>
            </a:r>
            <a:endParaRPr sz="3200" dirty="0"/>
          </a:p>
        </p:txBody>
      </p:sp>
      <p:pic>
        <p:nvPicPr>
          <p:cNvPr id="307" name="image.png"/>
          <p:cNvPicPr>
            <a:picLocks/>
          </p:cNvPicPr>
          <p:nvPr/>
        </p:nvPicPr>
        <p:blipFill>
          <a:blip r:embed="rId2">
            <a:extLst/>
          </a:blip>
          <a:srcRect l="2576" t="3067" r="3864" b="608"/>
          <a:stretch>
            <a:fillRect/>
          </a:stretch>
        </p:blipFill>
        <p:spPr>
          <a:xfrm>
            <a:off x="344953" y="4549226"/>
            <a:ext cx="2872961" cy="2485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4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2012-Jul-04-4_Color_Logo_C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34" y="682307"/>
            <a:ext cx="607839" cy="82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Q_DIS_EIC_FoCa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59216" y="148827"/>
            <a:ext cx="3543750" cy="33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306"/>
          <p:cNvSpPr/>
          <p:nvPr/>
        </p:nvSpPr>
        <p:spPr>
          <a:xfrm>
            <a:off x="3550056" y="4771083"/>
            <a:ext cx="5467385" cy="1909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normAutofit fontScale="92500" lnSpcReduction="20000"/>
          </a:bodyPr>
          <a:lstStyle/>
          <a:p>
            <a:pPr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R&amp;D </a:t>
            </a:r>
            <a:r>
              <a:rPr lang="en-US"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with</a:t>
            </a:r>
            <a:r>
              <a:rPr lang="en-US" sz="2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full </a:t>
            </a:r>
            <a:r>
              <a:rPr sz="2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MAPS </a:t>
            </a:r>
            <a:r>
              <a:rPr lang="en-US"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SiW calorimeter </a:t>
            </a:r>
            <a:r>
              <a:rPr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prototype</a:t>
            </a:r>
            <a:endParaRPr lang="en-US" sz="20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21457" indent="-321457">
              <a:buFont typeface="Arial" charset="0"/>
              <a:buChar char="•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24 </a:t>
            </a:r>
            <a:r>
              <a:rPr sz="2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layers</a:t>
            </a:r>
          </a:p>
          <a:p>
            <a:pPr marL="401822" lvl="1" indent="-160729">
              <a:buSzPct val="75000"/>
              <a:buChar char="•"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3mm W</a:t>
            </a:r>
          </a:p>
          <a:p>
            <a:pPr marL="401822" lvl="1" indent="-160729">
              <a:buSzPct val="75000"/>
              <a:buChar char="•"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1mm sensor layer </a:t>
            </a:r>
          </a:p>
          <a:p>
            <a:pPr marL="642915" lvl="2" indent="-160729">
              <a:buSzPct val="75000"/>
              <a:buChar char="•"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120µm sensor (2x2 chips) + </a:t>
            </a:r>
            <a:r>
              <a:rPr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PCB</a:t>
            </a:r>
            <a:r>
              <a:rPr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, glue, air, </a:t>
            </a:r>
            <a:r>
              <a:rPr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...</a:t>
            </a:r>
          </a:p>
          <a:p>
            <a:pPr marL="214305" indent="-214305">
              <a:buSzPct val="90000"/>
              <a:buChar char="•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39 M pixels in 4x4x10 cm</a:t>
            </a:r>
            <a:r>
              <a:rPr sz="2000" baseline="31999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3 </a:t>
            </a:r>
            <a:r>
              <a:rPr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!</a:t>
            </a:r>
            <a:endParaRPr sz="20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HCal-tran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6099" y="572534"/>
            <a:ext cx="3871790" cy="276094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76"/>
          <p:cNvSpPr>
            <a:spLocks noGrp="1"/>
          </p:cNvSpPr>
          <p:nvPr>
            <p:ph type="body" sz="quarter" idx="1"/>
          </p:nvPr>
        </p:nvSpPr>
        <p:spPr>
          <a:xfrm>
            <a:off x="168033" y="3255534"/>
            <a:ext cx="8555279" cy="154033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200" b="1" dirty="0"/>
              <a:t>proposal to measure forward direct photons to study low-x gluon distributions/gluon saturation (under discussion for LS3)</a:t>
            </a:r>
          </a:p>
          <a:p>
            <a:pPr lvl="1"/>
            <a:r>
              <a:rPr sz="2200" dirty="0"/>
              <a:t>main challenge: separa</a:t>
            </a:r>
            <a:r>
              <a:rPr sz="2000" dirty="0"/>
              <a:t>te </a:t>
            </a:r>
            <a:r>
              <a:rPr sz="2500" dirty="0">
                <a:latin typeface="Symbol"/>
                <a:ea typeface="Symbol"/>
                <a:cs typeface="Symbol"/>
                <a:sym typeface="Symbol"/>
              </a:rPr>
              <a:t>γ/π</a:t>
            </a:r>
            <a:r>
              <a:rPr sz="2500" baseline="31999" dirty="0">
                <a:latin typeface="Symbol"/>
                <a:ea typeface="Symbol"/>
                <a:cs typeface="Symbol"/>
                <a:sym typeface="Symbol"/>
              </a:rPr>
              <a:t>0</a:t>
            </a:r>
            <a:r>
              <a:rPr dirty="0"/>
              <a:t> </a:t>
            </a:r>
            <a:r>
              <a:rPr sz="2200" dirty="0"/>
              <a:t>at high energy</a:t>
            </a:r>
          </a:p>
          <a:p>
            <a:pPr lvl="1"/>
            <a:r>
              <a:rPr sz="2200" dirty="0"/>
              <a:t>need small Molière radius, high-granularity read-out</a:t>
            </a:r>
          </a:p>
        </p:txBody>
      </p:sp>
      <p:sp>
        <p:nvSpPr>
          <p:cNvPr id="15" name="Shape 360"/>
          <p:cNvSpPr/>
          <p:nvPr/>
        </p:nvSpPr>
        <p:spPr>
          <a:xfrm>
            <a:off x="5962973" y="-3848"/>
            <a:ext cx="2930996" cy="33182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spcBef>
                <a:spcPts val="0"/>
              </a:spcBef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1700" dirty="0">
                <a:latin typeface="Helvetica Neue" charset="0"/>
                <a:ea typeface="Helvetica Neue" charset="0"/>
                <a:cs typeface="Helvetica Neue" charset="0"/>
              </a:rPr>
              <a:t>x-Q</a:t>
            </a:r>
            <a:r>
              <a:rPr lang="en-US" sz="1700" baseline="30000" dirty="0">
                <a:latin typeface="Helvetica Neue" charset="0"/>
                <a:ea typeface="Helvetica Neue" charset="0"/>
                <a:cs typeface="Helvetica Neue" charset="0"/>
              </a:rPr>
              <a:t>2</a:t>
            </a:r>
            <a:r>
              <a:rPr lang="en-US" sz="1700" dirty="0">
                <a:latin typeface="Helvetica Neue" charset="0"/>
                <a:ea typeface="Helvetica Neue" charset="0"/>
                <a:cs typeface="Helvetica Neue" charset="0"/>
              </a:rPr>
              <a:t> coverage for EM probes</a:t>
            </a:r>
            <a:endParaRPr sz="1700" baseline="-25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2"/>
          </p:nvPr>
        </p:nvSpPr>
        <p:spPr>
          <a:xfrm>
            <a:off x="4162778" y="6500812"/>
            <a:ext cx="534309" cy="267891"/>
          </a:xfrm>
        </p:spPr>
        <p:txBody>
          <a:bodyPr/>
          <a:lstStyle/>
          <a:p>
            <a:fld id="{86CB4B4D-7CA3-9044-876B-883B54F8677D}" type="slidenum">
              <a:rPr lang="tr-TR" smtClean="0"/>
              <a:t>17</a:t>
            </a:fld>
            <a:endParaRPr lang="tr-TR" dirty="0"/>
          </a:p>
        </p:txBody>
      </p:sp>
      <p:sp>
        <p:nvSpPr>
          <p:cNvPr id="3" name="Tekstvak 2"/>
          <p:cNvSpPr txBox="1"/>
          <p:nvPr/>
        </p:nvSpPr>
        <p:spPr>
          <a:xfrm>
            <a:off x="4577930" y="1503839"/>
            <a:ext cx="1290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New </a:t>
            </a:r>
            <a:r>
              <a:rPr lang="en-GB" sz="2000" b="1" dirty="0" smtClean="0">
                <a:solidFill>
                  <a:srgbClr val="FF0000"/>
                </a:solidFill>
              </a:rPr>
              <a:t>ideas</a:t>
            </a:r>
            <a:endParaRPr lang="en-GB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34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body" idx="1"/>
          </p:nvPr>
        </p:nvSpPr>
        <p:spPr>
          <a:xfrm>
            <a:off x="349406" y="4041521"/>
            <a:ext cx="3633907" cy="129247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>
              <a:buFont typeface="Helvetica"/>
            </a:lvl1pPr>
            <a:lvl2pPr marL="723900" indent="-342900">
              <a:buFont typeface="Helvetica"/>
              <a:defRPr sz="3600"/>
            </a:lvl2pPr>
          </a:lstStyle>
          <a:p>
            <a:r>
              <a:rPr dirty="0" smtClean="0">
                <a:solidFill>
                  <a:schemeClr val="tx1"/>
                </a:solidFill>
              </a:rPr>
              <a:t>good </a:t>
            </a:r>
            <a:r>
              <a:rPr dirty="0">
                <a:solidFill>
                  <a:schemeClr val="tx1"/>
                </a:solidFill>
              </a:rPr>
              <a:t>linearity </a:t>
            </a:r>
          </a:p>
          <a:p>
            <a:pPr lvl="1"/>
            <a:r>
              <a:rPr dirty="0"/>
              <a:t>no </a:t>
            </a:r>
            <a:r>
              <a:rPr lang="en-US" dirty="0" smtClean="0"/>
              <a:t>strong </a:t>
            </a:r>
            <a:r>
              <a:rPr dirty="0" smtClean="0"/>
              <a:t>effect </a:t>
            </a:r>
            <a:r>
              <a:rPr dirty="0"/>
              <a:t>of </a:t>
            </a:r>
            <a:r>
              <a:rPr dirty="0" smtClean="0"/>
              <a:t>saturation</a:t>
            </a:r>
            <a:endParaRPr lang="en-US" dirty="0" smtClean="0"/>
          </a:p>
        </p:txBody>
      </p:sp>
      <p:sp>
        <p:nvSpPr>
          <p:cNvPr id="347" name="Shape 347"/>
          <p:cNvSpPr>
            <a:spLocks noGrp="1"/>
          </p:cNvSpPr>
          <p:nvPr>
            <p:ph type="sldNum" sz="quarter" idx="2"/>
          </p:nvPr>
        </p:nvSpPr>
        <p:spPr>
          <a:xfrm>
            <a:off x="4482667" y="6518672"/>
            <a:ext cx="169736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5" y="598365"/>
            <a:ext cx="3543750" cy="343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03" y="598365"/>
            <a:ext cx="3543750" cy="3431250"/>
          </a:xfrm>
          <a:prstGeom prst="rect">
            <a:avLst/>
          </a:prstGeom>
        </p:spPr>
      </p:pic>
      <p:sp>
        <p:nvSpPr>
          <p:cNvPr id="9" name="Shape 345"/>
          <p:cNvSpPr txBox="1">
            <a:spLocks/>
          </p:cNvSpPr>
          <p:nvPr/>
        </p:nvSpPr>
        <p:spPr>
          <a:xfrm>
            <a:off x="250031" y="44649"/>
            <a:ext cx="8643938" cy="685164"/>
          </a:xfrm>
          <a:prstGeom prst="rect">
            <a:avLst/>
          </a:prstGeom>
        </p:spPr>
        <p:txBody>
          <a:bodyPr vert="horz" lIns="64291" tIns="32146" rIns="64291" bIns="32146" rtlCol="0" anchor="ctr">
            <a:normAutofit fontScale="70000" lnSpcReduction="20000"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 cap="none" baseline="0">
                <a:solidFill>
                  <a:schemeClr val="tx1"/>
                </a:solidFill>
                <a:latin typeface="Helvetica Neue" charset="0"/>
                <a:ea typeface="+mj-ea"/>
                <a:cs typeface="+mj-cs"/>
              </a:defRPr>
            </a:lvl1pPr>
          </a:lstStyle>
          <a:p>
            <a:r>
              <a:rPr lang="en-US" smtClean="0"/>
              <a:t>Energy Linearity     –        Energy Resolution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77400" y="5653545"/>
            <a:ext cx="5410534" cy="865139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lvl="1" algn="l"/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note to simulation:</a:t>
            </a:r>
          </a:p>
          <a:p>
            <a:pPr lvl="2" algn="l"/>
            <a:r>
              <a:rPr lang="en-US" sz="1700" dirty="0">
                <a:latin typeface="Helvetica Neue" charset="0"/>
                <a:ea typeface="Helvetica Neue" charset="0"/>
                <a:cs typeface="Helvetica Neue" charset="0"/>
              </a:rPr>
              <a:t>ideal detector: no dead/bad sensors</a:t>
            </a:r>
          </a:p>
          <a:p>
            <a:pPr lvl="2" algn="l"/>
            <a:r>
              <a:rPr lang="en-US" sz="1700" dirty="0">
                <a:latin typeface="Helvetica Neue" charset="0"/>
                <a:ea typeface="Helvetica Neue" charset="0"/>
                <a:cs typeface="Helvetica Neue" charset="0"/>
              </a:rPr>
              <a:t>real detector: including dead/bad sensors</a:t>
            </a:r>
          </a:p>
        </p:txBody>
      </p:sp>
      <p:sp>
        <p:nvSpPr>
          <p:cNvPr id="11" name="Shape 351"/>
          <p:cNvSpPr txBox="1">
            <a:spLocks/>
          </p:cNvSpPr>
          <p:nvPr/>
        </p:nvSpPr>
        <p:spPr>
          <a:xfrm>
            <a:off x="4652403" y="4029615"/>
            <a:ext cx="4302998" cy="1964015"/>
          </a:xfrm>
          <a:prstGeom prst="rect">
            <a:avLst/>
          </a:prstGeom>
        </p:spPr>
        <p:txBody>
          <a:bodyPr vert="horz" lIns="64291" tIns="32146" rIns="64291" bIns="32146" rtlCol="0">
            <a:normAutofit fontScale="92500" lnSpcReduction="10000"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/>
              <a:buChar char="•"/>
              <a:defRPr sz="3600" kern="1200" baseline="0">
                <a:solidFill>
                  <a:srgbClr val="525252"/>
                </a:solidFill>
                <a:latin typeface="Helvetica Neue" charset="0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2560" kern="1200" baseline="0">
                <a:solidFill>
                  <a:schemeClr val="tx1"/>
                </a:solidFill>
                <a:latin typeface="Helvetica Neue" charset="0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2133" kern="1200" baseline="0">
                <a:solidFill>
                  <a:schemeClr val="tx1"/>
                </a:solidFill>
                <a:latin typeface="Helvetica Neue" charset="0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20" kern="1200" baseline="0">
                <a:solidFill>
                  <a:schemeClr val="tx1"/>
                </a:solidFill>
                <a:latin typeface="Helvetica Neue" charset="0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20" kern="1200" baseline="0">
                <a:solidFill>
                  <a:schemeClr val="tx1"/>
                </a:solidFill>
                <a:latin typeface="Helvetica Neue" charset="0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Helvetica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resolution slightly worse than simulation</a:t>
            </a:r>
          </a:p>
          <a:p>
            <a:pPr marL="508974" lvl="1" indent="-241093">
              <a:buFont typeface="Helvetica"/>
              <a:buChar char="•"/>
              <a:defRPr sz="3600"/>
            </a:pPr>
            <a:r>
              <a:rPr lang="en-US" sz="2500" dirty="0"/>
              <a:t>sensor quality/calibration can be improved</a:t>
            </a:r>
          </a:p>
        </p:txBody>
      </p:sp>
      <p:sp>
        <p:nvSpPr>
          <p:cNvPr id="12" name="Shape 360"/>
          <p:cNvSpPr/>
          <p:nvPr/>
        </p:nvSpPr>
        <p:spPr>
          <a:xfrm>
            <a:off x="7187935" y="6084659"/>
            <a:ext cx="2246164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spcBef>
                <a:spcPts val="0"/>
              </a:spcBef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Chunhui Zhang, </a:t>
            </a:r>
            <a:r>
              <a:rPr lang="en-US" dirty="0" err="1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Hongkai</a:t>
            </a:r>
            <a:r>
              <a:rPr lang="en-US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 Wang</a:t>
            </a:r>
            <a:endParaRPr baseline="-25000" dirty="0">
              <a:solidFill>
                <a:srgbClr val="0070C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8549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" y="699582"/>
            <a:ext cx="5063133" cy="4902398"/>
          </a:xfrm>
          <a:prstGeom prst="rect">
            <a:avLst/>
          </a:prstGeom>
        </p:spPr>
      </p:pic>
      <p:sp>
        <p:nvSpPr>
          <p:cNvPr id="355" name="Shape 355"/>
          <p:cNvSpPr>
            <a:spLocks noGrp="1"/>
          </p:cNvSpPr>
          <p:nvPr>
            <p:ph type="title"/>
          </p:nvPr>
        </p:nvSpPr>
        <p:spPr>
          <a:xfrm>
            <a:off x="77845" y="-98359"/>
            <a:ext cx="8988311" cy="105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3200" dirty="0"/>
              <a:t>R&amp;D Results: Lateral </a:t>
            </a:r>
            <a:r>
              <a:rPr sz="3200" dirty="0" smtClean="0"/>
              <a:t>Profiles</a:t>
            </a:r>
            <a:r>
              <a:rPr lang="en-US" sz="3200" dirty="0" smtClean="0"/>
              <a:t> of EM Showers</a:t>
            </a:r>
            <a:endParaRPr sz="3200" dirty="0"/>
          </a:p>
        </p:txBody>
      </p:sp>
      <p:sp>
        <p:nvSpPr>
          <p:cNvPr id="356" name="Shape 3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218741" y="5713295"/>
            <a:ext cx="8697588" cy="111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>
            <a:spAutoFit/>
          </a:bodyPr>
          <a:lstStyle/>
          <a:p>
            <a:pPr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2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extremely narrow showers and high granularity make this technology useful for </a:t>
            </a:r>
            <a:r>
              <a:rPr lang="en-US" sz="2200" dirty="0" err="1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FoCal</a:t>
            </a:r>
            <a:r>
              <a:rPr lang="en-US" sz="22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 and other future calorimeters</a:t>
            </a:r>
          </a:p>
          <a:p>
            <a:pPr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2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(ideal for particle flow)</a:t>
            </a:r>
            <a:endParaRPr sz="2200" dirty="0">
              <a:solidFill>
                <a:srgbClr val="FF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Shape 360"/>
          <p:cNvSpPr/>
          <p:nvPr/>
        </p:nvSpPr>
        <p:spPr>
          <a:xfrm>
            <a:off x="5494126" y="3074243"/>
            <a:ext cx="1081806" cy="6876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spcBef>
                <a:spcPts val="0"/>
              </a:spcBef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preliminary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Shape 346"/>
          <p:cNvSpPr>
            <a:spLocks noGrp="1"/>
          </p:cNvSpPr>
          <p:nvPr>
            <p:ph type="body" idx="1"/>
          </p:nvPr>
        </p:nvSpPr>
        <p:spPr>
          <a:xfrm>
            <a:off x="5113515" y="810897"/>
            <a:ext cx="3952640" cy="455882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>
              <a:buFont typeface="Helvetica"/>
            </a:lvl1pPr>
            <a:lvl2pPr marL="723900" indent="-342900">
              <a:buFont typeface="Helvetica"/>
              <a:defRPr sz="3600"/>
            </a:lvl2pPr>
          </a:lstStyle>
          <a:p>
            <a:r>
              <a:rPr lang="en-US" dirty="0" smtClean="0">
                <a:solidFill>
                  <a:schemeClr val="tx1"/>
                </a:solidFill>
              </a:rPr>
              <a:t>“world records”:</a:t>
            </a:r>
          </a:p>
          <a:p>
            <a:pPr lvl="1"/>
            <a:r>
              <a:rPr lang="en-US" sz="2200" dirty="0"/>
              <a:t>highest granularity calorimeter</a:t>
            </a:r>
          </a:p>
          <a:p>
            <a:pPr lvl="1"/>
            <a:r>
              <a:rPr lang="en-US" sz="2200" dirty="0"/>
              <a:t>smallest Moliere radius</a:t>
            </a:r>
          </a:p>
          <a:p>
            <a:pPr lvl="2"/>
            <a:r>
              <a:rPr lang="en-US" sz="2000" dirty="0"/>
              <a:t>R</a:t>
            </a:r>
            <a:r>
              <a:rPr lang="en-US" sz="2000" baseline="-25000" dirty="0"/>
              <a:t>M</a:t>
            </a:r>
            <a:r>
              <a:rPr lang="en-US" sz="2000" dirty="0"/>
              <a:t> ≈ 11mm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allows shower measurements with unprecedented detail </a:t>
            </a:r>
          </a:p>
          <a:p>
            <a:r>
              <a:rPr dirty="0" smtClean="0">
                <a:solidFill>
                  <a:schemeClr val="tx1"/>
                </a:solidFill>
              </a:rPr>
              <a:t>good </a:t>
            </a:r>
            <a:r>
              <a:rPr lang="en-US" dirty="0" smtClean="0">
                <a:solidFill>
                  <a:schemeClr val="tx1"/>
                </a:solidFill>
              </a:rPr>
              <a:t>overall agreement with simulations</a:t>
            </a:r>
            <a:endParaRPr dirty="0" smtClean="0">
              <a:solidFill>
                <a:schemeClr val="tx1"/>
              </a:solidFill>
            </a:endParaRPr>
          </a:p>
          <a:p>
            <a:pPr lvl="1"/>
            <a:r>
              <a:rPr lang="en-US" sz="2200" dirty="0"/>
              <a:t>GEANT4 + charge diffusion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should allow to tune details of shower description in GEANT4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Shape 360"/>
          <p:cNvSpPr/>
          <p:nvPr/>
        </p:nvSpPr>
        <p:spPr>
          <a:xfrm>
            <a:off x="819476" y="4612196"/>
            <a:ext cx="2246164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spcBef>
                <a:spcPts val="0"/>
              </a:spcBef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dirty="0"/>
              <a:t>layer 8 →  z ≈ 8 X</a:t>
            </a:r>
            <a:r>
              <a:rPr lang="en-US" baseline="-25000" dirty="0"/>
              <a:t>0</a:t>
            </a:r>
            <a:endParaRPr baseline="-25000" dirty="0"/>
          </a:p>
        </p:txBody>
      </p:sp>
    </p:spTree>
    <p:extLst>
      <p:ext uri="{BB962C8B-B14F-4D97-AF65-F5344CB8AC3E}">
        <p14:creationId xmlns:p14="http://schemas.microsoft.com/office/powerpoint/2010/main" val="114426475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uu-sap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90" y="735876"/>
            <a:ext cx="5242089" cy="34974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59" y="105306"/>
            <a:ext cx="5864578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Quark Gluon Plasma</a:t>
            </a:r>
            <a:br>
              <a:rPr lang="en-GB" dirty="0" smtClean="0"/>
            </a:br>
            <a:r>
              <a:rPr lang="en-GB" dirty="0" smtClean="0"/>
              <a:t>ALICE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5221" y="1397000"/>
            <a:ext cx="8065915" cy="5378269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Group composition</a:t>
            </a:r>
          </a:p>
          <a:p>
            <a:pPr lvl="1"/>
            <a:r>
              <a:rPr lang="en-GB" dirty="0" smtClean="0"/>
              <a:t>7 staff</a:t>
            </a:r>
          </a:p>
          <a:p>
            <a:pPr lvl="1"/>
            <a:r>
              <a:rPr lang="en-GB" dirty="0" smtClean="0"/>
              <a:t>4 postdocs</a:t>
            </a:r>
          </a:p>
          <a:p>
            <a:pPr lvl="1"/>
            <a:r>
              <a:rPr lang="en-GB" dirty="0" smtClean="0"/>
              <a:t>18 PhD students</a:t>
            </a:r>
          </a:p>
          <a:p>
            <a:pPr lvl="1"/>
            <a:r>
              <a:rPr lang="en-GB" dirty="0" smtClean="0"/>
              <a:t>Visiting professor</a:t>
            </a:r>
          </a:p>
          <a:p>
            <a:pPr lvl="1"/>
            <a:r>
              <a:rPr lang="en-GB" dirty="0" smtClean="0"/>
              <a:t>Humboldt fellow</a:t>
            </a:r>
          </a:p>
          <a:p>
            <a:r>
              <a:rPr lang="en-GB" dirty="0" smtClean="0"/>
              <a:t>Funding</a:t>
            </a:r>
          </a:p>
          <a:p>
            <a:pPr lvl="1"/>
            <a:r>
              <a:rPr lang="en-GB" dirty="0" err="1" smtClean="0"/>
              <a:t>Nikhef</a:t>
            </a:r>
            <a:endParaRPr lang="en-GB" dirty="0" smtClean="0"/>
          </a:p>
          <a:p>
            <a:pPr lvl="1"/>
            <a:r>
              <a:rPr lang="en-GB" dirty="0" smtClean="0"/>
              <a:t>UU</a:t>
            </a:r>
          </a:p>
          <a:p>
            <a:pPr lvl="1"/>
            <a:r>
              <a:rPr lang="en-GB" dirty="0" smtClean="0"/>
              <a:t>CERN (doctoral programme)</a:t>
            </a:r>
          </a:p>
          <a:p>
            <a:pPr lvl="1"/>
            <a:r>
              <a:rPr lang="en-GB" dirty="0" smtClean="0"/>
              <a:t>China (students)</a:t>
            </a:r>
          </a:p>
          <a:p>
            <a:pPr lvl="1"/>
            <a:r>
              <a:rPr lang="en-GB" dirty="0" smtClean="0"/>
              <a:t>Collaborative grant with Nantes</a:t>
            </a:r>
          </a:p>
          <a:p>
            <a:pPr lvl="1"/>
            <a:r>
              <a:rPr lang="en-GB" dirty="0" smtClean="0"/>
              <a:t>LHC FOM up to 2021 (since 2013)</a:t>
            </a:r>
          </a:p>
          <a:p>
            <a:pPr lvl="1"/>
            <a:r>
              <a:rPr lang="en-GB" dirty="0" smtClean="0"/>
              <a:t>NWO BIG hardware (2014)</a:t>
            </a:r>
          </a:p>
          <a:p>
            <a:pPr lvl="1"/>
            <a:r>
              <a:rPr lang="en-GB" dirty="0" smtClean="0"/>
              <a:t>2 VICI</a:t>
            </a:r>
          </a:p>
          <a:p>
            <a:pPr lvl="1"/>
            <a:r>
              <a:rPr lang="en-GB" dirty="0" smtClean="0"/>
              <a:t>VIDI</a:t>
            </a:r>
          </a:p>
          <a:p>
            <a:pPr lvl="1"/>
            <a:r>
              <a:rPr lang="en-GB" dirty="0" smtClean="0"/>
              <a:t>Collaboration with Sao Paulo (PhDs)</a:t>
            </a:r>
            <a:endParaRPr lang="en-GB" dirty="0" smtClean="0"/>
          </a:p>
          <a:p>
            <a:pPr lvl="1"/>
            <a:r>
              <a:rPr lang="en-GB" dirty="0" smtClean="0"/>
              <a:t>COST network (EU)</a:t>
            </a:r>
          </a:p>
          <a:p>
            <a:pPr lvl="1"/>
            <a:r>
              <a:rPr lang="en-GB" dirty="0" smtClean="0"/>
              <a:t>3 </a:t>
            </a:r>
            <a:r>
              <a:rPr lang="en-GB" dirty="0" err="1" smtClean="0"/>
              <a:t>Projectruimte</a:t>
            </a:r>
            <a:endParaRPr lang="en-GB" dirty="0" smtClean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4529667" y="4233334"/>
            <a:ext cx="4580462" cy="254193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Strong position in ALICE</a:t>
            </a:r>
          </a:p>
          <a:p>
            <a:pPr lvl="1"/>
            <a:r>
              <a:rPr lang="en-GB" dirty="0" smtClean="0"/>
              <a:t>Management board</a:t>
            </a:r>
          </a:p>
          <a:p>
            <a:pPr lvl="1"/>
            <a:r>
              <a:rPr lang="en-GB" dirty="0" smtClean="0"/>
              <a:t>(sub) detector project leader</a:t>
            </a:r>
          </a:p>
          <a:p>
            <a:pPr lvl="1"/>
            <a:r>
              <a:rPr lang="en-GB" dirty="0" smtClean="0"/>
              <a:t>Physics coordinator</a:t>
            </a:r>
          </a:p>
          <a:p>
            <a:pPr lvl="1"/>
            <a:r>
              <a:rPr lang="en-GB" dirty="0" smtClean="0"/>
              <a:t>Physics working group conveners</a:t>
            </a:r>
          </a:p>
          <a:p>
            <a:pPr lvl="1"/>
            <a:r>
              <a:rPr lang="en-GB" dirty="0" smtClean="0"/>
              <a:t>Physics analysis group convenor</a:t>
            </a:r>
          </a:p>
          <a:p>
            <a:pPr lvl="1"/>
            <a:r>
              <a:rPr lang="en-GB" dirty="0" smtClean="0"/>
              <a:t>Editorial board members</a:t>
            </a:r>
          </a:p>
          <a:p>
            <a:pPr lvl="1"/>
            <a:r>
              <a:rPr lang="en-GB" dirty="0" smtClean="0"/>
              <a:t>Primary authors many papers</a:t>
            </a:r>
          </a:p>
          <a:p>
            <a:pPr lvl="1"/>
            <a:r>
              <a:rPr lang="en-GB" dirty="0" smtClean="0"/>
              <a:t>ALICE thesis award</a:t>
            </a:r>
            <a:endParaRPr lang="en-GB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078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title"/>
          </p:nvPr>
        </p:nvSpPr>
        <p:spPr>
          <a:xfrm>
            <a:off x="77845" y="-98359"/>
            <a:ext cx="8988311" cy="105433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Shower Position Resolution</a:t>
            </a:r>
            <a:endParaRPr dirty="0"/>
          </a:p>
        </p:txBody>
      </p:sp>
      <p:sp>
        <p:nvSpPr>
          <p:cNvPr id="356" name="Shape 356"/>
          <p:cNvSpPr>
            <a:spLocks noGrp="1"/>
          </p:cNvSpPr>
          <p:nvPr>
            <p:ph type="sldNum" sz="quarter" idx="2"/>
          </p:nvPr>
        </p:nvSpPr>
        <p:spPr>
          <a:xfrm>
            <a:off x="4437983" y="6500812"/>
            <a:ext cx="402128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 dirty="0"/>
          </a:p>
        </p:txBody>
      </p:sp>
      <p:sp>
        <p:nvSpPr>
          <p:cNvPr id="357" name="Shape 357"/>
          <p:cNvSpPr/>
          <p:nvPr/>
        </p:nvSpPr>
        <p:spPr>
          <a:xfrm>
            <a:off x="541114" y="5358981"/>
            <a:ext cx="4000753" cy="11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>
            <a:spAutoFit/>
          </a:bodyPr>
          <a:lstStyle/>
          <a:p>
            <a:pPr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400" dirty="0"/>
              <a:t>distribution </a:t>
            </a:r>
            <a:r>
              <a:rPr lang="en-US" sz="2400" dirty="0" smtClean="0"/>
              <a:t>of residuals of shower position relative to electron beam</a:t>
            </a:r>
            <a:endParaRPr sz="2400" dirty="0"/>
          </a:p>
        </p:txBody>
      </p:sp>
      <p:sp>
        <p:nvSpPr>
          <p:cNvPr id="362" name="Shape 362"/>
          <p:cNvSpPr/>
          <p:nvPr/>
        </p:nvSpPr>
        <p:spPr>
          <a:xfrm>
            <a:off x="4697088" y="5316648"/>
            <a:ext cx="4421387" cy="11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>
            <a:spAutoFit/>
          </a:bodyPr>
          <a:lstStyle/>
          <a:p>
            <a:pPr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400" dirty="0" smtClean="0"/>
              <a:t>excellent position resolution</a:t>
            </a:r>
          </a:p>
          <a:p>
            <a:pPr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400" dirty="0" smtClean="0"/>
              <a:t>includes uncertainty on beam position</a:t>
            </a:r>
            <a:endParaRPr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6" y="1371080"/>
            <a:ext cx="7982067" cy="379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939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3485437"/>
      </p:ext>
    </p:extLst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2832332"/>
      </p:ext>
    </p:extLst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77845" y="-98359"/>
            <a:ext cx="8988311" cy="1054336"/>
          </a:xfrm>
          <a:prstGeom prst="rect">
            <a:avLst/>
          </a:prstGeom>
        </p:spPr>
        <p:txBody>
          <a:bodyPr/>
          <a:lstStyle/>
          <a:p>
            <a:r>
              <a:t>Two Shower Separation</a:t>
            </a:r>
          </a:p>
        </p:txBody>
      </p:sp>
      <p:sp>
        <p:nvSpPr>
          <p:cNvPr id="366" name="Shape 3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368" name="Twoshower3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152" y="1225995"/>
            <a:ext cx="2272489" cy="3876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Twoshower_2D_YZ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9419" y="1227009"/>
            <a:ext cx="2298123" cy="3874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Twoshower_2D_XY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85319" y="1225995"/>
            <a:ext cx="4003961" cy="3876907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/>
          <p:nvPr/>
        </p:nvSpPr>
        <p:spPr>
          <a:xfrm>
            <a:off x="1991087" y="692001"/>
            <a:ext cx="5161826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spcBef>
                <a:spcPts val="0"/>
              </a:spcBef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display of single event (with pile-up) from 244 GeV mixed beam</a:t>
            </a:r>
          </a:p>
        </p:txBody>
      </p:sp>
      <p:sp>
        <p:nvSpPr>
          <p:cNvPr id="375" name="Shape 375"/>
          <p:cNvSpPr/>
          <p:nvPr/>
        </p:nvSpPr>
        <p:spPr>
          <a:xfrm>
            <a:off x="198302" y="5103099"/>
            <a:ext cx="5418508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spcBef>
                <a:spcPts val="0"/>
              </a:spcBef>
              <a:defRPr sz="2000" i="1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colour code = pixel hit density</a:t>
            </a:r>
          </a:p>
        </p:txBody>
      </p:sp>
    </p:spTree>
    <p:extLst>
      <p:ext uri="{BB962C8B-B14F-4D97-AF65-F5344CB8AC3E}">
        <p14:creationId xmlns:p14="http://schemas.microsoft.com/office/powerpoint/2010/main" val="113492800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HeavyIonCelebration_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6222" cy="2555293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1311" y="3070570"/>
            <a:ext cx="8229600" cy="3620915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 smtClean="0"/>
              <a:t>pp</a:t>
            </a:r>
            <a:endParaRPr lang="en-GB" dirty="0" smtClean="0"/>
          </a:p>
          <a:p>
            <a:r>
              <a:rPr lang="en-GB" dirty="0" err="1" smtClean="0"/>
              <a:t>pPb</a:t>
            </a:r>
            <a:r>
              <a:rPr lang="en-GB" dirty="0" smtClean="0"/>
              <a:t> @ 5.02 </a:t>
            </a:r>
            <a:r>
              <a:rPr lang="en-GB" dirty="0" err="1" smtClean="0"/>
              <a:t>TeV</a:t>
            </a:r>
            <a:endParaRPr lang="en-GB" dirty="0" smtClean="0"/>
          </a:p>
          <a:p>
            <a:pPr lvl="1"/>
            <a:r>
              <a:rPr lang="en-GB" dirty="0" smtClean="0"/>
              <a:t>Reference for 2015 </a:t>
            </a:r>
            <a:r>
              <a:rPr lang="en-GB" dirty="0" err="1" smtClean="0"/>
              <a:t>PbPb</a:t>
            </a:r>
            <a:endParaRPr lang="en-GB" dirty="0" smtClean="0"/>
          </a:p>
          <a:p>
            <a:pPr lvl="1"/>
            <a:r>
              <a:rPr lang="en-GB" dirty="0" smtClean="0"/>
              <a:t>765M events = 7x previous recorded</a:t>
            </a:r>
          </a:p>
          <a:p>
            <a:r>
              <a:rPr lang="en-GB" dirty="0" err="1" smtClean="0"/>
              <a:t>pPb</a:t>
            </a:r>
            <a:r>
              <a:rPr lang="en-GB" dirty="0" smtClean="0"/>
              <a:t> @ 8.16 </a:t>
            </a:r>
            <a:r>
              <a:rPr lang="en-GB" dirty="0" err="1" smtClean="0"/>
              <a:t>TeV</a:t>
            </a:r>
            <a:r>
              <a:rPr lang="en-GB" dirty="0" smtClean="0"/>
              <a:t> high luminosity (rare triggers)</a:t>
            </a:r>
          </a:p>
          <a:p>
            <a:pPr lvl="1"/>
            <a:r>
              <a:rPr lang="en-GB" dirty="0" err="1" smtClean="0"/>
              <a:t>Charmonia</a:t>
            </a:r>
            <a:r>
              <a:rPr lang="en-GB" dirty="0" smtClean="0"/>
              <a:t> in forward direction</a:t>
            </a:r>
          </a:p>
          <a:p>
            <a:pPr lvl="1"/>
            <a:r>
              <a:rPr lang="en-GB" dirty="0" smtClean="0"/>
              <a:t>Mostly ITS, PHOS and </a:t>
            </a:r>
            <a:r>
              <a:rPr lang="en-GB" dirty="0" err="1" smtClean="0"/>
              <a:t>muon</a:t>
            </a:r>
            <a:r>
              <a:rPr lang="en-GB" dirty="0" smtClean="0"/>
              <a:t> spectrometer</a:t>
            </a:r>
          </a:p>
          <a:p>
            <a:pPr lvl="1"/>
            <a:r>
              <a:rPr lang="en-GB" dirty="0" smtClean="0"/>
              <a:t>12.4 nb</a:t>
            </a:r>
            <a:r>
              <a:rPr lang="en-GB" baseline="30000" dirty="0" smtClean="0"/>
              <a:t>-1</a:t>
            </a:r>
            <a:r>
              <a:rPr lang="en-GB" dirty="0" smtClean="0"/>
              <a:t> </a:t>
            </a:r>
            <a:r>
              <a:rPr lang="en-GB" dirty="0" err="1" smtClean="0"/>
              <a:t>pPb</a:t>
            </a:r>
            <a:r>
              <a:rPr lang="en-GB" dirty="0" smtClean="0"/>
              <a:t> / </a:t>
            </a:r>
            <a:r>
              <a:rPr lang="en-GB" dirty="0" err="1" smtClean="0"/>
              <a:t>Pbp</a:t>
            </a:r>
            <a:endParaRPr lang="en-GB" dirty="0"/>
          </a:p>
        </p:txBody>
      </p:sp>
      <p:pic>
        <p:nvPicPr>
          <p:cNvPr id="6" name="Afbeelding 5" descr="Event_at_8TeV_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47" y="2"/>
            <a:ext cx="5669553" cy="3189123"/>
          </a:xfrm>
          <a:prstGeom prst="rect">
            <a:avLst/>
          </a:prstGeom>
        </p:spPr>
      </p:pic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3</a:t>
            </a:fld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0074" y="24737"/>
            <a:ext cx="4115735" cy="7759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Run </a:t>
            </a:r>
            <a:r>
              <a:rPr lang="en-GB" dirty="0" smtClean="0">
                <a:solidFill>
                  <a:schemeClr val="bg1"/>
                </a:solidFill>
              </a:rPr>
              <a:t>II 2016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Afbeelding 3" descr="lorentz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75" y="0"/>
            <a:ext cx="1703049" cy="23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64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470"/>
            <a:ext cx="8229600" cy="69902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Physics</a:t>
            </a:r>
            <a:endParaRPr lang="en-GB" dirty="0"/>
          </a:p>
        </p:txBody>
      </p:sp>
      <p:sp>
        <p:nvSpPr>
          <p:cNvPr id="5" name="Tijdelijke aanduiding voor tekst 2"/>
          <p:cNvSpPr txBox="1">
            <a:spLocks/>
          </p:cNvSpPr>
          <p:nvPr/>
        </p:nvSpPr>
        <p:spPr>
          <a:xfrm>
            <a:off x="457200" y="724850"/>
            <a:ext cx="6993467" cy="57759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Study of nuclear matter under extreme conditions</a:t>
            </a:r>
          </a:p>
          <a:p>
            <a:r>
              <a:rPr lang="en-GB" sz="2400" dirty="0" smtClean="0"/>
              <a:t>Experiments require many observables</a:t>
            </a:r>
          </a:p>
          <a:p>
            <a:pPr lvl="1"/>
            <a:r>
              <a:rPr lang="en-GB" sz="2000" dirty="0" smtClean="0"/>
              <a:t>Bulk observables </a:t>
            </a:r>
            <a:r>
              <a:rPr lang="en-US" sz="2000" dirty="0"/>
              <a:t>(</a:t>
            </a:r>
            <a:r>
              <a:rPr lang="en-GB" sz="2000" dirty="0" smtClean="0"/>
              <a:t>correlations, flow) </a:t>
            </a:r>
            <a:r>
              <a:rPr lang="mr-IN" sz="2000" dirty="0" smtClean="0"/>
              <a:t>–</a:t>
            </a:r>
            <a:r>
              <a:rPr lang="en-GB" sz="2000" dirty="0" smtClean="0"/>
              <a:t> viscosity,</a:t>
            </a:r>
            <a:r>
              <a:rPr lang="mr-IN" sz="2000" dirty="0" smtClean="0"/>
              <a:t>…</a:t>
            </a:r>
            <a:endParaRPr lang="en-GB" sz="2000" dirty="0" smtClean="0"/>
          </a:p>
          <a:p>
            <a:pPr lvl="1"/>
            <a:r>
              <a:rPr lang="en-GB" sz="2000" dirty="0" smtClean="0"/>
              <a:t>Jets and heavy quarks </a:t>
            </a:r>
            <a:r>
              <a:rPr lang="mr-IN" sz="2000" dirty="0" smtClean="0"/>
              <a:t>–</a:t>
            </a:r>
            <a:r>
              <a:rPr lang="en-GB" sz="2000" dirty="0" smtClean="0"/>
              <a:t> penetrating the medium</a:t>
            </a:r>
          </a:p>
          <a:p>
            <a:pPr lvl="1"/>
            <a:r>
              <a:rPr lang="en-GB" sz="2000" dirty="0" smtClean="0"/>
              <a:t>Electromagnetic probes </a:t>
            </a:r>
            <a:r>
              <a:rPr lang="mr-IN" sz="2000" dirty="0" smtClean="0"/>
              <a:t>–</a:t>
            </a:r>
            <a:r>
              <a:rPr lang="en-GB" sz="2000" dirty="0" smtClean="0"/>
              <a:t> escape with little </a:t>
            </a:r>
            <a:r>
              <a:rPr lang="en-GB" sz="2000" dirty="0" smtClean="0"/>
              <a:t>interaction</a:t>
            </a:r>
          </a:p>
          <a:p>
            <a:pPr lvl="1"/>
            <a:r>
              <a:rPr lang="en-GB" sz="2000" dirty="0" smtClean="0"/>
              <a:t>Thermal di-leptons</a:t>
            </a:r>
            <a:endParaRPr lang="en-GB" sz="2000" dirty="0" smtClean="0"/>
          </a:p>
          <a:p>
            <a:r>
              <a:rPr lang="en-GB" sz="2400" dirty="0" smtClean="0"/>
              <a:t>Require different systems </a:t>
            </a:r>
            <a:r>
              <a:rPr lang="en-GB" sz="2400" dirty="0" err="1" smtClean="0"/>
              <a:t>pp</a:t>
            </a:r>
            <a:r>
              <a:rPr lang="en-GB" sz="2400" dirty="0" smtClean="0"/>
              <a:t>, </a:t>
            </a:r>
            <a:r>
              <a:rPr lang="en-GB" sz="2400" dirty="0" err="1" smtClean="0"/>
              <a:t>pPb</a:t>
            </a:r>
            <a:r>
              <a:rPr lang="en-GB" sz="2400" dirty="0" smtClean="0"/>
              <a:t>, </a:t>
            </a:r>
            <a:r>
              <a:rPr lang="en-GB" sz="2400" dirty="0" err="1" smtClean="0"/>
              <a:t>PbPb</a:t>
            </a:r>
            <a:endParaRPr lang="en-GB" sz="2400" dirty="0" smtClean="0"/>
          </a:p>
          <a:p>
            <a:pPr lvl="1"/>
            <a:r>
              <a:rPr lang="en-GB" sz="2000" dirty="0" smtClean="0"/>
              <a:t>Disentangle different processes</a:t>
            </a:r>
          </a:p>
          <a:p>
            <a:pPr lvl="1"/>
            <a:r>
              <a:rPr lang="en-GB" sz="2000" dirty="0" smtClean="0"/>
              <a:t>Surprising similarities found also!</a:t>
            </a:r>
          </a:p>
          <a:p>
            <a:r>
              <a:rPr lang="en-GB" sz="2800" dirty="0" smtClean="0"/>
              <a:t> </a:t>
            </a:r>
            <a:r>
              <a:rPr lang="en-GB" sz="2400" dirty="0" smtClean="0"/>
              <a:t>Calculations</a:t>
            </a:r>
            <a:endParaRPr lang="en-GB" sz="2400" dirty="0" smtClean="0"/>
          </a:p>
          <a:p>
            <a:pPr lvl="1"/>
            <a:r>
              <a:rPr lang="en-GB" sz="2000" dirty="0" smtClean="0"/>
              <a:t>Numerical QCD (lattice QCD)</a:t>
            </a:r>
          </a:p>
          <a:p>
            <a:pPr lvl="1"/>
            <a:r>
              <a:rPr lang="en-GB" sz="2000" dirty="0" err="1" smtClean="0"/>
              <a:t>AdS</a:t>
            </a:r>
            <a:r>
              <a:rPr lang="en-GB" sz="2000" dirty="0" smtClean="0"/>
              <a:t>/</a:t>
            </a:r>
            <a:r>
              <a:rPr lang="en-GB" sz="2000" dirty="0" smtClean="0"/>
              <a:t>CFT</a:t>
            </a:r>
          </a:p>
          <a:p>
            <a:pPr lvl="1"/>
            <a:r>
              <a:rPr lang="en-GB" sz="2000" dirty="0" smtClean="0"/>
              <a:t>Needs many ingredients</a:t>
            </a:r>
          </a:p>
          <a:p>
            <a:pPr lvl="2"/>
            <a:r>
              <a:rPr lang="en-GB" sz="1600" dirty="0" smtClean="0"/>
              <a:t>Initial state </a:t>
            </a:r>
          </a:p>
          <a:p>
            <a:pPr lvl="2"/>
            <a:r>
              <a:rPr lang="en-GB" sz="1600" dirty="0" smtClean="0"/>
              <a:t>Hydrodynamics - evolution</a:t>
            </a:r>
          </a:p>
          <a:p>
            <a:pPr lvl="2"/>
            <a:r>
              <a:rPr lang="en-GB" sz="1600" dirty="0" err="1" smtClean="0"/>
              <a:t>pQCD</a:t>
            </a:r>
            <a:r>
              <a:rPr lang="en-GB" sz="1600" dirty="0" smtClean="0"/>
              <a:t> </a:t>
            </a:r>
            <a:r>
              <a:rPr lang="mr-IN" sz="1600" dirty="0" smtClean="0"/>
              <a:t>–</a:t>
            </a:r>
            <a:r>
              <a:rPr lang="en-GB" sz="1600" dirty="0" smtClean="0"/>
              <a:t> energy loss</a:t>
            </a:r>
          </a:p>
          <a:p>
            <a:pPr lvl="2"/>
            <a:r>
              <a:rPr lang="en-GB" sz="1600" dirty="0" err="1" smtClean="0"/>
              <a:t>hadronisation</a:t>
            </a:r>
            <a:endParaRPr lang="en-GB" sz="1600" dirty="0" smtClean="0"/>
          </a:p>
          <a:p>
            <a:pPr lvl="1"/>
            <a:endParaRPr lang="en-GB" sz="2000" dirty="0"/>
          </a:p>
          <a:p>
            <a:r>
              <a:rPr lang="en-GB" sz="2400" dirty="0" smtClean="0"/>
              <a:t>Our </a:t>
            </a:r>
            <a:r>
              <a:rPr lang="en-GB" sz="2400" dirty="0" smtClean="0"/>
              <a:t>contributions for today:</a:t>
            </a:r>
            <a:endParaRPr lang="en-GB" sz="2400" dirty="0" smtClean="0"/>
          </a:p>
          <a:p>
            <a:pPr lvl="1"/>
            <a:r>
              <a:rPr lang="en-GB" sz="2000" dirty="0" smtClean="0"/>
              <a:t>Alberto </a:t>
            </a:r>
            <a:r>
              <a:rPr lang="en-GB" sz="2000" dirty="0" err="1" smtClean="0"/>
              <a:t>Caliva</a:t>
            </a:r>
            <a:endParaRPr lang="en-GB" sz="2000" dirty="0" smtClean="0"/>
          </a:p>
          <a:p>
            <a:pPr lvl="1"/>
            <a:r>
              <a:rPr lang="en-GB" sz="2000" dirty="0" err="1" smtClean="0"/>
              <a:t>Naghmeh</a:t>
            </a:r>
            <a:r>
              <a:rPr lang="en-GB" sz="2000" dirty="0" smtClean="0"/>
              <a:t> </a:t>
            </a:r>
            <a:r>
              <a:rPr lang="en-GB" sz="2000" dirty="0" err="1" smtClean="0"/>
              <a:t>Mohammadi</a:t>
            </a:r>
            <a:endParaRPr lang="en-GB" sz="2000" dirty="0" smtClean="0"/>
          </a:p>
        </p:txBody>
      </p:sp>
      <p:sp>
        <p:nvSpPr>
          <p:cNvPr id="8" name="Tijdelijke aanduiding voor tekst 2"/>
          <p:cNvSpPr txBox="1">
            <a:spLocks/>
          </p:cNvSpPr>
          <p:nvPr/>
        </p:nvSpPr>
        <p:spPr>
          <a:xfrm>
            <a:off x="4825999" y="5224847"/>
            <a:ext cx="4176889" cy="903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 smtClean="0"/>
              <a:t>More on context and future</a:t>
            </a:r>
          </a:p>
          <a:p>
            <a:pPr lvl="1"/>
            <a:r>
              <a:rPr lang="en-GB" sz="2000" dirty="0" err="1" smtClean="0"/>
              <a:t>Raimond</a:t>
            </a:r>
            <a:r>
              <a:rPr lang="en-GB" sz="2000" dirty="0" smtClean="0"/>
              <a:t> Snellings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2059625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593609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P</a:t>
            </a:r>
            <a:r>
              <a:rPr lang="en-GB" dirty="0" smtClean="0"/>
              <a:t>recision </a:t>
            </a:r>
            <a:r>
              <a:rPr lang="en-GB" dirty="0"/>
              <a:t>(</a:t>
            </a:r>
            <a:r>
              <a:rPr lang="en-GB" dirty="0" smtClean="0"/>
              <a:t>low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) and speed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4465" y="187632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Improve S/B </a:t>
            </a:r>
            <a:r>
              <a:rPr lang="en-GB" dirty="0" smtClean="0">
                <a:sym typeface="Wingdings" pitchFamily="2" charset="2"/>
              </a:rPr>
              <a:t> depends on ITS</a:t>
            </a:r>
            <a:endParaRPr lang="en-GB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GB" dirty="0" err="1" smtClean="0"/>
              <a:t>Beampipe</a:t>
            </a:r>
            <a:r>
              <a:rPr lang="en-GB" dirty="0" smtClean="0"/>
              <a:t> with smaller diameter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</a:rPr>
              <a:t>Smaller pixel size for inner layers ITS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</a:rPr>
              <a:t>Less material in inner layers ITS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</a:rPr>
              <a:t>Optimize number of layers ITS</a:t>
            </a:r>
          </a:p>
          <a:p>
            <a:pPr marL="914400" lvl="1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Improve statistics </a:t>
            </a:r>
            <a:r>
              <a:rPr lang="en-GB" dirty="0" smtClean="0">
                <a:sym typeface="Wingdings" pitchFamily="2" charset="2"/>
              </a:rPr>
              <a:t> All tracking and PID faster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>
                <a:sym typeface="Wingdings" pitchFamily="2" charset="2"/>
              </a:rPr>
              <a:t>Continuous read-out TPC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>
                <a:sym typeface="Wingdings" pitchFamily="2" charset="2"/>
              </a:rPr>
              <a:t>Faster electronics TRD, TOF, PHOS, MUON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>
                <a:sym typeface="Wingdings" pitchFamily="2" charset="2"/>
              </a:rPr>
              <a:t>Improve forward trigger detectors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  <a:sym typeface="Wingdings" pitchFamily="2" charset="2"/>
              </a:rPr>
              <a:t>Faster ITS</a:t>
            </a:r>
            <a:r>
              <a:rPr lang="en-GB" dirty="0" smtClean="0">
                <a:sym typeface="Wingdings" pitchFamily="2" charset="2"/>
              </a:rPr>
              <a:t> (replace SDD+SSD)</a:t>
            </a:r>
          </a:p>
          <a:p>
            <a:pPr marL="914400" lvl="1" indent="-514350">
              <a:buFont typeface="+mj-lt"/>
              <a:buAutoNum type="arabicPeriod"/>
            </a:pPr>
            <a:endParaRPr lang="en-GB" dirty="0" smtClean="0"/>
          </a:p>
          <a:p>
            <a:pPr marL="914400" lvl="1" indent="-514350">
              <a:buFont typeface="+mj-lt"/>
              <a:buAutoNum type="arabicPeriod"/>
            </a:pPr>
            <a:endParaRPr lang="en-GB" dirty="0"/>
          </a:p>
        </p:txBody>
      </p:sp>
      <p:pic>
        <p:nvPicPr>
          <p:cNvPr id="4" name="Picture 3" descr="AliceA4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359" y="0"/>
            <a:ext cx="3607033" cy="270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39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ITS hardware goals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All layers in </a:t>
            </a:r>
            <a:r>
              <a:rPr lang="en-GB" dirty="0" smtClean="0">
                <a:solidFill>
                  <a:srgbClr val="FF0000"/>
                </a:solidFill>
              </a:rPr>
              <a:t>MAPS</a:t>
            </a:r>
            <a:r>
              <a:rPr lang="en-GB" dirty="0" smtClean="0"/>
              <a:t> technology</a:t>
            </a:r>
          </a:p>
          <a:p>
            <a:r>
              <a:rPr lang="en-GB" dirty="0" smtClean="0"/>
              <a:t>First layer at 22 mm from interaction </a:t>
            </a:r>
          </a:p>
          <a:p>
            <a:pPr lvl="1"/>
            <a:r>
              <a:rPr lang="en-GB" dirty="0" smtClean="0"/>
              <a:t>now 39 mm</a:t>
            </a:r>
          </a:p>
          <a:p>
            <a:r>
              <a:rPr lang="en-GB" dirty="0" smtClean="0"/>
              <a:t>First layers material budget 0.3 %X0 (</a:t>
            </a:r>
          </a:p>
          <a:p>
            <a:pPr lvl="1"/>
            <a:r>
              <a:rPr lang="en-GB" dirty="0" smtClean="0"/>
              <a:t>now 1.14 %X0</a:t>
            </a:r>
          </a:p>
          <a:p>
            <a:pPr lvl="1"/>
            <a:r>
              <a:rPr lang="en-GB" dirty="0" smtClean="0"/>
              <a:t>Outer layers stay at ~0.8 %X0</a:t>
            </a:r>
          </a:p>
          <a:p>
            <a:r>
              <a:rPr lang="en-GB" dirty="0" smtClean="0"/>
              <a:t>First layer pixel size 20x20 um</a:t>
            </a:r>
          </a:p>
          <a:p>
            <a:pPr lvl="1"/>
            <a:r>
              <a:rPr lang="en-GB" dirty="0" smtClean="0"/>
              <a:t>Now 50x200 um</a:t>
            </a:r>
          </a:p>
          <a:p>
            <a:pPr lvl="1"/>
            <a:r>
              <a:rPr lang="en-GB" dirty="0" smtClean="0"/>
              <a:t>Outer layers could be larger but may use same chips</a:t>
            </a:r>
          </a:p>
          <a:p>
            <a:r>
              <a:rPr lang="en-GB" dirty="0" smtClean="0"/>
              <a:t>Integration time ~ 20 us continuous read-out</a:t>
            </a:r>
          </a:p>
          <a:p>
            <a:pPr lvl="1"/>
            <a:r>
              <a:rPr lang="en-GB" dirty="0" smtClean="0"/>
              <a:t>Collision rates 50 kHz PbPb or 200 kHz pp</a:t>
            </a:r>
          </a:p>
          <a:p>
            <a:pPr lvl="1"/>
            <a:r>
              <a:rPr lang="en-GB" dirty="0" smtClean="0"/>
              <a:t>Now limited by SDD (busy 1 ms) and SSD (busy 0.25 </a:t>
            </a:r>
            <a:r>
              <a:rPr lang="en-GB" dirty="0"/>
              <a:t>m</a:t>
            </a:r>
            <a:r>
              <a:rPr lang="en-GB" dirty="0" smtClean="0"/>
              <a:t>s)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49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868362"/>
          </a:xfrm>
        </p:spPr>
        <p:txBody>
          <a:bodyPr/>
          <a:lstStyle/>
          <a:p>
            <a:r>
              <a:rPr lang="en-GB" dirty="0" smtClean="0"/>
              <a:t>ITS upgrade</a:t>
            </a:r>
            <a:endParaRPr lang="en-GB" dirty="0"/>
          </a:p>
        </p:txBody>
      </p:sp>
      <p:sp>
        <p:nvSpPr>
          <p:cNvPr id="4" name="Tekstvak 3"/>
          <p:cNvSpPr txBox="1"/>
          <p:nvPr/>
        </p:nvSpPr>
        <p:spPr>
          <a:xfrm>
            <a:off x="254009" y="5729116"/>
            <a:ext cx="8322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Improve spatial resolution on vertex by factor 2</a:t>
            </a:r>
          </a:p>
          <a:p>
            <a:r>
              <a:rPr lang="en-GB" sz="2400" dirty="0" smtClean="0"/>
              <a:t>Enable ALICE to get two orders of magnitude more </a:t>
            </a:r>
            <a:r>
              <a:rPr lang="en-GB" sz="2400" dirty="0" smtClean="0"/>
              <a:t>data </a:t>
            </a:r>
            <a:r>
              <a:rPr lang="en-GB" sz="2400" dirty="0" smtClean="0"/>
              <a:t>after LS2</a:t>
            </a:r>
            <a:endParaRPr lang="en-GB" sz="2400" dirty="0"/>
          </a:p>
        </p:txBody>
      </p:sp>
      <p:pic>
        <p:nvPicPr>
          <p:cNvPr id="5" name="Tijdelijke aanduiding voor inhoud 3" descr="vertex.pn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222" y="1050752"/>
            <a:ext cx="8988778" cy="45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4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797805"/>
          </a:xfrm>
        </p:spPr>
        <p:txBody>
          <a:bodyPr/>
          <a:lstStyle/>
          <a:p>
            <a:r>
              <a:rPr lang="en-GB" dirty="0" smtClean="0"/>
              <a:t>Upgrades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8</a:t>
            </a:fld>
            <a:endParaRPr lang="en-GB"/>
          </a:p>
        </p:txBody>
      </p:sp>
      <p:pic>
        <p:nvPicPr>
          <p:cNvPr id="9" name="Afbeelding 8" descr="upgrad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1711"/>
            <a:ext cx="9144000" cy="3244644"/>
          </a:xfrm>
          <a:prstGeom prst="rect">
            <a:avLst/>
          </a:prstGeom>
        </p:spPr>
      </p:pic>
      <p:sp>
        <p:nvSpPr>
          <p:cNvPr id="13" name="Ovaal 12"/>
          <p:cNvSpPr/>
          <p:nvPr/>
        </p:nvSpPr>
        <p:spPr>
          <a:xfrm>
            <a:off x="2215444" y="861711"/>
            <a:ext cx="2356555" cy="3258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6" descr="\\cern.ch\dfs\Users\c\cgargiul\Desktop\2015.01.21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5846" y="4134557"/>
            <a:ext cx="4662036" cy="270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34556"/>
            <a:ext cx="3889857" cy="27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06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25" y="123863"/>
            <a:ext cx="5824189" cy="892137"/>
          </a:xfrm>
        </p:spPr>
        <p:txBody>
          <a:bodyPr/>
          <a:lstStyle/>
          <a:p>
            <a:r>
              <a:rPr lang="en-GB" dirty="0" smtClean="0"/>
              <a:t>Stave assembly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1" y="1260336"/>
            <a:ext cx="6259690" cy="205457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Our main responsibility during production</a:t>
            </a:r>
          </a:p>
          <a:p>
            <a:r>
              <a:rPr lang="en-GB" sz="2400" dirty="0" smtClean="0"/>
              <a:t>Manual procedure with 3D measurement machine as reference</a:t>
            </a:r>
          </a:p>
          <a:p>
            <a:r>
              <a:rPr lang="en-GB" sz="2400" dirty="0"/>
              <a:t>T</a:t>
            </a:r>
            <a:r>
              <a:rPr lang="en-GB" sz="2400" dirty="0" smtClean="0"/>
              <a:t>ools (developed in Turin) ordered in Italy</a:t>
            </a:r>
          </a:p>
          <a:p>
            <a:endParaRPr lang="en-GB" sz="24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12-12-2016</a:t>
            </a: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Nikhef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A1E4-3BAB-8945-BA3C-37F22B405436}" type="slidenum">
              <a:rPr lang="en-GB" smtClean="0"/>
              <a:t>9</a:t>
            </a:fld>
            <a:endParaRPr lang="en-GB"/>
          </a:p>
        </p:txBody>
      </p:sp>
      <p:pic>
        <p:nvPicPr>
          <p:cNvPr id="7" name="Afbeelding 6" descr="IMG_6457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00" y="3795889"/>
            <a:ext cx="4593700" cy="3062111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301" y="3266935"/>
            <a:ext cx="5501798" cy="34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689" y="897467"/>
            <a:ext cx="2884311" cy="288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3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1194</Words>
  <Application>Microsoft Macintosh PowerPoint</Application>
  <PresentationFormat>Diavoorstelling (4:3)</PresentationFormat>
  <Paragraphs>255</Paragraphs>
  <Slides>23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Office-thema</vt:lpstr>
      <vt:lpstr>ALICE</vt:lpstr>
      <vt:lpstr>The Quark Gluon Plasma ALICE</vt:lpstr>
      <vt:lpstr>Run II 2016</vt:lpstr>
      <vt:lpstr>Physics</vt:lpstr>
      <vt:lpstr>Precision (low pT) and speed</vt:lpstr>
      <vt:lpstr>ITS hardware goals</vt:lpstr>
      <vt:lpstr>ITS upgrade</vt:lpstr>
      <vt:lpstr>Upgrades</vt:lpstr>
      <vt:lpstr>Stave assembly</vt:lpstr>
      <vt:lpstr>Read-out</vt:lpstr>
      <vt:lpstr>ASIC development</vt:lpstr>
      <vt:lpstr>Module testing</vt:lpstr>
      <vt:lpstr>Test system  cutting</vt:lpstr>
      <vt:lpstr>Module flipper</vt:lpstr>
      <vt:lpstr>Module transport and storage</vt:lpstr>
      <vt:lpstr>Stave storage and transport</vt:lpstr>
      <vt:lpstr>Beyond LS3: FoCal?</vt:lpstr>
      <vt:lpstr>PowerPoint-presentatie</vt:lpstr>
      <vt:lpstr>R&amp;D Results: Lateral Profiles of EM Showers</vt:lpstr>
      <vt:lpstr>Shower Position Resolution</vt:lpstr>
      <vt:lpstr>PowerPoint-presentatie</vt:lpstr>
      <vt:lpstr>Backup</vt:lpstr>
      <vt:lpstr>Two Shower Separation</vt:lpstr>
    </vt:vector>
  </TitlesOfParts>
  <Company>Universiteit Utrecht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ALICE</dc:title>
  <dc:creator>Paul Kuijer</dc:creator>
  <cp:lastModifiedBy>Paul Kuijer</cp:lastModifiedBy>
  <cp:revision>44</cp:revision>
  <dcterms:created xsi:type="dcterms:W3CDTF">2016-12-10T14:12:04Z</dcterms:created>
  <dcterms:modified xsi:type="dcterms:W3CDTF">2016-12-13T11:08:53Z</dcterms:modified>
</cp:coreProperties>
</file>