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4" r:id="rId2"/>
    <p:sldId id="329" r:id="rId3"/>
    <p:sldId id="347" r:id="rId4"/>
    <p:sldId id="325" r:id="rId5"/>
    <p:sldId id="348" r:id="rId6"/>
    <p:sldId id="278" r:id="rId7"/>
    <p:sldId id="326" r:id="rId8"/>
    <p:sldId id="332" r:id="rId9"/>
    <p:sldId id="349" r:id="rId10"/>
    <p:sldId id="328" r:id="rId11"/>
    <p:sldId id="350" r:id="rId12"/>
    <p:sldId id="279" r:id="rId13"/>
    <p:sldId id="289" r:id="rId14"/>
    <p:sldId id="311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608" autoAdjust="0"/>
  </p:normalViewPr>
  <p:slideViewPr>
    <p:cSldViewPr snapToGrid="0">
      <p:cViewPr>
        <p:scale>
          <a:sx n="96" d="100"/>
          <a:sy n="96" d="100"/>
        </p:scale>
        <p:origin x="-888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C1A08-F282-4EF4-970D-2EF72FF9CECC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8CC93-F511-4F95-9121-D507788B21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150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D768-2FF3-4364-82E4-1B52F72A91F3}" type="datetime1">
              <a:rPr lang="nl-NL" smtClean="0"/>
              <a:t>19-1-2017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F83-7E36-40E1-A31A-2E126200639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207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65A9-6334-4363-A479-8A84B33B440B}" type="datetime1">
              <a:rPr lang="nl-NL" smtClean="0"/>
              <a:t>19-1-2017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F83-7E36-40E1-A31A-2E126200639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211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1A2A-75D3-4009-BF9E-67C8FE335F6C}" type="datetime1">
              <a:rPr lang="nl-NL" smtClean="0"/>
              <a:t>19-1-2017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F83-7E36-40E1-A31A-2E126200639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885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861C-1169-4F7F-B0F7-044492F7484F}" type="datetime1">
              <a:rPr lang="nl-NL" smtClean="0"/>
              <a:t>19-1-2017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F83-7E36-40E1-A31A-2E1262006392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765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AC1B-2010-4C3B-B58D-A1FD4CDFCE2D}" type="datetime1">
              <a:rPr lang="nl-NL" smtClean="0"/>
              <a:t>19-1-2017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F83-7E36-40E1-A31A-2E126200639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873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2820-27B0-4F37-A9D9-90BF97CFEF2B}" type="datetime1">
              <a:rPr lang="nl-NL" smtClean="0"/>
              <a:t>19-1-2017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F83-7E36-40E1-A31A-2E126200639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798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8CB3-C2FE-4CF8-9846-0FAD2F956C7C}" type="datetime1">
              <a:rPr lang="nl-NL" smtClean="0"/>
              <a:t>19-1-2017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F83-7E36-40E1-A31A-2E126200639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04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9530-8667-4DD9-9702-350CB37A19CE}" type="datetime1">
              <a:rPr lang="nl-NL" smtClean="0"/>
              <a:t>19-1-2017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Rechthoek 5"/>
          <p:cNvSpPr/>
          <p:nvPr userDrawn="1"/>
        </p:nvSpPr>
        <p:spPr>
          <a:xfrm>
            <a:off x="0" y="6665976"/>
            <a:ext cx="9144000" cy="192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800" dirty="0">
                <a:solidFill>
                  <a:srgbClr val="C00000"/>
                </a:solidFill>
              </a:rPr>
              <a:t>Aart </a:t>
            </a:r>
            <a:r>
              <a:rPr lang="en-GB" sz="800" dirty="0" err="1">
                <a:solidFill>
                  <a:srgbClr val="C00000"/>
                </a:solidFill>
              </a:rPr>
              <a:t>Heijboer</a:t>
            </a:r>
            <a:r>
              <a:rPr lang="en-GB" sz="800" dirty="0">
                <a:solidFill>
                  <a:srgbClr val="C00000"/>
                </a:solidFill>
              </a:rPr>
              <a:t> –</a:t>
            </a:r>
            <a:r>
              <a:rPr lang="en-GB" sz="800" baseline="0" dirty="0">
                <a:solidFill>
                  <a:srgbClr val="C00000"/>
                </a:solidFill>
              </a:rPr>
              <a:t> Neutrino telescopes overview – Nikhef Jamboree 2015</a:t>
            </a:r>
            <a:endParaRPr lang="en-GB" sz="8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620256"/>
            <a:ext cx="2133600" cy="237744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0C392F83-7E36-40E1-A31A-2E1262006392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108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64FE-96D7-4BDE-A2CE-87D36D5EE63B}" type="datetime1">
              <a:rPr lang="nl-NL" smtClean="0"/>
              <a:t>19-1-2017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F83-7E36-40E1-A31A-2E126200639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659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8E5-770F-430C-8348-D068E99C5C42}" type="datetime1">
              <a:rPr lang="nl-NL" smtClean="0"/>
              <a:t>19-1-2017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F83-7E36-40E1-A31A-2E126200639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345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F7D29-C848-48CD-9D19-D81F720FED15}" type="datetime1">
              <a:rPr lang="nl-NL" smtClean="0"/>
              <a:t>19-1-2017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F83-7E36-40E1-A31A-2E126200639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219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71C02-A82D-4528-A794-41B1DDA9F504}" type="datetime1">
              <a:rPr lang="nl-NL" smtClean="0"/>
              <a:t>19-1-2017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92F83-7E36-40E1-A31A-2E126200639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079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rxiv.org/abs/1512.07228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rxiv.org/abs/1512.07228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F83-7E36-40E1-A31A-2E1262006392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205" name="AutoShape 2" descr="data:image/png;base64,iVBORw0KGgoAAAANSUhEUgAAB6kAAAP5CAYAAABEiBrGAAAgAElEQVR4nOy9d5hdZdnv/5lMzcyk9z7pbVJ32qQxaSQB0khImCSEFobeIZAIDKBBQSwgxQFFpSpG0WgEscSGr8pWj/rqi+W1HaMR0GAUr3POdc7v+/vj2WvmmTVrrb32nr1n7ZmsP77XzF71WU+/7+9dANRVMRQ0CLQAtBQ0GzQRNLgAyhajMLA0Ua9Dzeh4sl7HkuhkUi3HTyalY0nawbnmRPKobmiM/hu6MhoaGlRbW9uCXD+/mIRKuVilnK9SdqqU7SrhbJWwQSWsVwmrVcwKFbNUxSxUMQkVM0s9mK4eTFYPxqsHo1XEiMjrKgjHkm3/d/dVMP+7Efac3zODMJPpauBsbWeTtnCmNrBW61mtNdRrG8t1Mcu0m0VaxxglqFAt5ZpAmUZSqkEUBz7bKdOR5qPtzr3UWKv30qD30qALWa6R9BegukT07dRdEdQvnH7j/PZqs66CpYl6z+N+YycM7PEVdH9n998ylujwY3UqYZqKrfnPbx5wt3N3xgTMvnIdaBfoatDdoOtB013XNjQ06PDhwy04eu+9+k1Jib4P+gJoeZp3vdDc2udO9XoPg+UU6RZ66AZ66Bp66Ep66FJ66GJ66AJ6aA9FWk1R6OdNoUZTGKMJjFSC4VrMYE2mp6cc4W6fY0kzZ+xvbGppJ/cc4m7PI81HdTKpwP1QpnOMc08281N3R10CHW427XM8Wa8jzR3b118FehR0W5rr3POCjYMHD3q2v7MGOOPdve48XUDyyO9B/wW6MMfPPZ6sb/M7aD2yf9vn/dbxjmIUaB7oTNAFoBtB7wF9GHQ2aAaLtIJNWsM2rWOHfv2p11vWf7/9uPsb/ORR971+dRT22/36Z9T9qqshX7JtlAi7B/Hq2zG6Hm5obC+3uecfe95xju9vbAp8bpj5zAv7G5tCy00nk9Kh5uDnuWWrsHNkL3qolnKNp1RjKNVISjScEo2iJPI2iwp7Qf8D9BroD6DjoH/Quh/y2/O48cdX3mxZ6+326Mr6gxinBoL29tnCTybwgh93EXW9xIiRCepAV1KkSyjSxRTpIop0AUU6nyKdR5H2GD1O9AXNFfqDZmCI6nGgAQVQphiFgaWJ+hbC+mRSLRuhw81mM3wieVQnkkfbKIxjZIfa2tqcLcZBKGahyrhCpTSqlItUynkqpUGlbFMJW1TCWSphrUpYpWJOUzFLUkT1XPVoIaonqQfjugRRfai5dQMfhmz2EwjTKcbClGUA/XQRO7WHHdrJNm1ns87mLG1knc5jra7mdF3KSp3DeK2kUovpqblUaFpK4BtOiQb4ENWOwOJXnq83Hmohqe/jXD0y+Eq92vSNvCkmYwQrTLvbBtmLLA6rMPFCWCOQziapK9mtZ+5fpzIMUV3COBUzsqWcv3np/3n2g6jbJ98YhCGiF2PIiPMw5PQ7QQ+DPgV6P2i+1WZ2m/4tUa83Qb/vibameZc9Z/mNJVsRXKjKYNsYrTPedxM9dC09dIWLoN5NkRoo0naKNC3ks/rSS2MZrjEMVS2DNZf+mkDvdte5DcWctrDHbV2CNgpTP2OyWLHfCpswdteJm7CMGvWg2zHE5KQ016ZTSvnd5/QPv9+FgsdB3wXtzvFz30g2tekL7jnRPt5S182tZIn7+lzW3SjQHNBq0LmgKzEG8oCGUaM61mgZZ6iejZrLspby2uSx8zvI0DSdIarfcSAtcQRmnvKroygMs7siMeGlqO5uZLWDoL1HIc5NMTJvX/fvMIYJ7r2P3zMyJam97j2RPOqrz8hXHxxNicZQqsEU++orTkUsAP0R9DroJG0N9oLmCnue39/YpEPNZr0/0ny02+kRYnQvNDQ06ODBgzknp72MN4KcIsIaMkZdXzFiBGEE6NIUKb2HIu2mSDtT+psdKZzb3UhqG31A1amKGFYA5YlRmKhLtCLqsnQHZGJhdvDgwazfU8wSlXGDyrhaZVyuUi5RKReolN0qZYdK2KYSNqmEM1TC6SphZYqoXqxiFlhE9TSLqB6lIoZHXodBsIlqN7IVCr1I6nTe71s4Q5dyvvayW+dzrnZxjnawRdewWTexUVeyRLsYrs300jqqVE+lFtFTc6jQVMo0NkVU9/cR/BxFm23FbZdvNdP1Xhp0D9v10KDNenz8GbqQ5ZrCsMjbqLvBaQs/q3q3hX0YJWlXg9fYyvY+v3s7ew2q4jJ9vOnfKmetylisUhIqZYZKmKLvP/t/VESfyOs9KvTGGD2uAG0A3Qy6B+NB+WnQ1zDeBM71dpueaGzSm6DP1a0N3UfcHiru47bAWkiKHC+DtI6s62GxiKI2HtTn00O7UoLNNop0NkXaRFFaIhFQLyo1jIEaygANop9G0lu9qFQZpYFt5hg+2sdtIsppT3ebeh0/lWHXoZ+netRldHAZ6BrQO0CTA66zDRWCFE1Rf09HcB7oixijnTNz/Gw/Qw47WoF7n+HVd/IxvqZiomOcBapNHauil+awVPOp1yLWaAnr9JXmAZ73n0gebbMX8POUDqOgdBPVEG7/5ZD67jVlaaK+0/ulQ1C4j/vtldJ5TXZmuaMuQ4wY+UA6Qzq/OcJLXs8FQZ3u/mPJ/MhPA2Ni2hdLQF8CvWitN34yrt2mbt1OjBiFjHx4TafDa6/U+jpFpDNyPJaM9yYxCh8XU6RdKSJ6O0U6hyJtpUhbKNLm1N+zuzNJ7UZPYs/qGDGihBPm0n1sX2N9Rs8pZY/K2K8yblYZ16mMq1TGpSplr0fY740WUb1CxSy3iOo56sHMFFE9UT0Y2yWI6v2NTb4eRn4CXtCmxWvDY1sMuj3fRzFC13GZruYSXcaF2st5upSdegc7tZ9zdD1zdAl9tYc+2k5vbaRap1Ol5VRqIT01i3JNsYjqIAtlu9zuMi5hkm5niz487BpdzzpdxirtpE7rmKkR9Iu8nboT3N41Tls4Xk/28ajLmg+EjVLghqP09SOpbQGks8mYam5UFZeoJztUwRkqZ43KWK4yFqmMBZHXeaFhAmgL6CDom6Cf0tqWfkYaYQgDL6WO3W+8iJqo68INt0d4Z7zzshRBvScl7DgE9WaKtIEinUGR1lKkcSGeNYA+6k9v9aE67bW216ZXPdikj9vQwN2eS0G3JDpHqVDISsF9jW3JsUIjp8F4UW8H7cGEdva7zj0+bU8wuy2OJU2of/s77b2wl3Iq6jqwsRX0FKgZdHqOn+3Mf14KOD/DEHe92553uexLY2mfUmwKc1TLAs1mieZxmhayyvPebPcRmdybbi6xQ8q79yLO7842mAsiNYKuiwJOagfnt5NKLOpy5RJB3pAxYrjhjAk70lsu5zkvssbG8WR9wRivnCoYQU9dl9ii48l6zwgfXnvf7jZPxui+2N/Y5Cm/d4Y3tU1U+0WP8Nobu/UPMWIUItamyOmzU/qaTSmdzVkU6UwLZ1Ekumt4oiCUFUAZYsTobkgXptnPytIJ+5NOkdSDcSrnXSrnTpXzDpVxq8q4UWVcqzKuUFm7sN/nuPJTr7GI6joVM98iqqdaRPVIFXUBj9wgj2o38ZyJwuGZBw/5bpxqa2u1i226mat1PZfrai7RjVys27lQt3GeDjBfN9JfV9FPe+mr3fTROfTSWVRrTYqoXkRPzbY8qodSot70UClFKvXJJXqk+Wg78udYEj01q0nXs04HqrapkRXayWJtYZ7qmaqZjFZvekbeToWIbNZ9r1yr3V2R5ScIBAkPXseCvJ9+2DxUe1mnsQzt1G/rzd0ponqvKtmtT9z5b1WwST05Rz1c898byaZu39aZYiHeRhp2PYUhH90Eln3cz9Mu6m+HViLD8Qx0jjtK+3yTjHMp0gWWB/XWlLBzFkVaR5HWUKRVFKmeIk3oxDrx85I9mZT++jH05nXoBkyoxLdA/8Y7J6QXsp1z/TwzCxVenrJhkS4KTDboh/GeXQPaBFof0P6OMabba/5I89EWIwa7TfyMWtx75UIj7ieCHsSEPr8NlMjhs+sSbSO42PWQTTjqfNbbEEZqAjNaiOpZ1OmixNWe13YGSR0WYfcv+YaTf9YmOdyEh9sYrBBgl7Wrza9hvs1vDfPqdzFB2DXhTkGQzb22QaW7nwTtYcNGi0j3DOf/KNIUnIoYTLkW0F9LGOg7T9jRQuz2cv6PyeoYhYwbGju213CcezpCUh996WCoPZ4jb9/QWFjyQYwYXpgJ2pYipc9MOROso0inp3Q2q1N/16SO4QymzgjRFyNGjO4NL4HFgZfHrlvQ8LPgL2Gtyrlf5bxb5bxT5dyhcg6ojH0eYb8vdBHVW9oQ1cWsUDHLLKJ6tnowI0VUT1AParoMUW3XbRhBM51SJUxO9hcaF+kA12sfV+sWrtTtXKa72aJ7Gay7GKj9DNAN9NcV9NPF9NVuemsbvbQh5VF9GpWaT4WGUqLhlIT+RseY4Ujz0ZYQgYPopfNZpos4TXtYqgbqtJG5WkOt6pigyQzTII/8oqci/HLqZJIj3lHCH0/WtyjdnTHdHTfIbySbfJUv6RQvbjLafdx51j1coHu4QAe5QBdxuobTP+/fVcos9eEDFlF9te69/lK9f9+FKmNRu++KreCjQaErvb08yd3n8onzPAjqtRY5vZwiLaFIiyhq5/2YL7gjxlwEagT9BPSv4ejfA4fpT6C/gk6A3saEj05XX+65J6z3ddCcVYjoyDriDs2XK7l2LGgGaB5oJWhImrJnQvK4CR6vfMFeRixRoKGhQQ/f36yGhgYBagLdgsnNPCtP7zzc3JS2rwcpwPM5D1XRSyMZrxomawK1msxsTWOeBjPCt5ydRVL3pq/GMF7jmKRJTFc967WOLRrB6Mj7UdD3uaNE2fvLqPeY7tQE7nLma37Nh+GNH/Y1to0G4tUW7r1t1H0nRnZIt175nbPHwaFm7z4RJAcFeUj7XWO/372Ouo29YuQevSnVRKpVSx/No5/6UOoZ0S/dftNvbokRI2rc0BhODuss47Sg59rjLJ77YnQFDAZttpwIVlOklRRpBUU6jSItS+lsTkuh3iGpbUD3VDbHiBEj/3A8RdxEjJcQYp8P2hiUcKYq+JAqeL/Kea/KuUfl3K1ybld5u7Dfl1lE9W6Vcq5K2WYR1etUwmqLqF6kYuZZRPWUFqK6iJGR12fYOofW3G7phAM3HAVgkFLCfe4HzSN1gOv1Dq7R+1ipRxmqDzBE72aQ7kwR1de7iOrTqNRkyjQox3meJjBEW1mgbSzQFubpLOZoFdNVxwTNZrTGMuiU96gOk1cnE7La6XN1ic4PDdkZGGR9p59hjXtO81IgpxMyftg8tA1JfTfnqYldWkZ+lZGlzFVfPqo+PKDevEurZr6oOy86qQ/euqfNdzrX23PA8WR9t2zzbOB4b3i1tVNf3Xk/3ZmEkBdqMVa5m1JWuTZBvZQi1VGkBRQpQZEm+ETpyDW2gxpAL4GOgl4BvYohqf8L9N+g/wk6Dvo76J8Yb+ogA7GOkFu58rwsdOQrZHp56u8ITMj/ubQP9+xX537tGNQO9nyxv7Gpxas8ynnEb/9wUW2tLgHtBm0GjYqw7b28bvNJbBZTogEM1VBGayTjVMNkjWOaJjJTlT5pA9KRL+kQ9v6RjNEUZmgudVrGGq1li87mPO3hSs1nabu13f4dlM4g3/CTW7rzGuqHhoYG33HnGIl0Rnv4GZU7x2MFedeH33rlJ/87+3+HoA6z7/Min/3kpEw8rW2P7qjrsbtiEOUaTaUmUq0Z9NFkegW2c9DadDKpgjG6ixHDQTrv6Uzmr3QIS3L7zWnOPfHaG6MrYUOKnD4tRUYvTTkR1KUcCRam/talsNgrJ7U9WGJFZIwY3RMNDQ1trLNzZaHtFlbCePEEEdUlbFIFj6mCR1TBA6rgfSrnXpVzMBX2+7ZU2O+bXET1XpVygYuo3qwSzrKI6noVs9QiqmepB7Uponq8ejCmyxDVDpYm6tsIjo7Hq7ueHTjCguMxGiQQusmrRxs/og+xRs8wXB9lmB5mqN7vIqrr6KmFnUAQj2KA1jJTa5mp1UxXPVO1kPGawSiNZ7CG0jfytokSQeS0W+F1qm98h4GmgEZbx5wxFRRi38sAJJ3Q80RinUVSn99CUr+Dc/UOzlUdU3P2XfacX8p89eez6sfH1ZdHdMEZH9fyKV9TCZNarncbsThljkM7tm9HO0+lW4mb7n53Pud062TU31to2OLyoD7N8p6eR5HmUKRZFKmWIg3Mw/vPAJ0F+jjo5b6DdAh0GENSfx30HdAPQD8G/Rz0a9AfQH8B/buiUicxJPXfApQk2cwvXvd1V5LaDg/u3kvmcswMBo0McV26eT/q+soUtseU2zhrG+hMTDj02RGW0e7fjsFmvt/Zl4EayFANZZRGMFajmaD6Maergkrftu+I942tKPW7v5gSDWOkxjNZs5ivxazU6WzWFnZrFvP1/saaNm3q1JPjkROV3scOlW+P4UII4zsLdB3oK6ATrvLkYzyHMSrtDKLaTzYPS0zGKHzY/fftxib9vRH909IZODoC539nnfUy4E33Hr89TNgx5PWMmJzOPwZbJHUtfVSdQQS8GDEKGem8p/3I6Wznr0wMjp00a17viPm5GF0JC1Je04st54H5KQeCuRRpdkpXMzd1LJHS32A/xC1A5csyPUaMGJ0Lxyo7bJ4MJwVApuS1l0LBJkz97nMvwj2YpnJuU08+oQo+qgqaVcFDquCDqbDf70mF/W6y8lM7RPWVKuNSF1G9QyVtiOq1KmGVRVQvVDEJF1HdNUN/O1iaqNfR5qP6Smoer0u0erofsY459W+TLEGeo/bGqpZyfZoRejpFVD/EUK2lSuuo6vTvHUIfLWGiFjNRCxmvBDWazgiNZZCG0Ecl9Ii8TaJAkLenV3vb95xqGACqB80HTaWtZ5hDVPvdm6m3o5ukfhd7dBfn6Q526h2cq1vZrpvZpnNYphEMzOp7gpSdFze8qP58RlOHHtW6RT/Xjbseb3Ov1zd0RYIl3/AKz+so8sIQ+rZRiNOHvNbKQlbK+XnCdMa7J4HW+xDUs1Pk9DSKNDnlTd23g+9bhpkj3g16H+ghUDPoY6BnoYWkfhH09qwlOjkNvT1ptn4I+hnol6Dfgd7ujd6uDB/yO5ckdXeU7U4kj7aTYTtCCPphUI6e01Vge/h7GQCcl6hXHSbX2LgIy7mv0ZTzjaSZTzuDcK2mt/oyQAMYovPWXqQn731OzzzwfFq5qSP9MUx/HsLwNiT1WraolrltrrHXkpNJ6Xgy+nDaDhxZJdP2y2U47OWgLaCXMQZGx0D/C/S6taa7x0OuDPjc7euW2/Odnq8u0fotXn0i9uLqPvjYg7Ut+qGfNzToz7W1+qdr3Dl5T+1juSCoMzWc83pO1PV3KmAw5RpJpcZTrWmu9GnZrGXdcf8Zo+shW+/pXM5fQc9xztl72qjrLEaMTDEOtMwipeekdDMzMNHwpqUwPfV7hgXcD3OEFXvwxAtKjBhdD5mQ0rkMBeyFTBSFJZyrnnxGPfmkevK0evIxVfARVfDhVNjvD6TCfr/bg6i+UWVc6yKqz1cpuyyiepNKONMiqk9TMUu6JVE9DjQmzTXOBshuq3QbMFtArKVc59BLtZRH/r3jGaxZjNYMRmkqIzSJoaphoAYFhKc6VeDXpnZ72wqpU5GoXgXaiMk7Oh/jUW0T1e58s264x066OW8Vs1u8qN/JHt3Jbt3OTh2wSOrr2aJr2KTN1GWUrzqMN87hw4d1UcMXtW7GG/rOJ/5Pyze4y+3sCU/FPpGuXhsaGtoY+zj9JFOFtdsIyH3cNiQqNG9297zS2V67a1IhvpekQkYlLO/pKSlyehxFGoPxhO2VwbPnYHIRXwO6GUMm30krSf0hDEn9BOhp0A9r0OdAR0Bvz1mmk7Xon5PRD2kb8vvtvujt6nL9q7S8xZvazzDMbv+gedxr7HoZnRUKGZXrPmjLqvlSYpcHnPML2R7kIR91vYWtW6++COiBxiZNpm3kkagwOAIPryp6q762v/oxSAMZqhc+9bnI62EIwzWOyZrLItUwwfOaw81NOpE82rLv68pru9eanOkz+mJkpQsxc/wHQc9gvKd/hIl+sb+HudZrvctVSH4vQtCJ1OKeL/LZZk5ULuf7jiVp8aSNleVdH+nkA3sMeRkldNQDOiapuwZqa2u1pHauGhvO0+UNe3RG7YIWeSddG6aL+hEjRlTY39jUMq+lk5066kHtPCsbkvqGxthrOkbXRV9QXcpDuhZDRE/D6FYngyaCxmNSaU3EOB1MTmGKeUb7h/oNpJisjhGjayAsQREFYR2EUnarki9oybQ/qSeH1JPn1JOn1JMnVMHjqbDfD1r5qR2i+g6Vc0Bl3GIR1VeojEaVcrFFVG9XCVs9iGp36G8nR/VU9WCiejBWPRjV5YjqBZiJfkTANV6CXhghsFCt6QfTW+MYrBoGaiT9NYy+GuCTI/BUgBOuzYv8coeCt4myU02wHAm6BLQLQ1SvwBDVk/EfP0He6V7Xua/f39ikFczSO9mju9itJnbpNhq0nx26hXN0E1t1Q4qkvpKzdCln6EwWqH8Io4va2lrf+dt97YtPzGvTNxyl6OHmJh1pPlqQ4zwK+Bl92ethNopqxxvb7enqJcAWmmLukI9nWWfKCzUYS91FLoLa8Z6uoUijQMNBQzHesFU+z5qIWTPrMbl2LwRdhiGpb6KVpL4HdD/oQdCjoI+CngR9EvT20jP1j4Xoy6CTM9HbUxN6FfR2zRT9awT6Fejf/Yfoz6CT5cV6C/Tvota68zMUCzqe7pxXe8XIPdxzv98+yiZ6Cx3uctplDyLtOxNDKNVIyiKrn170VW/6F0SbDme0BjEk8nLkG85a67UmZ/KcGtBS0CZQI+g20AOgpzARMV4BXZq6dl9jq8e5s8blyujHj9Txk8fchqUdgWPUfvDgwU7LeR0jGoTV9Tx8f7OvIUQuPAgzlTHTGerFyB3CGDEE6Yj85qzuaCAZo2vB0WcEzSdBpHI20ZmyMdSJ57cYXR0LKNJMWgnpCRjnubEYo9BRKYxO/a5JnRuXupagh3sNqnjQxIhR2MgnQe1FVvsR1k5oab9y2vMLoFIuUCVfUSUvav2Ct1U3/QX15Hn15NlU2O8nrPzUDlF9n8q5R+Xc7SKqb1AZ17iI6j0qZWcOiOrhkbdxWJyG8QSbiFkEBmdwb67DZHY2BtFLA6hWn07IiV3IONTcdlPu/E1nwVkIytbOxO2gGzBKyp2gDRiiai5m/NjXusPkB9Wln/W/bR1bzww1sUu309AS6nsf23QjZ+s6F0m9l3W6gDVa4wrf6W5zuy3d5XJydtpt7IS+8lKERt02hQA7NKpdJ46HUS6e7w7z7aW0zpT8tVN9OHnJ81E/tsI+G4K6I0ryMRhr3fkpgnq6i6AeSSs5bd9XnTo+AhOueDVoPYasOIdWkvpS0NUYkvoA6A7Qu0D3YTzuHgE9DvoErSG//1GH3p63Ql8DfRv0PdA/x6F/jUavgX4L+kd1H71RXKK/XdFaJndu5XSks91PwsxF3VFJmM6jcARjNYSReS+H7X3owM/IO5anc4cayjSDnhpHead7U+9rrG+TA9tp/87ePzv9q4TSyNujM1CXaM3ZCK05cp3zmexbJmFI6q2YuX4/6L2gj6SOed2zNFGfU69itxGj+397vrA9wDrqZeWnL8h3SPEYHUM2aUvstb8z5ya7b2dL8tjPcZ7RHfcyUSMT/eFPj77mO0fZ8mVX1yXF6H7w0t14yVluXZmfXOUFr2vSkdT2vbFBcYyujIkUaRrGU7oGWiLZjQANw+heBoOGpP4flsLw1DXjzXOCX+I3sKL++BgxYrRHZxHU6azW3eGAvMpqzysXbHpIlXxblXxdlbysSo5o7YLPp8J+f0o9ecaDqH5AFbzPg6jerzL2tSGqS2lUKReliOpdHjmq16mE1SpmhYpZpmLqVMz8FFE9s0sS1YMxCvfFoNkY77CxmEUg1++KBZDCxaHmYJLSj2A7lZToZ2KUkk0YovoSUEPq+Gn4G3c4uRPd+yO3h7qNpQnv3I/LqNUBzm3xor6ZbbqBs3Utm3U1G3WFi6Q+j1Xaw2pNZbTvd7kNgdzta7exo3A9ldo9E9gkvq18ceosl97mXkKuF9EVhKC9QL6ioRxuNnWQqfIwjId6OgwHzbE8qMenwnuPwAhAA1PXVWMUvCMxYadmgxZick2vAq2jlaTeBboAY7hyFWZuuBXjaXc36D2g99M2L/UzoOcxIb/fXrBKL4O+Afou6O0JM/T2mMn6BeiPpeU6VlqmG2jNp2sT/e65I6iveCk+vK7rrkoPm6R2f/93m8fqSu7RXm7XKraqfyd4mNqGLF5k0/5GE6GiKyjZ3Qo0+1whfMNASrScaiWo1CQqNJIy9Y8g7LeXcVdHiJh839PVcajZkNROChavMReWwJ2CIak3YoySbsTsBdd00rc487/dd4LmcbtvdSTk977G+jZEv/N85/84gk7+4N6fZbInG4xR+mbzXj+ZwO94rkLK+5E32T4n6vbr7nDXsWNA6qX7CzJ6d9IXxHNJjELBG8mm0Ea9QfOWHz8WlqT2I8adc/GYidFVMRhj/DmGVvJ5CMZRYEDAfQMwuhprj9N60o7N777Ry6LEuSfqyogRI0Y0BHVQedwEjnPcnl++8fH/q5ljfqg5476vKl7R0mlva+mMr2n1nLc1tNcX1RM3Uf1xVfBRVdCsCh72IKrvUjm3exLV7UN/hyWq56SI6mnqwST1YKyKGKIi+goqIm93PwwFnY1RvC8GJTD5ICZgFPRDPO5565v/CBQAvTz7nONRKytj+MNvTY8JSTMmngR9GENU3wG6HnRfQ4Pe1dCgRyzB3BHUba/U2traNuEf3Xso51iYvdJiprbkor6Rs1vyUV/FBl3OmWpkvS5mbQtJ3UC9trNcy6nVQHq3aVt7z+Z46AZ558TGh+nhXsfcdfZGMjf74aWJeh1ubmohFQ5uztYAACAASURBVB3yNyzC7gUKIaynTSTY48Yr4kAQhoFmWDmox2AI6iG0F4pGY9ZBh6RegCEpVmJI6o2gbRhDlfNBe0FXgK4D7SM45PdTmJDfnwV9qzf6j159dXIm+ue0Xvo+6O1x0/TGYPSpsgotdLW5453n9toPmqf9lB9e10Xd1vmEk2PXPfc91PgJXVH0Ll3IATVwrTZxsU5nh6azQJUh0iZkC692cO+Fu8KeyZ7T3N/kGF1FVbZhlGozfbWK3lpIVYs39bAIvIn92jrsuEvniROEU9l5wP3ttld7WIJtPGYNWA/ajok+1Znf4N4bppvH7XPZjr+lifqWNCPuZzu/3ZFdYnQcQSHq0+lUwITGnEHmJLV7n+A+72cY0V0N22K0wu1hH9ZABlqNd73WLCeHfdTfF6Ow4UT7sqNpBUXp7Aj8SOVcPCdT0ttNUNv3x+MmRldFJSZc9wiCCekgOEQ1zgGvwRNkDWKfi3NVx4gRLfJFUGdSBj/FimP8Am1J6/de/79Vxc9VxU9URVJVfE+LJv1Li6d9Q8tmflWVvKRKHKL6kHrySfXkaR+i+n6Vc6/KOZgHojqhYuaoiGFdKif1PIwn2AaMR8ByTI5dJz/EBIyg6xDWfUlPXAZZ+Lu9AWJ0H3TnDfP9oBdAzzc06Oks51EvLwg/j+l0WMhk3cRWXc8WXcsmXc1GXclZuowzdQnrdBGntyOpt7JEm6hTHVPUn17tvH2dZweNX6/jUZMQhQYvIiLqMrmRaXsVyrzt7n/ZeGAMwoSYqqHIl6AGo+idAJoKmoVZF5dg8tCfDjoLY+C1A3Qe6CLa5qX2C/n9GOjjmJDfnwZ9HnQE9BXQD6uMN/UPaM1vGrbPpSOtwpBbzh4x6nbOdx+y/3fGwlBGazc3ajtXaiMXag07tJQzlaBeo5igfgzOaTlsQwN3O4GRmTsaprez69W9jhSC3L+O3tpGP62lj5alvKmnUqHxlKsPxXl/f1/QP14+rkmgWszccTZm3slEARrGyyboXtsQ7VRDLgxyRmHWgTqMcq0zy1/MAN/+4HW9Y/TY0ff6pYSJjRbzB0cm8NpnO/8HGVaMxxicZ0pSe6UgcMv6Xr9PJrtv9JUYBnZavnRGkV7yo32ds2d3DNty5YUfo/vBIaXD6FZy9c7OIqizea77mbHeJUZXxWi8neAyRbn5a354CUmZCktdSeiOESNGMDK15j+ZVMsm1X2fvVk9mZTuuvo61fT/jSYN/qeq+E9V8WNV8aqq+A/VTf6XKvmGhlZ9X5W8qEq+oJ58zoeo/rAqeEgVfDCAqL5FZdyoMq5VGVeqjEtVyl6VcoFK2a1SzlUp21TCFpWwQSWsTxHVc9SDcSqiX+RtkQ3OAV2MUbRvwniI1WMUMfMwHmS1mFB3E0HrXSHag6z43R6YYT1FYxQ+vNq9uwqbl2Nyxb6YIyOfXIVRHs4AXZcK831lyovaCfV9IafrfFZrNyvbkdRnsUDrmadXbn+n/vsr7aM8BJHUznmv36eqAjwbRC1c2kpFP6Mj9/Eox7eXYazdDzPJ9z0ANNbKQe133SiMwncqxmgrgVkXT8PkpT4DtJngkN+30zbk94cw0Rgcb+pPYbypvwB6CfQ10Lcwa3LY7/GSqcJ6Wx5pPtoulKtTr47HgjtCRJT9Nhdw8qE7Sh67Xw9iuJZwhs5gt1ayVYtZrzks1xTmagyTNTDHBoh2Wew591Bz9HNEpnCT7ieSRyMnqbfTT5cwUOfSXxvpq9X01hKqNbyTvaiPJQ2xORt04uGX9ef3GBLJafMw0TWCdC9h74u6j3Q2ch0ZoncE31DKKJUGpGvpDDjpStx1GyvKcw8nzKxtaGDvd04m5bsXm4YxgnFIaiciWpj2dc9B6cjIdMbq7msz1RXFKBwcbm5q0//c3p1eRs5ugxYHsQ4oho2KgHOZ6lU6WhZ3CqVs97BBXFmmnJn9TPczom67GDGyQbae0wFo/ZFN+AI34kUqRoxo0VGhIWxUBb97/RZaR+F692X/VjX/U/1K/qRqfqVqfqHpw/+lGaP/S3PH/VVVfFc1A7+tSo6qkq8EENUfUwUf8SCq3TmqD4QgqrerlG2pkN7TIm/DXGA36GqMF9hO0FZMjt3VGLJ6KWgRhrDub93nTvvg5alhewRla40YIxoEtZef0rOrWtPX1ta2WOvaYaTAeE7+HvTtPEShyAVZPYz+bQjqS6xQ33tYpV2s0Lmcpu0sa0dSr2GOvnbZ5zWTsaqgLHT72+1tj/dYWdkWfp7ohVBX9h7cby12j/Mo9+1OiGZ32bJ9Xh9M6O+BAdeMAI3FRBSpxYR3deel3ohZM8OE/H4v6AGMN/XjoE9gvKkPYbypv4hZj7P9JltxfSJ5tJ1cZvc5O1rN8WR9m3F8LIl+evS1wLmro/PW4Ij6UVjM5TQtZ6MWslqzWKzJzNEoJmZFUtvhCfOV572Q4OSgjlrOX0Ev3cxQXc4gnc8AnUM/baCvxlMeSXlGgl5/9jLVgf78fvRUag8d1sM5W5Langui7hudCXeYamhfX4W+Zy1huMqZrhJGtPFmzARR7zVihIcdscaLBA7a98zGpB9ZizGmm4MxsBuL2esEvdeLiOkoSb0AkxLpRKJeJxL1+odHmqPOQNSGUl0dXgYqDux1yKlnL71Q1N8Qo+vAbYCTbs7I9X46FwY16UjqbJ7vfl6sT43RFVGVn+e2/ghrIZLuoVELsDFinMqwBYxsLLrSLcBh329brDnnKjmsPkWvq0+Pv2pI5R81uOK4Rvd9U5OG/kLTRvxKkwa/rjH9fqcqvqtK/IjqT6snz6knT6WI6qAc1cFEdQ/mqphE5G2WD1wMuhlDVF8C2oPxDNuMCQG+HhPedIrHvV7eeF5eIXb+txhdA2GUE25r6a6oDKitrQ3MxXsb6Md5SpPgfle23zCUfimCep0uZm0bL+qd1GsHy3UOy7SFxdrEojYk9UpmaTm1WsI0DfcIKRkEx3OuK7Z7PrG/salFsWN7H0BhEQV2mdxj2UvJVEhl7yh6YcJ+B10zDDQGE0FkGv4hv7fgHfL7RtB+jDf1O0H3YrypH8J4Uz9Ba27qz4DOzdG37W9saueda7evfc6tAD/UHN57IdvyjcR4pa8ugH4QhCkkNJflms4CjadWIxinAQzN6Bn5mO9jpMeZ9NVBRmg/w3QdQ3QJg7SW3hpMSWRl2t/YpGOHTN9fBfrzQ+a41zj0ksm8ZC6//Zn9+1QkqMGQ1A75746+4exXCzmyXxFlKmOCejJPKxMXBRI+Thu79WovNNdn/X4/csrdv2ISPD/wmwO8osaMwERy2YbZlyzHkMQzQZMwUWH6Z/n+IGNl97m9mMhTvwW9Dvq7C39pzp5cydQZwrmnkMd4V0AYY/V081LU3xCjMDHW+r8u0Xb9Ste/bDnGfS6dUU4QcmFIE6Qjz/b57ufF626MGC1oeyBXRHWMGDE6H37Kjkw2/rkKZeK1ESnjVvXib+rFX1XNMVXzB1Xz36rml6riF6rip6riR6riBy6i+mVV8iVVclg9eSFEjmqHqH63ynmnymlSGQdUwk4Vs1RFEYdY6wy8D9QEugV0LUbBfiFG4d6AIaxXBNzv3iidTLaG9HbnReuu4aC7G15MtZ9bAPAjr7qDEYKXkhjQw/c3552gzgVxMYS+OoP5LQT1eazSLivU9zaWajOLtZFFOtOHpF7IFC1iigbRN20dQeHkKS5E3NDYOjc6Y8WZFwvBe8ut8HaPa689fKF4RXiVK1/yhh3yewbhQn5fAroS40Xk9qa+n7be1B/D5KfNV10daTbh6k4kj7ZZq/c3NulQc/t5L2zYdOe+bBQlEzDhSOd0cr/JBgMZponM1Bgmawij1JeBoe893NxW4WbXfSwf+6O2trYN/K5z5yp0vNSnUaGHGaP7GKm7GK5bGKpFVEX+XXUJM5cc/9hcHX9ghrZafcNtIOQlQ6Ujqf1IHOd3Po3JnNyRBw8eLDgDDMeT3PnthFOOulzpUMIQlTNTlSzT6Yn9vuuv3S/c5zq61/DyRLePFcJe5lTHaIyR+YUYkvoszN5kKSYC2nRMNJgJGFIo1yHrd6Xe/WPQL0F/AP0F9CbtSeq/NmanG/byIgzznFjnkD+EMRiIuYAYQZjo+u0lh6YzgHD3sbEYo50ov8seG+45qyNGOl5OXTFixPA4GBPVMWJ0LnIV1iTIwivs/enGfqbPs+/Z39ikXrylXryp6rRE9fdVxSuq5Fuq5OtpQn87RPVjquARVfCgKni/yrlPxaxSMWsib+POxFSMsvxe0F2gA5hcmldjrKEvwSjdR4d41tJEvQ41t3pR2yEG9zXWx1Z/XQRfBP1v0AmPkEuFTl5lCqdPepHxx5LoWy+90inktF2mjkaYWUsiRVCvUIPlRX12KtT3BhbqDOZrLYl2JPXXb52i793+Tc1mvMYxVJVWWFQvRWjsoZAeR5qPtsnVejxZXxD1FsYry0sQjmqcO8pGr3LnU9awQ35Pxzvk9wZaQ37vwUQncbypb8J4U98Behet3tQfAj2aujfqvmDDLzqKV9/Jpi+MB83FpBLZgfH2ivqb06E3/TWU0RrIMFXTJ9Q9dYn2Cje7j3p5PZ7qcJPO6Qy4/K79YGKLHqdGDzJalzJIYyMK7+2F8aCLpszVNRNm6GzQ0wH7LD+i2o+I9pO98h3pxC+VSdR17f5+m6h/b2Nj5OVKhx5UqYLZqmaderOj5RugfeQT928HuZC7DoD+V6LV6Hhpol5vJGNDm3zAa3/jHuv2eB6bah+HpG7ARHZxIqDVYdbYBIakDgq1GZZAcVKcHAZ9HXRsyCj9GPQL0K9BfwQdpz1BnS1Jna2+KjagiBGjcDGWVkNVJ2qH1xrm9ds5ZsshJ5NSw+Q5mlQA3+Yucy4MqXP1nBgxuiH8TwYRVvGAihEjezjW6X7KmGzz23WUpHaeEcZIxc/ryUuIPpmUjifrdTIp3db4VYuoPq5q/qRqfq9qfqNqXlMVP1cVP1EVP0wR1UGhvw+pJ59ST55RTz6hCj6iMm5SCRvUg8mRt3NUmI7x5HoI4+F1EBOadD/GA+w6UE0Hnl8IZEyMcEhgLOCPg/6BIar/7VKieynboevm/LJzFnop/yB86NtchsjtaH2uYnYbgnorS7Ql5UXthPo+nblazRxdMHxTG5L6G7dP1Kt3f1czqNE0RmskA9WTMk+BMB7f+YeTL93JZ5tLLzW/9d5vnEcNh/B3ynU8WZ93i3I75PdU2of8XgM6E+NNvR2TU/oCUCPoKow39S0Yb+q7MGvsfaAP0N6LoDPhHrsnk2qn1A0yTHKOhyVa+2NCps/GeKFvxERruSnCOsgEFVSqit6hr3cMU4LWl9hwrxVBco6XvGMTOXY/3N/YpBPJo3qSsdroExEkSozDKGZXg3ZiDF7s8+m8pb1wpPloi3ewA3fKnXys1XWJ9nsVd977qPqSDbeMPJRLNItXNJg9kfeHdChhiKpZq75cqKbGW9v1EXcdZzovp8Ns0P8D/X8YwyKnv8WeXPmBl87Ebw6YCHo3Zm9xNWbPsQezD3FSda0BrSS9HJ/O8OwfH/yijr8XnVixRS+AXsIQ1K+A/rO8p34Ceg0T5vvNsnL9vbjEk6TONNx3trqqY8lY/9BR2PXXEV1+bIwXw8YIjMHMHEwaQXdqLDeCDPBsEvuvT5pn1oQsR7z/jhGj2yD9RV5WI4Wm5IoRo6sgjNImE8LaHou2l2tHDErSEdVBJHU6TwFA+xqXqhcn1Is3Aohqv9DfX1ElL6mSL7YQ1SWcoxK2R962hYIZoOcwuTEfwSjO78OEJb0LI9xGXcYY+cds0P+gNVTbcdBboC/TupF/I9nURiHZEW+6QoKXV+axZP6I97B7o456AUxndBuC2vGiPpP5Wsc8rWGuVjJL9czUMmr17Rtf1kIMSf3tu8e3kNQ/e/An2jxpnYbSr42AeCxJC3GaqwgfMdoiaA9wqta5k2MU2ios8qkIG4Uhl6bQGvJ7ESbv42qMN/VGTKjNBtD5GG/qyzEpNBxv6ttBd2M8sKOuRxvOftDem4G3p4I9dzlEmHuuskP/2v20hlZSf1eqfg6k6i/qOsgHvLziusOamQ/U1taGNvKy8+z6eakXKkExHhPqfjKteRPdc1emhIyXDGafz2dduI0F3L87s27TyczOXDSTo5rByxpEYYUl90Mx/VXNOg3kQBuvcC9jUYe4zsX+YCLo96B/l5foS6n2PJ6sj0mnToB7LLlTKk3BGJc7JPVNGKO4vZi19VxMCpIpId5lr/tOnxqJiRazF/TWpov1xmr0xlJ0YuEafRH0FdA3QL/qh34I+k+M/Pg70Jtl6O8lpZ4kdS4I6nRz4smk4jDfOUQYWf9kUnF0hRhpUYMx9nWiKQ0lve45zLj/6+Por48Zx5uJGJktXVnivhojRrdB+ItjgjpGjI4hU4LauS+IWHG8kMDfWj+d17PXmLbPhX1mJkLH/sb9AUS1d47qKr6tSr6uUvaotAtYy+e7L7m9ChwFxgWgz4M+BfoE6DEMWf0gJqdm1GWPkX/sAB0FfQ9arOF/D/ozxlvQuW5pol6Hm5taCAkn12nU5c8XgrxMs93jpDPQceNQc8cUzFMYlSKoF6UI6gUtob5XM0crmKXTmKGlTNeBxVP13f1fV4KJevrCj2oGNfrJ+36kHzw4QslHh6mGIRrJQPWlSkeaj7YhC6FwSYHuAK81FDrXEryQ9vNOBIT9jU06nqzPa270hoYGrZw8WWsnT9YkjBJkNiaE5lKMN/XpGOJ1C2Y+3Y0Jvel4U18HuhlDyJ4W8K6KCOrSUTw6OauD9mN+JJj924tstL3/h6Tq5lJMtJZ3YsKe7yiAfhUjGnj1tyB5xPk/yEu9EEmK4RiSepx1rCeV7a4L8hzyQtD1+SIU6xJt06WAmUOcNjqRNPvDzmqHsLJyQ0ODarhH0/ispvBs5H0iE1SyVP25Woebp7Zre6fNGxoaWtLUdJSo/gDoZ6DfYKKHRP39pwqONJu12N7fuWWt/aCHQe/BGJTvx0RtuRyztu7F7FPCvM+R6f7x1KuaD3qr8U69fh56a0ujHgWdOH2H3qhHbyxGL4BOzF6qE9Pm608jx+n7mFzUP8eQ1L8FHS9Ffy9Ff6MtQf1WY1sSM51+KayuyLnXqa84zHfHcTaV+n3zK+3awetat0xrn4u9VWNAq/f0TEz0mHpM9KmRIe71MkS0n7sT9PcP7tRbTzykORgSfBxmv+X3zEz1FSeT6tb6rhgxujgiL0CMGDFSSEcae23SnZAq9nVhNv5epEo6sjrMdZkQ1bc1ftlFVHvlqP6JKnhcpTSqmETkbRQlwnilHDx4UB+srdXLoC+ADoGeBT0J+iiotgC+I0Z+sRn0OdCLGKv472EUDv+F6QtRly8q+AkwmZLMQfeGVUJ31CtsEiO0kUU6MxXm2+SinqtVzG7xol7CNC1iiu5YdqOeOv9xzWZcO5J6DIM1koEaSj99+h2f1orEqhbvjlh4y18fdPqMXcfHkoYQ6AgB4SYPwlizn0ohPt2Ggi9/5CN65MYbtXHiRM3EeFPXYUjn1ZjQmo439U5avakvw4TiXJTmfX0w4bCHhShbruHuW35j2o+kdlCXaCXF3B6Vdl8djQlLejfoAUwklyMF0Oa5RCGSpIUIr/7kpxR3jrvzF9rPKiRjGjf6pznvnoPD7i+8ZK7OWpPTRQvIN0nh3hsdPHgwrUH3QLZqMk9qIo+pH+sj7xeZoIwJGsmndVbiY6pgnl5oNsaj0HbN6mhakJsxc/I3QT8tgO/uSrAjiWSbosUxCradCxzcjTEqfwT0fkzkMztNV13Id/TDRHS4K1GvRgzJfQfo9XPR69vQGxtRMyYl2DMYHcHfEjV6c2ZrqO8fgH6EMWb4Jei/QcdLy/T3MvS34hK9SStB7U7t5qWD8pr/ggxw3ARWLItkj7X01Hp66lEG6CMM1HcaK1vy0LsNxOx2cO8LTybVku4k6m+K0XkYjMkzXY0hn2swZPEkWr2nl2CiKW0EXdTB940GXYKRuVZjIlstwBDhk1PnR/jcG8aQJaxOuzMRj6kYMTwReQFixDilEGQ9FoZgdisOHMWOO2RvkBVrEKnSkcXa77nBRPVXU0T1m6rmrymi+vcq4xqVcW3k7VUoCBs20cGLBw/qfNCXQIcxltIzC+A7YuQX6zHKh+dSbf4ixqP6u5jwbaea54Q9Z3oJMH7zYaaK5GzC1wWFWQuDcQxr8aBewxytYnYbL+rFTNVCpmgeEzWH8ZrFOP3o3ld1++n7NIkRGo8hqX/y5ED953P9NIg++tPh11VJeRvPqajbsDvBNiqz//opijqKoH6YzpOiO8K9Tn75iSf0lcce02TQ/dvmaQ6t3tQrMd7UZ9HqTb0LE6lkL2heiPfNTWF8BN9al2id84L6VdCe1IEzDziRFpzneZG212MM4g5hwode7jrflUPa28SC137cHYmiu8CJ1BOm7eyc3TaCjCGc/tddQw4fCsjZGlZZ+kJz54Zk9lsz8v1eh6AOWrfcx99INqk/GzSBRzSOD6iGd0fe5tlgKA9pAr/UtsRTLW3tjKeOEnZLMV66n8QYsd5eAN/bVRBkFJ7u3tra2sBc6oDuB30W9BToI5iQ3/djPKoPYiK7BL1jOIY8OhOTu/pCjBHdPkzY8LtBb+24Wq+fjd7acIEexxDiz2FCfb85B72MIam/Dfo+Rl78Kca4+TeYkN9/r0R/r6jUjT7lyNRL2ovAtu9zUo/EyAxLKNdyKnQn/fQu+uk++utDDNBjDNRmKn0NkPxkkVNNTojRFvMxKQamY/SIc1LHFmG8p8/AkMpNY8z+3743E5m2BnP/HtDZqeeuwpDgidT7p6bKMhFDlo+hNf1BOpK6o/qeMMiU/I4NcGLE8EV+X1AoVioxYkQNO4RaNiS12+LRvi8TT4MgQiUqoro+cZvKuFVl3KJilkbeVoWITMLD2/hz81F9HeMBFvU3xMgvVoDeh7HE/xitRPWXQF/DhHuPuoydDccr+ETyqCfhmi3BnMkzgp7TUc+8Goa0I6iNF/V01TFVC5ikBBM1m/GayVjdvuZmvfqBM/TqhwxJ/cuP/kpP7zee1Oumr9EvD1fr119qG6o0Vk7kFkEearnoF/ut8ItO37TJM/e5U2WPbhO2Tn0PA538wu/1l88a5cdMDPns5U29FZMTcg0m51q6983EKFmWYnJejy6AOsgWXn026PoG0JcxUTxewyjK3V7sHfEKrKS4IOrD9jJy0N1SJGTbbm5yzW0MYY9Dh6C25z0vYiPquugIbmhsH30gzL7jWLLzPPgLxaMnyJjB69zxpOlrY7lPNbxTo7lNvamL/DuywZrEvnaKbvc6nWkqjKmgWzDE58MYGaFXAXxrocOOfGMft8eJn+FIuvRuzjz6MIYgdqfoehSzf/ArW3/MPmQJxphuC+g8TDqSKzBkz8PDavTj9eiNXSN1HybCySOYUN8n6jfreYyM+LNhpfoyRk78Fug/QElMqqifY9bwX4GOlffUW1d5G4B0VJbKB0HtGAh0ZcO4TDCXMl1Ob11Db91AH+2nr+6in+6lvz5Ifz3GQJ1NpecaEzTnxkTaqY0JGI/mxRh5ph4jG60DbcLIRReBvr/dGMg49zl9Kp3x5smkdPKzv9K/LrlDl2P0lTtAt46brrWp9y3BkOILMIT1RIxnNa73Bb4jTw5a9vNPNbk6Row8Ir8vcA/YAvjgGDEigxNix8ta0cua1D4WtIk81ByeSEjn+ZdPovpkUgWjBOmKyMYban9jk34b53KKFI6g7GeJnwsBug7jGXEQEyruEUy41WcxFvpf4NT1pD/SfDQw1HcuSOqwz3HP97nwHhvFIK1gpkVQT1Ndyot6PpM0lwmalQr1PY3ROr1miVbXLNY4huqXH/1VS7hvx5P6Ly+eiLzNujM6w0PNMc6w+xz47yNOpXx/bySb2tTNSNBfPm8UHh/YepnmYPKrObmp12CUxZswobvDvGMUxtv6nNT9C1P3+oWpyyeyUTDmoj9eilFwP0/HPNHcqKJYwyhvd9ztseaEZA3rARwWbvIVzHjqjntbJ+Sw3SdOJr096KFtmGZ7TfS61mt9dPqq131dwVgqyFsS0BmJTTqerG+n0PTaLzj13Jn96nBz+/yynb1W1CXa14O7z/iRKZsTezSKWzSC6zSMyyLvD5nCy4DB/Y2Zzs29MEr/60C3gd6J8VSL+lsLHbZjgW3g6owJp63cc2E6ctq9/n0PE+3qSxhZ7XmMQdxUn3KNwewl5mPIm7Mw+4ydmCgvl4KuAt2ICRV+J+jnq7bpv07bpBMb1+uN9eiN1ehHNbP1o1HlepHeeplqvYghqb+Jibz1Ksab+n9gPKqvsL7fq1zpSKCgug5y0MgUzhwcZBjQ1eAONW/vbSZRqimUagdV2kW1LqBal9FL19Fbt9BHTfTVu+mnBxmgjRgD5LoE+mdjvV635nKnvzt6yqi/OUZhYStoLSZaw6bU7+20GsZchzGEeuua+wRtx3RQfzqWRMcPob/vNukorgIdHI3urpmibZj5bT3GEGc1JsJVjcdz6hLB7+mIM0E6ZDvvxYgRIxD5fUEuNx4xYnR12J48zjFHYZpufLjHkn3OL5db2Gfl06os1889VeEoRv3aOah/OH2vu3n4FCrcAmVYZUW2ivTZmI39zRii+h6MR/XDmLCrT4OaCqBeooSjSPLyzsrFHBhWQeNluJeLObE3lZ4EdSIV6vuyxbv09K2P6pnbmvXsnY/r2Xd+RM+9+wkdvPR2LR+/UEPpp4H0UT+q1ZvKDpcnRvR4obneU8ntXiNOFS8JL8LlWBL95UWj+J0AOv48mkWrN/VyWsN+T8zgXbdjwm2eD9qMIbujIKjB2wszjMGb137Brr8w89bNoOPN/vdkSjz2o1Sz6a2xVGpJ7Rxd2LAnozQoHV1r6xJtdJPv2QAAIABJREFUw1nb83h3y1ftfKtj8OJ88/7GJt+9pE2oOrKNXz/xWh8dRaPbsCbqukgHr3Q8XoRIPwa0O3ak+WhLpJelifrI9+l2JA673U8mFWjwlwu4CXAv4t7L6Mo5d2djnYZzpYZyiQazR5VMi7xvZAs/Ij7T5yzDrEEXYeSEKzARRKL+vkKHO1WG3c+85n83wsp+Rxsa9B3QVzHRR3b5lGc4Zg8yB2NAtwZD3mzCkEW7Um18OehazNrrhPp+D8Z4+UkG6hn66Tl66Xmq9Bl66jA99WWq9CVMeo5vYLypX8FEQnkVQ0KFqTO3HBRGjjqZVEskhFwae2USca4QEUS223jk4Hu0np7aSKW2U6U9VKuRXrqG3rqZPrqTvlpDzzbPfgn0f1I4YcnGThu4o5rEiJHAGMLsxBg5XYTJHX0F6CaMzPP3hq36yz3mei/HGS+HrOPPoxNno39duF/7QR8YiS7DGNzsxHhpb8eQ4mdhZDKv8rnn67C6no5wU5k4KMSIESNjmH/sQe1GR17gNXgL4KNjxIgEfsrCsIuaexNpnzuWDK9sTrew5mpxzfV8cqrCUVxlQlLbSh1n3j3SfLRbevsUEjKxovfzKstECbgMo5zYS2sOsttB78KE9vsQqJnWnD2nKpYm6luUr16eQmFI6nTzWRjDHPf5XOZcq6ZniqCe3IagPrj9Vj217xE9feDDeuaOx/TsXY/ruYMf1Sff8zF96v5P6PkPPqkXP/xF/ey5X7Qhqb1IvRi5g9ee2FHWQW6Nitx91SGfTqU12WvMOm0wEpPfbDIm79lsjKfSYryt9oNwHejdGK+CyzHzc5Tzr7sfpfNwsJXF9n7BrZw/0nxUNzUuVxkvqAfzPN/t9DP7ftsrzfkdNprEfPpqIX11Y8PFWa+zufaq2t/YVHD7KrehXLakvGMAa7eX065h7k8nz/j1P3dfjLo+08HLeON4sr5dPZVTEXlZw36P3TZRtEO6eco+7xw72HhYQzhfg2jQQM5WBRMir8soMRBDaq7FENU7MMr/qMvV1eDV//2MubzIGfuc+/j+xib9AHRxwPtrMPuSBCbk7WkYkvpMTJjvczHE0V5aQ33fQqsseC+GpP44A/UElXqSCj1DqZ4FfRp0hDK9RIlewhDVX8OQ1Q9jjPe8yuSQy0GyUJi6da519gkdXUvdbeWsYc5zuwL5mqke4dGD79EGKrWNKu2mWntTJPWt9NEK15rzAugfoLdB/wt/0i9GDBvLMbLNZRhd03UYcno/xhDmvaBPDxiqPz/b/l4//eQ/n/uJ3l6/S+8DvXb6uTpxSY0eHjFWV2Fkp0bMnLYTE+Y7qHx2pNIg54Awup4wyJagjtoIMUaMLoS2ile/wdsRK5OYpI4RIxjphPEwyISkdt6Z60U73buirueuCkeB6xZ+w1oqxnNv4cJrbIQ1JpiDUVJsBe3GWLVejbGgd8L63Qv6QAF8Z0eRi7CtQQJMJgR1pkR2OoveXM6NVVRoHhNbCOqnbnrYENT7P6xnbmvWM00pL+p7ntAn7/u4PvX+T+j5B57Spx9+WnWT5ulAw22eJPWp4m3bWbD7kvPbrvNcGi/UJUwY12PJ1txgDhleaORaVBhOqzf1VFAtZn7N1Pt5B+hjoA9i5t8dBfBtTr/yIp3sfud3zoE9BzjEcgn7Vc4fVM6PVMzudu91iG53P3fvScIojmfRWxsYotsaGjtMUGfrVR00Xgphj1uX8PfgywUp3xnf6BhkOiRvoZMKTp+w526nnjqayiOqPuT8bxuYdPa3pJNdvM4PZ5pGcbb6s0H9OF19WK4yhkdep2H7kde3es3DmSi67dDQyzAGWVF/a1eDTaLasA2uIFjXGSR/+BEwI0DjMcZzMzERXhan2nItaANG/nNCfTfSNtT3HZh9yLtBD1CqZqr1COhxTO7rZzDhxT8L+jw99AVM2PEvkz4kvB1hI50ck04mgo6TxyeT0onk0ZY9rnuv4czTdgqLQkPQHJvOM38iJdpCpXalPKkXeaREeQ70Z9DroL+BDhfAN8foOlgJuhWjX2rCzC33YOSdZtD3a6boH0++2u4+e+5zZNtZmLnnw6ATW9FXZ6C7QAdS79iHmccWZVC+oPkoiOPyKm86/ismqGPEyDvCe1XmiqguBEE+RozuBFuRkMl9foRKTCoXFuzwezbCzquxkVDnwM5hZluFB9W9X9ucTMp3Q1uO8fRbDFqFIaq3YYjqvbQqKQ5gBImVBVA32SIol3emzwoyBsqUWA6zN8pEuMllnVVSrgkM1+0rb9YMajSdMZrKKE1mpCYyXOMZphqGaBSDNJwB+t0n/6fWTV+j/vRSH6ralSleC3IPd/4sL++PqMvYneHVp0986XmdU7tQ505foDFp7rfnJYfonIsJo/gpjBJ4bQF8pw27j9nzlh8Z5LX+vIQJIWofK+XjKuM7KuNzKuFmFTG2bb0mj7Z7tvt96YxgRtFT9zVcljNyOhcErnsdKQQFVFA9ZhrCc19jfcv/QQYLbnREVzCKEZHXYTZw9+fustfOd/7pMH0i3Xn7mqks0nLWaSGr1JvFqmauShkUeT2GhZcc0NF5ZjiG6Jye+hv1N3YVZGLA5xCjYWU9d7/2G2ejUm02DSPzLcAYGqykNdT3ObQN9X0NRv67FeNJfTeGSHqQSj2A8Y5+DGNM9xToWcye5RDGy/Y9oLEhv9vxUvb6LjeJ7XddLva66fYXzjsKeV52r7fpDHS8ZNRtqXDf8yhrd88ToF+Dfgf6I+hYAXxzjK6FszCp5O7DRGZw5pMnMAYQjtHDyaTaGOs5x5z/54KOYFLR/XbhDB0aaJ73Hsxc9S6M/mprhuULmmfC6LjdzghB+qAwpLd9f2wQHiNGxghHUneEqI5J6hgx8gvbIyvb+2OCurDh5VnnnlvDtHHU33EqwCapg4hR51r3+XTjsAajtJgLWgJajREetmKUFRdjQr5dh7FGjbo+skVQyLNsnme3hROmzn0+W6vZTMaWI8Dle1908Jy7NJ3Rmsooff+BkXr1IUNQj2WoRjNYIxmoz9z2Gf38+b76r8/21p8Ov9HiRe3MN/Gc0TlwPE4LMXRwd4FN0HmNuWNJ42XWN8SzvOajpxP1+hboi5j5Oerv9YIz99nHvBSifiTkn0Cf8Thewn0q5TmV8pBKuFM92KwiBgaWJezcMp5KPdxwZd4I6mwMn7wIyUIgqW2yw4s4zaSMfuMlXaSXdCSNX184wPXaz3U6h00aztDI67IjcKK+dCTyS4zMMY9a1bNC61iujSzVCGpVzujIy5UpvBTkhUywdUd41fefG5v0Z4tUrUuYOdftKOAl97kNDuy29Vpvh2Giu0ykNbKLE+p7NW1DfZ+Hkfsux0TTugET7vsdGO/Egxhi6QOghzBejx/BENWfoJWs3pZlXTmhdt3f5paV3kg2aX9jU16NMB3DcD9D46j7lV+ZnfI6Rn1+cqFdr7Ze6EjzUW1KFHs+/2HQj0H/CXoN9EvQwgL47hhdD0+CHsXMHx/HzB2HMKTzN1PXOGPwtVdq9btXDgla++1fP45O1qLPg340xtz/WOqZj2BS1K3LsmzZ8k3peLAgpwY/HZBzLo5CFyNG1jD/hCGp0yljw1in2IM99hSJcarCUUiHJTfs8emlHCrkzXcmiAmRzOsmNiwoLDjtUJfwz5HjZW3pp8zwGu/DMPlTp2FylC2l1aP6bFADraHf0uXx6QpwkypuZXdYxXtHDObS7ZEyHX9ez8tlnTl1MpKB+tkDP9GrDw1X8tFheu2x1zSGwRrFII1ggIbST7841Eevfa6XfvXFqpay7W9salEoRd3+3R1Hmo/qSPNRHW6OCep8w+nTbiUDmH4fxnPQjpjhHHP2ZokC+MZ0ZfeT0Zy/fuFkZ4N+hFF0ej27lMdVwn0q4RYVc7GK2awDjR9JWya7PF55lNOFucw1whKLzjwJ6DOWF1RUcBMlmRi++cEJvW3383T3BBEEfmvlC42LdIDrdSvX6gYu19VcokbO1+ms0OA0xg5Rw54zfnr0tbyFWu/u8COXMrl/IdO0kjqdwSJtYaEaWKDTGZf2XjuHu5NaJsq6cNdDd5DvuxK8dCpvNh/Vr0C/wkStAhM62suAPIxskG7fPwLj0eyE+k7gHeq7AUNSXwS6FHQlJif1PlqjaR2kNS/1gxii+hFayernUs/ORd250wUcaT4ayxFpYBtNe/UbL32BV9/y2rfdD/o26HugJIasfrwAvjlG18QuTOSFT2MiLxwGvQx6f22tvhHgWHDw4EHtra3Vq6Cvg14EfQ70SYyBzNOgzTkoX6Z6mTCOmkG8VtBe94bGOKVWjBgdQOuPMER1OhLaC17XQExSxzi1UZdoVQClW0zDkBnHkl1/THUXsr0rICa181+vNvnhHLfDfwf1dee835gejiGqp9OqvFgJOgOz0d9OqyKlK8IRtr1CxQZZrwYhKDRdmHbNJUnt9cxcjkmbjPrvZ/6gVx8erh89NkTP73teoxik3zz1O/322T9qCH31x8/+Rb88XK1ff6mqTbmi7gMxChu2t2DUSv1MYPdtd19Pp1CoS7TmY/bycOsKe7C6RNt1yP6OfQFk63TQV0Df8DlfxASVcIdKuErF7FQP1urGxmHt6t49zzn150VGQ3uv9XwjbD1ek0DfTNTre6CfYQzDomxTpy7dc3e2Rl0OnL6SiQecW9631zr7Gmedejhxjg5wvfZxta7ncl3FXjWyRxfQoJ1s01Y2aBHz1I++kY8fNw41t35LLvrVqYygfZDbmNPdBkOo0iLGag0JbSChbSS0ixm6mDm6kvkaRe929wVF64lqTXPmZyfaTl0ieF6OkXs4USSckNUnk9KVGIL6p6DfjDEEspeXXBgZzw6F7VcGJ9T3VFpDfS+lNdT3BoxR8g4McXQhxjD5CtC1oJtpn5f6Xgxp+QFayeozC6C+s4UtJ3ZFnYZXOrB0hLSfUbvzPPv578SQgV/FeLl+B/QfoBkF8O0xui6OYojpr4O+HLCGeuGlgwf1HYws8SLGA/uTmCgQuShbpvqhMLqdbJ7TFWTBGDEKHG0PpLMoCSKpMx3cmeTGihGjOyIsUe0eX+5Qwrb3ZtTf1BHE5Eh+6tTr+P7Gpi7fXwodQQYlmYx5v+c7RPU0TCi4OtAKjJX9WRjlRtR1kC1sDy63hblXPYV5plt5lClJnW5vlM13ZuvhFrb/Oc/9y4sn9NpHf6WRDNRvnvqdfvZsf/38+b76w2f+ogH0Vl+qW0J9+9W1DdvzyPZ6jNH9EaTY7woegzahl02uwhPJtopp+96uGNqtgkZVsFfVfEgVNPpedxbG4+q5gGcVMVLFXKhiNqkHy1TEtJaIIk5d2cpV55jjjeYYEjn/288uBO9pGzMxnmhfAn2L3BqFZWv84aWsj2pf7aVcdyvWnbG0jEW6hWt0I1fqWhp1BRfpEvbofM5VA1u1jY3ayHqtY6VmU6uRDFc1VZGPHQfHk/VtZDO7f7f03+ZYaRkEL8LGrku/vZZzbi7DtJhRWstMbWCStjNd5zNLl5LQdSzSfpZqBTVt7rXbK51RQVkB1FGMzoMzNzn9bQ+G4Pv18Ap9EkMK+90bZl8fJDcMxYT6noAxDnNCfS/HkNSOjLcFY5C8C3Q+6BLa5qW+BXQbxpv6boxH9bsxob8fxaSMirqec4GgecE+XohejX5rc1gjZr858x2YMMyfxxCBX8YQi7sK4JtjdG1cDvpva3+e6X77pYMH9V2M0cQFOSyXwytlQixnw3l5Pce5J+a2YsTIEbLxjPbaCGSjvI0JkhgxDJYm6tsol/wEcvf4c1vrRjWm0s0RmTwnHTkSw7svZFOf8WYqv+0TRvgMakPbW88PwzAW/VMw1vYLQcswioyo66Cj8PMI89qDhH2m453iDiGeSZvmkqR2npsvktquwyoqNIIB+u2zf9TPn++rX3zGhPnuR7X6uBT+Qf3Xj6SMyepoUFtb22I0kM/6r62tDaWA6Er9YAoVuppBei8jtN7D0y5blBbAt4VFX76jPnxVfXhRffia73V7QQ9gPLBGBTyviEHqwWr1YK6KUqSQe4605yYnJKgzD9qhL/M1N7qRzXsmY5T/t4G+BnoeQxx0pBxec2tXGUteCDIsO5ZsJQ2WJuo1kuG6lkt1FXt1KefrInZpDzvUwNnaygZtZJ3WsVIrWaZlLNJ85mgcNepJz8i/0/lW9ze6+3xnecQOI3iMFiLqEu0NGbxkYruOnXp9f+N9msdwLWO01jJem5miBmp1MXN0FfN1M4t1B8t1Dyt1JfMF7aP0OO9wjGOc55djPA/ngyYRk9VdCfbeyDaqtKN2BIV4d0L5H0uiPzSh/xhQrU9iCN6aPJZ7OK2hvmdgyOSFGE/qFaDTMR7Qm0DngHZiSHR3XuqbMUT1AdDtoDsx3rXdQT50YMvJ9pxhzxcnk+pyno1uedPvOq/zZ2HyBT+L2Zd8FhOa+V0F8F0xujZuaGy/j0m3f3bPu4DmdWKZg3TT9jmbmM6U5O5q80uMGAWPMNYi6QZsOpLab3GNSeoYMVrhJgzDjCF7UQ1jIZoPrz33Ap/pIu/1PTFJnR5hyLF0JFqY/JsxssPSRH2gEUCux+IYjEKjFqPQGFkAdZAPdLS+cmFI42Xh3hlESqawPRQdVFCmIRgP6tc+10u//EK1/n/23js+jus8F34WABuIXkkUogMECTYsG0iQXPZeRYoERUpUW6oXSqIEq0DFULdkq1hZRZZsSbYsmRZtWZRrjNiJHMdeObFk+yq5uYnj79JWrpzohl/8i2/s+z3fH2cPcHYwbXdnd2YX88fzw2J29syZU9/zPm/59Vv/ZrutjUKaqvf4xi+Zg5HBQDo8mhO1lvei14oehlHHIczk3ZiZ0O/0SCj5ucgD72UXpfgmS/AVluAUS/A6p+Cw7n3nQxCyd0B4epmVGUADA+ga/V+bm03KrKpiR22/E+Ex71S7a2sqcmcyv22BIO4vgsit9yzAT6bYF7I9tG1l57xsx3grk7K1WT4+WTetYq8OM7gTm3kZjvIYBngB9vN87OFebOcObOJmrONa9LMfy7gUvVyIeZyDLq5rXsNKVHASCjL2fnowihRwLipyvWdqb2yHILLcbItUYERKy/GkNXIAwGJMYRmmchnquQpNPIL5DKOX12MZb0M/70GID2Mjn8TW0XDL2n7Szo9TEXADRO7f3RDkXr0H2seHgJ78I0nnZKNqGEUHugEicsYTEB7J8oyVqvwfQJD5+BTzcIwBzGcA89gAEepbnukWQYT7XglwDcCNEKmddkE/L/VVEET1DRAe1SchyOr7ITyz3e43J6FGQ9DOYTUyi5dQY2OfsiuTaGWkTRBh3J8F+ALAlwB+HiKkcocH3t1H9kIrv+jpQvR+pzeW00Xq3gzwt4qhmVpHaQDrlL7Gq7ofHz5yAk54A1mR1FolqQ8fPuxBzivVs0QLeUi3o/xIxlLMTplG8z/RZ/gktX3o5ZQ0a0+tR4IvWKUXZgraVMo0+74BIvz3bA+8f6aQzKEn1bVPS2p4eS4Z1a0CxTz7td/yNwYEtRX0onyo13yiOjMwU7Q6+ZxEwlir4yIbcml+DDN4I2p4Laq5wmYI4Q+iY9Fv1L1VkomVHngvuyjBaRbjJRbjsyzGC5yM83TvOwahAL8CYJWtsovHXesPhngqItZqOTb09kk92cVqzCW7LttVtGmxGCI36AYIMuBhgPdAeLwl0w+q0aBKwNmVh608ec9FOS5Ufbqhza97NirWEisjvs1YxyM4wEPYx/3Yxd3Yym3YyI0IMYSVXIGlXIJFvHzpJXzhluf4uTte4MvDL3Jlex9LHYyIYAeynyQhoh0/6pkmE8b5bbExuBciBYy8nkz4+ExDNdIwOgvKsWRnntahmA0o4RHM52VYxMewmTdgmW7faPtMln8NBMl3JUQO4CYPtJMPxHlDpwuqHHU5hBfyHRDEb63FGFJhth+Fgj9mPr7MfLzAfHySpbiLTbiebdjDLmzjXNRyIaq5BOAKCJJ6PcAtGJ+X+hiEN3UYYp9Wyeo+k/plM+RaoZ7/vJh2pRoFbMNkLsI0rklTqooQRDj3xwE+CeHx/yzAP0XqUV58TGzIiAVaXWIiesh063ZvAPiPAP8B4AfhoXEp3hKR81M5U/jw4cMBOEEsAcZElT+pffhIDm9EhsYZeOjlVE3EOt9ojqZSTzMDlUTXAJ+ktg9JghoJjVrlpPwsvZMyrayciEhGIWkmDNud56UeeHenobdWaRXxfrilxKDmoLYLSTAYKeO1xN1Ehww3mQ4P588/cYrA+D1WzgunnqPmh1fL1+vjbNzDz0MZL0ElL0QlFyUROljr0QcIg6FsiWZRiNtZhGdYhKdYhE+yCM+Mu6cUQsl5XgxNaayPVs61ut/MSNLO85KVi7sgUmzMhiAGbocIsXo8hXfX8+5M5PfqWqCWJc8KbuyRiRrrlWAaSzCNa7GK+7Erzot6PVZzNVawD0v41olvcD7m8oVbn+OLd73Ai9dfyBmo4Ya55cxHfsbfU+03q2vpwlyI3LU7IQirOwE+rPEq9Xo6hsHw0KicYdbGToxlM5Jalv8ohGfixyEiJ7jdPj4E1BRpqXhO201fshHg1RAE8EUAfxhLUWG2T6nf6525bw4fVQjqTzEf9zEPJ9mIo2zBbnYhxLlYwgWYx8WYwz40cDVquQ5TuBmTRvNSHwB4CIKoPop4svokRGQFt/tLCyfT1Mizdl/Q++fASuSzAZPGjZNU94kVEAYU90EQ1Y9AkNWfhDBUcPu9fWQ3jBxe9PSNeufRdDvHXAvwvwH8Rezv3wH8dYxY1zsf6K3HdhwuB8NDfiRgH6aY4nJEp5yBE8SSCiurE1956cNHYpCeJ2ciI+wLir8fRZNXNjlNVFuR1ImW77SCPdehtRi2ane/fd3DuajIt2lm5W0m0E/k8Ox6iiCVLE0mx7TXkaonfjLezFYymmxn7UFVj7B2u/28AD2lpxMEgXpI1psb6hqSqtLOLBWJkeFIuhUSTqIXhdyPcu5FGXejjD2Yaut3UjY7GY4PW10PEaIzWzyXpuEmTscjnI4HOR33cToe5CRsjrunMPY+q2OY6XAd5BiT3qiJejukco5NluSuA1iu/P8xiHCrhyC8WRNtA2l0qF6T89ruXnAirL8WZMNcLEMhq1HMOpSzDuWsQjHno5s7sIlbsWHUi3ollvH8hiAH+z/GeZjD7z/cwb96somNqOdrd3yFm+Zucv1d3EQdhKHESYiwwHryptfHQ38wxA+iIV2DlTciQ7Zkm2loZiHaOB2drMUuzsR+1uEwS7DQdj2WlZRwpKiI3yku5mNIbl77cBYyVPvZaHrJaS129fTwPIB7ICJofEvJV200n8z2ky9HFrEAX2M+XowjqPNwBRuwhy1Yx3YsZTe6uQANhnmpd8bqdB5ESo4BCLL6QggjKrf7SwuzPvOy8YyTqFNIjERlHb37rgsKL9LbIIjquyGMaoYBPghwlkP1nuyBtvORedgxGtXK0VLu0OoInNZBLgX4M4B/C/CnAN8F+B7An0MQ1i9BrJv/GhmJm0N6xLreOWAwLOQNn5j2YYUyTGMFprMSRZyOya7XJ+uhNzHTFdZAPsfrVm4+fOQ6UiWSVZht7lZkqZXA4HY7ZQu0Sig94ki77vrheDMPOwTOR9GRcfeonlBuv4Nb0Ms7pr3mdh2dhtNz1MwDVtu2RmuH1hjAKCxntuQjzkT/6R3YnWgf2eZa70n52U5YXTs4FYkn0PQUFnqW8+r9Xt5vejCVW1DCdSjmahSxFVMSLqMCgsBoBbgA4O0DA6PhSGWOTLff0whTcTULMcRC3M5C3MpCDHISxo/PDoDdMZSloR5yPCUikyYje+qVkYzxZoXm/0MQoVe3QhD5iby7UwowtRw1EpOX559EPcrZgmp2YgY7MYPNqGINStiGFm7AGq5FP1ehj31YwsVYyG/f2cMfDr/Ddz7xHlvQxHeen8nB8+5gGUozXnc7hgGZllHu1UTAUNfsD6NDWbNHm82NACZxMqo5FY2cjk5WIMQa7GQdLmATrmYbBtmFBzgXT3EBXmQQX2EJFto+X36w+wj/V3U1f93SwhsnCIHmZcgx++7I+xkjp1WcHBjgCoC9AB9T8p7Kv3pnN72zHACGgu/EvKifYz4eZh4GmYcrmIfDrMMGNmEZ2zCHs9EwLi91CCLk9yaI/WYHRH7qvQD3QxDUXs4/bNbGbtctEyhXIn3YkTfM5JLPhUWEh2sA3gjwFoCDEJFd7oQwanCizvMgonQsAjjHA23oIzOwozfQk5+N7rX6PhFcAfAdgH8N8EcAo7H//waCtP4ZhFf13wP8HxD5qvuCQh7W6kRlBBefo/KRKCQ5XYUi1qCYM1DCYpvG7j5MMfaPmQe00T12f6NapHjgpX34mPDIJFFt5tGbqNeLD2OciYyMet3La1pPBCdICx+JQ+59enNCS0Br73FSqM9W9AdDcUrVbFwrEjUATBdJbdfzQ/7Gl9uSh1x/gbHwYk6NXa2hhtp/2mtOPEsdEx9GhyyVs+pvP//EKc96yVSigKtRxMUo5EJMYxCFbNSEY7SDVoAX9fTYym9pB5lqr0lYx2m4hdNwPafhak7DlZyGGzLeDyfDobixZHW/HbnT7lyzIqntGIi1AVwHEXZzARJPu6Gu90YGILmKMhSyAzM4D43sRTN70cQeNLARFQTAZjSyH8vZhyVcil4uwnx+995uzkYH29DCJjTwJ5+bwX989TcZz0mtTYegRgNQx09fEMzHyozVS5U5z0RG4uRJ9ftcQCFaWIIFrMAq1mA76zDAWQizFTezEx/nXDzJBfgcgzjNzcGF49YXPe+uUxHwTCDAf4fI6ToR5qHXIfvADYJa4uqBATYCLEL8vmAlX8vvpRyYh0uZjy8wH0/HvKhvYh4uZh52M4DVbEQ3W9HITogw/gu3vw0aAAAgAElEQVQBLoaIaNIPkZt6LcANADdjjKxe4YF+0kIamugZaWr36Ymgn3g4fO+owa+VvGM2rp4NC+O4YxA506/EWA7yExCe9anWtRvgsZYWfmrFCn71wAF++dAhvnb0KK/ZtcuzMr0PZ2HHy9+uLtkpfdZlAH8A8C8Bvh37/FcAfwhBWL8D4VktieobPdCOPnILkpyujpHTM1HKepSxAeVsip1dfKSAD6Ih2x5adj0mtcKHSo64/sI+fExwqIoJu94jdgxSzLxRtPcn67niwx7UEPGA+DuRvXC9AtUj0Yzg0cInqce344fRoVGjjER/74YSxK5RX7rqqTV40BpJqJ+1BhKJym7+Oi6gDd+rncenI4m1q512Tpexl9kapN3Ljb53uz/M0ItCdmAKWzGFTZjMyiRzSsm5Ir2ok/EM0obDTLcX9iT0cxqu4lRcyqm4iFNwhFNxMQuwOKN90B8MjUYSMZIZ9a45RVKbKdrsjN86CA+7OQBbAE5Pog20Bi2SYMz1UIMLMIvz0Mg+tHM1urgaXVyONnagdvSeEhRzMRZyEeZzPuZyDrrYgTa2YBYbUMda1LAS5SxBsSvvoDXkAYScIq+tDZ5hIc5yCj7HPAQzWi+z/3MBU9HAIsxhOfpYjc2ciYMxkvoWdsVI6nbczjpcwMFwvIGVUd8Nhod4DuBHCsHm67G8BbeIar092czASn6nNQzJwwDz8Unm407m4Rrm4TAD2MYAlrMBrWyGyCc9B+B8CC/WIIRHtZas3gGwwQN9oofTkVBceib1O22bvf927hOfLZhsOk60Bp/a/38eBoeCIe6ACPM+AJGL/BIIsvo4BGFdk2I9OwGeOnyYPz1+nO8fPMj3Dx7kL44c4Ts33siRJ5+cUCHafRgjEb1GqvLHIoCfAjgC8Duxv38O8PsA/wKCsP4rgD8G+BMIovplD7SRj9xBCaaxHIWs1JDTjShnEyrZgiq2oZoVmO56XbMcY4TGqciYsGCUw8iMoNYqBeTnXMwV6cNHNkOGNQGsLeBU4cOOAlCPjNEr02j9kPfkulLOx8TEiXDiecRzUanoZSRDKNspL1GjHCdJ6lMR/ZCDZkYS0gjASDFrtF+o132lbm4gFZJa3vNBNBQXgthL6MJUzsAkVsXI6SoUsAR5CZWhzlc9Yt6uIV6mw18WYBmn4hin4HxOwT5Oxm5OwT7mI7PKxzNKzji1HZORJe0aXOp9Z0RS2/E8bYEgq1NtB7U+mewDt1CO6VyGNm5ED7djAbdhATeih62ojruvCNPZgia+cPnH2Ik2tqKZP362gTNRy2pUsgylKRv/JAs1aoY6bgBwJjaxEP/CQvx3TsNPOA3fYwEuICAiJgwMDHBgYIA9PT2+0j8JTEUDizE3RlJvZR0OxUjqk6zCRtZg57jfSIMYbX+djYq1/FyUo6Fy5X0Twcszm5Epklp9pt68B+yv3wHsYT7uYB4uZR72M4D1DGAR69HAJogIHZ0QHq09EFE6FkF4VS+D8Jye74G2N8LpSEjX41w1EFE/51KEBz3UYRKXoZDfi8QbQlrp4gDwl5EQfxIUXqN/ATAMkZN8L4TX9GGARyAI63kO1HUzwCGATwE8BfBn8+fzlxs28N3jx/nt55+fUCHaJxK8em6/COC3AX4D4Fuxv9+KXfszgN+FIKt/AOFR/WOAn/VAvX3kDspQyEpMZ3UsrHddjJxujpHT7ahmJ2o5GzM4BzNdr2+WI/5CfzDENyJDo6T1B9HxwoUZwXQuSvYFxxY4n2jy4cObUIlqwNgSzklvFbVMK6WiV4UkHz5Shd7Y1s4/7bzylWOZg12DnGTLc4OkluWZkTxaAvFc1DzUtx4pqZJzE9244mQ4FNcu2rZz8lnp9mC2mgNaxaPZfV5UQlYl6TmtQjUEMZsbRkS9ui+ov5W/SVe7FaCXU3CAk7GVk7GJk7Cek7CBk7E14/2gR1LbMaK0I5fqkdBmRplakjqTe3AyEUKyHWvRzfOwmAexjOdjKfegl10GSp5nr/4sf/rU+5yFBr7z/EzWoJq/fP1/8fSDb7mmd+gPCn2JJD/PREa4NziN3ShnK0pYjls4De9xGt7mVHyDRwdeT9hbM9kxpN0L3CLy0wUtSV2PIyzDUsP7Qxgf6US202B4aJxzxUSXZbyIRA1JnSanJRZDkIW/is0pdY+xm+M0gE3Mw9XMww4G0M8A5nAGhGd0E0QqkXaAXRBe1fMgwn/3AqzyQF9Y9ZP6v9lePhHm2QJMZQcm67aPmRz9PyND/AHGCOoRgM9BEMnbIXKS7wG4D+BqB+q5EOB/3vo0f7cJ/D+9C/guhGfqlwD+vzdsjOsrX9efW9DrT7eNJi8A+CbArwB8A+DXAJ6JQRLW0rNaelT/BCLqhNvt6cNZqIadEsPDw4ZQU24lawiqhvauRQnrUDoa1luPnO5BHeejgTMynH4ox2B+Q38wxMFwvHJEq2AfDA/xdETkOfU3quyC3uRWLbrdrp+P9ENVrBrBjKROhsQxKs/ttvDhI9OQEUzU+fNBNDQ6J/qDIX9fTROM2tUu6WEXiXr7SWSKFNEzkLD6jbZuemv4GxHvkZFuQOYo1bZXqgd+VS7Xa39/X808pGIaMCeszX6v9/dclGlbD/LRw8nYxkno5yT0sQDLWIDFnIQVzENzRtrNSCmWCPmciJe0nfL06uL2+HIDmToTXoA+XoiVvBRreH3xdh7GcpZimuH9779ZzL978Z9Zg2r+05f+he+/4R1lUH8wxG6Usx2lbEIRa2PvMQXPsLfnmzw68BVbpJhUqqVSF3Xsy/9zzQhYkNTzWYkQi9Bteu9JgP8F4XU1GB5zytAabvvwBrRjVR3PiZDUTkJ93qcgxtL3IPKjXpFkmQH0Mw/nM4AlDKB99HodwEaAzRBe1R0AZ8Pb3tNWbafXX+eiHE1zkauoRH7c/yfDIUP5UNtOl0IQb9+HGG/fgiDnngK4HuAmgFsAbgNYkkIdpZHOHIDnLgD/0L2Y/wLwD4EAPwT4X0vWjauzb0SfW9AaSRpFGDKC0+vyxwF+GeBrEEYSXwb4OgRh/VWMEdbfhPCo/nOIubLYA23pwxnIc4iTEVHsktZ6ob1noYLNqGQbqtmBmlFyeh7quQANXIRGBjGLSzJ0hs5RuF4BHxlGopPciUOyD+/DilCwQ1TbfZaVR4uZAsVqo/LHqw870LO8c3PcaPOGe9Hb0Gl4NbSlVbQYp8oz8wxM5xjoD47lh1NJNWCsXnaera7TeiS3b1wx1qbqZ9k+qqd1spD5NdX2146rVL0yJ8JalI6+Vq9prxu1qZ6hQboJpQCqOAlrWICFLMA85mMO89HBAsxlPjoy0m5G0UXsyppWXnXJGgpJnImMDw08EZBJ+fqK1Yf41Nxr+WT7VXyy42p+evEJDg8Pm46ZQkzjz18vY2hesecU5SWYzJkoZBWmjl7rCybn0ZlsHbQGUrk6hqejg1NRb3nfEoBnAf4bwK/rfK+2j9YwZSJGN8gE9M5iRkYxZsZGiT7XyrDJ6rdno8KjWXr1vQVBHvam1B4zY+G+mwiI0KLyO5WsLvdAv/lIDGbpY85ERvirt39LIF5WGQwPje5rRyAIOBnu+E0Igu4UwBsBroLwoG5MsZ7qmvcSxFr5fyUCAbYjPnVUru4pEx3aSEJ219pU12UVBwB+EeDnIfJKfx7gF2LXXoUgrE9BkNVvQqzB34Lwpr7cA23oI3lIb2nVEzrd0J5vSsd5T4+F9m5FFTtQwy7UjnpOj5HTTVyCZi5DC/vQylmocL09sxSuV8BHBpGqFYqZwsBH9uNkOGSqkLZS9CUqkBh5rBjd7xtY+HACVkJPqmEWfRhDCp5enqsqgeuUMsxOeVplWSbIQWkccSYyMho5x24/9vT0sC84lhoGEO/kBPmaS5BkvezXM5ERRwmVNyJDoySfOnbl96mSnHr9aWe/14Yu1PMonyhwM0yeFQIoZwEWMx/tzEcz89DIACqZh0bmo5UBRVGeSciwyZlYg+2Uadd4J1dgFBI6HWN5YGCAX3rqJT4x6zgfr7qEn6y5lM/tHLJ17pyshE71EqZqvObM2k8rkzp11pbp195/u8fxfccrKECx7Xv/FuDfAfxngH06bQWMGe655aU7UWB1nteeB1I1NNKWZWQsb3cvOBsF90OQJ5Iw0TN8SBxVDGABAbAGJaxE0eh3Xg/tbdZWRv2g/u9HMjDHGQgy7g0IT9LXIEi7zwE8DhEO3snnLYZCUEPkRrfbtz6yFx9Gxxu3pUpQJ3oO3QfwRYAvAPxM7O/nYtdejuELEHPgdQiDjTMQBhyXeKANfSSOdHhLJ4OBgYHR3NOq97Q2tHc3ZnAu6jgf9VyokNPL0cIVaGM/2rkaHQyh0/W2zVK4XgEfGUKyE18tQx7c3H4XH+mF1UHBKNyW0dhI5OBn5H2XijWV2+3pwzswWge1952O+GG2nUZPT48t4dCNumnXKCe9qe2GmtVa0LvdX3rQzh/p9eJ2vbIB0oM9HeuKNBbQKhac8sI1Cu9upqDSKit8+dF+GydivJcqAihhPuYwzyD/b0BRkmcSmTIUslvmuSgnjDelzK8MjBkLqP3itHe/fNad2M2HcJAP4Xw2xLwPvLoXho/1jHp82jWwM1ozzc5QcnzmWojuTOMRiHDM7wD8mcE9amQSAKM5xt2uey7Bji4qUYI6lUhuyZSlpmR6FuDzEF6nH3ewnUrQyFqUsRMzWY9y1/stWRiteblKcMr9IB1G13dDeJFKcvolCPLuWYBPA1yXQtlG+8sagL8z0An68nxuQhoUqx7zRroKrVe93u8SPfPuBvinAJ+JIQIxxp9DPGH9MsBXIAyEXocw3rjIA+3nwz68QkxrcenARZrc0/qhvReikb2xsN7LNOT0WnRxHWZzA7rZhmrX2zoL4XoFfHgMclMxEljUjcjtuvpIH4xCuSYCVfHyQTTED6NDuuNLhlJ0gqA2qov09PPhQy9ElbymKqRORdIfatXHWPvLz9KrN5PP1yon1TFhpcTSCxtodI8dgjodJIBTsFIm+nAXAaxmHu5kHu50tFwtUaR6uRrJBqqcqCr93W6jdEFLMhspZu0a7GnD7aWz7fJi4UW9BKeMhNT+SJX4zuXxa9Rm8rP6v1PRMmTkB7m+bMBcPoJDfASHOAuVcfXwUoQOPaWa2V7YHwyNrpla0lM7NrVjURJibr+zU+0mQzhmIs+5xD6ApyFyVn4P5p5Wg+EhvhERuaq9NOZyDUZn+OHhYVsGo8kYLZkR1IkaLMn7twB8AoKonuNg+1ShmI2oZAdmcCnaXO+vZKCudVrHBu3e4nZdU4FVCjqnIoXtBvhZCKLu2Rg+DfBJCAOJ2zE+QkQyyPb+8JE6jNZCs/VSe2ZJNHJLJ8bG8ych1tUnIPKuPw1BWP8JBIH9PIRX9echDDdOAXzIA+3mwz7cJqKt8OjwQ3G5p4X39Fho717M4mI0jYb1Vsnp9ZjNjejmZszhVvRwO+a53t5ZCNcr4CMDkB48djxe1c3no6g+WaDe5wah4COzOBMZGQ3/8kE0ZOtQYfcgeCYyYts7xc4zzer2QTQ0YTxhfBhDz8hGa3xzLkp+FB1xxItHVcyl6/CaLVAVFUZtD7jjPaW1HpZ1MyOX9e6xS2ZrDYHU37vdT0btA8TXz4iMm8hQ53qm53cA/ZyE33ISfssAVjpevjo/jKzm9azvT0USV1hkM/TWOdlmdtpY/TwRDezkeSUVQkLbH6l6zwETi6T+KDqiu0+no5/PRckzkRF+N/wlPoJD/Fxw3egzAW9FFzEz4DYbN0bj14qkzoU91ozEsdof1d8mE7llIwSZ8zKEIvtrHmiPiQyr9VYbccVMl5DofmCXpE5Ev9ECQY7c4GAblWM661DONtSyB41cija2odb1vksFemcbrxvlmiEZD8BUzwLtEF6lT0OQd58A+ADAewHeAfBmgNcCDCZRtkwNYXYGzQWDAh/m2IlmdqHM8Hs1ioSRPJPMmWUrBDH9CYAPQ0Q++QTAx2LXP4UxwvpPILyqX4CIJvB5gMMeaDsficNtItoKjw0/zHYl9/S80dDes2KhvVu5Am1chQ6uQeeo5/RmzOU29HAH5nEn5nMPFrIbM1xv7yyD6xXwkSH0BeMFcb17jJRCWmW6/F89PPuhcXMf/cHQaEhRFVrFndVBUFrXSsWU1TPlvcmMXaP7JpLC3McYVG9+YEzgVokVdZykeiCzGwUg18nqvmD8umDW3m4qZeX6ZkYw611PhfyQhzqvK2zkWi37Rl3H1esTGXbTCaQTBfglC/BPzMMNjpf9RmQobs/XWs4bGQC53S+ZhGroJP+qa4oV2dYXFJBtPBge8uyakE7YMfxJpbxUiW8fzkFdN96P/Dyuv7zUP4PhoTgFrFo/K8WsmWxpx+DH7XdPBVbyb6K/tUtUNwK8H+DjEIrtz0J4G7rdHpmE9lyRznDEVlDlXL3vrYxYU90LrAhqu+uNWs57kRHeB/Aah9qoAkWciTI2o4rdqGcvWtiPLm7EPM5Fg+vjKVGcCMevjbmS9iVZ0iPVefc4BHn3EMTadjfEmnYLwOsBXgHwGMCaBMuVc9JoDpjNWx/Zj3aUchtm8Rms5rNYwy6UxRktqGPCiUibKjYCfBCCaL439vf+2LWHIAjrRyHG/hMQRhoRjIX+fg3gPA+0oQ9zyIiFZve4TUrr4fHhR2K5pxu4CI3jvKfXoJNr0RUjp4Xn9A7M4y4s4B4s5D4s4n708nwsdr0PsgyuV8BHhmC02WhhRvZpv9Mq23zib2JBJaw/iIbiCGdVyaKOo2Tze9k5RJp5JKiClDwk+eN14sHIklvv8JUKWWon/3IyCrtshhF5o9fGbiqnjYhqPVgZ5CSq8PKyEsBo7gBivL878n5GQ3h6DdqDu1G7pRsFeI8FeJf5+Exayj8dCRnOWb0xPJG8TyVUpWwueEK6BVWOTHU/0MqkTpWbi1DHq7aNRiJvsBOfZiuGOQ0djj3PyIPYi/2jlWXk/3rGJKcjoXG/1a6T2jbOBnkg2b7Vvuu5KA0Nd4za6MOotVd9LcAbIQicj0MouZ8A2OGBNkk3+oLjDeaMDGYT9UxPFlpdgNn3Wl2CHYLazl5hRVInsh/IshogvFhbk2yXKSgY/VyFYtajnK2oYTfquACzuBztXIs53IaF3I9lDKLF9fGVLN6IDHEwPOSZqBiJwsxY0Im0dHawFoLEuwfgXQAHITyorwN4JUQqgwsAngewMoFytfowPf0vIObmRJTpcxmb0MDHsYJPoJ9PYdUoUS3724oL0Bs/dtAK8FKIsXxnDEOx/+8BeB/E3i0J60chvKqfhAgLHoGIkNLjgTb0YYwT4dR1em4T1Z8afpT7etbHvKdbRr2nZWjvTZjDLZjL7Yrn9D4s4gEEeRCLOYAlvABLOR/1rvdHFsH1CvjIEKQFi561tpGCQE9gt1LCZ6vw6SN1aPtehpnvC6ZuwKB3wFVDBZrdZ3bdjwAwsaC3PqVDUZ2oADQ8PBz3+1zMhWdGbOnd76ZyWgrVdpTEdhRfVr9XkU1ek2bGGJlSfnoFJ8LxB3rt+PgwmhmP2AL8gAX4SxbgLzPy3tp9Vv2cqjJLG+o1Wwwg+oOhcSF+z0a9GyXBy3Byf9autV4kQL0A1eNBu4c9Gr6MvXib8/A1duNF1uNKTkmTh58X+0fP6MQumawai5v9xuiebFs/ZJoovfe3aj81ipa8R52zVrqGDQDDEGGYb4NQfpvlos4VnAyLc7ckzb7/jbctzx/plNVUgw49/ZO8TxvVSsJqzdb73orIToSkNipTllMH8JAD7VSO6WxBNdtQyzlo4CI0cznauQbd3Iz53IPFHMAKXoa1436rTSeVTbJStkCrw7JjRJUOGWMlBJk3CPAkhCHOtQCPQ6xvRwAeALgL4KYkn2G2Tvs63tzBOtTzASzjQ1jOR9E3SlQ/jVXcgaZx98soT048OwQxjj8GMY5vhRjTH4Mw+pGE9d0Q3tX3Q3hVfwJjob+fA7jfA+3oQx8nws4Q1HaQCaL65oErx+Wejg/tPZ+7sYB7Fc9pQU4v41Es50Xo48VY4Xq/ZBFcr4CPDEFaHhsRd3YV6qoSViLbDs4+sgvq2LVDPMvvtP8bjVmfqPbhFowUKoPhoQmTP92LimjZB4mQzKl4ZqiGN26/t1l7qP/biRbgdp0zDT1y2qwN04F8vMoCfJ0FeIt5OJK25/QFx+bI2ehY+PePokJG/NPwvSmVb+SZ4nYfT3RIw4Fk8sP6yB6cDMdHTJBy84kw2IZHOBenOBvPsQ2PsgmDrMNxlmIl81Fk+xkTwSNLu6fbOWur8oTb9U8WalhfrbGOSlxKqOcw6X2erEFAL8C9EB6Fl0GEYj4BEf7b7XZJ91h7IzIWkl5L9BshXXLJibC11/S5KOPkCDNy2eh6ooRzsver98jPvXV1/OZnPuMYOVyPCi5FG/vQwbWYw81YwF0I8nws50VYzeNYzxXoJGCe613P+NlHclDnh3b8GM0tM/1Uqk4bN2OMnL4K4OUQIb4vgCCodwPcAkEEzk3wPbX1/TA6NLpPe/l86iMxrEEd78YSfhxLeX8cUb2SWzEr7l6nU0T0Q4SnPwFhRHZj7PPNseu3QhiWfQyCrL4bwqv6AYh81Y9BhPze44F29KGPVDgiM8MzJ/WFiUa+KMbU0fDe6zCbG9E96j29Cwu4Fwt5Hnp5PoI8FPOcPorlPIY+XoKVvAz9DGMVF+sYgPjQhesV8JEhGAlFiZLUEmYCmA8fTsJIKSGt9BPxWJT32gkX5yO3YXa4PBcG/xgMcUUS5ape0FZjU83RpnePVZ7DiQC3jUgSIZpV63qz32XrnjkDbQSsLeq17z5RlBvafnWDZMjDPczHa8zHa8zD3Rl9dhD5XIp83oKpXKOEsUwU6pxX21QeeH1vjsRw5bFrODAwkHI4/sHwkK8EnyCQc1A1QFHPkbNwkh14kq34OGfhFs7EZazGXpYhxOmYa+sZ2vVRj5TUu88taOWxZPZxO/JELnn5GxHuWk9EPR2FXg5Dq7FQDaEE3wShxD4I8CKA2zzQFunGqchYe8o5a+QRqTWoS0d99PpKS/LphZO1O64S9YpWf2el/DYqX2so31tfz288/7zjhnSdmMHtWMTdCPIg+nghVvEyrOV12MKT2MkW1MTd7xuKpg8fRUfi5lUiBLXefame63dChPYOQ4RLvhDgAESI710AtwJcB+F1HQTYkkDZ8qzm9rnbR3qwAjM4iEW8Hb28C4tHieoHsIwPYzk3o9GW8UuyZ4kDELnTr4EYw1fHPl8HQVjfAEFY3wThYf0xiLD290CE/n4QgqTe6YG29BEP1dgs2f3cbN9NB1GdKEoxjb1o5KbR3NPCe1oN7X0YS3kEy0Y9pyU5fQVW8yqEeK1ONBQfunC9Aj5chtYzOlcOxj5yB0YepXobmVVZXtjkfHgDRmPmd5EREiAB/l+A/3nLE0mVr45Po1zsRodZdYzmoreRmceE9jsvHpatCGgr5diH0aG4+7xOulWigXtxkg8jxHc13jF680gaXxiNex+pQ5KOWoVBHm5lPp6LIT15qfWwGgUcwGRejMm8AlPYiLyky5KGPnrK9LPR8XlefZiPEyc8rFRDEz0P21Tr6ctk3oXRHlyOdWzGHWzAtZyBC1mF3SxFP6djDidjhmW5WtneiAjyCkmt1le7NunV0YuyS6Zh1n/p0Dl0AVwIQdCsB7gdwqu62gNtkSmoY1MSYurZQuvNDoh8wZkcD1qS+oNoKGGlthFBbUZSy99aKb3NPK6N2lx+TtVTVsVCNPMYVjOM9bwWm3kTtrMJVewL6sve2vdxsi4TEdIZQp7D9caM3v9G53rAWKdlF/MAXgzwKMDDEIY4+wDuALgZgqBeBXAJwPkQa2KZB9rSh7tYjlqewALegoW8TSGq78ES/unAzXxl+MmEQyDbjaa0FMLr/zhEdJNLYn/DsWtXxr5XCeubILyqb8dYruoHYt+73ZY+4qGmyEtUprMyONMjqlOtr11jNSO0o3o097T0npahvS/Ecl6MFbwUK0fJ6atj5PT1WMcbsYF9aHW9z7IArlfAh0fgNHnnK5x8ZALqxuaPOR+JwogY/n14iAT4R4D/txz8Y1c7D9gsU08ZZDY2jQ6zdg0vshF6ZLR6XSrWvOhJrgrUUrFmxzNKT+jOBq/QZsznOhzj7ejnNzCV30WAC2EevlNeVz+7/R6ZhKrUUvvfibLNrNyHh4c5v+cW5uNx5uMx5uMxBrAl7e9bhgA3YRJ3YRIPYDKPYHJK5cmceEbtl817vZo/cnh4OK35I43I42TbTzvP5f9OKMK9aDxoVJ+enp7Rfpzo+T+LsZQzcSlrcD4rsIklWM5CdHESqi1/qxqjyPDQss3VfMZe2SNVTxF5Te5zRoS0E+M6Fw0VrdrZzBDOjOSpB9gBcAGEYnw1wEUeeCc3YUSWyTU8k5FutOcilaxOpIxUSOpUyjcjtOXndKRqWoFO3oKd/Hr4i3F9atS28tqZyIhvLJMkrFI+GZHR6hjSzrVzUaa8nldCeE4fgCCnd0EY42yECPG9AmLtWwBwNoQndZ0H2tOHOwiimldhLq9BD6/H/FGiehCL+PVwhEBqOX2tiOpeCFL6Ioic6Udjny+CMLaQhPXlEIT1VRBE9I0QIcBvg8hTfXfsO7fb00c8ks07bZecdmpf1z5Xb/22Kl8961ZiOvejd5z39CVYycvRH/OcXjNKTp/ABt6EjbwFm9iPdtf7LQvgegV85Ch80tBHNsEfqxMT6mFRCiqSGH0D4G8B/rEa/CnA70Lky5llUaYacs+MfLZzoFUVDrmkaNAqpM0ULm7XVYu+4BiJpidAaxUQZgR1OpSDkkBRSZRkyZQZaONibOfH0clXUMGvoITDMQ9ZPcWikSLvbHRieFUPhodGQwPqKYSdUF7ayZ+Uh4uZj3uYj7sZyEBoqaWzIm4AACAASURBVC7kcQUKuBYF3IpJXJVCqG8JvTHkdv+mAqsc7unI7yzHm3YtlZEOUu0T9f9SLEyprl46M1hZ1k+UsKpq/vErj11jeF8hulmJrSzDKhZhAaeiOeG+1xIrmSbP7OJEWNRLzdNpZqRhJcfYUYxl49qXSJ21764aL8i/so3sjIk6gK0A50AQNcUeaI9MwMio08jg1S0ZW+/sk+jv06nMNitfW6Y6HjPRnkbnJN841HmoYb6N+sLKgEF7r1Myzs4YtkF4T6+HMMjpgwjxPR9gN8Q6uLazk5ft2TMacWkiG9VNJCxEJS/BbF6Gbh7HHF6FubwW83g95vPxYBv/OlJk+FuniOqFEMS0NKo4H+Ch2P8XQBDWF0IQ1scgyOrjEGHAr4cI/X0LwEGAwwDbPdCuPsZwIqy/11rtv24T1Mk+QyvrV6OI6zGbF2I5jyne01diDa9GiNdhHW/A+lFy+jZs4cewlXdgG9egw/X+8zhcr4CPLIKdw7SE0aHIhw8vwswTwkfuQ3rqqMThf3z+J/xjazPfAxgF+G2ArwH8JESuuwqDsk5F4tc+rULG7qFWvdcrnkROQg3Za0Tcu6mkVolevUO9rJuZkGtkrZmuOksPTat8UlZKilLUsBWL2IGlvAGtfAq1fB7VfBklnK30mV2SWraF22MuU1BDA6prQarjWSW5te15JjLCD6NynWhkHm5mHm5iHm5J67tOBdiJPM5HPpcgn/0o4GLku94HXoMVSZ2u56pEj/o3UaMJs7FbioVcgi9zAZ5lN4ZZj4OswVYWoZsFKOUklFqWfzqSHHEu3yWR84mdsvTWsv5gaLTN3h15nz8eEfvDyDf0w6fLPSTVXOBuIZExOgWNLMICFqKTk1Gb0HNOhoXcpe2/c2FwjQfaQYtE13Gjca1njKj322w7S2sjYZi9i9HZS5YhZV9puJBIPRoBzvRAe2QCJ8PG66fVOcPNeifzfLskdSp1SqZcvRzqTkIrb6vp+oyMY93s22yH3fP52ah51C/1XqfOtM0QntNrIcjplRDe070AeyBCfF+9bRvP/Mmf8E1NzvRkU774yB70oIJH0MkL0cWLNUT1q+GacffLMZpo2gUJrY6qBiIM/X6IdBu7IPRmeyFyp++HIKwPQhDWhyHI6oshPKqvgAj9LcN+D0EYXLjdrj7GIJ1N1DGkB72x5kWC2s4eb3RmXogGXoZ+Hle8p43I6buwg/dgJ9eiy7S+Zg4nquNJNp4tbcL1CvhwAfJAmIhSR29i27EadPtdffiwo8D0D3Q+pAJ6MDzEM5ERDoaHeADgdwB+C+CbAF8G+ASEwHwU4jCoLUeGCNN7RqKEpdZKPhfxUXRkXL7Ts9Exb5pMw4hMsjrUy9DdqodVJutth6C2Q1ZPxXRWop61aOFh1PNO1PIhzOBTqOXjNuphpcRze7xlAn1BcYCTBxon9hZVka+3LqhrCwAGEGQewsxDmAEsTtu7liLAOuSxBXnsRj4XIZ8lCKRUpmqtrG27bFwPtfk+9azO5Xs6mUNSby9ywuhJLVOu1V24m/PxNGfjXrbiWjbgMGuwiWVYzEKbnrWJ9q2RUsRJgkJbVl8Q/PGIfsh9uZ4aheTPltDg6t6r7Wuz3+VhKidjvAI0Ech9cwjgfwH8d5fboiAWOUQPUnlkFgXBrjw4ZmAUj2w9l8jIKarBnp5ewOz93ogMJR31YaJCbW+36iDn8LkoDcd1qu+YToV2siS1RKYM3s3Oh75Ow93218JsjU8GMyHyTvdBkNNBiKgRcwCe372YzQDPPPss33zhBdMzoNtt6MNZzEYZz0Mrz0cbB9DOC9ARR1S/HSkc95tE1jgjA07VSKYb4G7Ee/pvgwhJvxOCsN4NQVjvgyCsD0J4Vl8EEf47DJGn+hqIcN9rPdC2PozHhJFDRqokdbqMj5OVH8z21JkoHfWevhEbeDM28lZs5qCGnL4PuzmMPXwAe7kB3XFlSFI60UgGVueQLIXrFfDhMuwK3mbhTdX7tOFz3X4/H7mJRA6MdgQwI8t/Hz62AfwCwBcB/inAxwDeDhGOaC/AeTq/MRtLRkL+RIeXCUy1n5wkkZyAlYemlfemEZm+FmW8BBW8EdW8CzN4D0q4Oof72OuQnobAeOWY9jog1pc8HGIeDjGAeWmvXzUCbEAe25HHohRJavm+gCAE3x15n08/GuHw8DC//423sy4XsGp9rbf2q/3p1BxJl6Jcji9ZZ3X9KEInZ+FituBq1uMgq7COJZjHqaizXXYicpiR4iFZpYZRWX1BcAmEt5L6vtq1sz8YsmUs5PZ4TLSfM0F4SK8B6RnwFkS6lf8HQtZyqx0qMZ3FmDLuul2Ff19w/PqsR9yq19Txa+RpnC1Q57TePuXDOQyGhzgYHjI9z+qtjU7nUNZGGXL6nGOmcE6nQluvXK2Hv9fOBz68gXSc9XsBLoII7T0XIv/0gTmLOQvg14dfsTUX/DNZ7qADZdyJZu5BSxxRfQSdvAhd/Enkr8eNiUQcJ+wYcHYA3IIxL/8QRCj6jQA3xb7bijHCeieEHu0ARBjwIxBE9aUQRPUNQMp6Bx/pg5VBlzbCh/yNXY9mp9bNRElqs3KsnrUfvaPe07djK+/Edt6NnbwXu0bJ6Yexj49iPzdjDgFjw2anwu5nKVyvgA8PQJ2cZvdZCe3q917MJeYjd5AI0Wc1ZnNFGeQjfVgNQU4/BPBeCMvOyyCsQEMAmxIszynrQB/pgXY/VL15vNZn8hCQCjGiVax1QIRZPYBiXoYqXosKXmPyezOLWXXN9RV4qcGMmNbKb2ej4Krg5QxgO/OwI2N1nGHieZgojDxWs9E7VUvuys9acipd5M2bGmXkuWhy6RT6goLUOB0JGUa7mIp6VmEtqxBiMeZyik7452qd38mQtXbWWCulg1MktfzuJYAfBuOvnY3Ge0edCI8Pu6r3DLfHot22UP+XnrHpgJ6C5kcDA/xHgL8A+I5LbVCKqaxBEWehjA0o5XRMJjDe6ASwp+z/KGocnlc7/mT7p/tMora902vpG5EhXdnA1xGkD2Yktd7aeCYy4vgYyxRJbQSnnmFHYe60Mt0KicoH/jxzZiy4XQc9VEB4rXYCbAO4b+5SNgD81zO/MtTpaq87baDiI/NoQTE3ooFb0MhtmKVLVNdi2mjfq6HpjXSpemuaGUldAfCG9vkMQXj4rwDYH8NqCH3CWgjCegMEYb0ZgqzeBaFLOx8i9PdRiPzUV0EYhrrdvj70YXX+Mlo37ZzdrPbURPd9p4hxu0Y9K9EW5z39cezmA9jLh2Lk9GM4wM2YM5rTW/t7n6gG4YEK+PAAZB4dI9JZz/LqXJR8d+T90dAEMj+bhPxOvUe1knf7nX1kN9Qxm6z1n/b3/mHOhxl2ADwJYdl5JUTunF0QQvTcDNbDJ/rSh77gWE4mLWkk1w0jBbMXYCWwm62ZclzNhLDIXwJhgHE+ynkY03RD20sYlWkkQ/hIDmZtrKeQWhXczQD6GcBqAmWu1z8RJBO+3u06G0GSBnZzuDvl3SLn9L8FQ/xXnbGUbLmLAf4YIsSk2X2TUM5CtHIKqsd91wywQXNNhkZ2iqROdM0xIqnPREb4S4BvBOPbThLU8nnaPtYz2rVjEOxVpMPrSraNdj5fBfDXlUX8a4B/DpGzMNPvW4FC1qGELajgbNRwAeq4P1gaNwZk30ty0KpMszOL/O7D6NBo+pB0vl8mlFynI6G4SGxA5sIhT1Ro02WosqvWQCpdY0zmq0wHSa3WP10Gv4mUfzaafo9UIz2dWgftvuKfFVOHk4YWTp8biwC2AJwF8L5D1/Gf3wSrIIyhpFGZXgQmdZz4ntTZi0YUsR8zuQZ1XIt6bkQDN+sQ1TUKQW1HX2pGXOvpUX/9VUFGr8BY6Pklsc/LY9dXQtyzCmOE9UYIz+odEOG/z8NYjupLYv+73cY+jMdJsmSvlZFZKr9Llhg3mxtquYnIrk2o4MVYwWHs4YPYy0dwHj+BA3wMB/jN8BzTc6DZ++RKtC4bcL0CPjwCNU+1vKad0H8zEhnNweVEWIIJkPTdRxpxOhIiIBQ6VoKUvG52n684yQyKUcICFMRd0xqyuF1HPZRBCNIXQQjSeyDCFi2D8Dx18llmwpaveEgvVMFRKlf1iEG366k3FrTkihZmltDAmMJiFoSF/mKAm1DEbQBLNGXJvfuFJ3pGn60qQ9VDrLzmGwIlBrvrotl60Y7lbMVytqDF9fexi1TC17vdV0b9pDcn06nEl/jgHvB/AvxXCEWR+rxkZZ4FAL8BEZrPzv15MQ9UFXMglFlzIAjrboDFsFaiqW3nJEl9Liryp+qtj1pvI21fyvvPREZGyRn1eqb7PFVI8l010tJrBycgy9QacvzHyz/hfy2axW8DfAPgqy60QzWK2IAytqOKczGDQTRwBZq5Fu38+6+N5XaUhm1W5Z2JjJjugdJY1uo+JyC9nNVny8/ZakThYzz01qBM5PnWyqbqWu1VI08trPaQLwbBr4SHDCOKpKM9VblaSz6qdc118jGAhoz0fyIktdXeng4dUy3AGpjLl//9zwrjrqnfud2PPpLDTBRyKWrYh1quxAyuVojqLWjkdjRxF5pZhammhsxaWJF22jXx12+CH7wgQs/LsPPzAS6ECEUfhNAjSMK6D+IcshrgOgiP6q0QYb/3QOSnvgDCAcTtNvahD+05KZmzV6JGZup9es+3Kkv9LhmCOhVDuA3oHvWetkNOJ9uW6rUc4TNcr4APj0Ed2NITeuQbzpDSVoR1toRt9OEd9AXHL8ZWRIz2Phn6RirJcmRx9xSKUcpa1LEOjWxAE5vQykrUmObh8OJ6UAUhaG+CsAZdBiGIN1v8LhEhx+pg7Ifn8iGhKqLsrHtG9+iNzVkQHtVLMZWzlet6ObDffzt+nto9EPswhmoM+JcPPMC3k/QUvgqbeD/28C7s4Els4H4s4i7M51bM4TzUsQpFrEIRKzHd9XcG4g0ZkvGedmP/9mq4rUaAP6sp4b/VNvDvY9ekQV4qJNh5AF+GCNGXbBlLAG6DUFStgFBkyf7XMy60s56lQlLrlQdYE4taqL9V65Bta6Ja17NRsdekKyywJGfVdgPAP/Rv55+XVfPzAJ+D8LrJ1PuXYRprUcwmlLML1ZyPmVyCRq5CKzegkzswh6vQyhoUJVSuNOrSG2tAZowQT0fiSUoZhlz+/0E05BuU5QBORcQcU+cZIOZypo1d1bGeLSS1GZYC/AeIfSzTz9YjndR9JhNGLm4ggDoG0MwAuhhAW+yz82S1PGPbJantnL3cMC4/GwV/8VYZ3/tqle532SSP+BCoxjTORyUXoopBVJsQ1bO4PJZmJxndk61x/+W/42++AP7mi0JX0AHxdw4EWd0DQVgvgNCT9ULI+cshvKrXQIT/3gxxFtgJcbY45oF29mF/jKR67rJ6nhW5rEdUJ1KWnfOlPKMk+x5tqB6NhqLWxapdrfadRA2psgyuV8CHB+FUAnffy9pHpqC1GrZLVEtolTQ+Ue0sylHJesxiB+awB4s4H0HeseNePnP8Ob7+xdOe9Y4zQjOE8N0JkY96isX9iQgSWiFF+71PUrsHpwXwVKEVevXGjZkwbOaJMQlgPcCu2Gd53WyeSk9CID4vYS4qzNKJ1cXl/JtrruFPr7iC/1Fdzd8XFfH3mnuMxqI2ZPKVWMVh7ORd2MqT2MDrEOJx9PMYlnMAQe7FAm7DXK5HF1eglUHMYgsq2YAylmEaJyGfk5DPAgdzTZtBb32zOnhqx24mPJskZEQX9fnJKv+cVt6HAb4G8DsA/7m6mKciznhYbQP4SYDXplBGCCJlxgDAAxCeF2qfavtX9rHaRmbKCztW8UZeIup3ZmNJ7xlG+3a2KYX7gmKsSCNOpz3ztHlrtW11Lkq+DPDNSvAZgI8DHM7g+1fGQn23opLdqOUi1HM5mnisoY2b0cVdmMuvnbeAb259jL2oj3snPWhzP0sj8M8/ccq1PtbKAPJaOvrbx9g4kBHpJNL1LOmVfyYywlMR4T3vVr+q63QujK0IRMqLRRl+rtz/PoqOjNt/sml/sY/JDKCJAXQwgLkMoJcBLIh97mIA7QpZXezIM1U5SU+W0Pvf7MyeToLabM/5H6c/4s9e/BdOR/m477x2lvVhjQpM4WyUcQ7KOQ8V44hqGfp7Heq5CY2swJSEyrerN62GiHx07tR/429eBz/66hfYBBF6vg1gO4RubHbsPklYz4NYL5dAeFT3Q5wDNmAs7PdhiJRjbre1D+vxkU5yWj7PLkFtpx56579EDKBTeRe5B6he4FYktVV7Ol1HD8L1CvjwGJwK5e17WfvINCSxrCVKVCFeXdRlzp4TYX3LZB/OIB8FrEYtm9DK2ehhL5ZxJdbxvMrDHFx2D29bejfvuPquuN9oN+dsJ2bVnHyJWmXL6+qY9Tp6enqynpiU/aBe8+IaoVU0q+kP1Dx2ekKx9l313q1U+SwJOS3xrJZ9OhIavS8XlJGZwmYIS/LvlFfzDMCfFJXy953guZp6/hrgOYB3afrdSIEm+/FMZISb0M1h7OSdGpL6IizjQQS5Bwu4BXO4Fp1cgVb2opFzMZPtqGYDylidoKdgKjgVMVcAWh0mU1kfe3p6RsN1JyJrSllDnTuS2JNQlZR6pLrap04d9JdBkHrPAXwF4G0O9lMI4B0A70yhjO2xOt0I8CYIYy8APLhxB/cvXK3bv0bj3Y5lvJ37tEoLo/Fm1l9WChKn+sBpTNZRaOoRak6fx/TkBNlON0AYQzwE8J7YeFmaofaoRhEbY6G+e2KhvleimZfUd3C49zi/c/gzfGv37by5fBtfXdHH59fcyUaUjStHL/KIVyIvaPd7PZnHh3MwcgBIJ1HtNk6EMc5wUQ9WSmOv4TEI4695GX6uNuKEKrfnYiooQVAvZABLGcAqBrCCASxjAEEdstoZr2qpE9JeNztLaa9JedStM1A56liHblaggSWodr0ffSSPEkxmE4rZihK2o5RdBkT1CszgKsxkCHV8NvyJpJ5ltf5WYCwP+rkzv+K5751jHcA6gA2x602xe1oxRlh3QZDVCyA8qpdCRFBahbH81PsAzvBAe/swHheZIqitnmlWDzvkrpUOVqZEUXULyeg0VYc3O+dYu8bT8rpemdkgP9mE6xXw4RHYOUh7BT5Z7cMKg+EhnooIpbdqeawu6NoNx0x57CM11GAGW9HJeejlUvRzDTZzK/bxk8su4BOLX+D5OMZ6NMX1g1ZZ9mE08yHqnILqpaJ3wLVSlp+JjOi2iZdgpoDLxjX7XJSjpJe0ftT2pxdgNi4SsbSU98p8pHpQvd/0hGXZVm63STZgLoRV+X4Iwu8hgJ8G+CLA36/p4rcB/n4u+B7AP9Y28n/nF/A/r7g3zrvxbBT81dd/x0JUjDuk9AdDcQqyNWjnIQR5HUIMY2WMpO7lHsznFsxhCB3sQwsXoZHdmMFWVLEeZazKYBhwI9LELkmtKm8Tea7e2mWXONCuC3pzzCgsv3qP0+lGBgCeAHg/BNF33MF+2gvwyhhmJVnG+RDesQ8AvFrph1eP381X9tzI/fP6dfvXzgHfDkFtx2DMqC+04+xsNDmDHC9E7CnEdNZgJitQxSKUjI0fGxG10k2u/u7T3+G9AG8HeHNsnFwM4Z2TzueWYRpnKKG+F6COSzGLq9DKjejkfQvn8LOhu3gEQV6KZXywfiXvmr6Gg1jPENri+lfumWYG4G6PAR+Zgd6ar/c51yCju8j/9fJVq+dvL8nXevhlZISnAZ5C+teiiQxBPq9gHkLMw2bmYSPzsJYBrGYAKzVkdScDaHTs2WbGknbPXJloI72IJFVoZguCnIlOVqOZ5ajjL984N+63XpA/fBijEAWswTTORCEbMJ2zUMSWcUT1WOjvZajlCsxgE4rTklKhBIKMNrtnJsYI60YIwroZIhR4N4RH9UKIsN/LMJafekfsO7fb3Ic+1LNVuslp9Xl2CWon66P33FTks0SclKzqoacn1up+vKwnThCuV8CHB5BNBPVEsDz2kR7IkGfZ7pWbjShBGevRxG7M5zKs5nps57PrXuGjC4/x3oaTPI6beDVuZSfmEhi/IcvP/cFQVh6s+oOhUWJJ66llR3iR93k1l5sdhXY2rtmyvbVKNi/BSiGSCCljJeRrx6Des73aTm5jKsAaCHJ6AwTRdyHAqwDeCvA+CDLxOYC/2wCeAfg9gO8A/K8G8H9fP1bWyfDYejIdVXz/tY/4N6dmxrW93lrRCLAeZdyJeaMk9e5xJHXDKEldh9KM5qo+F2VcCHuzw52RRbH6v93nZoo4UuunNVyS98goBKmgHSJ83mUQ3qi3wFkF0DoI44r9SN6T7BjAVwF+DmJO9AdD/N6tr/IKzOa39nbwAFpGwxUmSi7rjSszxYbumIiYk85arym9fjPbz9MxvhJFKcrZjA42oJm1qGMFqhJO95SKEZoacUBvzkbvEV7210KErj8aG3PtaW6XaZjEShRyJkriQn2H0MYtmM3d6OF1Vdt4IRZzEMv5Gvr5CEK8Axt4H7bwCqxgX3B8GiH5ntr+z/SeqVcn9X+vypnZBhmFQG++aNf9iSQ3GRmIZ0L5nSrORcmTAD8L8DMQ5IvbdcpFBNDEPGxgHrYzD/uYh73Mw07mYauGrF7BABYxgNkMxAzd09n3ZnKDNCbPZMQzuW7Ies1AB2djNZuxiA2Yyxno4I9emsWffrmG//TGv3N6LNpHthr8TySUYQorMZXVmMYZKGS9AVE9H5VchCouRg0bTM5rdj1NE4GZcaYkrGdBeFV3QuSrVsN+L4c4D8/2QHv7MIeVMbDTz0mGoE61Tnpe1KnKZlb7htVvEtHfnY3mFMfhegV8uIxsJKjdbjMfEwe+IO8cqlHLVnRyIZbw0U0buR37+dCcSzlU8yivxx28EXfxRtzFp8MvEBivBE5UMe1FGOVbtRJCpPCVyVyricDuej0YHspKjxGZo+x0JOS5ENZWgnkyArIRtO+eY1abaUUdxCE9CHANRLjjgxgjEu8E+DCEN/X/2XaEpwF+G+DTAP/jcz/S7btpKOMr936b5ZjFKnRwc8dFvDv86DiCrRGC2JHe2y0AZ6CEa9EZ50m9HC1cGCOpW1DJOpSyAoUZbSftWNWLcKI3pvWMf+w8TxIyH0aH4qIAJKps1COetGvdmciILjEn66pNT5Is2iE8FPZCeFQfAljpYB/1QoT8DsXGUqK/HxgY4GMDA/zmwAC/2dPDXoCzUchvdu7gMNr51sbZPIw2/vD4mCyQLEltpfAwGxNWUPO8qsYVen2rHRtG7eIE+WsHhZjOuVjELvSwBZ1sQDMLMT2j5zK1zbRGJuei5HlBsT5eBLFW7oFIi7AKYG2a2kUPxZjCRpSxFw3chm7uxTwOYBEvxhJeiRV8Cav5PNZxCJt4P7bxMeziLyJPmq5b2vGQSdlWfb7e+ppDSi5XYEev8u7I+3Fr00Q1DEhGGZto+U4p189Fyb+JgJ+CwCeQ3P7nwwoVzMNu5uEA83CUeTjCPBxiHvZryOr1MY/qXgYwhwG0OFoPaSSpymza9HFGhpOZglyrz0XJH37ql1yALXxr8D3+2b3vswkL+aOnfsUffKaVP/xsMyvRyPe/+Fsun5s5w1MfqaNCIaobMH009HcHSjkbZZyLCs5HJetiZzWjFCrJGnimSv7VQ3hUt2Es7Pd8iLNoP4RHtdtt7MM78JoXtRNGR4nWLZkzr/xNNupYDeB6BXy4iGwiqLV1PxMZ8bS1rY/sgZkQ5itrnEM+CliPWezGfD62czU3YRf34QIew9W8QSGpvxReo/t7JyzavAq9MSj/zxblld4c0lPKDoaHPEu2ZyPskObJHDSNys3G0O1eQTOEFXkfRA4uM2/qVwEeNimrLwhORyXXztnNZ29r4Y07HmDk6jO8bv1DLFNy89VDeNEGIXKArYXwhF2olFWBQi5Ew6gn9WzUsgWVnIlSlrtMUpvdY3afkXeriv5gyJQkOxu1Dl8v58nZaDzpZnWw1db7VMTZw+W8WH9vhCCsneyj9lj5PRAeEnZ/Z+Sle/XAAF9HG79f3cxn0MZ70MYL0c6fPTcWfjpZbzszhYfR75PtB9n/ZmNKQi8ijF7bpGOvLEYpl2IVF2E5e9DLTsxlLeri3tvu2SyVCCl9wfEGJVp54QAEOb0VYt3qg1i70u1NbYZqTGctirkN3dyDHj6PNYxgPR/BFj6EHbwGIlT9mcjIKNFhNibk50y+g9ruat2yMVKRl6C2nx29huyHidru6SSp1fU2VY8rWcYzQfBegPdAGBY2eqANcwUDAwPctu0irux7kn3LPs2GunuYhyuYh8uYh2MKWX2AedjFPGyM5alezAB6GEAbA6hzvF5aolo7VgtRxjvD5a62XRMWcgn28eUrN/NLJ9byK7evZAuCnIX5bEQP69HNn321MpcIjAkFI6K6E2WcjXLWYtrovfJcozXaTcQzVBrUOrEez4QI/90MIbfNhiCql0IQ1W63rQ9vQW/ftiKnnTRq0z4j02umnL+JnnW1aQlzAK5XwIdL8DJBbaf+epaxvvDlQwuZE87MGsrMwtAnqZ1HKcq5vWMvF2IJQ9jC83CEl+K6UZL6seCFrtcx3ZAKqVMRcfjVjjs1f/pH0RHPee9KyDVXDcurvUc7t3zDouyA6o1rlm9c29du19vLqIOwJFe9qQ8h3pta5qbeC32PYHWeFaGGZWhkFdo5A3PZgCCbsYLtCLEylhu1BcLzdT3AbRCEzwDAXRBKA7XsEkxlB2pGPamzgaQ2G3N21hojb8dE6qzKCfJQa7Vm27knFdRDeC7M0+nnVNEAcEYMiXhoG507nkEVf5RXz2+ikV9EEz+BWQzFwlICY4YAyXjE6Sk70mXgqioX1OsyDKi8rtfvKmGofnYi/LuKMlQwhC3sxwYuw2ouxDIeCraOprQwahczY7lU2lPNMKbZQwAAIABJREFUqSkNQtQIRoshyOmVsc89ALd0dnLJ7NmeMZh6FOAplPNFVPAKrODRYFVcvxq1q3b9yjRRqZ6JpOHERCVLnYBsO73zpt4cmciRuswIFCdIaivjpES9CaUhwU0AbwZ4AiINgdvtmAtQ5YK77vghrwj/LS+7+F1efNF7XLzos8zH1Rqy+lDM03oz87CaASxlAPMYQAcDqE9LHWvQzhq0swS1vD/8FIfDT3A6ylmJZjahl+WKYWim0Yol/PT2b3MJ9vGVS3/IL1/zDruxhl3oZwf6eOHaayzTl/jwPiowdTRHdSOK2IxitqGUVZg67l6tMVwyHpmJkNpWqIMw6GmBIKrnw3njWR+5ATsktdPktPps9TmJOgk5KdMlY0jndt85DNcr4MMFeIWgTvU99Baxj6IjuThRfaSAvqDI4WkmbGmFN7csqCYSCjGd01DIYpSyHJWsxoyEfp8r3rj9wdBornQ5/s5ERngmMkZODwwMjMIrilkJOadUa3NVeDwTGeGHUf2wnj5SR6pEl5GgL4VtOzlKBwYG4saCb9xjjGaYe1Ovjd0nCRutt5s0yHvpwXIWYwYr0MwadLEO8zkLS9iKVezEBnZjG2ejn7Njz9oKQU4fA3gcQsF61KCOhZjMmSh1Jdy3lOmsSDGnlNl6xmvJrk9y3Ptyg3HbyPaV/fYAwH9AMd9DFd9GLR9EMX/zpAgPKO//MDqU8uHfSKmhXs9HY8rvORgeGt2/tc+Q32t/I8ktabBmdX8q2Ib93Iw9XIttXIn1DGIFp6PIcF+2mmvq96nU1yjUfT2EUc88iHQJT508qbv3uInzAL4AkZphg0H76P1O2+ZOrRs9PT225cQ3IkNxsqYPMR+TkbNPR/TPmdo5ova/7POJ1v7pJKmtPLASVW6fjYr9qxLgJRBGhZfAWH5yCnqyd7rTQLg5HgJYxnzcwiMDP+fhg7/g0cM/57GjP2M+bmI+ro+R1ZcyD4djYb+3Mg8hBrCcASxkAM1pqVstOjgLi1iNVlaiieWoZwlqWYxqVqCRtehglcOhxu2iAyu4Hsd55/Kb+cz+g1yMvXx4x6t8+cotfOXajVzWsCFndCUTHWWYwipMZS2msQ7T2YgiTkPBuPv6guNlCz3510gmNiKoUz1r1UMQ1V0QBodlHmhTHwJei9ioZ5CcjJFyMs9NRQbxdV+OwvUK+HAJ2UBC24GZtY2vKPShhTRisNqIfCLNO7Ai0XIZZgZFqYTZdBJm3tNmSm+vCcW5hES8DI3WQTm/zPZ4dQxKUtXvV3Oo3tT3rlvHVy+8kKcPHuSZPXt4mUb5qM4fLRG0al4FS1DHSrSyFnNYj0VswnK2YQ27sJlzsYsLcIC7sJxbUcE9AC+G8Ng+CeG1fRdEyDWz+k5Cvivj18496Tqo+nAW2vCDcr1ZCfC3AD8sreYPMIXfrKrjNQB/84jwApe/kWtRX1CfzElWgXEuSp6KgK9HKjkJQU7GKgZQ5Nh7yzk7GB7iR9ERU5lFW2d1TU70LGNEUoawlftwlDtwkBuxi6uwkZcHr7UlC9u551yUjpNtVRCeN02ArjdYfzDkuvfvNoj8tPdBGBrZ/Z3Ta5eW1PKKjOh1SANQIxknEWJQJV/1iFj5vzROPREWmEj6Chl5SW0zp0hqKw+sRElq1chkBcD9ECkI9gPcmcbxaNcwNBdwNgq+/uwq5uNu5uMBXn/4j7z2wvt56yV/ZD6GuCp4O/Nxkvm4lnm4PBb2+zzmYRvzsC5GUnelrX6zsIglqGURqjgNpXHfFaKMpZjBEtSm7flGRurdCHEbbuQGXMkQLuVKXMA+HOIyHGAduhN6xlQPjAMf1iiPEdUVmMIpJmczs9C/VuutVoaW96cq282EkON6AJZ4oC19CJwIe9MLN1PEtNHzEv29TF9kVr5TxvValGAKSzDZ9T5zGK5XwIdHkCmv53QsNmYHEi8uvD7cg2pRamTdLr8bDA+5rvyaCNDm7NNC9pGaEwqYGCS11Vp8JjLi+hjVsxw0m1vye7fbNpegPTyaGQkY9ZP23hPh+HLtGPNY5e/1IdAM4Rn4Fw8/zL+65x5+9+mndee3mhZAXpOfp6OSpahnFdo4A3PZiCBbsJIdWMdubOM87OUiHOJ+7OF12MZjqOBxgLcBvB8iRO1TAB926J0K0Mx8zHK9bZOFmZet23XLFWjXmA+D4L8C/EeA3wb4q648/sPKPC7DWE48vf1NXZv6g6G49Bh2yAh13bsz/AqnYAsnYzUnYTHz0enoO2eSfNIjN6RSewv28Qiu5EFcyt04zC3Yy1XYxPODR+PkLz2y3Go/ke15Lsq0hRWVHupqnRAbJ14IZToIYQB0GUS+xUTXDSfHiRwHbrdJNsAOIWiHGNTKwXKMyjGrN6fkdbdleDegXXNS8XRWYUVQJ6IXkmXJ/tkIcDPATRARE1aluY1ynaiWc+Ddr/5/zMejvOLAH1iAT/OKA39g+NBjzMfDPHHhH7lq0QjzcRvzcT3zcJx5uDCWl3oHA1gdC/WdehQUPdSig6U2orxNRbGjzx0YGODw8LBh318/cDv34g5ux83cjOu4Hse5FpexGYtsP6MF4EKI0MvtHhgPPuzBLhlltM7prZFGZZyNCnnbiT2qEmAHRJogt9vQR3wf++fc1M/7Rl7UMpVSqvyUEXdWgDzX2y5NcL0CPnIcdkM2pLpAWlnP+guwDwnpjaP1+FMVnSfD+qEHfaQHZvNUzwthIni5q7ka1XaRFrJy/HqBqNaDlwienp4ez4ZLTwfs7n16JLVWMaeWpy1Lez0dnnS5iDqADx4U3tQffC2+PYHxhIUMhau9Ph1VrMFszsQ8No6G+t7IOdjBBdjPIC7gLhziFdjLe7GFd6OFQwAfB/gZgC8BfBXgDgfeqQDdnIINnIT5SZfhhBd+omvOYHgoTn5Uv5sI+0wmoe2bj8JD/DAoxuL9AG9EgENtAW7oWcbB8JClDKYSQEayvzbv7gdRYRQnvKeXcQo2cwrWcTKWcRLmscBhktruGFTHnJbQslOGmUJ7KVbxOG7hxbiOhxHmXhxhm47nmZ5xmZ71v97ZTX5O5/qvnaNeOttdDhH+dx9EFAAj41cjGTeVZ8vwnnrt4q9h4yHlwWQixNkhBq0MoNXvJuo580Q4fv220gclco8VQZ0ISS0Vz5MBLoFInbIs9nmew20idRNmY0f9Pxtl7WkoYBmmxMl6Bfg0B3Y8x/2bX+TR7X/g/8/em8bHcVXp/1+t3m3ZWizLtrxbsi2v7U2y7MhLvG9JbMdybMeJnbazJ05iohCiQKJAAlkIAaIAYYeQmAkETMKqYRtg0gMD/JmB2Rj4jQfPhBlPzIRkGJjn/6L7yqVyVXf1Wt1SvXg+UldXVd977nbuec45t5RulfJelfK4ju17l0q4TyXcpRJuVQnHYudS71Yxa1XEYhUxPStlHcwITwR1JtEaavM8N72t/Ult505t4TZt4lZNY1ncdw8nuue4leg6tQG0imjq5Vn0PWIlQP+Bfc6zzpNuc6GZhzI5x0wEVeeBPAKch113DJA6TnX3XJA1DNLPFOPkxOd3XXME3wvgO6zG60RpLfvzWTDZiHC2v9vLxiGd3/ZKVA/UTWEAZ3gxhgbILk519/QZ//EU6ESen/0NduOw9dqp7p4LCMVCQ7bLHi+No991zzSsJIGTl7TTOmsfa6cjfc8Wt77L3g/Nd9b7CtFw5gd+99JvNIy+zgFmHkx2fitnmGpo1DRWqYH1msN2LWCPFnNQy7lGe9mvu9mp93Kx3k+93gv6NOgLoC+DXgI9umJFb/SGQTKROmU0aRBrNZR9Gsa1KmXaBfcYfdtNn3bLjuFVN4xHDsTDyW73SLd8iNIM4A1Om3lru77Y/VPdHf6ISpimQVysclarnFUqp1llLFIpDRk5lzrd8qeyF3q+u63Pe8z/P+7+pW6hU9dzl45wq5pYpAai486+9roZQuIZXXJpMLH/Vj4Za1YSTfvdRtTo7zQHxXP2SkcPsjo0WuViPheyfphpNIei8op3lE6miOpUvhtISKSb2r/zYi9KZAPyQoBbr5l7qkEziZJ5DUQjAidmUBb2LBFOc51dt3klUvi2ixI6VMqntW3V/+rSNf+rUj6pUj6qUp6ORlW3f0Yl3K8S7o6dTX1d7EzqzSqiRUXMFhmOYjYYRmVOZWHP9Gf9zm0umkWbGlnl+s5VRCP/HyN6FMUNRM9Tv5xouvo1oOVEUzBPzoP+ECDzsM6BTo7AdvtbtjA6D2QRoC9OdmfOnhroNe52t1RI5nTJ7X4A3wvgG1L1orUauPtDVJYTQZ0pstorQZ1LsjogqgMEyE9YCYp4RtBzEQ2Y8RuPTDQ4HcmfNMuJ5m4nAimbBlQ3Q6TfcsoWTOp8e4SKXf5uyq7pY05R/HYHknhRQn7LoRBgl1Mm5DaECtWzRE3s0EIu1xKuVAtHtYqbtYOb9DDb9ClW6ws06LOgHtAPQL8eNUp/fcMNrvpuIj23hDqVsUCD2KChHNRwbtcoHtYI7lYZCwTuY9E+l9v7penTXjZoqZLUgBoY0uc3W0NteXOkhNsZw4UKNwIv279bSoPKWaZyVqiclSpnucpYojIWqpQ5KmGqr3KxOkQkIw/rvSYjkPncGmrTLXTqttA9WmiLtIp3TISXddxtrGVDP4uXZSETGRjSRT1oKVFj/xwWakTMScfuxGUlkjO1H7WT1Kn0oYECQwTZdaN4mQgGgu7oB7ychZnInuO0P3Qz7ia6105S28dlLdEsOLWgsgzKoSPc2buHs5fB3OPmKJqve2HrOcrWLFZWPeYjXX9SKV9QKV9WKadUyudVymdVymdiRPWTKuFRlfCASrhHJRxXMVepmJ0qpk1kMcq51KfzPRPpu/Z+7KSjHgTtJeqI+kHQu0FvB90NOg4Kg9qJktSria5bs4muYX73mwDZgQlocNrHW/WSbO15qvJABgEuhN1BOxlkkz8qVLg5hDjJJZ7M4hHbA0i2vhfAF6RLUPenTUsyyn8q706WpM4UUW39fTeiOoj4ChAgv2CiHMzibjbg1nE8kCLbnAjpfFdQ4pFEboaWbKIj3HnBeeapElmFAreNRyJy4VR3Tx/F2s1JJJERxe/6B0DDqVEjm9TCtbqIW7WWDm3gXr2TvXqRFn2PKfpLhuj0yJF6rbpar1dU6CdHj6ak55YwQeW0aDDbNJTDGkGHRvGYRvMpVfENVfDh3khPu+G1NdT33GG7kSQZL2Trfa2htj7RpfEwncF6hMm6hXF5ZfS171UKOZuTlZBw2nRb03JnC0UMVSlNKmOBygipjAUqZY5KaVQp01XCeN/l1BpqS2pvYsaO07pqveZlLMRbG6ywjslctBv0Pe/N3n/8ihS2js/Hurq0oalJU5msBsKqoaWPTJ3klynnwmDN9Qazv/CylsSzQdivnwi3xR03bu8ZSHuZeHJO1AaJbEVuz8Uzmju992ykx3X9L8+iDNyctuxzup1g8rvt7Egmjf7b3vRLrVj4dZXxHZXxTZXxNZXyFW1Y/r/acdH/qpSPq5SnFJrzbpXwDpVwp4o5pmIuV5FDlp5Ch2nPeHOT0/p8OhKN7r8F9CzoZdCfg14EnQR9FPQE6B1ESeqbQYeJRlJvAV1ENPNHI2hCHsghQIAAuYFJ9Z2K/ujG7wx0otqro3w8bsouX3PtlUhn3jjO5wi+FyDnyBRBbe9shTgYU90AJPv+ZEnqZH87nkHHqQzW9xY6UW335jWeqnb4Xc4AAZJFa6hNJ7ujY9TA7zLlO/wmWKxzrZtxJVeGluZQlHQ1Z3jby2k1CvjdbtmAU3SZU/uY607vcBtzharz5BMMseJkPM2kbEcxXgvYo3W8WZu4T9t4p67lHn2PkH5Orf4RdBb0Rgzx2tqajtAJxdSohAkaymEN57jGcFJVfEtj+ds+xJn1vecictx4nYvI8cxhp42c9bO551R3j+cN3UGqdS8T9Hbqfe8XBmYu70/HE5yJtPVxGLI6FLw7/NaclKGEqSplRoyYblAJU1XCpLwgqNOBk7EpWQOUV+PSuUj0bO+zkZ6crQPmjERr+fxau+Olij7e/pRmcb2msV/bQ9HIdadsEZnUaa0Evl2vsn43EFBMmYZSo9a5NX3sPSZFdyKHp3j2AoN4jgdu99rfc7Lbf309H5AOSe3F0cDterLvyrVMku1/fsIc4eLVfvrYo3+uxmmvaEb9qxox+GcKNfxBZXxXrfP+oNVLX9S2VdG03wtnRlTCY7Eo6htVxHwVMdP3+mYabo7b9r2avU+8Hu7Un0Cvgv4V9PegH4G+RZSkfg70NOhx0AOgDtCNoKtAu0GbiKYDX0Q0ff2IPJBFgMzBbVzm2tk1mw4+AVJHKudRe+F1zkTaBqSN6HiY3jOpE8nQSW7x7h9g5LSB7wXIOZJN6e3lnae6e3QmEt+TNh/hRflPd5JJl6T2soFJ5DHrdq/5rhDJryqiKadWNzXpKo8bBKOYBKR1gACFBSthY4XdiJEPRi97xJaZ0+1RQ9leK60KuH2Tb5dtIa3bqfYfpz5kjSo6G+kJzq7MMTrCnRf0P0NgZPq3RjFe01mtFq7VpTyhy/mQ/n3rUP0S9Dro/2J4wyUFcKq6YBkhlbP8gjFm/ew2tzk5u9idXNzmQK/kzETKdSO1Os44vTmPiEozj1rnLDNeC1FntbaN9XNzCH0gXKwxFOWsHCXUqYSJKqFeJdT5LpdswS8jUbbWEWOosc4XuV6zmkPxI2DPRaQHw61q5DpVsURwPpuL0YMy7XTZHOpLaBgngubQwDqPehAVqmCaRlCvjz/5eX3q6c/37n+Nc0yi9cxur0iGJHQimpzWMUjs8BUgfZLaS/vmo93OGLrj9dFcZbDwgmSDfCaP/0+Nr/4vTRj7X5pUd1YNk36hmRP+U2V8U6V8WRtbP6dZUz6lUt6rErpUwu0qYpHv9cwG4tks4/XxV7rRn4jiHOg06BegCNFI6lOgZ4im+34MdB/oBOha0H7QTtBa0DKCVN/9DV7HoXHcCjAwkWyq72T4nFyT1F65oGzDqm+7lcVrObNlCyog+F6AvEayHd4+eP0uv5f65YqkToeo9to2dnI7GQ/bfDjTLBmMAx1LIytAV1dXQaeODBBgIMEQrvZ5yrrW2FNa+wn7WSzWjXYu51onYqwQ1uZMw2QlMPU/1d3Ta8g+HUFDGKOxzNEIxvV5zin1sttvGO/ZeOWwn0/nt1z8RnPo/Li1ktXZTgNazQw1sUOnunu0BPQlzpPUr9nGp123ymWK2njjNZ6+ncwcs4kKHaRah6nRZVT63ifs9TcbVSeiI1MwaTpzNTYrKNJD4XtVS5HaQ6s1h+KMvdsaPRnouFHEGw/ZMORkkxg1KZv9dMiz6lr2TC1nIm16obtTdazPWXmKWaE7w2/pY9DqCHfmhdNirjCEalUxT2No1A8//lX9zbOvaii1GsyY3mNM7LooXNj/zZnu8QgiJ8dG61nX1jXJaosYqPpnOohnO0rWRlUIBHWhwCmyy4vtadWKX2nMiN+patTvNHb0OY2relX1486qjIjK+LZK+VrsXOoPqoR3qYiVvtfVDyTqn6+GowT1H0H/CfoV6P8DfQ/0VdCfcT7V99tBdxGNoj4Eugy0AbQCNA80JQ/qGyB92MdkQFQHiIdk1758I6njBSr6RVLDeedrrw51Rj+1H7cXwP8C+AIvA8htMMY7s8Y8Z1cu8tWTORcktVWWyRLVXknqRM97rUNHuDNv28qKKlA4g+eq+12fAAECxMeJcFvvWd1uhrZ8VG5OdtObst0atTvAvQN9QzWNGsl4jWCchlKloVQJ0FDGaAS1qqBeQxjj+KxTv7N/Z3SeU919o7LdjlkJSKQoOsKdvZG/uY6wMm32RrhTr7qcG2w3tKfze/b+cy4i14g/Oznr1udS1VOrKdM2RmsnY7SbSm2mwve+4CarbBnU4x2BlM2xWUuRplKsORRrcAbfOxB1XGu/cOonpyPuWVYy1af8NAr5KXM7IWn9myuU85yG8KouCr3Fd7n4gTHM0jiaVcMiXb9lv771dINGMVXDGa9fnvq9Yx830apOurTTumK3Jzi1sdHBndakgBBNDDebjZOtJxWC2v6OfIlGPhvpScnJ2C8nFCfn1XjtYTL9XXXwpxpa9rqGlb+ukYN/r9HDXtOQ0tMq4+cq44cq4zsq5Ysq5eMqZpPv7eI3Etmovw76ItG03h8FvR/0COh+0Jtjnx8C3QO6FXQEtJfoWdRtoBBoJmhkHtQ1QOpwGo/p7IsC9H9Y01JbM3e4zePJcjjZ3g945X/8lvOp7p4LymOc/U1Zz0TaevmnSob4XuY8gu8FyDniRV8kutfNIOY0sO3X8oX8dNuMZXuQ2ydArxNcOiR1qvXIl7Zyw5EMENROsvS7XgECBHCH1SBhHbPGMJbv85bfiEd0+V22XKGSGRrJeA2LkdNOcCKprQSlm7ysupE91XKidWiAnreTM9iJSOMcYBxHnHRaN303VcOucUyx96F4BBqg7aFjGk1jb7ncdBVDaCdjuF3IULUyQmsYpY1UqI2RvreVV2TCQO3lmJhsRlpUUqRRGUrz3Rpq643yt56VbAwCfrdXtnE6Qh8nNnMtUV9JZMz06uw7EEg4I0cnvcEvXaKEazSYn6mcT/sun1xjEBWq52JNZLXG06pHrl2qahaqktn67sem62+efVW/6fmD47NOpKf1OzdbSaL1z6rLmGdMvwlSfLujvb1dv/zuyV6jbTxDeSo2C/uz5nk/HWZNv4g3d7oRTn7pzPZ9pvWow3htUsQqlfM/Frymcl5RGf9PZfy9pk94WaV8VcXs8r0v5hp/3v27wAYXICWYI6Pse3SvDuUQ7L8HIqzrnpVLyQRJnU1OIRnex28ZB0gbvhcgp7B6zto3D05wGwzxNjDxBkc+RI/Zy5CqJ4qTwu9lYvJCVnt5XzIkdSqTZj60lRuyESVt5Oj1HMcAAQL4BxOdfKo7fmaPAOfhtDZbN2v5ElWRTYxmisoYmtQzTWzWFTylb3XPFPSNFnMyrtk/m7N13fQmcy0w4GYH8SJlndrL2o6Z3uw5GfATtf0ibtcantTNoS/2GrGdiO5kCaIRlGg+QzWPoQoxTK2M0HQG+95edlmdi6hPlNW5SGbOozTrRqr6o+lXXV1deZEysDXU1scRwjrfvBLp7PeGOJNeznz2OiaMp7/Td173tta5fKDoI06yyDVJXcIeDeKrGsRfqJiQ7zLJJUbToGns1BS2aBIXawJtqmOFxrJYN255p7794Zn62TP/pZe6v+v4fDJGTfs4SLasA2VMpAK7fvKjnu6UdI9kCeyOcH6sCcaxKBGhZP3er3KbbF7ms9cxdC4iG0H9PyrndZXzHzGS+ifavfmQ722RS0wZfo2quFpN/FhN/FjvCB9zvdetfwTzSgAz9qxZPLwQ1AFJHcCpT7jxJckGBWaaJM4XkjxATuF7AXIKeySHk+dsosHp9r3TQPG7vm6wls0LWWx/Ph5BnSpZ7YZUnAgGAlHtFcm0ixvpECBAgACFjOPhvumN7Ov/QDkLZjCjkrq/kXXazWNq5326gqf0kfC23u+s6dudnjXGR5My2I3QDjYV2UO87Ape5J2tNjGOCxDfQFLBDLXxHl3E42rjCa3m/QpxQpC+gW40pRpPuSYzSNMYrPkM1VQGJfWOYkqz2n7GadCMGzNOMqGb2sdivL0N9NWHW0NtOUsLnmydrHU4HTnvfDQQ5vfWUFtvZBt4c/wxGQicvvNyPq+Rc3/fNzQ1NeVNPwdUxHSV81GV81kN4ku+lyeXqGKuGrlCM9kdI6o3a/WktRrPStWyRNXMV+RDv9VIJjs+b/q8VzLUujdOJS1zAHfY15LPLr9ML9/Y7pn8dLIDudk7zFn2+UTKWMtit8EYhzTrvsXPdcysB/ayJhpDL3b/yYGk/h+V82+x1N5H+v36AWgkF6uOu9XEVzWbb2ph2U96Sep9oQ85PuNml8unPhzAH5jxmEgvs9v87WPY73oE8A/WtNNeSOp4nEtAUAfIMHwvgC9wGkhuSm4y7ywUovp0xD3VQ6LJxk54ZmKySoXkjlf2gTCBxXOaSNQvE52rns99N0CAAAFSgZWwM4q52/f9FYMY4fneGVyk7dyvS3mndvOY9vJezSVKUp+L9D0D3Rh9jV7R1NTUa3T85OMne9coNycBc81v+fQ3vNDd2St3JweBZCNyc607zeM6tfKQWnmnVvKILuLdWs37M/47NZRpKoM1nOKknhvMaA2hWoOSdP7wihPh85FLxmBtzq5K573Pd7ddsAdw0vuseqbdOG4lNzvCnQMipXZ/hekLd4f/qM92r+ozX7sZOq17D/O/tV+2t7f3Ip/I3VRgHK7a29sd51H7/bnQJUq5RmW8R+V8SCVc6ruMcoWpbFcT12g2V6qBds1gl6ayTWvrr9ept/1KtSxTNQs1hlnaGNrr+p5kbRReCe0A3mGfV2YzVM/SoGdp0HHq+jgG2O11iew+VmeuU909BUHqua3DJtuFn4ETZr23z/lOtlT7GLk7/EcHgvq/VMwtfZ7rb3uwYoZrGItVzdWq51E1cVJL+LZCfF8LeVkLy15WEz/WgdA/aBiLL5Cf07xTKH05QPaRjO3X6Z7A1hvAbR116lvJOoW5/V4q93vld/yWZ4CMwvcC5BzxPDLT7fRO78jHQXM8fGG5vBLFXgjqbHvVuJUpGaLa7zZIFoMs/5u0fl7q46VfmwjDcxH1OXOtEOUUIECAAG5oDkWJn5Pd0Xnv599tCtJMO2AKzdpAh7bQqR106VIe0m4eu+C+eEYzs/aYdIbW7wb65ripqamXwMm2Yc6qH1k/G9LT6d547ZlLObXQpWbuUwtdWsHb1co7tYIHs/Jb1ZRpcJIk9RAqNZSxGk6dhsQ55z1dnAhHSeVMpXe0Et/WtrUboOG8vmgloa39wPqcn0Z0e0SaU32xVzKAAAAgAElEQVQzCTOGC52ANe1Wypd7CYQ7wndf0Bfs5zGfjtCnT/xTTP7xjhcoRFmZPv3CCy+o56WuCwgZ+37qTKQt63N6CTtVSofKuE9lPKwiZvgup3SRyKFhOBMU4jYt5GbN41o1cViz2K+Z7NE0tmsyG/Rc52p99R3/L0ZSN2ootRkrX7AfzhxOhNt6M/FYr38vXKlnadDXQgc0JZbV5Pnutgt0yEQ2HyuhVygZ8exHrVmzO7WGsj+nxENTU1NCnd3eJvb2WhX6qsr5H60O/UEl3N173Xpvf0lfPZhZquaIxnKjZvGo5vBBLeclLeMbMZL6e1rIX2rJoL9WNYd7n3NzCIP4GU8CDCx4mdPcHF6sCPpTgGS5LzeuKBEPkQiJnvXCNbk967eMA6QM3wuQc8QzSGeK0MwVOZsq7B6RTuVOd9LwMoFkEsl62+Rr27hhPGhK7H9rmlUvfTSR84STV5T9Hc2h80aErq6uPihEw1OAAAECBLgQ9YTUxo1ax23aGCOqt3GfGlnr6fnWUNQJwBBbhWIkzBWcSJxsnenrRCzHM1zE0wHMd/ZzCbOFkUzWUt6ipdytZdyj5bxVLXRpLu5n96WLyiTSdw+mUkOp0TDGaQQTNJLJGsVUlcRJGd4c8j9tsDEEm/a0E9b2trY+a8ZyvuvP9j58OtJX9unK3z6Gu7q6fK9zOijhdpXz+z6Rbm5tbN0rmL6zFPQZ4p9vnu25LhuwEmnW/61zqN2ZI9tkUhENKuGgSrlOpdyuUvb7Lqd04LQe2veV41ml5dyjJdypELdpATdqLmHN5qAa2KuL2amb2axjbY9pHMv1nSfOaAQT9S/fPk+G+V3PAOfhtNYA+ufuH+iH4ff0Xof4WQkMkWvQX0jO57ujOnRH2H/9ub29Xb/+7m8TElqJbKfnItKL3X/q87mQA0fsKKNWI1mjCraoknY10qkWPqFmnlMzn9dyXtQyvqalfFNL+I7m0qNJw6/so087OT2Z63YnhgAB0kV/mS8DpIdsBPPZ+aREfEyqQZGJnvNbtgHSgu8F8AVuSm8iMq8/4XQk9aiHZEnqfCOqC3HyqiNKUvfYlFknwtlpgo7nueS13ycyPgWEdYAAAQIULuqYq2au0kqOaXWMqN7AndrCWzSaiZ7fYzWoeCE0C209ThXGKGAltazRMtn4TSeDl9Xg2Bpq642othvJrLqC+T9XRtMG2hXidoW4Q4u5U0u4S8u4V3M44ns7DmaMhlKtYdRqOOM1kkkaxVSNZobG0KhSBve5v6mpSV1dXXmlL6XirGAnAuwRpH63iym79f9zEbkSYdG2RHNBLaDpHt5v7f9m7OZL3VNBMTepnH9TOa+qnDd6SWoroWCFfY44092pX8bkB4n3CX7XN50+Zf6+0N3ZJwuFidjM/tw4XMWsUwk7VMI+lXJYRdT5Lp9kYJydE82FRpaTWK9WHlQLb9My3qLFnIhFUx/TSg5pN+3ax04dZaPe2/aohjNef/+NYb2OKabdMq1j+Gng7y9p9E3bOK1DiUjRANmF6d9OmZDsSMV22l9I6kFM0RBmaTjLNJkDms4NWs7jauYDaubjauZZNfM5LedLWs5XFOJLqubyPu842d1XhzgXUZ8U9347KgTIH9jXnYCQC5AuzNnmmeK+vJDLXjgZN6Lbrc/bfy9wwih4+F6AvITXiOJM/IZfdTzZHU3Vlk6keCokda6IarfyFeqCPg40GfQuiyHEXhenenutp5dNRrw0flYDVLAwBEgFbpH6QcR+gADZx1gatIjdWsZ+tXC1VnJUq7lRazmukM2okiqcDJJW0jQXEbr5AKsMTP39XDedUm9a28uqC+QiomM4E7SAmzWfG7WAm7WQW7WI27SEDjVy0Pf2G0KVhjE2RlDXaxRTVMF0jaFRlcxWNfM0hOre+/ORtDPHvDh95xSB7wQ7Iex3u5h6GcN6a6hNPS91ucr+pY9/XIdBN4F2g1aBGhK837zbTtYWoiG5mKMq4x9VzukYOf2aBhe9rkG83qePuBmEPh9GXwLdhrNRyKl/peMg7QecxoJ1vXqhO3fRjkXUq5glKma1StisYlb6Lh+vMOnx482FL/e0n3d+iLTpYOhdWs3jWsW7tIIHtJxOLeFONXOr1nKt1nNIW9irPezUMabpWvqm/e8Id/Y5HstLW3uxD/gV1egmv/64Nyo0G01/gyFJvWSGcLIfJfNModqMSqnWIKZqIlu0hBNaSqeW8aCaeVzNPKUWPqpmnlEzn1ULn1cTn9AIViV8b7LriZPtpD/OCQH66u1eHT0K1e4dIDdwI4Ez8a50gxjjBdi5/aZVBwxQ0PC9AAMWdgNHruGW8jvZ8mdqIsqGfBPB7z6QDMaC6kFjiL8BcJN7Km3q9JzZJMdL2efVwBkgQFNTk6cUkfkUgRYgQH/DRBaqic2az06F2KOl7FczV6mVsNq4QaMYl9J7rWvI891tgvPrl93BCvr/5sJad/PZaqDLtPE73jm95popkxNp6ddaPpWdmssxNRHWXI5pHtdrATdpEberjtY+xvpcrweDGR2Loh6nEUzUSCargukazUxVMltVzFU1CzSWxRpGbW+/NzK2y9fpeiHA1OtsJL/TrFodX+z9+7Vb2vURUBfoZtBeoqmr473PkF7mc6Ea2Ys5pDJ+rDL+zhZF/XutXvJiLxlv3xN0hDt1PIzeAvoD6Pegs9dduC9xIywKhZioyIMy2FFEnYqYqWIWqJgVggrfy+QFraE2T07OZm/5zQ81aiMf0+bSD2oN79NFPKZW3qFm3qqldKiZW9XMMS1jgS5mjnaDjoNmWH4PLiSpExnyveybT0f8IalPhPuuz/ng6JQqvOoUheTM0p+QSv9O1rbmtw00XYymVrUs0TwOaAHXaTF3aCn3aBlv13IeUzNPqpmn1cLHNYtHNYKLslKO/nK0RgDvsO4jEzmFJOM4EmDgwR7klk8EdSLY9yjHw4HO0M/gewH6BVIZZF4Wl2wjHY/2XE9G6bZNIRPUgKpBE0BTid9nvEREJyOzRPfF+40zkTa90B0sGP0dxoM3WTLZq9EqHlkdbMLyE9azP+PB73IGQLXM0nRWaRYXq4ktFqL6Ci3nSjWxOaX3vtDdeQHJaTV++a3/+IFXIn3Xw1wa6eIRRqYMO9mpJSzuvW5NZ3wi3JYzOc3mas3ikGZxSLO5Wk0c0VyOav2YLj1y++d8jUiOnkVtjaKeqtHM1BhmqYomVTNfY1mkWpZqzdTDOr77HQJno6yR86+/+9uc9sNknUEMOZnLMmYC1v5ul/8HQP8zDf3tBPSlylp1gg6AWoker+N32bOJYvapjG+pjB+pjNOx86hfjxHVb2ho0X+rmJVqDjkTFn8AvQ76HejVYvSH4aN6ZWyVvdP8ZtqhELJm2PtPH5LQx71NEVNUxCzf5eMFJhLTaZ2z7hvMte93/7u2clKb+bQ28BGt5Um18bhW8pCaeauWcKdqWaYqolkPmok6l9S7/P6p7vOpLN3mMK/75tZQm85E2rJ+7ribHO3OMVayIt+dPgxe6HYOkHDST3JZJ+s+1kSj+i2r/o5CtMWNolrTCWkmqzSbyzSPA1rItQpxm5Zwt5bSpeU8rGYeVwtPqpEHNITs7XXdHFcK1YElQGJY9Sdr+9t1XDvPYD+uJ99gtQ35scYORGSyPyTLC6XKxzhFThfi/jRAQvhegLxBpjxHvA66fCCpO8Kppft2q3s+ktT9CeZc6gcTGIu9eoSnC7ffsbZzIRiiAqQGp3M24xHK1mfTJaj7c5q7QoJJ4ejmqOC1bwTR8f6gksmqZ5Gm0qwZXBQjqqMR1YvYpcXs1XBL2uJkYQgOk7nFbIi+3j1Xf9EdJeZeiXT2+whqv2E1ZpvPVt3TENBHOKwjHFaYa7SUJb6UdShj1cA+zWSvGmhXI/s1i4OazdU6vvKY6mi9QJfMZWTmkNhZ1COY0BtFHU3zPUfVzFMNi1TLEo1judZMuUZfets/69uP/6aPw4Y9i8C5iLe0mpmCfbzFi2oq1Ign+3m0Vvm/Ee7U/4HeGF6h74P+ahq6H3QYtJbo0TqJZJdPpGUyKGK2SvlSjKT+qcr5ncp5rZeoHsTvNIjPxX3H70D/Bfot6N9A/wJ67daHdTpy/mxNex/3e7+bCqx7ZHv5n+9uK7j6+AWntnfL5tbTPUdbOaktfEYb+ZjW8ZTaeLfqWacJtPW5t55oiv7aOL99PHxhlhD72I23Z7b3Yz+M53bnPmu5zHgrFB3KalC2z81WOefS6OyW0Ssgqvui0HSATKGUcg2jQuOZoXrmaCoLNJOlms0lmsd+LeSoFnGLFtOhpdyr5TygGdyikaxRCaMyWhbrXGZ3JoUL59VCmRcCeIfT3JjI5ns6Qk4djb3C2I+82ogCO1HmkWjvnEzgmhdeyBw1m2oAnZWc9lt2AZKHU8CSi17tf2HzBVYlORlizW0wJkNU+1nvdH/f66RUyFHM+QKT8nsGib2GshU5bt5nFjWnaGrrtXz22guQHrySkCba2cyrqaT4jucdbCIl/JbHQIAhpVMlpL0Q1sEmJDcYyVjVMFPjmatJLO4lqhtZpzls0jy2aXoGzry8HvSrmJH1TKRNW0PXai1f0DpO6WDoqQvur2aI77LJFtwILsg+gWPVa815g9bvxzJW+7lCBzigQ1ypEIt8kdF4LtI0LtE0dmo6l2kGuzWTPWpkv9bV3KNh1DlGJOeibIMZo6HUaDh1GtEbRT0jFkU9VzUsUC2LNY5lqqNFE1ilk51t+syb16mWJRoUS8/rZ9SYMQi5kTT2+813habLmfI67cf+L4ZzoB+CTi+6SPeC2kGLErzXGtFoZNMcoiAiP4poUCmfUSkvqoyvq5x/iaX6/p3K+e/YedS/UTHNffqCfb/xOaLk9L+Cfg36JeiNutqEfagQ9bRT3T29RKDpT+avSSftdxnzFVYy0m5XsdoH7H1lKye1teg5beRjmsJW1/dPJ5pdLJkyOe1ZrdcTXfMTTjajQhxT9j5g7S9+1Mep3f2Wjd+wj9dsjoV81S3KGKQxjNMY6lTDJNX1IamXaBbbNZd2zeeIFnKdFnNcS7hT0ziiMuoyXh6je1hJamv7mGv5NGcFyDyaQ9ExczbS0yei2mlf2RHuzLso03RtSEEGxezA2k9MKu14cHpHomdS5STORaRXIp29erffsgrgDdZAphSClvyvQD7BbfPi9Rk7KWs/C81pgOaDIpHugLfXLR5BnQ/1TaeOfpdjPNFNeZWPcjAeTPHk4WaACNC/4JSuz8DqzGDtF80h7wS313KYfunHWXEDAclEzQeEdf5jMCNVwXhVMUW1NGo881RPKEZUr1IDazSL9RqagTMvHwZ9DRSOfR5Jgy7i02rjWU1m9wX31zNCNQz1XUbZgtEL7dHNZyM9WZ+/WkNtOtkdLYM99dtq2rSbXbqcy7WPdi1gQc5lM5gqTWGrJrNJk9mkKWzVVLZrGpdoBnvUfeVP9bPnn+y9365jZFt+Q6jSsN5U35NUwTRNoUEzmK1VzFMri7SOpdpKi3ayUito0+fv/if92Z3/oCls0lS2aTBjfHFQbQ21XWDosUa+2h0N7wzfpZe6/9j7bKF6rTvpqW+EO/W/oTadAX2TaOrvO0A7QbM9vNMYCTvCnQUlm1I+qFKeVSkvqIwfq5z/UDlnY0T1OZXzikaW/Vpff/pPvf3zTKTtgj3icaLk9D+D/gH0c9D/TGrQf9zpnD2pkElqAzM+TDRSIdclV3ByxLI7M1s/m/+/3/3vmumgG9hR7bEc1v5rt1G4BSWkYg/KBrw6QeQr0ecG61ptlW8u51I3sqTnpfN7j0KZ2zMJp7k62SAc066JbGf5nG1vKCM1kqoYST05RlLP1hTmazohNbJZTezSPK7QQq5WPVs1lEUqZnjWymR1mDIytreXE4kdoP/BfnSC9WiLfMzsk6kMigFRnT1YnR68BB7Ge1emeJN84V8CJEaypHQC+7//FcpHJEuwxSNm3e6xn03YH5AtD5p8QL6Uv5ZoNPVMUE2G6+f1PkNSJ9qs5IO8AmQPraE21z4Qz8BjJR699hEvBiPrPX5Ht5hF2qCQydZMbiwCsjp/MIIajWaCqpgaI6rnqp6QJrNM01ihCczPyO98DPQJ0AOxzyOZqRV8UK18WBPZccH9sxijyYzUWIZqDIP7fFdGse9yywSMgdbMocbA7Ne8VUWVdrBD29mmS9ipXVymuczNeTnGskQTWacJrNZE1qieizWJDZrMZk1jp2awR6OY1nt/rnWMaKrvcRrBRI1iSm+q7yqaNJcFWsNi7WaZHpi0T5+ef5M+u/OjmsR6TWGjprJV09mhGVym0TT41ueACyJD7TJcHXpRw/hvDeO/e/upH/0yQOZQzA0q5UMq5VMq5asq54zK+XeV81uV858q56wG8XOV8+E+z7WGLjyDdxlRcvoXoL8B/YRoRPoPkihPa6jtAt0iX9Pr5jORUihwsqtY5x37d9kkB81e4Wwkvwlqq2zs5fOL2M0k/FpXvO5pXu4ZeETIK5FOnY1Eo+iszh3JkNQm+4SXPbvfe/V4OE9Sj1M19RrHNE2kUZOZq+ksiqX83qx57NZ421EEucLZSI+jjP1whAwQwAn29SkgqvMbZt7PBFHthP7GDwU4j0zafvG7MvkMu5evuRZvQCX6zj7A/a5jtuXXXyYfe4S433WpJEpWT/ShbtZxkUrajSBNR/9BvH5jn+/Mdbv3vJd+dy5yPs2Ll42yn05A8VKZd3V15VypjpdWyQv56zdB7aXMpo7B2dbJYSijNYIaVTBBVUzRWBpUR5MmskCTWKxBGYgGmA56B+hdoCdj1+q4WEt5t5bxhGZxc5/7qxmiEDWaQ6WmMkr1jFAdwzSWYRrbD6OrT3bnR5TqGMZoA+u1kQ3azGZtZ7tmMzvn5RjPKtXRqnG0qI5WjWdVjLBe10tUuz2bbb1sMKM1NEZSj+xN9T1TlczuPYs6xBLd2nSNPrLhPn186Ql9auZ1msxGTWWLprFdn7j+bzWTXWqkXVU09ZY7FzqlNX2bNYrfRANb753LD3pJ6rWhO3ztm+nAaf9mv6e/78UAFXOVSnhMpXxApXxM5fxa5ZxWOb9ROf+mcl5ROb/WIP5SxYQEiVOY/4woOf37aehl0PdA3wYd9FCeU909cXWlfFvDrX0kl5kb+hPi6e3WCDBzLRsE5vHweYcDL+cwmmf8lp3VaGxkaZXj20LXaCxTfC9nISEgQpxhJ6atfc6r/cvLXv1Ud09eE9QGh9qv1lXtR/RQ17v0zq5HFG6/QWubtml9005NJ6RKxuekHIGjYIBCgwlmSnRfkPo7f5HJiOpzEfVxXnJ6j3WeK4T1IcD5M8bt19PNvonfFctnmMFhHYDmvByvZIkV9oHuN9EZIDm4kW5+wzqJmwUgmb7llgUg3jOGMEylvIFRp3/AtL91PLSG2hwzSFg/2yMIvfa7RP3U7gzjx/yaKI25XQbZRjJngKTzvF9kdSIFyC9DtzV6PptlsJ4PbpeFV8J+KBUxonq8KpmiGmaollmqYqrnelp/2/6bE0E3gW4DdcauTeeQFvGAQjyoEA/2eedYhqqV8VpCreZSpdlUagYVmsUYDafMl/YcCFjIQrVxkVazWutYq41sVCWVOS1DOSNVy1LVsFg1hDSWpaplucbRovGs1ETW6aqWLQLnKJFUnOaSgfU8apPq20RRVzNfYwlp+6SlWkOLXrr0k/r8RWt0F+v1zP47NI1tms5OPXVsl548crka2afZHFA1C3KqT1p/yxBDEF27rPubY6HvayRnNZrfqoZ/8b1/pgorweSku5+LSGcjPSkbgAshU0oRLSrhPpXwqEp5n8p4WeX8k8r5VexM6n9VOb/RIP5Sg/iO5/c+RZSc/vdJ6I2mZfom0WMdXgLtJb7xyrSD0xrut7zcYCeqC4VkyRckMmbmylnH7D3g/Bz4XHiVvt89Sd/vntTrNJYP5LQd9ij00xG0iaO6gk7t5oRa2eV7GQsBbn3NrsvCwHSsN6mC7Q5tbvt7+7V4ATnGSSQfx5cVXva/V7ZflfNyJWODDIjtAH6gOdTXIcyOZIPY3Gw9ftdzoMA4OLsRy/ECNuMR3Abm6LF8XxMC9EUqfGYyxDV+V7AQ4LQJNelVUiGqrfd1hDuDQVkgKAQng1SIdLdFxG0jYjZs8dLfeTFOBShsOJ0n5iUy2i19WCZI6nwZm25R5U5kfbaQDMFsnrFuaPOZoLbCqZxWwiCXTjFukWGZTmGa7PngicjqIVRoONUaRZ3GUK8qpqrMlmY7lf7V1dWli0G7QFdw/kzqKbRrHm/WfO7RfO7p895xDNNmpqiNiWqhTkuo1SJqNJERvo7pQsRo0AzQNNDYOPeNYpRaaNFylmsFLVpJq9awRmMYk9PyVjBdVcxVJXNUSZOqmK9qFqqGxapleW+UtRnTVkcp845skkZRktqcRz25T6rvGhaolsVqm7pcXzjaqkto0xdWPqZnt27Qs8f/Th++aYfu23FKH77mZ/rg1T/VVfPfr8f2HdLje36oqWzV891tOZGx09rkdN8IblY1/6oa/kW1/FKjuC6nfcHqAJPu/Gn2a9b6Gl0hVcOI0/yXj1k8ilisEk7ESOp3qozPq5y/UTl/p3L+UeX8cyyq+v9pEF9WGY94fvdh0HeInun9xsKV+groS6AXQK91fdp1H2K/7uZw4rfs7GgOnU9j63dZCgX5niZ9ApN0K2/pgwlM8r1cTrgt1KYl0BuJZK4vYI32cKd2cLM2EdZaDqqCGt/Lm28we894NhKnvZrf+0k/5dUR7nTdQ7ntx63khNMe3WpHykd0hDuT3oPmqlxWubu1R0BMB/ATzSFvx2ikyp843RvwKLlDa6hNp7p7dDbS00sum+86wp2eyOkXuqNry4lwm2/1CJAarM7syUTQe3VIAaz7fv8rXChwWvjNQDTRq/G8SezPnokEXiOFhETeofmCVMj0ZAjARPVORBaeiyjo9/0Abl6SifqJUWLi9RVrWtJ4c2q8PuqXYaE5FP19u5Julcm5SDR9eS4UNCuZaf/OSUYnuwuHoDawr832/per+cZOUkPmDQbptE0iEmUYlRrJWFUkSF+XTBlGg1pAa0HbQHWgRq7XbG7RHI5rDrdrGBN63z2e4drFDG1mitYzSauZqLXU53QM9xe0gFpBi0AzQeNc7qujTiEWaRELtZjFWsZStdKqCipyVtYyhmk0japghkYxTRXM0GgaNYbZqqRJNSxSLctVxTxB37XnXEQ5McyVM1LDHEnquaphoWpZqjpa9PnwKl3Eak3iYj13x9/rmVt/oens1Fu3nVIjezWL/Xrfvr/Ww3sOax7XaG/V/VrHHg1jnG99xb4WjOaw6vgH1fEPmsDPNZkfamYOI+ud5pJU32WMKtZrZn1I1Vhunsu1oToZFDFPJVyrEt6kEjpVyvtUzl+pnJ+onJ+pnJ+rnL+PkdV/oUF8QcWx8eUFh0BfB30FdKYxpDeaN+i1lZU6CXp97S799qELyWinv07G9XzdXwVwh3EssWYWSLUdc0W0XMZ+3cLdvQT1Ldyt8Xmqb7wT9GXQ+x2+m0WzNnNUazmglezWMrZpJkt9L3M+wTiXJCKonewfQQY4d1l52XPnu93MwG3eSbTPyYVzmimb3X5i/d98FxDVAfyA9VgKLxkWkiG64j0T2JT9g3EMtx8PZJyc8tkhKUByMOn7vYxZNwcFr7b52H3+V7oQcaq7pxduwj0TadOrYfRqGL0RiiHcqVXkvydhISBVD410fq8QSGpDfCWKiHZSIKywG4zs9Y7X951klM8yC5AanOYwJw9q+zN2w2WmCGe/iWqrp7OTN7m1PLkqXzxnESc5pXuGSK5hrY+1ztY2yMX55Ga+PB3pex56Jue9TDkPxPuNoVSoJE5abVPPZN7fEe7UFaE2hUDzqNJ0rtJMrlEDx9TAtaqMnYEKaBm1upLZ2s1MXcp0bWOqZuU4orc/oBJ0KWgraDVoMWiKy71Tmao5zNYc5mgec7WABVrKUo1iVM7KGz3nebJGMFHDmaCRTNJIpsQI65m9RPUYyznZraG23jk3V0a5Eso1lGqNZLJGM0NjmKVq5mk6SzSBZTre3KJlrFI9azWZ9ZrKZk1ju2ZwqRrYo4tr79SdFx/UY3vfoitnd2t/4zHdzB26njdpOyc0PIvnGxpDjjXNt8HpSF+dbihzNYkfq56fajI/0jS+r0oO5kTGpmzWMmViDjVRYWciUdI61T2YlbCwzvdGt8kHA3ERDSrmgEq4TiXcphLuUhkvqJzvx4jqv1Y5P41FVf+tyvmiyjmZ1G/MIxo5/QXQt0ZV6vT8FfrdGvTa+jn6KOghhz2E+Ww3sFsJ64EauZgLZOMIEje9pL29PaH+6ebAnyt53MidupGOXtzAnapjou/tZMdO0PtAHwTNd7nnYg5pFXu0jK1ayDrNoVUzWaIhDPe9/H7DzVnGvj9zmqcg/zMCZBvLuXCsetlrW2WazzZP65ptPYosXr2sn3NdN2sZrdeD4KcAfsMcB5ko2ClTQVQQHCMZIEA2cTzcd58Wj3dLRFAnM+bxu+L9Ac2h6AR5sruvF9tr4Tb9HziiNQ/KXchwI6izSVinusD6Aafz1FOtgxvxZ+3v8Uhv8zkgqQMYJOp36Yw1N/I1F+gId14Q4RfPaz9b5bN6XLvJwsmZ5Fsvfdd30jlVotXI02mDnisDidXoZVfoTDlSfbdbKvFUZZaqIcOe5j+RA4R1bIwDTWGMJrNHU9mnaezXNA5qtCV6bwV1upb5OsQcHWS29jMr6+3WH7EVdJRomvWdRHXOWaAy231DGaqZzNA0pmkGM9RAg2YzSwtYoBE5TLE+jDoNZayGUKUh1GgotRpGXS9hbYjqCqb7LluDEUxQJbNVzTw1sFRNrNAMVmoCF2ntpOv0yRMbNZWtvWdR37vllGZxheZwpeZyWAkm/OwAACAASURBVPM4qgVcrx0c11E6dIQ3aytvVh0tWSuzGZMm04eVCLanSp/K9zWVH2gaf6HpfEsNfEmTsxxdb1+7rGXOB1idkazys8756RjMnKJRk0URU1TMThVzpYo5phJuip1F/Q2V822V8z2V87LK+WGMrP6OyvmYSrk76d96HvRZ0LOgH02drdc3tOv1zQf0AaKk2gb6rovmOWsKdnv/zKf27i9wIpIzFf3vpm/0vNSVUPd0+i5X53yPY4Ku4w5dx4leXMvtqrNkdskXvAV0J+h+0GyXe0YzVs3s1CLWazYrNIOQJjFH45g24NN/O+mpTs70gc3CGX8L+lXMCSuZfatT0EM+wqzhbv3CWh+nuSsXjtAGJ7vPnxluym50uCB9bgA/YR07dmcz+9hxWvvt1+KdhWy9zzoeAgQIkDnY15R4Y9EanJUJGz5+V74/4x7Qn+hLTv8R9AfQ60RTMfpdxkKEnYiO562RSSKokEhqAyeF1U1mXmUOFxIcToSXHSYlvt8yCeAfrGM2WZI62UUumyRwKnWOd082CFT7/OhUHquc/CadMxEFfC4SjZq2y7s11JYTI4ldzva5MN0yJBvlnugs11SIaqsThhcHCGtf6wh3aiKTNIHNqmeH6rlEk7hMY1nZ+2wbE3Q7Id3IQh1jvpZRm/V262+oJ6p/ngBdD2oHrQfNcbi3llrVU68JTFA99ZrCZE1jmmYzW8NzFIFVTJkGO0TLG8LaRFlXMFOjmOq7fO0YT52aaNVCWrWUNbp08vV69q7rNIWNeuaWX+hD11+imezWxbVv0mwOaA5XaS7XaD7XaiE3aBG36DBv1iHeogN0ahOdmsBFWSuvU6p0J2JoKd2awTc0g69pJi+pkee1hmNZl6eTg6PfbWyHvUyZIDSciMTkieoRKmZNjKTer2IOx6Kov6Ayvqwyvq5yvqlyvhuLqv6ByvmEyvmgimhMusz3gD4F+jjoI6DPV6I/q0KvX3ZMr+5Bv7/ieO+9XtabfNDZ+iPcop3Tfa+bkcp8Nrqtia6yE0H29+QyYnULl+kox/sgzK0al8VsFqlgM2gv0fT6N8WuNTU1qb29vffsPjNPjGemmlilmSxRPXM0jqmqpE7DGe17PfIJXpyZA5I6ilZQBPQd0IdiEbx2Asqck26Xab6T06aMVmc9pznNS7/JZV0LQa4BBhasEdRu86rbtWQCKpz0jYGe6SJAgGzDjQOLR1KfjfRccA9E1y+PQS7+V7w/4y7Q70FvECWmfw96DXQO9F9EU+j4XcZkYSeAc2lU8EJQu5HVmfr9QiKpDewKrZNS4MWrDfoamrykSLK/I1de8gFyB7PgxEvTl+zYKUSnkFSRjVRFxrhiJ6VdPVHzgIBO14hq6nom0pYX6Z/c+muyBoZ05sxEa3WycjJnDCUy8tmdUcy9Q5mgWi7SONaqjvVqadqpcPvdvQbXW5o26x6Wq4OlOsES39uwEGAM1sZQfSPocVAX6HbQYaJngo90eHYMY1RDjaqpVi21qqNOE5mo6UzXUIb6XjdAg6nUMOo0kskakocRYWMp0yQGaQ41WsoSrWKjDtRv0ZMtm/XBXbfq6iW3qYE9vVHUSzii5RzTCm7Ucm5WiOPaQof206l9vFV7uV8b6VI9a7Ja7kTOUbO5Wg28oAZeUCN/pkae0Sw+oDHM9U3W/Vl/NIY263yaXITWUBWxVMWsjZHUl6uYg7Eo6pMq4wWV8SWV8RWV0aMy/lxlfFFlvFul3JJSmXeCPkw0DXE36L1E556HQQ8SnYMuygPZDlSYfZn5bBz5zOd09KTmUF8SzykFrfWMSidyyxw94AcZuJlLdISbdA0360gMh7lRtXlEUo8BtRENariYqLOZm8OBcUqsZqImM1fjmBYQ1C6IZyQ16M97zmSwCPQN0BdBL4A+B9pv+d46htM5RsMvJNrD2J1tnT77XYcAAfyEdawkc1yHl4AUNxtGf7cLBgiQL/BCUNvvd7vuhXsKSOoc4j9BZ4mS0mdj+A/Qv4POgJbmQRmTgRNJnSuyOhmCOhtEtZvHV6EYzlpDbX3SGlmvW+vopjDEi4Q42d3XoGbduOTyjLEA/sAYrLx4ppvzLRK9M9PzSy43zx69xATZOe/MaeNsH9vW7/wmozMV2WOvox8GE6d2T8eQ4WRI9jIunNbKRI5HiWBN0+rVAcL6PaDbrnyPQvWX60j7Cdd+8FT7Ca2jPudtV0hwMlY/eOiQPldero+A3g3qJHp2rNPzZZSpggqNZIRGMUqjGa1KKjWWsaqnXkMY4nsdDYZQpWHUaQjVvpfFikpKNZ5yTWOw5jBUIYZrJRN0Mav0Ji7VjVwaO4/6cs3iCi3haq3gqFZxvVZzs9o4rmZu11LepH3cq8u5T7t4QJfxoNbwoOanELlsnBbsSPY82ho2qpFPqpFn1MgnNIsPq5En1MLlOZGtfS7Jl5R+8ZwwU9VT7OlGrTLwlsJzkIqYpSKWqZh1KmaLirlUpTyoMj6iMj6lMp5VGc/HiOkXY5HVT6iMh1TKdSmVeyboSc6T04+A3gl6O+g+opHWd1nutxObTu1sl4GBtS/73QcKCdZ12q77paqX2M9lt77f3o/PRnpcs9mYsuVaTxvLOB3iOl3F9bqKG2J/r9eVXKux1PneZgYTQTWgKaD2mJ3Biw49kUZVMUEjHDKUBMgPWPU3e0R8PmEv6M+IZsv4MOgDoEvzoFyZQiJ7hRebht91CND/YM+WYZDOUTDZRLJ2Oi8EtZdng6wCAQJkD/aglFQcQ+Lxdm4BkrHr/gugv+M46Degf4vhTOzzadCvQb8CLc6DciaDeF4V2SSrUyGps0VUW99XKCS1FeYc9ZPd54mc1lBbLwlh9YxN5r2BwjAwYYguu5exfdzlyqHFCbn83Y4453dZN7bZUrLjebJZy2X/7UIhoxPV3U+i2slwYWSeytll9nclozA6rZXW78yzXmVkUnol+h23ZzvCnbrt6AP6xAcS949gLYkPJ7k9Bvoq6Ivlg9RN8sfKjGC4RjNaYxnre/3sGEKVSij3vRxWVFGmiQzSTIZoPsO0jBG6iJHaQIU+xHQ9xCYtZE+MpN6v5RxWG9dqLTdqPce1kRO6mDu1lA5tpFO76dKlvEOX8JB28LDaeEQLuUkVTEtYFrcIO7eIu0SopFWzeFKNfFCz6NYsnlAjD2smnarJctp1J7IrX85btDr12Off05HU9wP2udl89jIPFlGtImariOUq5iIVs17F7Fcp71YZT6mMp1XGx1XGM7Go6udVxsdUxr0q434VpdGej3GenH4H0XNz7yV6jm4H0WwOy+hbN/tezqozQnStmMPDmsUDWh+ak3IfHgi49tANCY3WTv3U9K909q9O0dPW/mv67vFw1MnE6MWnI1Hy2mRmybXMahinAxzVQY5ZcFT7CauGcWm9O90z5Z1g2sjNqGe/fwRjBvw51FakYlg1yHT/TLRO55sTzg2gp0CPcj47xnV5UK5c9JlEJHRAUgfINLzq8S+8kMpxMPmDTJHUftcjQID+jnQ5tHicXYJ3+l/5gYCbQf/MeVL6n2P4J9Dfg34BuiYPypkM4i0w2SKDUiWpvZbLbjxxG5j9gaQOECDTaA7Fj8r3u3y5LENzKAozR5gzu7xEDOUSyaR7zDbp7HX+9fou+/yfqxTg9qg4axtnwuknGSXPzaHM+l0y8jUZMpy+8zrWr9vd0ad8Tu8x1/OFmPIDxpPekDJW46Xpy1YyC9DLIfRtoqkZN6Tx26OzlCK0NdSWdESvFcWU+d4uVlTHUn03MkSLGKYWRmgNo3Qlo/VhqvVRxupKpmodWxTioFZwRGu4Tpu4WVu4Tdu4U1u4W23crWbu0WU8oJ08qB08rO08ps08rrU8oXU8qQqmu5YjGcOWV2N4FRPVwCNqjKGBB9VAl2bwJjWRXUO6ibzsCHeqNdSWVLaHXMCJ9PPL+Q5QERNVxBwVsVhFrFAxO1TK21TKQzGi+v0q4wOxqOpPqIxPqpS3qpS7VMrBtH77KNHI6ftBbyVKTr8ZdIKok/ZNoGOW+41e5OTIZa5N5JCWc0pLOKnttV/SWLYKgtSOVtjHfDzi3m0Pm4lyOL3HqX0N8sH5bA2btI8juoIjuoJrdAVHtI8jauewaqjNSHtkknA82d03i42Bkw5o7inPo0wofiORXuo2HjKZ5cre75uamnxx4k0WNxPNivEm0C2g64k6HvldrnxAsB4FyBSMM0yyenyhEtVONhqv48nY085GMp+FMECAAJlDGgS18LvwAwk/J0pG/10Mv4hd+xvQT0E/Bl2VB+X0CnOmTzqkcCrIFkntRICfibTlJEI8QID+BPtZ5WcjPX3GkPk/U8Yqr4RmOlFO6crCRJykEkmbTeTD2c1ObZgJstq+TuSa6DB93ByzkE5EhlMUlJOi5+ZU5XavuZ6paBEvbfTF7vsF7lFY1msDed1NZLw0DgNmTjkXkZ4Nd+rvYumZ/C6/FfHO0UxmHRhERc7LbU21ZzcIlVOkWso0iyGxVN8jdTEVupIxepIaPcVYHaVWNzJOLYzQEpZqPbdoC7doJ3foEjp0KW/RWu5RC/dqPV3awUPaxiPayru1hSe0gffpYp7SBp7WNLb3+f1rD92QVkaLeMTWYErVQKcaeKsauE8zuUczuFPTuFmTOaTRDPa9X/kFo0cYEiNdIt36rHXsek1xXkR9LN33fBWxVCWEVcqbVcp9KuUdKuVhlfIelfFkjKx+VKXcrFJuUxET05LFas5HTr+ZKJlxO1FC4waiJPZhzh87cLL7QodGU28jxwkc0FKe14pBn9SlE3t0dNGP9O5D/6QfPDu5936/Hfz8hhOB9pOen18g03jvSCcywu/6p4M9XKnLuUp7uUp7uVp7uUqXc5X2cKWq08gikgvC0eoAYNeVAluFM+KR1PGcKzO5XzzV3dMnU529Ta3tlk9OWQdA1xI9h3oPaDvoctCIPChbphCMmQB+4Xg4/v7b78x0TsjUvJiObScYswECZBbZOHrSjbPzOH79F8pAwVGiRPRPiJLSP4l9/mvQD0Evg35AVCH0u6zJoFCI6nhl8RKhnQtP2wAB+hOaQ1GD5PPdbYK+pJSTQSAVhTWZxe9cRL5t/k92R51emkPRv7kmh53kao309vJsutHNXt6fjqNRvHd7ifDNJtJxyDBkpD0C2o2gdhsHdvnZ5e2lLJkgs0+E2/oYWa31MnIy1/yOUPQLZn6wtotVFi9090277hS5ZtrK6VyzXDnreI3w9RpxlkuS2q3sbpELDQzRyliq75uo1Lup0RPU6jZqdRt16mCCbmGc2hip7czSHg5oN2/W5XRqF29TC29VK13axru0lUe1hce1mfdpM09pIx/URj6iTXxMM7i09zfTIai9GLka2KvpHNcM3qTpHNc0btQUjmoiezWenb6PE7/hRLamijOR6HuspJPX/UURE1TENBUxW8VsVgnXqZTbVEqHSrlXpXTFoqofURmPxSKor1UpN6Zd7lVE03pbyekbiRIb1xB1vj5AlNiwP3uqu6f3GAhTZ/N/Hbu0kKc1jyd0fctDauBeTeeEPnHHv+iHn4+mZM6HqNxcw+jR5rN1XTA6pvU787/TGpFOanp733TTz/zMNOaUiaSKGl3Gfu3igHZzsBe7OKBLuUJVKaTJtsrDqX3SqYNVzm6OffZ+MBBg0qpb9Rqn++x7PruzsF1fNv04k2m+O8KdvXq8mecNnPYn+URS7wFtA10EmgaaBJpO9Jx0v8uWCXg1mrutxUEmxQCpwj7OrXNBvChhe1/N9XyRL8ENAQIEyAxOdmdPf0zDduy/YAYS3gf6S1CEKCn9cuzzD0B/QTRN4zdB+/KgrMnAT6LaK1nthaT28g77swPRSBIgQDLwOkbiEWxenvFCzvlx/l0+wEk2XjYamYxs9vIbXufxVMjq05H8Mv4kW3a7wTkR6exlHKUy5pzaLpmyvz08U/e13aRKyzm78RwJ/HQu8BNWY7cxWDgRDVYZ2q/FI4mzffZhvHSWTjCpwP2Wu5G9tQ5GVkbG8QyTUxmsm6jQO6nRo9TqDsbpBON1DxP1IJPVyQSFqdERanQji3Q1YV1V/pD2jXmfDs/8rA5NPan2mk9qe/lT2sT7tYkPaDMf1mY+ps18Ult5RjPZLUBdXV1ZIacNprFUkzmsqRzTFI5qModUzxUazw5Vc5EGUep7W/UnGP3kTCQaUZzM/qKISSpigUpoVwlXq4RrVcLNKuWESrk7lt77fpVyv0o4qFKuVkksjXY6mEg0rbeVnA6DrgYdJLqf3QO6BDQj9kxzqO+87pTKGNBYtmoOj6iR+zSDDk3lZk3iGk1gv0Ywe0Duv0wfsa/ZRn5Ohm+rfmX6VzoO1i90X5itw2n99suY3RxyXn/a29s1k9m6hHZdyj5dyhUx7NMl7NMO9qqS6qR/z64X2x1NMklkuelqTo4D/RVuuoUTUW3PUhFP3/1ieKHu52rdz9UZLa99XNj3M07/+y1jQMNA60D1Dt8Nz4PypQOrI2g8mZ/q7tG5MBLoj7b1phD3kwHyB69Ezq+j9v27U390m7/yhaTOViBDgAABsos8tbP5XoABhQVESehvg74L+k7s/2/Frn8D9DXQV4hu6v0ubzLIBFGd7OLmtDFMhdgISOoAAfIDyRBskJiYi0d+DRTYN+NWWSeSrdvcmMmNSKoOR8nOvYVKVHvtw6mQ1NbnvMrT6dz5eGurteznItKR0IO6dvxD2sD9Wsc9Wsh+VVA/4Mepk+zM/8kaJc5FlJAkznb5jcE8Uappq+PQj3q6c0KgJ4KbU4A5Cy2Rs1MrRbqKQbqbMToRi6J+K/V6iMl6gqn6ONN1F3W6izo9NWaBnhp3iU7UdvWS1AcmntQVtSe1a9SntYkPaTMf0RY+oS08o208pxbudRxz8UhruwHfy/w9hnpNZLfqaVc9+zSRXapjh2rZoNEsUzGz0pKzOZ88X5wT/EY6+4ki6lTMSpWwM0ZUX6kSwirhBpVyXKW8SaXcqVJuUQmXq4QrVJTi+bt2XE9fcvpK0BWgvaDLQDtAW0DrLc+YTC5nIm2u6dJbQ22qZp1m8hbdsLJHjx78R03koOrYpXsPbtEoFqqUkb63mx9wcsZ0u9calZWJNda01elI3wwApgx+r+PWTCMd4c7eMj7f3ablrNJ29mg7l2tHDNu5XNvZo63s0hiqUvpNt70HBNGWmYY5QsrpO6e12Ry5Y9rF6dm/6q7tJajv5ZCuYF1Wyp4oGt7vsWPFKNC4PChHNmDmMCdnX+t9hqA2+Jzt+QABUoF9j27dK7s5G7mR1Ll0TnLTUVO1PwQIEMBf2J2G3ZCtQKU48F84Aw37iZLQXwN9Pfb3qzF8GfQi6IugF0CX5kF5vcDJaJ0MUe3U8ZMZDJl6PhWSOkCAAJmDF2/SZJ5xOwNsoMEQ1UY2zaH46aTMvYnmxUwoKsmS1F5/180T+VxEOhFu871NkpFPNklqN1klQke4s4/BLZ7nt9V43cIN2sQ7dDFv1Wru0iqOq4UbtJxjamSLRmSIOClkJENW2fvFuYh0svtCvcx6z5lIW2/Ky2wY0JtDfQ0nbnqYSYFprYMZm36PUVNepzTMicZLG8VaT7E2UKxWBukKqnU/9XqYyXofU/VhpusZZui9TNbJia06OXqRnhs+X08/+jndfvFndWDCSe2rPanNZU9rA09rEx/TFj6lbTyrbTyn20L3us4HXnVep3HrJPOxbFItm1THdtWyUTWsURWtKqZBRdSlJFsnB4p452MH8IKKGEm9XiVsVwm7VMJ+lXBYJRxTKdeplOtVwm6VcIlKYtH4mcAWomm9r+Q8Ob2LaPT0NtAm0MVEz6+emML7P3Tjr/XAvhv03mt+qfFcrlq2qWXKWo2hWaOYryFMVPEAOSM9noPMqe4e17XjZHf02UxlE+oId17gxAP+75Wtuq51DjdlOj79Em3hMm3hMm1ll7ayq/fzJnaqkhkqZZrKWaBBtGoIWzWUfRrOUY3kDlXxadXwosbx4z6/66b/pFufeAbEgWaTOB6mz5psZGDtc9ZU3m59A847nJnnVrNQb+OQOrlSd7Nfb2KvljNbgEqoVin1KqNRg1isQazSEDZpKJdpGAdUQZfG8B5V8hFV81mN5Ssax19pPH+XVLvlyPDrGcOSvL/QHM7ssrbuncw8Kgt+D/pjJepO83dNqnonHaiQ5BcgNbwS6Uy4Tjrp6E5O3+ci3o+FyQTsR3IZZMJmnmMCLECAAET1okRziJt9Mcvj1H/hDES8QJSIPmXBF0FfiH33POgk6FnQ9jworxdYDZ1OhEO8hScRSZHMwuVETsfblHslSIIFM0CA7MJqQHMad/Zxah+T9vnBPqb9rl8+IVEaxmQcd/KNpE7kpFSIGyCvZU7FycMOr0bs4+GoYmuM1VYi2um3T3X36Jvdjbqs7L3axNu1jnvUxgldNel9Ws4xLeYqLWCf5rJLc9ipr97/j/rVqf/2Xfb51O5WY7uJRDRRRVbjrTXKw2n+sxrisjE3WucXqyOD02+5GWL8HKN28sXUwUuZhoIWUqSlFGk5RaqNXZ/CIF3POD3JNH2UGXqWBn3rkhq9nyl6hul6jhn6Ufg9ve+ZwmbtrThPUm8r/oy28Zy28Zx6uufEdQpJNP6TmScqaVYlzapilSpp0WgWq5hGFTFZcN7gmoxx1a/o/lzCboTONglfRJ2KmKRiWlXMGpWwORZVvVclHIhhb4zE3qxiWjL22/OIpvW2k9NbQBtAa4meadoCWpLkuzvCUYPuJMKawBV6+sQlqmG9xrBCo1ik4TRqCJNUnkKa5kKEU/pi8znXEbumLMboDmg2G3Up79Js1vsqJ/u8djqCKhijDWzXRnZoIzu1iZ3aGMMGdmg921RJg8qYo0Gs1BC2aziHNJLjMSLy/ariWY3lGxrHj3rPGo5XjnQJBKc12owJ+/X+Ht1plaXd+dH8TTUbxUrm6v9n773j6yjPvO+vJFu2ZPXeLbnITa7HTbZsH9zABYxNNdU0UQwBDBhMUyCYFkILBERLKKYkJgQH0xKiNNI4pBdSNskm6yz7ZN9l4332yb6fZ9/9vX/MGXnOaOY0nXPmHGn++H2kM+Wee665y3Vfv+u67hs5Q9dzuq7lVF3FSbqMrQrQqQKaNZYZGsdijWetitkWbheXqZzrVcmdquJh1fCs6nhVDQxEkNS5tt4wMS7O65wIV6+z4SQDJz31P0H/Bfqfogn6r1L0W9B3Qbcm+YyBN2Nv0eIT1SMbsdbz5nwaSz/3yrZlBn84kefJ2h9SYbvw4cNHYugJBCP6cTx2hVTYf+Pk9bwX0GjEiaAvgF4GfTGMlzGI6S9gkNMvgJ4DPQPamAV1jhdWA3csssB+XSLkRKomMJ+k9uEju2AaIkzyyzzu5snlVo5J2phKvJ+a/4gR0xqJ4Ca7RMfk4dQrUZI62nPd5p1cH8Pjrf9w3/dg/4A+Bvol6MegH4A+DboXdDdoL8Z2JCeAngxu1e/6BzQVNDl8fzRCsicQ1Dcfm6a7N12g4yfcrFVco72rL9UnN5+vBZypOZysmWxRJ0frC3uO0is3r1AbS1VLpwop8fwbeAGrAdZ+bndvMMKz3Uyda7/P/N/aLqwG3lSPjQf7ByIcBKON13ZS2gujSzyItz8VgiaRp07yNJ08VTlcs5UqfTVwpgCtp0JfYKq+wFS9FWgZ8u2/+eQ03bjsW4OpvmNFUcc7P9rHU7d3NIjPKcpnWhiTlEeboGSIcfpTV12lraDZUeRjdWA4HIrctiFbv70dk0GzXM5F2wc+EwboPFqVzxLlszJMSG9WAVtUwPHKZ7XyWaV81iiPqpQ9sxZjPjieSHJ6LSgI6gEtBS0EzQXVJFh+TyCoczdfqyZO0jmrHlU1q1TBIpUyS8V0aBz1nreJTMPaVw6FvE0p3RMw5p0uNup47tBmbtFGbvasLm7n5rNYa9mkdWzWeo7Veo7VOjZrHZu1lk1azUZVUKWxTNM4lqmIYzWBHSrjKlVwu6p4VDXs1wR2qJSdgqGOtPYxbLhzqzUtsVXvtZMEqYqQzwW4ObINV5e5llN1NSdrFyfpY2zVJWzR+WxUAY0ayzQVslDjWRMmqc8Ok9Q3qJK7VM0jqmGf6jigBr6uJn6kUi4frFe0tYr1mFf7uCcDs825bTOSC0T1rt4jY6lT2/lH0P9U1etPoN+A3sfYnvFFjDku3udYs9SY3zza9ixey8WHd0jE0TRWRrx01i+afS4Re4Vvc/fhw1tY+2Esu/tw+miCdnzvBTNasRWDhH4eg5B+HrQvDJOc/izoCdBjJKYMeY14Uz3azydDUKRiIotGVDs9ZyQQHj68Qa6lw/IKbqleEyWqTfgEtYHt27dr7969MWWWyHicSpI6Fc+NNZZ7/Q2yHU4k9bdBXwO9iZHtZT+GzvI50P6Kaj0EenPKbN0BugV0A+jqhjadAPrzrR369s7J2hkI6ut70b89/yMt65ipywJB3RF4WXetHtA9x52neZymp8/9oV669Keaylq9cfNvddnau/XVB+eojumqYYoqadcEalRAoedyyjQ+Cg24GqJ7AsEhxs1DoaFRXG5jZjrSxR0KHXGGsetRbkZmt3pnG2KNI2NBdeSpgTxVkBe1nEMhNIsivRVo0Q97H4yQl/X/4xfu1O7A1+OOoo41N9qvN4+5ReMZkbqtEW0OjjiTTQX95wr0SdAOUIfLc00HBvNbW+uYCyT1dNBmjLTWR7lc4+Ve8Ma3ag47FyxXPkHlc5Tymad8FimfbuWzIuXP3IzhUG0lp1eAujGip+djOC/MwCD5y5J4RgnTVMtaVbJUZczVBKZofJIp53Md3YEjKby93hrBRC2TtZGbtJ5rtY6rNZnlGa/Dgf7IOdI6pjy+Y6GO4hitZoNWszGMDVrNBh3FMVrFepVTGU7rvFxFHKsSzlEZ16iUi1XE8RFlW/fmtuqdCuqUEAAAIABJREFUYMx9qSaO7eOlGVHtr28MDFcOV3CCLmebLmOrLuY4XcAm7eBorWNVOJJ6iYpYFyapz1EZl6ucm1TJ3aqmX7W8qAmcrhLOG/KN7HOxdf61Xuu1DBOFk0NqLq6zrHuWm+90sH9Af645shYKgQYw1kDPYTjtLo2jbDNazZoBwa7j2tenIz0rwmhDImNTPPZtL+0ZTts0mW3czV7u9k6x1i25OJb48JFriNb/krW7W5GkM4r3ghnNeAL0JAYZbeKp8DGTnH4E9BBGJNOaLKhzIrCT1dEwHKI6FQZNp4k02oTqpde6j9yBSQo67T3k7z8UHd0B50V7tD7qdNxf7BmwtsN9D+6Pem2mSWr7t0sHSe2mEI3GsdxKFNmxv5+ESOrHMHSUZ6vq9f1l6L1V6L01J+ovZ1+r9zeji0Hngc7EiMA+HoPMWAvaSL3um3qzTmezjmeD9m1fry+cH9QbV3xHE+lWMwtUzyxVM1nlNGsCtSqi0nP5ZRpmpFoi9zgRfma/yIQx1Ml4aT/ndt5MYe6VvK3ycSJSU1E3c69RJwOv0/G/hvoidGqn+S+WscdpvrReZyVZ4v3GZpl/D6D/hTE2XAqa53C9PcrfSlankqC26l2p1rM2gnaD7gz/tZ6z7+3lJu90tt2uri51B1AejcqjVXlMUh5Tlc9M5TNH+SxQHtNT/tyFGGvUIEfI6cWgBRjR0zNBnaBJoLZhPKeIiaogEE7z3Zqy+vtIDdZxtY7iY1rJxVrBhRl/vqnPmWOTOd/t63tFPazRStZpFesjsJJ1Wsk69bBaZVRoLDM1nqCKOUmFLIr6vIP9A0Pmq3T0cXuad3OOyhYHhUzATaex/h4OUb2QTl3McbqQzTo/TFCfwVqdykbNYrnG0R0mqU9UCeeF08DfoiKOUbHNgcHpu9kdwqz/R9tLOxthdcawH7d+p1xfX72Nsf4ZCP//KgZB/QjodtBODMe1eGTl5pzppPP5dovcx1jGD/7v1A9ymYCNR2d3I7es2b+s1zjpyrk+fvjwkQuw91PruWicmNP5eBxR4tSRvRfMaMYG0MOgz4AeDeOR8O+Hw3gQdB/oUxgRCsEsqHeiiJesHg5Rnaq6RuuIphekP2n6iAex0j76aZ3ix8H+gQjYz/cEgoOpvU0kQ+yMZHR1dQ22OTvRYb82UaI4VWNwIkR1MiS1k4EgF8bzVNbRKh8n+SVLUn8KdAeGvvIghv7Sj7F327mgMxhKUq8EndeJttKjBxffrY2sUZCVWswSHbxjsRqZo1qmqZJ2ldIwKgnqZJANETmHQu6p6OJZqKSbzItHhtYxxlrfVEV6u41h8RDhTjKMZfBxO2cv19p+xlKgIsaqjCI1UaGp1GsebUO+0d8D6O8YWaBu6ZgRs+7W3x+FBlJmpLfOc3bHwFSQ1ZNB94NCjY36fmvrYJndgUiDvZuzQTrWEF1dXa57YJtR1XlMUR7TlM8sEWXrBJPg37t3b0LpWidipPW2k9OzMIz4U8LXNKfgfcdRp2Imjco039mOIJeqhwu0lLO1mDPUwryM12F3bzBi7jnYP6BSyrWMoJZzlHpYrR7WhLFay1mtZRylblapkhkqoEn5CabDP9g/oP396Y1qto4bo21tY9pfrMdSTezNY4rOZ6PO4RidHSaoT+EoncQGHc9mTWe9itikCZymQhZqTHgejKdtONXXPJYN+loicMvQA0f0iQ9DwZwm4Uw8j7Hm+SLoJdCzGDbau0A3gXoxsog0uty/vz82KW1djx0OKWrWJB+5gzGWjF/2scnNHpEIvGoj5jwUre6JBApYj5lR2r6Thg8fmYOb7SDWPXa7eywnLPv5GHYe7wUz2rEeY6/H+0APYBg/7gvjXgzD790YXvt7QZ8AnZYF9U4GbpGRdiRKVqeaqHbCR6EBn6D2kRASIaVNUtXrOmc7zLS2+/sjF/fW8cJf3DnD6rlvRtJG83wbDlHsVFa8hHY8RHU8Xn2x6p2o/LItVb9beq1424GbLIZLUj8Y/v0I6HHQ0xiE9RUMJalXgJZgpILdVj5dGwZJ6qVqZZEa6FI1U1ROiyZQ67nMRxoyoTsl++xsmw8PhxS3DhsPhlNOTyDo2ofj8WSOJve/hvpcSfjJ1GoZU7SVgF7snTTkfBmRkRKZRk8gqB8N9Ed1CkwFWf3L2bP1nw0N+qeVKwfLtUaJWx0brP+bY/Zwv78dsZwgj0RVdyiPFtdynBwrTbI7FpoxoqmdyOkOUCvuhvxkMIYyT9qYj+joYpMWc7oWcJLmsU1zXCJME4Hb1gHRYK7VzX45jVlawgotZaW6WRWBpazUElZoMctVmsF2VY/RTyZmwXfLFZi2GBg6tqai/DNZpzNYq9NYrZMJ6gRW6Hg2aDNHax2rVUV7UuXu6jXG/IP9A4OGXRgZkfBOOsVIsWlcxpEMl49irG3uxNjS6GOgc0DHgOYkKC83J81Yzps+cgPFVEREUlt1v0QIoWgO5V7C2rfjjZ6Mh9T2yWkfPjKLXb2R9sRY1ycaCGQvN4G+7r1wRjs6MMjnOzAUn7sxPPTuDB+7PXz+VtDHQTeDbgSdmAV1TxbxKq6xyIpkiY9E7gMGFxQ+Qe0jEbgN+lbPI+txL427owlm1JGJbCIe04VX+oMRJLV9bHUje4dDUkcbc2ONvfHcm4wXbzJE9XAM9+lEIsRTNLlYF86HQ8b2GUswCOhESep7MbYm+QxGFPVTGJEHn8dIk3cHBkm9ASM1rJWkngWaS42WMk+LWGwhqSerjCY/ijpBuKWZtML8/qneA3okOQplSu+LNY7ajUKJ9P1EDUZu7aGNai1hso5ngZYxZTDa3Nq2Yhnd7e3S/lzj2IKE5ecWQe2GZOf9nkBQraD/Af1XYOh7uOl29uOv9EeXU7w40N83pG24yTePJkG5a1lmnaxl2NO5uqEEY89pJ3K6KQXvmc1w29ZnNG7t08I8zWebutikmRyt6axVLVOSKqsdIzp/FqhlmPVawBItZJkWsVyLWa7F9ISxXItYroUs0wKWZEhGhv6zDGNbhE6MfuL1t8t2mHOLVb842D+Q0nVzkLk6maBOZKW2sULHEdRGlmg9CxVknmYlSVKbGCkZvrKNNEsXzsawy96DsX65FXQ9Bnm9A8MWuw40I0HZucnPJ6hHBipojPi9u/eIY4qTPujWFobjWJ9udAeOOA1Fc5iN1z7v9fv48DFa4UQYR7NJuNlVo9mS9vT2JeqE4r1gfKBVoD4MEvoWDCXolvDvvjBMcnoPxj5oV4OOy4K6DweJKOqpJDsOhYxokVhE9+GQfILaR9JwU0SdvCizVQkdSYiVfj0biMd0YX9/5O9dvbGJjni85dzGX7dx12nMHQ5ZHeu+4ZLU0doMeB8pEG2B6AZz7rOPTeZv+zsFMEjoAdBbxI6kNnWYB8Pnnwe9DHoN9FXQi6BLiCSpd69bp89ceqkeuuIKre3s1Aza1cJCNTDbQlJXeN6Pcg0H+vsivi1EGgTMv6kmlZPxhreTnbmK0iTlFMuRACLT7JnXx0MiJkpSu6GFKrVTM/i7JxCMSGWaiAOq/d2ORJrMUx4vKI+HlMeFgolx1y9egjqRNNZOOBQytl76r96+ISnto6W4T7WO1x0gIk26vQ19GArGvXaxkj1256V4+3MnRjr00UROJ+IYMdx2lwtookszOUbTWK2ju7ZrfdcpWtd18mAmmnjJ+mNA2zCyzS3E2Ms82TpNoETzWKgFLNEClijA0ggsYInms1hzWZh2+cwEnQLaBDoKQ//pwo+mjhfptsVMo1Vb6dFxLNNmlmoDi7WOgI5inlYwW0uYoYYEU8GPNLjpaiPRhnE8hs31+vDfK0GXYpDXJ2CMT92gqbb73BzHfIxsFFOhEqpV4+DM4ra+sQYLWPUuJ0dyr9/PCaZzabS1hfluZvr7bH0XHz5GK0wnQLu9wGnrjnhtsWDYl5K0MXkvFB8GrgVdh6EI3RDG9WHsCZ+7FoOcvhIjzcylGBFJXtc9VUiEhEi0vFhRdW4eYHZyx4ePeLCnt28wJacbEW2PePGJ6vQhHmMipG6v0WzHnrBxPd6FRSIEtfW+eIjieMf6ROeFeMb9eMqyEy92A40X6fqcxo5ojgZOc5t98XsoNNSZwY45GNldXga9gDtJfQPoGgw95TrQE6A3MIjuH4B+hrG1yUUtk/TVj9+qr9x9t96+/3699fDDevOxx9QAKqJS1UxWFR0+ST0M2L+p3RkhXVHP9jYXq89ZCbZcHYdbQW0J3vNhKDi4/YL1/a1904n8TWQ8tEY8J6tnFJDveDwZ0sDUjZy+fR4HlccjyuNG5XGO8jhJeSxWtAhgU46JtM3hOBjZ627KONPtzUoq27fwSMbhw+4Jn2gZdRhRoqlM6+0VrNl27Bl3EiWn07E3ejbBzE7kFk0eSx6mTLq6urQcwzH/UtBZGPu9dmNE5ydbvxrqNZsFmktAc1moeSzSPBZpLgsHMYcF6mJ+2mTUiEFq9YLODP9/DGg5Rnr8yVnwHX2gKkq1kSU6hsVaz0KtZYGCzFMPs7WUmQrQqdl0qHqUbzdgJ86GOL329uniLKjncLEadB6GY+35GNHTp2M40KwDLcXI9NAeRU7RdC7f5jNyUEK1yqlXJU2qtjhX3oARaBatfbjZoSGpCERPYG5nYOqQ9nfb329c0x3w3sHfR+pgzU5p6nNOsOvTiTou+sgcEnVst3N3KXIm9F4QPgwswdiz8UrQVRhk9NXh/3eFj18Buhxj8XYxxmLnfIyIJK/rn0oc7B/Q/n7D6PTXUN9go0/ECHQ4pCEkTDxkifX+kZSy0kfmYTe0xxrofe/C9MFUgpwipu0G60Qih3IZscZAqzyiwansRJ2D0tH24yXJ3e43yWe78cVqdPgwFPRkntjV614n+7F4FcxECIlZoJswCOhYJPVFoHMx9Jh7MKKwf8ZY/YbxOpFinUipNlOimRgpYv/lSx9TA0fIrxLqVEqjT1IPE4dDGoyW7AkE0274sPeLREjqXHQObMZI3boWY1/eRO619z37mJMKg066xtlkYUZhm+/5L71GpBKcrjzuVh6XKI8tgoCiRVObhLc9gtnNOGwdF5Opt9t4b41otj4rnu89XNjLS5akjrf+Ixk9gWDSBPRoi6oeDlkfDS/s3avburp0HmgrRsaVTofnx2vgbKVds5inWcxTF/M1mwWaHSalTcxirqYzOy1yWoWxbdu1GGmCzwOdihFNvQpjvuhk5GceSAcmpKHMNSzQGhboKOZpFXO1nC4tYYYW0ql5TNZMJmoKzRrHWM/f30s4zaMfhoJ6IRDUd0Ffwdi60Ot6DgcB0BbQdgzHki2gjRh63hKMzAhuqfrtzodu8huN8+xIwgSqVEadKmhSNW2qpUP1TNVVGOvgfwf9Hwyi2gwQsBK50XTzVOuKPnwMF1ZCOtW6n91p0et3He040B/peAKR85rdASXFz/deAD6OIIBBPl+CQURfFv67M3zsYgyD74UY5PQ5GJ7GZ2As4ryuf6phelvt7zc6gNkZzBTcptHV6d5kSBKv39fHyIKbcTTetlZAjwq5RoVcoQIWqYAFymee8tNkSBmpMA38TotFp+gyq/eq13VPtRz29PYNyiAR0jYZgjre8TedY3CsesR6rtVJyq3/mvJcQIumUatOalVPadq/p/kt3dppIp6Qw5F9J4bz3L0MJakvx9BbzsXQU07GTJ9XqMco1pmU6ee9V+r986u1iXJNAf3Tl9C/v/7niL46lmIVU+15H8oUnKL3UgVzPMyUJ7v5Hd2i9+3jbi7qYhNAizHSt56Eobsncr/pkHGwf2AwC0tPIKhX+kfG/pXx4C+gP2Csd2C98jhbsELE2M92T2/fkChq+9hnv8d6PFFHDXO8tesTZrS6vQ5O80WmMwXE49VurZN9TjG3DRgNsL6r2Q+txHKie5/Hyt6Ti0gXOW3HZ/fu1YVdXUP2o3Z6frTteqYyQ9Pp0nRmawZzNDOMGczRDGZrBrM1jVmayoyUy+o40KdBd2FEiF+FEWBwevjcatAinEn4ZFDqkvFiJKMsxeW1UqeVzNFyutTNTC1mugJ0ai6TNYt2ddKidhrUNIp0Ujus86Z9vvguxtZAXwB9FsOJdUoW1DkZTAX1gI7G6KsrMTI7LMLYh9o+NlkRzfnQTf/1kX0YR4lKqNZYxqmYCk2gSiVUq5TaMDndqCpaB8npJmboElr0e9A/gf4XBlH9dwynpAP9fY666eGQBm0OXr+zDx8QGSWdCZ3Pjbj2SevsRJq3X/H+BX1EYgeGQfc80AVhnB/+fV743DkY+6GcgeHddzLoRAzvvlQr69mGnkBQB/r7BiOtTdLaiWyIFQH4p3f/VT8d+MAf/Hx4hmgD/J7ePSrl31XCIZXwG03gR5rAt1TMmyriZRXxjMbziMZyscayQ2M4VWPYojGsVz4zlM8U5dGmPEoERYJxnr+vlzAXBfYFtX2xaF08jBSCoJ1lWs216g+nWtrfP3Rv4lR5dCdDUntFVMd6XqwIRyuOY5aW06Fp1KmaCRn7tvv7nUmPREhqSE1bn4Shn9hJ6vOIJKlPZ5zOpEQ/PX+uLqBGF9OgH5x4m0KX1qgN1OBQn7EUaRwlGZOrF+gJBB29k3NZP7E6xlgRjUTMRdRgRNf0YmzTsylNz0mXActrw9hO0E9A3x88Nk+wOKH6m+9gRlfbjcBO/yfT/qxj06FQpB5ndWxyc8JIlQOcky5jvyberARWkt0qk8OhlKVuy3p0ByLTxn8YCrrOr6ORpPbKUGknoOO9DtB4xmsy0zSVGZrKDHUyU9OYpWnMUicz1clMTWWGpjBdk+hMmaxOBL0Keg70OOg+0CcwskVcghFgsBWD+AowfBKvkQI1UKCqUUZSN4M6yUtpmU1UawkztChMTs9nquYwSTOZqE5aNIlGtVKneio1nkLPZeAlegLBIfPDuRgZkx7HcF412/1JWVDfRFGHsdXAQtB8jP3jp2Ok52+OcW93YKhTm13f+GsoN1I5j2YUU6EqWlROg8ppUAWNqqRJVbSomlbV0K56pqiR6TqXLr3EPL1Juz6AQaL6XzHWBU7lmwEEXr+nDx/ZQEr7pLWPMDyvgA8bujCI59MxjLpnYexfdGb49+mg08LXnIKxENqK4ZG7GWPBU5oF75FJmGkDTZiTvXWw3b59ux6858h+CW4D30hIweYj+7Cnty9qipSBN/fqm2++GzHp7u7tUSmHVcI/q4TfaQI/1QS+o2K+qiJeVRHPazxPaDz3axx7NY49KuRyjeV8jeVUjeFYjeEoFbBY+cxSfpSUmSMdZipOtyg+K8xzH4UGRsTisYEuLeA0LeV8reQKXRY4K+I900EUZxNJba2PPXI+lc9bykQtoU2TqVYFRZ5/d6d3dzqWLkeMVoz0eCZJfSZHSOpTKNRZlOgXZ9+pi6nTx2jWLtr11aMm62iq1GAppycQHDWLEVN3se5ban43L/Y+TyWiORFa3z3XsQP0SYwIoh1pKD8dc5J1PvTKMes80DcxUoRuHzw+Pe77o5HSTuet755Mfc0oW7e6ONUtHbK1v6P9dyL9ynT4tbYJL9qC17BGu1lJ62hZZOJJfWglUb12CkkE2WCwNOdEexu3OhA4ybSOBnUwRZOYqsl0ajLTbOjUJDrVwRRNZFJCMnDbX/wC0NdBr2NEkz6FEU19O2gPhkPOmRipg4MQoe8kiqmMVQ/jNYdCtTMmbd/fvr9kNuhk1aBp5GkJeepKYbkTGK95TNY8pmgOkzSLds2gTVNpVkeYoG6ketTvSx0NWzAcM27G2OqnF2NeX4Xh0Od1/RJFB8a+07GIaTtMhznrPGxNnzpS9N6RjgY6VUuHqpmoGtpVyyTVMTlMTk/TGczSZ5mrpwjosyzVAFX6KejXGBmCrsmCd/Dhww6TJ0lH6u5M6oVey9FHWuB5BXw4YDpoGwYBfRIGGX1y+P8TMQy/2zDI6S0Y5PQG0HrQOozUNOnYpyeXkOyAC+hP7/6r5/X3MbIw8GZi7fGbb74rMFJ+F7FfRewLk9TfVTFfUzEHVMSLGs+TGs+DGsedGseNKmSXCunVWM7QGLZqDOtVwHIVMDccWd3ouSy8QLQ0317XLV2ooEUdLNckVmo6x2guJ2oROzSPk4fIIJtI6kwQ1Yk+K5ozg0k8LKFNQSZrFg2qyWAktR0fhQaifkurzDNhIGnCyPKyHkOXOR50LHk6jWKdS4V2Uq+raNV1TNLNTNPHmaWN1OmnAx84LkhGelSfPfLYzBiT62OV2U/sZOHBfsMZqDoL6pgq3IgRRfddy7unaiG9qzf2/vKJjm32b1LOAyrmLI1lTkbl9mXQyxjRh8ckeG+sbBFeRO6bhuh07gF/E0ig/wzvE2Z912TKM7dY6g6kPZVb1iLafB9PBpZ4+p91Ds7WjD3ZQE7b8d7AEUdyJ2dTe+aAGurURocmMkkTmax2JqudKeG/kzWRyZrIJLXSrmbaHOUQq07m2L4I9DzopzC4J+8XQU+DHsbYDuU6DMe92UTOeaax2Fqum9P8SsYrQKG2M0EbKY4gqVMVSR1vNJVXBuIG0BTyNJ88rSVPJ6U4mno6bZpJu6bTpk5aNIVmtdOgFmrVQJVqKVdFhjP7ODm6Wx0H0rVFTLK4BYOgPgfDfrkBwz65kOE5ZuQ6snW89+GOMurVxEw10KlGpqmJGWpmpk6mS59mjh5igR5msR5hmT5DUG9So/dBPwMtzYL6+/BhIpdJaTf4ZPWIhOcV8OGCjRjpAo/FiJLeEv57LAYpvSmMjRh7pazF2A9vJWg5hhJYlAXv4QUSGXyd7jcXvvGmyfPhIxqSUQZgqCEsn/kqYL7Gca+FpH5K43lI47hb47hZhVytQi7SWM7SGE7QGI5RASvC+1lPUx4tnssjWxCvIT8XPZ3HU6ZKJqqaSWpktiayVJ2s0VxOUhlNg++VTSR1uqOp7XVL5DlOUWXWY4dCaAo1qqZY06lTQwb2pI4Gk2gw5WqSJYdDisg2kmnUgVZg6C1rQVsYpyto1Lc3tWige6duZabuYq5eaAjqhQtujXvOHimwRvBZf1uPpROmoTxXF3vp3Ms7UVwA+iXo4TiJh2TaiR32MTeeNmO//mD/gKp5TVW8qipeVil9GpOGvVqdcANG1OEjGClxE7k3VuRvIjJJJdI51l4KOsw4/Q95ClqeFS3K24c7nNZ8JokcT79yytbidp15zUehzO5PHg+ykZy2YuDNvUPmSCd5j6VQDTSrmTa1MFEtTFQr7YMwj7UwUU20qoHmId/e/D9WnW4E/T+gP4N+BXoP9DXQlzBI6k9jZLprdZC3+ZxY+s4GinQrlbqGcl1IqbYzQZso1grGay6F6mCMqlNEUifyPTKZga4Y1EaeZpCnReRpNXnaQp7OIV/LUkhUV1CiKTRrEo1qp0Ft1KmZGtVTqZoME9TJ9MdsyAq4EmO7wpMw9P2lGNki2z2ulw8fiaKSZrUTUCuz1cZcTWSetrFAdxLQ3SzSPXTrXlbofo7SvRyjb4C+h+G45HXdffgw4bXulm5kw7znI2XwvAI+XNAOWoOh2K3HIKKP5ki09LrwuTUYC59VGB6K3aDFGHscdYHGZcG7ZCNiERWjIdLSR/oRL0HttJcaENVZIp+ZKmS3xvOwxnGXhaQ29qgey4kaw0YVsEoFBML7VLd6LpNcQy6PAcVUqYJW1TNDbSzWRJZEnHciNVJlxM+2lN/Dwf7+oanio13fQKlaqPC83tkG6/Ybl2zfrtO7urQUdEfPVr2//U69Mftc7auZr0dYqkdZozsC50Tcb5X7SCRh7IRFpsaeRFKZZiPc6u91vV7r7VNXV1cE4bCnt2/YEapuEblu2TGilWWPMH6t/zJV8bIq2adKnlYFT6qCR1XCFRrDlLTKayNGitA7QX2gZSkuPxvnlmRxFuhXjNc/U69/o0JjWD54brRGQA8X1jnlQL9BHB4MR6jH058S6X/Wa7JpW5lcibCxb4/kJOsxjFUdjWqgSY00q5EWNdEaRosaaVEjzWqgWfU0qpb6IW3ByQ5gf87/7h/Q/wX9B+ifQb8FhUDvYGSPmR5D5t2ByGdY3+VQCJ3CBH2OWj1ItW6jUrsp10WU6jRKtJlirWS85lOoKYxVHQUpawuJfA/zW9hTg6dLh6gGLSFPW8nTDvJ1KfnqI1/HWohqc9/KZOpQSpFaqVMrdWqiRg1UqY5KVVOmsgxkSkpFtFs2GOy3Y2RFWQKaBmrxuD4+fCSLTno0mSU6lsW6gaW6iW59nOW6jR7tJag7WKs7OUZ3sFX3ZkF9ffiwwmudLVPIhnnPR0rgeQV8RMEyDOJ5BQYJHQxjFYaH4orw+eXha5dgRFDPB83BIKmnZMF7ZBqm17ubh3oihoTDIQ2W4xt+fKQDsdIPx5OaN59J4RTfJw9GUh8hqYMqYNGo35faKm+3c07jgXXPu1xFGY1qpEuVtA+RRaKRd4nIORGiOt3pvhOFvb9ZU/Z+FBpQTyDo6R6uuYRokSCf3rtX3V1d2jojoFfOvU23VkzWoyxVP2vVz9qIcryKhhzpcPs2kF0EihO6A4Yx2mrQhexoI6bOaCcgTAJsuLCPmfHotk6/rdeVsldVvBQmqB9VOfernE+pjDtVxl4Vs0MFadIjOkAfx9i39Urii6YeTqSyObfnmm4/HfRV0A9p06/p0NXcpDEs9bxeIwG7e4OD/dV0EHVKK22Hm56TK47QVmeaXIJpkHSScwmlqqFOtdSrjgbV0ah6C+poVB0NqqVB1dSpiprBe/f3H9k6JdZ3OxyS/i/o7xgk9aWgBXHK3eqEbI0KN8s92D+gT1Chp6nVp6nWXip1GhN0PMWaQ6GmMVYdjFFpiiKozefaddto7QOMsdQLo/ES8nQF+bqJfN1FvvrJd9U3EyWr66hQPZWqpVzVlKmSEpVSnPa+mMpMBl4763VhBM/MxNj6J1XycSLws2m/dB920YBQAAAgAElEQVQjD6uZpI8R1JWs0NWs0rUcpetZrZtYoz6O1i1s0ifYoi2s8byuPny4wWudLZN6oY+chucV8BEFjRgR0YswoqOXYih7SzEI6cXhcwvD1y0AzcVQCmeAOkGTGX2ei4mmW7NfZz1nJyCy3WDrI3tgtp1YBq54iELTaBBP+8ujVnnUq4CVGsPmcCT1QuUz0yepY3wP+zeI5RyQS6iiI+K3GWFgyuPDUDDlxE4iRHW2k9RWmH3bJ6hjI17j957ePhWB6kH/dBBtZpIGeicJnMfFbDHupwP29zX7SDocZsx2fjikiDb/YSiov4ayf+zb3RsUDCUUsiGVrkkygPHtUtlmx7FUzfxZxwY+rwP93Y5EtZte6zb/rQmcpiq+oEqeVQWPq5xPq4xPqoxbVcqNKuU6lXC1SrhC49mqgvDWEanEFaCdoPNADyxZovsuvDCq4TlaVHk8pGKujeHtGOmDv0yzvsE8fY/ZKqbf83qNFJgOC3+z9Fd7W3LSVZJxELGSndngKOG1YTEVRJy1P5dRrkqqVUWNqqlVNbWqoU7VgzCOVVGjCqpU7pL9xskRyPobjGjq64che6cMPYdCYScsCjWDsRlpA7GcJ6I5U7ulLU83UToFdCl5eox8nUie9vT2aU9v3xAiM1HDdRkTVEVpXKm9nYjTRAlT61yWrv7hBZpxTnOfKBIh732SwkeqMB90IegSqnURG3Up63Q5R2sXx+gaNug6Nup6jtONbNNpnKw5bPC8zj5GN6w6qtMax2udLRPw54Cch+cV8BEDtRik8xwMAnoexoQ5L/x7Dmh2+JouDG/FaRhKeweojdFFUtv3D7MbEazXJmvMGymklY/MIB4C2ukat/aZqKNEHhXKZ2o4krrNc3l4jQP9fREGIbvRybp/70giwoqocFzkm++aLoI4HqI62whqs95e12GkINoCwrqAMsc2J2PtSOqL0bCr1zBMHw5JT/Q+rLd6Zw2eSzWhZi3PKTrM/J3tOo898sxOVntdP6tMU/EtC1msJv6gZv48iAP93RHfKZq+66SL7L3sDbUUfU1VvKhKnlIFj6ic+1TG7SrlJpVwjSZwqSZwoYo5T8XsUDGnq4hTUrpn9TzQGaDv7tqld6+7Tt/6+Md18KWXdODAAVciL1q0o9s4bp7P9rZtRSPoNtCjVOjzLNNrLNZdbFcB8zyv20jDqy7H43VwdjtnJzzN/7PBAdpro+JwDZL2rZFKKFUZFSqnUhVUqoIqVVKtCqosqFQ5FSqlbPA+uzOY09xo/abJjuXZ5CDzYSgY8a6x1qpODhdWudlllon2PTOc6ttNj0mXzFNhLHeTz0gw2JcO835TNtn0zn609sjHNAyb+mmgszH2Vz+fbbqIY7WT4/QxtuhKtuoqtukaTtKpbNcyzlQHCz2vu4/RicMh6a+hvoRsal7rbunWC73+Jj6ShucV8BEHpoCmYkRGT8eIkp4R/n9a+Hhn+JopoEmgiYwuctoKMw2rWxrEeAZtu7HB63fykbtwSw/nFJnhFkEXb7v1ER+6A0ciV0xSI12RitkCNy90a7rEdLUx63gcC17LyVrnbDAc5zKspJLT9zXHvHgiXrOpbWQK65mlT3GKbu++Im3PMI3sdmcS+zVeyyLWO2Rzfe1tdzgR6oUsVBO/UhP/oGb+MYKodusjTg5C1vPdAVRX8HnV8Z46Sl9SBU+qnPtVxl0q5RaVskclXKkJXKRidqiIU1TECRrPcRrPJo1jvcaxRmOYozwL2ZMMpoO+cSFaD/rbZ76ivz31HdWFv6mbYdiaDcD+vm6yzrY2Eg+OBd0Eup95epxVeoaVmscDntdrpGEh6A8uZFa0aGk3XSaeLAbZ4CzhtUFxuHB7rxJKVUKZSilXGeUqpVyllKlkEKWu95pO707jSCocWZ0cbKztIxMR9vv7I51znZwo7G3fSZczHYCt15rnMpGVxZ463az/h6Hg4N7y6ZJnsm0TnAlqtzVRsvtUb9++fTDaO1cI1p5A0HVcHO6YkAxMGdqfkUsy9REfOkBHgzaDtoFOBZ0FOo/ZOp+TdSEn6RJO1mWcqsvZrpM5QyvYoSDnawrdntffx+iCW+BHouV4rcOlAz5RnbPwvAI+4kApRqqcNgzyuQODiO4Ioz18vC18XQup2/slF+G0aIzHSOB0T7YRJz5yC+bC3M1hIlZb9J0l0oueQHAIMf3XUN+woiOyEdHSpGVSgcsFctpaV5+kHh7MVMx7evscxzD78XjHuNEyFq4bP0d3FGxVH8el7RluUajZ2CedEA+542Uq3Vf6gxHGehje3FLN42rkl2riN2ri9xFE9e29f3O9z2m8PRyS3nns79oS+Cc18itNnfCBavm2haS+TaXcqBKu0gR2qpjzVMRpKmKbxrNR41itQlaokGUqZJHGskBjma0CJiqPoqTfsQf0L0/O19+eDelvn/+5/nbgD7HvCZNJdj0r2u9cGt+XYETyXM0k3cZq3cNq7eQ0jWe353UbaXgA9LDDcSdnj2ScnrN9/vLaqDgceC27ZGEld83fmVqDmFHUbm023jG1O5A9WXCc6pEOncZ8P/u3itcxza6/mKR6qp3TD4cUsQ7MNVLVydk/HqTC8XxPb59PhowSNGBspbkctAq0jkii+mzQuZyt8zldF3KWLuZsbWCHVnGeVnOR1rJT1X7GQh8Zgl2vTOWc4bUu5xPVox6eV8BHkmjC2OdlNJPRbnAzPKXSSJArBlwf3sKtnSXaFrOVyBspyIb9ANOJWApcrhksMoFcIzGyFVYC2m7cNA175nHTQcQkt53GR+u9r/QHPX+/dKKRCl3DMbqKoxWg3fP6ZDuyMaLanFu6A0bGAKtR2hrdFE80ThWfUQM/VCM/C0dTm0T1H9TMn7QmcO1gqvhYDkD7+9Ftva+qfczv1cTv1FX5F82p/mfV82NV8fIgSV3CtZrAxzSBXhVzloo4WeM5VuNYp0J6wsR0l8YwQ2OYogLaVUCLCmhIWmZnzwjoLy8ZTriNOJMATjDHD7eMDdnsfGF3JLO2hUmgjaDtVGona3Q1a3QD6zSF65XPFM/rPtJwG0aKT/vx0UJSQ24aKFP17j2BoCNxm05Y28SHIfcI0kzWJ1Ybt7dnpzE6k2vXWDJL5Trvo9CAq0OfE6H6YSg4RD5mBhun+0zEm2Uo1nxvlp0rRnsz8t3eztzGTrdvkeqxNlYke7bL1YczKjAykc7A2EYzAFqGQVSv5whRfRpoB8fpXM7T+VygTfRqNRdpDZdoPZfrGHapxl+r+Ugz3MjpdM61Xut3PlE96uB5BXz4yChSFbmXC0YGH97DjeRKJrLfDq+NGD5yAz7RmhwOhXzZpUqOTsfcDE7mWLint28wOtI8bjUcj+TU/CZqKdVFBHURQZ1Dj2ffz25cNYlVc/GXDekOzW0b7AZb0+HBa9gN5LG2X7BjAjvUwHfVQEiN/MhCVP9aTfxO1Tw3eK3Zb0x8GAoORuYdDkmv91+nFv4Ugbm176ue76me76ie79tI6p3hNN+najzHazzHaByrVMgSjWWOxtCpAlqVR2VKZFWOQU47nYtGVncHhhr+Yaje/9OBD1LmoJWKaEezDDvhZs4/c0ArQVtZpTMJ6gJW6zhOUCFnet6uRyKexjBW24+bbShRvT0V+n6m4FQ3r42LmSSowTki2Pod7TKy74WdLPb3kxXzVbwZvLLN6cL+bey2nlTp81ad1Op4aSdVrefMduUkZxg6Z8c7VsTrOGNeZ9oNstl+YM+KEksW0cbXw6Hhp3hPJIo7m+XqIzpaMDKTTgPNxtj2YxkoiEFUHws6CXQmS7Wdy7SOS7WOywbJ6U3s1rFc7/l7+Bi5cJojvNQpvdb7fKJ6RMPzCvjwkRakO01WNi3MfOQmhusw4RNoPhKBm3F1+jD3EB2pyBRJbSer9u7dO6JSzTtFgiSTUtpq0BsNBPVg+2CJzqBbp7BYk6lNefnWaHYnA59dz4m2dUAqSL/hvgcYba47kN0Gw0TIlgmcoXoGVM+7auB7YaL6x2rkZ2rkF2riVypkUVzPHcfSMDH9j2rhj4P/N/Jz1fEt1fE11fGOanjDRlKfHd6HepPGsUaFLNNYFmgMM8LR08lHTtthjruHQpFpUuMlg3b3BvVRaGBwvjPHi1f6g3pvYHtMeccDez9I1vjREwgOvpd1XWHtd1NAi5mhtSzTZlbqBFarkR0ay4met+ORhg7Q/aCpLueT0dut5HYm0zgnArtzj9v7eW1kTDdBDcb4YScYwZ0E8/rbpbM9xLrGjcy33nugP7PzsOnMaH6rg/0Dae1zTmS9PWsQROooB/ojs34kk6XB6Z5YJHUu6M5OsozmfODmVGFek8y3N7cistYnnoh5t2+2fft2nXLiKUPWel47d/qIRBOGDjANwzlwIUbq76NAG0DHg7pAm9itDVyljVyjTezWZvZoCzdpG7d4/g4+Rh529WYuetpJF0xU7/VaJ8ykvugjbfC8Aj58ZBXMQdiMPIl2nR9p58NL+E4SPhKBOWZ9+5ImvXfxU9rNdD3FYn2OJTqe5qwmdLxAJsZ3N8IPRn4K+kTQHTAIqp5AcDDC2us6ZQobma3jmKdNzFGQ6Wl5xp7ePu3p7dNHoYHBNIvW+cUk0WKlOjRJ6mzQi7K1/9jT1Fv1TDMa3LwOUDGnqo43VM/XVM831MB31MD3LRHVP1E1TyRUhxZ+r2Z+r2Z+p9a8I4R1HV/Tqs63VcvrquE1VfPFMEl9SZik3hZO871CY1kYTvM9RQU0p1xOVkLajOZPpt/v7o0cM9zknQi6urpSZvww62XNWGCvUx4NmsVcBViklXRrDmtVyGnKT6FjQDbCmgo/UxEQp4BuwoioSnXZ2UhoDtcYacJrI2M6jLXW6Fb7M+wONLmIdMyR9ojdTMOafcf8Tul+ZjRy2Cmgwdqu7JHYbsRDNOI5XnL7UOhIloBs1aEPhxQ1xXm0iGknh5JEnl0BWmG53yT03Z5jJ6md5G72gxfv36enr39cz978pJ6/82l94fGXhu3g5iM9aMYgqqeD5mLsUb0StAaDvAY0nVU6luu1hRu1hZu0lY9rZ9d9um37k4M6i1V38Z0RfCQD0/bhNMancgyPRUwPVz804TVB7ZPUOQXPK+DDR1phpv+LN2orWtog87z1/2xV9H3kNuwLVqdrfCcJH/HgD0/+RBtp1FsrrtK+koV6rnihnh63Qo+zSM8W9ujZMcv1TH63rmOG53UdDlKtTGeqf9nrZzWsjCbHgXQYmUcCljFFQaZrFdO0jMmqpiQj38I0aJpt0G7QdjK6WL9fNqQtzUZY5eJkSDV/7+pFxZykWr6kOl5XHW+Ho6m/GSaqv6sGfqAG3lMhCxKqQymXacq4P2tq0Z/VMfa34YjqP2p+zV80u/abquFLquFlVfMFVXB/mKQ+S+PZGiapl2osczWGaSpgYlrltb/faHvJEipWg7cpb6vengyJYScW4EjkVSrGbLNOxjsXKp/JKmCWpjBbswiolqDGsMzztpxOODlwZcKYfyxoJ4ahOtvmJHMP+1QZvK3rDKfonFS+ezoNianQ9xzr3N/nWKZJUOf6+t8cUw+FGPYe3OYezdZv4gUZaj4vHbp7MnOQk50omn3J7ZhT+44n+tpOqlojhHMNsexzTtel8vnxRsybMHW9EyZv0devHtB6lms1S3Xr+uv0wr3PRTh2ei1bH5FoBk0GzQTNBy0FTbKcn8UabeNWndz1MX1i++Nxz2t79+7NSP27urqGbMtkr4dPoGc37NHTmYqajhaxnS5dy4p0k9Ojya6W4/C8Aj58ZAROnqtOcBqgnc6Z6aNyfZHqIzMwF7exiGcT0RZj2WY485FdmEyJjqZBO5mqB5ivF6qX6sWqY/QQAb1Qtk7Pl67VoyzUE/lL9Nz4RXq2cJGeGbNYz+R36/g0RMSlG+ny+kw3SW2NmrMTKWY0wUjp59Z3dTMcWc/lQkrCTKGNai1gohbSrjm0qIOaCONDqlMGWtMPW2E95jSP2Q2D/kLQGWYkk0kKWCPzrPL8xgvTVcOLquWLquXLquMN1fGVMFH9DdXzbTXwHVXykOuzSqK1q/xfa2rRH9XEz9Wa94+aWPAHNfN71fOuatival5QNftUxTMqY68DST1LBXSogEbPZeoGU0e3R6w5yTtemJkGnMpI9ZxhTZObT5sK6FQBczWGpcqjwnP5JgMr+Rxt7DKzDZjEiinfdK+5TgKdhrEnZbJtJBHEU75T5H40wt40PEebF+I1SHrdXuKRXzqNp6/0B7W794j9oCcQzNosHckiHkIvmlzN4z2B4IjW3aykfqJtzO4YlUzQhJstwI3EcNLTcrnt2t81nutS+fxEI+YPhVA7zfriWd363OpjdAEn6Wy2agtr9J372iOu922J2Yc2jG0/ZoNabed6AkF1sT4psiwdad5NUjrWdkyZrpeP5LCnt28wgjoT5PSHoaCjLhgPWe21rBLFSNZRRhg8r4APHxlFvKRfLK9VX6H0kSycHCDssDpV2A2s6Vh8+chtrKFea6nX3czVJ5mre5inTzFP9zFfz1TM14s1C/QgC/QQC/QwAX2GgB7FiKq2EtW5TlKn0uCaiUhqaz+OFlWZ6zAjcu1GM6d5ON37B+YaqpigKdRrGg2aRK1aqPQkhZWdnHMy1lnbcDJtt9D2uzgL5J8OxJLdGKapmqdVw/OqYb9q+ZJqeW2QqK7jnTBZ/XUVMi+pOlTzlNrG/FLTSn6sjsIP1Jr/RzXzO9XzLVXzvKp4RlU8qSqeUBWPqZTrHUjqVs9lmQp5D7e8VOlk1nIP9g8MIRTyaRqMqvZapskgkahZ65xu/j7YP5DWObkMtA50DMY+4OnWtQ+HpFt6r1Abf1Qd+1TGxRpny4rg5jTkJIt4o8/ddCU3MixV75oO46aT7peLhlOvYEbWRmvn0WRrJe1HIoEfTR5O55za9sH+AW2hV9dxsdqoT5qgdpK/W3+y328ez/XvE8/Y4QV5cjgUGTG/vx9VU6kAXXpuzRO6hvN0Mzt1c96l2sFW/fbN4ginXH/Nk53oANXbjjnpIPFshZSONdtwSGmvo719OMO0laSDCLaXGw8xHYuo9lpeycjA6zr4iAueV8CHj4zC3HvRuteMfQB2u9duYPdTLftIFm6RaE6OEdZIEp+k9gEoSJ2C1OkTzNZtzNZe5uh25uhO5ugu5upuC1H9cOFSvVS3Sg8wP4KofoSF2jdhtZ4rXqhnxxlE9VPET1Rng0dlvMp2MvU7HFLax3gn4sTrtpUudAeGerA6Gd58L9ehaKBcjZSrnjK9fNv1Q9pKutuNNYIIhqaQdCMBrZGgiaIYNJV8z2XvBUq5StV8VlPK3lANL6mWly1E9euq4y3V8RVV8EnXMtpjPuNCNfJDNfK+GnlPzfyDmvmdmvmN6viq2ss+rzmtr6u9/Dl1VDyrSh5QCVfYSOq2wfLM6P7REInhRhQMp0yTiLwxENT/B7oxyrV51Hkug0Sxuzc4RLc1/3fa2/dQKHIuyMTcWA1q5kZ1calmEHScn6K1iTt7P9I7/X+P+/ov9y9VG39UG39UK79TK79UCz9SNQ+pkLkCQwZ2/d+tzD29fUMMzn96918d22qq9aVo7xkLqSjf6R329Pb5207EgKnjWudzN+d8p7bn5EAxknGwf8A1y5GbnK4M3Kbr2anTWR/3c+Ilqd3gZtfKhQyAXpIfhSmuQw8BXcx2g6AOI8ARHcm352Q3iiz/7+rFcb90t7ksnST1rt4jWy6lIzXyaNHlswmmjSSabjQc/Wm45LQbUZ0J2aRShzwcUs47a40SeF4BHz48gXXhao9adTKY2OET1D6GA7thANwXlVZYJ2R/kh096KFGK6jVmbTrJmbpZmbp43TpFrp0K12OZLU1qvpe5us+5usBjkRUf8ZKVBcF9dy4lXqSxXqKxZpOWcw6pdPwGC8SUbiTUei9TFmc7d6ebh7c0Ra33YHILCTWb2I1xvtwhzX1rfUvDH9fyVjPdZqX0uE4NY8CLWGMjmOs5/LONEq5TGeveVlTK15VNc+Eo6lNovoV1XJAtRxUHa9rLLMdy1gCWkPkHnpOaOQHauT7auS7auTHauY3as3/rToKf69jl/9Mx6/6qU5Y/ROduPYnWrvoa+qoekzjWBtBUncHhhrJvJahFWba6Gg4FIpfn4qm++/pTc0+tX8fi/4tC2SXKnQHnPcGd5O/N/PANarnYk3i55rEB5rEZYN1izUXv9P/90Gy2USsew6F0PGBF8PX/0Gt/EYt/Fwt/FDNfFdNfFPVfFIlnKofPP//DpGXk1OQecw6Vjs5vaZaV3JDPAT1cJ8V7Z28bve5AuuY5iQ/+zcazfK1jlN24tgqF1NmTUzSNVyjGzhbrQk4F7k5XiR7r3kuF3TsRN/XDcm869v9kXWIJmN7/dYGXtAEIvWfADN1HicOEtTtNifw0dqPcg1WRzFrG4i3fzq1l2QcsrsDxnidKCGeLLyW+2jBrl7DNuLUTqzHk9Wf0kVQp9tOlQ4dck9vn8/h5AY8r4APH57DNI6bHqamkaknENRfQ0dSYX0UGvAN6T5SCmtbckvx7QR/gh3ZaKFYy6jWqbRpN9N1LTN0X11Q99Wt0mPtG/T4xA16oGal7ixaFEFWRxLVcweJ6k+Fier7I4jqwCBR3c9CPcYiPcGiQaI6Wv3cFF6vlNdUkNT2emeSpLb3d/OdIPsiixNJLxZt38z9/UeicHb3Hpl3zYhM35M7/rbjdDzRfUzjgVv/SYVB0Yq1jNFd288YsV79Zls3+7kpu/GsUyX36+x1n9Hm+R+omqciiGoj9fcXVcuXVMGtjmXPAu0EHQdaCGqJUo9qHlYD31ED31YD31Rbwe80ueiPmlL8Ry2b+oFOWPMTnXz0j7V944902qYf6Yxjf6hF055XAS2DJPV+i1E3Vpv0Ak4EjL3tJlKedU6wt/tEyO5oeBr0E9CZWSC/VMBs7+8NDJ073hvYPkSu9m+W3nb1MVXwc00kpHZ+pA5+pg5+qUn8Wrf2/p+4jM92grqNP+rO3o+i3mONom7jd2rlV2rhp2ompCa+oya+rkbeVgOvqZ6XVcENGss0wVCdwOyDdp3IukWDeT4TBLVdD4zX4DmcZ7mV7a/X3REA/RB0seVYNJI/HQ5puQh7ZgMnhxGrc1QTHdrN6Qk9w96uE+0j1u/oFP2ZjbCT/bHeN9rYkcy6qQ50Z+8R+TmVa/8mR9rExSrjTwoGboyom9cy9ZEaWO1z9nYQq726tZlE2+iuXqOMWI6QqSaqsz3zQq4jWrYXJzLWydYWr21ruAR1KnS2eBGPHpmszdG3oecEPK+ADx9Zhe6AseA3FyE+Ke0jEzjY7+4AYZ2QcyFVl4/E0UyRFlOlbbTocjp1BZ3axTTtYpquZpo+1RDU83NP1b45p2jf7JO1b9ZJ2jfzRO2bfoIebz1mkKi2RlTfYSGqzdTfVqL60xai+tEwUf14mKh+isW6lulR6xxN4c2EEpuo0h2tPnZFN9N9zPSUBQaNy2a9sqm/J7P/lfl+scp2IlV9b27nthLPdbksS6d2lsi75wJMYslMHfraA3/Xzq13qZJ7VcVDmlr5iKp4PExUP6sa9qmGF1TD51XD5zWWmUNkshTUD7oBdC5oE2gRqMGlDiWcowa+qQa+rgYG1MAPNKX4j5pa8gd1lvxBpxz940Fy+uyt72vHtvdVxnUq5lTlUzsYSf1hKHL8guwyAhzsHxisl2mwtxoME21XZqSq9Z1TOdedCfoK6PNZILtUIdrcsXfv3ohv0B2INAab3y+1/f9CVfB9tfEtTeQ7msgP1M77aucn6uDn6uADVYajqU046TXjWOJIUpdzxZD7rL9PCHwYvvb3auXX4SjqH6mZH6iJb6uJATXypo6eeUD1vKw6XtRpy/5FNTyqMnZqDB1D3snepq26hPncTJPUw9XN4n2WW7let/tsxdmgb4K+AwqBngT9KTwnufUzk/TPprHdK+zuDQ6u180t5Mz25rSOr6M14WcMZx2VKSIhlTDH/Hj6b7R+Phybnf1ec2wxsxTZHRMOhVAh56uQnRrHVUPq5/ZdvJa1j/hhJaitTuzxtFP73GS/Nh6nRpOcTtZpI5n9slPp3OwjOcTSoUYqQZ2Ik2Oy9Rpt25TkKDyvgA8burq61NXVpe3btw/CjCqyRheNpKgSHz58HIHdUcLHyESASgWo1EVM0cVM0U6maCdTdRlT9TE6B8nqe5qO0vOB0/T8gu16ft6p2jf3CFF9AzN1IzO1r+NE3VMcSVTf7kJU38d8vVg3Xy9UL3Ulqp9kkZ4pWBZ1f+p4FMh0KrOpIqnt5Zi/u7q6hhjPMwFz0bq/P/tIuWRThf3p3X+NO8Jw7969Ed/GlIE/HkbCbrQ4FDrSdswoHtOobL0m2eclYphOBUHQEwhGpC8/FIrucZ6LMAmkcazUdad+pCu3/VzTq/epkvtVxUOq4lFV80SYqH46TFY/r6MDN0QYnsx1wcOgF0H3g67DIK1j1aGBAdXzjhY2flVLmn+nJn6uJn6q2ZWHVMOLKufjKuMGlXGt9l7wN328d5dKuVydzacoj/Ih5WWrAdY6lppGx+FGPZt9qycQTClxczxoH4bDwVFZILtUwOzLdmcktzZjfhvzvtRtb7ND5XxNrbytVr6mNr6hNt7VRL7nGE1tfuNLQb8O4w+WdJt1fM6RpK7j6cF3czJQl3NFmKD+jVr5hVr4iZoJhVN9f0ONvKMG3lADr2rLvA9Uxz6duvyzquUx9a7/q4KdX1Up52qMZV94K/b3R473mdLXkjGKpoKMi1Z2KtqN1cki1zN7bAcdBL0N+joGUf1D0GKOzEkfhQYi5AjZ5XjkY+TBqX05RcrZ+7v12lTVxeoo7EQ4fxQa0K5eVMDcqHW21stOcPvIDcQ7lzjN9cNtq06pvZ2e62TDiKd8k1fIZafmXEQ02068+m1Ui+8AACAASURBVFMmSWqncTgdSIagTqbdD8cW4iNj8LwCox4mIZ2sp5NPXPvw4cNH9mMeFZpHhc6hQ+cySeeH0ctkXcjkCLL6UgtZfQWdupJpemv5lbqa6bomnP77QGCGDiyYqRuYObhPdX/tekei+i4bUf1S/Xy9WDtfL1Qv0IuVR+vhcNrvRy1pv58d26Nn8he7EtWJKtKplmeynpZO5cQybGaSHMvWveZNo000XcT+baz3fxgKur6bPf2x/duY/3stg2zAWBapgld0c+/bgxGdpozsC18nItsu42ThZLizf7NkvZUPhY6Q1MksjN10amsbzRaMY5nOWn+91s5+Q6tnvq0K7lIln1IlD6iKh1XFI6riMVXzpKr5rKr5rKpKFzkak/4hENQ7oJMSeP4EzlRH0Vta3PKm6nlDDXxLsysPaU71+5pX857KuF6l7FYpu/TJSw7r9ssu0f2X/4eOW7pfY5kf0XfNMrNtiwIrrBFwycIeFZzqdtUBugf0CdAVoMYskNtw8MG7XRFjhX3sOBRCfw2l2wlpu8o4oGYOqIWDauUttfJVtfF1l2jqX6iDX2s8S7ScxYMEtZWo/vbn/kst/ERt/N5GUv+DWvixaxSV2WfGsXiQoDb2ov6emvhWOIr6rXCq71fUWfKWFje/q1qe1HHzf6EZVS+qmntUxe2q5Gadc8y1msA2FdA4WL597I+mK1nH2eHKOVmD6HCen26SeiQZ8LeBXgK9DPoyBlH9TYzU3/ZrR2vmrg4aNJamtJWfx816vf9/0m7wzzU4rQ/c+rJVdmamjVQ6sq4InBChv5rR8qZuE8+z7CmirWX5Dh+5AWuWs2iINu/Y+/mHoWBca7A9vX0RZLe9HtHm2kTGlXjWWH57TR2iyfJwSEMcxLwmqTNFUA+3vomS1Nlqa/MxCM8rMGqRTNrMRIhrr9/Phw8fPkYzuihXF+VaQ73OYKLOpF1n0q6zadcOOiLI6guYrF4m6yIm62ILWW0S1a+v7NTBFWb6b4Oofn3RTh0IzNDBBRfptbkX6EtzDKL6nuLuQaJ6b5iovtNCVD9eahDVL9bN14s1C/Ri1YbBaOrnS9ZoX3FQz41fpSdZpGfHLNcz+d1Riep0GyCjYbgktdu9kDoD50iAXZmPtmAxDUZOxplo8rTuq2nK33o+FcRqrmMMs1XFD1TDb7Qy0K0D/X060N+nPb19EcZk+7exf4tkjXndgch0ydY+YjemDMe47eaoEAvRUsbbdeRkF6ipjKgroFllXKUyrlM5N6ucW1XB7argblVyb5iofkhVfEZVPKoqHtPRgasc5XIohF7r7dNVCdZhAqdrUvHrquOgjpn5oep4VXOrD2lebUiB+u+riqdUypW6Z+dhlXCRPnXVeTp+2ef1wLVnawJnaiyzI6I2D4eM9MwjldzoCQQj9iS1/k0lLseI3t2BEeGY7veyr0mTaddO93QHhsrJOh6lU4ZwvGCbSnlBTbykZl5WM19SC19WC2+EiWqnaOofq4OfazyL1c0y/YTx+iCvYAhR/dbyPWrmfbXyC7Xya7XyW7XygVr5hRbW/dnRaDyOxRF1HMdCNfN+mKB+N7wX9VfUwOtq4FXVs191vKDOsmc0reKLquFhVXO/qrhbVdymSm5WBXtUzi6VcbGK2TD4THuq72gG7VQS1F6Q1Kkw1jvhr6E+1zJyLbvLVaAnMPa8fwGDqH4NY4zxum7ZgLHUq502LWWaipmnImZpDNUpKHue8tilfN5QAf89iOWBdzK2xsil+dhO8EXry38N9aWcoM6nRfl0KD+JFO0mdvUeGX+tsrfr6j6yE4l8o3gc3U1Y18fxlm2W79YvhjPv2edOt/t8kjr9SFRvSjdJnUly2l7X4dY3nmf5bTrr4XkFRiXSSVDnupevDx8+fOQiahinGZRpJbU6iVadTKtOpk2n0qbttOk0Jg6S1WfRrrPDRLWVrLZGVV8STv/9xmqDqH575dW6kml6bdk0vdZ9JKJ6DzN0PTP16tyZ+tKcWepjVsQe1Vai+m7m6pNhovrhwqX6fN1mvVS9UZ9mgV4oX6/nywLaN2GhnitapOfGrdSTLNZTHImmdlL+vCSq41Vo3Z4di6S2/j+aDQv2iFg3EtrpfDRPcPs99t9O1y8AzQXNAk0DTc4C+WQCBUxVOS+pkrdVxfcTujcRojcemGVZybpUEeGx3sPtXLL7pceL7oB7RF0yhHcBjSplp0q5UmXsVjk3qJw+VfAJC1H9KVVynyp5MExWP6QxTIkg+Kz9KlmZ13FAdbyqDXNe0ea576ier2hh/SEtbvyLGvi29l66U3ddcaEevvo/NIGzVcxpOnHlCyrmZBVzolYGpg/KaHeve8aEkYKPQgODUVLWfUlT+YyVoJNBm4kvbftw0RMIRrTpPb19cX9Hp75nd+Bwmi/s41Lq5tgNgk0q5Qk18jk18pyaeEFNfCFMVL+qFl5ziaZ+TxU8I+hRGb36ARX6McX6BWOHkNQXNe9XM99TCz8MR0P/TC38WC38UMtb/knvPDs7on/e0fvPauF9lXNJRH3HsSC8D/XX1chX1cibauDLqueLqucl1fGsanlKtTymGh5SNfeqijtVya2q5CZVcK1mNV6p2y/ZqaMD9+hQKHKfeFPWdn0n1QZIr0hqa1tKJUlt9nG39prKOTWdmISRmeF+0EOgxzGI6hdBe7OgfjDU+cuLfVDHMVmzmK3FLNYcVqqUNSp0SacfC3mcqjwuUQH/qAL+ogL+TUVj/zuCpC7gv7W/f1VSbTSR/pJrxvieQFD7+yP7rlPGFh8+0oVEsgHZSd5YpOGh0BFn33jLTYSkToSgjvd+fw/f9CIdBLVZbqJ6mf2eTI25w9EffZJ6RMLzCow6ZIKgNp91OKSIdE0j3XDkw4cPH5lCFYWaSqm6qdZxNGsLzTqeZm2lRdto0Qm0DJLVp4TJ6tOY6EpW24nqi8NE9ZtrI1N/H+wxiOo3uy/XbhtRfSMzdTNHiOpbB4nqOWGi+kja74cKl+rZyqP1APP1IAv0EAv0Qtk67StdqOeKF+q58UE9yaIhJPXhcKScVRbxKJXpUnZjKeFuiqvb9T2B4JD3i0bIjgZYIyPtMnP7JvYFr1W+w6nL90FvgT6PYWz9JOhGjKjDM0HLQHMwDLN1WSC7VCCfFpVwp8p4TOW8pBKiZ8uJJuNUpGK29xFrSrw9vX0pI+ycHBfcro1XP/7sU2/r0Ufe0YP3DyiPgBZ3nRJXXdyMNGadEm3XRWxSCRerlMtVxjXhaOobbUT1Xarkk+Go6vtUGia3ohEnyfSvCZyiOr6ozfP3a+uCf1E9b6qB76iBb6uer+u8DQ/q3mvOUf91/1vFbFcxJ6mIrSpii4o4VuPZqHyqMtonYsFOeqSybDtRlY55rQW0CrQI1JlmWdmdTcz/Y7WleNazJtnkNgdbZem0Rs2jUgW0xPkuq5XHnSrhftXzqBp4TA08pUaeViP/P3vvGR9HmaV9/7uVcytnWQ6Sk5zUTrJlW84554ijnHMOYMAYDMYmG2RyjoPBYDKYIQwwIyZnJuwEBpjZd2eXJ+zuPMtc74eqkkut7lZ3K9ruD9dP6u6qu+666051rnOu87jyeEr5PKd8ztiiqa3c1O+pA9+RizUClMwq3c0ofReXPiVZPyZOPyNKv8ChX4GepLtyeFl5vK8+qb+VO+NPKk//kwZk/Ul5fKhcXlcC87S/+rBuqP6LCviuCvhYBXykAj7yWv90bq4jqHN4Qdk8oyweVyYPKZN7lcEppXObTer7ark4KBe7lcJWleWv14/OVerz2obzvDfDYzBROIEa/kIxMjaHMdTXdUMtz9737WPcvp9pyTHZXBgOuhojdcAx0C2guzD2To9jOPu1Zf08nWO8zR2tgWiKVEKZ+jNEIxijiUxVBfOUymzF0jWgMhxMk4PlcvKpnPxIEfxSEfyLIvhKUc7/rWhnQ5J6V/VVQfV7ez8PZMxc7OSSpVxiH9NhuewwLlacqzkf0Hi3FAJ8Ecf+bB2B1MPfOu2tjItlvbsY0ZL7JV97vkCI6dZ2CGoukrqtn2cYzYY2r8BlhVDzTocSEeI50O0GhzBZHcalBm85KO352tu6fmFcGuhEgjqRqPHkaAK5mkiuJpGryeRpCnlBkdV2otpT/tuTqPbMUf165Q7tpKt2080rUX13lkFU+8pPfdwkqk/ST7fQT4+mjNWjSaN0J26djhikeyMG6TQD9IBjkB6JGKj3q/P1ds2/K5llQb00edtA+iPJ/BlSg/UYbexcX/WtcIdfyLzBG+FsfbZISntbe7a7vb29lW8nwb05CVjH3I2RR/EZ0GkMkvogaCNoCUbkYSWoDFTYDtqtqXCSoTjWKoEDSuQmJXGPIigJ6FxPEshqy+bcAz5Xc8EQ2pwE9XM1F8gzy7nBF2lm7y/+9slXHvxITibJyWxFsMT8f5D69SxttD72ungjKYMxmsYyVomsVCJrlcRmM5q6PlFtSH8flYsb5OJGubhRkXRqEeNsPHOVydOa3f8rZfKkMnlCWbysHL6tbN7RqC5fatuMfzMJ6jmKY4ZimaRYJiiWcYpljGIYKSeukOvQnH3Sl+x7c5Ttq/2b2ziSDCoBFTXzs/aFz2sv7KPPv3a0UYLaaodA3k9DmROc5CqSXoqkqyIoltPMt+wdQwUHlMBRZXFS2dyubO5SDjXKqYumftSMpn7GjKa256Z+W0W8qxRWauHChRriXqn7EmbqA2eOPiJL3yNV3ydRPyRePyZGPyFKawvvUw4vqKrjr1VZdF4V+e+pIv89DS06r4E5n6lvZq2WVp1SIZ+qgE+Uz4fK5z3l867yeEtJrPR6L2kcVTZnTIL6STOK+n5lcI8yuEPpnFAaN9qkvvcphZ1KYbPimabPaxtGUdv7aCB7qlD3YU0lqZvSf71dt7nGpOca6m1dbY8YhCHxvRdjj3Qt6EYMovoe0Ix2UEdv7dvaKCRb3emmcgZqKGM0hlmaymLNZ7Wy2Kh4yn2e62CsHByWk9fl5E05eV9OahXBTxTBZ4rgT4rgr4rg3xUT+Z9NiqT2RS74a9ewvS+MMJqO1iTuAhnngdo4fP3ub432VtbF7uzSXtEaDn2N7eeaQk63VFmhEtSBXu9iS9VymaLNK3DZoLkJ6kCu+XWt9GVtlVcjfFu3RxhhNAeCUSYIk9VhBIsi4lVMvKrI0kiyNIpsjTExlpx6ZPVkP2T1bAo0xw9Rbc9TvcpGVK/zQ1Qb+akNovrVgZv0Sv8NdUT1qWwjotqf7PfNGLmpb6GfbjWjqWsiB+mReLceiRuq0wzQyYHL6jZzRbyvAl7V9dW/aPTFKZRNpOfG1p+Hp79nFowRtjleAC4XeJJzvghofwZHyzvc1+8Hq9+uJ7FpXcOS17Uf2wO0i4Yk9WQuHZLaQaKiGatYFiqO9Upgj2JZHvD552rO18nK2YmL5oimbg1UuC8YR/yRs976lLcxHMFWXbPhf7RtxbW6ctNudS26UU5myslwOSiTw0/EprWftv73JCr+VhvYS28MVUpgsRJYrkSqlcQGH0T1VUrhajOq+joleiG1PMnyUNu50l2lTJ5QBo8rg8eUwSPK4gVl846yeVPZvCYX1yuO2YpjuklQj1MMIxXDCMUwTDEMUTSDg7625x6uqdFz9ij/5mofX/3BXubFng7C257Z1z1Vuqt0tuZw3XhorJ0C+c5qywg6KpphimKQouijSLorgk6KIM9L+f0FmxTPAWVyvTI5pixOKItblc2dyuZuH9HU9tzUrymL84pltQDF0FsHs67Rt6M76l2K9CE5+pgMfZdUfUqKvk+SPiVZWTyoAn6uAn5q5qT+hfKpVT61KuAHyuYZ5fKGCvhI+byvfM4rjzeUx+vK4zXl8qrPNkvlsLJ4Qlk84iHzfavSOV4XRZ3KIbnYqxS2K5mNer3ml/q81vf8bncm8/e8QjU8hmJkDJb8DtQo77k/DdbuYc8939JYuHBhPTTHu2o/UDVoA2gLaDeG4sy1oJtA21rhvhqDt/cIzz1kS9qr0kHdMfaKgyjTcEZqDNM0kSWazkbNYYeGclC5HLKdlyOolJM75ORhOXlcTp6Xk1fk5B05+Y6cfF8R/EwR/EYR/FERfKkI/q7oiP+jCP5fPZK6KQS1P5L661qFbX1hhBEifL3fNodtwN+7jKdqwN9rA4u89qy7N4ctz3tqjAy3r6cXyzvjxYSW2Cs1dq3WIqZDKb85SOrGyrY+h9fGiwJtXoHLBqEQ0c0hURfIQhRGGBcjfEXL+HLoOFdzvtkNlWFcWsgnTgXEqSfJGkKGhpKhYWRqGJkaQWYDsnosOT7J6qkmWR0sUb3SC1F9R+cZ2kgXvTq6RG+O2qutHkT1y4O76aWB3bWP7jpbbkRTX+kh+32dKft9g4fst0VU30a57qBcp3DrHvpriodROIZ+KuCs8nhG092v62xNaaMevr6IZs92D3RzGuqm2tf1AjX2hNdL/wR0oG1pHevt+wi2K5b/pQPVb9a7prfjy8rK6hl0O4Bm0jCSuqAdtFtTEEEXRVGhGCYolgWKY42c5AR8vv1FzCL6LzWZxOdqGpIy3hwmIrhakTygGVX/0JzxD2vNvFu0p/qQItigB6/7Rk5Gy4HviGpPmT5PkjIQRFKqeGYrgYVKYJkSWVWPqE5mh0lU71UKB2xk9VWKpEO9siyC0DNvaqi4c9cflcHDyuAhZfCglg7/mzJ5Vtm8pixeVhYvKoVDimWinjo5Vn27VMldslHRDFY0AxVNf0XTT5F0DviaTXHC9QfrOdmdXZp7DvdGhF+ssEfJ2IlpXyT1mZqqBmSoNR48nTWscWiVZTkq2Z/H24+X6crqpxXLNMUwXtFUKZrBiqKfIumpSDp7SH73EixTHFuUzpXK4GplcJ0yuUGZHDeJ6tuUzZ0+oqmfVT7Pq4CXlMxbwiSob9i2ScvZoLN00lsRnfU2xXqPfH2IEVH9Cen6hHRtY6XyOK8iPlMRv2+AQn6hLB5VLq8pn/eVxzvK43Xl8rJyOatcXlQOZ5SIb4eMBGYok/tNgvouZXC7GUV9g5mL2h5FvUXJrNfntb6jqAMdN/72YS1BVDeVNG/seOv7YNc9iyzw7Mv2z011TPHnZB2qs04GqAq0ELQMtBK0HrQVg6i+EoO8bq25JdB+5zlXt9a+Ow00GDSeYk1ilKawUNNZq5ns1iyu1RxuUgmPKJHNcnJYTm6Wk1vl5B45eUhOnpKTF8xI6m/LyccmSf1TRfBrU+77C0Xw/ymC/1B89P8ogn/IwVWN9nNvbeRvn23/HIyDhbWXDivQhRGGAfv4CtZ23lRSu6lkpL+11tt1fJHYYb6g5dCaBHVz19kbGtsrBlL3UEnqYPakX9c2nsYojHaDNq9AGAEgmBc0f2X4WrDCAzaMixHeSGq7Y4evMfJ5rWFka+v6h9H2SCRSOcSqhCS5SVV/0jSQNA0iXYNJVwXp9cjq4QGQ1ZYE+BQfRLVd+nthEET19anjdVWqQVRvoVRvjNit14fv1A6M/NSvDtqsvXTXS+6KevmpfUVTW7LfF0jqfrqDcm3zQ9Qks0i5PKoc7lM2d+rK6nE+DY3BrFmhGjabaoy1l1fprvIaGWYnu87WXL4SQY21d7Av8nYjWgSrFcMvFMOfFI1BUlW4jXnafpxFTnub9xcuXKhSUD5GTupeXPyR1E5yFEk3RTFY0YxVFENCKqfCbezzLkXvYU8ZOm8OEw6yFcV3Fc2niuaHGl7+pqaNekpXzDylSK7VTfvXaP6ER+Wgd5PqMsHdw+dvkXRWHFMUz0zFM18JLFECV9iI6o1KYosZUb1TyexRMvuUzH7FeyGzrPFxpsa3DHowKCuaoQweUDr3KZ17tXRUjWb0f0pZnFMWLyqTbymTp3X2lv/Uc3eMUAxDFc0gRVOuKHoril6Kooei6CYn6UE9N0/jmOf8EUNsUPfij1xqrvedvW70NmhPdfOU11aocBtzsX1N9NWOdX2lrKzBM/LmGGI9T8/frHNfuX+Abt61WnFcoTjmK5YZimGiohmlaIYoCrcp+V0iJ8MFpYLpimOV0titNPYqnYNK5yplcI0yOWpGU9+sLG5RNnd4RFM/ojyeqJP8TuYVQd+6us5lpF5PKtVZSvWao7vecnTReUexvk2B3iNfH5Cr98lVFYeUz8cq5Ncq4nc2WCT1T5XJvcrkYVPe+zXl8pJyOKMcnlUOzyibp5TNE0pkgc9nE88UM4L6Ng+Z78NyccDMRb1NyWxUPFMaOA4Eg0D3YM25lwu1rGDOs74LNSraIv09idTmirJuqmKeHZ1AEzEc9WaC5mI47q3CIKq3gw6AOrbAPNIUeM471nzSmgb5QaDVFGseCzSH7ZrICY3mYfXmA5XyXaXzAzm5Vk5uUteSV9Wl01vqWPyeXMmvKyXpXTl5Q07eNSOpP1UEPzZzUv9eEfzZjKb+V8VE/qcc7PTZBr720d7GgLffgl3f/DlKhInqMC5X7KimnnJSIO+2nlHQoTo1NcWu0dh66+2cxhxiwhxB8yOUPVJbEdSBkNKB1t/fPYRyDX/lNpU3C6P14THXtH2FLieEMlCs6I3GBmiwdfA893I2vodx8cLf4mSNEUvu1PP3S9Vof7mienlZo5J58UQokxgVk6AyUtQLl/rgUl9c6keqykkNmqweRZZGm2T1OBtRPdlGVHtKf1tE9QIfRPUKG1G9hs66kom6gQU6lbpSG+mizZTozZF79crwUp0b1rVefup9Zn7qg2Y0dUOiurdJVF+IprZI6ol+8z4aSGK2srlLWZxUaeo9mux+KKCXoEA2p4FufENZ+3zVyV6G/R7sfy0jflv38faOYJ6JZeSNYK6ieUvRfKIYfiInAxocG2hah4nuKnUyz0kAxbSDNgkEyX5+c5KjCEoViVsOEtu8ru0RngSCNUdYRqYIlivO+V+K4b8UwxeK5mcaUvYPzR3zD0Vyo47v+B/df9NMORggh4850IrE+7pWDZxZrGv347g6skzxFNX7PYIOimWs4pikOKYrnrmKZ4FJVC9XIqvN/NSW9PdWk6zepWR2ekSRthwqit/T0lH3KJ17tHzsKa0Yd6cyeFiZPK9Z7q+UwRM6tvY/dHLHxyrvOlDR9DPJ6W6KpFSRdFEkHRVJBzlI9nkduyS39bzspM/ntfUjH1NwKZ54W3tG+iy7MfKoufZ820B/AQ1oB/2/qbCi8e0Rdb6i6uzt50k829dPz/2AfQ2NZph65N6pGzb8WFMHP694liuOhYpllmKYrBhGK5pKRTFAkYxVBFVyMl9xVCuVzUpli9LYoTR2K539SueQGU19xIymvklZnPCRm9qQ/E7mSL026MtiPUyZXo4t1wv00cv00BuObnqDLnqLjjpPB52nSCfJUjq3KZ+PVcRvbbhAVhfwQ2Vwp9I4pnw+NCOnnzfJ6ceUzaPK4mFl8aCyedTvs4ljvNK5WWkcMwnq+jLfKWxWMusUz8Qm7VGayzBoL8tXmYHYQhozVgZrSwmFVN5R3VBu1ZN4aOqYs5ftSQYEc60CDAWZKtAYDLJ6OmgeBlG9GrQZNLSZ546moP3tqTM0gykazwkN4qz6cV49+Z5K+YkK+LU65XysGdM+06SJv9PY0f+iEcP+qKEVf9bA/n9RXs4PTbnvD+Xke3LyI0XwczOa+nem7PefNX7Iy17bIRBSqTFCyZutw1//s873dV44b2cYlyu8KWlY8EVae45j+/d73NUqIK1F69wYVxBqOW39LC5FBLO/act1MlRyOpR7CfZage4hm8NmGEbLw4szTNtX6nJCKIMlkMEaqBeJr9+tz+GcE2FcbPD3Mudtk+Xt+LCX4MWNxgisIzv2aUCn7iohSV1JUjeS1Z1k9SBZPUkJiayuNMnqliOqO9YR1QcYpyPM0VHm6Qbmazv9tJESPdavRE/2XaltlOrVyim6s9AgqveaJLU9mvowPXWNTfbbMzf1SfppQgAywpZ6wYyKH2jh2Fotm/Q9Ta88p66ZN+iFmvygX4YshLoBbqkN599rz4df0FoYFW7kZIKieFjRfEvRvKFI7vB67NmzZ3X+tQsqGVbktL3/VLqrVAo6Mqe/strB/QWDHIwoKJefY5xktnk92ys85wPPfe/kIf8wCWoLf1E0nyiKbymSWxXBLt193QI5GSoHxX6vY/9rv94c9xT14mp1ZYuKWax8pimN/oqhUDEMUyyjFccExTHVjKaea8p+L7UR1WuUyDozqnqzktiseGa1WjvGMVkrxt2lleOeURq3K41blc4DmuZ+RjMHPqGFQ/6qdB7Qqml3K5q+iqJMkXQ15ZiLFEGhIshTBDnq7sehwtpzebajrzk9ixzlU6QscpROlt978CS77b81pzPu3aDvg/q2g/7fFJSQGpATkDcJWF9rpH0tt76rcKMYxiqJ6zWm92tKZK8S2K54NiielYpjsWKZo1imKIaximKaIlmiSOYrnmqlslup7JCL9SZRvU1p7DKjqQ+Yst+e0dT23NT3KpeHlM5jgrn16tubhXo0vkIvJA3RcxGDdcZZrpedffUyPfQqXfU6JXqDLnqdThrMPGXznPL4QEX8xoYLhHUBtUrnhFK5Wtk8qxyeMyOnH1MWDyqL+5TJaWVyjzI5pQRmNDIuRyuNI0rlsI2g3qkUtiqZ9UpitaJtEeHBItj9VygGR19o7NxQbB/eEKp9o8KNilmmde4TmuLe2ixj7svaqgbjwyKtPd9XA3k/zQT1AbkxIoIrQaMwiOoZGET1cvP/tp5vPOcPb8/d+txaqUkcuOVgjByMl4Pp6sB8DeWY+vKBuvEjdYz4nbL5ozL5QtOm/EYTxxsk9cgRf9SwoX/W4IF/Uf/yL5Sb9WM5eV9OPpGTT02i+qeK4DM5WN+gP/ojuBp7v/E8Plg7hudexv699V3YJhhGGPXhbZzaf7PPYV/XSt+q7qq5VGgLE7WBccoltV55zaXqyjWSMAAAIABJREFUGAjhGco9BuP4EkbwzyuU/VFb1TEUgjpYwt1XOwRTlr86t3WbhhEU2rwClzzsG8dQB0tjk8PfahtGeXkboIFOemHSLoyLAZXuqjoyyfrOs497+xzqS11z1LesrKwObd1+lwKOHj3awJj6wiNP6oWHn9CZW0/rzC2ndeZkjcZ27qNZ3YarhKQmkdWBENVjyfFKVE8jv46onlWPqC6qI6oX24jqNfTUQabrKqbrambpWmbrSiZoPV20gS7ahCH7vZVSbaermZ/aiKb2RlR7RlNbJPW4IHLcWm189a53tWhsrVZO/0Rr536sVDZq8+zV6lWwyeea1BhC2Qi31Eb+uRpjvFa6q5r0EhnphVCJwNXm4yYUhCpra7yoD9Xt7gV6ufqNuu+HuAsVyVFFcYeieEhRPCMHDeWSrfa3rm/1Efsxn9ei396NykFfPfbpRZeLOg/UEzTcRG47qNPFhMb21Ieq/58HSf3viuZHiuJlRXKPIrhKp678HzkZIwfdfF7Hkti2X9eaJ5IoVSlb1JnVKmSmshghF/2VzGQlMkmxjNTYYUd0zb73dNXu93VoxwcaOehmG1F9hRJZaZLV1UpkvRJZq4gA1C2aC3FMVNe0p5TGrUrjFqVyQqkc19yBf9X8Ib9UOg9ocMcaJbBSUfQ0o6c7mQS193p2IE7lpGgsmVpIvjbSUcsorGs/z+fo7RkWUqwe9FZXeighADWBh9xV+qLmwt7Qek7NqZxzFnQO1KMd9H/Ar4KMJ8rJ0TAKdTOj9NjCQwGpVHjLletv/bXGZCwzFMs0pXBKydyiJI4piauVyAElsFMJbFQ8qxXHUsUyTzEsUDTLFMVCJbBWqexVKrvkYqdS2S4Xa+Vig1LZolS2K41dSmef0jnoEU19XFmcNKOpTymH00rifsHM+v0zbbyO567UC5kj9UzsCD0TOVTPRwzUixHlOuvorZcdZTpHd71Md51gqpJYqRxeUiE/NnNSN0Q+HymN6+VivzK4Vdk8bUZP369MapTJXcrgDmVwmzK4RRnc2ugzi6TYlPi2E9QblUy1klipCLJD7jstQVLbyw3WABtMfQLd/zXlfa8X16uSl5VC09/bvEVLe3PS+bpWOldzvlGiNgvDwa0UYy7qAxqIQVSPxiCqZ4GWNrHezQ27Monn/Z+rOd8K7+fFgr5y0E8OKuRgpBxMkoNZcrBIDlaqN1erkjeV4/iDsvhSmXyluaP/S07ukpN75eRhMyf183LyskYO+EZOzptE9UdmRPX35WC5137wXE3DSMxgxpbVXsFGPHvrg/a18uvahmoxYYRxuaHC7Z14bmz9saKwKyjVViZpExO0nnFazWhN8HAma05HEH+EXrDleBLwYTQ/2is57a1uoRLUwZLUjbVLU/ePYX7rokKbV+CSh11SpykkdWOTRCAkdTCG/bDMTxjtHZ4bKM/+7us8+8tdS9XNMhh6I1E9o1OsCJUwcR0crLZ98Yln9OLjT+uFBx7TmVMP6sxdD+jMnffrzB33qYh4dSBBxSToD4/8XL94OFGdSQyKrK5PVF+IqB7aAkT1IjpoMR20ku7awwTtZ7IOMtUkqmdoM320js5aT5c62e8tlGobpdrBBdnvvXTXPpOktmS/rWhqi6S+gd4aG4Rh0zIqWS9V8YzRkSv+VUfXbpaLNUpmqeYPf1RJzNZrNT9pcaI6mM28r+Naep2LprOi6awoihRFkeIY2ObjprkQ6Dz6da20hz112MlOvbHt23IyQ5HsM4nqWxXpJU+fHVa/s8/v1rV7gH511Igi+u0D6K9P/0Q57aCNAkUBhnG5CiOX5GrQIlBnL8da64pnNPnlDKsv+jL4NCSp/65ovq8oziiS2xTBLjmZJyeD5SA/oGta86Gd+HTRW3lMUR6TlIZbKUxUNP0VQ4XcJZsVyxgdOfBtXb3XIKrjmaW+xVeaRPViW1T1SiWySnFMbPW2TOOkUjmhbumPakHlTzV32DH1zHxeJa6zSue00rhLadxmEtQdzehp345OqUSpCwkaQpqmk6PVFGk/JUHVqQtdNZQqDWaYCujg99j5oPOgu7gwv++prmrW3NGdQTWg+0Bd2rjve4uCPnr0aL1jYolUIUkaTJ4W01PrKdc+KtQRV1AEdTC5cuNYqCSuVSpPyMWDSuEeJXObkrlRSRxRIoeUyC4lsEnxrFEcyxTHPMUyXYmskouDSmWPXOyWi51yscMkqdfIxTqlskmpbFUaO5XGHo/c1NcrkxuVxQllcZuyuUuJnBJMrVfHeMZoA+N1rmikTjNAT0aP1TNRlXqKgXo+crC+5XDrefrqBfroeXpqMOvlYo+yeUYF/EBF/MoLfq08vq10blEK25XBLWYE9f1m5PSdyuAWpXOz0rlJ6RxTGkcVz/hG2zSSQlPie4uS2VBHUCexTBGNKAz4w9e1qqce01wktb38UAyUzUlSNwWDeUqDeVJJfhyYQm13b/dg3+MEYlTNBRVikNXduUBUDwONw5D9bo/qMvurDzdwNG95cjROUCgokYMyOegvB5VmJPUUOZgjB0vlYI0cbNbyWXcrkTPK5guN7PuqnJyQkzvkpEZzJz2kGeOeULfin8nJixo35BulJr0uJ2/LyftycKLR+jxXg8+9ixVt3dLEha8+2Nb9I4ww2gOsMeprbvI2dgfRpY6crmaMVjFKy6nSYoapip5+z20KmmO+sM4PE3otj/ZGTnurV1MI6lCdJUIl8P3VOawKcNGhzStwWWB/9eF6Uk7+Xq78DUJfg8/bOY1NLp55lsII42KDNw/zUI0XzTEWAiGlA5FU9CarGEZDJBGpNKKVQYwyiFEmMcomVjnE6qVrn9Gvn43Tr5+J07Qew1VEvIqIVzEJ+tUjw3VohkFWdzEJa0+yOjSiOquOqB5jI6onkOuVqJ5JgVeiehV9tI3R2slYk6iepINM1h5GaQ2dVU1nrTOjqTdSos2UaKuNqN6Fd9lvO0m9mk4htbmnQSmZRbpp81rds+vf9dDB/9CD105XAhOUwFjF0C9kL95AnKwCWSv9bXJbyxErhXka696pRMYpMQBDdHuHL8c7X8f/pOa39Ujq3Y49uippi6axRXlsUiR7FMnVcjTSJ71d5/Na9Ju70RzQBAyjrBv05SPfVRGolJg2b6/GkIFBdLkxcknOAVWD9oJuBO0BlZnHeltfPAmpUGEnvy/GNaixecZOVEfzB0XxjqJ4UJFcowhWy8k4OejeLHVJpZ/SGK9EhiuacsUwSEe3DVMsVXr6ljFaPO4BxTFZD14/TfNHPmrmqJ5vktVLlMAyJbC0SdGRoSKWsUrlmInr5eI6ubjWJKhPKY3blMrNime2IigIqI6dSdBgUjWFbK2kSMNJ1z3VCXW/e45rT2NgGX01iZkaxDC/15kIegz0IhfGTLAoACU1ckwh6BrQEYyIxbbq85XuqkaJ5AKS1JMMVZCviXTSfLprDX1UQX6dgTQUgtrX+hnHCqXzjtJ4Vam8oFSe0qLhf1cKp5XC7UrmuJK4TolcqUR2K4Etimet4rhCSWxSKofl4qBc7JOLPXKxSy52yMU2udiqFFbKRbUp+22Pprbnpr5OmdxQJ/kdzQnh4fARx0iNZ75uoq+ezZyjR+Om6vHYEXoqZrSeiarSEwzSUwzQs7j1DG5dxwzFMUoZ3KUsHlERv7Dh57b/f6lc3lIax5TMBiWxTFk8pExOKYPblcFJpXOj0jiqNI4ojWuUxtVK47DiGNPoM48kX8msVzJr6gjqRBY1qR8Fa4hsSaNqsIbRlrZjJFGq/pxWf04rMUjnmkDGry870N9rzwet/FDABaK6L2gwhux3aQu2T3PgXM15nampapQUsb9jN22f0kHQVQ56y8FAORhRJ/XtYL4cXCEH1XKwSddue00O9svJVXJynbYs/kbr5n0jJ3dr3uQHNGv8o3LypGaM+kZOzig95UM5eVUOj5QCgbSBRQz56v/7qw83+b3F6lNh+18YYYSGczUXHLqeq/G+F8rBpWpG15HTSxmuRVRqHhWaxUCVkhvQ/N7eyMswLn00J0Hd0vtFb/VuS4fGMJoVbV6BywLWAuY5eOwDxtNj0t+gDtSzJDxgw7gcEcpi+FxN067ZVHI60ByAYRiwE2W/eyVaX537UukmYZ1JjL448yd99nysPvtWrH79bJzyidOfn/qN/vTkZ3Vk9aGZCepIQl1kdakforqh9HfTieoZNqJ6DoWaS6GW0VMbqNQWRmgbo7STMdrDeO1jgrYwUKvpZJLUF6KpN9miqbeb0dSW7Pc+D8nvayjTyBAjbuzyfGCsIT974R9ysU5JzFcSM/XYsYmKZ5TiGKI4BmmUe62cAciz+hvHwXhT2n+35/3z9KRsLYLaM8rt+NEnL/oxbTncWe3tbT/h+Yzuct9TR1IfiNmlPTH7tZ4dWsl2jWGrspkTcJ+wf/79LQv105VoIWgaBsk7BCOS6FD30VpOgWaQq4FkqwdpyiJOSUS1eRt6IgGUAqoAjQVtBB0E3Qx6AHQGdNqLcbE5XvzKysr8rl9t3TbNCQflijJzUUfxqJmPeq+czJWTgXI0k7R2BNlKoEKJDFM0fRXNAMVQoTOnDKI6ljF64ubximOymaN6huKZXUdWx7NAMVQ1cBxojciGSDrJxVGTnD4iF9fIxdVK5aY6gjqVY3JxrSICjDrvSLwqSVNPkjTYzMlnyZ1CQ2WEr2tVz4C3vGy1tpbtVraf51MBugkjV/TeEO89H4PgGYjhNOIr+nA8aD3GOC1vw/5sJ/c95wLrt1wS1Y10DSRXYyjWLEo1jo4+ozgbg6855/otG9Qr6wfK4COl867SeF1pvKiZA/9Nc4Y9qhTuUwp3KpkTSuJ6JXKVEtmjBLYqiX1K5Tq5uFourqyTtb4QRb1dLrbKxRalsEIprPaIprZyU1vR1Ibkt4sb5OCI8HCAimOYRjFH11Cu4wzQA4nj9XD8TJ2mSg8wTE/GVOrp6FF6nAo9zmA9SrkGsEYJTFcmNcrmaRXxUxXyExM/VRE/q0MuLyuVa5TEKiUyX9k8Ykp7nzAjp48ojauUyiGlckCp7DdlzQ8F/BzimahEliiRhUoIkhDz9jxDMTq2RJ9ubyR1Z9aqDyfVhxNKCNG50w5LQral6luAofTQA9QfYy/Uku3TGghEkSy4MjsKenhIfU+Ug5kmSb1MDlbLwQY52C4He+XgSu1e+Y02LL1RqxfcYkp+18jJ/Vo46RvNHPe4nDwrJ0/J4aHYECpaar237+Ht+NdwDuowwmg2LKdKSximRVRqPkM0h8GawQBNwa0J9NWd1b5tMfZ1MExUXxy4FBRoPe1sFwtBba+7r7qElQHaF3w5adrQ9pW8XGAnqr0N2sYix0K9biARaW3dNmGE0Rrw198/r/UemR0IWoKgvlRJguaGfS5LJVppRNeR1V+8+Gd9diZWnz0fq1xi9fmzv9evn4nTr56KqycD3okLEuD+IqrtRPWAekR1Rh1RPbweUZ1dR1SPr0dU5zUgqmdToEV00xoGah0V2kiltjBc2xipnYzWbsZqBR21ik42orqLSVSXNJD9tqKpPUnqqiZIQvrKYxbLACWzQAlMVDyj1b14iQ5sfFrTxu/UtAnb1bNksqrci+QgtsFYDIR4DnZ8+9qgWgR1a21U/Y3nUOea9gSLYLLa3VuEtf2Z7mCHtrNdVyZcpU1s01q2aiVbtZStmssSDWGIUk0Cyxs8ZdFGY0QZbwBdAZoLmowhmT0YdKhrstaQr7nkaAwZ6kaqCkiUyxZdnYSRD7qt29IbOoImYZDVL4E2m+1rb1fL2NiUseNv/bKMv82Zy7e5EcpYcjJLESyXk9l64fZv9Ma93zRbFLWDREVQqEg6K5ZyRdNb0ZSrvKtBVMdgENUvnvxPxTJecUxSHFMUxzTFM1PxzNboiuN6/JFXvD6T1pB4N4jpa+TisFxcpRQOKYUDZo7qY3JxRMlsVwyDGy0rk2jl+FA02FNdpb/VXjDseBrOPZ18fJERPUBbQIdAN2BEE4Zy30UYEdhDMIjouRhjsNDjuAGgGRi5XtsqSrHCfcG52Wo7T5L6bM1hZRKvzrjUj2wNo1BdzDnWmqM9y23MMGqP6jtXc14J7FRxzFcqTf6lyjJ/qP75f1M67ymNN5XGS5oy4Dl1SnlVLu5TCncpmZNK4gYlcVjJXKdUjsvF9XJxrdnfDsnF/noEdQpb5WKzXGxSCleY0dQXclOnsUNp7FY6B+okv+O5UrC0Qf0jKdQwZmkfbl1LH93EZJ1kou5grO5mlGoYqXup0gMM10MM04MM1f0MUDQ9lcgipXNCubykQn5o4kcmflyHHL4lF/uVyGIlMF0pbDYjqG9QGteaBLX9Ho1I8RS2KJbKgPtAHKOUwJygzvH2vMMktW/04LB6co16crXiKQq5HGsuq15e5nPced5LKOtuFsZ81Q3UD8P5rSXbpyWxp7pKZWVlAb8rB+YAWiDoIgc95cAtB0PlYLRJUk+Xg7lysEQOVsrBejnYKge75eCQ9q76RjuWfSMnx+XkFlP2+24tm/aN5k56SA4mtXmbBQK7cdj6+zs3+g3GOtrW9QsjjEsBZRRqHhWaw2DNZKCm0V+T6Kfx9NFoyvRhzSdez/O2/rW2vf5SIFxbEwEQbhcFLtUoam97rjDaFs/VNLp/b/tKXi5oLFKzpaOePSeeMEEdxqWGxvqzr/HUUgb+5iKnw2PVOyzjtv15fl6LfvdqtL565at6kdVZpgz458/9i379TJz+8NSTARHVnjmqW4qonkdnLaOPVlBuEtWDtYGh2sIwbWOE1tFXy+molXTUajppDZ211oym3mBGU1uy39s9clMfoIeGk9mizyKGXho/9IhuuuYd3XrDW7rr5Js6fefreuD0a3rovlf16IOv1FMGeLXmkzoD+5e1VfqytqreGhVMniZ/8nitZcj0hC/izL5RvpSIajs8n4X1fR552h61URvYqHVs1ho2aQUbtYS1ms98zWCGJjBBfemrZJL9Xuurx76v6zEI3G0Y8tiLQb/Yg351GI0ELSBJG8nVYrI0nTT1x1WPpM7AyGHtSUC1Z9jb07Nfh+J8YTeCe44R6zm29T2HArsyke/jXCFHkzaGCAoUSUdF0VVR9FQ0vbV8RrmiGaC3av7LJKpHKpbReqrzWM1kgklWT1UcU3Xz9e80Y9RY8IhlhFK4UikcVAoHlMJ+pbBXLq6SiyNK4Sols1VJbFI07ma5pj+jmLUf8vac8jHyuK8AbcbISR1qHTphyOQOwyCnF2DMLbvM8q3j+mHMHRUY+WDbsq9bY9S+B7KP2xRiVEiyupGuPJuqia9+39i6af/ty9oqZfOlsviDSpK+Uln6X5XB91RR/K8aXvqWihPeUyrfkosn5OIBpXC3krlFKdyqVO5QKifl4kYzcv8as38dVAr7TAJ3h5JZp2SWK5nlSmGlklmqFFZ45KbeVk/yO569gooGdY8kX51ZqC24tZ8+uobxujdtpo4zUbcyTg8ljtVdjNHdjNJ9zjG63zlG91Ch+WyRkyS52Kc0rlUeb6mAWhs+VQHfVwHfVxE/VDZPKIXtSmCO4pmgZNaZEt9Xm9HT++Rip1LYohQ2KYWNSmG9klmrFDYqksIgxupQxXi510ARrFGypY2O7YmkjiNPpexUV3apKzsVF6ByhC+cPXtWPzhf04Ag9OrU14T9YR5GCpHsFmqX1oa9XZru0F2kC1Lf/eVgiBlJPV4Oppo5qRfJwXI5WKvju/4pBzvl4IAcXCUn18jJUTm5UU5OysntcnKHHIxq83YKBvb3JkCPY5DUv49C89pB/bzBM6VaS6emWbhwYd01Fy5ceNGrYIXRukgnSTMYoKm4NZlyTaCvxtBLI+mp4XRXMnFe19KWCFizyg2kjHDEafCwO4xezAhHUYfRGqhwB+Q40PYVvVywv/pwowO1MZK6OQZ6a04aYYTRmmjM4Owtws+SBA72WsF4dzc1ctra/IS9werDW1vY58y/vvq3upzVnkR1PnEqMPNUh0pU9yfNK1E9jMw6onqkD6J6kin7PZU8zaRY8+mqxfTUMnprBf20mv5ayyBtYIg2U6mlFOsKOmoFHbWyXjT1BdlvK5rak6SuJKNFxpr988KFC3XNnnd14uhbuvPmN1Vzx+t6oOY1Pfpgw2hAz83i2ZrDeq4mtKidlnbuago883fb++fFTAD6gjfHgkp3lfZXH9aXtVU6U1OlvvTValZrFau0grW6grVayBXakrtFB3se1M0jb9atU2/VnQvv1I7JO9S1oGuDMnuAvtcbfTrEyAu7B7QJtBr0880GUX1X1QyNBE0mWmNJVTdS1d0jkno4RsRk93bQdqGgOfq2RfxbEdn++mtb368nYkGJ5v+eBn1f0fyeaO79tYUI8hRJB0XSpR5RfcV0t8q7DtTr93ysl0+dViwjdISRuo8xOso4zWOCrtowTk4figL2eWNPdVWLtW0kRSYxvU8p7FUyu5XMTiWz3SSotyiJjUpiveKbSdrUE9Y6YZ9Hz9Wcr1PEAEMJYQCGRP4c0DJQ7yZcsxRDInckaDpoCYas917QUdBtGBHUeaAOoGJQjJ/yLMN2Sxq3Pfvt32sbGsuSbZHsFe6GkXT2/xtbPz0dnSe5n1cWf1IWnymTn6o8928a1OFDDS/9F6XxilJ5XqkmSe3iPqVyv1I5pVRuk4ublcwOJbNdiSxWIkuUwFQlMF0JjFUCE5TIVCUyQ0nMUTILlMxipbBcKaySi7VKZWOd5Hc6+xTFBsEAL306T8XM0RrKtZ3e2keVrma6jjBV96dN0s1M0APJ43Ub4/RQwlidjpyg+2Mn66Hk8ZpXtkqRdFYqB5XKfhXwsQr5RAV8bOITFfBdFfBdFVKrTB6QiwOKZ6riGKl4Jiud65XKQTPP9g6lsNkkptcomdVKZqWSWK4klimmmRw/Au0/gRolW8N+EAph3lJ1cdFXnahWZ9aqE9WKJSfoMqy9rbU/+rrWSGVgzWveCOumGlSzQK5W6j8tBc/3Xs828fbsG99TJwmKBaVyUCYH5abc9wg5GCsHU+RglhwsMPNSr9F1uzfq2I5/ysEuOdgnB1fKydXateIbbVv6jRwsE6ZTyZugsxiOk/3bQRv6g6XEYb1//bb/SP0mJla1oHPtoH52BGI3aU6FGU8Fl9ZWsgnj0oEVOT2W3hpFmYbTXUPpqsGUaJ57pte9VnPbM8IBai0LKyL0UmhX+x6vKUR1a3NNjdW3rds1jPqw9sWNHNf2Fb2c0Nhg9dyUt7XBPUxoh3ExwYoK83zx9xw73jaDwURuQvNHUDd2Pc95wW6ovVzh7ZnZ2+lczXm5TAlwT6I6l7g6onpKd4Oo7tiKRLW3/NQGUd1DV9BLK+ir1bi1loGqplxLKdYyirXcJKpXmdHUluz3BhtJvY1S7aSrFjRBmtAf9lTXJ7TO1ZzX2bNnVXPH67r5yNu65/Y3dP89r+mRB1712cd9KYtUuPFKWHtGWtuftyfO1Zxvc6kqq23sf4M3qF1cqHQbRPRzNcbzqnRX6Z2a/6sbq/9NsQyqO66MMi1jmZawRItYri3ZW3RswDHdVHmTTow+oVsm3aLbZ9+uU8tP6fTG03r0+ke1Zva6uvNfT0ZPxSfpB/376bQrQz+duFg/moV+uWi7VmNEVL8xd5x6eNQvnkhlE6dEojQHI+JyHEbu2Y7toP0Cad/G+ltT+6ov4qq99ddijGjWKlAlKMf83hfZ5qucv9UebhHSN4IcM5q62CSquymKMkXTRwO6rtZtuz9SDIO1ZPJQxTBM2xmhaxmlq7uM0gcP/Xfd8/asv30/09JKDPEsUDK76kjEZLYpmS1KZoeS2KAk1imJaiWyStH0aZE62O/d2xyag+FkUoEh/z+pCdcqAvXESBUwFjQbtBwjOvsg6BjoFOhRDMK6r5+yvBm5A4n4CiZaqzn6qzdnDm8Okb4cQPdXH9ZYdinH8Sd1iv+NuqX+Xhl8qgw+VLf0t+tI6mSOKoEVSuAKJbBMsVQpmm6Koadi6KNYyhXLAMVRoTgqFU+V4hmtBMYrkclKZLqSmK0k5imZRUphmRlNXV0n+R3HasESQT+v9xpHlSZQoXX01lYGah8zdYjpuoYpui1+po4xWTcxSSeYqNMJs3U6frYeSp+lE0U7dMeJN7Vm6Wkls0FpXKd83ldHPlEHPlIHvmP+/VjFfFdFfKwM7pSL7YpjrGKpUDS9lcY1SmWPKV++ScmsVTKrlMQyJbFUSSxWIguVyHwlskAxPu6jJRCIUbK17AGhkOYtVZcsRqqIhSpikYpYoJgmKBJ5tuFHj7wsqL+un6s5365Ta7QWrPcDX7YvX05ogRH8RYISOeghB33lYJAcDDMlvyfJwQw5mCcHSzV++ErdduCfZm7qrWZE9V7tXX9Qe9Yd0jsP/rOu3NfdVfoP0OegX4FqQbdgpI9o6/YMBEdBH4LOgO4DDW0HdbLGQqB2lKYSyPY11d91WkPNJoxLAx3JUpUZOV1JNw2mRAPorHI6arl7vtd5zNvaF8o652sdDdv0mxcByBZfNGgqSe15fmvW2Vedwvby9gUrijqA/tH2lb2cEIh3rL9FpS1I6rAXShgXGzwlTO1EV3NeJxQyuikvN97mhbZu64sBnkR1tgdRfWDOhYhqX0R1DxtR3dtGVLttRPUgH0R1lUlUjzaJ6nEest9T6xHVpVpMdy2jTCvoo9WUayldtIQOZjR1sRlN3bFeNLUl+W2R1BWkt2ibWtFY1v/W95EUKZruirRFnHxdK6/RXYGQLFbeS0+0dZ8KpN72z5fbeHWxScX8XMX8TMX8RC421vu9O901n/k6UHJAxwYc040VN+r4iOM6Oe6kbp16q26fc7vuWnyXatbW6P4d96sznbV5eoaOEaVvYRBFj8TH61bQaVeGfjgR/XxWtTb2HKBNvfznyV2HId+7EiMqsgqD8Aw1j21bwLPYRvxlAAAgAElEQVQv/a32cMiklWdZvvZ97eklvDNoIGgiaCloKwahaPfO9STW7KSv5720xJwSQZ6Zm7pjA6I6mnJF01/RDDTzVA/VUoapumSjnCT7dByw/23p+SSGwSY5vdWMnN5kktPrlcRaJbFGiaxUIiuUyLI26wuFGOoK/UFdm1BOHvWlvudjqDNsBx0G3QyqAT0Jehn0HoYxf5BHOY05MHq7tjdSO5i6V4H+w2M9tRyF/J3ny3Dpz2DqWcYYdimVZ5Xs3C5X5DalRlcrin6K8nBciCBLkeQriiJF0UnRlCia7oqhzCSq3YploOIYoniGK55RZjT1RCUyVUnMVBJzzWjqJTbJ7/WKZalgjiDb633GMlRVDNAyemkdA7SNWdrNTO1nmq5iqq5hio4wRcejJuuepMU6zmTVuBbo4dx5OjTjGT3/rZe0f/MHSmSJUjmofN5WZz5SJz5URz5QR76jTnykjnykfN5TOseVzDrFMlwxlCuKUiWxzJT43qhkqs3I6aVKZIESmadE5iiBWUpghhKYqkTmteo48mWcbI9GR3u9WtIhMZdJymOq8piqXCYr2ofCRSCwj504SrR++M066r5HVzBdxeS1uWNle0Glu6oulZO3PmH9782RJjDnrUJBZ0F3OegjBwPMvNSj5GCCHEwzJb8XmLmpV8jBGt2wd72u27VZDnbqlr3/1Hee+Kf2Vx+uI9T3g77AkMz+Ieh90KugZ0EPYKj9FLeD9vWFK0HPgE6DbgTtpn3siS3VD+vZN7a+NlWFwFPhwBfCziRhBIJ80jTEjJweQGe56aQ+dFAZhepOft08Zp/zvDnfB3vd9hTwdikjCMLtooC3vhcKOd2a7eGvnl/XKiz13c4QhFNH21c2DO/wNuDbkqS+nAzsYVw6OFdzXpXuqnqkmtWvv6ytajPDgK/xHcgY9zQghY0bjcNFtL4696W+fOmLBkT1gbn1pb+bm6geYRLVo8hqEE09yRZNPZ18zaRA8+mixXTTMnpoGd21kCItooOW0EHLbLLfqzwkvy2SenALE9R22F/UrT45yr1ckeT67K/Wd23dJ8JoObhYrw78QB34tA6exwxNq9SNFTfqpsqbdLzquE6MPqGTE07qthm36Y75d2htn7Vy41YveqmEEhVRpHdnZ+kFYvQ06GHQPaB3uqE7R87S+g5dG30ZuQojuuUwRoTkMgxZ3yoMojoLlNYO2s8fPMdcU8vzNhbb+0t3CUbE62TzGW7HiAR63l3lU0bK3362pQyO3onqnoqil6Lpa5LVAxTDIEUzUAPoVldPX3VviXqWlZXV5V60R/wms9mU9fYkp1eZ5PRyJbJUCSxSFD2btU6W04XnvujzWjScISqhs1y4BAbB3BH/0tuBwoWRr34shtT3HtAR0K0YZMOzoNdA3wH9BPQHDInXEeb5lsODNwdFX3s1b6RMoBHVn9eit0H/BB0iOKNMIIbLxt4DgzEARZKjSAoURQdF0VnRlJpEdS/F0NeMph5cF02dwBhT8tseTT3fJvm9WrHMk7f80xZiGKjuDNRccz9VzQRtZqZ2MF17mKYDTNWVTNNhpupk/CKdTp+qo0zXtYzWqZ6z9cNn/yFAh5bV6sHrpiuLh5THK+rMeyrhA3XhfXXhQ3XhQ3XiO8rjTaVxjSnbPUjR9FQkHRRLpVLYomRWm7LeS5TIfJOYnqYEpiqeyYpnouKZoHjGK4puLTLefT3nxtAWdWnMINpSdYgkSZmMUBYjlUmVMhmuKJJDuhfP77JZqoHs0H42aD8btZiJrda2FyO8zT/252//rfH34XxBRxl5qXvJgduU/K6Sg3FmNPU0OZgtB/PlYLE2XXGFSjvcpM4d1gjK6q7jOfdtAf0YY214AyMq+RHQXRjE75UYDnUTQZntoF3tWA66CXQtxpq3GiPtRWvXwyKlrfb1t/Z4mwNCVZixOwZ+XttwXfOsQ0sr2YRxcSPe9n9/OqkfHdWHDupFkbqTr1Jy1ZlsHau+Kai9fSBrs7910/O4tm6nix2XGkkNge0F28M+0bO+3vr7xRDUcrkhiD7S9pUNo/0iTFKHcanAyo3aEmWHsjg3h5ejPZLA8958yU0GIjl5McJqT3+G1t+9Gq3fnouuI6q/OPMn/eX5P9ST/m4uorqCdA0hQ5V1RHXgst8zKdBsCrSIUi2goxaYJPVij2hqS/LbIqkHkNbq7W6RO3Zjwhff/kaR5Nc7zrNvX05rij8S8OtaXZIe+bH0VxEfqZAPTXygFFbVO2ZHNXLj1kQm6smZz+mZeWc0ilEawQgNYYgGMlCv7u2nNw+XaUanWSqmWLnk6uP5V+ksRtTHbC/X9pUDdiXoOdC9GAbDQ1wgqnuCurWDdvOHKI/PlhGtKbK/F6uhrRDDqWAMaAFGlNJhDDnmh909lEF3r+fZ1+lzNedb5f4bEtVdFUV3M6q6t42s7isHiXX19CynJQ0hviJ+45luynp7I6eXKYElSmCRElighBaI/LSej32PlU2mxlClcvqqC52URaaiiGqx59cBI6JsG0a03BkMUvi7oF+A/gz6GrTf3XBN83xm1rrnay9qPz/Q9bEf6OvYeP0v0P7YeL/l+xoPjfUrf3vTYNYvI5o6T1EUKoqOiqaLh+y3FU091BZNPc6Mpp6mJGaZkt+LlcBcRTJOBuHk/XpRdFRn+mkSXTWPUi2jUmuYqQ3M0BamayfTtJvp2sd0XRszXVcyXVczQ/fmbtIhRuieVXP1da3kJE1xjNSTJ8aqJP4F5fK8unBe3XhXXXlHpXygUj5UAa8rj3NysVsJzFU0fRVFF0WQo1iGKIUNprz3IiUyTwnMVAJTTFJ6nOIYozhGKY6RimOE4hijKLq2WN9urE+0B8NjcxhDQ3nnSaCjUumnVPorFbdc9FMECUGVUeExJ3xdK71yaoByWaVxrNGBmHXaTrUq6N3q7XsxobF34+DfJzrIyEvdUw76ycFgOag0ieqxcjBRDqbKwUw5mGtGVM8WdG50bi0HvQV6AfQ4hvrGCdDVGAo+azFS0kzDmLuTQHHtoI2ngnaCNmIQ1LNAw9ugHvurL6Rg8eec5835GdCZmqqQ+pcnmWGfYzzrEQ4OCMMbsnCoMw4V4VAuDmXgML9PVk8zctogp3NUTKYKSdfh6tiQAlS8OW3Zj/M81vP3YPaJYfiG5RR9KZHUEBpR3dZ19TUewmh/6IpLv6n5gX5T8wN/z6vtKxpG+4U3krrSXVUXdeEJX8bhMMK4VOFvIxjMeYF4PDa2GbDGZmOS42VlZZek/EkghozfvWJEVGcQo9+cjdFnZxrmqC4iXsU2orqLD6K6lw+ieiBpPmW/R5my32PJqZP9nmST/Z5uEtWzTKJ6LoWaT1EdUb2EDg1I6rV0Vv82IKitPudpUAD05/P/49dw5M/4cKnBW5+07ttXbu7mhH29thxVvDmuNPfaXch5FfCOCnhbBbylAt6u12+s/19c8aqeWDhKTy2t0nCGayhDNZjB6k9/vX6gj96+tqfeO16ijnTU9+7LVwYZWmmSeRYaywG7DfQJhvzikxiGwxtpm0iRpqADRqRnS5Tta22xj+v2giiMSKQsDAnNbqBcDPK6K3s0LO5xdWW3JrnXejUifF7bunKNF4jqYkXSWZGUmGR1D0XRS1GUKZLiNlmXfRmAK91VqnKXK5HVNllvT3J6oRKYr3jmKJ5ZdZGfzdm2FW5jnqx0V9U5ZPSjt7pSouwm5IhtCvpiOLs8DvoK9H9BX9cc9mrY9mYc9Iyc9iSy7O9bjdWlBvTbOPTHmDitpGUcT5rT6BNJtofstxVN3Vux9FMsAzR51EFtWHG/1i17UN07rDKjqS9IfscwWtBfhnSvr+sUqogyjaSzptJJ86jQMqZrJdO1lmnayDRtYZq2M127mK49zNB+ZuiunNl6pHSsljJDkSYB/u4T3fXGw30Ux1h1TX5J2TyiYl5WD76tHryrHrynHryvHJ5TLs8rmQ1KZJ6i6KZICurqlMwaM/f0HCUww4ycHm8S08MVS6ViGapYKhTLIMUwQDH0bZM+3tZoa2NoLLlKpERJdFUSpUqks5zEhFSWNQ/89pX/1mMH3tf1K97XelZpA2u0gWXKa6N57GJBY889eJKgUNBF0EMOestBuZmbeqgcjDDzU4+Xg8lmVHU/QVLA5ZdhRE3fi6HccwS0D4MAvgKDAB4HGgLqRfuQAR+CQaDPxUiDM5y2yaftbc209wFfxDFcSA/VHP3NKtsq73J0sA4jMKSBynGoHw6V4VBXD7LaRYJKyFEnslVMporIUB6pyiZF6SQpNgAny8YCW/zZDO3f/a3WcAK5WB2U2xsuh/mgvZHSgdSvresURn10IUWT6KAd9NW9jKyHH9e4fO3h2r7iYTQ/mvPlztM75cfnfxlw7t1LNWozjDAseNs4NsUj0h9JHcg1/JHU9uPO1Rh5ly4lsvpczfl6uY99eVqnmtLfv30pRpPKhjfIUR0KUd3XRlQPIE0DTdnvIV5lvwOPpp5DoeZRWI+kXlaXl7qTppDX5u3uywvdantvUqbWMZf6ZrLSXVXPyOHZF1uSKPNG3AaybjfXmp3Pa8rnFeVzTvm8rHxeVhKL6z1/QJ+/8u96cfMgfWvNUFVQoUEM0ps73lM55epFL52/vrtqT/5MHeig2gfy9KMnspRCSr1r+ZvzXqg2cgX+FEOG8RxoXjvoG6GgK6gSw4CY18xle+ufYIzhv9eer3OoaM97ukRK1Jfb1Jfb1I87VM7dWtDhwXrHfFlb1eoSYBFkmUR1gSIpMqOqLbK6VJGUyEGc12fibY58r7pQe+mpkiAM543B/uyt/cGOakxy+gqv5HQCcxXPbMUzU10LN+mq3e/Vm0task1L6dLm/c3CCB/t6LkX8XZuU6NZHsOQlj2PkbqgseP3VFc1y7rblDIuyH4X26KpjdzUt934lk4efVs3H3lbNx5+R9cfOq/yThOUyBQlMkPRDJMhuZvrp/w8ueimwXTQaDpoCj00l6laxFRdwRStYqrWMVUbmabNTNc2ZmgnM7SLWToYs1D3dtmibmypK+/7T/+3Kt1ViqVKWdyrLO5VMS+pJx+ojPfUkw9UyjvK4kFl87CSWKp4JtWR3BaSWWlKfE8zZb3HKo6RJjFtkdL9FUO5YuirKeN2qXunOYqkqM37eFuhOYyPoZwXQ5ZiyVEceYolVzFkhXwPlW4jP3wivZXMIHWmSitZolUs1wpmK5eMNm/ntkY1aCAX5J5b9noFMhQYSmQQ1b3MiOr/n733jK/qPNO9/+q994Ya6gWBEEIghOgd00EYY4xtUUxs3LDBNrgEVzAuuMjdzthJJsROiB07TiGTjJM4VprTJpkzM2fOb3ziM54Zz/DO5J3yzrneD2svaWlp7aot7S3YH64fYu1VnvWsp97XfV93h0v6e56LqJ4nKAz4OQcw0pAcwZAC342x9lyJsYabDpoaBnUPxtpyq6tcszHUhYK9xvQFTvOhdT/58WDviOPjQR67Wwubz7nQ960R+IZCUA/RWka05hOtuUSrw0JWTyVKJa5o6inkqpQcFbnI6VzSlWVT5rDmX/dmA/TH5nh+UPp4sDdCTgcZF6LU92REhJwOP1SRriWUaRlT9CjzdJoePcV8PWMjqE1ESOoQIR6U6OO5wTKc2aUPvHlc+Xq/84PSz84N+G34No2aF6KsaQQXLzz1sbFc7wtJ7elZh10GEesxc4HqdN8LadFqHWM85bPKIl7ZxCuXhFE5qv0hqpvJUIslmnqGJZralP2e65L97rHIfi9yEdVLRxDVxY5E9WYHknoXlZpOVsjrG3CUmwfc1r27e4T6PcYbZjRgd3vvuPe5QAjqYBPWuRxXMW+omDMWfHlE+zANTr9/9SOdu/WHmslMffvQe3rnSJvePdqiJppUR52qqFIZZbp1/VF9+Ke5I0hqsy6dcsiZx873H9PfgvaHQTsIFPkYhsMejEicPRhS5U7f3l8nQZO4MmGSlNa+e+6d46PaR6jrxI4q9qiZ42rhfrXykLZOfUR7p32g7vZefTw4bPwO1Vo0hkILWV3uIqsrFEPB0DnWsdBp/Dw/KL3IHL3IHD3BLO2hRuV+ytBaYd8X2MnqOFqVwqVuyOkNSmadklmrO/tfUhIrde2+k0PlHM+6THIg9cMB7hw93M2D1rnAeo4v82YpRr7TV0Avg67wo4xjecfzg9Lx/mtUystKYqbf1xuy32Y0tZGbOoFGnTo8HE39raf+qGR6tHPZs0phmVJZpXg6BNXCQ+RpDPlKpVqtFKmLYi2kWGtYoQ2s1BZWagertItV2s0aXc1a7WWdrmGdPsMGXcdmHWCJ9rNgyKEq2qLa8Zm1f6E8TiuP06rgrJr5kZr5gZr4oYp5TfkMKJ8BxVGjJHoUa3MijGeaUtmoZFYoiUVKYr6LoJ6lBKa75P9btHb5jXrq0Xf19OPvauD0N3Rw/9N+fZuIwW50e3fnLDlRiCFFsxtqlMgULWGptrFRl7JdW1mqghApIfkCu1pesO67FLQKY9z6Eobz4KOMzfDv37xeKqiQEVFd75L+nubKUd2pKJoFmWN+z3kYSj5XYaQmWY2h4NOBoQBTGuRvFOi3ysMgzesw0luEgqB2B3cO506/+3Nf654hMl5G4CsyQV1EaSvR2kC01hKtFURrMdHqIVqziFILUaohSmUu2e8UEpRHunJIVRYpyiB51H3tNitP0dG+zvFm37gYbCwTjfGW+o5ECEcwmdBLiRZSovvo0oPM0Unm6hG69Tg9epL5eppetyT1hwOZEZI6VCjDWPTVgypBNaASUAbD0o3BHIh8idJ0t9DzVg67odIbwDB0We8XIasjmMxwitQNhKQ27+EUJe2PF6XTff/PwOjnWM+3ewpfiAvYMwMjHX9M4sWMCHRHVBe7IaqrXUR1rYuobrAQ1VbZ74Pz1upg91qdOfSAztx8v05t3qdHNu9TX+l0SzR1/ohoalP2e7VF9nu9TfLbSlK3BcF4MpF9xZdvFeqyXghobm4eIecdDARKRqayWUV8XkW8qiJeVSF/oiJeVSobBaPHr2yy1Uij3r2jRd++u0nn7m3Qjx/8paYyVRVUqJRSFVCgbLKV5hBBah97zfubCguh/jZjRQWGEXERhiTjfoy82o+CNrnOcXJO8PX+dpL//KCRL/2GfvS9d97zqs4RaqRQqUaOqoHb1MgxNXGXWrhf1RzQWwPndLj/mLrbe8Ni/WmQ1SWKoVQxlCiK+FHfwuwbZts1Hc0AraFUT9OpR+nQ/czQHbTqdlrUGoDjkn3u/3Tw3IhjcTQP5Zx2IqeTWK0kVmpG9Y1KYqm+eGqRYpmi84O6oJRa7Kjz83xPc6E5/5kOImbf83bPFaC7QA+B7sXIK+pLWdytG72RASbeGpilWn6rWn6rGn6mYp5Uop+y1LEUuaKpjdzUHQ0NSqBZ777YpkRm6mtPz1YS3bp82bO6dMlDrutKBIlu7xlFkmIpUzEZmkauusjTQrq0kiVay1JtZKm2sVw7WKGdrNYVrNFVXKI9rNdeNupk1XpdRa/m0KcPvlqmjwYZ4UCysGW/cnlIuZzUFL6qJgbVxI/VyAcq4nPK41Hl8bhiKXOU6Y6nWSlc4iKoe5RIlytyuk3xNCmOWsVRox+cqVYclXp+4B298Mw7iqVcV2+83ac2FjFqOrf3YEVZjhV5ZGk183QJy7WeNVpHb8jL5AR3jo6BrgdrMZzsdmHIXt8MOoqRr/kF0Oug7zA893kjI+2/B+b4WSyYIqiSkaO6WdAgSA9qXc4AbcfIQ70I1Omqi/Ixfh9fnFHD0ZnQX3gbzzwplfgCf8eHC3ldczHCTHfli2NHM1HaS4z6idEVxGgH0drmIqtXEK1eojWbKE1zyX5PIUp5rmhqJ2LaCXYbn7cAtsh8HxqMB0nttIZzh1C/fwQXN+ZSpHkUaSf1upNZuodO3ctsPcAcnWCuHqZbjzJPj9OjJ4YiqXsjJHW4oQSDnK4FNWLkM+vAyAHTC1qCQVw7kVWBPM8bSW2NKLFe43Sd/bxAF8TWe386eC4sDIURRBAIrF6J3ghmXxcXviw+/IqmtpTPXh7re4SL4WY84WmsCYSoriFNtQ6y39PI1LU9a/Xl207oy4cf0plbDJL6zE336cwN9+rMweN6ZMMezSffJ9lvJ5K6dZKQ057g1MYvRCeJ8YLdMGXOucGInnaHvr4+v8uZykYV8pIKeUEFPK8CnlMBzyqVS0a0Bes1mWSqmmp994Faff/hqaqiSuWUq4wyFVOsPPKU6eoDZr82xzC7A471vhfKOJcBygEtwyCq7wadxsizfdJSp2Z/CnQdaTXCmXmA7Qi3TXIZfarhetVyo+q4WfXcqkbuVBX9IS9boLB+BzOVxdkB49suoUgPMkP30KYjtOh6GtRPjfZRqypbznZ7RKcvsBrGzJzTTuR0EiuUxDJ94eElSmShElmg979SPlT2C9Gguwx0r228/eCcb2OkJ4OjSVb7sj9KwVBU2Ae6CUNadraP5T/cf8yx//riAHl+UNrS/rKLoP6VpvJTVfMDVXFOFbytDLYogVqvZRjOTV3uiqauUwKN+tbL05RIu5Lo1LtP/FEfvL7Gp3eKcpHX2RgSuq2gWRSpl14tZYFWsVCXsFibWKKtLFcfK7WD1bqctdrNOl3JZl3OEn1+Qa9OXvbNUeoCxr2PKZvblc3tKuA5dWT9XFP5jqr5rnJ5QDk8qFxOCFC0Q3RsDHlKZqWS6FUis5VAuyt6ulFx1CiWCu3ftlmxlCqWYv3s64X6zdsPCNDg2VJFk+OxDqz7+Igxc2S9hEs0WQdNWkynFtOpFSzRcuaEvEzu4C59lD/rwQIMu9dMDBWYZRiS13tAt4DuAz0Feg30LdDfWr6Rvf26G5vG7uRaJmzS/MFGHYatrwtjbKocw70CWcOHc5oWKyZ6zDo/qBFpwqwYqy02gvCENweP48ePjxrj2olSH9G6gxjdRIwOEqMDxOhqYnQp0dpItFYSrYVEq4toTSdK9S6SOtBy2gO8wLNS6tkBZ1W7CMYHwRwb/CGnI2u7CEKBElI0mwJtYaoOMV2HadftzNQxOnQ3nTrObN1P1wiS+hG69RjzhkjqAYdo6h/0v+SuLYf+pS8GFGN4TE7FWKy3gtoxFqs9oMUYHvFzXOePJTLThDei2tdITet59g2L/Xpv5bQ/AyJR1RGMHV3to+WuxnNDdmZgdF4k0/nCl341lsWFL44kVng7J7LI8U5Ul1mI6ipSh4hqu+z3yV3X6ctHH9aXbz+pLx95SF8+/OAwUX3jfUOy31/Ymafd5cOy30soHJL9XmnLTW0lqZtteXjDFd7at71NRtqg73C3sfaUiz4YAGPD7M98HU+9ChhQPk8qn9PK57QKeUz5PKEUVrm9LpVUlVKqCiqGyOlCCpVPvnLIUbotysVusLRGnF4MMHMJ7sKQNLXPMWOJMrESjHbjcDgZ8JIoVTXXqIp+VbNPUzmgGq5TPbeqgl0hL1+gMPcLz/f3qtDh9x4KdBstOkSTDlCvq5iq7VRqLaVaR5kKSFQsxUpkuuIo8fgsJyUCMzotjnolc4kjOZ3EEiWyyEVQz1ci85TAHMVQ7HNE8GTCFNBSN+Ot3Zjo1O8+GgwOcV+AEZW3HnSp699qP+9hJTSt/7e3Bft4YkRR/0Y1/FxT+bGq+XNV8m1V8JbKeV1lfF653Kx4qjw+P5YixVHmiqauUTwNSqBVicxQIrMUS5nAeySRVYmgGMMhvJUCddKmbqarlxlaRo9WsUBrWawNLNUmlmsrq7SdNbqMddrBOvXRoyWs0O/e/K+h+5rfMJZyZXNEWdyiOQ0v6aqN7+uqje/rshWD2rFyUF31LyuLw8rmDo9lTWapEpnrkvduUTz1imOqS/6/WFGkOPZFQF0t6336nva9RjiM0RMJ852t+Y3DpQ66aXNhuuYzW9OpC3mZRpSvvVeH+ntHjVPW+gtEOr0cI0CjF7QOY71yEHQnRsqCL7mOWa+x24uc1jWTyQkqHWM+93ectn6bsaz19+06EPI6cAdzjB/LujKQtYaV1Pt08NyIZ1v/fmNg8rSzCDx/a6e+8eaZM26DrhYQpYeJ1f3E6h5idJQY3UqMrnVFVF9GtDYRrdVEaxHR6nLlpK60RFEH8x3eGjg3pA4Fk2sMvFAQzHzUduLZG3cTIaojmCi0k6eZ5OsALbqOVt1Am25mum5lhm5jpo7SoTuZNURS3+ciqR9ijh52yX0/5spJPZKoNrCGCk/PD30FXCywSn43Y8g2doK6QQsxvEvXYHjG5xOcqGqnQc/dwOZPlKbTM/y9xnrehZQTN4KJga9Rg/7m5vQFh/uPjWrn7hYLnhYcYyGq3RkT3T3fl2ddzJLLTkR1EYmuaOokTSFZ5R5kv5vI0OqKaWolU20u2e92V37q3973Lf3keI5+fc87mkuu5pGn13c+qKumdI+S/XYiqXvJV/IkIajBe/u2/34xEYrBgN1T+qPBwCIrfCWn7c/ydZyIp075PKo8TimPE0Mo4oSKWaZcD9emkaY88lRE0RA5/RevL9P/OHtUqa4o0QuN/AoG7CRyMDaw1kh169xjPWc85g53EnxOjmhFrFI5O1XOTlVwhSq5UlXsUQ0HlUdPyL9LICjDcGZdDroMdC2Ggd9+3ixydYB67aVWl1OtLZRrDaVaRKHm0qyFrFY285VAo2It0sXuvt9HgyOd8ADFUqskVnkgp3uVSI8S6NbZp+cogdlKoMNtFP5khpnfHEau+w73H9MN/Yz4zRq9aT0vWGVpw3B2XgCaFcD15lr2o8FhksApcsfuoLK0/WYXQT3oiqL+rir5hip4U1M4ozL+RKU8rxKeUjZ7FccUx+fHUqA+SrWDCn2Pqdq38VEl0KJvvDBdvzs3nNLBHyNsGaiGFE2jWe20aDatmsc0LaBNy5inlSzQGhZrHUu1gRXawhptZYM2se9P+JsAACAASURBVEgb6FEJzikB0tiu5sKb1L/lfe3ZamDv1h9pz9b31b/lffVvfl9Xb3pfWdzqsXwJTFcinYqnWXHUKY4qxTJFsRS5vcbXcTzYTrGTDXbj7ZkBwirVRzqpmkmj2mnQTBo1iyY1eXHkmGhY24zZ7+z7SH8dFk00YARjrAD1YcxpnwU9g5Gv2XrumQFjjefOXvXJ4OSMGkwK4Job+p3njWCs6cMFph3Q2/7RdEK1/z4WO6JZv06OD+cHNSnbWQTDMNMW2Y+fPXtW77zwgr5z4oS+f8cd+u7x4/rOyZP61unT+sbAgL5+7UF9La9IzxGrp4jVY8TqQWJ1NzE67Iqm3kuMLidGm4jWcqLVTbTaiNJUolQUZII6gvCBGeU+1vv4Sk5HiOoIJgKt5KiNXO2mQVfTqL006xpadC2tup5puonpuoUZOky7bmOm7rCR1Ibcd5ceskVTW2W/T9OjlZQLRq9rbOoRoa+QiwUlGDkFazCiI6YxLPk9H0MGaCWGh+lm0GsWuUZP0c++ENAmPC20vEVoeorE9EbA+TKYRhaBEfiCsUraBqMMTiS1O3gjqcdKVI/levuxi5mkhpFEdT6JLqLas+y3GU29tXaemsnQh49n6BePGkT1DJOkfuDb+um9OfrJZ3M0h1z96s439cHRvCHZ70UWknoDtdpOm/po0g6a1Um14kgIed34isO2ecs85q6/uIs2myiYkQmhrjdfy2rWrbUuPx7sHVdi2g5/iOpcHlAu9ymX48rlsy7co1yOaypGNKD1vva2kEGGssnW/zr7j/rd11OHfv/+QK0KqBGMJKud2thki7YZr7YTaB3Yv8l491mnOd50NrMf7+vrUwIFKmOrStigUjapjK2awnZVsEtV7FUu80Je/4GgDkO+eT2oH3Qb6GHQJQ7nTiNLO6lSH5XawBStoES9FGgB69XJNjWyWg10K4EmxXiQDDaJgZ72I4rj8IjfkliuJJa6JacTmKMTNz6tGXWz9PXnZyqeGYohP+T1OB6wjsV2x5Ab+kf3Get5wR6LKl1tpTSAa62GeW9Olvbfk5ihYk6rij9TJd9SBV9XOV/RFL7oIqmfUzGnVcRJFXKvZtXerZuue3DIaXQJaD8peoYSfYlynaRa8dTr129vGVFv/rxPvKseplKmJho0jUZ10KwuWtRDq3pp0xLmaTkLtIrFWssyrWe11rFaq5mrbhaPyEFtRX3RZmVynTK5Vvu3/0j7L3Vh+4+0r8/A3m0/UhY3eSxjLFNcMt/1iqNSsZQqhsKh360Re9Y692XOtTodBMMhdrLBahMxI53CyQmykhI1Ua0mqtVMtVqpURG5IS+XE+y5oe1OpYGQ1NUY+ZmXYjhe3YihJOjufHM/YRKTpgPQxeKg2NfXNyqFnpMEMPhOWIf6nTzB3tbs72kd06zXBSvQpbu9V4f7j+nMgPs0NxFMLthty6a6xid/ekD//PR3tAl0HUa6lB/v3asfXned3jt0SN9bvVbfSkzTt7Ly9Rqxep5YnSZWJ1zR1EeI0XXE6EpitNUVRd1LtGYSpTailB4G7x7B+MGJpPbXLhsIQe2OqA51fUQwOVFPlhrJ0kJKdSm12kmdrqBBV9GoPTRpP836DK26jmm6gTbdxHQdGoqkbtcddOgYHbqLWfqsKye1IfltJarn6hTdOkW3ljk4LFv3obY5PvQVdDFhCsYivQHUgrFYnw2ahyHbthy0FrQRw8v0znZUxPCk6mv0cyAEmCfPnPOD8uiN7AvBfbFumiMIHoJBUJ8flP7Xe/8w5rIEg6Qe737gi2OJt3MvNmQTrxzi3cp+l5MyJPs91UH2+8PTGfrwsUxNI1O/f/j7+t2J7xpE9f3f0m/ufVdd5OpXd39dHxzL0wd35KmXfPXRqWtYrz0s15Us0G7m6nJmai6Nygogl2ioYW70ndqbk8FwognE5uZmt0RYuBPWdkLEGgEHwYms8GXtYJIx3sqbzm7lcKdyOKocblc2tymb25TD7UpivipBT9ocG5ye/cmf/fvQb28NnNM97V/VZTypPk6pkcUjymW//mIkqe3tJNhG3fGYL3yVsTT7qCl3t679dhWxUoUsUxGrVMwalbBOZWxTBbuUOAnHUBMZGCmBDoDuAT0N+jLoFEaOT/O8vr4+HVi8Uf357VpFiRZTpOXs1kIOqpOr1cI2FdPq83NjuUlJ/K1iucZyrNJFTI8mpxPoUgKdSqBDM+ra1V4/XfFMUxzhPZ4GCvs4425us54TrkZvc2xwN0aeHzQk2x/uP+YYyV/ECVXwtso564qifk2lvKgSBlTM42rNflk7lryvK1b9UFev+4HuuO67+tyLX9fpvj49CHqMYt3OFMVRPeRAcUO/US5/nZfjQKUUqYqpqqNWzdRrOg2aRaNm06K5tKiHNi1inpawQCtYqpWs0TLmawlzVMxat/fO5DO6/5p9um79T5TBXmWwV4985p916sCnymCfMtivk/s/1d3913mcb2IpVTytLolvZwl+sy1ZHf3s59jzapo5NIPtEDtZYK4zPx7sHbHmDJdI6hSSVEWpqihVNaWaSplqKVceWSEvmxNMhwf78bGQ1GUYig+rQFdgKAmG+j3DEYf6DefZ48ePj+i79r1UIH06nJw2PMHJQcq0RXa39+qtgXOT5l0iCB2s45jpePO/v4X+cAv6p/5jOgV6CfQ46AHQx8v69DNi9CNi9R1i9RXi9FZKrF4kVk+6SOpjxOhGYrSHGO0mWhuIViVRSg6D941gYmBXW/A3unksBLUTUR3q+ohgciCbBNWQqTkUah1V2ki1tjBVfdRoB3XaRb2upFH9NGkvzdpPyxBJfT3TdCNtQyT1Edp1h03y+7MjZL8N6e8H6NJiSr2WzcFWHPoKu5hQguH1XgtqwpBqmwWaiyHjtxRj8b4etAW0A2Mhf287esPNZn28STB3pLOnqG5fCfXIwBqBrxhLHib7vcz2Nxay2vT88eVcT2oD401Su+tnVqNqqKNZwwmZPsh+VzjIfteTrl89bch+t5ChVjL1i1OZ+vnDWfrZQ1nqIFuzyNFscgyi+s439cujZ9VLvrbRqWtYpz0s11Us0FK6Vcl0FVGjLA8SkJMBh/uPqat9OJLTxEeDoYnc92UcCXWdeYLd+P3pYHAkp2C0Mou3e58flFeiOokeZXOrsjmkLG5SFjcqixtcuFlg5Oj7zsBoZ7wH+v9J9/RfqzcHOkfc8ycDH2knT+lSHtc2HtZm7td67tZA/7xR8pQXo0KL+U3Mfjaez3JnyA4Evs7nzc3NQ+/463ey9cV7FimXecpjvvJZqAKWqJDlKnYR1SlhJqfqDSb5ZHWaKQFdBXoN9HXQIOh/Yhj5rUTV6ycH9KdXH9Weisu0kuOazzHN4pBq6FWOH4ocsVyjJH6uRH5kOVZhyTk9mpyOp13xzFA8bYqnRXE0KY4GRZMd8jq112+w08B4GifDPerPJPFMaWS7Q5k5hlZjjNVO9yjguKZwRlP4gsp4RaU8pxKeVBGndN3Kn6qAu5XPEe3Z8AMd6HtP2fTr2Zv/SY8vvETLXXmpo4NA1kWTqTiqVE6lplKlBmrUQq2mU692GtRJk7poUTfTtID5WsQSLWKpeulUOz1KpNtNfyhRBnv08MH7lM5VSudKtZXeq5PXX6kTB69SBlcrg35lsEf37d/vdd6Jp1GxLrk7X9qME+nt5GRntsWJdoi19gN/jbXBfK59X+Pt2eZY65RCItjIJ1sl5KuYPJWQr1LyNYUiJYWZUpI91UMwMRXD3lUfBu8Z7jAdMu37dG/92ZuDRrjv9W/oNxwQ3QXnmO9wMa7tI/APVmURGO4bf3gQ/eOyPn0V9AHoz0HfBv3jnBX6LdH6OTH6MbH6PrH6GnH6XkGsniFWDxOr+4hRn0vSuygM3jGC0MO+/vBl7RMhqSOYKFSQpkrStZQyraBca6jQOiptBHWtdlKvK2iwkdTNQ/moTZL6ZgtJfZuNqL6LWbqHziEscOOI6wmH+4+ZwTehr7yLDeUYC/UGjA1/O0ZOsR4M2aMVGHJ+m0DbQZdjGKf2Y0iSnG7vVbnDff0lwrxtJM3FsT3/y1g8OYPhBRrBxQknqU8n2KWx3MFuiAsEgSgVTOTi4vyg9PFg71Ckpbt+d35QOtTvnIfvYkSWK5raX9nv3wz0qJF0NZOhFjL1+0ff088fztLPTxqy37PIHiKpu8lVD0Yk9Tvbn9YB1msvK7WaZWqiV9XMVDF1k56ktsJqVAhVZKuv5PRkkXtzR/QHYiQOxLjt7d5JdCuL65XJtcrkGgv2K5MDSsQgoGeDPmNrE5vbP1Ilf6VK/kqZXDuiDbWyQn2c0lYe0kaOax13ajW3aUvqPTpz04+GxryzA8cu2nHNJHLH2o7N+zg5M5nHxiq3OPS9/HQ2y6BF2XQqixnKpkPZzFYOc5XH/CGierKQ1O4caOxrmlbQ86C/B/1f2/WAjm47pE5ytW/qK5rJBlWQqkKS/C5PIn+mRN5RDFuHjiUw1ws53ao4ml0Edb3iqFUsU0Net/7Urzd4autWVYvJBGu/drcmrgCPEpbpbHQR1C+ohKdVzGNqyT6hg2ufVwHH1Jb/hO7cdYNy2K8srtTpQ5eqko3KYJuSaFc0KWN6hyjiFUuxYpmiEspUQblqqFQj1WqmRtOo0wwa1OGKqu6mW90s1lxmaw4d2tB9lw4fesCxPSzr3Kx0diudy/XozZdr4NC/KJ2deuzQTj1586DS2aVHbzyuJ2/4Fz127T97LavRL/w33sCw85G5hrKvpUJBUrsjpyeCrHYiqL3BkyqXGZEebGSToWzSlUW6cshQLpkqIEcJxI3bd/EX7pzO7MR1oGuqBoxxJNTvGc4w69+Uqzfr3imy2Ane7GwfDYa/4xQMz6WmLfKjweFjF5syUgSBwWlO6ADdBfoF6BMLfgb6x46F+h3R+pAYfUCMvkWsftKzQU/OXa2FRCsvDN4pgvCCO6LZ27onmAR1uHIpoVgPRoCKSVEpqeqmSPMp0UJKtYQyLWeKVlGhtVRqPVXaRLW2OpDUZj5qU+77gCsn9UGb5PdwbuphovooHdpJvXqCo2AX+sq82FDKcA6xJtB0jGjqbtAC0DLQatAG0FaMvD27QXtBn8HI4XMraCfuF/ueBgEzj4KnTazpwenu3mPZ/EYGqQjGG/bNnCcZw7ES1YGUbSKjC84MMEp62awT0yAR8UgeDXs0tSn7XWqR/a50kP1ucMl+N7uiqaeRqelkqR0jmrrTgaT+8vb7dBXbNZ+dmsV6tbFM9cxVOa0qoErp5IW8Pi4EeMpd7DQWhOv8ZBqpPxl0Nig6bX58eRdPGybr9f6MYYnMUSb7lcEeV7TZlS7sdv179dC5i0CPtaNn23s1OIC2zfo7VfKXquR/qC7+L0aRrU0s0Sbu13ru0VqOahW3ajk3ajGfURurlWHJ8xmBM3yNIDPlFc1v/mR/n65t94/c83Rvu7OFO8dKa3RQLGnKZJrSaVQ6DcqgWZlMUybTlU2n8pivPHqDUsbxhjeFB6dr5oL+3TV3mxGw5m9/826cbl+VoQpSVUyyX1HUJuL4rBL4ohJ4cehYDCVKYJbimemBnG5QHHUuOeNqxVKhaDJCWr/m2B9s9Qz72DieUYihhi8G2nTWqoSnVMzjKuJhFXK/Crhbt2y5XXncrPt3/72y2adTB69QJn1KZ4PSWKVUFimFbsVTpagxRpbGUqRYSlVKiSop01QqVEeVGqlRM7WaRr1m0KBZzNEs5mlT2XStLlqjRx/4lts20VS2XGlcqk3dr+mJI9v1xJHtSqPPhe167vB5nb71Uj1z6F+Uzm6vZYwm023ua2+w50K0Elkw8cpNvhLU4/l8X5yO/UmLEmyiOpYYx+OZpCmO2KDXSbDq1WxfZr2aKTZCXbbQIHHcn2Fto07t2d6HnPqVvd87fdfJQFJbEQpS2qpoE2zllQgmBk7zzX4MNaJPbPg96Cugj5du1V8v3KSlRDk65kYQgRXe7CYTQVKHug6c3iuUjosXG1KIVQFJqiFTHeRrNgWaS5F6KNYCSrSYMi1jilZaoqg32EhqMx/1Luq125KTeh/NumZI8nuYqDYjqm9hhm51oZsizQ1uYFXoK/diRDlGNHUjRlTETIxo6vm4j6a+GmNyPQi6GXQb6E7QcQwC+9V29HQ/+nDAsze/Xc7NOuD9c/8xHQH9l6ss7jYj4+2lHRm4InCCSap6m/h9JVkudG9cpwX2Te29+n3/Me0E7QK9dIHXQaDwLPvtHE1da8lNbZX9tpLUv7n3m/rJPbn66V3dQyR1pSuCKJdyZVOsKbRoKh2qpUulNCibUiWSGvI6meww+7unCAOzv5h/h6sx54Z+9xF9voyB7q7zdfz09Z6xlCqDK5TO5UrnMqVzqdLY7kKf0tmhBKYNnV+HkRfsUdBSnlRjzK9UzS9Uzk+VzuVD55mk3sP9r+lA6bO6uui0NibfqaVcr0Vco/lcrblcrgYWKY3ckH+vcIM7UtTTNWZfOD8odXBcyzirnbM2jbksducD0/nCyUBrPf7BmSm6duND+uWZ7yiZCqVQrVRqlUa9MpmmbDqVw9yQ17UveGNguA7saxNv/cxaT1YSv7u9V0UkKYv4gMoUwzrFM6B4HlU0i1zHilzk9HQP5HSNi5yuVCzliqVMMQFGjQYLZweOjdgXOY1n/txvV/u6UfV+qL93Uq4pzX2e/X0CvV8ay1XESRXygAr4rPI5qtu236pcblAO1yibq/XIDZcrg21KZ73SWKFUFiqZOUqiXYk0K3aMDkYxFCqJIpVSogrKVOWKqq6nWo3UqJU6tdKoVqbrlp47VEynoskcem97H0xju1LZolQ265Wj55XKJgs2K5Utevr2rXrhyHmlscNr+aJJH/N3s5bV/L/5La1j6HiS1HaD40RH/fhKUFudoLraR/Z/p3nwYrRB9FKtz7Jc3+l/dSiK1z4PBXrv2jB4v8BRI+gUdAiaBBUT8lxvbdCf9bl5zPz/ZJynJgqH+49NqANLBJ5RBMoI4v2Wg36bnT+SpI6K0jdBD2Ok2OxwnTvRQSwRTD6EgqQOR6LXiYCeLGWfbEgkRtkkKIdENZGtVnI0nVzNJF+dFGgOhZpHkXop0SJKtXQoinqYpDYjqbdYSOrLqNPlFpK6nyavRPUNtKmLQnWNT1BI6Cv7YkQpqArDINtM4NHUR0F3g+7HmFwfBw2AXsAgsb/Z3qsf96PfDaC/GzinL/Yf03QMifG9oGtAfwL6W9AfQP8AOg/6d9e93ZHUTlFawRpsrERkqL9TBOEFa7tzyrXkdN5YSZZwQKDeZ+Z7Wom2maA/BX0e9CroSxjjQKjfMRxhyn7nuWS/Cy2y32UeZL/rSdcvn0zXL58wSOo2MtWOIfltktSDd+VqHnn67edSPBoMUslWMulKJ1dp5IS8TiY7rItn6/+tuYxhWGIunMcHX+dnf8Y6f0lqXzbwBiG9TWlsViobXFjvwgYl06sGCtVEkSpJUS/pOgQ6wGVq4z218QM18H1VJ3x3KLrBajR6+dSXdbDmee2peFxXll6rBexVD1dqDjvVyTa1s0HVzFZKEHKeXihwkjs1f/NFHrwj5jYt4gtawCtjLosZnWX2Q7NdOUWlmm0vhkR9+Pr9+sWb+ZrbukwJ5CuRIiVRqmTKlUadMpmmNBpDXte+wB4JZX33jwbdqyb4gliiAi5XPPcrjrsUx62KdknzxzPNlXPaHTldpVgqFMsUxVCiGIoDjhodK8x2bh3jncYtf4yRlSzWMh5TDnXqah+71H04wCTx3ho4F5Ro8FQWqYB7tKTxqPI4rDxuUg7XKpu9ymK3MrlUGWxWOpcojeVKoVfJzFYSM5RAo+KpVhylYy5HLEUqoUhllKiCKaqmUrVUqY4a1VKnWppUS7O++1qDYHg9YJ1bY8h3kdHrlco6pbJOKVwyBOPYete8tklpbPNarqgAHUescHKyM8vtbg8UbILYH0NrsA2TTnYIJ6dC6x7IOr/Yz7GPwcHsX+GOLsp1iF7dwWJdxayhsfLMwEgHqosNUUxXFOsVxUZFsUJRzJdBVrvPJx8o/CGO7W3fPma7c8A123WEpPb+DTyR1aEu58WAIkamx/T1Om+O5SUYdu9PEhINgjopVV8BnQLtwbDBJ7jOtTvqRBCBHb465zldFwhRHW4kr6+OiuO5FrwYkEac0olXBWmqJkO1ZKqBLDWTo2nkagZ56iBfXRS6ZL6NKGorSW1GUl9iI6m32UhqU/Lbiag+4CKrP0OrZpGvWeSP53uHvuIvRhTjPZp6JUY09WaMaOpdGNHU12BEUx9iZDT1Q6BHQE+CngW9DHoNI/fGcYzopJMYXmJXgvpB+1z368TICTnHz/cYb8/oUH+nCMID1kgPXwkXJwOGL7+FG5wmfn+JaruywlMYY8UDGAvzJ8LgPcMR7qKpTdnvKQ6y37UuovqeVQf0yycy9JeP/UBtZOp3J76rv3jwOy657xyVkSwYaUDzFbFBMHBerLDPK57mm3CXNbQapD2Nb4GMGXZHHm/393S/JOa7jPhrlcIqF1YqhRVKYaUq2KY2erWIRq2jQ9vp1W5W6gAHNYdvag7vak7+z9Rd+WvdcfB7jvlkf/v5f9CLOz6nhezXnspT6uYKdXGpOtiiGaxTKyvVyGKV0qrEIESxTWaY483h/mOjyNBPB8/51E6msEo9PKN5PK0Sloy5TNZ2ZF9XOs3TcS75aCcjUgL5Q0R1KtUhr29fv4n1/c1/vfUteyoP8+9gyU7HcYviOKhY9imWKwQomjzF0ejKOe1MTsdS6iKoQye5f/z48aExwiSnrHVrth9/1n/plGouR9TLPSFvM8HGYyf69NgJ79L/vredcq1oOa1cblIu1+nknk904jNXKYudymCbbt25QTMqVymVJUqhR8l0KpE2JVCveCoVGyTZuBgKFUuxSihRGaWqoFwVVKqCGlVQr2Ka9Pu3/mvofHt7iCFPfQtf0iv3rrbNXyv1pfv+VSmsVgprXLhEzx4bu7qEJ/i6Nx7vfc5YDKzBer713sf7zzueZzpgmP/axwCnNeD5QensQHiv/4KF6ZRoD7N1Ld26hQWqIDvkZQoPtCmKaxXFIUWxV1HsVBTrBXMEU8flmV3tjEp94gR/+ravzv0XK2LIUzxNQ46SZn3Z69T6/wvBMS1ckc9wIFcDaBqGfbzUx+vt9hSnOaceIwDsCIYdfQtGsFio3z2CyYmxktSBkLuhtlsHSrIHex14ISOJWGWSoEKSVUqqyklTFemqIVP1ZFmiqPNGRFF3u6S+zUjqJRaSerUlJ/VGC0ltj6be5RBRbaKdPBW5FEDHGaH/CBcr7Lmp2zCiqedieHItBa0CrQf1gpZgyIC3u86b7Tq3ByM3dSWoOgzeyx38GZQiJHUEVpibBxi9KTN/czfxuTvmNGkGs8zBWkh489IL5Ln3YizOb3LhCMb4EurvHI7IciSqkzzKfpu5qbfUDEdS//bEaf3swWx9eO8elZIU8ve6WOHULybzfOPOwOptrLBvdrz97q7OTHhKMZLEXKWwQsksVTKLlcxCFxYomV5VsE5tzNUiGrWeWdrBAl3FGq3jAc3ia+qt/ZV6a36lRQ2/1NUb3x8V1dDc3Dz0ztNYrYeX79YcLlMn2zSTjWpjrVpYrkYWqZZuVTFL+UxVvMtR5GKE2SYCIUYBFbNAszmp2ZzQzCAQdp76oK/OEFaYRHUKVSGva3/qwPp/X7/F4f5jQySsed35weCkM4mmXbHsUizbFMM6RVGlKJIVR60l57QTOV0UsuhpGGmoNMcmp7r0d+03lRWayTVq8iFadrLASVUhWJKmcZQqh2t1/7592jDrC3ri+h/r8Lb39ewdG9XMWqWx3CX1PVdJdCiRViVQp3jKxyz5bYeZq7qYUsVRpThqFU+9Hr9956i2AsPOL4nMUQordO/e95XMMtc8tlRfOLlEnz+xVG889G+u48t15v5/Vd/Cl8b1e1kdU+zj4pmBYQLF2xw/FgRqoAxWOezPjadLRXykFK4eUbbD/cfcRldb+7517Jysa0F/kUuKeqlSH23axUztYbbKyAx5uZyQOY73tucdPn78uFqaVymKE4ritKK4X1EcVRTXKIrNgvmChnEpi6/KHOcHNZS6zx+H/Qgx4IxoMhzXT3a7k3l+hKQeHxRh2LNrMVRG2zGCt3pAi/y4j/27eRrTszzcJxJFHYEvCHTN4ytRPZ5rOX8RCLnuK3EfwTCySFAuiSokWSWkaAqpqiRdU8lQHZlqJFst5KjNFUVtktRdNpJ6oYukXmYjqddRNZSX2k5U76BOOy1E9W4adAUNapv41Hmh/xAXM9IxJshkUAooNQzKFGw4DWS+LKojA1gEVthJGOvfgRLO7jxmxwKrbHAwDDP+kNR2L2B3z9yBoaZwGYY36U7XsVVh8J3DEdkOst/FDrLfdpK6mQy1kKltUzP1hf1ZOrH51iFPeXfGswgi8AfuDFCexh93mwt/xih/5vQ4apTMAiXRoyS6lcQcJdGlJLqUyGzlslQtrNcCGrSODu1gga5mjTbwWS0o/bGWTftQS1s+1Irpv9Dqjp/r+G3nHCX3TMPRew//jTrZrg42awbrNI1VamKp6unVVOaqkg6VMU1F1CuTIsWSEPLvGAhiSFJigESgk1ODP9fnM1vt3KV27tJ0blceHWN6F6tB0A5fjbF2JFKgBPLG/TuYRm4zatefSFRTvj4Y5ehuH86JHKy5JYo8xbBOMSxXDL2KZpYAFzFt5pwOH3LaCrNN+9q2vRkks6lRPRvVwg6lUhzy9wt2PTU3Nw+13fOD8kn23xfEUqw0Vqq99G5lsl3TyzfrZO867WClUlnkiqKerSSmK5EmJVCjOKYodhxk5MyoaqPNVrgcLUqHxpdPB0fLnSfQoWQWaebUa3X2kR/pzKO9SqJXbz36bzr7yI+UzEKdQdG1rAAAIABJREFUefigvvzwc0pmqVJYOe7fzExHYv2GVoLdrrLibQ/i7x4l1BE09mevbj+jQv5apw7+Pz45NLk7x3o8I65TiTS7IvvHJ3I2VKggW0up1UrqtYEW9TFdMygJebmsqMcgrFpBZeNwfyfnHBPdc/9OxUU/URSfVxTPK4r7FMVBRbFdUSzUeMh9jyci9jT/YR8jrGNeqMt2IaKE4ehpM2irG7QQI0BrLb7JflsdNn0hqSNOHBGMFb4QzJ6u9Qehfs9A134Rgtp3ZLryTeeTpGJSVEbqCJlvM4q6xSL1bSWp51KkeQ4k9QrKtYoKrXFDVG+15KfeQZ12UKtLqVVL6FJNhv5jRDC54O8g424wczKa2+/rKTorgosLnhaZTu1rrM8byyRqGtzHQgJZy+EPSe3L8zow0gksxVBpWABaDtoQBt85HOFO9rvEIvtd4ZL8diKp28hUEYkhf48IRsKTd+tk2bB62mC7m6v9GVN8eba39UAcVUpithLpVCIzlcB0C9qUQJvqWKLZzNFK2rSNedrNCu3PvUL5PK4CntYV8z/WVQs/Vj6PK4kFAs9lLqJBM1ivNlZboqh7VM1sVdCuUlpVRL3yqFQWJUp2yUdPJqRQqSymK516v64Lhox9MoVq5Sa1crNaOKgprA74XuMpqx8/zpsrd4ZuU4beE0xi++zZs/rg3DBR7dSePx7sDZlTUww9ima2omlTNHWCdEWToVjKXMR0eJHTJqzrwE8GR8qi2+vYmzx6PGkqZY4qWaRa1oT83YIFKzFvHUs/HuwNer9MZZEy2KR0LtFNrNJBlmoevUpmjpJod0VRG1LfceNMmJlR1bGUK4pEdbf36lB/76hIxmiylMQCJTFPScxTe0233n7ih3r3yT8qiblKolvvnP6j3nr8R9q14hklsUDJQUh/4AsO9ffqzICxT7Y7WFjfwZ9IHl/394EYKoNloLQ/O5VrVcjv1JDxB7Xm/VQfDRoOuFeM4d6AEmlWd8mfqZhHVcBdyuV6ZbFb6WxQKouUQK1iJ6GzShHp6mSK5lKhxdRoJQ3qHae0GNYoZV+ctxZiRE5egZHubh5GRKWvUr++wNpXnObulSv+WlPK/kX1tf+oooIPFcXnXFHVh1xy360T8p0m0z4knGA6/pkINH2Fuz1VRDI9+CjDSH/ZBJqBMQb0YtioVmPYpvowxnVfv531m1n/dufMHawUORFcfDAdIwJ1zDNtxsEip8eD6A4WQR3qbzUZkE2i8kiyRFGnqZL0USS1mY/alPue5SKp51CoeRRpvoukXkzZUF5qg6guH0VUb6Ram5mqLRY0hj71S+g/RgSTD/6Sgd4IO/vv5vGI1EoEJjy1Baf2NVYHh7FOphNBVNv70CeDx3zqm60YOX6mYXimVmMYAmZgbBJC/a3DEVbZ73wSh2S/PZHUTS6SuiBCUIcl3PUTs7+9NXBOnw6ONgCHE6xjg5WI8fWasY5Pvmw8osm0ENLNiqdR8TS4UK946hRPg/KYqRIyVU2+cklXZ8Eq5XJceZzQ3pUntW/VCeVyn3I4OuI9zg8asp4fDQ4Tns3NzVrUvM5FUC9WHfOHoqin0KYSmlRAjXKpUCbFSp14GaOAkUCu0piqTFqUR4/ymDem9uP0PX1p8/VcrQb2qJ6rVcvlyqQ2oDIU0hZQuc2yeypr7DjnH7e2NzMi2pf6M3+3EoEmCe00Llnb9kQjinxFU6coKizHElzEdOhyTvvyXaxR7qbzwAfn+kbVrycngBgSlEWV8mhSMR0qYFrI3y+YsI/7wXDydIdk5iiNFZrHEu1hgXbTrS5muXJRNyqealcU9fi3qxgKFePFiSWaTCUxV4nMdqHThVl68MZZ2rVmj3avfkqJdCmRLpdSSG/Ivyl4Hy/GErUzFpLaW7m9Pd/6+6Z5b6op6w/K56fK533V8E09vXyhvgraDmqgQs1Uaxmz/W7X+RxTCU+pkOPK5UYXQb1eqSxQEjMUP4lSSZgoIUP15KuFInVQpm4qtYy6cXmWP85bG0CPg+4CHQRdjhE52QNqIfiR1CapYG9ju6/4lZIS/lNZGX9UNL/RvBn/rSi+qCiOK4pdginj/o2sKghjsRs44UKWqXYXFe/NaTDO5eQZDLtRBIGhCMMGNRMjjaUZPb0OI1/0DtBu0B6MCOtAnuG0z7U7gnw82BvW+/0Iwg9O43UoyFlf1nOBktURgnriYMp8F5CsYlJUSqqmkKoKF0lt5qNuHEFS56qdPHWQr9muvNQGST0cTb2YMltEtZWoNnJUr6NK66hUffikfQl5ASKYpPC0gHYajDwNkO5I6ggisMIbUR0sT30w2uHZgbEbhZ087HzpH95+d+pz9ue4q7NajBz2TuVNx9gshPpbhyOsst/W3NR2knpF1TRds3Cdru3bNeTJHag393jC6m3ur0ztZIcZNWUaJs4PSuf70b/ZjBThPh8F4gkeTJLaCU5jjkFM1yueGsVRrTgqFUeF4ii3oErRFs/NWEp0285blcOdumHzXbp+493K4aiO7fgHvf18+6hnmOXvakffe+c9nT17Vslkqp5e1dCtKjpVzoyhKOp8qpVNmTIoVEroPUb9QjJlKmChilmlCi5VLnMD+k5Ozk6+RuxWsUVT2a6p9KmKzUoPIBorl3o1skn39Y/M8eiNpDDL7c2oGDeOJLU9CtUsi93w5Q6mU5nVi/7MwPDvpuNF6Df340v0jwfs5LQTXn3sjM/jexI5SqNE2dQqntSQv994ItjtzVxjmPX+3JPvaHvFTl3GXG1lli5hhktWuVbxVChuAqNTresf53mrSYnMUgIzbJhu+btdicxUIh1KZLaSAhiLQ/GNPRkd/SGK/TFS+kJ8+7LXOT8ovffKP2lawffUmvs/NS3z12rnO5rLV7WLI3qDOH2VRN1BmVbQpS0schxLD/cf08eDvaOOf/PFNpXxqiuK+k7lcK0y2aE0ViqZ2UoI0CErVEgkVnmkqIh0lZOlOvLUSpFmU64skoL6rO72Xp0dODZUp/Zx1zzvGtBp0NdAr4AewyCprwftwoikno/hVF0epLKZ86uzM/t8RfPfLvyLovlL9Xb+WMV5Dwg6J+xbWXPK+7Mu99bHgmHPCGd4muvdEdUx5A6N+55sM9b/R0jM8UERhrz3YozUc2b09C5QP+gA6AbQLT7ez9zf2NflTs7coXQCjWBywxyvrfs4f9Y9Y4G79ZIv6zBfyzYWgtqfNV+ov2M4IJEYZbtI6nySVGTJR11BuqosOakbyFIz2WolR9Ndkt8doyS/RxLVixykv1dRrpUu1IQPOW0i5AWIYJLj08FzIwYZ+0DmiyHRyah3IXt8RhD+CJbDhH2B7DRxOy0AAvF0s17b3d7rtt9lhkH9TkZYZb/tJPWeZRv00L6b9fqDT+n1+57QV559xe1Gubm5OeQbXU/52EJRnijiJ/yZXe3DBodjILlwFGPDerj/mF/fKRgSc4HAV1LM6ZrxIKmd5m6DnK5QLGWKpUSxFCqWQsVQMATj2EiZ13v3X6M9K36ubA4pm1uVxY26p/86PXzDbrdl3dDeq0sZHr8TSVMxDaqgXWVMUzGNQ1HUWZQojTwlh9/i3CsyaFIll2sq+9TIEb+v724flvQ1c7F2tfuezziPDpWzRuWsVRkrVEyvkvyIgEylQNO5UjO4Wq1cNuI3bw5d5rcN9TrRLIdZTn/6kHV9YV9rvDEw/G1C/Y4TBU/SsGakui/jav+uZq8GaxP+5gNPCTNJ87HCLgs9Hs9wqvcXn3lbNyy6Vatp01Ka1U69K4q6dFxyUTvByYnBfk48dS4FkFYl0KIEWhRP8xCMY61KYJrrvBlKnEBCyxvcGd59NToGg6gOlPD2dF0ia5TD15TL15XLu6rj6+riTS3g8+rlNb1GvL5Akm6kVEuYpXX0qI2aEc8D53nGlPNNpEm5XK8Cjiqbfcpgs1JZrCTaFU9lyL9tIMgkSYWkqZwsNZCv4nFyQLLOZyZZZLbFMwPof4N+BXoP9CbocxiR1PeAbgRdCdqIoe5VC8oKcrnM7324f5hMP9L/f0eQ1FFcqQ++5LvTXjBh7uF9sUM49Rv7ORdDhLC1X/u7t7WOk07jg/lbqFKuXCzIxCCoN4EuxYie3ge6DnQIdDuGI8siP+55ZmC0I66130cQwVjhNH5MNEEdCHlswpODRiDP8GfNF+mHI5FlyUdtyn2bOalNkrrWRVI3uUjqNkteaitRPYdCdVOkHgei2sRiylQVvo7oIS9ABJMcTou2TwfPBWz8fmvgXGQhGMG4wdfJ8fygIZ8djLZovYe7yIBAPdGc3i3UdXwhYyRJbeSl7l++QW+cekavn3hab5x+YdwM5MGCpwgz8xxrRN94Io5CJdGsFGYokRrFhUg+9kgM+u9o9P+B/iM22u/rPeWmnYj5LBCnlrE6xriDE6lm5AD1/9tOL7tHmexTJtcokwPKZL8ev+6f9ehNl+unX/wPx2v+qh/9PeiPu24RDBuZ8qhSCc0qpFZ5VE3aKGor8uhRI7dpGverOMBcuYE6zGRSpyJ6VcxCFTFPBXQp0SabbiUe7QRkE1s0l0Pq5Dq1s1dVLB0ad+yOF06OGOFgeLUbkH1d67ojnk3jdKjfazwR73DMU+ST09jqro662g1C29c5ONR1EWp0t/cOKXBYCZxgRRWZ93aq+93rbtPmhss0i1q1U6ViynyeI6KJHVO5Dvcfcxw/7H03gVZLeop6S3oKE/Wu3xpdpHWrEpgR8u/qC3w1OgZKVPuy1/Jm/HR3bSanlc2ryuFLyuF1lfOn6uELWsRzWsUjupcWvUiSXiZVhyjXBno13RX9bCWeTBUd87g136w5RsdTpQw2KpM+pdCrRJrHPWf6eCKTJBWTrhySg35va5/6aJBRY4v57x9AL4OewCCjNmKQU1UTWA9OJPCR/v+rKI6OcIQLxXzsNP6660u+2NouxDWF09jjZFvxNfjFnPfsbaK7vfeicRQMB+RiRFNfhaG2cAPoMIYj+b2gE6BHQSv9vG8pFdrE5TrIsSGE+l0juHAxXvbYsZDT/q7P/H2ev+u9iHrBaNhJ6mIXSV3uykttJ6mbyfGLqJ5PieZTrPkUq5y0kL+vF4S8ABFcYLDmC3E3CDoNdtaonggi8AWBEDPeNnTjSfR6Iqu8GWr8ec6F2I9iiAl5GWA0Sf3gdbfqjcee0xunntFXXnzVZ+O4iXBxKnCSlp0IEiiN+cpklTJZozTmK4UZipugSCorOkH/B/QJhgFtjx/XeiP93xo4F7Z9cjw8Wp0MOtEBemqmsl7pXKZ0diqdXUrncqVzqdLYqmSWjngP8+9/n7lA/4kRpWNXjUgh20VQT1EmRZM2inpkHU3VdB7R8uajPufhCwYSyFYeM5XHTOUyQ9m0KN2Sp9NTv9jXd1iLuE+93KV5HFEn12k6V6qShXpzYLTTgDkX+pp3fSLgzXDprT+ZBInVIBqu40SwkOKmHsBZFtZpX/DWwDmPEdVOaQ+cSGnrmHchGvF9hXVdGsw5/+zAsRHfwr6++GgQXb15mRqpUCWlKqNAJT7cN36M8sRd7SPJSKux7KPB4fqIIkXx1CuOGsUx1ZWmolpxVLlQ7TpeozhqFE+t4mlQAi0h/6a+IBgktXkfb/B0nadnm0pt1utiKFEGp5TFM8riRWXziqbwghbzjJbxqNZwXP306UmS9Azp+hxZyiNr6Pru9t4hWNu9tQ04lTeWQiXTqSSmK9ZLLvNwR2aQJb5h9P7W3t/tc12oYW179t/cHQ8l3NkEnEhaJ6e+Cwmmg4H1XX35vp7qo6vdGAdMUnqiHLUjcEYH6CbQbaC7QQ+ATmE4tjyHka/an/ut51Id4DYXjmgdl4b8HSOIwB8Ei6AeC0ltffZY1noX+l43UGS6SOo8C0lt5KU2SGozL3WdA1Ft5KfOG8pPbSWquywonTwpq0JegAguIHSAfgJ6BvQ37ej3/egPA8e0b9eBoXMO9Rue++ZAFVkIRjAW+EPkeiOprb+Pp9HS3b2dJnKnid+a+8SEaXS7UCf+NDKUSbbSyFQm2YonQQkkTng5TJJ6Xm2rHrj+sN44/bzeeOw5feWl1/wip837vTVgqE5MVFSgNf+WfWNvPTZRBo5cdimffcqnXzn0KYNlSqRuwr/rDNBfgP4S9DsMiTFfrjMNc/Y+bX5XT+NIBahggt9zIuDkjBNFSkD3SmaRUlmnVDbqlaPnlcZmpbJeKaxWMgsVQ+GIDdNbA+f0RrvhcDDg5p6JpCmTYhdBnRVQucINmbS6HWfGay6LJVmZ1CqTOmVSp3SqlEKpwHt+wIOdX9SWlJe1lJPq5S7N4WbNZK8a2aRMKoaeYY6LVmn+cIxqsY+Xnw6eG0GEuYP5fuY6+EJWEaoBtTGSqO5qN6TNYbSx2TRkvNj/6xFGaXBu013to6Mhne5rvX/EQXZk/Y3HvayRquZ3MNewgPJI81niO4l05VGhdPLGXEazLHZy0mxbMeQojmrFMsWGMsVSpvVrrjGw+ho11S5VU+0yF1ndEPJv6SuCRVQ77Um8PdeXZzvdJ5E1yuB+ZXJKmZxWJk8qk8e0nFNawf1awxGt41adIkUPkKijGJF59vKaf5vE1Fs+pleIJn3Syn2biMV/tSBfEA7qJk7wd2w7Pxgeiib2yHQr3F1j/v7hub+4YNVC3KlgWOvGTtSHm9NBBN4xD/RZ0EMYOesHQC+CXgN9CbTVj3vt4Wbt5ZD2ckh7uFmr2RLy9zNhprMxlaesjsbHjx+f8BRiEYQfgklQ2wlmf5/tL8FtfW447t/DCZkkKNtFUheMIKkNyW8norqR7KH81Faieib5mkm+2l3/LxoH9ZxxRsgLEMEFhBkY0Uv/APoP0H+C/smFj0A9YVDGCC4c2Ak3XzYhTiSw+Zs/9wnmO/gbDf7J4LFRC45w2FCPF1JIUzqZyiJHOeQrnyIVUqoSyjWFKhVRqmLKlUO+kklVyjh6iZkk9ZVrNumNp17UVz73+TFLi1rb5EQs4D4ZPDZicelkDJyIqIfm5mY1Zz+qMh5UCXepkJuUzRalMmfC21gr6IegD0CDrr99uc4f0h8MWcM+0ArQzCCVfSIX/b5sTII5FsVTr2QWKYVl+pMHVuiVe1fpjQf/VcksVBI9iqdpRFs1I/eWggoZbtv2MsWRqJQLhKCGYZLTTvI5RaIFE0kUKplipVCqJAqUQI7ODgwTfk5j4I8HPtYGXtUlvKh1cc9qEfdrLodUyHTlODio+JsbPhR1bzqKWZ1TfO2X4fxuwcRyjFyCTQ7vbzVmwMj56MX+Xw/97cl56q2Bc6OiqJ2izOy/hUuEX3Nz8xBCXZZgwdu86A9SyVEVM1VMvXIoC/r4bW8fRoqKMte/RUMpKzZeskefe/FtvfLC23r5hbf18vNv66Xn3tZLz72jW258THFMDXm9O8EpD6c/ZHGw5hFfn+mO8ExkhdI5pnTuUQYPKIMHlcF9Ws09WslRreWgtrBHh8nTIYwcx0e8lOlTDDtFMN7vQuvD/uCTwWOj1E6sY3Ko5rp5DEff+kOkh8PcbK4vrPOku3J9PNirTwcNVQDT+cZ0ArvQ4cl+M9F2nQiChyrQadCzoFdAXwS9AXoL9K6P9yikVFdycAi7uU7L2RDS97IT0r5ivBWyIhg7vAUiBbKeGi+S2t93Oz/oPR3QhRA5bTqNmP3U/Hsi1nbZJCjXJvntRFSb0t/1NqLaiirSlT8OyjkThJAXIIILCI+Avgn6GPT/gv7dgv9wHfO2WYwggkDgZIj0tCCwT5jWCXW8DftO6GpnSGLqk8Fjo3LmmRtUqwrBZJz4A0Eq6cogS1nkKpcCFVCsIspUSoWmUK0q6jSVRtXRogba1Ey7pjFLNTSpjhalk6n0IEn6miR1PolKJdbnjYQvC1Pzm453NJ2/RuNgtjF7ftFVje+rp/h7ak55TaXcrwL2KzoEUjSNoDcx5q9vg94GrffxWruagRMh8tGg0a+Xgw6CLgFNm+B3HCucZJ7G+5mxlCuRDu1Y2a0ZNT16/bEefeP0H9VRu0dvPzdT3/9i7dC5bw2c06H+YUPkxWaUsr6z+W3MOWMiy2FVxzHnK+vvz/Zv0AZe1QZe1c6ML6mShSpldsjrLxgwyemIt/hIrMAY9/owiOoplt8+HRxJLvtCGnuak84PSh+cMwwK33vnvVFz8/feeU/fe+c9NTc3j+gnoawf+7zY19cX8m8WDDjNE/bv6ysRVE2n6uhWOW0qpEbZlAYk/W3vm9Z1tnXsiqVEMRSMKKe79d7nXvq6PveiQVY/P/BO2JKUJlHttE8ab5LaHwOru3tEka5kLlUqNymNW5TOHUrnqNK4TT3colXcqLVcrU1cqkuZoQOg/RjKOHPc3HMmhoLOX47h3braR/fhi5FMMMflP+8vGpXOIhTOZgcxVHWOMExSO7Vjp/YdTuSu3R5g1qvpcGwet+5BzL9DPbdNFDyNUdb9WQSTE0cwoqfPgr4BOocRFHW163drNLI9Enltwlbt5BoX9usy9mkxa0LyHuYY6S85bZ9bwnWNEYEB61znLRL5/2fvPOPrqq60/79Fzb3gIsuSbbnbcr1usmVb7sYNV2zZGGzAoplmwGAIGAiml4QuWugEMDEQTEkCTiMkQQmBNJLJm5kUJ8wwiTPOZDIzSeZ5P6x7pKPjc5t0pXsl7ofnJ912zj777LP32utZ61mpqM+0lKRuLkmeCM4x3UlUu2rbh4/aT8Uglecw3c9iT5fkt5eodten9hLVbvSmUL0zoDaaZmS8ATl0INyIGRC/Bf0n6C+g/4rir6CjoN1Z0M6OAHeUT04KxmTkIbZ8d6xsmmyFI2/qjoj+pKIL3dStCUldogGUqZQhGsQwlTNSwxmrUYzXGCZpHFM0gemazExNZbZmUK2ZLNBsFmti9P1yRqkXfdQrRdnIXuRraSSvyXuJDD4nwyuZcehEKba17Gu89qezJIPXyDtxxjuqCL2jERzU8uEPZUTqG0yK9glsE/wFLFr7sSR/mwrp/9XavW1OUqfLwZxoLm2NuTVEH+UzSgVM1LSRp6qQiAqJqIDx+urTY/SD5/9H0HQjtL92ry7IYmno1rzPzv/ZsNY5TmHvs/Dduo90aeRTerz2Az154fEZWd/SvbGsBP0b6EDWy3V3bfVzeJ2EZ0XQI6B9oCqfMZLMMffU7m0yjmKtSV6iKBlkmhB2+sDdZ0fr1WDTJtvn7TGD02+OCpF/zHsVLFSEE1TBQg2nUj3o36LzVkYa18V3v1iqMHMVYnjDvQh42uDYY8mMp8cefk0vv/xy1kr3V0YaszPd9yGW8zNdTs1knKveLFwvAnRVEevVmVp1Yae6cKG6sEtdOF/V7NRyztQqtmoVq7SKRToVtB20FVQb45h3gb4D+nYzr8sZMwfrDiWtntSRcXlomJ5ksk6NWLBpW5PTW0Gngd4H/QL0e8z35LYz3OPZPSadz9vjntvP1uqIgZoTMGLy/Ujmbdwc2hY1WCD517E5+wegpyLVqqioiLkeP3XH53XlsJt0Tq9LVcMO1bBDmzhd1Rzfpm33C15tCVH98ssvtzt775MGZx2JZfd8VH9smZR4c1pLierWJKfba/JUS5/B1tpHOkS1N6O6hM7HENXldFM53TSEbupBgXpQkPF+TRMy3oAcOhBewJz7vwT9B7YxOAr6M0Za/yfocBa0s70iGQecEzn4STVe4mVIxyJWnIhvv99/UuGOSs10EESj3Lc3k9pNUo9pQlJPZLoizNI05qiSeZrFQs1hiapZpgWs0mLW6HjWazkbtYrNms1izWWp+lCsvgyI2ZYiQk02Gu7xFY94jpct4s5OzfR9d7fHeZ3uZ8J9nXfUfqQK3tdY6tWNBRl7/oZgNa8eAj2MSYvdh8kENuf6Yt3LHZFqfQp0Kmh+9LytfS9TidZNNCZizaXO561RkzBMSbTW5wjlM0rTR2/VPXuH6cFrT1Q4WgPZQQWNwQbpklNvD8gmMt6b0e2Mk1jBG+kMgkkEPxsqHWvbVKyW/RNZ0P/xUdbq5/A6DCsqKvQK6MQkfuunQLG7trohq83JEPMSgLXbKppFUGcDWe1keLlVBz6qT65Ott81Z5p0d+B9rv2k2N2vi+itPkxQf6aou6su/TCmq5rTVMkmTWal+lKelvZVRaoVZJimjD5VN1x0jjYsWaJ81inMUgUpafI9p71OmxONpUz3fTLYVeu/H2pOlk8iJHKses8Ra+yHKVcRq9WJLerENnVmhzpTq86cpgls03JO0grWaAULtZzp2ozVLT0RtAE00eeYN2LKOa+2YJz72fPQMUnCeFhEH93LeD0amqiqSHWbkdMjMOWjF0Cvg74B+j7oQ9BvODY5wm8P5ryfTbZUKvB7RhMFfbQnrMcknr+Th76L4aMY+w2/Oau93tccmmI7VpbrYdAzSZC+t626R1dX3Kqrx96iS4Zco/WconWcrFGMa5P2OiqJ8dbQltitmb4fOcRHIqK6OQGByWZmp9uO8zt/e8uaBmvv/rqmQdLZSFQ79aljEdUDXehKnrqSl9bzZwEy3oAcOgjGYA66R7Ga1H/AajwdieJPGHH9Eei8LGhve0K8KMFchF1suMln74bZycxxkJOCaiSmszEIomuTmtSx5b7HMNEnk7qRpJ7Hci1klZawRsvYoBVs0gls0VpO1nq2ayM7tJkztZVztI3zdDwbNJmZGkCZShh0TLuSlSn0M1BjfdYW/XlxpFp/Av0hgv7Ds9F3tyOd7fHLWOjMFG2OPKw+nN6m1++Hq0G3gG4D3Q66AXRZGo7rLR8wEbQck8CNJUHZGn3eXDWJeBlW3jHTWk5Jqwc6QGEGRuuE+geSnAG6EnQ95pTO1FjKFLwBJpkIfvG2wTtGMhmM4yfnVQQpZa36YTuWiXdfFowBP3Rt+H9Is4/hrpkca/13glS8YzDRsb3SsH5jpDLiXwqjpeR0NtjOqfbrtXz7AAAgAElEQVSXg5Y6LgeAhrXidbmDQL3X5Q1o6stErRt3tdZXXKfKsk0CNIZ5WsFuLeJsDWZSWtsWZJgmjpyi8cPnK48TlM9mFVCrQnapkL0q4EwFGdFECcdvXPq9l+l5Lhk45GpbBQkl4zg9Wq+4ZFKYUSrkeBWxWkWsVyc2RwnrjZrAei1njY5niZZRqaWM0yoKtQq0ArO31nqONxz0JOgpWh5g5Nxzx95zSg7cc2tdm84pXslbZ9/W2m2oopf2MVq3MEZnuIJMkmmvu52pOHrngG7CatZ+DvQcRmQewkjMn3Csv8lxTntt1YN1h7KiBnXS/R2pzuh+qS0wP3r/HqMxAOGdcF4DSe33Gz87s72QJzkkhykcK6fst+Y+fdez+vSU2/XpyO32d8rt2t59p1axScMZk9S5+oC6NbOdTnmNWJ/HIg+z3V7NIfVx4NzvRES1O7s60XHbkpj2ntNpZ3uZW90+/0R9ks1Edb+oBLiDToSVRzDj/dtKyHgDcuggGAl6AHPSfYTVAfpXTALxYxqJ619jNaIy3d72hOZG1TkL4pH69rX5Sjcc5+auWvRyXU4+2w/NcfS2pXHcle7qQS/1pq/6UKz+DFQJg1TGUA1hhIYx+pia1G6571ks1OyGTOqVDZnUK9jYQFJv4FRtZIe2cKZOZqe2c75OY5dq2a2z2KOdfErns1cv1jaSjomy9L2vj9brmDpiXsO1tZ2bp2JZf78nGjwUfR78SOJ0PiuOM/Rg3aEGg9GvjzK16TofdAVGcu4F7QFdBBqdxG8ng34M+n8+DlZn4xFL9nAAqLvrtdvJmI6gkHQR1bGO4XzWlhmxsbAEy5rajjm43J8lItg6AtyBWc6znIn1LhaZk0nixhmfznjtB/rF/HX6j/PRXx78eouOfT2WjfflLBgDXjR1sA0XKZZU8CM94hEfqRCuXUGDQMUc68hJ1K7mBG8mi2yvJ1sZ8c8EdP7/uD6xxG4ZloE4ATQLVNhKbfWqsjjBTN6Ag6trvqCzJ+/XmRP267O7D+jCmqtUw81ay16NYFZa2xSkv0KMUpgZymOp8tmkAs5UIZeqiH3qxGfVmYfVmedU0uVHuvfqTb6Z4LHW00wH3KUC5zqak3XZnDk91veTyXQMM0QFVKuAhSpkmYo4QUWcoEKWawJLdTyLtJjZWsRELaRci0ELMVtgHmgBNuad45VjCjp3gT7TjL4LUKwAvZuM81h7qdaeU5JVWmsN+6eYAu1iqC5nuK5khEqSqIUYT0I/nqN3HGZvX4DZ69dH791DoKdBL2Hr8Klxzu3Mje3ZF7Cr9tjgeudZbs/+nklY1vRVoFtB94Mex9SRXgF9CbTN9X3vHOz+3ztn59Ax4K4vH28dns5c3bdwg+oW7NVyNmg5G3Th0PVaylqVp2gHl4PGg/qCBqbwO781Mh17cgetoV6WQ+shGaI6lazqtm67E3ia6bYki121qT1jLQ0aaS2i2otCQhnv2zZAxhuQQwfBBaA7ovg1JrH0W0ze+3cYcf0RRlp/Lwva217gl/mTymTol72YQw5upEpQO79L1pmcDnSlu7rTS73ooz70d5HU5RrMcA1ltEZQodFMUAWToyR1paZQpemumtSNJPXqJnLfaxoyqU9vkkltJPUlTUjq87m6ScaXH2kXb+Pkh1S/31xswLIMvocR1b8BTYt+Vhkxp8ee2r36qL66xdmFiZBt2UYng84BnYsR1jux2mcjE/yuAvRN0I8CQf0Y9HHdoQbJY/f1OZK18RDvWUzlfrgN7VibolT63j2mYwVZfP31t9NGrDcHPUHTsSj72TRKe6ZCsHUEVEYax5qXCMo2kr6tn3/35v/vkWoJ9DXQhVhWXXOPuwf0DOjzbdp/nZL6Xrnr/3xGCEYn/I1T4iMZ28CrUNOcaxkCGktjzepE9XwrI+mrJZbpIDxnXncyE5x+jEc0uGsqu8e1e5zHWy8GYGTdZIygXgBaCSptpWs8WHeoIYPRr13//PZ+5dFJS3lIK3hGnemvo/XSzbXDW6U9QcoUYpzCzFYeK5XPVhVwrgq5UkXcpk48rC68oOF9vqOuvKtRff9D3fmdVs34s96o+5sgvs3mfJZqXfFMrE1uFRRvrWq/++gEQrVl9o6DECXKZ6ryqVQBc1TAgiiqVUKVjqdSC4hoHiM0l/6aRWfNAlXSaBvMcR3vJExB5xqMFEu2HQEGKECZplVs0jsvDlGQoYKihs+T2T+lG83Zw6ULS+irsxms8ynXOoqT+s2BumPVCdw2q/u7JaDBWEb8RoyAPhdTOroWUz9yyMxrQJuSOL9jC2Vr7fhk4SamnX7LhoDRVDAYU5XaAjoLdGn0Pt4Cugf0CKZ48Dwm6+6+Rke9wNsn7TkAIYf48Po03WuO2256bNWLemjFaj20YrUWc4IWc4JumLVKC1mpHvRq1rlHguaCtoI2E1+Jxr3fdrc11f14vLU1N87bJ5Ihq9NpT2XKZss0vHspv31VrKCRRH0Si5/J9DV3IGS8ATl0EJyJRbReD/oFVpf6l6B/Af2KRuL6MOht4ke5dnQMwByHY7EshmnYxnkKtpnug0XrJXOsZLMwO/IilEPLkCgQIt6i21ZEdRe6qRs9XXWpSzSAMpUyRIMZrnJGaThjNYrxGstkjWeqJjEjSlLPVSXzoyT18ZrPCi1itZayTss5MUpSb9V6tkVJ6jO0lXN0CufpVC7UDi7RmVymnXxK50VJ6udqq5tEE8bLjE41gq+1ntOlWKbBK6CvYvK0D7g+dyTwMhWF777uTLRhBagG23yegpHWm0Cr4vxmOWg/Ft3/LdB7wcboxo/r9zaQ/qnUQ/M+d+5+SfY43kz1ZMZkMhuXo/XylVn79dv/HjNzp62c7gWe12NJHICT7Aa/XxuPxXTDL+u0OffkuBS/787s9sIZh23pZGniLKpFwgJ29tEy6f3Pgu6Nom3vbZ+4n0/AngNAAxmkoYzRYOZpMqi3z/e90quQmPyoqKhomBOcv95s6mSIgHEkDghy0JpZ1O65N9Z8WxWpbtJXLY2cd9dHSyX7yx0s57x2E92xfjc42t8zQYuwNW4j6DTQqDYew5WRRlnMh2vv0cWRxoz61qojGmSoQkQUZr7yWKsCtquQC1XENdEs6sfUhZfVla+rGx+oO79WD46oB0e0KPLFJv3vHeup2m+VEf91qq3636+93mwZhwhKJgMokXO1pfN9mFHKY5zymKx8ZkQxRXlM1BLGaw6jVUWJZmJ76snYPDgemwvH05gJdw4mJ3xe9P9kzh+gvwKUKsAQBRmud5/7h4KM1Y51d+uDA//Qz7/e5ZjfOGttujOQvHZyJojqGfRUDSU6hVJtp0z9KUi63V7lF+9eshu2JkSwwMPjsSzbUzAy82IsuOAmLBs+nq3uIFbQYls9b+nCBVjSxx+jz9OBuup2RVh1w/xclZgC0gZMAemc6H3di9WLvwNTaFwR51gH6izAprUDq3PIPNzBGF6416Ae9NIzJx7UYxuW6ekNr2gey/T4icermqWayxJ1o0ezzl+OrSmzQSdgvuzLsUDX62K0JZ5/KJHPJ5m9e67eevuFuxxOLBsq1YSCeIGETukaJ9mgIxLV3v2mN6A0kb82m/y2n3BkvAE5dBBci8mk3oXVAfop6EMsW++faCSu/wX0HlbzM9NtzhQGYdl3MzHj3HEOnQu6BJOwugZ0bb9SnQP61xdiT5h+E6z3M796y+1ZDiqH9CGZceAeY7Fqd7fFAt2VHurRUJe6WMWUqiRal9okv/3rUk9jjqsu9VJXXeq1WsYGrWSTVnOS1nGKTuQ0baJWWzhLJ3OuTuUC7eBincGlOpvLdS5XNZDU8a65JVmrXqRjA7IZi0qvw4jqF0FvYPNQW4633bWWSeV1RrmDHTKVBTALc4KtxDafq0HLQIvxJ3SqsVp4T4AOgF4F3Rz9zG0kJ5up4XzPz/HtvE41IGR/Hcc4m/2Maud1qtGkzmYomUCXTGXwetvx4gsvNfk80fPVC3Nsl2Sg7a3VD868v6sWhZid1O+Lo/2QSg1b95jyfuZk/7RVJpPffX4Pq3f4172f833Gk0EZZv9eh5HdrZWNGht9fd8fjxGQk0GTGawRjNF4Jmscm7UGyyI8CwvEGQwaSlPy98O3K5rMHX62gjNHuJ9t9/c+qk8+6KlPitfdFiR1rHFzoK467YSPQ9am8jx45+Zk1ocBGPEzBcsIWgG6q7JSddOmaV9xsfaAprb5GD52zWvNcwUZohCTFWa+8lmrAk5TIRdrWL/H1Il71Jmn1IVX1ZV31I0P1YOPfElq772INdcluu+O1LY7A7A1+yDVerax7INERLXz+z216SmzFCBfIUoVplxhRkbJ6gqFGaUww7WIcs1gkGZg814FFnQxAlu3yrG5bgxm023BghJPwgIUk2vDQAUYrCDDFGSUdqy7W7dffro+e9m7evXRqXrrkX8oQEmTMeEOFmwN+zbWPsPPLnPakY7zDqRQi+ijVfTXOoq1Psksam/b3e1xj8vi6H2bSGNAzQnR+7YDI2ovj/4/OMnztQVx39rYAfoR5lubkaE2OEorNTU1DcGojgJLot/2jd7Xydg+ajlGUp+M2SS7MHWaq7HElzkpti2HTx68RFQFk1XFQs1mkWazSE+fvFDPnLJQM5mvmcxTV7o36zwOST0fy+rfjs1De7FkLaBJQFeiYHDvZ/GuK0dSd2zEUqrxGxNepGKbueGU32tPAU6J4N5DxXt2YvVbMqTz0Xorq+T8xlsuJ/dMpgUZb0AOHQCDMHmeXZiT/j3QD0Dvgz7AjGk3cf1t0EEskj/Tbc8EhmJ1d+bQmL13BkZQX4NFjj6KZei9DvrvSeh/xqD/WX26zsZky9zH8060id7PIQcHzmLujBW/unSxsvW9DpjWRhe6qTs91Ys+Oo7+6t+QTe1Ifo/SCCo0Kir5bdnUlQ3Z1I2S38enIPl9vo/k99X6TOTRlKJfM0VS98KccLuwDb9T4+tzGLmaiTHnzaI4XN+YXZPJTO4x2Nw6G3Pez8PkZ6dhc7b7uxEsmOhWLMr/MUzut6VZaO5nym0ou7NNUj3m7trqhNl5LYkmTbZcgHPP2+p+OnOb45BfUHqSRjBfo1mi9w/0bejLeNdXjAUuTKNpLcv2CGdD5VzzkfpDKWVtjsDIq5VJfn9XbWOGpBPc5ERxO9/JxMbYkeJ3Xv/5i//SrHqsDgZgWRQXYzZc25PUKMDQJq9ng04iXytAkxmiWYzVDKZrPPM1iZO1mvIGWc1PYzU9fzDBAk1/v7ZWv320aUZvLAIunm3ZmsEH7me2tcjpWPA6QJwx1ZZjOZFN8G7d79UnRs3FEhqDZC8Yjt699FJ9//zz9UFtrX6ydas+VzxIN2OEUFtcSybW+yAlCjFWYaqUxwpVTbtLZ277vrau/0Brlv5E0yvq1YUX1ZWvqRvvN8mkvqb2rzHHZHP3Wm5HI9iz19prZbxAQQe/rDMnvPu9g65yJn6OvaP1UjHNnwfdpFc8wivEQIUZojCDFaJUIYq1GFujJmL23DAsiGggNk/3xwiyARg5thQjyJxgxERtM5nvQQpSriAjFWSsgkzUZ/e8qxDTFaJKr93/d71w31wFmaRfv/V/x9gZ6ZonnKzReHv8WI7uVMfpoGjfud/rRZ4m012z6aUFHKdF9NEEuiV1vFSe+SHYfDUds8lXgE6kMes2FQUUd0kFPwK/PTjqN2Mlm94B1Wbg/Mna+/Ge3VLs+XTk95eC1mLBIqfRSFSvz4L+ziE7kIw96cx1Xemu6czRDOY24Pkz5mrDgFM0jdmawix1oWuz2jGURpJ6LTYPXYiR1ENd7UjF75NKpqf3s0zflxzaFs0lp/fXNQYLtod1Lh3w9oG3VJ3Tn6mQ036/87On2nsZkSxBxhuQQwdAKSaXdTZGsn4LI6K/C3oXk1N0E9c/Br2AbTQy3fa2RglGZEzD6sCtwaJHd2KRo9dj2XmPY9l5f5syT38fHdH/lqF/9Oqnv4L+L4q/Rar1lwSODO8EnOnrzyE7kSiYwW8cZSIIois91LMhm3qAiinVwGg2dTkjNbwhm3qSxjFFE5muCLM0jTmqZJ6qWOTKpj7hmGzqtZyiDZyqTezQFs7UYlZrItM1iUpFmKkpVKmEQUm1NV0yOs0lqfuDFmKZcmeALsKk8W7AAmF2ZGisuaPvv/762w3R97tqM2/YDceCpyZggUTjsfl6sOs7IzFHyiUY8X8LJvd7dxrO7xdk5Dd2muPYdzYpsT6PF1Xq/d7ReunXb/+7Dr2eOIPaS/wcrm8bYsIhSI/WS994YITuX/dNrWSf1nKb9s5+Vm/eWdHQnpfrju2XwaDTMUdENeb4Lm+ltrY23IRjKrZAT8xJPAYLzFgQ7Y9pzWyHc+7KSGYijSsjNKm76ozFlsw740DbsDnhdGzuiPf93gRUTECd03xtAcYpzBSVM0MnMVurma8FzNIsKjSf6ZrNAs1mleZwihawSGdjNucNWN3HJ0G/Gm01un/Vo7v+H+i30efUS8C5bQDn/7a4n07ASaw1NR3EdDLrtXuezrRt7UcuXh65VOupUyVnqSeDm3w2ECN9qkC/uXmQakD/dfn9ughbz/6yuVL3YoFsa9LUxmThvo4Dda0bsBZiuMJM1bDBO3Tphd/Wzh312rbxfa1f/mMtq/6ZIqN+oC4cVFe+qk48oAJ2KkxVwnvRnLZ4FYrayp52yoI453T+/3N0X/n9SLVew5QiRsc5zjBsTTgeI5rOxZz2O4kduOctLVC7rcKXAItHdgXIb/J6Io02Wzm23+4U47fTo22eEUUkQV8FKFaAMgWjMt9BxijIeAWJKMh0hZilEHP1+bsW6qnPLFWI4xVimQKMaOjfdM4TfvfN7zsO3Laf35wRC45MujvoIExAgyhSBV01me6aTk9V0lOFBFNuv9+z437uS6P305H8XorNS+NT6KuP6qsbshu9ykLeuby1n7mWYDXoOdDLNKo2tRWc9T2VddWvDEYnLHBkFEb2zcICRFZhpPRmzJ4am4Y259Ax4cxpsQK5hjNGkajPxlCpCJWazAxNYromMLXZ5x6KzUVekvr1ZhJ/iTKlY/mRnO/mVDE/udhTu7chaNCNTwoJHQ8tTRTyy1ZP9vg5riVtyHgDcugAOAFzzm3DnF6HsJqnX4/ibYy4/g5GXH8P9GXQU1nQ9kxgBBZB6sjFnIJt6j+F1Va6D3MYfhH0b8OM3P8l6N9Bf6ORpHaQjCxFuoiOHDoW3ESOl4D2W5wTRaG1dnstm7qXetFHfaLZ1CUMapJN3VibepLGM1UTmdGEqJ7Fwuj70zWEkRrKKA1jjHrTV71jSKc6OAuL3v8n0PltdI+a6/wfg0Wpr8SIakce7xJsnh7QxmMtmQj8tqpfHA9lWObIkCgG0FjvuATLutmKSXtdjM3b10bfy2S70wHvc+92Arizpz449GGzsxIP1qWWwdsSOE7HVy77iRZxqTbzoDbzoDZwl0Ywv8l1e397CrYub8GyreZgTvAhmEJBpu9VS+5x0/fiy94Nxhz6izAn6TZsHvGqCySCIz2/p3ZvWmsHJpt550ZVpLpJHeCWYHq0X9aC1pG4rvJxBFROQBMIajyBtIylMMXKY7lGskK1nKDNrNdKNmkBm7WYdZrPRi3mBFWyWZPZoUUsabA5b8bUNZ4B/WqE2esfYKV5/gX0h+gc4Bec5m5DW6gkOJn4rWVv+NlCfmPH7/22VIlw2uENGnCclqdHVmo1d2kZN2ghV2guF6mY8QJby8pB54ycqN1DK3T02jU6conJ5v7Xts26C1Nyeh70CkY6xmpDRUVFA1pyLQ5Z6q5p3toBa0HKFGKsXn6oUmEWKI/Vyuck5XGCwszSp7cfUX9ubfY4S3Y8+AVIxXs/ndhda+Sdu61/qEV/wVQWvgT6Aqa68wBm+/qVexiLrY9rsGCd3dhe9kFMEex2LOgP7L7GshfePVTTMLadY3/4dvJjayy2vx6EqaDE+245FpQ4Ivp3SILvm8z3kKjM92gFGacgkxVkmkJUKsQchZivEEv0/O1/V5gTFGatwqxTiLn64Et90nbfYo2tWESGN/jR/TceRmEBepOj/eTu0wEUagidNJIuGk0XDaQw5etwE+1ee9NBMWZrjMeCCRaQmqqNV17d3UfewKtsdi4vwoLJHsb8Q2Pa8NzePWhLieqB2DM3MXpP52AB1auir3tkQX/nkH3wBubEel7HEdFXLvuuxjOlAavLpqiCyRrLJI1hQrPb4EdSf7aZ+4hkA8Pj/S7T9ySHHLIVzV3TYwWOxFI48Npcbb0X7MDIeANy6ABYgkU/bsJq8h0EvYbVPP0y6Cugt2gkrt/GIkEfxozSTLe/rVGKbaYro323AdvYO5Ixt2Gb+2dBPxs4VN/Css9/AzrKsSR1omzqWDhQV53xvsgh84glE5es0dzWm3uv7He/qOz3QIaoHyUqplS96KPe9FUf+qszXZst7TQeIx/vAH0Tk1j7HuiHmNpBS68lGZK/uQbPcBrrTi4HbYxeyw6SkzZMJ5KViMvm2nDdMWfdIswZuxXLUD8XI+0SOUVTHRfe99yGcnPINTeRsBX0G58IXL/fOWSIe1PslUrct2+f7zXEUxJoi8xLp739GKVZ1DaQ1CfnPawIm1REj4bvukmRi7AM00sxScXNmMxkNeZgy/RYTMe4+rje6t8Gk8gqKMEI2Js92W8VFRUZVT/wk+xMJwGeDMbQWB5gPolrY/YnoGEENImg5hDUcoJaQFDFBJrdhnzKVcAorWaTtrNd6zhLKzhXC7hAc9ipCZynwVyoEZytCs7XFM5tkPt21Hu+WVKulzA7/T3QP9OUpHbgng/aqo+rItUpK7c0R8kknt0zDFtH3d//8O1GkjYT2QvOs+c3dw9noRZztaq5RDM5WxFO1gQ2aAATFCJPYM7W/7rsXu3EAhaObra9xzMYQX0IU8U603NsJzAkGUIilWvZVdu2wbNOBnOAHvrFG/9o4mC6o/Yj3VH7UdyxFm9cpfJ8vLnvFzry+R82+U1b9UNlpDFoZ0/tXr0K+gPodxgp9jRGUN+B7e8vp6nEclfMcT8fU0c7G1Ps+QxGbr8aHUP/BHoxWs7F6Xf32HnhhVeOCRJJdW8xAJt/+6W5jwKURGW+h0ZlvisUZKKCTFWIGQoxWy/ce4FCLFaIZQqxKkpQn6gwWxTmJIU5WUEmttp99Ju3YpHW7nsf63gRbM1fgmW7jsfI4TJoUAHpS4EGUKgBzSCovefeU7s3ZnsGYZn8LQ2s9a5dVR6lkNZ+1pqLmZjKxY3Yc3hBG57bu655x1Rz9nLFWJDIKEx5Zmr0Gr2S8jnk4IYTcBJvXfjB5/vqy9eO15eumaATBm/UaCZo5eDxGsV4jWKcRlKhYYxu1vnLsWCraiww9RRMRfT+Zu6BEmVRx0JbKxjmkEM2ozKSvqDlVAJHvO85QdS5BMC0IeMNyKED4ERswT4Bq2m3H4u+fhH0EpYR7Cauv4I5wu7BstIy3f5MYAhmnM/GHF81mCNoN1Yj8LNYNsMB0JtYBvpPQb8FHQH9HSOo/7v22BoLySIX8ZODMw5ivd/crCVv9Hoy6IM5QJL5bh75KqBQYfKUF3W4pgtOVtyz2Fz2EuZo+woWZPMO6PsYUb3T9buWOsT95O9aYniVYE6lyVik+iJsrllN20aq+zmzk3FqZNsGbADmqJtJI1G9ESvXsCCN53HUDWLJIabybPkFB9TU1OgmJuglbH25BvTLur36sM6O7a6Hadkt/6c9tX8XXCm4Kumxnk1ySIV0UwUrNIedWsU+LeQSlTOzyXecjcUNWADKZ7G1eDe2Nk/MgjHYEuyva5qJ4Iy15o6jTAeVOA5t9zU419WWUuKjMMnviZgDK5GjtYSARhLQFIKqJqiVBLWZkM4gpJkJ5FLdWeNOkECYEuUzQlcwWXcwQ7t77tb2HrdqTdFNWsR1Gsn16s81Gsg+DeZKDeNKDedenQ4NEs9OYOQzoN+vPl2/PLdatVhWk1872jowzVsDN1n1oFhR8PF+F2tNPlovvQI6NfraqybhF6iTaQxmpqo4V9M5XROp0RhWaijVKmGSulHS8L0/v/obnRwdB7+cafu3L2MKWD8E/b/oWHHGYCI1lExfdyJURar167f/XdD0Pnv/ev/3GyexAsqSnVvLOU1T+YaqGK8tQ5tnO6cTF2ABKj8F1WF2zl3YuvgpLJj6DCzQ0UsG98XszurocfZi+9cfgA6DflfXtG9mR1brvdf768Frv60Axcf0W6oZ9f1oHYWgAKVRme8R0TrUExRkSrQO9SydtPwRff6uhVGJ75UKs0aP7fub7rm2RmFOVphTlccOLZlVqzCrFGBA2tuYiLhIJftuNmbznIT5dRZg5QHaWn3JwQDSp17j98xmM0k9EQv8uAh0BabalOw+OV395R0/8caYX9/6fbcYCz5wpPm7ZEFf55DdWBspbfLabx3+zkNl+vbNP9EwRutrN6/XMEZHMUpDGakhjNAghqZ87kGYz3YOlly1FfP/XAH6fgvW7OYEU+YI6hxyaES6bGbvvjGVPaezR820/d7BkPEG5NDOcRyWYbQ4ioswB+8TmJz30xjZ8zyNxPXLGOlzP+jWLLiGTMGR/V6AEUdbsc3IbsxxeGu0j56M9ttXsM3+wxg5kuj4yZIIme6Hjgh33V23QznTUsapoDmZDA5SJQkGY5H7I2n7TMUFGOl4O+hOLHjmASxI5Gls7noJC7L5Claz0yGqf4xl0jr9lQqp72cMucnBw/WW7diSa+uPZYCNw+aaWaQmlddSVEWqW5Q5fbg+M7Vr/dCXRtnBmVjm0FJs/Us36X98ZEKDc/ZwPc2Wx/br6yDj9H55Jz2HkVJPgT6P1bp7HrSJqxTmfxTir4K/qCD/LwIHf01aZSHW9xLJ6bYGjtZLv//KX1XKZI1hqQYzXccxVH+qtYCvPxxhn+AAACAASURBVJ/1aVVGzPn+Jhac8jksG2whibNj2wO6MlLDOU9v1p0pSN75XxWpjktMub/X1tfkbAydTFtnTLVlVmt/TB1nEMll8ZUR0BgCmk5QCwlqNSGdREhnEdJuwvo0YS31Iatj3YNLd92pKVToCabr8eM26vEhZ2lb32e1qeItnVD9I/XgfnXnXvXnPg3gARVzo/pwr8YySRVYEJOz5jo1zlLtg0O1z6mc9MnZ+iEVgtotC97SNdktDfuz2r36MeiFGOtaNtp3JUzSJDZrHGs1ksUazCwNYIJ6MUSd6d1kH/DnA/+k3dhe7S1MNebnoN9jKk5vxhmHmQ5a8UMelunrfd89xo/UHzpmbLj3RbWuseFdw2KNq2Tnn4Fs0AReVDVXNpRlyXTgdgTbZ76L2bonYtm0e7H9vUNersNqUE8isf0zFSuN4rz+zrP/p4OP7FCAuXr9ickKMEI/e/X/fH+bylzeuxX6o2kW9SiXzPd0hZipEHMVYoFCLNVzt/1dj958ucKs173XbtKdV21VmO2689L/VR5nKY9zlccFyuNCBalMazsT7deSJamXYMkGF2IKb5sxYqa9ljhp64CqdGIYVqf5ZGwe2omVF2mr87vHS6I5L9bnR+sVcw/XOc3tzaFjYhxTtZ7TdCK1ms+qJmPS/XwXUKgyyvXNO4dpMIZBDNUghqqMcpUyRKUMTljWzYtSzIdShe33t2C+2j1Y0MiPYqhSttbc01w1tRxy6GiojKQ3YKOlAc65euBpRcYbkEM7hyPzNTuKvVhN5fsxouchzNn7GI3E9TOYE/gB0HWYTGKmryNTGAyqwDYeC7Co5S2Ys3wXJpt2D+jJPkYyJXvcRFls7XXTlu1Itu5uptuZLsQaR6lEk43ByL4qzGHe2kR1CZYhdiImd3oF9px9GqvPeQcmf/og/kT1W5j093cxZ95Pacw4cz93yRCLsTb2znvp2oiUYNHqbUlQQ/IEs3O9jgykG3tq92bNhqxftB8dcmcG5oBN93nGsFczOaBNkZMa5ItTNX6rotKa3nF15On3dHjaAj2Bje/P0bg+Pwlaz5Uq5D8V5j8Ff1Knor8JjkTxJ+09Jz0kdVsR1e7MdO/5HJL6b4VB/bl3fx3GAlC+jM0P67NgzKULg9mq0Vyucs5I6XfuZzjbMpASZTxmG3pFpb4nElQVQS0lqHWEtI2QdhLSHsLaR1h3kqdLCWusSwLcz5Z47OHX9MDdb6iQSbqxcJ7uZKnOYJ3GcqF68JjWzXpSQ4peVC+eU0+eVneeVSGPKsgjCnDaMTWFt3GCVjBXJ0b6HbOGx3pe36vro9s4UTezXtuZpTJ6pbXP3ME67kCuWIgVCZ8swR2PpD5cb/uX3/rITjoBE5keY37ozVCNZInKqVYpU9SP0epBmYro2SD17P5+CUZE/gzLqv0j6G+gf3BsH3qJ6WzbXwzF9pgngz5FQBcR0HiSs02mY+vBJvzXMb81LVlbJchSDeJhTeceLWGINtEYpLwtw332NSwg85WKCn0hGmz75L59ur2mRhdXVGg9RlDPxeyfMSQmMcuK5yjADAU5Tfft26jHbl+uANUKEFGAkap/1TL73bXWU0VhK/RF7Cxqk/m2OtSLNXbocoVZpQevX6cwG6MS39t0657TlceZymOn8rhQeVyiPPYon8uVzxUKMCil9rglqtN9rWuwQN19GAFzIan5HbINsVSJnP5z92FVpFrPYTbx3Rgplcm2D8Cer6XR+7IJCyBoq/N71zNvf3lfx1tn2yLQ2EkMyHQJmhzSixGM01I2aAWbtYqTtJ7TVMNZKmGwAL1ct1f762yMzR+5WItHlqqEsgYMiKKYUhUzUP0YoO70TPr8Jdj6Ng17/rZgAVdLsVKN26Pf8z4bqQZIpops8YnkkEMmsau27ZX5/JANbeiAyHgDcmjnGI856iPYZuZiLAP4diwL6TOYVNi9GHH9IOgRzCn+EBaxOycLriPTKMNqLk3FHCobsIi9nj7fTYYAS4YgyBk56UWydXed+/ByXfZEXKU6FuIRTamQaVMx5+FabAPQGkT1cdgmowJzvG4HnY5lhJyLZYdchhHV14Fuwp+o3o+VLngDq9X4LSyb+hzPdceLKE8mO935/ZH6Qx1ms52ImIw3V2W67V70wyKrh2JzdrrrH3ZhhCLUaSqf00DWN/s4ToaYO+r8YN0hPX7a93V49gr9eq6tyfdhsp4PYioda7lCnfijiviT4GPBv+m4ntJxPSX4N/XqnnwAVKwx7/59W9wzNwnj9Imzhh4NhvS/PfP0U4yQ+RkdT+GliAEaxBYNZqtK2ZDSbx1S0K8WsXt8Ha5vKkfd2teULQoLzUFXLPtwJgHNJ6gdhHQhYV1JWDcS1j3k6THy9AXy9UBkQZPx616r8xikrz41RtNG1GoL87SBlbrv8k2667w/ahL3aEHBG6rgFZXzqvpwUL15TasWvRLTNnlg3726oOJ0lVHccO+9JK33Wt6oHavbOFE3sFZXs0qXcry2MD1tfeUmZRIFW3qj4L3zVHOyqf3WIyf450j9IX1cv7chsyVe1lim0ZX+KmWK+lOh3pSrK/2S+t0MrD71P0B/9dgjfsE/3nXbmRNaUq+6JSjD7MotoEsJ6D4Ceqb26mMyMLzjY0/tXl0Ysb3rftAjUcIrVqDOkfpDSdu+ASoU4hZ15gGN5mytwLJWL8ZqxN+FBSxnaqzcHanWS3HKtOytqVE1Zr+PJb6CRIBlCnGDglyp2vU/V5DTFWSTgqxQgHkKMFUBRinAwCa/ywbZxAAD4mRRz4pmUTsy3411qC/cvlnL5pyiMKcpjzOUxznRDOqLlcdlyudTyudq5XOd8tmnMKen1C5n7DbXMXqw7tAxyl5bsCSCBzD/TTpL2GQS7n2Zdy1z999+0IeYgsCbWCmcPVg28+A2bnMPbG8RwdSvFmBBIX7+oNZCvLEVb31s6/1brDkqU+tNDulBOaM0m6WayzLNZ5UWskbL2KQTOFn9PWsFoDzy1Id+6kt/9aXYhf7qQ38dRz/1pq960Ued6ZpUG4Zh9s9kLGAkVpD/ntq9vvuitt7n5pDDJw3xgpabmxWdQ9Yg4w3IoZ1jJEZUj8E2q2dh2dTXYITPdaAbsQzF2zDS+k5s4/8gtim/uAXn72goSPJ7yUTouTcNfiQ15IjqdCJV+UNHkjJb5EEqI2h3bXVKY8trgKdikFdjBPEZGHnsR1SXNvNaSjHn5HysDMEy0EosIv3E6PlOJTFRfQ82Tz2OlS04ADqIZZncHePcbqeI28GealZXR4Df9ftdt9/n3rkqG5HfCsccwukax02awGdUzMpmH8ebAev04ypG6F5s/L4xrHFNvhsb7/eBuvKv6s5Hgn8THFa/PofVv+9vBb8VHNaVF1wUk5xINWOxNe9PH/KbjMWDdYeaZObvqkX/+US9/nuQBZz81ySTun0AC54pzoIxlg50YZj6MFv9WKjujEvptxUVFU2IaPfGz20/HK1Xk0CttlIMcYhC5/Xh+tTqmGYLSgloHkGdTVh15Okp8vQy+TonMq9JH7ufr3yG6suPTtBL98zS8zc/pMtOWavubFVPztIFXKyVPKoKDmkoX9PMIe9o2/LvqHbdO0mpvTgExv66pmua08fuZ7eWOfo0q3UlK7SbpTqfBapljsb7OBPTgXgBX/FI6ljHiXd85z0ns8zJznOrfnj7wyFm/fozk8ink3pRrm4MUBE9UvrtXE9/uYNWvH3ozA1+Y6ut9xyOHTgZNDsafOFXx95re7i/Mw6zH7dha4Jju7v7YiQbtJJnNIK1CdrUSUHOVIjLFeJGBShXb9ByrObzZzF782VsDXKPqbYYS8mWaLmkpkYVoCFYKRT3MYJsVYCNCvG4QtyrEDcpxJXae/4uBalVkBoFWanNyx9VgGkKMEYByvRyna3N2TJ/BxioAEMUZLiCjImRRb1EIVYozAkKs15h3HWoa5XH2crjPOVxkfK4VPlcoXz2Kp9PK58blc+tyucO5fMZBRmWVLsckjpeOaB4DtlDrzedm7ZVVOjVmhq9WFOjA57gBCfozMlSzfQ9aS787E13UNG5mA34VSwY+SnMFr4RU9taTfoDUuOhFCPFxmMJIG1dBiveuEpmH9ua9r2jEgXx/S45orp9ooTBmsRMTWWOZjBfM1mkalZoEWs1hsm+v+lMV/Wgl3rS+xj0oJe601Pd6KGudI953m5Y5vRxKbbXIan9fBep+nqSTWbIIYccDH7PSyr7wByyFhlvQA7tHKNpjDQdgpE/u0CXYLJlezADfy+NxPUNGAn0Gaz28k5aRzK1I2NXbdMsF0huInYm8qpIddZmfLRnJEvAQVMCL1uIaqddqQZBuF8fqT+U0BG5DNv8X4nNF26ieilWOsCpUV0G6pKgzT2wKPMyLFhmQvT307FI9GqMrF6BEdUbOZao3kUjUb0PdAvmMLwfU394Eqvb+0WaOg/94OdkS7RxcZ7Ng3Wx+y/VzVOm4b5OvyxMP8PS+/vD9Y2ZH5m+ntZGEaUaySUaxeUaw9XqzNC0n+M8hul2LFv4tZHFugkb67dhGTR3gLpzWD35jfL4neCfVTrAMGiABP8suCDmvUqFqG7NDUMJhRpDl2Pa6B5nDum0CQs8+Z+q5XoGI+uvA52HBc341TVtT+hEmbowVN0Yo84MSfn3fs5dv3vsZGe15UbQUSTJ9oCWRHDLVQIaS0Djo3Lf3uAA5x789OX/VSGT1Jl56sJydWOjenCaenGe5nC5NrJPY3lOS8e/q7Uzv6fVM76nmgXv6qar3kyKiIrl5PWzIbdSqcs4XrtYrJ3M1w7maCuVWk9Ew5PM2k0GiQK+Yn0ea72NR3bHmuPitW9fnAzUbHCah1yBO82Buw/8AmC93890rWq37RikTIFoPUq3jeXOxvAG33ixHFPScQBoJc9oOU9qGY9pKY/EbU+AagXZoCCnK8TOJp8Nwtac57GyMu9htmlbjyXnniYKvL2uFvVv0r9nKcw7CvNlhTigEE8oxH0KcYtCXKUgFynIGXro2n8oyAl69t4Feutz/6cAY1OWvW5tBChWgDIFKVeQkQpSoSCTFGSaqxa1N4u6UeY7j9Nddah3KY/dUYnvq5TPtcrnBuVzi/K5QwXcpQLuUwF1yuMiBRkZt227a6t9a6k79y5eBt+7hxqDHZJZAxIFMbUXOHaCs8dy+tH9nYlYEPLnsUDF27D94IXYXnEDto8cDerUBm0uxuaEbCGoveMrmWzrtmhLwz32GavZ5FvJIT76UaJRTNBIxmsskzWOaVpTsVEX1+zRpTVX6v59D8YNmOlMV3Whmwtd1SVB1nRRmtruDVqLtUeKhU9qIkMOObQUfvZOOknqXNBIxpDxBuTQjlGEkdMl2Ea1GJMsq8WIn7MxKdzzMCP/YowEuhwjp67FiOzTMdIq09fTHuEmw9zkop/jzk1qezdnObQcsYxSP6dBtmeJ7qnde4wTJNFC74yvRAT1ekzq/04sYOVTGEF8Jkb+rseI6rmktjkvjn5/MBY4Mxojq6eCZmJE9SIaiepYGdWXY8Ez12NOirsxh8VjGEld4zqnQyx4CQY3qiLVx9RadvfRkfpDDf2aaEPdP85nkL4NV7qwv85/jKcSaewX2NFR0Z/jNYTTNZSzNZxd6pQGx627/wKU6/erTtWv1xgJezWNwWPX0xhANpFndRy/VGd+Ifi5hpT9XOVlP9OwMgk+FPxccF6T82TDBruIkPqQrzKKNJzOitBdw+jcpI3eNjvtXI5lsN2PkfVXYgF0NVjQTHvNqg6S1+R1AX3Sctx499ebadjaqIw0ItP93Rx4S4W4s9CdrDm/sfv+a31VwBh1Yra6slrdOUk3nX2m9m37WH3YqzJu0fqph7Rqyve1bOJ7Wjz2B1ox+T2dU/OtpAkJ95w7geM1nqUaz1Lf69jAFJ3LfJ1JtbYzS1uYrnVEtJzxms8oDUyhFmC8cZdornET+slmWyfjhDha37RMi/fcu2otUCMesZeNa1gqhFMsuzXevXB/P5M2b5ChCjGp4bUzZ+yMoJ9EqvVoEvPHjVig4iug16LvTWePlvKIlvCgFnO/ylkW8/cBxilIdVTuutL3O2Mx+/jnoN94xoxzr47WK+37OCcjLJbN5r3fCyLVCjBHQXYrzK8U5scK822F+YrCvKgQTynE/Qpxq0JcrSCXaHjZbbrzmpMUZLUCLNJtu7+nN58Zp0AzgqdaE8dmUY9XkIhCTFeIKoWYpxCLFWK5Txa1I/O9Myrz7dShvlL5XKN8rlc+Nyuf21XAnSrgXhXwoAr4nAp4XAU8qVDCjPymz5dfFp/7PWfuSrYsVUuCmNozxmD70zswH9XFWBD1JsxGrML2lYOzoK3ZjGR8Ac2BN2DPW/rOu97kkjHaB3rQWyUMVilDdVbNznY3B3mThvwQKygyR1DnkEPz4ffcuNeI5j5T3t/HU67JoVWQ8Qbk0I7hl120DDPkV2I1tVZj2ZGnYYb+2RgZdAGWbX0FVgtpSxZcT3vHntq9vvUZHIdxNtT46qg4UHds5KSfIepH+noJzGyB1+HvJlO9Tixn3D115/64Ds/bMRnDZ2gkqm/EotUvxsoFTMTqRze33cVYRnU8ono5xxLVZ2Hz0m6MOP80jbLf92NzmXOORI4eP6lbxyG6v66phGqqGI4/YVaSBWPGCydwxu+z5hiPHdnhkM9xKmGNBrJeZWzREE5TESVpObZzD969a5uuxZRNvrPAlE4ux8b7VTQqniznAvXhZ+rCbwQ/1uhyaWT5jwQ/FHwg+JHgnCbnaOmGIF3oQZ7G0VVT6aHZ9NIy+qqYgqR+O5fG+egSLIBuHSYXOzYLxki2wqnL64wD91+vEzGHpvBz5Ho3w37fceyJfIapiOnqwjKtrjxFvThPE/reo/NP2Kfq8i9rxeT3tGjMD7RgxPuqHvqBZg/+oRaNeV91d76RlBMQGufd+Zyhjdyojdyo/gz3vZ6VTNCpVGkrldrIVK1mkpYxTvMZpUqGaiKl6u1ROEgFyTr0EmVItzTK/qP66ibncOwj77ncr7MtKLGmpkZfeOGLce0Wv36Nd1+81+s4b933IhPBJEEGKMRIhZmqoIcQvQP0dUzdK9FxnsdKvzyH1bEdBxrKSi3iPi3kHi3gs5rHHTF/b+TnaAWYJFwBVH74whnz9W+1/kERR+vTr8DkV+s4lrKS816QK5XHH5THrxTmJwrzXYV5U2FeUoinFeIBhbhdIa5RkN0KcraCnKxVC9fqxOMvUYAKBRgq0hDAki4kzqKeoxALFGKpQqxUmDUKc6LCbPFkUTsy3+461PuUz03K5zYV8FkVcI8KeEAFPKICHlchT6uQ51TIfuVzrYKMjdvWRJmtzmfxgmdagvaYVZ0Iw7DAzUsxn9VJoFWgeZhC1/AsaGNbwI8EzjQSBdB4/RMdec/YEdCFbupNX3Wjpz5V21kfHPqwWXNQpq8jHlJV/0mkTpNDDjkYKiPxbaBYwcfxsqNj7Q8zfa2fQGS8ATl0MMwDLcCIoCWg42kkrlfQWNfLIa3PwwjqdRihlOn2dyQ4js1szNzoaHA2QrEyj2P9rr1IiLgDINzjyQmA+ODQh3GzwQA9DHoHk9V1iOqHQXdhZHB1Gtsbj6ieSyNRvRaLkD8ZtANTfriQRtnv6zEH5grXsZOVyfMLGEkHhmIy5iMxKbjB0eudmAXjJNYYj/V+qjI6Hdnh0J3x6kO1+rFIxSzTQNan/RynTD1JV4D2TzQS9kJMPeASzCHnKJ0s4Tz144fqzYeCHwi+78L3on/fE5zZ4nvaWphCD62gn66rqW1wpDrOVL+IWEfJ4DvXjdAFGEG9BXv2Z2IZNpkeI20Fb21pJ1shXhYlNNbtzfS9b29wNsXO2vpRfXXDGE005+VRqm8+8le9dOufFSm7Sr3YqUVj96ofN+v0uYdVwuOqHvaBZpX+SDOKf6SpfX6sGcU/0mVnfz0hOe3Grlo0h+1ay9Vay9Uaw/yYbVrEGG1kqtYR0UomaDFjNZcRmkG5JlKqkfRXGb3VuRnS0y3NOkkXSV0ZsfvlEIUOae18HovYy/RY82L/86/Eve8ODtYdUoCipI/rSF66+z2TAZlByhSiQmFmKszUJp/tw7Kjr09wjDGgR6N4DFPeGAsqZ1mUnL5d1dyiOdyosjjPRypjzD1unP5sjXHktlcdYtp9Pvc53U50I6mPKI/fKMxPFeZdhTmkMF9UkKsU5GIFWKIA8xSgSlAi6J+xcZAMApQowGAFGaYgo5PIol6nMJsUZqurFvU5rixqR+a7sQ51AZ9RAXergDoV8LAKeEwFPK1CnlUhL6iQl1XIqyrkNYU5qUn7wkxXbz5WEbt1oK66SY1eN47WSx/X79XH9XtbhaB2o6MR1WVYYPLJWEDzQtA0bD+ZakBwIrWtbMNH9dVJl/2Kh7aQ2vYj9py/2bje5nAsKiP+dm57I6qrItU6WHfomKzqVG1WR9GkI/s7csgh3Ui0TjnPZaKAkVhBI3tq9+bKR7QtMt6AHDoQuoEqsRqws0FzMOLJIa4XYvV8lmByvseDTsHkNJdHkelryCGHdKE5EVjtSU6kpqYmLmHrXE9VpFoXgX4Beh8jqt/EnIJ7MQdAa7SvP+ZoGEojUT0FI5zmYfPQSixAZjNoO42BMxdjJPXpnmMmIqi9bXBI/HRmDh2PSaIvpHGuraL9yhGngo68aetOhbozXr2YquOYpX4sSvs5ZjNNF2GKAefSWJLjXND5NJLWW5mm/nxfA/ie4GeC70Tx7Sjeib7ekfF+i4VYagdO1q/X8e+uBV+JqSwsw+aKKaDyLLimtkCsOc6Zy91yi+4sG2fz9kkjqHuBSqPjYyCoTzOO4bYR4tkLXvIIUIB87f9MtSLD5qgra9STWh3HHu1c8nudNPMLGsjnVcYrGszXNIRvq5x6jSn4UJN6/iSug88v0GQmW7SCy7SCSzWCqrjXVMUwrWCCllKh+YxSFcM0lcEaz8AGkrpvgnqBfsgWkjrevXSfw68vs2Edc5SVgnRR/culCcffj798bKZrrP6Kl33XWsF78RCkTEGGKcQkhZmjPFYoRCNZ9CToaUzZK95xdoPui+J+rAzMKFAPhkXJ6Rs0m32axTWaSfps+bbOyPcjfmIR1lWRagW5TAEqFWBam9/b1oCR1I7U91gFmaggUxWiMmEWdZjTlceZrlrUlyqfK1xZ1De76lDfrwIeUgGPqoCnVMjnVch+FfKSCjmoQr6kIt5UEV9VAZ9VkIkC1It/Vi9+q978Xt14qaHdjkqTQ1xXRux5a60sai+yRXo3nZiNBTVXYgEpZSn8NpYNmg2EWjw461MyQfax1s50rnETQZMTtMH7/uH67FWpy6ERsRQgvTZTMvNPpq8FbD10ypy57aBkArhzgRU55NA8uEvfxMucTmbf531OX67bmxV7tk8gMt6AHDoQOtNoTE7Bok6nY8b9TJqS13NpJLDXYCT2AtCQLLiOHHJIF1LNKGxPkuyxNgl+C/6Bumq9gBHVH2Dk7/Y2aGN/jEBwE9XTsHloAUb4rqap7Pc5GEk9pxn3OtbGON3EzdnRtp6IBflspmORaE5fuvvtYN2hDhvFGKaLiihRJ8rUhRHqxlj1YnpazxGgWOso1jmYtH0tNoZOj/5/ZvT9c7BAjf58VyV8Wybt/U3BN6L4ugvfFJyW0n11S0O3Nrxzk0NCH6irbviO88x6x9ZwLPhjIqZakI1y+umGE0zjzcpyHCfuPnKeUScLIpbUaKavqTVRipWmmBz9OwJTt0glYCjW5tfruHP60j0vfrPuSMO9mBXppm5sVg9OUW8u0rmrbtCWmQ+plC9oEF/SEN7WUD7QMH6mYfxcw/i5enqUELz31uukHkallnCBFnOeprIu4bVNYZDmMUqzGa4ZlGsSZRrLAA2jr0rppT7NJKm9zvFU55PWJqn97l02PgtOm7799Nv6p4N/iyvHHWZwzD70e999Dne/pruOcjwEKVaQwQoxQiHGKcwUhVmgPNYoxASBqe04pPOFCY53Llay5jZMYecz2DMPuMjpq1TJFZrOZSphVovan6n9gJ/95b6f2TiWEyGVTNYAAxVkiIKMiJLUbqnvaoVYpBDLFGZVElnUTi3qa5XPDa4sakfm+3Mq4EkV8owKeV6FvKhCXlEhb6gwSlAX8baK+I6KeFfd+FA9+VC9+IV68St1Zb/vNeyqbbpetwVJHYuo9mYSt4dsYjfGYrL+g5P8vnf+bG+Evt/8711nY9kI0LwM6v7Y3nwW5hvcgZUDewQrq3BL9Hs5pZ6OB/fYipXFmAyyyT+wF3SkrjqmP+hovRqyrrOx/Tnk0N5QFTEFMvfc4X6+vHNLIl9Ue/LHd1BkvAE5dCAUYc7c0TQa9RMwJ+8krJbPFEx2dzpoBk0J7FmY0y/T15FDDq0Nr7yn+/1Mty1ZVEWqj8mY8TouvRvbmRloZzFGHAynkVCYgZHQizA537UY2euQ1H7tdO5VLAeeX1R5azn0zsY2QRdh2T1XZsF4SAbxnJ9+/egeR+3RMdocFNBHRZSqE2VpPW6AflpFX52GBYicjAU3nBT9fztNSevx3KOBfEM9+LbgkOBNF74i+IrmTJHu25vcnBXL+XC0Xk3mwVgKDanUPnTLpHrldp1s1JqamsbM6RhKBwP4ZAXOOU4S77zlzPPOe37Son6yWR/X781I/dm2QAlms87Hgp6mYbbuaCxgaECK/e7uP3dAjvM87Nu3T//09s6G33yz7oiqOKQytjVxboXpq97s1kXrr9aOeb/TQJ7VIN5SOe9qGB82ENTD+Lmuqz3Xtz1+z6rTxvmcoXnUan4MgtuLsQzQNIZoMmUaF82iHsJxKqaHeieoyRsLyWSlJPP7dBLU8RyMzW1na8NpUyFT9IPn/0c/+sL/KkypwhQrTH+FKVGYUuUxWEF6CI61b/z+d6TQ3fbh4Xo0fWiQjgAAIABJREFUg2kqo7RNri1IiYKUK8QohZigMFMVZpbyWKp8NqiAUwW25t0URW2c4w3D5MD3YfVqrwfdGH3fxvnJmhElp6dxiaawSxHOV3Gasou9c3K659VkHeTZOI4TXVeqtkSA0ihJ7a5HPV0hZkVJakfqe7XCbFCYzQpzShJZ1Dcpn9tVwJ0q4L5oFrUj8/2cCjmgQr6oQl5XIV9REYdUxDdVxLdVRL068zt14Yi68pF68Av14mcK+wQzxsv6aQui2jlXrEzibCdp/dAjhe8eqKtuWC9jqaO1p+coFiHtXdc+qq9Oah7pHO3PwZg/cDamrrgOm48vwJTMbsWChz6Pzc8Qf0/dnvo0B5pIynv3Honus5/dli33/wrQf4H+Cvpv0Jcx9cA3onLBuRKMOeTQejhYd6hBzSDW3i7eM5gLFskaZLwBOXQgFNBYI7Uc27yPoJG4HkMjeT2epgT2ZIzEjiXpk0MO7QGxyBE3/Azs9kbCuWt7xMsaipVt09ZwyKZR2NwzBSMYHNnv1RhJPSmJY8UzfLwkrDtiLx3X4WQjvLpvn/bv26dn9+1TXUWFdmfBmEgWiTagsfrxkxbVmE/vtB4vxGydgpHSNVgW/jrQBtBGGjPyHdK6mlM1kLfUg+8KviR4PYrXBK9p0Uxp3szXNHfGG0k5B2I5utz/x3NqpurgdOr6+pFZ7ucxJ+PUFN57434da/Pmzo7Mhvm+tdETK0+zBisZsRjL/qnE7NgxmC2cyjGdTfPH9SYtFkui9euvv639dejk6Z9TVeAtzeR1lbDhmGP9+MD/qhfnqITHVcZrKqe+CUHtINazG4ukLmOiqjhZs9mmnpQkdW1D6aMKSjSS/hpKH5XSS33pqu4p1DhON1pKdLsxgYAeqw0k9d1seTbcz3IRc1XABOUzVl97ZpTyGKo8himfkcpnjAqINPmt155x269u8tSRvtxTu1ebIltUy6laxIK47QqRl/K1BOgWlfQuU5BBCjJYQYYqxJioxPd0hZmjhdWf1rYtz+iS87+jdSu+qJJ+q7UZcyp/CrQlzjmGRL9zRRRXYoGCjoJNCVVRcvpCTeY8TeIcTeQs9fP0XXPuU6z1Mp3w1tFMBtnubHe3L1l52AD9FaBMQcoVZJSCjFOQyZ561EsUYkWUpG6U+s5jh/I4W3mcrzwuTpBFXacCHlEBT0SzqB2Z71dVyJdVxFsq4hsq4h0V8a46c1hd+IO68Ed15k/qwn+oiGePaX+y9kxrk9TJSIxnu+x1c3Gk3krHeJ8nr22U7c/P7trqY3wUfnOEY7OkGjjTC/MRRrBgvxOwvcfZoD2gm0EPgp7Fgmi99qdf9q3zWUcNjuxIiEU0J7LJ4gUXZvqZqgL9EfQH0BHQn0BHQX/BFEQz3ec5tE9UVFS0azWSbMDBukM6XG++of11Zis5votMzxs5+CLjDcihg2IAVp+vFKvhMxjb5A/FyOvhNBLYo2gksceAjsuC9ueQQ0tQGUkcCeo2xJ3vtpeF0lnYk9nAZkMWUT+ayn5PpFH22yGpK5I4jpt8r4o0RssnCkpIx/UnIvAyPSaSgeM48I6XWJHR7j50ng3HUHeyC1PJsP0koz/DtBGrZ74GtApTEViJOYfW0EhanwiayTYN5HX15y1Z9vQXBS9r+viPBS9p+KAPtXjOi1o052Xdfd3mhGM8VnDOW3X9NbNibsqO0IN1h+I6ouKRrc5YPFJ/KG791E8imqvu4dTAdNfDzPS1tBYWgLZhDtWN2PqxLPr+5dXVeuOWW/Ta3Xfr1Ycfbvb85JcB6J7nuzBK0zmgaexXMWsa3nf3+9F66V+/8Q9dvuFfVc53jyGo10eeiHmv/ZyFh+vR3bXPaTonagYbVcr4mO131ivn+gfQQ0M4TgPpqf50V68EWdT5XKJ89ggyU8c45r2P3K8QYwVoBQGtIqBnCOllQsf0lXfOOVyfXc5zh5h84oblKmKmCpmuqSNPVwETVcAkFRBRIdNV6MnWrIpUN2QrOMFjiWS8B1CsLWzSetZoFCN9v5NHkQqbIQEPKEAfhRirEBUKMU4hxitERGEqFaZaeSzWVXu+pT0Xv6Nd53xXZ536fW2veV9PTBqkczEp7zVxjr8ZtCuKC7GSMJfQKAE8gEoXOX2mxrND4zhVYzlFfeI8J8mgMtKI1hwPfvuVWPZrewgadJySftcSa10LUKwAgxRkaJSkHq8gkShJPVsh5kdJanc96pMUZrtH6nu38rlc+exVPtfFyaJ+SoU8q0K+4MqiflNFfE1FfEtFvKtO/EJd+Fid+YM6c0Sd+ZM680d14iMVckAhZsbth3gBOa2ZSZ3M8TM9Rlob3qBt571M74mThRNo5Lx2aggfrDvUYCu6yeNUbZ3BWOD4LMyGOgmbi6/C9uY1nrY45/TL6t5Tu1fvHqrJ7QvbAZwgjmRV1fxsK+9eMtPXVAk6DPpt9O/vQR+BPsZI60y3L4f2g1iKcn6BXrm5LocOiow3IIdPGAZgMokOeT0IM1IHYyT2/2fvveOjKtP+/3cmPZNJ7wUIhB7q0CItgiBFujRFmhgsoEhTEEURVERR7LGLioogNlQExQLWiIBIs667um51l9199nn2+zy/z++PMyecTGaSSTJhEjx/fF5JTk65z33f5y7X57o+V0tqJ6tkw0ZjhdULGQKLIG2qqE3EdKiMtKbsdxsMQtqUGetB4I4xvt7vVLRrTYtVsw2aguEQKucEBoMsrK4e+7lLAoqytRfq/pFJZ43BIKaHY0R/nuX5OQzDQGSS1qNBQ+mqPF5Rc16WIff9gmCLYIv6dH9e8LzGDpZGDtqi4We+UKXdfBlFfZFe/RireVlr9cCSp2ptBA0GwdyYCLCGRH29r0/HeasuGAO6AkOS8mIMecrzMZw/hoN2Xned3rz5Zr1x5516raysYlyqjQNasftkv/T1zZwol1aXPik3G+XmCXXlIWVwts82M+EgXknMrERSv132XxXnWh2HqnO42l12t7ozWt0ZrWza+Txve9nuKt9rsRulEKcMXEomzud1kVyuSK5UPH/wRA3+XYPcO6rMF6cS1voIp71cPK5WPKzelGksV2olbXQrbfQ84epCWIXkqTW62HoPX/3A6nh1KucwU5a7S/NJWnXJlTrv7MGKZYBi6ev5WaI4BimczKA8bzxjNYKzdRaDVEirKv9Po4US6vEsB3keUvoMRdDXg0GKZJgeWztGUUxUFNN0z1X/rRgWKIVrtco9WzMwnE6G+rin2S5vjR2rZwcM0HXp6boYI9pvPidTVMWTayGnZ6kj09WB89WeqUr1ODU0dlhT2pg/fa3JrE6DTQFm+c3xreY5P0YQqzDSFEZLOeihcPp4SOrBCmeYh6Qerwgme+WjnqdIrvSQ1Fap73WK4k5Fc081UdTbFcOblijqjxTHcTn5g5z82UNSG5HUcfxBTv7oIa3/oUiW+4w09ZXWoDpCp67EtDlumfdfWIrPfKymUd38O1gqU40VvgjpprqWqm7u8kWeBDKX5WGQ1AMw1lbnYaTjGlXNNdZ9rvktT506VQd3H7X3hY0cgc4b3uNWdTLzjcWu9jToK9DXoG9A34F+g0FaL2kEdW+j8cPs13WZg5taCg0bNmpAyAtgw0YFsjFI7OxGUBYbNhoC5uLajERpLIvrU4lQyuvmYDjCmCR1syC2aaCevHUl6a2bf+9nW89rSqSb+R2Y9WL1zLfmqQpUBhqaRoTPqUYYCSrGpbMx8rAPwjAK9ff8LPEcO8vz/7MxiOpctqk5WwU7BM8JnhFsEmxS/15PKz1lp9JTdurcodLGWyqT0dVJsploRy/NiFmsqVyt+QnrtWHOE9W2rTV6w4TZ3t59xDSGHt1b2UBllmeCe46ymB7ytjkV8FU3NV3jPS/9Ur77tJZGN0n86gya/TAifK4HXY0RVXkZ6EKMiJ9vbzC+ozmtu6gTxlxjfgu1Hfe9VVasx817duFedeE+deIupTPIZxv6+gbfLvuvKs4jgXyvgJwkq4ghKmKoihjiv648+QbNcjx2l1GvETgqnRfJXEVyqZwcl5Pv5OK3SuBnJfEnufib4jmhhaWhiZTxntvjaKMu3Kn+3K4S1moQazSCVZrAtTqb8xXNFPV152mPZQ4263ZhqX8DbaijC+MYrnjGysloORmpOIbKyQg5OUfxlij9+qINrVVCf/Wmp3p6yWBn0EpZtFEKeYqvR6oLB60UydmKZJgiGa5Ihmvi4KcVxWRtWDFd0czRTVdephiWqH+zZ/T05Fc1DiOKuq+fdtn+4IPadd552jVtmnZdcIGeHjJEszC++1zL+VZyuh1T1JaJasN4FTJGybQ55e1aV3hHf3qPRU2N9PGlaFBbkj2MBIWR5CGte8vBGYpggiKY4iGpL/SMZfO88lHfoChuUhTrLFLfDymax2uIot6rOI7Iye89JLU1kvovHoL6r3JyQk7+qSHuf/t0CPQmeho6irc6ZydfiltNSUEsEFjnvdMZS0tLgkKcFGCk+SvBSAVYmzJ4p5bwdo77NUXsNxUEug4OdE3aWOxoj4IOgr4AHQJ9CToCOo5BWJ/RCOreRuOFrz4cSCS1TVTbOI0R8gLYsGHDxq8K1g356bQ59wVfBvZQliebkyR1TgM/yx9xXds29ydvZj1mNSKGus3rAnPjGqgRvyYDRGOTVQ01wsiUG6cGYhDTxRhy9z09P/tgbKKtpPUQUDZb1IxnlMwrgicFGwVPCB4XPK7M1Nd11hm/9xw7KR1cnRc8GM4HbemhCSzQlRlXaTrX6UJuUim36lb3sxXn5WEYsLzv6f1d1eTEsGbNmopoffP53flIxTHva0yzA8pnkWJ9RPadDujnrmpMrM31P5YbhiB/+aibOvz1He9IoJag9aANGLkSb8TIS7sII6L6AtB4DAeP7+5EPz96T4UTlNXhprb1bo1u9P6OOnKLOrJWHVijtlyrZPpUuUcgxERN36s3cvhOuRxTLoeUyQfK4G2l87rSeFGpPKtJ/Z6Qi0VyMV9rr7hYTmYrjmmKY7JiuUyxrFYsT8jJYTk5IhfHlMDXSuE7pfBbJfN7JfFHufhF8ZxQFMtO+dzmXSeACpmvM1irs7lBo7haZ7NIY1mg7lymGC5WDBcqhhnKYogiGaTFpelaVrrSr3OHldCwts+pji6MZ6xcTJOLqYpnkuIZr3gmycUUORketOckk6xe9FBnitSW1somS4Dy6awCeiiXjsqglZLIkZOUOj8nnPaK4lxP5PQkRTFZUczQrUtKFc08xbBIK+f8W5cNvUmtuFtnYThonem53vxWzbHg1Ycf1s45c7TzoosqMBUj6s/qVN2Cs9SOyWrLRLVmnAoZrVaMVAHD1YKhp6Ad638Pc93k7ex4olyaOnWq3ntj7yntm/XBqXDYDCNDDroonBGKYLQime8hqa9WFCs8JLWZj3qDornPQ1I/oWg2KYbNiuHFKlHUcRySk9/5JKnjKn7/u5z8U07+qatLl1fZa/kjqAPdh3nLhAdynXf0fU0pfU6Uq8ZUAU0N/hS3Ql2uYKCfu6RSe9WXOCn0oK7l+bm8pKJveUfuW/vZ6W5raSqojaNrIOOOL8eXU42LQJ+APgZ9CioHfQbaj0Fab2wE9W6j8cFMpRBo37WJahu/MoS8ADZs2LBho4nCNGj52yRYjRVWkihUyAYlB+leNW2evA0yJ8rlU/4uUPgy/HiXw3rO6RL1WFNktL9N6qki1Uy5u6lTpzbaCKMwctUX1BuDmO4G6oIRudDF87ebyqR1f1BLViqPjUpii+BRwcOChzx4UPCgMtPKPL8/LBhTqV18ybJtKG2vIVygcyjVjLhrtSB1g2aySqWs1VzWaSWLtXtEV03AkFJeiCGn/I/nD1chjazEXXVex9Z+ZEqEO+mkJUO/Vs/YF9XTdb9acYsyOE9R5IS8vYKNfu6SStLogY7DVnWDpoY4khRFrN//B6rOYEadL8UwNj0Iugd0O2gVRkT1PIy++v3SEfrpxqdUDOoA+uHluhun/UWhVXoH94Nqywq1Yblas0RJ9KhoN+s1NRlBahNJDSiHr5XLYeWyX1nsUTo7lcarSmOLUnlaKTyiZO5VEuuVyM1K4B51yHpf8XyheA4pnsMeHFUCx5XE10rmW6XwG6VF/qzUqL8oKexPFZLftY2mri2xUlOdnCiXYmit1tymXjyksazQZBZpOJepK7MUzXmKZpKiGacoRiuKEYpiqCIZrEgGKIKOCiPB53NMIs1X5OqpgoupSmSuErlICcxSAjOUwGwlMFsRNAvqs7rQSa1oqVxylEWmWtBZHRisQs5Qc7opm/ZKo4WSyFZkNd9vTYhkuKKZrWgu1Ki+LyiaUkVzuWJYrBiuUSw3KJ91GpD3ptozXj0x5kAw0pFYv7WBGPKzF+fmVqTE+Hr5ORpP5ei/VDpUkNMtGakCzlYLhqgZg5TPQCUEuS4BpYNSMVJmBdPx0sz/ak07YNbJn8pXNnpisdjtW6bc/L2u6+NA0maEkS8H/RTBdEUwS1Hcoihu95DUJ/NRx7BJMTzvIalfUww7FctuxXFATn7jRVKbct9mFPUvFQS1k3/qhbL+PiVw6xpFXRepcGs/Mc/33gN5k9Zw6tbqpxLW97OuWZeVrjxtHGi9+0Nto5iz6vl8b6cMM8+xd51D013Hns6o7xqtMWAW6F3QO56f74P2gD7AIK3LMfbVoS6njcYFq7JSdaoj1c3bRUVFtmqEjdMZIS+ADRs2bNho4rAahPwZxs1NZCjLGYxIE+939kdCeNdDfWTtvOuypufC6Wf4qa5feRvRToVntb8NQqByyqcSCaTKzUliuj2oLag1qJ3n746cJK27YuRqb88E5fKwkjwS33C/4F4P7rHgbsG9ykp/UVvLBmpr2UD9qXxlRR/cXrZbt5bepwyaqQ/naBBTNZI5Gsd8TeEqzeAGzWWd5rJOt3Kp3sjvq/8aNVObQW+C3sCQWf7n+pf1066qY82P5b5JR+96sOa2NaNbizM3qJA7VMAq5bNYOVykJEoUQXLI2y0Y8Ca/rN9FU0oNUPs+n6EsWiubtorzasvayqitjYnRy6DnMfLOPQK6C3QzRjT1lRjRFBMxFAh6gtqA/vbu3+s0DtVEoJgR1kn0UCsuVysuVwGXqhmz5KJ9pXNrQ0r8Ur47IKNhDl8ph0PKYZ+y2Kt0diiNl5TKZqWwUSk8qMyoNzWi5wtycUAuDijXdUDxHLQQ1V/KyWElcFSJHFdmzE/KTviLMuP/qvS4vyo1+hclR/6tQvJ7oDuwaGp/5Ept6t9XFPV49/NqwavK43t1Zo+mxN+rSQM2aur4rSrMv0JRjFAkZyqSvoqkjyLoqQi6KoIihdNe4RQqnBYKI0MQ5bN9tpft1ncfRNWqrMH5VmYpmYVKYoGSmKckLlMSlyuJBYoMssJEGqnKIkvJJCufznIzXtM7L9P57kUamHeu8umqbNpX+WbrgkgmKJoFimGBYrhSMSzV0tnXasG0GxXPrcriDrVP2KZMNlfMhwtLq/aZH1Zt1PGb0G9vfq4iLcbx1WgYxtxpnpdCWy9y+kzlMUC59FUOxcqmV9DqMR9jju6MMZcXYCiPBLtvmN/C9rLdlYi3UK/lA4VZdrNNfaUMCQS+1he1cUoMo5UcFFbkq45mo4ekNvNRv6YYdimWD+TkGzn5Xk5+60VS/9UTRf3nSlHUZ7pfr3hPa5tZYUacBtrmdY3E9nWdr3VGIIodTRUmCW11Sq7tfqwxOrx6p/Dw14a++oiVmA/mPtyK6iL4Q113NgwsK11ZxZEg1JHQdcU0jL3p656fO0A7QbtAu0Hvge5tBOW00ThhprWz9n9zjA3Uuex0cPSwYcMPQl4AGzZs2LBxGsH0ZrZ6Np/Om0RvItrfgvJEuersQe+PpK5uYXq6EFDWSLPq6tbaxxraAFYdQW0lSF8uaxyOAk4MErodhiG+ANQcIyd7C8/frahMWheBChmnbB5QPvcJHhPcJbhTcIcH6z24XbBZDv5X4fyvIvh/CmeXHFxbpSyxxMtJkvJoo+6cpcfP3aml2cs1h5t1DVfpfi7Qga4FegX0F9B/e/Dv1GxtxJBT9vUt+Hrvn8tLqkTy+DovmUFqzjLlMV9ZzFA645TMIMXRWg5iQt5+9YHVUHq6j8VWJJGtbNqqgB7qyCDlWMjb2hDU78yapfdAH8XF6zXQVoyI6vtBt2Hkp14Amgkai/E9+YoQqmu9++rfpsNTPO3UnFlqzoVqxnTlMUXxtGnQsT+aYuXyrXL5yhNJ/b7SeUNpvKhkdiuJN5XAQaVHHZeLA8pz/UZ5rv1yeYhpg6T+Uk6+kLOCqD6mlqn/UG7in5Xl+osynAZRnRTx14po6iiW1Wjor4lcCfQdvR2fAOXyqPL4jfL4Ts34RgWR36t3wXHNmfKZVi7bq6nDr1QkfRVBdw8pXSAHzeWopTKDgzwd3H6zOuA8Jd9JUVGRmictVwrXKYVrlMxVSuZqpbBcCcwK+vNiiFESSWpJL41PuUo3jNyom859UrdOf1p3zN2kAUXDgvq8KKYrhutU0vURLZq5UrGsUSy3ac6Y55VCmVJ5Qqm8oHQuUKblOtNYmAz66nb09Z1Gmowf73pNFxV20o/rX9LFLTtWkqqNIaUKOZ1Nb2XRU5l0VwZdFEdGnd+lDYY07iBQPwzVk64Y83UrGoak9v7mGvv8YararFmzRmvWrNHGu+YF5b4nyhX0qCUHHeSgo6JYoyjWKob35OSonHwtJ995SOqfKuS+4/hDQFHUZnlrEwHt79rajqXe1/pTjzL/11ScHeqCuuz3vJ0hvNOOhBLee93q9mLe/69JESsY8NXPG/t49WuDScyZbRPo+qyxkXFFoG2gFzw/XwS9BHoZtB2DtN6JoVIW6rLaaHzwnietezZ/Y2hN97Cee7qoddj4VSPkBbBhw4YNG6chTLnAUJfjVLyn+bspaW6NmjajN051uU6XSOrtZbsrcnRao8QD8TBtyLr1Z7D0fm5jkF3PwzBit8CIwMqGCoN8lufvXKqS1m1op0zuVg4bFMajMsjodYJbBWs9uEVwi8LYLQf/Iwf/UQT/VAT/UgT/qrFs1k3aGDL1r4V36BHQPk4S1Cb2YOT/9dfW3rlcrZs481n++kUCvZXNHGUwRamMVCL9FU8XxdA85O3XELAa7wKRMG1KiCNJqeQrlw5qRR8VMUQ9Ga/ODKv03jU5mfQAHQB9DvoQ9H5klF4GPQN6GLQOtAJ0GUZEoymP6+0MUNexaEtZZaPez+UlleaSSJKUyyTlMkk5TFAWY5TO4KCPOSfKpffL/qZ+7hJl84By+V55fKN8jimTY0rlqJI4pkS+VAJfKIGDngjq/XLxuQeH5eKYXHwjF9/Lxe8Uzw9y8pVSI38rJ8fk5Cs1S/pWeQn/kJPfKiP2H0qN+qNcYX9VFMuqlMm7Xq1OccEiqQGtLP1QuXyiPM97F0R+o1yOql38l8rhoMZ0+6PimOmJnu6ocFoFTE6/4ZmnzWc5aK7OtNXDdNEQOiiMpAb7Tsy+vnLxuzrbvUup3KRUVimV1UrlJiVxZYM8N5VmGsoCrT2zVH2Zrp5MVDdGK4NWldISBAvRzFUs6xTLbSpIv10tUu9WHA/KyeNysknxvKI47qh0zdG9Rfp091TNnTpVC6dO1biiIo0tKtK3D6Fvygxp8F4Y86X1usrkdA9l0k3pdFYaHZVKeyXTRlCZjKoph2Bn0GTQONAIjEju/hjpO7phpBYoxJjbg1Vnxe6mFd1WXfqG+irbLC09mS7DGk26vWx30NbZDjIUwxzFsFqx3KI49sjJh3Lyo5z87CGpf/KQ1H+rkovaF0ldHbFTHeFTH5Laen19HHN/bTDl82srmX0qUR0p7R25bI1oPlGuoO9HTXWEQEjo02UvfLrAe21cVyIuVOgA2oShqvS05/dnQc9hqC29gEFY39II6ropw9yXWlOqWVOrNeV9q9mvA13v+prLfSk+2bBxGiHkBbBhw4YNGzZOCxS7DUnhZaUrKxDM+1e3ofM2DJxODgK+FuCNYXHuvWn2NpxYJZxCWX8ZGCR0IDngrKR1ISiVDcriNsVwnwxC+ibBasGNHqwSrFIYR+TgX3LwL4VzQhH8VRH8VWH0rfZ5fypfWUFS9wTNwcj5uwf032FhlUjqP4NuxYge83cvs96tRjNvpQN/ZYmjg9IYo2QGKYFeiqOdok+DHNUDqeqt/afylbrrtqpRO6EuazAQQZSSyFEmhWpDP3VhuHoxUUlk+2x/f2PqYbdBUh8AfQb6IiFFr2OQ1A+ABoP6el1T7D5Zz6bTUl3fwzTwm+PHL+VVSZEMhimT4crgbKUzWKn0VTSZQRsXT5RL60tnqzd71Js96syLKmCnMvlK6XytVH6nVH5QKr9RCt8rma+VyCELQb1PLg56SOrjHpL6N3Lxo1z8QS7+LBd/U2rkH+XkmJqnfKNmSf/wENU/Kj3mHxrS8zWf5fIVJVgbktofiWMe2162W+tKRyuNNzwE9bfK5Wu1jPpebZ2/U8eE36lz8o/qlvajsvhQqTyqGEbKQX5AdTsP9E/QSs/fl5+/ThdPnqJwOmg+3XUtfXUZg9WF1kH/RszItpdfflkrFrynDO5ROncpnfVK506lc6ei6FCvZ1iNieaxdFpqDNdpdsYSncV83TF4h3be1qUiqrKhiK1oFiqOMsXxoOJ4SE42yslzimeb4nldLvYonB4VUbj+yKK3tq3RsU13qQNGeoxcr+ek0kFZ9FCGhZxOoa2Saa0kWiqB5ooioUYSqjdG2oCLQDNAU0DjQSMxUgoMAPUBdcdQSWmN4WRW3zyv3uOPaURtCkbQ6pyOanIEqAlWxyNTOjuY6+xIzlQ0FyiGWYphrmK5TLEsUCyLFcc9imSyIlmkGF6sIKmvK/2fKvN6IO8RCIFdG4La1xhswvyW/ZUx1GvjxgJvcte7bhqDs6sv+NqbCyoqAAAgAElEQVSHWftCQxGLC0upSE/iqx4bA5lpI3BY+7/V2dhXVGmo2/YRDCfVhz2/Pwp6HPQE6CmM/cFzGOuDUNdrU4FJRpsKKLVRuzL3ruZ6M9Tv4g91CVbxNRf7cgiy2jjsOdXGaYKQF8CGDRs2bNiwESD8EW3eEaOnaqFqNeqaG4xgbxT8GcZ8GSkaGlY5e1+esFZjZqhJ9PoiF5TOpUrnJrlYLYOgvl5wnQfXerBCYRyUg7/Jwd/l4IQi+EkR/KQwigNu30LQBNAqDNm031E5kvpzDHJwfA33qsmgWl1ZIkhUAmfISSfFUBDyNqgvtoL+l5PjwY/lBvngK3LndEkR4I140pRPJ+0qy/EpX+ttGDPxVelJkvoA6GAC2pOYonEBPLPYbdR5sAg3f/dJoVip9FUq/ZRMbyXRXfG08WvUPlEu/VxeEnCO0h1l3dSZz9SZz1TIMbXiqAo4pjw+UhZvKJ13lcoRpfClUvhWyXyjZL5SMseVyGElsN8TVf2lJ5L664pIahc/e0jqX+Ti73LyrZwcl5Pjapb8rW6cv8NvuayqJd7fuq/oG3/G7OrGijWlJ9SNhytkvnP5RrkcVw5HlMMhZbNf2XymbD5Ws6hPlMk7ymSnnEypsV47YKhFfIdBNoIh9W3kru6kCHpqMv01k6Eay2i5maREuga1L6USreNbY9WaCWrLPSrO36YMypTJw0rm6jrf31dU65o1a5RJa03mNk1gtUZxjQo5Q+XP5Fb6FoP97VsRwwo52SQnz8jJ84rnJcXzuoa6P9PMqW/Vyii6fs0anV1UpAyvZzjJ8iKnC5VIgRJoJhe5enRVtg68nFHRB63pTACVgJaBFmE4MZRikNRTMebGc0BDMRyPijFI6iIMKfDmGA5mDVF3/dwlWlpa0iijEs3oZnOO8zZym3VdH6LPewwJZl+NoFhRjFM0kxTN+Yphhieq+hLFMk/RTPRbptoS1L4M3jWNjTWd6y/Ky5z//I2xdpS1gaN7iyrqzHrcui5p7CR1dc4ODbGuNPtOKzK0o7SjdpR2rCiPGbltkzWNF8tKV/qVOPa1njOvWVgaWhLuCtDdoLswnKnvBd2Hkf7nQQzS+nHQNY2gjhsrrIR0bcno2pDWjYmwrutc52se9neut4KXDRtNHCEvgA0bNmzYsGEjQCwrXelXWu1UozqJxVARXjXJhwUD3lJ2Zjv4IroCKYs1j2Jj8wZOY4hSuF5OVsogpK8RLBNc7cFVgqvk4E9y8GcP/qJwflIE38nBFdXe39v4diZGjt9HQa+DDmKQ1V9iSKgt4SSpU1371CeawkGsYmmlKDJDXv/1wZ2gQ6AfLce8N8s/lp+UQzT79elo3MukaiRGTXJpJ8pVEU19Mei3V9za6IwAseQrkc5KpKsS6Kh42iqWZpXe0/udApFPdNBBHz3zvzqz+RtqzREVclSFHFVLD1pwRM05rCx2KY1XlMrLSuEtJXNAyRxXEkeVxBElcdgjA35ELo7IxVdy8a1c/KB4vlc8Xys95mc5OSQnhz05WY8qkstrfHfre/iS+q8uUrom408UvZXD12rBZ8rje+XzrfL5WnkcUw6GzHfn1H3K5hNlsVctoj9RJruUwevK4AWls1lxTPBZ7hYYEpE7MIydJ+u8ucJpqwi6KII+iqREkxmmYYxTMVPVidnKZqyiyKvntxCjPOL0m42H1ZYEPTT5HV1QeLeK4+5TWx5UFs8qldV1vn91xsMhzNdkbtX84rV+r+9BuDIIa6DvZY1aZnyslhkfK54diuOOehlDvSN040ivRE67yFc8uXKSqVjSFUOKtpft1s/lJRX5en+63SCeb8bIcb8ctBg0HzQXI9/9eaBzQaNAZ2OQ2WdgyI53ArX19KucBqizhoBVxrM+6x2rs4r1uPeY0NjGbRMRdFUUZymKEYpijKKZoGimWKKqL6p1XntfqCk62h/5XF9HH+89ipkOI9T13lhhrStrdFyoy2XtE7W9LrGBylPsRk/2HKjbmaxLObPieGN0pLHhG9Zxo7oUcY2hTS/GUPJa6/m5DnQ7aD3GXutuDML6AVC7RlC3jRUNRUw3ZrLaVC6qLWpyurfix/K6P8eGjUaIkBfAhg0bNmzYsFFHmBF7/dwl2lJ26gimS2bO87kpsJ6zpSz4EQDVLdS9DWK1jTQJFN4bATOSpzpjkq966Ocu8etN3HiklwcrgRVKZbkMUnqpYLFgoQdXCq6Ug5/k4Pdy8LMc/EEO/qhwjiqMebV6XlcMadMFGIaApzDyfD2G4bk+GSPC25esn0nAngpHhcaORaBtoN0YXv6+zrH2V38yk6cDMjH6k5ln1VsezVtCzVdUmK96agwIJ1ZxFMhJS8XRQrHkKZqMiv+bKQjMcbA6YiGMltq35f8UwVhFcK4evv4/mjngZ7XmSAVR3YojaskRFXhI6mYcUi6fKp03lMw2JbFNiWxTAjuUQLkS+UKJHFQCB5XAF3LxhVx8rng+l7MC++XkoJx8oZUX/bvS+/1cXr3h0kwXEKhTSnVRguY5kfRWJseUy1Hlcli5HFc+3yifr5THUeVySG1d+5VNuXpkf6gs3lMmbymDN5TBNqXzvNJ5Vmk8qVQeUCRtK+6dDroOw6C5EdTec9xBlsIpUDgdFEF3RdBXkQxWFiM1kHPVjWlqzRzlMF+xLFE00zWoZFaFekmgcsapRKsQlzqSqK4kqyepGsS5GswdOjf9EfXifmXzkqLpVuu+aM3Xa8I6l50olzJ9SJdbr3m8dJB6EN4g30qx2yjP2LOPqEvL36pV9vMqKiqqtyHUWvcRxFrI6RzFkalY0nyWZxyGZOjPIwxD9y2gGzCisJaALscwjM8CnY9BUo8GDcNw5uoL6oGRs7otqICq8uONFTWR/YH2N+9v2/sbt55bl3nNvMYXYXg9CVqKS22JqFMdOMhRJMWKZIAiOUtRDFMUoxRdEVV9nqIYGpT6ritJXR9HH+82+rm8xDaiB9BO3sdMZ5ZQwerEWJf1zwp3w5B20yjWKsZqNeM11Z0a8razUTt4k4fby3ZrS9lJu4Gp9tQYcCbG3Hy9B6tAN4JWg27CIK5vw5jH724E5W1sMNUN4NSS1PVZXwT7/f0dD5at4tdu87Bx2iHkBbBhw4YNGzZsNEGY0tfWY94kcbAIL2tuxECjNk41oVTdJsEXSe2PoDY379vLdjcCwrBAcJUSWSJYJIOUvkIwXzDPg5vl4Hs5+I0c/CAHv5WD38nBV3LwcK3r8M8rH9M/731TF2BElV0FugxD9rTYq5+ZdV6T8dO6GSwqKmoE9dpwmIRBeDwI2oyRs7Sma06n+jCj88x3Wo4hH++r35h9A6//VzfGhPr9vBFFqqJJVzTplY43Y5oG8JYudq/XzrIuPkmco9v/Tw4669V7/582bRiq2UPv1srSRdq45j+KYIoiuUDFeYfUNvyI2oR/6SGpD6uAw2rBl2rOIeXzhfI4oCw+VArblcgWJbBFLrYqnhcUz2ty8aFcfKZ4PpWTcgs+k5PPlRp9TCP6vKvyV/L8EiO+YDppBXq+P8lb83/Xl25VKkeVypfK5IByOaBcPlcuXyqP48rjiHL4QtmcjKI2ZL7f9BDUWzwE9VNK43Gl8ohSeUAuFiiCQpVgyDhfi5Fv2CyXg9xKUt+R9FckQxXFaKUySR2ZoWbMVQwLFMvVOn/8QU0aeUgXz/xMD9y706eTmC/kEadOJKkPaepPht5d1F3Xdpur63repOsHrNP05ncrj7qRImaEsPe3ZP375bKTEVH93CXaXra7wnmkn7tEo4hUcgNFUZuyuv3cJTrnjG0Vx4NhBLVGep2MnK5KnDw+0HDC2gx6EkMe9D7QwTMMp6wbPX1jCYa06CWg2aBpoImgMRgk9SBQP4y81V0wSKCmQFKb8s/ex+tLxHk7H3mPdfUts7V8+0qj9DouPUaK7iBJN5CgKcTV6p5hpCmCTh6HlD6KpJ8iOVNRDPFEVY9WNOPl8BrT61o33ukRAlHTCKS+ayKpt5UZY/PiSZW//WDBjMhvDNFydcHS0pJ6qf6cSlRHUp8ol88UIovdxvq9d5DL0pMWWsIwLWOkljFSuSSHvH5s+Ec/d4lfieeGShMWLPQHXY3Rj6/y/L4cw5lsBWglBoFtEtbDGkGZGwtMRRPvceHXTlQHqmhlw8avGCEvgA0bNmzYsGGjicGM0PM2WliNgnX1vPeGuYjfXra7Qi7QSoT7W+SHknjzLqP3//3lKKqPUbXhNvlLBAsUweWCywSXCOYKSj24wUNIfyUHX8vBN3LwrRx8p3A+Dvg5XamcA/jH5UYOzkEYRq4iUDOqRq5b+0UgfdUktBtrnr/6oBiD1FiMYTSZV8P53uTej+VNu168DROb3CU6BvrK83/TWO+vr5wuhoN8pqgfr2kAuzSAtzSAt7ShdLogVmGkK4xWCsetcPoonAFat+BeFXJMhRxXK44rlfsVwWRFcr4imanBrbarJfvVkoNqyZcq4JCac0jN+EL5HFQe+5XL58pmn9J5X4m8pHg2K57n5eR5xbFVMTyvOF5THHvk5BM5+VROPlUMqxRJZ0XQRuE0qyCFGiqSxpsEX1iKVpQuUBpfKZUjSuWQUtmvFPYpg3Ll8Kmy+Vg57FcuXyqbA8rmM2XxkbJ43xNFvd0j8/2c0tmkNJ5QGo8qlTKlcp9SuEv5rFd35mosLTWXytLMDppVkfo2IivHKZqpSmC2srhUsSzUjOFvKI4bde7wLzV68BEN739MMyYe0MfP/G+1721GUfciVVd3G6nlXUbouSlL9Oy4BXpu6lJtnr1Cz8+/Udvue6xeBj3r/G+S1v6+pd4YKR3me/5ug6NB2txcC1ijOb2d7Opq/PR+VjRJVY7NxlC1eAP0h+6GOsgf+htpLbakZGgDhnzoaoxI+6UY6g+Xgi4EXYDhfDQWNBw0GMN43gtj3mwPagnKa4C6a4h2sMpJm8frk6PY37opGCS1CbN8NxKrZ4nXgyRoFQlaiEtzcGoicQFFVYfh8qgmtFEEHRVBV49jihlVPVhRDFW4D9WButZNTZHUda3v6kjqNNAAjHXbP177XVD7kb9UQ6EmIurbTkCFOoh3v6u5X8XKQZIiyA562bzllq3zpz9J2uVuw/HmHowo02CVJYMEzaVE8xisyzlLY+ke8razUX3fCXQubWxEdR6Gs9jlGGuUKzDm5Ssx1KoWYxDXyzGcy24AtWoE5Q4VzPk9kPnl10RU/1xe2RnJJqlt2KgRIS+ADRs2bNiwYaOJwZuA9UdIB2PxbSUrtpftrpRr0JeBZFnpygbPYeW9GfNVP96kaKDXWyUYazKwmpEk3p7pwSXoFwouFVwsg5SeI5gtmCWYqTAekINDcnBYDo54cEwOjsvBZwE9owj0cTQ6EOaoRFSbkWHVRVe+XLbSp8Sndx+pTYRmU0QeBnExGiPq/HJqJi22lAXe1xo7lpWurBSpcY27RP8B/TsiUj+Aulv6g797VNePmgpymaBiXlB/x3b1D3tDA9ilvryj3uzR51v/Tw46yEEXC0ndT605Womkbs1R3XjpfCVwtcqu/Y/uWfYf5fCKCihXC/apBQfUgi/UnIPK54Dy+Fw57FM25criE2XwsVLZLRfbFMeziuFpxfCcYtmqWF5SLDsUy05Fs0RR9FEUXRVBW4V78mnXB9vLdmtbWUlFFIcZyeHd7v3cJVpReo5SeUQu/qBUjimVLzwE9WdK4ROl8IHS2ass3lcG7yuFz5TNfs97fqBM3lUmO5XBdo/M9zNK40ml8ZhSeVCp3K8U7lYKdyiPdWrNLerIavVmpiJoLkAOsn1KfUcxUlGcq2imKYY5imG+2uQs0ZKZ1yqOm+RkvWaMuF/Dun8rF89oRM93dM+1V/utl3xPFPWd4y/Wc1OX6NlRl+uZYZfqmTMv0jPDLtWz4xZo88zlemHd/fUy6lXnuGbWu/l7F4zc3LNO0bdhOrtZHZ28+4U/hRNf5HR188llGJHQ5aC9nCSp34lH5bktdaxTaz2GkcPyLgySeg1GZNZVGIbwS0FzQNMxUl2MA40AnYUx1vfmJEndiprH+6KiokZBBHhH2NenPU912UcTqTKc2kCcVuDURTg1iVgNJUbFRKmACMXXoAZgKCc0VzitPd99Z0Xg9jio9FUkA4NWXtMZI1gEtVnvNd2rK+ifmz5X8yDWvbkXqO67bDypcgJvH3M8stZhoM6CEWQqmvaKopUiyVcEmQ1STl8pQ8zy/lJ+0kn0x3J0nbtE92Gk6XkWQzlibBDKkIpTU+ilGfTVhfTXHPork4SQt6GNqlhYWtm5IdB5tbE4muSASjEUb+Z4fpZipOC4BGN+n49BWi/CUD+Z0QjKHSqYqhC1nV9+LUS1P5I60Dm4LtfYsNGEEfIC2LBhw4YNGzaaGLxJ0JqInfpEyVR3z5/LSyqMJyY53dAEtTfMTYMvQ1N1724lTq1/W8+paTNSnQE9eHU+XgYxfaEMYnqG4ALB+YLzFMY2OdgnB5/LwX45OCAHB+XgCzn4QmF0rvEZazCM+B+A9oedJKnNvmbd+HrnGbfK/XpH2Hv3SZO8Muv7dJK5BkP29QwMybmSWlxX7G6Yb7QhMXXq1AoJQVPy04yUBvSqu0T/k+7SH5LDtRn0XhOOEA8ULtqpf9TTKol5VWe7dums2F0qidip3ryjXrwvB63Vo8MM3bfiY725cY7uXPqJpo96SM15QW05rEKOqR2H1IGDKmK/OrJP18y6SpHMUiSlyuZFNedD5fOhmrNfzdmvfPYrj33KpVzZfKosPlYGHyqdD5TGXiXxuuJ4TjFsUgybFcsLimaNHHQSIAcJCidXETRXBC0UHgQje7EbJbBAN5f+olfK+ui1squ1q+zfGuHepgQWaHXpV0rmVqVwh1K4W2m8rVQOewjqcqXwsVLYq2TeVzLvKIW3lcxbSmaXXDygrAqp793KZIcyeNlL5vthpfKAUrhHKdypZG5TMrcojzVqyQ3K5lolskxxTFEUxX6lvo3ctDMUY5H6juN6XTZprZxs0LRhZYpno0afsVkJvKwEdiqR9xWBu0qdpBOjBX1Ha/OFK/TsmCu0qd9sbeozQ093O0+bek3XppI5em7yYr1w2wPVRgr7g/e4bIW/eewa0OMY+ZYb4nvoSUvNYIBu5byKY97zSX0MfuY8Y5WDXgT6AXQcdAi0D/Qh6F3Qm6BXQFtBmzzvXoaRx/I2DLnQ6zEkRRdiGMIvwjB+TwGNB40EDeEkSd0N1AFUCMr3U05fjmyhIKuD6fyzrHRlwPcLZi7ks4jUrcRpFbFaSoy6EKnhHoK6PZHKCzCnuoNsj4JCS4+KQkePkkIPOchTGO0VxrkKY7LCWaNwblUEb6nEfaBO/dQX6tvvq/uOXliD/vnyt0GX+TbLXh3pdar6c7CxtDQwRYFIWiiajoqhh6LprCjaKZICRZDboOUzifNit+/o6s4YEaUbQBtBr4Lewhj/7qDyms0ch2ozFvWiQBNwazK9NIVemkTPkLeZjarwXgt4jzmBOICFGhdgpNk43/PzAgxnsZkYTnUXYpDWl2AoVi2AoDrkNCWYaTzqu6Y6XYnqhaU155/2Ny9XF3V9utkvbNiwIOQFsGHDhg0bNmychgi2t6fVW9+EKSn6S/nukJFs1o2ClbD+U/lKv5sI01Du/S61MeJuK6t674aJiO0pmCmYLpgmOE8wWTBRMFFhPCcHH8rBR3LwsQefyEG5HJQrjNJq7381aBtGlNlu0B4Mo9bdXu9lop/bkGz1NpJZDSNmPZhys1Y5cKtTgDUq/3RBIcgNcjWCsjQE/El9WsmXH8vRfw+don2gd0DbMaJ56vrMtaVzNd39lZw+yL/Ggnhay83DGp3+ls5J36Xhybt0tmuXhsTtUh/HW8plvhwUKpLzFMe7cnFCcbyvOPaoI/vUNewzdWafOvG5OvG5itivDpQrk7sVyUxFMkeRzFUWW5XPHuWxR/l8ombsUx7lyuVTT57mj5TpiUBO5T2lsFvJ7FYCOxTHVkUw0e87hBEjh49cvnVBGk8ql2PK4zvl8q1y+cbz81tl85GSWKUk1iiZtUphvdI4rhT2KYWPPAT1e0pmt5LZqWR2KIk3lMTrcvG6XNxtkfp+Xem86Efme4OSuV3JrFUyNymJG5TEdUpkuRJZqgQWKoErFM1AhRHviarsWknqO5rZivFIfcdyjeK4UZecu05O7pGLRxTP0xrZe6vy4vcogbeVyAdKYp/ieUIR9KlUJ71I03NTl+iZIRfr6S5T9VS7c/Vky7F6qnC8nuowSc+OnKdtdz1cJ4NxIJF/3nP0XNBagpfHMYJw5ZGikXTTFM7QXAZrCaNUQgfByfnAn0SxFYFErvhyhvoZg6T+CvQlBkn9EehVUvUkBXqcfN1Ha91BO91Bc60nU/eAbgfdjEFSL8Mgu+dhGMJngKaCJnCSpB4A6oOhENER1BojHUaWV31XZ6wNZVS11UmsrtL+1Rl0zWNmpGowy76MWC0iRpcQrSLC1Y1IFdWCoD6JXDkYrXDOVQSLFcFyRXC/wlmvcO5WOGUK51GF85TCeU7hbFOJe2+dyx0sNRmrU6C/+wXbWdTMeeztFOKrHzRlJRR/iKKdomgtJ2cpjgGKpY9i6K5oihRFG0XSQhHkNHg5zDF8WenKKmN+BgapVwZ6EcMx5yDoj4nov9LT60Uc5ZGsIXTUCDppFF01ii7qQYuQt4uNqrCOwYGQl4E6dp8qDMSYa8d7MAE0ESPlxmSMuXgaxrw8GyPSenwjqPdQwHT8rq/Tk/ex042orinFm7/vxDrPmn+f6kAMGzZCgJAXwIYNGzZs2LDRRGGSsd7HvTepwXhWsfvkQt3M8RPq96+uXgJ5n/rezx/ZXZd6N6Mcqhqu3TKipqcIJgnOlRFdPVYwRg7eloN35OBdOXhPDt73YK8c7FUY6/w+8zIMScDnMIxar2NEm70F6szJXJW+SGl/dfpjuXG+SeKbEVf+6qMp52D2h+hGUIaGQKCSgSdKV+oHDJLoUwyi+jXQY15tHYjR/kS5KojbTmH71IINivNEATcE/H+H/uGklbpxj9w8pB48pp48qfFZz6gPm1XMVp2VsF2lU5vJQUvFsE6Z/KQE/i4Xf1cCf1dbvlQXytWZ8kpEdUf2qT0fK4MNuuz82YqkVJFcogyeVy7vKJd3lMMe5fGpcvlE2XykLD5QBnuVzvtK5W2l8JaSeUspPKU0LlUiPRXhI29vsJHDYeVw2ENOf61cvrLgaw9RfI2SuF5JrFYKW5TCpx6C+l0l87aSedNDTr+qJF5WEi8piRcVy2oNdN+tNkmfqnns20rnBYvM90OVZL6TWadkbvaQ4iuVyDVK5ColsEgJLJCLy+TiYsUzR1F0rSh/GOkKp7OiGKkY5iuWJWqddVLqO5mHlcbTymSrMnhVyexQt7zfKZFPlMRBJXNcyfygWJZU9ONDDyZoEs11GW30YN5wbcwaro3JQ7QxdaiezBmpTQPn6MXHnq4gp2tjeLTOZ96GNTDGZOs5LTByPF4B6heU9k5SG7LVm0INoZMm0Etne6l41JSexLv8NZHZ3qTowlL0R9BvQc/SX89QrA2M0Q3M0I1M1k2M0s2cpVvoq7V016100FpaaC2ZWs9Jkno5Rr7L+RhE/gxOktTngIZiGNKLMUjqInyT1Oa7gm+j7w97/9zg36EvmNG1wVAz8SZLzXtuL9vdYGvEUUTqQqJ1PlEaS5SKiFChz3zU8QKXoJmgQGH0UhjFcjBeDqbIwQVycKHCuUrhXKcI1sjBSoVzncJZrXBu8RDW93rI6mcUzguV3j1UaUxO5TOtCjmBOCbUJnLeTJnja21R20jfYCOaroqmk1ycq3hGK55hcjJIcfRTLL0UQ1dF00FRFCqSZoogKyTl9MYIjCjq/aBf4qP1N9B/QCuonnzyRxylEa9eFKg/bXQm7TSI9hpEeyUQE/J3tVEZ3opX1RHU/hzBQrkn64PRf4djOM+NwHAMOwcjldIYjLQb52IQ1udhRFjnBun5TQXW6ODazgP+lD383auhiOpQ1Ft1RHR1ZH+wFUls2GjkqNuF/dwllSRbfKEuRhYbNmzYsGHDRtPB0tKT0Q1Q1YhUnQRoXdHPXVJBWIZC3jvYqG7zDujoXt/rKNMQV51ceKAG4Oo3cNmCqYIJgnGCMYJRgpGCCxXG6wpjhxzskIM35WCnHOySg7fk4C2F8YSgTZVnloDuxIi6eAKDqN6KQVZvC3J9Vkc05DFT+VygRDorEXvN2phRG8PD70vR/2RE6/eJqfocQzbXV1+pyTjwelkPC0n9iTrwntrxuvK4QbG0a9D3C+QaJwXqzDp15S514z5Na20Q1ZPzP9DEnL0al/ms2nOdnrh5rxy0UDovqgVHlMnv1IKvlclPaschD0n9qTrzmTqH7VOnsP3qyH51i/1EHSLerxRNHck85bJTOexSNm8pi7eUwwfKZq+y2KNM3lM67yqVnUphl9K5TVlMVAajlcbZSqFE8XRUOPEN0k8i6KUc9iubA8rluHI5plyOWnDME8W8QAksUSLLlcRKj8z3+x6CeoeSeN1DUL+oJLYqkS1qkbBLJd2+0rQJB7X4kg/Ut/VRlXQ84pH5fsSnzHcSq5XE9UpkhRK5WgksVgJXysU8ubhELi5SPLMUzwWKYbDCSa/yTg6ayUELubhSSSxTOk9odLfNyuEl5fO6mvO23ImfqzkfKZ2DyuSYkvlJLox+9GM5+ublaA0lW4tor5voqjJ66/GwM/Q4xbqfXproyZNtorbqHmZeQvPbMu/xS/luRZGiaFIUTYZiyVYzmmk8LTWBbI0gV3E0k5MWiiJZ0aQqmjTFkK4YMhUTAPmSjkutyFQ3WmgA7dTa6xrrXOhtIKxJYrG68eHHcvTWxk6KZ6LWLxqnUZSplDt0GWu0gGu1hEVaxqVawSytZIpuYIxWMUSr6a/V9FDEVN0AACAASURBVNBqOuhGWmoV2boFdAOGDPoSTpLUMzGM4QMx0jm0wiD580HZICco1qtcW8pO1r33e1nL3tTXT4Pd4xThtb5oaPK0A+GaQJRGEalBRMpNhBK98lCHkaMwWiiMNgqjSGF0Uxi9FUZ/hTFYYQyXg1FyMEEOpsrBdIVzuRxcKgcL5eAahbNK4azzRFU/pHCeVDjP++ynv6Y8ldZxydtJIdB6qE6RpTqVloZ+NyNCuqeSmKNEpiuBKXIxXvGcIydDFUeJYjmjQur7ZD7qZoogO+RtY6II9DDo/3MlSSCB/tvLMde7jn2NRVFEqA1Z6kYz9aCFetNSvWkptx1F3ShRG0ljf+NXqGSMC0BnYuxNB3h+ngkaDDoLQ8HkbAziehRGnvXxnuOhrvdTCV/qJIE4TFn/772+svaDQMfw+hLUoZTL3lJWVREEDJvZy2WV7VqhVhawYSMECPxkk3Sur9fKmjVrQv3SNmzYsGHDho0GwJ/KT+YJ3F62286ZUwPMSGFfREBtjY6+ZBChZq90XxEkVa+dJBgtOEcwQjBMMERwgcJ4UWG8pDBe8eBVD7YrjNcUxmuCVpWe2Rt0HWgdhqz3gxj5OZ8CPYMhd9qQ9W6VzCriNvXnFQ1gswbyqAZwrzpxsYqYowRaKIH8kPeT0xXezq7+jMDeigHe/dW8ztvAsQRDNtf7flvKqkZVVkdcdeJzdQn7TEV8pPa8rXa8pjZsVSs2KpsFivbq33WBt9OJ9+/+0ILZ6sSt6sJ6deVudeM+uXlQPXhEPXlcU5p9KBftFEauHDRXG+5WOz5SBw6oPQfVnY/UlU/UhU/VmXIV8bE685k6sU9FfK6OlKst7yuN9YrEjKa+VHGsVDavK5sdyuJNZfKmsnhXWbynDN5ROm8rhR3K4DZlc14VkjqJYiXQXbG0kIPYoParKHoom3JlU65cjnqiqr+shCTWyMVcubjMQ1YvVhKPeaKodyqJ15TEK0pimxLZqkSeUyKbNLjTJ0rkKQ3pdUwrFu/VVfP2qmPGOypwbVEqD1bIfKew3ofM9zIlsEQJXKkE5nsI6lIPQT1dTs6Tk0mKY7yi6etT+jyGHO15urUS6Kb7l0xRNtdpave9ask7as0eteUjtedTFVGuthzSMPdMOWlTEd2UR5wuolAbcOtxiiuhOc5Kz7KSQYGSmcVuKlIyeP8vmjTFki0nzVVMoQbSXiV0Vh96KI1iZTBAWQxWDsOUxyg1Y7xaMEUFXKBWzFZr5qot89SeKz3Hp6klM1XIHHXkMrlZpK5MUTsmKo8xymecEumgJDoqyYcDkj8jeXV5AE+US2tL/6pbS/+qTB5Vj5Tv1T/3B+Xymga1PKzePKlpPKjZbNDF3Kz5XKcrWaJFzNNVXKjlTNU1jNV1nK3rGKBZ9NAsOmgQBSohS2di5JvOJ9DorFyF0dbv//u5S3xGkJspMBqKpPYe2xvC0BpBKyVygxJYrrPcczTEva5B1pzeNrD71tys5VPPV38i1JMIdSRcTi+S2oowchVGgcJoqzA6KYzuHsJ6gMIYKgej5WCSHMyQg7lycIUcXK1wViqcmxXOHQrnfnXnKoXzTJX2bExEdUM4plrhK3LaRKBONfWxYzaETGwcJYqjv1JZohSuUDKX+iGph1QiqWPo4iGpCxsdSW22x1KoIKn/5SNXsVVN4US5qowTmSSoFelqS5aKyK1AzilQY7ERPHjPqdbj1TlanyrkYURR9wb1BPXy/F6M4RjWD2NeLsEgrYdiRFuPwpC5D3X9hrJdvddR/hzvqyOn60JS1xeNTUXNtpfZsFGBmk8KBjHtz5hkw4YNGzZs2Dh9YC6y7cV27esMDJLZKpVW13q05mAO5NnWZ1plMk8aE/rLIKaHCs4SDBKUCCbLwbNy8JwcbJaD5+Vgiwdb5eAFOdjmObdAgLpgRIitAN3ISaL6fgyy+iEMebVg1G110W/mZrgvO9SfbRrA0xpAmc5JekRj0u7TuJw7NChpiYqYpLaMVDZdlEEHxZOhMKJC3m+aMvq5S2olw7awtGpEoC9jRm0MHVai2nquL0Nab5arC+Xqyicq4l215WW1ZrNasVEFPKDm3KZ0Zimqng4N1khHk1yqzpDSjPPVgRtUxE3qxLpKRPWstp/IzUNqw2JtKUOXnj9BYeSrK6+oHe+rgMNy84G686G68KG68ok686k68aGHrP5MRXymjuxTa8pVyE6lcbsnmvpiRTJPcaxUJq8ok+3K4DWl85oyeUuZvK1cHlAus5TDNGUxWZmMUzrnVCGp4+moOAoVFcTvKoruyuZDtYw5rNbO79Qm/jsVxn2l/PBDyuGAcjigVB5SPNMVzyy5KJWLS5XAFZ4o6jc8BPULSmSLEnlWiTytFkkbNaTb40rgMU0f/Hedd9bDimaUbiz9QucNfNgritqU+b7RS+bbyEPt4lK5mKt4ZiueGXJyvpxMVhwTFMdYxTJSsQxTFG45LAb5WPJV3K6dEnFr+63vKIMRyuZc5TNTLblBrVmnjryhzuxSV97W2Lx31Z3ntKjkS3Xgdu0p+5syiNEaulQiqF9yd6y2P9ZGQrc6xJChOHLVhgJ1pI060VEd6KpUeiqdvsqkRNkMUS4jlMcYNeNctWCqWjJDhcxRGy5RWy5XexapI1erE9eqC6vUlZvVg9vVgw3qxX3qxyPqzxMqYZMGsNknSV2bXIDmsfHuTSrgmwq04JCa8anyeUe5vCY3WzSEJzWSB9SP2zWA1SphmdqzQO25SO2ZpnjGyckwxTJAMfRUFB0USYHCyaxFXWbLwVA5OFth9FEYhT7P80XcWZ0Jg42lpf7H9mCvC2MZLSfT5GS24rlU8cxtkHfy9z4b1tykNoQrD0fA9zLI6vYeovoMT1T1SE9E9flycKEczJODxXKwQtMYoukM0y4i9A5hCucpLS6dVGP/DQVO1fOrW9f5c7pYWGr8r6ioKCgBN/Xty1EUyslQpXOT0rheqSxXKouVwuVK5mIlMVuJnK8EJsnFWMUzskmR1P72IL7WWtX1mzTilUOSmpOqAtJUQJqak6rIWud/txFKmHvbmqS/l5aWnPKyZWHsSzthKAAUYaSb6gLqhpFSw41BXvfBIKwHYkRZ924EdRsq+COdfSnTBEJQB4OkDiSi20RjI6lt2LBRgepPCDT3W23lFeqaw8CGDRs2bNiwYeN0RbG79vKbZs5l6zFzwxcIsWDm995etlu/lO+uYkQyfm8rGCw4UzBQBmndV2FcKgePycHjcvCEHGyUgyc9eMqDTTLyWOerLegC0DyMnJvXglaDbgXdDtoAWg9qWc96NOvQX2SN+Y5LS0uUQFd1ZrWGxjyviZnbNL3lFl3cZbOu7P+clo98TvMG360hzS9SNp1PSS7dXwMC2StYDQhWg7AZVe1LOcBb+rMuRIx5rZlW4KXSNprJnRrOg+rGh+rGXhXxhgrZpJY8qgLuU3NuVx43KoerlMw4RdYxN6TZL319097IY6LacrXac506sqqCqO7Mek0t3KYLO92tbtyrD5+6qOKaeErUlRfUhRfVnXfUnT3qzgdqzwF14WN15hMV8b6HrC5XEeXqSPn/z957x1dZ53n7V0J6TwhpkJCEEEIKhIQWauiCgIC0gIiiREVFiqIoAlJUsHdj71iwIc3eRp2ZZXZ62dmd3Wd21yk7bccpu8/Mb5/r98c5CSchgYBRdOf88X4Rck7uc9fvue/P9X2/P5bxoSW8aTEHW7mpo1lpApvN4iWz2GMP9pjJK+Zxm4WstidLzaXBHOaaxUx7MM3uTGwXUseRbwxZXXJ+JXCuObxnZfd/sl/yv1iW+s+Wp/2zRXHftyT+783l783gLhOZbyILTGSxSZxlMstN5fagi/olU3nOVHaZyhOm8KgpPGQK93vmlHudOfTHnjv19y6f9om7b/qr8czwtMHvmsFtpnNTSMz3NcGY7/XBmO9VwZjvQB/qJM4KAuqFJjDXBGYbz3TjmWo8k4xjnHGMNpoKYykygUKTqTCNoWYyzmymm8cCCzjHIlZawpWWsd0KbnMgD1jDLoew1zredgTvOYL3vLvx/wi4t3ZFC6T+SdM3Wp3/bSdwtJfS0ZGaXbTtTUqPJsV4ckykwCT6mEKZaVSZQa2ZDDeL0eYw3jym2JPp5jPH3iywiDPsw9mW0GgpF1rGKsu5zEqudACbHMg2B7HDWm52BHc5lvsdz6NO4ikn85wZEUf2kT9WcbUtiHqr6c+tAHUAUv/AAg6Zz7v25IB57DaHx82myR7cbCbbzeBK01ltKo2msMQk5pjIVOMZG4TUFUZT3OmeshFMsBvrgq7b041kjBEcOcmg7bjSdoz7LMb2UOf2sSYffRpFkmkck4xltHGcYjxzTGDRZ7Y9HX1XHc1B3f6xyzeCvkYwINijeqwRTDGS04xkgZEsdT4jXMhoXybBvcR5gFhfJ9q3iHQZs7y0cV7LcfyiQOpjTag6UTW3EDiebWt73bZdr66oZ55IMmQMZSYx0xzuNptbzWKnPdhmJhvtzhVmsMZ0LjKNRtM421TOCELq2UFIPflLA6nbU9vztK2LtqO/yyDRLFLMIsVsUkzt4uSVsD6d2ot+bu99nYkC/7zXPQHsC5YQaKPRJ/hzX7AfWAaWgxUEwPUgcDABOD0SzPgC7P+ToWNFdrd3bD9LQN0WTneGNX1WE/XCCiusT632X+iKWYZHc063N1CFgXVYYYUVVlhhhRXW8Sk0Hq8ZODf/vzNuj9D3dxyX2NeAG3qUMEIYLgwxgg1GcreR3GskTUZyX1D3h+gBIzjPHAY7iZ6eATaCKwnEMV8Nbibgqr6WQE/OrtovdbVHj3UO1c3Ln3Bu1ksuLQlA6rVjn/Hq2c+4oOYK8xnqRTPbd6qFdXza0xSYQHC0iazt/V2zE6O9Y9lRMeJ4ihC7m/D9phK/0fRvPtv4kWMp8S5wK/1cyo0u5FrrecQa3rWGt6zgRYu5z0Jut4Cd9mKLeVxhDhfbg2WmMM6oduKaO1J7Bf59TW+7obbekW1+n85g+7LKfqyzjCvbgOodDuBGRyfd7Ljcna3GgCTGOIBnrGK3NbxpDe87iK84iI+s4n0H8FUreMcK3rWKr1vJ163g65bzd5bwkUXstTs7Q3pTX2gMlxjPZnuw21xusBfL7cUye7LUAlaYw/w2LupxpjPKNIaZwqBOQ+rQZK/QyNVoMIkIM0PcjGnc5ujij8zhAwdmfGxF2j+by9esyf6apYk/NJev250XTWCm8ZxqAnOCwHqRMVQHXdTPBx3UjwcB9YOmcJ8p3G3jqZ+YzO0mc5srZn7iRbM+MYLJxjPVDG4JcVFvaYn5TmVdm5jvw32oE2kwkXkmMNsEZhjPtCCgHm8cY4xlhLEMNYlJJlNvKmNMp85MJprDafZksQU0Wsxq+3K1/bneSu60moet5VmHst8RvNsCqW9pPLtlX/2k6RutrqP2kgQ6q/bS19qDOXFkm0Avkyg2hX5BSF1jJsPswShzGG9uC6SebW/mHxekHsnd1vOAE3jUyexyCs+ZcQwn9S8O1R9z+7Y2rmwHUv/Q3nzDfN6zJwfN43lzeCIIqW8JQuqrgpD6PFM40yRON5FpQUg91FgqjaaPUeS2isluGy0cyWKjeNko7rYbW4M9jBcbyUQj2mxfZ45fV0d9N/fBbl5u24lCHx/quv6K0VQaRaFRlBjNQGMZYQy1Xbo9zevcXorH8eznUEWQG3RTlwfd1CONYIKzqHQO1T5Fss+Q7PMk+hKJvkK8B4j1NaJ9kyhvo7/d2N3iVO2KWtrxFvfb+/vPypW2prFj539763kEkG7q+BzvCuNNZ5TCfHuyyzweNZf7zeEus7nFLHbYg61mcrXduTwEUp93ApC695cGUrd3HMPA6Mutzj5nfZEUSyDmuyeYF/xdXvB3+WABWEigV3UJAWhdTsBxPZCAq/pkb8PJUPN43FnQ3BlI3RWA+niX25X3I2GFFVaX6shfdhWgPlak97EiIl5sqj/ZOyessMIKK6ywwgrrS6G62sP3Tl0RmdbsJg38P8OAe3qYMFioEaqN4FIjuclIbjaSW4zktja63UjuMIGl1lDlRLJtAJdyGFSvJdC37koCvagXdvE+Wd+4qVV/9D1Nm44ozjcXNisrK51Te7V1bLCWC7xv8SF3r/m+PakJu6i7SKHu/qNFdkNriHKsAmdXFMYWcYOL2Okydnglk7wW3AJezETPYqvzudrR3GsNr1nLAfvzhL252XyutScbzWOdOaw0i3PszkLTmWFsMOa+M2ouyI+qrfdXhwLb/jr4U/Dc4HvSqLaY8yxhpX1Z0wpUl3ONFWyzkuus4noTKW61/GI2WcXjVrHLQbzmIN4N6gPLed0BfGAl71rOm1bxkZV81Qq+ajlftZR3LWafhbxkIpcF3dQXGM3FxrDaGCbbk7OCEd9LnFq90w3nvublS16zcdZDZjLV7kw0nTGmMcJUBpvMQJMoN4E+R4XU+5rePuI5MxS+59HNYcR4OvGuJtmR3GY2B60r+MiarK+by0cO7fmBOXzFwphvmMMHZvNRCwiOZ0oQVs8ykXnGsTDoon7SFB4xhQdMoclk7jaZO0zmFpO50WRuMIkbTGKHDRN+bATjjGNyiIt6c0jM99oOYr4P96EOQPNpxjM5CKjHBgH1MGOoNZHxJjPFNGaawaQQSL3IApYHIfUGy7jOSm53IA9awzMOZa91IZD6K03/2e5+/rSQuvlvjgVyjoTUla0gdTbj2oHUi48LUo8NQupJQUh9tO3tbIF0R+Nv20Dqf7I337WArwXjvg+EQOr77MGtZnKt3dlgOmtM43xTONNk5prIqSZQbxzDjKXKIRUlPvrggSPO82ZQHcmFRvOhUewxigftxg67scpIGoxgqJB51HVvO4EN8I7Gh+zPtSZT3qVjfHtpFs37d01j4Hu5bc/qjpz3nVU0pUbSo8u2ofl7qm2iQNtr4xeH6o+70B1wU5c6jXynU+T9JPsQyT5Gsk+S7NMk+RxJvkCie4h3H3EeJNY3iPJtIq1hi5c2nnHENXsi33+fHNJ9ja/6YmOdd9bOdz1rvbN2vt9r+qdOLe+TQ3ZZK4DOfFZ7E2qaX7/grItavX9Ubb15BMBSSZtlhG7biSZHHm1dU1lqFjvtxR57sts8njKPR8yhyRzuNJubPxWkjmdIEFKXfyEhdeg9TGfff7LXOawTV0cTSDvSlwFih6oXAWDdBywF+3MYbP8t6VgO6o6i3I8FkT8LQH2sc/GznFwVVljHo2iiT/o6fMF05C8/69mEoepoYAmNFgsPHmGFFVZYYYUVVlifrdoWsI+cZVwnDBIGClVChZFcYyTbgtpuJNcFdX2LorneXFZZQ6ljKHMqPVzIYVB9AYEe1auC/57MB//m+9DupFhOg/c2/J27LptoT2r8zv6uK4CH1X6ROfQYtD0HO3LbNEdjdwWkXsB257HNJWz1XLa5DlxDYDLFEjZ4FuudwFpHcIs1vGwNL1jFY0EX9ZXmssZsVtiDZXanwXRmmsIEkxhm9HFEWa9pPFy0rQMfAt8Ab6TS8Sy1iEb7sKIdUH215Wyygi0WcvYRy+3DSit52Aoes4a3rOEtB/G2g3jf/hywives5H1Led5KPrCSDyznA8v50P58YDFv25vd5nCf0ZxjNI1GMqRl+dFkmsNCR/Ta4LSa69x0/qtec+GrZjHLTCa3uKhTgy7qZKpMpJ/xFBtHr3YhdegY1Hz82xa/uxNpNdHOIN4VJHlqwn1m8Yr1xT8zhw/N4T1H9H7HHN4O6h1zeMdYRhlLnbGMCsLqycYzzVg2B13UjwUd1PeYzF1B9/TNJnODF82/3pULrjWJbSax1cUTXjOWTUJv45jQykWdwmWmsLqdmO8zgjHfoX2opxjHhCCgHmksw41hsDFUG02lSYwzlSlmMMNMTjOLeeYx33zOtpCLLOFy+7HVCm52APc5iKccwssO4/VWUd8d6USvpVDIEHoNN7eRCH1voC91L5MoCoHUg9pA6slHQOpizrKE5R1A6q0tkLqOuxzDA47nUSewy3qeNZ3KTz0+fHLIVqC6kB8FXdRfsRevmcfL5rLLHB4yi7vswY12Z4sZrDedVS1O6mTmBSH1uCCkHmA0JX577xzhsCMd8EDT/xjDfxvNvxrNN4zigFE8aQTjjeDICPO2187Hh45s5fHtxkhTqXYYex3M01bzoMVcYhKlJ7xvGmqTWh3/0H3dPHa357Rvz3l/IrC6G9mterd3pULP57aQtO25fywVg5NJ8xbivYME7ybRJpJ8kGQfIdknSHYXyT5Lsi+Q5MskurfFTR3jm3RzGQvtxuHa24kW+T85pC821rmete1qX+Orndo3n4cbbX3jplaTStquQ+ixgQBU+sNzP/APj37NevCPN7/sr3biLx/Gn7987DGuI3Dddv+F/j+N88zhbnvzngW8YT777cVL9uRZ83jCXB4+AUi9IAipp7cDqauNpcIYSo2myCh6fubHoTNqvn/5sjhqw/r0Cp1QeqyI5ROdBPdFUE8CDuvSL8C6fN5qbn1xIk7oE4nj7ow6GyPe3t/ua3o77KQO66QrnoSTvg5fQLX+xaja+hPqwdIVg05Hf9uZvmxhhRVWWGGFFVZYYZ24mmMROy4gDBUqhHIDParrjOQKI7kyqKuMZIORXG0kG4PaZCobzWajtfS2jiInku4sAo7pJeBZ4DkEgPXZJ2nbQ6Fos4P8k0OaTC9fuerH9mKw//b6X47LGRIW5oKrGxo8r6GhBTyEFvdDCwjtFROa/9+ZWNquKIaezmZnc7UL2OK5bHQ59Z4Dngkuot5FXOZpXOIYVjiUax3ELgfxhBXcE+KibjSTM+3OfNOZaSoTTKLOBKqMpdhIkk5o3a6mzEuY71KWeDrLHNwKVK+2lEvtx+WWcaVlXGUmo49YRhU3W8F9lvOANbzuIF53EG84iHfsz2tW8baVvGspz9uPvVbwnuW8a3/etYz3LOGghTxnPk+bxjYjqTniM6LJcOvid81ito9ePd1MpjqiaKXnTLg76KKuM4XaEBd1ifH0NpY8YzpwQoZCiI8PHYZCzf/GE+GgoJO6jhj78opZvGAWB83hXbN5y2xeM5tXrcz4IPjza8axwBgGGUONsQwzlpHGUW8sg41jQ9BFfZ/J3Gkyt5nMTUHn9HVBOL3ZS8/cZCIbTeRqE9lgDJcLGEd9iIt6jSmsbCfme1GbmO/DfaibAXoAUA8yhiqj6W8iI01hnGlMsTsz7cEUc5htL5bYmwssZq19udoytlvOTZ6S/YTZzDSJ/p/59R5arGx+ft/XdGQv69aQurQFUndnaBtIfWoLpC5kUTuQep2VXOUANlvNtdZwg4O5zaHc7XAecBhPOobnHM2rVnOoy8bvOAabzX0W8JH5vG8v3rQn+8zlOXN4rFXUd3euNp21pnGhKZxtMgtN4jQTmGw8o41jsIP7V/id5//S4oQM/Q4OQOr/aySrjWTJca9rc9uL5uvl67UTfJNoFxFpHvMdxMNWcYflXG8pV5nByGMuM5pI04kxm3gHkO4p9LSBoqPWazoDqNtzkH8R1BEY7Wx9qhCsB7eB14E3gDcT5+0keBeJ3ktSiJs6xSdJ8RmS3U2yL5LkKyS4n3hfJdY3ifJtMJL1XtX4fzv8zGPV5Jod1B0B6vWs9QrWHHW7WqftfLb7HwLu9lG19S0TLtY3bnJN4+Ex5heH6j29arjlBGD0f9yNf7zxRReBv74Cf7MSf9uIv74Sf3UTfrLv3465fccCbp8c0nQuspjvWMQ3LORDe/OOBbxmPvtCIPWT5vKwudwXhNRt476be1JfHITUy0Ig9ZwgpJ5iIuNNYJTxDDOOGmOpMoYyoyk2ml5GkX3Sr5fQ/dfRfgvXdv/3aE3jkTH7ofCwuZVG24mp6xuPTLX6suhv0UXd9hgeTwrN8Sz/eLjSZxkjHlZYn7WSST3p6/AFVccvdvaC7kyEw9H+rrOf095DblhhhRVWWGGFFVZYXafQonZr9RVKhRKhWKg1glVGcomRnGUky4zkHCM510iWG0mjkZxnBueZx3nWgoPJcyS9nArOAk8H54OLwAZw7EnY3srKyiNgSlvHTgLdzWgTnfy3qNCI1qO53QaDOzroT9ueI7rZddNR4bKaCce1nh25ro+l07jSmVzuDC73HC73LEY5B5wJTgWnU+cCLnQayx3O2daywWoedCBN9ucG81lrD5aZySIzmGMa00xhvMmMMIEBxlFiNDnHvV6J9DGPmc5lrotY5AyWOI5lDm0B1Rfbl1WWstZSLrOUy9pZRrGVXG8lN9ifu63hgIM4aDWvWs2blvKilbxuBa9bym5Led5y3rKctyzjLfvxpqW8aSH7LOJG+x4FYESR5gvb3jWTU3z52l+5Z8e7pjPa4SUjTGVosBd1pYmUGk9R0EXdfnH9aBCk+bV0Ik0P9qTuRqU92G1J8quOyP+JY4rfcGLpz53S/xcWJ7xrccJes9hnFntN4lKjKTOafkZTaQyDjGWosYywG8tCXNS3m8yNJrHTJK41ia0mstnSnKtNZL2JXGEil5vIZSZwmdHMEzCWUe24qM8JifleYAJznDjievsVnB8S8324D3UMNUFAXW40pSYwxCRGmsp40znF7tTbg1PMYZZ5LDSfs81mpukMN54C1zR+OiDwySE7DXc7cji2VQBS9wyB1BUhkHpkq7jvAubYmwUWscQ+nGNfzrcfK+3PWitYbxUbHchW+9JoLlMsYbUVXG4dux3Lc47jFet412oOubOxsUsLlrFU2Z2tzh74sWXJ+83hUbO53yzusAc77c5mM7jcNFaaynJTOMMk5pjItJCo74HG0Nco8o+onYROyOgqNXK5e+jus6R6KpH2Ya0V3GA/NtqHNRZygVlM6XDCSKiSibIfKY4iy9PIPyL2+ZNDtrqXON6UvpMJqvc0berUudJRfaoXOAK8CEJJwAAAIABJREFUAtwAbgK3gteCO8CbiPXWoJv6HpK8j2QfIsVHSfUJUn2aFJ8jxRdIDrqpEzxInK8T61tEOZg9RvM7oyKuPOKz1zfqmsZNrmnc5O6m+nZrcp8c0ntq7z4qpF7PWocG+3y3V7e7svG6z/24hH63t/25DDyv3yDvn7rYX+3EX28OJPVcCv52Gf5uIf7nTPz9ePzTvBWuBwd18Bmhtc1jwdZifmQR37GIQyGQ+vUTgNRrzWCl6VxgGueaypmmsNBkTjeJmSYx1UQmmsAY46kzjsHGMiCkL3XBFyryO/QYtT1mzT3Vv6yQMqyA2h6/Xxyqb2mv1FHywaja+i99UmrcF2AdPkt1dN/RlS7ojpZ7PJHgnYHUHX1OmC2F1RklfEZO53S6G0f8Sd++L6jaf6GjL5WO3nu0AaKjwaGzUQxhhRVWWGGFFVZYYZ1sZRuA072FfGGMEcw3ggVG0GAEi41giRGcaWSLlprOUnNYaj9yrCVQuB0PTgangTMIAOvp4JDPcXsqKyuP2rKmvfvSaBJaXAF/a2oPIoSC6maA/cz27T5+lB6PHS2/vSJEGXXOYo3zWO9Tja0nEfziUP0xi8fHW4Q4lbVOZbVTWe0ZrHMJa5xAYPLECALn5wzOdzZnO5rF1rDAalZbxW1WcpOV7DCPxhAX9WRTGGsSQ4OQuq/Rx1lETqDQbCaZy3R7MsdJzHMyixzBEgeyzCKWW8z59uFCS1hpCSvtyZx2l1POVivYbhm3Wc1eB7LPgex3IK9axMuWs89y9tuXp+zNPZbzuv153TJetx+v2ZfXHBD3qFNL7nRq3zvs231qm/0X42YSvas2zihSTGe0GdSbzkhfuX24qQwOifnubwJ9gi7qXGOO0VO3+bg2/9xRkbMb5fbgaTN5wsL4vfZJeM8s9pjFC/bg+aDD+gWzeN5kLjSK3kbRyyiKjabUaCqModpu5BnHfcGY71uCgHq7SWwxkU0mssFErjCBy0xgjQmsNoFVJnCJCaw0mlkCxlJ3hIu6OeZ7/PAbvXrt+26+/D23rH/XyWOuCYn5DvShjmGg0VQYTT+j6GMUvY2nygSqTaSvyVSaxmDjKTChg4k0HcHiTw7p+02/P6ZbsDPn6YtN9Z1+7bCTutgUykyjygxqzaTOLMaYw0TzmGYvTrOAuUEX9dIWF3UBc+3BSLMYbSKFpjHZPE6xlges4wFH8qj1PO8E9juBA07ggNUcsppDXe7g++SQvv9MqUPSX7YHN5nJDjPZFgTUVwZd1OebwlKTmW8SM0xgovGMNI4aY+hvNIV2I/uIwnDbmPSuUAMT3UWBj9LHu4MTZnpzriWss4gV5nOmecw1m2mmMNBo0o+6vF4kWEOGc+jtvNoEf3fobX9xqL5l4lHb9x8PpK6srDypcZxt178zhfkh4BxwNQE4ejl4FbgRvIbWbupbiPd2Er2LZJtI8QFSfZg0HyfNp0jzWVJ9nhRfIslXiHE/MZ7FFUbzC6P5D6P5tTFRV7VZh3rBVqqrfdvdTUd+Xx4LUF/OaocxuF1gG0mi0fQ0hiJjKTWOSmPoayxlxlJlHIOMoY8xlBpLf6PIMopso8gxirxPdUzaHpd9TW/781dwIDgO/NX1Aef092ad6zbwFvBP05f6+/H452GT/HPVcL8JvgXu6uCa7kydsvl9R0Lqd4OQen8rSJ3HI+ZyvzncFYTUO+3BdjPZZHeutDuXmcEq01kRhNRLTWGRKcwzmVnBvtST2o38DnyH5RhJcqt1jCDmpF0/dbWtne+hr33ZIWVYAYVej80/724KwOvmvuS7mw7/7mSvb1id0+cJcI/Fko5mfDyWWbLte8PcKazjVQKJXb7MNDLM/oJNKPuC6chfthfjcLSFdAZSt525eSLO67DCOtmqrKy0oaGhlZOoWc2/P9kP1GGFFVZYYYX12ShLKJRggTGCYUYw0whmGcFsIzjdCOaFgOuFRtBgGg32YKG9qbSSgMu2DhxNIAJzAjgx+HPq57g9x+PYar5HbX5w/1v7nl/TeCTUb75fr6vtGDy8d/CDVoWpzoLjIgZ666QlTmG507nQWaxxPlc5gHGtXIYdPac0F81Ory06ru2cwkoncaGTWOFsVtjAhQ4HB4DlYF+wlhonc6YTWexAZlvFDCu41HK22Z9NlnGl2TS0clEnUmM85cZSbMxxFOijSDaT0WYxwRymmssMezLHKuZZwyKnV+301IobPbX8JodmXmkxF1jMBca18xlZLLc/m+zPZiu5wWpeciAvO4CXHcA+S3ncfrxof162jFcs4HZLeMIyDljGAYfGP+v49OecX/q6Z4960zWzDrp2zkHv2LrP7du3u4FEbw3G1VYR5YsX4q9IdBSDvX3le8GI7+qgg7q/CfQNcVEfu193s0vzWO7SaPqbyWNm8og9eMH+3b/ikMJDDiv+usP7fN1hxV+zB7vswS5TOewE7Ea23ehpFEVG09doKoxgeoiL+jqTuMZENjqk/EmHVjzujAkHLcq+3gQuNoELTWCF8awwnvON5zy7US1gDEPbcVHPd8G4x01gRhBQb3XPln9rE/Md6EMdTVkQUBfajZ52C3HjR51gfPz7Tb93KB86lA9dVntnu+9pvsY6M96Nqq1vubZDr/O2ff9i6W48uSbS22T6mkqF6VTbnSFHuKjzgy7qNAaYziDjQ87rFEabTb0DuNHB3OQQbncUTzqaXY5nr+PZ58SIA06ICEDqIXxkNYc82FR71O345JDuaDzfHY3n+27TH4753l8cqjedKsfxivU8bxm3mc4a07jIVM4zlXOCgLoh6KKeYjxjjGOoC6j0bEr8dsPn10u2gpHeT3/vptIb6OloIgQs5hILOMs85pnFVLszxjQGm0S/dseTZuWTaD6JwbjhYkfWprS81nwOtGd+6Kjnb3vfMSdTzevdtsdu6LpVE0jaWA6eD14IXgKuAdeB6wm4qTcTcFNfB+4k1ptJ8DaSvJMU7yXV+0nzYdJ8jHSfJN2nSfM5Yn0R3EO8S7jcaP7NaP7daH5mj5Q/mxj9ByfX/V8P3vc/wlhpA6hD1bbOdixAvTF+vVvSL2lVqwvdN1HkGU3vIJyuMI5BxjPUBEaayDiTmGwyp5rCbFOZbxqLTeds02k0gwvtziozWWcPrjKNs0znXDM43+5cbDKnmswMk5nl3z3538ZSbiyVxnXQh/0Pu3/ocAITH399Df5xzc1uAm8DnwT3gV8Bvwn+E/gL8L/A/4qN84+X3tbqmu4M8Ah9b/uQ+g3zOWAvXrYnu+3JLvN4NAip7zab28ziRrO4zh5cYyYbgn2pV5vORaayNOicHh/sO93fGEqNoZ+RpBlJqlEnkMpyMtS2PUdY/zv0q0OtW3Ie6zoJfS18Lnxxtbvp8/vu7Qyg7iyoPprLu+1nhM+/sDqrZFJNO8Zkzc4qiWRTSLOAIhNP8Nntb0RH/vJ4IXXz3xztpq7tQHA8ULsjhQeXsD4vHW8frY56t4cVVlhhhRXWl1cJQq+W/0cwyAgmG8EpRjDNCKYbwYwguD4tBF7PNo3Z5lFmX7CSQFG3FhwKjgSHB///eW1LMzRpVbANzvxv797340OBgsy6xnrhb/ceNLQg1exkbjyr8qigIVTtTVxtXmYefc2lxFqm+kDDLO8+bYEX9tnhZM51Bhd7Opc5kbNbelCub9zk7w693QLH2hbRaxjn2VxtNWM6vX0TON9xnOs4znUG5zqP5Y6h1nxa96ArZbyjON2hzLCcUyxjov04z1LW2ZfV9uUic5lnMmNCXNSlxlJgdCd7RkaRaDpD7M5IezDObCa3gOoZNdvcuOyAG5Ye8MozDnhFwwHXLTjoWfWPmcPUdpfXiwb7sd5+XGUF1zqQ3Q7geat43kpetA9NFvOIZey2Hy+azw324RHLeMVKdjm3zxvOL33DheWvu3DAW14296DrFhz0ioYD7tmzx6mVAx0f4tq6E/w4ClePWWBdWUVLD+pE+gUd1IXG0cvYLphNnhHycxyz7M6DVvfa7/jKHziu8gdOHPh9p9R+z1MGBzS97ruOqfjADB5ud3kBWF1oJBnGcXPQRb3NRDZZlnOv5yz8e89d9Peet+QbXnDWIU8ZvsJ4Go1nufGcYzzLjOds4znLCMoFjKGmlYs6gdPdtf1PPrvj6z55zWQrGe8rV/3Q287d307Md1+jKDKKfLud4P6KZoS/O/R2yzVSxp0tkHooH5rMoCOu0eMtVIaC6vWNm9zTtOmIsbJjF/VwsxhjEsUmU2JsO876JIbYg+H2Z4MD2Gg1W63heut40HpedBwvO449jmevEyP3OYF9rdzUQ/jI7Y1HT3NYXPuAVXyrRbc0/vyo4+HHh3BF7bXW84JjeNbRPGUl6+3BXBOoN4nZJnKqCUw2gfHGM8ZxDPdGBvkY/XyNfJ8PGVObe3nD4XHu014foYpnoTdR605q3cYw11NoNRHGkWcvFlvTs9FBBWcGAXWZ8RQcNeUgk77GUGkcdSYwySRmm8wSE5nld19+/ZjupaPVfTpbhwp9Tj9WK4rjUfN9Qmh6SnMf5P4EJtY1gEvAs8BzwfPAFeBKAm7qywhEfje7qbeA28EdxHkjid5CsneQ6t2keR/pPkiGj5DhE2S4iySfJcYGrjCKnxjFPxvFv5iW8BsTon5pdtrPjOaXRvNro/lPRw19w4iIjiH1+sbD+zKPXNexystZ3aoH9RWsaQHUm5Mv8pq0FR68YqC/OnRk/9gocoOQusRYyo1joPEMNoERJjLWJCaazDSTOc0U5prKItNYGoTRK+zOJWZymT240iw2m812c9hpDreYy53mcZ91PR92bs0Tzqn6qQW8YG/22ptXLeQti3jfXO52CNc5iU2exizngN9avNp1BGLV7wN3g2+D3wb/nSCcbqP27kvaO2/bQpBPDmkffmQx37WIv7eQr9qb9y3gLQt41XxesRfPm8lGu3OlGawN9peeaiJTTGKq0RQZQ78uvc7DCuuzVkdjc1soHXodfZn7UP+tqG3bjs9SnQXUx7oXON5I8JO9j8P68iiehE/lek4mxVTSTae7GWSaT6E9viQTzE6i2n+howGhub/EsQaCo70e+r4TGYTCCuvz1LFmeh+rj1Z49mhYYYUVVlj/GxVBhRGMNYJ6IxhvBBONYFIQXE8JwuupLcpgmAVgMdiPgDO1igCwrgDzP+f1bwabzferKXT3JwcubbnXbQusm+HB/5Y+Vm0n4B3NTd78UB9adILDcY7t/U0ogA4FL81qnq1/6Mk8f/TUf1jCYPev+5a3znnaWk5xOKc5hgVO5Cyncb6jWdjh+oUWxdY3bvKRxumexQaXcIUNrLWSuk7tk3qWOZqljuZMx7DM0zjTIUE3bKjyqXUAs6xgmlVMsISxFjPCYhos5jyLONvenGEPJp+Qi7ob8aZQaTo1ZjDcTMYEQfUkc5jq1gv2u7nxgJvOOeDVZx3wqjMPeOXigGI7gOB9WWNfLrWUdfZns4N42Cp2WckzVvKsRdxuIbfYj6ct5VmLuM98LncQ9zo68XHrEh5yYfnrLh7wuktqXnfF1Ddcvzjw2ffs2Nvqs4rAF8BXg/+PJNYE+oQA6t7G0dNYcjoV83009QRLCbjcU8EkLnVMxfueNvo7Tqr5vpMGfd+pQ77n7LHfdk79t5015tvOGv1tTxv1HcdUfOWoy44g2Rgmh7ioN3h142UmsNYtF15iAhd6y+o/B+H0MuNYahxnGscS4zjDOBYZw3wjKBUwhuoWF/Wgwqt85NoZljDVOib69AX1VjDSPgwzu92Y7wK7cWKO20TWms1PTWRNy7P2YN5qBalzWdzq2fzTHJOOxoTWLuoSY+lhHDlGt4moDVVC0GldwkX2Z7UVXGol6x3M7Q7jLsfwrPU8H4TULzmOPU6I2Ot49jopMgCpJ0bsdzx7nBjxivc0Ngm4v8mWCOTmce2Wxp+3AtTtQeq2wGpl7YfW82ILoB7Jo47gQYfTZBmXmMYQY6mwjCFWU+0FVHglpd5EsY9R4JntFKtG1da7u4mWSVFdqSj6ew5zvJo6r2CEF1HoFCJtaGjwnp37vG71AW/ZuN9Lz7vDBAqNIrXDZUVTahxDTGCCicwymcWmcr7pXOri+s1mcpPbl/3Wd57q36nicdvXj+V6aobI7T2Hd2XaSV1tQEtqA+PMTHA2OA9cCJ4BLgWXEXBTXwBeRMBNvZaAm/pK8GoOR35fT7w3kOQtpHg7ad5Fuk1k+ADpPkySj4FPkuZ8rjCKHxrFj4zix0bxExOjf2Y0PzWafzc77S9mJv/F6G7/z8jI/zEi4q/SAaQeVXv4GOSS46Ws9FJWuo5VrmOVl3GJG+OucGPcFW5Ovsgt6SvcnnWVK+NXdHAuZRtNvjEUG0uZcVQZT60JDDeB0SYywSROMZmZpnC6qTSYxplBSH1BEFJfag/W24ONZrHNbHaYw83mcod53GtPHrQXj5vP0xbwggW8Ym8OOibvTeuy3rOYj5zEcy6MfNQzWeUZ4MUEXOu3gU+A+8Gvgf8I/ob2IfUfQ8BZR7XMjiZcDKk8xxUN73tBwzsOrlzq4MozjWdYl1+7YYV1slUHXnGUmuaxJiWFXaxffH1eELcrXNSd/ZwwpA7r06g3xWaQaSppppBmMqkmkWJSB88uze7rDDLNJMsscswhz54UWEjJSd+eL4GO/GXz7KaOZg929aAROkB1dllhiB3W56ETgdOhzqHQ6+Wz6CsWVlhhhRVWWCdLEdQGI7/rjGCEEYwygjFBNcPrcUGAPc4IxpkF5hIA0oVgn6B6gzGf8/qHuqNCH1xTOd3Njbu8afUzLcWU0O/w/y0FlvbuXTratrZgPhQ+t7cPoTWk/vjQkbPzJ9Wm+ejlW8yitz0p9YMb/tH9WwZ78IpvObPnuQ5mmiM43XoWO4yZ7a5XMzxohjk7Gks9g3tdzD2ewfUuZI3zWOlsLrCMo8f8Ao7kDOtYaB0LHc4CT2GBI2gf3mdRan8m25exFlFnb4bYi0H2Zp75zLcXs8zjVGeNXefsqSs9ffoKR1ad1qljE09PUyg3jWozGGJ36sxktD0Y57azJwUd1dPdcv4BNy8/4MZlB+zFPPdd94t2lxdJsX1YaQmXWMJq+7HBau6zgses4HHLecJCHraA6+3Lo/blcYu51gLOtoLrXF59mwO4xSputJIdlrPdUq4xnwX2Yq4PrJ3jd/cfhs2zwZvBB0PWIYJoY8kzjgJjyetUxHdn1AesIeBqnAYWs8oM7vD0cd9y6rDvOm3Yd50x4jvOnfCtgMZ/y9PHfcs59d82g9uN6eDcClVssA91ac56E1jrzov+5E2X/Mlb1/zZOy/7s5UF1wbh9GLjWGgcC4xjnnHMNZa5RjFdgv2io6k0gdM9fchpzmSaU5nseMY7itHWUOf03ovtxaCWmO9oStqN+e6sElltDj92JG86kjfNYblff+QP1nDQwbzpYN6xlrd8ZO3PWj33n1rbNW7UUEWRaCSxRzhf274vjj52Z5S9WGIJy+zLcvuxwjIusZYbHMEjjuZJx7DLMTzrWHZbzwstburxQTf1pG57ncA+x/GiD6/4R+9ZsdDR7HIQ24zg/xnB/3NE7VvuDvbMLuLeIyB1Efe3Gs/eaBrgh02/ETCdAY7jZcey29HsciSPtQDqodzlcG51GDc6hkanUOl8sjyfXLeDTQQAZ1fv486onnNdzUgvYpTLGW0Dxf7y6e+6Z88eH7pzr3du3++Dt+/tcMJL4Fj2MoZK4xlpIqcGAfUKM7jKTHa6rP4X5vCUp5Z/7NiCf7OAb5rCWUetK7X9jObXj9a/tqOCc1e59QoI3KtMACcTiPWeDs4CTwfng4sIuKnPJuCmbhv53eym3gBuIuCmvpYEd5DkTaR6K+neSZr3EO99BMbNOZxnFN8yim8bxXeN4ntG8UMTY34cdFX/i9H81Oz0j02M/f+Evwh/MDZGo6L+YkTE/8gRoHp0y3bVUO1qLnQ1F7mGi13Lxa7hYldzkdekbPASVngx57mC5TZytpXBRIjW50BOEFL3CULqAUFIXWciY4KQemoHkHpFK0idxaZ2IHWTPXnIEbnvmc/Tntr/BaeUBCB1fd4PLOI9Z6S+4Aye8Azus4E+Lg/u653gAwQmS70Dfgf8mPYB9X+Bf+jE5MP2DDWhbVA6MiyEFVBza7zQsb8rkw/C6rziwEQwhcDE4TICbW0GgyMIjGXnEUiDeBx8CXwT/Dtw1zEmAB0rHeNkb3tYHauutvWz8WepzkLqT8uafnGoPmyGDOtTqZRyc+lpD3LMJNvuZNmdHmaQaTrdTSPDNNJNIyMIprPNJtccetqTfPMptIAiyxloCmknfXu+BDryl6EPAsfK8++KweN41bwOvzoUjgoJ67PTiYLptmp7zTQXVE/29oUVVlhhhRXWiSveCCqNYGAw9rvWCAYbwdAguB4ehNfNADug0GVkE4hQzj7p29Jauew0l+scmv68+YwXApB6X9Pb3thYYCLJxpN40tfz06i5gN8W1Df/XEmgSPU9Ar0bO1pOs9u8+e9DHeih72svLhMwmQzTyXHVrN7ev2quvamwL4OtYLSDmOwwZlrNxE5vVyVTXcjtzucWF3KbC7nGWZzvDM5xKksdyuSj/v1w5juEOQ5htoOZ7QhmOYQ5ptCj3ff3YbR9GBUE1APNpcIcqsxlgtlMcmXD3d664RWbbtrr4w/tc8+ePccsyMaSaSJFJtPPVKpMY1Aw9rvOkcWj3XPtW2Yx0dGFl/jEhmk+c+W/m8dp5nGa392f6ceHjiwyxZFrEedbzAqLudC+rHMAdzmAOy3nQct52BLusCfXWMptlrPTUjbZi8UOTt7qkrK3rGSnFVzv6rHbvGziJq8+5fvmc655zPLR9TPcc3Pg+t7cWO88Am7CSzrYxq4C1HkEEhlGEIBHG2vrPffUW71o+m9M5wYzuNvTRn3HBVO+6YIp33ThlG+6YPI3TWenK2f+xotn/MY4Tj3m58RQbyIbTOQyE1gV7Dt9XjDa+6ygc7rBOOYby+mOG3GD40bstCT/IquKZxrLdKOYKEFX6hDKvDhpulcXrPTxSZe4a85Y6xnhgp4Lndm7xkIGhMR8F59wzHcqS83h2w7gfSfxipN5xSnscRgHnZD+ouNTDjgu+VVPyfzQPBY6qrbePjTYh4VO4gWLmfeZjD1tn6EiiTeGXFOpNpvpFnC6hcy3iMX24Swr2WA111jHfY7kIUfyqKN4wtE85RiecSzPtbipJ/GSk7vtcTyvOIpXHMFzFjLXNCocyWPOSn3DwXzUAqmb9eFDf7SCD63k70Mg9Tet4EM/OaR3NJ7heA62aDRPWch8q9nqGJ5xFE84gocdzn0O5S6HcKu13OhwrncUW52feZsL4k/xmtxcz+zifXq8GsZSz2G0SxllAyN97JTTvXXiAiHwXfeTff9tPPlHBQrRFBtLjfGMM4nZpnC2aawyg8324DazecRcXrYX71jAdyzkn1v0ZtN/Ce277tqLU24PODc/S4dOrGobMXui+yeHwGS6ocGxZTQ4DpwIngKeCp5GwD19PgEQHeqmbiQw/l0MrgIvBS/ncOT3NeB2Et1BijeS5i1kBN3U2ESCs7jcKL5uFIeM4htG8U2j+I5RfN+k2B9akvfXIKj+qd34T+G/hF8Lvxf+aGTkfwv/bUREM7z+i7HRtnw3fHwIH5s5xW2Z57s14wK3pG306sQrXNvtYi+NusCVXNACqM9jmcs5yyoqjthPgbjvgiCk7h+E1IODkDoQ9x2A1M1x3w1HifsOQOrWcd8BSN2Lx+2f+ExL3PfIrO+3xH2P4Xln8rhLaHJREFKvA68nMBHkWfAN8Bvgv4B/jIg4AlD/uRMTDzuKAD9W4l4Ywh6uLR9tP/2t76OTpTwCyVaDCYxvc8BzCMDpzeAtBCbN7CaQjPNV8Jng9dI21vtkqHniQ0NDQ8ukh4aGBisrK8Pn1AloTePnezyPBao/LWMKu6jD6goV09ci+tqTAnuSbx69zKWXOfQ0mzyzyTWLHLPJNZde9qTAfArtTR+L6Wsf+llGleUMOOnb8iVR+y8cq8fEyYzoPlaMSFhhdYWOxy3dmS/QtjdyR5sVHlZYYYUVVlhfbMUZQV8j6GcE/YPR31VGMCAIrquD8LqmlSDpC7DurRU66TGaArcvv8jqnEscHfuwE7jO0ay2jL+zH1+zhHKz6fWlnwnbtpD/ySEdCo4Ffz17su/m5/sPxcV+Jy7OfwZHQbt9n9uL8T5W4art+xNJM41se1BgT/pZxEDLGG4V9Q5jpmmd7OHcrLnc4ByudxbbXcRtzmKlp3Cmk2hwHHOtZoxpHURMD2aWNcxwEKc6iFOtZpqDONXcDvpF9qCvhQw3n0HmUmEWpXanyHTyvWfVG96xZa/37njFB25+pdX949FifOPIMYHeJtHXZPofAaozGeX+63/p6KILfXrLJF/Y+DNzmOpbt/26Zf+3hTppVFvIORay3CKWW8JqK7nVSm6xkpst4177cJM5nG8pmyxjq2VsM4+55jHX0alNrh67zXKu8bKJG10/9Ur7cpnXz/9Hn7vqY3M4xZeu+bmJFLm7KRAJOQWcBMaSYRTxXX4OxxCI+q4i4KKeBW6rrfeCWTe4cNT3TOdaM7jDi6b/xsvm/dZ1839rGltMY5tpbHfNnN968ZzrfH7nnzp1Tx7DOhO41GlDXzae87153TLjWWocZ3h6/S7jmOe4ETd69boP3Lz+K25e/xWvuep9t2x433OXPGEMk+3GaE8h2bvBq+jrqpTJLmS8yzNHO5k6G/LmWUG1+a1ivnufUMx3Cg3m8IHFfMUJ7HUie53EXidwwIlJH1rN8w7nKy2awh4voNJTeMEpPOtknnYiT3bpMQt16fyfj6L919f/agrVvnTTSHOZZB5T7MV0C5htIfMtY5U13OgQbncYd1vHfY7gQUfysKN4rMVNPZZnnchup/KWxmlqAAAgAElEQVSCU3nRqbzs2Ihd1vGwD6yZ4zsP9beOBx3FE05gnxPZbx/+oRWkvuGiP1rOe0FQ/TUr+JoVfOTo9O95Ye3OVoB6PAcdw3OO4EEBB7DBkTxqHfc7jLsdwu3WcpM1XG99ylbPH/CCF1U97eqKR10zZJelGdO6/Ho4HuUxxbmMdjYjnM5wJzLMd9fn+5uDP28Zn//xncBErPbSNaLIMYYy4xhuAlNMZoGpnGc66+zOdWZxjzk8ZR4HzOcje/MPrSD1jsbftiyr7TP08RaTQxM7Pg2gHlpS4nVr17pv5073X3edl44f7xACY9mo4BjT7KZeSzNoDsR4rwYXg2dyOPK7rZt6HbiegJt6M/FuJcnrSHInyd5MIJp6OmcbxftG8YFRfGgUH4XA6sOgum+vX9on769242dG8FfhV2amK/xG+J3wifBH4U9B/Vk4XLtY37jJqUx2Bcu9Km2VmzLWuyl9feDfzCtdFX1hK0C9jCUuZkE750FoT+r+R+1Jncq8o/SkvqqdntR3mcd99uRhe/GE+RyG1IW8ZhFvW8RXHMEep/KMC3nEufR1KYGJAVvAO8AnCcR9fxX8B9qP+/7DI1/t1DnS3rnZ2bZwf6uu6tDxozmR53gNH2F9tmpOoxlHYPLNmQTaFVxFIJHgfgKQ+k3w6+BKAmNIZyB16GufFho3g+jjNRKFJ4p0Xp9nP+rm8+NY+rTLDx23/7e06wrr81Ue+fanKgirSyykxN70sTfFFlBkPoX2orcFFFlIicWUWkKZ/ahogdPDGG063U/6tnxJ1P4LR4tIOpqbuquilY6mY0VDhRVWV6mz4PlokzU+z5SBsL7cajsTNFThWaFhhXXylEGqaSSb8gUErCdXBUZQaARFRtAnCK1Lg+C6LAivy4MAu9wIyqUDR+rJ0prGw1HeHx/Cl3b83lRmW1Mw33SWWMQ8KznT/rxpP161mEvMPE5o+kVWJvjB5kf9jxvxLALF9/szM/2n8eP96eDB/njqVIeEvL/5Af93h972F4fqO3zgb+++Z01jx/ftSaSbQZ45FFtAhSXUOoBxppxAv+IyxjuTLU5nk3O41rlc40QWWs/pjmamdUxzOFNNJv2Iv61mmgOYbBWTrGSilUy0ikkWM6TDz0slzzwGmE0/u1NoGr1MIcdd27cI+I/vJrRyBbbndA5VLFnGk28iRSGgutI0Brlk0lZfv/VtX75pZLBPdb1ZTPDZbRP8wWtHbk+zsphkAWfam6X25iz7ss4KdlrODsu53jJusYwd9mC6JayzLxvsy9X2Yom5nObl477rukkb7cdVlnKFfbnUEi7xukUXet/auWYxwR7Um8kYIRAlWUJzpGRP0+hvGuXGktGl528sgQLreALRu70ods2c3wZB9DWmc4NrGzZ76aJNXrpok2lsNI1NpnGNly/4rasXXOOtq/7QqefJaEaawGoTWOH0ETuMZ6l3X73FAYWbjGOulUWz3Xh5AFBv3fC+2za+5/ZN73nt5oBiGOtUxngjg30cvBO8jCKXMNbZjHAiQx1GjaVUmUb/TxXzHUOt2bxqMa9ZzyuOI9CjeQJ7Hc3rVvGwQzjocN53OO9bx/tO4WWfAKfxtKfwpJN4zLE8bO9OxKEfj4ZVjfFrz/X2gfXv2p2hvnJTnVmMdmzhheYxxT4ssx8rHMAWa9nhYG52KLc5jLsczr3Wcb8jgm7qep5wPE95Cs84leecym7HccDh7LIX093X9Lan1p7vMO6xofcep8UddCL7nch+S/iR3fkP+/AP5vMtF9V+1fru33NU2vesS/6uI1O+a3/esYyDjuHNIyD1eA44Kvg5QNBF3eRQbncwN1vDDqvZ5mVjNjmEq7yk5hlX1T3nJVP2eeP879uL6SZ0skd9VyuagU5khBMZ4lhqHE61r1/2nkVEtLznaNdEFAXGUGU8o0Oivi80gyvNZKdZNJnD0+ZxMAipf9Suk7qtuqrG09kWWzEE4m7nVAxxSkmJ+265xX033ui+HTvcv327l44b5zACbuqtBHpKP0fAWXg7eC0BkLOaAJQ+g8D36DkEonJXEAA6qzkc+X0VuIlYtxDjduLdAd4ITuNMo3jTKN42ineM4l2j+EoIqA51VP/Abvyr0VF/Ff7dvOx/NSvzZ8IvhV8JvzUAq5v1W2F4q22fyuT/n733jq+yyte+vxBqEkJCekglhAQSICGFFBJS6E2qVBGVYkFlEFAsICrWsVfsZewdxT6izgzqyPSZo86cKc/M4MwZzzRn5jzP877nvN/3j7133IQ0moDmj+uT7HKve91rr3vda63rd10/V3Gya3qv9uKkC5qxJeUCt6Rc6JrenxPUy1jsEhZYwJAW/SAtSFLn2Zth9qHYvpQHSep6oxlvP6YYw0z7M89YFhvLMuNYESSp17QgqS83hWtM5UbTuM007nIgD5jOI2bwpJk8ZxYvmc3r5vCWg/iOuXxgLZc6njnOZIgLCQQH/GLa+f5r/pneS8Cq+G0CBNtPwV+BfyGQpzp/P/pVyz2d9qy+u0jYAEJzndA93TLo5cuSPudYRiYB96QxBFwiTiAwbm0moKS+m0BAzqqwY1qb4x9MsFFHONAUjC3J6iPd1kc79mfP+lATyofreo7WunXh2EEmORZTbj6F5lNkPoUOYZh5DHUwBeaSby755jHUfAodyggLKXY4oxxJmeXUOIi8I34dxxAO7MDDEemyP+du+eDrUqV24VCjM4r9jkjqtqyhutCFcITnZ+qaZHehC0cX+hFlCokmEW88sfan3xGv09GHgUK6kClk2Y2sMPJ6UJDADoBWiMEjjTGl9W5YWe+qORe6bOKdRjLaKOqMZrx9KBYwm0cs4AlzWGn8IbIqPpJIDyoz08GRBEi+48H/XI+vjBrrY4lpzuLz+f7BbCyGUp2MKa1vN91JfxKDauoh5lFm9AGq1ePJcgoXOJmNTmC907nIKZzpGKZbyWTLGWcJYy2mzmQy9zq2iHEuGbXW9dOvccP0a2xMW2ABdQ6l/etNYZgJ5BpHhv1IMooB7ti2cy+lSWfngL1JsA8pYUT1YItzp3n7lTtct/xm4xjlzpv+0wFUGk+NCYzx1Wv+1O5mYBJLTGehGSwyg8XmssahXGYBlwSxxQIuNp4JZrPaXNY5mA1mcorJTDaTk7x46r+Zx3rzWOtgznYQp/v1Zcu98bQTTKDOBMYYT5V9W6h+o8lyAMNNocZMphjHoQ+2iwRrwO5kG8slrlu02YuW/NX+XOB5S8/3vKXnu3npX+3PRjct/asXnfBX+3OhFyz6qzFc2qkg625UGMe59uNM+3Jy0OL7eHsz197M9NGrvmdvJtuLCW7d/I5XXvK2V136tldvfcsianyQau+iyhup9Fay3UZg4/cCMh1GlYmU2Ytie1JoT4YcsM13L4pN4kmTecYynncs25uJ6npedjzPO4RrnRD7olW8E8Tb1vOMdeQ5n41O5l7Hcbe1bHMMt5nBlH0CKQ8kaLJy2DhjGGJ/hhnHSOMp9Y3r/sMkas1gjgV8zeFsdCSbLeFSR3GFpVxjOddbwc2O5jZruNMa7rGB+23iIcfzsBN51Ek8bh13Wc51DmSygDHku2rYd1ww6CWnRL3UTFC3RAWPWsQ7FvM9y3v9wOG873Des7zXe1b2+571kW+3QlK/YgMvWsFNpjPdGPKDKuobLOUaS9hqff+LvaDx+xZxrlun/9jLZp9lPqd54+IPXVh8koM4wVSa7HsAucYPBj3IdxhVVjDSc8YUWki+ueSa3CKIpC1VVUBJnW8fRhvJBKOZZwzLjWOd8VxqIjebzEOmsd103jGTn7Sqom4NnV0zd2RL2lFqrQQ+Tznyx6cf9LePlzuYQG7WP9y7y5Hgv98eIGk+IkBovkZAUXgf+5LUp7G35feK4HurCSh7zyFg+X0+Pd1EjFvAy8BxDDeCK+3BK/bgVXvwuj14I0hWv9MKUf0je/Aze3T/zMw0TU36L+E3wm+Njvq9vXr+2QBZ/acwPLnXtWeDWxMXe3XyGq/OOcNVnOwqTvaazCtdyUmu5CTPi1vmKSx1GYs9gYUuYb6zmN6iH4ST1IVBkrrCSGqCJPUE+zHVGGbZn+ONZYlxnOQAVjmA1caz1gTONZELTeISk7nCFK41lZtM43YHco/pPGQGj5nB0yZxubEsac5r3ZcKAXPASgrcXLDJM7jB89niVaz14/Ep/mvmcu8GHwGfBV8hkKP6RrD0ENxL+0NUf5H3+NGAp7btbePf1r0efk8f6Tp/FZEJFhNwi5hFINXPGgLzk5ntHBcKUm0vbcOObTsP+Hddu/Jz4dyhIKm79tA6j47U8S1tuo9WMvhorFMXjj3EMcDR1DqcUY5glMMZZRElFlJsISMdxgiHMcIiShxBqcWUO4rRllFtOTWWtggS7EKHOOIVOCCED4odbXp1oQsHgs7ayrdHRHdGad2Frzb2l6D+qi50w3MOdSnKu/BFoS+9zSHdLNJMJ8VUEk1kgHHE2O8Yz0n8xSDNzwnsEGKOgnq1ju5E24tce5Flb/LsQ5GRlAmYwpWmcKXZXG8axx/xuh4oChjiQo73FJb53raBgXnJMx9bSUBB8Y9N97i9Ypz/ccvn85XWLL3DEZqDt2X9t2d3+w5NIUQRaxypDiTf+INUGE5gneNZaxNn28AZzmaL41huKU0WU2cR1Q6l3AJKjQ+SgFWleMOpj3jT6ke8+axHvfnsR715zaOeVX+ieVQZT0Y7dY93ANnGkGpU0M4rRFKHt0NnFX69SQwS1enNRPW2r7/oHVfvsD8jjKXYOEodQIUDqLAfBc3HtjwvYBqzHcgcBzLPdI43h9PN5yKHcKFDuMAhnO8QzncAY01lodmsNoczHcgClzU2mcoMB/M1B3OWgzjDHE41m+VmstQMFpjIOAcw2rdv+bOxjLJ30G2gD4nGkGs8JaYy1iymO5jFDuN0UxjT6rUfDBHai7H25yI3Lt3oBSeda3822J8NXnry34xhnTGs86KT13vhyRvcsuxv9mejsWwygpx2y+3HABPJNJ15ZnGpg9lqDheYx4UO4ESHD5rmo9eusxfj7UWjL9/2f31+W409qbQnFb664X0focxHu5V5O6NcQ4kTSLBPsPwIBtqLUfZiuD33UVF33rmhN+kmcrWJ3ONQHnUMz1jLc9ax3bG84BjecAG3WMGtjun+ttW81YwxvGg8g8xihrVss47brOZmq7nBtRMPbsO3D8lGMtBosu1Hnv0Z6hvbRpjCeFOZ6PpJp1jAmQ7jHIs4zxFc6Ei2WMJWR3GVZVxrOTc6mlua1dRjuddGHnA8D1nP01ZylyVcZRITBYxhiKO4xjKutYb7Hd9th+OCVt+fY4dN7DCX8yxmlyXstpjdFvO94N/dVkbvdmLiW22Q1Dus5j5LuSbYT/KCKuorLeYSR7DJIja6eeo6CzjbfE7zmsUrzCVAUGezwCzmmc4ME6m2zxfkNNKdWBMpdQj5DiLHiUPS/f4DU/ayzu4IgZzUJfal3iiOM4YTjeVsB7DJZF6xJvMt54z6xFSecyCvGcPJnSp3f9fJ4UrNtoKq2kIi+PLWR0wH//TEz/yPR3/kHx/a7S/vx1fW32Qx+EbeCLeDjxJQUp9HgHBeQsDiexEBF4fjg/+fQIDkWc6+lt/rifQ8Apbfm8FxzLcHz9mD7fbgBXuwwx68FCSrWyOqP7AHP7A7vxd+J/zEvn0+sk/vXwi/MkBW/074fQtUNF9zNoG82uey0M0scStLvXrABs/uc7pfzz3RjQPWewpLvTTjhGaCejHzXchcZzPDXHKa12E9SLMX2fZmSJCkLgmS1GOMotFoJtqP6cYwJ5iPemnQ6vu0oNX3OhPZuE8+6njOth/T7cdMY5jXHCzYEgH78KVW8qyTeNSF3e/3VG52HVd4ARd7T/pi/3napW4BryFg/31t8LdLPch7qL1neVFRUatj41fdAbLlHDH8nt2zG4vj4x2XluZAsN9RUN+vCgYRCNhoBOcTSHGQ28ljt2/b3DzehoJRQ58dqMPq2pWtByEdKqJ6+/auHOhtYUxpfbuE8+HOId2FLhytqGO8pVRZRpWlVDqK0ZZQYQkVFlNmCRWWUmk51Y6m1irGWkODTUwx4UsgbviC8cWf9HDkHOgiqbtwKLFhZb1jSuvbJJ5b66/tPcy7SOoAioqKukjGMBwsQf3H3fX7tel9LKK9NuqKhu3C4UY2aRYwyCFkO4gMM0k1jSSTGOAA+ncR1V8B9GKQgLGcYALrTOAcI6mxz2HIsXs4kUKy1VTaRIMzme54mpo/SwP/8cgPbABfWn9z8/st5yztzbXHlNbvRY6G5j77a+U4gLQDsvhuiRxGW88ZjuVUa1nhBNY4nY2WMNYiqiygzDxGmkOhWQy1P/E+tQ0HU+kgyqzNmGk2Jb56VYnZFLum6XLjOiDO+5NmdCdJps7kRQspqs+cP9socowi1+8/9JmrZ15rDEX2Z6Svbxvpd7b9xR5hqQhatnsv4k1luqnMMI2ZpjHTQZxlHhsczHpzWWcu55jLOcYy1UQmmcHJZrLCTFYaT63x1AbJ6VVms9zzpu40kxNMZ75pzDaJyX7rtr/4+raR1uQXGcMwAfuQYCwFJlLhQMaZw2yHsMwizrKECx3KKvuHWcge7LO+F2Psz3ledPJ6L175NWMIYU0QZ3vJqjVuWfk1L1/xN2M4x/6ca09q2+2rsSSZyiDTOd5BbLWAqyzmOiu4yTpudzz3WsN1bpn8Q3tR6/Y7q33x7tH2pNQeFNuDkX7zgls8nuH2oMgeFBpB1l7niCDloFTUPUk2nguM52qHcJdVPGY1T1rD09bynGPZ7lhecQmXOIQrreINq3nTat60hjet5TkHkG0mU63hZqu4wXGR13piwXZPKtzuVWcfeOBkH5LsS5pRZHna7MHesKbMdGb64Nm/dnHxZoew0gLOcChrLGS9wznfkWy2uA01dSXbrOJu67nP8VznWDabG0aC9mNwkOC+0hOyt9nEC45jRwuiOvB/DQ84hDst5juW8EEQu4P4wJrYD5yS9pZN3fYlqRt52bE8ZwlbTaFRwFQmWMJWR3KxDXHXW8h6h7LGfM4wj5VBgnpJkKCeawYzTWeqaUwyhUajOwiYOFToQYERZDUHQYwprd8vUqEH6faiyD5UG8VU47jDJL5lMr83lU9MZY+Pfn28UUw9qHp29AxpmfN2w8r2vx+OcDX1r5/CPz3+E/MIqKl/eW/AZeSEPKwgYPldS0BtOA6cSCCwawY4G5wHLuRzNfUp4EoClt9ngl8j1nUESO5asBvzjOApI3jaCJ61B88GCesX7cHLrRDVu+zBd+3ObwwQ0ruFHwk/Ez4Ufi78e/CzX4fh3yUYbAcBMupEBngB872URV7JYq+KXOLJnOBJLHFr9qVeP2yxJ7JoL4L6eGZ7dvoZPrDpPrdv3+5D973kfXe+bGHeJHtTYB9G2JdSI6lqJx91yOr7DAdwhv1ZYCS1RlFvr072+wBxPdcMnjWTl81mpzm8axPPOI0nncdjLuF+l3OHq7nBf26+z1UEcoLPDv62h+L+aWvt3d6+ZhdJ3XYg457dePXixb50881dJOIXjKEESOnigyijqvTQ7Mc/ta3j+6SLqD686CiNZVsEdRdJ3YUvMyYw3WrqrabeKsZaSZ2jqXU0tVYwxkrqrKbeMTRaxzjrmWgjk60N22/pQqfxxZ6wveibjiJ2/ri7vmvg68IXipYLjYMhnNvru1/mPh1SxHRkvVNUVPSVykvUUZt0ZhOwZX8MbS61bPPw3NbH0oS8IxI/1AZPbesKVOrCoUcqiRYz1BHkW8hg88kxlwyzSHMgySYRbxz9j3g9u3B40SMY/RrDdONYZhxLjWOpgBFEHPH6dYS+9DGFZPPIdQTDraHKSUwwpYU6M4+A9XdrZeyPMg32Vk/s79jc9xDZ6fcn1TEst4aTXTxoi2dW3Ojs+I1WM88CyhzMCLMZZjp5ppJtMpnGkmg2Jb5x7QgnDl5oOoW+d9NvHMgwvzbpcjMY3u45o0k0spWcyy2DyfZnozpEVH/0zL+MJNP3Hsvxh4/8w9NnLfKu83b67n07/ekT/xRoM0d4b4aYzCSTmWwKU01hqtmc6iDOdhBnOojV5rDaHM5wAGONo840FpjOEgeyxDgqjGO0j5+/xyyWuZhtLuEOr5/zA9OYZQpTTWKc37xruDEMsx/5RpNnzzBr/170N4bBptFgASscwVpLudgqrrOOuy3lYrdva93WsTOEPmA1tY4vvdUYzjGGNfZjdRBnBHG6/Tjda1f/3a+f/ndjONMYzjaGNfZqQ9UdwgBSHcgQB1PqIC6xkKss4Vorudl6tjmZ+5zJo87iYR845/f2pMKejLJs6Mm++UiRHzz2/wZJwXxLC4cYQZ4RDLZbi/QH3Uk4IBV1DxKM5VTjWG8al1rB/Y7mQSt5tJmoHsuLTuJeJ7HekdxvDW9YzRvW8IY1vO4Ynjc3mFO8kmsdzdVWcIXnlO9yefF2V5a2PRfraG7Zh0SjGWwUmSZSbTpTrUufbQ4LzGWpeZxiPqc5lLMs5ByLODeopr7YErZaytVBNfUNQTX17ZbygGV83RFsNJmxzefqR64judhiLnFC8iM2st1xvNhMSgcQyM/dwDOuqnzeKenvWtrtfUfxXUfxXUv4wFF84Ci+a33Sd1097x2buu9NTodQz3YruNWRbDaVcQKm0BBUUZ9rQ/xVFrDaqxeu8rwJrzmIpS4uW9iCoJ5oCk0mU2cSNSZQYWQL2/xDjf21kd/3+BQjWWMsD5vIRyazx2T+YDJ/MJ5PjedTz195brtldLT+/ea24Q5i4WFth0QCqtp0AirjwQTyFA8Dr5pxkiVgGVhJIGfrWLAJnABOBqcRsMSdS0CFuBhcyueW36fS19V8rqYOpCW4wAgeMYJHjeBxI3giSFg/aw+eDyOqXwsS1W/Zg28bwU+Ej4RvC+8L3xd+KPzEAFn9kfBxGH4u3L3X9Q4F5zHA6xNO9mLmu4YFLmWhJ7LIpUFi+gQWuIT5exHUcznOlXGnuGn0BW7fvt0H7nnZe7e94p23vNqK1XdDUEU9zX5MN4qx9mGEfSixxwG4pEQx3mgmB3NUP2g6T5jBdrN4zWzeModdDmK3ufzYOt50Ai87nWe9IP8i/3Hra04hYGncUV8MBX93tN/46e7Wgzk62ifas5v9CqI4lrFj285WXV3aarcRAwf68jXXfKVd444EDtZR4FAhpODt6Hvh3zmQvbQusUPH6CKpu9CFfVFNvQ1Msp6JjmWCIyhzcdEyz114gecuPN/zFl7gxoUXedvWO7x96x3evnWb27be1SXQOzDs3wEdWUB0hM5YRIRvRrT1/a7BrwuHG51RRR+qvvhljazdn8kj4GnLVgtfDcJxf0jpjsbb8MjkH+/8aL/J7qMVHZHUIeI99Fz6KvSbLnwx6E+0VRQ7mpGWUWQxQy0izwIGOZgss0gzjaRm6+9jgazswsGhN0XGcJz9mGo/Jtmb/CNep86iP/1NJcV8hljGKONbIVLDEW7vHZqTH6ht35FEJUvdPOkhL576DS+Z+Q0vm/OwjZzqKCabzVDTGWwKWSaQZiyJ/uqZv/jNSz4ynUJTyPPbd+aZzGCTyTWFPFMZYi8i96sOIfvD8PXM/l5HL+L90YtJ9iHVD5/5l5Fk+e6jg7z9wlyjyDWCvo4prfevu3e6ceVmk1r0zViKTaTRJMaZxHiTmGAmJ5nNKrNYYRbLmxHLFKMpNJlppjLHNOY5r3GzsxrPcd6YVV5Ys9El3OZSbrW221qfumiPT1zW6CtX/8l+FBhNnlHkGkm2kWTupfAORzSZ9iPHIs6ymI2WcWmzbW/LdmrPLr6YUkup8EzWupbzPLv0EmM4K0hIn2o/VgWxMogVwb+rgp+f5rWr/25k0ML/mVK8n0C+0ksJ2PouBxeQ7AxynUSx1SyxhMst4Worud56bnUSdzuTh7xy+vftSbk9GGUPRtiDQt95It8fPv3fRjDICHIsK8o2gkwjyDCCdLu1SIHQnbj9UlFHEGs/FtiPRcZwisO42jLusJx7rOBBK3nEOp5yLM87g3Xms8Ji7rGGV6zh1eDfVxzDM2bTIGABKxzX7zLXVm5xfc0mS7jQYjaaTM0+QQOh+Wd7gSyRZBhDvklUm0qTA5lsJseZxVxzWORglpnXKTV1QL1ezGaHcbb5fM0BVBtBb3sE3S0GscThXGAJl1vP047v/qITur/shO6fq6ebeMEmXrCSO01jodOzn7SU9y3lc6I68Pq7zsj5mTncYj3bbeAlm7q9bFO3AEHdwEs28JK1PGEZ11vE56RsErUWst6GhCtd1/C6Y5OXe/7k161LW2QW88II6gmm0GgydSZSbQIVDmCUcYwwiuw276GDQcv84p0NYu1GP3syzWh2GMfbJvELE/mNSfzOJPaYwB8dwH8ax1+M5a9uWfm/2yyro7X0nt04iktt4Anr+Ib9w1IaHEpcvHhts5r6T0996K8fCwRtDQUX55dYTEB9HK6mbgDHE7DNngYeR0ClezwBNfUJ4LLg2LGKgOX3aLAbM4zgXiO43wgeMIKHjOAbRvCo2em7zEp/18KCDx2W/5Hpqd8zNvpbwRzVO43gewbI6G8K7wjvCt81oKj+gQFV9U+En4bhx0LJXtfbD2wg1xtT57iQuS5inouZ720ltwSJ6eNdxPEuZN5eBPWKuJO9b+JUJzHeHIb7ve0D7UWOvcm3D0X2YYS9yLcnmfZisBEdzDM6QiQ1RlJvEpebzHWmcptp3ONAHjaDp83kBTN51Sx2ms13zOEDB/Fv5vILB/ORg/m5dyz8gZGdONf+7O+E8uu2th/aEUn92W6/MiR1yK65s3Oe5aWBQJHw50hXjuqvHtoTrXUURLJ9+3ZffOqpgxKAdKF90rmLpO7CVxXDGOFFCy/29q3bDjo4pouw7hAHduDBkPcSa4QAACAASURBVHT7k8egre+Gf34UNGIXvoRoa0PscNh3t+zXXwbsL0Hdsm2PdP2PFnRmwdvymKKiolbbeeHChXuV2Vl10pFAW9fQtcjowheBEoZaT4W1lFlFseUMt4RhDmdIkKjO3Iuo7rL9/vKjF4OMotZIRtuXciOpPOJ12h/EM8Bsso3ppFI5ZN8Nx+5G4eXLJlrKXEuY7Uhm+Nip3/Oe+e84hiWmk2cymcaTaiwJRgddEVLIM4lBJpBlApnGk2k8GcaTaSLZRrVQvnYWIbL6QNvys90G81Qn25c0P3zmX374zL/sHVT6V5ViIkOcxx3O4RYLgnl5AWMY7qjMxSYw1gTGmki96Sw0k2VmsNR0ljQjnjojyTOeepOY4qmz7/brG1/2jqt3eMfVOzy57y0u5npP7HadBcz3hcv+6PIJqzxlcrlpTDCKHCPJtC8D7UNKc27qziJkVR5yz2ptPljAMBsY5xJO8iRWupIzPIM1rmGDU3jS68/6zH6sMJqTjeZkb1v3mbev/4fRnGQ0y4J/TzKaU7x57Wde87UVDk27OnD+Uvwh+DqBHLQ3Esgfu4oBHk+WUxhuA1UO4UKLuMR8NpjFCieNnBlUT5fZgxJ7MNweDDOCfCPINYJsu5NudwbanTS7k2p3Utpsh27065SKOoJ+RlJtXxqMZIrprHYk11jMDZZyu2XcYxUPWsvTNnKd1SwwhfmW85g17AjixSAeM4taAdOodxSb3Dj2eos5z5GsdwRrvWTamn3moqH5aWt9uyf97EGUsRQ6gFEmUmUKY01jvOlMM5PZZjPfXE5wMKeYz6kWcJaFrAtTU3+em3oE11vAJgs43QxmNZ+nL4n2I9uhnGUpV1nIHZbxquN4wXHdXnB8txccx4uO7/aiTWy3kecDyFhmJhfaEPuqZbxnaTPet6zbe5Z3f9c5BQ+bxbVms8gGdtjU7RWbur9sY7cQSb3DOp6xhm84jK+ZSHVzvRKpsoAzHcKqMJvv+WYy23SmBy2+m4IEdZXxlAcJ6uH2Z6j9yDOKLPuQbMQhSDHR0dw6tE7Yuy/2tQd1RnKXcTxmLNtN5ocm8zOT+LlJ/MpEfmcCnxjPfxjPpw7gz/ZhQ3MZ39r293adyVqr650rPwwS1A85hnutZpvDONuYsPQAhwqTh+Mn2882A8wBt8wJqKkLwRHgKLCcQK7WkOV3SE09BZwOziJg+b0AXEIPT+RzNXU52I2pRrDNCO40gruN4B4juNfc7LdsqP1fjq35rbVVv7Nm9O+tqvi9o8v2WFbyiWlJP7IHb9qNHws7hNeEncK3hO8I7xkgq79nQFkdwg8MENn7Xm8FZc5jlnfWnOvt1XM8NWaFt1YESOmN6RuczxyPZ3YzQT2L6R7HVKcx2YdmjnckJX70Zn8jSPB33/zvQ/Y79KHEfsw0nrUmsNFEtpjMVaZwg6ncYRr3OZCHTedJM3jeTF42i2+azXvm8EMH8Qtz+YW5/Jt9KG0u97Pd+vK2//HpbXWtpnHriKAOvQ7tDbW1Ng9/v+V7odfH6nzqYNHaMwMCz/sNpYGgj662+uqitXun5ftt3aepBMbpBgLBRMMJ2JeHVOLt7Rl19bF9EQpUbuv32F9X3IPtF23hSLdTF756OBhyuouw3i8c2IGhKLfwgWl/CY/ODDif7dZPd7c+UG5cubnrwdKFw4KQJUNLhH/nUD4gQ337y6IE7QxB3fKYUFT/j3d+5M5Xtrrzlc+j+0OffdmsMtqakLfWN0IItxhr7/iQCjmcmG6t7DGl9Uddv9sfgjrUH0LPiSNd92MRoVzxX8Z7LISWiqH2vptHtpOpdQI1NlJpHWXWMMoKRjgqjKjOJcMMUk1igL3pdcSvsQuHFz3JtDfD7MUge5FjL7KNOAS5k78o9KKXfY+xPNoHix3bdjo9dbUPnjrVQiY5lHFuX/8T7zlxpnmMNoE0Y4g3Kqhk3bCy3gSy/MEjM40lxf6k2J9kf/R0svWFycaSar8v8DcPPcc/2Lk3cdSbRHuTZG+S7E7PvZTGM7neGVzjVC5vLuPGzTu8YdNLXn/hS86sO894akxllgOZbxrHm8acIGYbR6V9ybIfI7zm1Fu9+tyXvfaCl73rhhe9atGDLuQiF3KFC7ncyYOmWZ1bbSZzncDTjudxh7AsSE4n2Yv4Tl9raB7SMhB5z26MIcZscpyaMNqpzHAmc53HQhdxoiey3OWc5mmc5Vmc4xhuN5pTgmT0CUZzgjdvXOLNG5d42/lbjGKxUSwOfrbUGzec6Mzqy4xipWNK660G7yFAUn8DvA7cSEAROYsBNpFuEQPsT4W9mWovJtiLsfak2rKC5cH80wF77+8/GVJPZ9qddH/4csohn2/1osBuJBpBlikc7zAusIiLHcGVQaL6Nqu5zzE8bg3zzWCK6Syzkqes4bkWeNAi5gmYQl0zOb158lovmX62haz2itmn+/KNpc2/TzgR01Zwb2/i7U++cYw0nnKTqDGFRtOYZAYz9lJTf56b+mthaupNFnOpw/iag1nmYE42jlH7nGcwJzmSTZZwqTU8YGNQLd3Eiy3svl+0iRdsYLvDWGM2V1vMq5axy/Ju71ne7T3LeNfybu9a0X2Xi0vuNpOtZrPQib1es4GXHNf91WaCuoEXbeBFq3nQYi5zCKeZSE1zveIpN4/lDmKp2SwwkzlmMMOBTDaVcSYzNkxBXWIsRfanwH7kGU22kaTblxR70t8eRNqd3gfVZzqzPgv0qWL7cKGxXGcst5vMqybztsm8ZzLfN5mfmMRHJvFLE/lfJvJ7E/iDA9hjT6r94+56x5TWm8YplrPLcnZ57cpT9rm/W5J5n+7ebBzDbeBJx/JwkKC+w0pusoJrLeVyh7Dcfgw6ZPdRApgCDgSzCBAcQwhYfg8nkKu1jIAaugasAxvZ2/L7OHAOAcvvRQQsv0M5XrtzphHcbAS3GMFtRnC7xfnbHJzzTcc3/tqm+t/sQ1RXlu2xfNQnjhr5B7MyPxWeEV4QXhHeMEBUv23A+nuXAbL6/Ra4rtXrLWeUczjOFbEznMtMN2Zu8HhmuynjXE9glsuY6Skc5xqOc0MzQT3NKUzw8Tk3W0eN0UT72W7bzM3cGUQQZy/yjaTe/pwQzFd9pvGsM4ELTeIyk7naFG4MU1I/ZDqPB3NS7zCb983hY3P4uYP4uYn8ykg+8ZVt/2/zeRpL/x9783/szf+xrvQ1n95W1yYR1tr7oVQUrX2/I8FCy2CMo23NfTgRCnZs7V4PBe2F1u9/3vFb0/n8O11r+q8O2ruf2iNEhxIYi+eAp4EnERh/Z4DjCDhf/PWB9/3bEz/1b9t/3eq5u7iE1tuko6CdcLL6cBDHofL+uLveXSuT3LUyyZdKc3yUIh+lyN0rbz3i7dSFLzfC56ThfftQE9Xh+9ldaMbBFRBSBnQm0uZAc0q3NvCtXfnVmuR14fAi3Pass1EvIfK0vUFlfyK+jmZV66HGZ7v1g50L3fnKweeS6czvcLSiMwvclpPz8M2Azi6SWy6QQwvGozUK8UCCHMLb40jX/1hCe5bqR7puhwLtBjxs23dDPZE4ZzHO42hyGvVOYozjqLKeiiBRPdySoPV3Hln2Pww2nF04OhFBrD3aUT4e7ehzkMTGsYhPd282m3KHMs6n1q/wmfPrzKXGAuodzgQzGNasoA6hfliqjYVTffLy1/zZi3H+rx3/MIpYI4k1mgFfKEndmsKxNUepkE02YB6NTmKLE7jQ1WOvtrio0lsu2+HNl+7wpi07jKPcOCqC+alnmMI0k5kSxGRjKLY3KfYm1VvXvGUsFb5402ifvPh9j+c0N2avd3n0tR7PBWbSZH9KTKXBJh62gfut5+79IqfbQiSRJpNiOaOtptabJtzpOCY5menOYLZzWOAClngCJ3syq1zJakdznFGcaCwXWZu5x0V1dxvFAu+76J/esWm+D2z6p1Ec7wOb/um6pZvceML3jGKRIzO3eMM5l5ubsbe99jDwTALWvcsJEFGjCeStBexBg71osie19mS0PSjxhgsL7UG+334qz/eezTGCDD/e8T+HpX90I7b5/74kmst881jpUNZbyCaHc7nFXOdo7rGKGx1MpXGMNZszrOQRq3kymK/6SWt4wiruchizm8scwVqLONutM1d7xZzTHMoqC1juEJYZT/F+OR/1IdFYhjmAEhMZbTJ1QTX11KCaOpCbejDLzec0CzjTYay1iHMdyoXmcoaDWGQ2i4xpJTd8Bsc5jHMczkZHcp/1PGMT2/chqZvCiOt6HjeDhWZysWW84+ju37Gi+y4ruu+yjF1WdHvP0RHvWdr/G2ZxhY9cPNFJfZ63nheC5HSAoK7nRet5wTE8ZiV3mccK81i+V/0GMjmooj7eDGY6kKmmMsEUGkxijAmMDlNQF9iPwUGCeqB9SLb3Qd5TIXFBaN7f2pzosUdf8q5tr9mT6fblFPtxgUncZxKPmczzQZJ6p8nsMpndJvMjk/jQJH4RVFP/1kjW7nXeZaW3Wt7tnWaSupxdra53Q33pypWPeGrps2Yz22zmWsv9VrPNSm4OEtRXOIpLLOYih3OuSWHBAAeLkOV3JgE19WCwACwCR7Kv5Xc9ASJkEjiVfS2/R4LdGG8E1xjBtUZwnRHcYAQ3Bgnr24xgmxOafu24ht/sRVSPqfqdVRW/t2LUJ44s+pN1db83I+M94TkDaupXhNcNWH/vNGD//a0W2Cmt3CuAZZR4HFOdyTRnMd05zHAuxzmH45zNDJcxw9OZ7jlMczNTPZPJPnbc405knONpcCxjTD3A+VB3ou1BulHUG80k+zHTGOYby4nGscoBnGUC55rIJpO4NKikvt5Ubg3mpH7AdB41g7fN4kOz+MhsPjKbj03kYyP5pXH81gH8yfNWbrSx9P82E9ThaG8NHL6+bi34pjNOAC2/99nur3ZaqpC4KNSeobZoS6R0MMEPXTh20PJeCvEFbX2+5yn8651v+ZfLH/MU8DzwBvBaAilaNoJng39ee71/vuBO91yCe67DPQ/i31/4zT7n79o3ah2hNEVt7S8ebArY9vpD6Ly7ViY1k9JtYWiXk10XDiHCec2O9te7iOrDikNTUHjOtfD3O2PRsb8IReYeBY3XhWMYIWL6UA0ssHcenY7so8I/P9JtcSgRvhHS8poPZXt3RF4f6XZoD6EF2l9372w3wCf8mLYmguFOE50hulu+PlqJaqDN37O9SXN4H/yyoS1XhwNFe8EAoTb/Mjg8tBynw/tNy82nJqpcwBTnMdFZjHM6DU6m1nFUOZZyqymxnCKHM8T4MIKgC19+dO+kTXYXji7Ek20eteZSbQ6jzaLMTErMpdJcRu/z/WjijaS/VaVtp33p+QUQ/qHnWIiA3rP7c8VH+OZRy/E5jiybONcGznHtiC3mMNY37yly27o37c9IX99W7Lfv+ItJTDSR8SbQaAINJlBvLKPsE2alu3rW133/vr/77oNXW0qT11Wd4FxOdjbrnMtakylstvWu527ruMNarjeD8Qd0zVFE2Z9YP7j23/zmZYWOoNhSKtxx+k43FF9kIxOcyFSnMdNZzPN4Frk4qKYuoczuJNqfjWbwczP5tZn8xiX124xkdjM2n/xPo/mH0fzDKB70ohPXe9+m3Y7MvMSINggdCJBXtQQIq8HN7w+0F/X2pDpo8z3C0mEF3nPJLiPINoJ0f/7S//jH3Qdu894WQmuYUJBmCtXmMMtBzHEwyy3gHIexyeFcaTE3OpzTjKXIGMrNY4PVPGwVj1jFw1bxDav5hjXcbzErms+RzWyHcZo3zP+JNy/6qUNYZh5LHcxi02ja7zVMDEOMZbjxlJm4l5r6OLOZF1RTn2geK8zn9KBy+jSzmG82c02mvtVyBzLVPJY7lLMdxVbH8oSNPGcTz7cgql9oft3Iduu4x1wuMIfLLecdKyO+ZWXEt62MeM9yvm0537aMd8ziSs+f8RtfvWuUUyKftZ7nm9XT9bxgPdut53nH8ryj2WYRGx3ECQ5oofZOpcks5prOjKDNd6NJ1JpApfGUGscI+zMsTEF9aAhqwGe31bf6e3266//zN6//jxEU24Nqo1js5uVrTeBqE7nFRO4xiUdM4mmT2GEyb5jMt0zmuybzA5P5abOaOpqz9ip7MDfsRU6Xs8sCbhECwbIhAGYy3ZtXXmUl1zua6xwdVAAPZ4NV3GoF11nGlY7iEkdyocM510LWOpTVZjDdSAYedBslErCHTScQiJJLwPI7pKYuIaCmrgTHsLfl92Q+t/weFiyvG41GsNUIrjCCK43g6jDC+gbTE5/2xNm3edJx/20Edxsf+6yN9b9x7JiAmrq64vcOGfxnR4/+g/X1v3fooJ8aUFM/L7wovCS86udkdQhvBnFFm9c6jnqnMcnpTHYGU5rJ6plM8zimupCprmSK65jiKiY7hQlOZJxPL3jWRsb61LJaj884XujcGqE7MUYwwN4U2YdSI6kxiiajmWIMs+3PImM5yThOcwBnG896E7jARLaYxBUmc60p3Gwq20zjXtN5zUx+YiY/M4t/M5WfGsOPjOQnDuA3DuEjh/CRCfzUPvzvVknq7tS1WtfQs/WqlX8xhfvaXVt3Zg19tK+1vygUElC6fgR+TFebdCGAjgQX4ftff3vy3/zzebd5DngVeB/4Cvgq+AwB95s7CZDWn8451U9OwT3n4p6rcc/d+LdnPm71/Mf6Psfh/n0O9LjOuOa2dszPtkV1iqB+mEIfpNACIo94O3Xh2MbGlZvbdG/uCIeSw2gt5c5XFIf/JOGbKR0R1S3tI44FIqULxx4OB1na8hzhBGTLftzZCNxjGeHX90WR0x39JkcLQg/CUD9pL2K0M2NfWxO/9iaDHRG9RwrhkdVt1e+Pu/d17/iyBn20d+8cTDDGmNL6Nu+Z1vrRsbqAC0VEhl9TuDVVeH8pYagnMculHOcipnk8k53NeKfT4CTG2ESVtZSaFswB24UudOHoR1Upvnjp5+T0nWe8aFNeocnkm0qBfY/CYJOq0n2DysI/37Cy3o0rN7cZkFXHWdZwulWscMu4NY4pWGQ/CnzrvmHGMMwYCo2nznjGGMPwvRBJ9j7l9aKX45nl/VOnOIO5zmShM1rYemcy0RqusYrLHc0lprVBALSG3vQ2ngRTSDWDLKcPnmU+Q31n0253rC9zNFXWUGc9TY5nslOY4XHMcQ7zLWREczkR5JvM82bxoTn8u1n8yhped1TOuZ6/fLoXrJhmv4j1RvEPo/nM2Ii/O4SfGclso5hrz3ZI6nBEhv0fQVlQRT3KHhQaQZ4RZFk+PN3y4amH5dnZMsDspou2u3rm7WYy1WxmmMMscznZIayxkEstYqP9KTKSPKMpdARXWcV9VnKfldxrJfdYyd1Wsc1i5jSfZ8vScyzglCA5fYKDWWQu8x3EPHOYbSwF+1Xv3gwIU1NXmtycm3qqmcwym/kOYomDOdlcVpjBAtOZaiqTjCK31TLTmOggTjCXEx3BhdbwgA08bSPPBonq7WHE9PM28byNbLeMHdZztxmsNY8brOBty3nb6h7vWs47zShjp+lc6EDW+8a9I7x40o+s46l9yOmxPOdYnrWaByzjRofyNbOY5wBK9qpvErXBaxoftPmuMp4y4xhpLIXGMMRocowk3T77mc+9PYwprW9VmfjBCxluv6PKPow3lpXG8TU3LLjIeK4wgRtN5E4TedAknjSJ7SbzWtDye5fJfGAyPzSK0/cpN5srLOPblvGdgI06uyzn247kYat5yVNLr/PU0uscwXVmM9MqbrCCayxjq6VcaimXOJAJAlZyk2Vc7SgubVZQF7LGoZxuPivN4yRzWWIqjfY9iDZLYG819SAwDxxKIDilmICaejQBNXXI8ns8AZJ6KgHlNWA3xhrBZiPYYgSXGMFlQcL6So9rChDVy4+/wZPm3uyJs28L5qq+2wjuN4JvOLvxv+3Oq8Ljwt3CA86a+IbwpPC0AUX1dgNk9csGlNXheEkY1ua1NlHvZMY7hQlODSOrpzPFaUx2EZNcxCSnMLGZoF6a1GAjY12Sstg6apyXXmpCJwIoepBsT7LsxRD7MMK+VBhJnVGMtx/TjWGe/VkcJKlXBe2+zwnmpN5sEltN5hpTuME0njOd75vOD83gR2bwY+N53758x7581wH8wjw+No+PTeET+/Jf9uF/70NUN5b+3+Z1QChYojdFxnK2sZzt3NJPzOaXZvMrp5Y+fcjWyocriDo8aCl8jXik811mghPBhwiQibvAD7t39+NWvns07kl04fCgpainswEfMwiQ08+Cf8zM85OevfwE/EPvvv6QQP96HXwY/HT6Mj85EfesxT2X4Z7b8G+P/XifMr9KTpYH8zt1FuE23W1xP+3tWf5sW1SH5HQIj/Uo9ok+Zd7DUPO7iOouHABCAcSHyhWgs668XUR1hzi8JwgprFt7ALQc+NoisttSMnShCweCw0VQtxYl1pYVSksla2u2s8cyQrkbPvpO53MLfxEk9dFEtLVFprYcB8NzUB/IOVraJrWHDSvrj3i7hNe9LdK5NSV4+Hvh1qfHMjozVhUVFR3QAiv0XO3I4eFYt6gL3UNtTT737A4o1AeS5GksdBXzPYW5nshMFweJ6lmMcxr1jqfaLNKO+DV1oQtd2D8kMdiBDDeVYa6elm8Sg40n21Ty7U+qvY5Cu7iD2cxOZ5QVLLOUJY5iuZk0GUWuP3j4H0aTZ/XQPKMZYjT59muBvqTvU95gcq2l3vE0OZEJ3jV5phOYu5etdzqNjuYSy7nIUjZawjph3+dYa/WNJto4BphEsgPJMJtBThtU4LkNFzmSUZYx2irGWEeDTUxwQdwSp3GcBS1ImAHcYgbfM5cPzeVjB/ELK7jJvkwKYqJ9OcMo/mQMfzOGAEmdy2VGMsPebSh120dCUEU90h4UBHNQ79uGhxLhaSzuu2m7X1+73TmV55vOeDOYZBbTzOY4cznJoWwyg6kC9iHDWCosZIuV3OZobnc0twVxq5XcYBHTm88zPLk4qJwOkdNzvXTOq2ZxnJlMM4PJzd8NzRnC0ye1Ro7EkG8cI0wIy009kElmMN0s5jiIJWax1FQmm8Z4k2lsNXACMJYis1lgDgvNYZ2V3OlYnrCBp23gGRt5LkhMbw/+/6z1PGkN95vIySaxwjTWu3joj6xgpxXstJy3LOctK3jbCt6ynDdM5gwHsta+FJrJPGt5wjqeDhLUAXK6jmes42nreMpSrrOI881klhnM2qvOvUlwIJNNoSmooh7dnIc6hnz7McgoMuxLyiFRULdEaI73n7v+xx7E+OzNtT50+RRjmO/NZ//VK1f8xTg2Gs9lJnCdidxmYtDyO4nnTOYlk/lmUE39vtEtbM0BE5hnCW9YyreCRPUuy/mOZbztCO6wljesC2IMr9iffCu4ylIutYQLHclGR3KeIzg32GcGW8aVFrPJEZwXVFCf4RBWOJgTgzbw88xipulMMZHR9ulkWoboFq+TCKipM/jc8jufgAp0JDiK1i2/c4PHd6PG7my0O+fbnQvtzkVGsClIWF9iTfFbnnHClUZwjSsXXOepx/93mPX3XUZwnwsm/rfja15wzpSHhFuFO4X7nD35G86c+IgB4vpJA6rqEFkdjheCn7d1zdE2MtYJNDqRcWFk9cRmUnoy453MeCcxrtniu5Gx1lNrHTXWUOloyswms8M27kGavcixN0PtQ4l9qQyz+p5hDHODSuplxrHSAaw2nrUmcF6Y5fdtpvC4abzvQD4wnd0O5PvG8S378IaRvOsAfuZgPjKPj83kl0byL/vyX3sR1QH8l2NLLwobRxabybNm8q1mYjocWfzac1eef9D33uHIfbtx5eajbtM7joDzwNngVvB2AgrXF8E3wVNgnzzVn+3WT3dvtqq0K0dwF1pHLQFr7xfAT9rAh+Db4JPgnyYu9JNFuGc17tmEe27Evz34gWnB8sKDVI70tR3NCN8b7Gg/sTWhYXtEdWvHvlZ6UscEdbfhPhZR6OO9Cn2w+3DvZqjbKDCvi6juwiFAR4R1a6Latr5/oKT1kW6DowBf/EnHlNY3o6o0MPiFXh8FDdKFLzEORXRLWwNIaw/ljsidL2sAxtqVR0493fK3OVrHlbYWYTu27avAP9BzhBN0B1OnLxIbV27e68EfTkJ3xiboyxKJ3W4u5RZ9PNRn9mc8Canw2nM0CW/Tw329LceLUK75gy33vpuKmjfNf7zzIz/6Tut26fOY5BqWuprFnsoClweJ6kVMcx4THdLGJvmxihCJcKDtHG4ze6SvpQtd6AjRJJjMEBPJNZ5sB5BhLGnGkGw08UelmjqE8PH32W31nTomleGWMN9Vxdc7nBO8bem5plFtJFmePe8qq4dlG0WOUQzaB33I2ausZ7fVu+OcUl9Z/aaLUhdbz1jrGWsdtfucN0ROj2SNwznD40pLBfZ6ZrU1J+tPrAkkmcpAM8k2lzwLGOZwRjqKckdT5cLUE7xh5s3ef9ED+2y8RzHbgbzlEH5oHj9xMD+zmHds5Hwn1G3x8k1vuXLp/U4cu8VIfmsMnxrLn43nTxbyffsyyd5BMrezWLhwoXNmr3BY/nGWDi00giFGkGX3wxjMFN4fPn6jn0mMNpkqn718jKsabnQgTWYwwUymmMMS8zjdvkH3j270sh9FFnO55VwXxLWWcY3lXGM5lzqUiXspeHOZ7wNn/NxsZvno2l/64IapPrxxsulMcCBN9iOnef7RGXKkN/FBNXVxMDd1ramMM50ppjHNJBpNotoUxhrHyDbboT9DzWSWmcwxnVMs4QprecR6HreBp2zgmTA8ZS0PWMtD1vGYJdznMN6wiF1OznrGxuiXreCbQby5F8p5zSSWm8Iq+1FjKhMdw6NOj3kySFB/Tk7X8qS1PG4Fd1jMVgez3IFMsX8LxXkv4kyhwUSqgyrqEcE81LlGkWVf0uxD4mHrP6F5X29SjaTaknl+9gAAIABJREFUKCbajznesG6pV5x+unGsdwAXG89VJnCzidxtIt8wiSdNZrvJvGI0y1otP56ZDud5R/GWpbzdrKYu5U1H8IQVPGEtr1rL69bwstUExoVRbLGY8x3OOgs5y0LOchirTaI6OKY1OpILLeIch3JmUEG9zEEsNJs5ZjLDdCabxjhTGGsSVUaTtd/tkwCmgAPBLALk8xDatvyuI6C4DtxflXbnHLuzzu5ssDvnhhHWFxnBZhdO/mWzojpg/R0gqlfM/u+gmvoe50560DmTH3Ll4muFm4TbDaip73fBFIWHhUcNkNVPGVBWh+MpYWOb1xhNlPXU2kS942hoJqsnMd4ZjHMiTU6gyQk0Op4Gx7VCUFdR4WjKLGSofTpIf9GTgfYi194UBq2+q4Mk9QT7MS1o973AWJYax3IHcLoDWBO0/D7fJO41hbdM5Vum8h3TeNc4XrEPT9uH7fblzWaCOkBS/9hY/mIk/wwjqj8nrPvyT7szRsAI5prC20Hr8J/vQ1CHSOrLTz+j3WsMka5trT8PdaDvmNLPU0h0dl/kcKdCiw/eEzPB5eA6AjmCbwLvAR8lYIcffg0hIdOXdT+sC/viQO6FInAV+CD4SUSPNknqT/pE+i64HfxTwyw/nXuae1binzfe7l+uecZyAqkcupxa9x+f7t7cLHxpa6w7GJIa8NfbvtsxQd29yEd7FPpwxDDvZ5j3MNQ7GertFHgL+Ue8nbpw7KIjN9OO+vf+KLHb46S6lNTIUVCBLnThC8GhIqjb25Rva+CCzzcXwxcyX9ZJ+dFCUIe39bHU5q2p8g8E/z977x0mVZWvbT9d3VXVOeecc9OJzoFuSRIkCUKTREITRUFBGEIjAiKggsQWFSMGMKGYUDGOOvboOM448cyJOJ5z5owzzvmu7z3fN+97v3/UrqK6qI5004L9x3NBV+3ae6+11157r3Wv5/c71+Z+MNDRfr8vQN85zKnzZ70ZVHR3Uv/7qI5eWjoLldTd9m2H1N0Jl27fpr/unc7u45OtvWuX3YH87732IZKoUynr1cxaLWC15nGjZrNEM1igqczRBHKV3q/X2Q6M7ZNIPQnP5wybu/u7juqju5EUOutz+1q+/bTfQf3wFKZkQlzgtO/3GE5L5x0MJ1t7/ts8TSBH41lYuoosTSBD4/j8xRi8FYuP4vBRfAdqn9v1quwIcpVDiUqYHj+DNWWVVKqCLKfc1XZFqZICLSdfi8nRfLI1l9+f+n/4pq3B8fzo6PkdqEDCFE6UoolXIilKI1PZ5KmAIsNN/eyil3nkjscc/Y792eCrsUTqEdL0LllqI1OfkaXPGaVD1CSv4q7bz3LXVpt23XEWH/2KAP0LofoTEfqGcP07+boZq0Z0u36dxxRPP/UKh/e/SXleU7+7qKXzz+kzhwppyLied/d9Q6TKiVI1MaojVo0OV3W0hrtco+EM0a3U+99Lvf9eSrSREm2gRBsp1UbS1YCvQh3bx6iOh1dP4NG140jQ1Ty1aSQvbHmDGDXw/I463rjra6pKO3/mXnitMwkxclNHqpoYXUWkhhOqIsJVRoiKsHaSViNQWcRrHPG6hljNIls7qHFA6OPU6zjD9CTD9DQNOkGtHqFeTzFMz1Grl8nXC2TrFfL1AaWebdRb36Ncb1CuM4bepMbrQ6pM71Npep9wzSZScwnW1UhiauTjjPZ7zAlQn6BOz1Crp6jVk9ToCYZoC/naQIxGEKXGC0C1n5IIVyWhKjFc1JlOeaj7L6WI87ujRZH4qAxfNeKvCRxcN5N9K78lRDcTog2Eabvhpj5MpI4RqeNE6Xn8Nd3tvkM1jlw9TbHOUKK3KdE7DNUHlOodivUyqVrHUD1GjV6hVq9RrVNUGo7fYm0kX6vJ1XKytJAsLSBT88nQPCJVabTdWvK0imwtMUJ8zyJZ00jUROJ1NTEaTrTqiVQV4RpKqArxVzJm+XdaJ8Euf6fLFtY7UTY3dYZsYbydQ36Xy+a2tv/GQ2WYdCMmrcSkmzFplROwXtcOVNvCf9tAdWLkkyyafi/zrj3A/Em23NRLp/9vbrxhByvngLSX66cdZPaUVmyg+iGkh5Ee4zysdtWjyE3/fL4PiKReNTSojkbVG7C6gZEOKN3AcENXaRiNqncLqIeqhHzlEtzJc9RLkZiViEWZRj7qEnxUaYT7HoG/xhKgSUbI79kEaz4hWkKobiRc9xGpV4jS60TrTaL1NtF6h2C9gFWP462n8NHLhOozI3rGr0jXZ4Tq3/HT3/DTfxug+r/xcehv+OjXeGkVVj2KVc8RrU9J0Jck6jduIXWy/sA9y//S6T3V2Rj1Usw7dHeOq78mv+NlizIwQmKKbLmnb5bYIJubenQ/l39Ql496aoiIl7hOYp/EV+rYRf21xD9L/ETitMQjEnfL5r5eIDFRtkUUf3n6y0FI3Uudar0wZ29fg7zHldcOSh+3O6dNeRw32XJQP6xcHjIA9VHDRX1QWexXFssvwTv4oK4sddRe3bXt3iy+6Oy4Hf3m+2AcG2AN+AkMalD9rouFpj05lruHs73zOd16lpOtV66Dui/quq8AdUfX4lzbhXmgL1d152Ho2tacndr2355rFV+XipMSZd+DcnUV4rsnzt7eTO5/n+TuJck5z48dNNv/f7HH6qxuLxWktl9vx/etHededaee9EGSaFAZLVrOBi1mrRawStezQrMo6SSfX1+pq3Ptze9Ot57tsL7cud16co3dHbenZfYwmRzqbDuLbI6mSEMR/XwtBnVlyyp/AhR5WcDpvlCYUknXMFJUQ6LKSdIwQpSFVRFYFWkoyo3aA7JkJZOudPKUyxAVUKwiCjWERDdhXiNU6oDTmWoiXdN4btt5x3VXz+5ghRChSGIVR5JS2rmpow13sj0CiGR7Fo4s3Uq47iNVT5Ct98nWj8nWJ5ToFZZkruD1Ix9jVRVvtv4vrKrEqgomNz5BgL4gRv9GlM6RpN9RrVfJ1Y14dKNtuHOwjR87B08l96uL2rke/ZVAsLIJUS5vHh5CuIqJ0FCiVEm0aojVMOI0nECXRVaRqmd57SlurH+RFXU21QfdQaFupVC3kqJqfBTi2D5ImSRoDPEaSayuIkbDiFYtZ3Z9TaQqaL56KKun39nhtXX3nmpVGEHKJlSFhBiANlh5hKqIQOW2CyPvqkBlEq3hxGoUsbqaDC1iqPZSowep1THq9KgBq5+gQSdp0EmG6XnD9XyKUp0kU8+QrdOUWH5CoT6gWmep0psMM5/hKt8PKdfrVOhDKvQh5fqQSK0jWON4eY8NVJXpAFV6mDo9bcDpp6nVk9TqODV6nGo9SonuJk+3kazriFQdkW4iD/gqjhAVEqRcw0WdgLei+iXMd0fvwt4qwke1+GkMAbqOQN1AsFYQotuc3NS23NQBWo5HBzmfQzSKTLVSpFco0usU6wyleodSvUehXiRb+0nRUqr0AtU6RY1OU6FnKNcTSCJVTeRoKVlaQLrmkKYZpGo6KbqOdM1y6mMqyFIzaZpDiqY7QnzHajhRqiNCFYSphBAVONzptvzeEXjKx+25x8rmmE6WDVBXy+aeTnD6zB7ye4hsbuo4x+9jMGkRJi3GpCWYtAyTljsB69WYtAaT1pEUu+ECUH3TrL/TPOMe5k+7jwWT/46HdiFtRroDaScrZsH86fdx/bSD2BzV93MeVj+CDUi7anWnbSFVydSqijpVM0y1Dlh9lYY5oHSj6liWu5iluc20NGykpXEjLSM2Mil6AuUqZaiKKVYhQ5RPSieRhrwUbUDqdKzKNdpbOb6qxU9XuQn5fT3BWkCodhKhZ4nQi0TqZSL1KpF6lUAdx6r7seoYPnoRf71HvL4gTV+Rps+J1u8J0Hf4628GqP4bvvrO0N/w1d+w6kksOopVx7HqBRL0M+L1BQn6tSPcd5JDvyZJXxKvd9ymmrL3x+4+7695BncLjNuNmQYAUqfItoBjmGwwcKZsbuqVskUe6I9jDuryVE/mZSyyLXy4VTY3/h9jkjqG1B4efC7xhsRx2aD2JomlEtMkrpL4y2NtnDutdnMoA10fl6O6gnnShYab7gK8dUrmUeXxlGchT3kV8YQBpu1w+pgBpx8wHNStyna4qPcpk7uVwZJBUD2obqoj8OwuEmlfuai7Eyp8EFIP/AkMalCXRBcLOnvjbHX+jf1FyDlE05WmgQTUXV2D7qyQupzU2crtnobF/rpU/FHiXyV+J/GAbIPNgSiXtyrw7SAvZG/uwUsRqvpSXGN35bJ/7rzwoD/O4VKU0zn3unP77Gm48e44qF37jG/aGjhSOskBqqdrLOUq6Pdyd+Z8sIfl+64Nt8+LrsrUWQSB9c0t7fK2O/chztfBVfaoDOfa5MjhZb8+9qgVnZXXw8sTTx9rpzJZzQ5FWszEeXkS5+VJrJcn0SYPokweRJo8sHQBuAc1KFeZ5T3g53ApFawEElVOvIqJUQGRyiZcaXh1EZrVWZ7yJEqRJCuRNKWRpUxylE2mMojswO1ph9OpmkSyxpOo0QQ6hRD/pq2hw3CPgQoiTOFEK8ZwU6eSoSzCjWM5PwvOtQlvVRGqrcTqPgp1ghy9TY7eIUfvcZV2EqNRvPPg/8KiUl59qBSLSnnvof9h65L/RUrkZyTqdyToH0jRV6TrCyboMCYldFonzpDc+fnkoRA+PdX5by9W9nGERcEEKIlApRKkDIKVTajyWDHubsJV4uSqrsfqBJwl8fDKP7Bq+AusGvUiq0e9yKpRL5Kv5eRrBflaQYoaCXFagBCotHZwuj61ivq0csJVSpiKqc0cwsf3/8kRntr5meBaR87yUwJ+SsZfyQQqgwCl463oTssfoDQiVUuUGohWIwmaR4E2U6FDVOt+B6iu15M06Fka9QJ1OmHki36eaj1Pvh4hQ8fJ1svEaQNFOkq96Sx1eos6vU2t3qbR50Mq9AEV+oByfchVGe/w1F0jObW/GpP8iddEKvUg1XqMOj3lBKcfo1oPU6VjVOoBcrSaLK0gWo2Eqxw/N+GnvRVJoLLwV4rhou77MN9VpR2/H9rc1JWGq3UygZrD8imLCdEqQvUjR25qP43ucP/eSiFVd1OgFyjUSxTqFYr1BiV6myK9Sq4eIkqTiNMMKvQMlTpJlV6kXI8zVMeQRIqmkqnrSdNMUjSVRE0gUdeQoHE0Vc1n6vCbHO85W248xsT8O0nSFBI0jliNJFr1RKjSANR5BCmTAKXgp3h8FIXVKTqAqwpkc0YPlaiQuEYiSu5Dfkc6/c5DhZh0PSbdgEnzMWmhE7BeikkrMOmmdqDapA14ahOe2oKntuGpnaxo+jtLrvs7HlqMdBvSRqTbkXYg7WbRzHtYMgOk/dhyVB/hPKx21f2ok2tlq+tkqlRBtSocsNrmrK5lmGq5rXgWB6ffx8EZ93GoaT+HZu7n0Kz9HL7+IK3zD7Fl/CbGxY6hUAUUKJdUJeMnP7fHsjmp47EoFauy8dYQfDT0gpDfAZpMoKYRrA2E6hHC9DjhepIInSBCJwnQ/Vi0B6v2YtVBfHQcP71KvH5Kqn5Bqj4lWr8mUH8hQH/FX9/hr+/w01/x03f46Tt89Vf89Bcs2o9FD2DV41j1LHH6KXH6nHj9iiT9g0OJ+ook/ZpMyy9J0Ifcv/avbsfdrmNT+5isv3JQuy5Qti++d7e9u0n2/ng2JRj3UZVsMPAaiWtlW+DRH8cb1OWrni54L5eYL3GvxJvq2EX9lcQ7suWjPixbqPmVsi2YGCVbBIy/vPD7Lu+ZQXX/OrozvlysJiicE74VPKxcB5Q+ZjinH1IuDzi5pw8rm0MGoL5PmdyrTPYog7uUzsJLsGB0UJe3XJ+jXQHnjuByb9hQV0ziSmVFPdCAn8CgBtWvuphVcp3BzY72e7Ehmi9XDRSg7u517Gz100DXXU/bjn2StKPBsivAlDovb7XEv0j8g8SvJD6X+LFsg4E7ZAtzdynK76tGgrWYUK3pEFR3VneXahX7pZD9OrVzvHcyEOgOJHRWfn4+9+2x5RX+lw//5DZMtPPxnm/tGCxcjFzbq+ukj3NddEfd6Yc6Oo9TzWUMU9klub7Ozw/X83I3qe+8vf06rG9uaTfYd61HdxMBJ1vb79+1zXRV1/bVpe7ymXd0TKl7gNpZod4WUrwtJHtbSPK2kOhtIcHbQry3hThvCzHeFqK8LW7htslqxsPL87ycnNtdubcHNagrSTHKN+B0OiFKIlCxPcq/bZGFEIUQoxjiFU+SEklWMglKwNoB7A5RNskaR6JGE6/hLGncS2PqIqSu+xd/+Tvc1DGKI6iTc/VUDMFazfzhX1CohyjQk+ToVXL1BsV6iqu1kig18ONH/weLCrFoCB899j+89VgBFi3GqpcI1wek6eek62dkqY1anSDTCOnclZz7ULs8FNCrMUdTU1O3UzzcOm8TPorCVzH84uRb7WB1XVYOoSowXNVlhCqv3W9zk0O4fdpr5Gghd89cwP6ZX5KtBdw9cwGz87eQowUkqJpgl5Dv0aojSlVEyA6niwhVASHKI1jZBCmDX74aesFzxdmp5Pps8FYkvorFX0mdAsTzbSOZcFUQoSoiVUOcxpGrNZRpL5U6SLUepNpwNw/TMwzTs4bD+WnqdIJG0/PU+77OiOCnKbOeIFV3UKrdVOkF6j3eol5vGnqLKr1LpccHVOp9yvU+EdpNgOrwUykm+RKpYVSolQodoUbHqdFjVOsRqnSMKj1IhY5SoSMM0e1kagmxGk2ICglWAX5uIhBYFGrkoo7uFxe1s9yNFbxVjK8a8Nc41s65jiEJNxCsZYToVoJ1M6ZOnLJWJZKojeToIQp0kiF6nkK9RJFepUivk61DZOpuJJGtDZTpUcr1OJU6QakeoERHkES4ykjVDJI12QDPI4zFEY3sueUUu1e3f4/bteolti58iTiNIloNRKqKMJUaDmp76PTu5fbOlhgrW0jicRINskHqWJ0P+Z2u9tFcPJSPSU2YNAuTZmPSXCdgvQCTmtuB6hStJkVrSI5dx21LNuCpzXjqDjx1J57ajUl3It2MtAbpR0gt2NzUdyLtQtqDdC/SPmyw+pChw046YmyT0ml5k5VEhYZSqTKqVE61KqhRJXWq5rbSJmpVZYPSsw9weM4BDs894ADU9zcf5ujSIzxw4/0UKJdcZZOmFPw7gNSS8FIcZiV3EvL7agI1myDdTogOEqpWQvUgYXqEUD2Kv+7Foq1YdCcW7cFbR/HVCeL0ESn6ghR9RLw+IUj/RaC+JUB/NUD1X/DTt/jpL4a+xVdfYtFeLGo1wn2fIEY/IVZtxOoLkvR7kvRrEvUFifoNifo1ifo1aV6/oyb+Y8ekdkfjrXNtYnPzH/vt/rW/gzvfwx1Npjs7wpy/648IY9HGfZInG1SM7sc+bFBXnjozA+VITJW4XbZc0x9LfCnxtdnKHyS+0Pk5qxdlM1rslM19PU9ivGyLJzJcjjXQZb5S5Xot7f2QPQrgyVbb/+1O1dOtZx1zlZIYr3DuVw4PGrJD6aNOcPqIAaftIb73GYD6bmWwS+nsVDrblMYNihnw+hjU90NdcZueuKE7264rY+OVaJzrJw34CQxqUJdMPVnx0hXYdLc6tavQDVeyvm9guifX0/k69QeI68k5dvdh5bqt/eFr//zbtrOsbr4Qbtn//rbt7AUD1QdlA9SfSLwvW8ikFyWeklgjm5ugP8rtqSh8NQx/TSRQcwjWEkK1GrPhOulpXTh/NtD3RW/lbhKhJwsr3LXjpqamLiGuPbexc93aj90f5XR29DqX0d22Xa0q7M6929GqX/v/8/PzHXXQE3DQU9nL0tHiiu44yV3ryl62zurRebLK7sjo6QpQ5+O7/tbdNegpoPb3tpJhtZDubSHN20KqC7BOMEB1rAuo7q16A7gjXcqY0w9tZFCDulj5KsQBp/0V2S6Mc08UqhAiFE60oohSJBEK73DbIKURr+HEqp5oVROlciJUjE838+wGKpBQhXXozJPEz1+PIFDzCdJKroreRYEOUaBj5Op5cnWKWq2nTDMwKw+zcg3lGMrmaMs/EhN8nEidIUufkqVPyNGH5OldJmobkS6Q1ln2Ps61z+7t+77rM9ieh7wznWwV9QXj+eJUJL6Koe1EPAFKJkjpDld1uIoxK6Dd7/yURMuUlzmwYBYPLPwV6ZrJwYUzSddMMgzFqpQAl5DOwcp2gdO5BCuLQKUToFT8lcSvTvyNf3vzf9r97lxbx64pb0Xgq1jM3Vg04adEQlVMmIYSpjIiNIo0zadYd1Ku/VTpAWr0MLV6jFodp15PU6enqNYT1OhJRvu9zFif04wOfZs1GYd5YHgLE+PuY3LiFup1mmE6Q4POMExnqNNrVOhdKvUelXqPcr1HmLbirwp8lY+nQvBWFGU6SJkOGmD6Yar0IJU6SoVaKddhynSAodpHmm4gRbOIVB1ByiZIOReUr6mpiW0td1OYdWFI8L6U3VFtf+/6pq2Bb9vOYlEcLx+pYOeyj4zQyzMJ1mJ8VNrp/qyKJ06rydQBSrxPkKenyNcJCvQcQ/Qi+XqSNG0lRnOQRKH2UaR9lKiVch2nSPsp0j4kEaYSkjWJeF1NrIYTrVoiVUGEyrlv8ykObD3FsfvO3ydPPHiKbYtf4sZrDxOpGsJVRqiGGCG+e+ZKL5eYIzFLYrbEJNmAdIxs+VDb56wOx6TJmHQtJk3FpOswaboBrGdi0hxMmodJC0hSM3VaykatoEU30Wg4qtcvW8+G5r/jqdvx1A5MWow0AelGbKG6nd3Ud2BzVO9kaOEupLs5D6tdtRdpYZflzVEWZSqhTCWUq5RKlVFpwOoqVVClct5Y+TaVKuPIDTY43bqgPaB+8Oaj5CqbbGWSrjSiOwgDLwkvxWBWEhZlYFUe3io2Qn5X46t6/DWfQO0gSLsI1j2E6D5CdIAA7cFbGzFrPRZtwqKtWLUXHz1ErN4lWZ+RrHdJ1puE6ZwDUttA9Z/x15/w15/x15/x03/hpz9h1TEsugeLDmPRMQL0PNH6kGh9TIw+I1FfkqifkaivSNQvDX1For4iXr8gUIeQbNGKTrba+uLbmhfgpblYtQcfvYGPzmJSSb/cw92ZGLf/3dF8gjMQ6ktZjXumP/uwQV3+cl1U7zo35/o+FSebE/oWiaMSj0s8L9sc1VmJlySelnhIYr/ELtlyoS+SmCxRL1sUjIEu9w9R9sX0PV28ecgA0a2Gjhiu6cNu4PReJ0C923BR71AadyiNLUpl7iCoHpT677lnlzvO4G5s2BWL+KHxo0404CcwqEFdErnrOHr6m64g9Q91ZUxnYWsHEkx3dE27CrMxUCE2nMPpugNX3VlkcbEPtxsk3pVtReppiecknpANYB+QbXVqrZzzsV2cTPLDoiy8VY6fRhqgeiZBWkCwluGtii7vJXeDcTuoH8hFBxejSGV1eG27c31dBwS9iXRg/21/5aLuafvt6r60h7h2jjTQVT/t/Jkd4LoD9/1R1m/azocZktoP3F1hsOvLtauLr6P7oyfX7mL6jY5Auslq7hEwDvC2kmO1kG21kGnIGVinODmr7aA6ug9AdXc0c85sR5vYsfNO5mVlUGL2oszsxWgvr0EH96C+d7LKH39F9BpOOytAAQQrmEAF4i//Trd1htNhyidE2QQpDUs3Xdxe8nL7+SsShyT8NIWihDuYXXGIPN1Jnu4hV63k6Cly9RT1up4IlWFWhqF0PjyZhpfSeGjrh3gpFYuOYlErOfqAXL1Hnt6mQK9Tp1bKNLNXdXSurWcLHe3PLOdnbk8m855vbcBbYdzcNAE/w5UcqFSCjVDHrttXpV9HksaTosmkaBLJmsTjN/2eZE0yPptMpPIJcnH7+ijaDZxOwV+J+CkOX0Xjo0i8O1i84G5yyFO+3Sqjr+IIVh4hKiBEhYSphmRNp0AtlGkv5TpAhVqpMpzUNXqcOj1JlR6lSo86QPWUgOfZH7+SV1LHck/mBtbWP8nksHtp0Os06nUa9AYNeoPRAe9TqXep0ntU6T0q9B6lcffjq0K8lYmnApFEobYyVHsp1xEq9aADTpfrIGXaz1DdS6n2kK3VJGk68ZqAv1LxV4oDnq5tbmj3rnHyKdu/FxMBzPVdrzs5aJ++6x2sisNPdfjravw0Bq9u5HQsillBRdQhJue8z4SM9xmX/AHVQafJ1zMU6CTpupNUtWBRNH5KpUC7GaLdDNEeSnSUIdrDEO022lgUCRpHjBqIUjXhKmVY5hzevj+fnzzwXwQrh2Bl46cEx71iVSgntjYSqSpCVUSwcozc3vF4d3NRjCSGS9wsW2jYm2XLQx0u22K0wHbbZmDSOEy6BpMmYNIkF2A9nXjNpEJzWKV5rNEC1qmZjVpKi1awVTfRUHErLct+z8bm/+0I+S2NQWpmz1rYsvpmNq5cw+ZlYAPVLUi3M2XMNuywWtrtpD1O2oHchJR3lkUWspRBsYZQokJKVeyA1S/fNJQZ8dM5vaqUV1aXUqYShqqEoSqmVEUUq9AR4jtX2bx7VyYT0yaRrlRiFN1hdA3XkN82N3UxvpqCv24lQOsJ1GYCtZUg7SBQO/HVWsxailkrMetWzFqPVduwaDvRepUkfUyi3iBRJwjXbwjWfxCkPxmg+s/46z8M/acBq/+DIP0Bs+7Aot1YtA+LjuCnp4jUu0TpLJE6SYI+I0FfkqCfk6AvDP2cBH1JnL4gUPvblc0GzV/DR8/ho5N46wQ+OoGXUx71/pa7cY1kGwO7Quva0gZHH7F9+/Z+W4g7qEF1pNXN7tNGdTZ3WiWxWGKtbI7qPbKF9H5Y4qBsYHqLbIaK5bLNZU2XrW8vkm2xkfP+LuW8xqB6rhsVzwFlOYD0QWVxwADT+43Q3vtc4LTdQX2n4aK+XalsVgoblMzMLlLJDOrKlj2KYH/tvyte5G4+39339s/7G6hfJhrwExjUoC6J3HUgXb2kdOW+7Wwl4A8NVPc3lHaFtBe6zT15AAAgAElEQVRbp13tbyBfYN2FR+xJm7rYc8+X2C4boH5StkFAq8Re2SB1i2xhlMbrQkdhb2RWIlYV4K1yfNWIv8YRoGsJ1AyCNJeNzQcuAHGdgTnXerwcFKokMtRAtRYwSXcxVfvI1/hu/da1/bq+3PR2EYl93wNZL/Zr3J0XNtdoAh21D+fvXf92nsBxrofTrWc7zfPc27K5/t1Zm3aG9K7b9BRSu9u+u4Dl1aGN/P8u7ey7NtrVj4fJ1GNA7eljJdVqId9qIdeQM7DOsJ53VttBdXwfgeqZc2azY+edDgC9Y+edFJaWuAXUdpVJrMs0Md1iZpHZi9QenMNgePJBXckKVkY7OB2gJPwU2203tTstkQ1Qr1ExfppEmOaSrXXkqIVcbSNH+8nRQxTpR9RqBmEqxEvJeCmZyvzreGjb3XgpkcVNCXgpHrN2Y9YeUvUCBXqNAr3MEL1AkZ5hgpaQraJOz8feh/ZFlBHn8Uhv9+cjm6vaX/EEKhUvNxA4RMUkaAwJGs1zG/+JeI0mXqPYNmcU8RpNgkYTqnQCXZwn3opwC6d9FI23Irh11jbHtu7ep3u7WNBHMQQojUBlGS7kXCI1gnQtoljbKdfdVOkA1WqlWg9Qq2PU6BGq9BAjA59hVMATTIt5lHrzSVZoPh8pmSc9RvIjXc2moa8zTs9xlV7jKr1Go15nlOUMIwJOU+3xLtV6l2q9Q6XeIULP4aMcrE4AMEUzKdEeSnWPAagPUab7GKq9lOoeSrSLIt1JkbaRoInEagzBKsBXsfgoBm9FOHJi9sWi3NrShg7f5dyB6qrS9tfFqhh8VYGlm3kcS+KWkqBbmV7yLlOHvMckA1SPT/2A6uCXydb9JGk1UZqKJCLUQJ62ka/t5GsHhdpHvnaQr/OLAOM0kkhVEKZizh7N4/NH/8JPjk/DX8lGm0vg/Yez2t0jnzydRITKCVEBgUrHT4n4dOLqdacC2VIb3S6xTefDwrZXKh4ahYeuxkNj8NA4B7CO1gSKNJkFmsZizWCFZnGz5nKrbmCdFrJBi2nRUm7XSlK1GpNuw6QNrF/4d47dcw3SXKQF7Fy/hDvW3EjLqtVIa5HWIW1A2oQNVm9FssNqd9rYZVktspCpdIYoj0IVUGTA6sMzijg6/SGOzniIV9faoHSJCilWIcUawtsbNnBmUwEf3v6pw0H9wd3p3Hp1CilKIlYxBBkLONzJFvI7CYvSjdzUo/BVM35ajr9uxl9rCNBtBGgd3lqOl+Zh1kInUL0GizYQrRdJ1Ack6hUSdJxo/ZRgfU2w/p0g/SdB+hMB+iP+Ooe//kiAvsFff8RfXxOgtzFrM2Ztw6JdWLQXPz1CuPYRqiWEagsJ+hkJ+ikJ+inx7fQzEvQlUXquXbms2oG3nsFbD+Oth/DWA3jrfrx1vFf3cW/UnShszmMe1zHhIKge1KWWu/mczua48mSbc5oqcb3EUtmc1VskbpNYIVve6hkSEyRGyJbKrkgi9XtQ3kH1TKMUyr3K5D5D+wzZXdN2OL3HgNN3GYB6h9LYpjS2KpUWpbBRKaxXMrcpiesuYvwxqMtbfTFO60id8Z/O5iE740iX0/x1P2rAT2BQg+p32XMI9RYcO3cm9pWpXcGPQVDdNy5pdzC5v2C163fft5VM7sptD9lrn+TsywfbJIljEvfLFkJpj2wTOBtlGxwsly3fT51EyEUey6xELMrBW6X4qBZfXYWfRmN1CpnmDNw6Wjn+XRucbB3YsO3dVbyKSFAJdVpKg1YyQmu5WpsYrzuYpF1M031EKrPTdu4KXL9tO8up1vP1dDGA2nX//VmndvdzR47h7uZQs2/v2u92tajBFTZ0tFCmL6MsuN6rXZ1jd+v/uzYuCKPuqtXNckyQ9+T5tEDi3yT+KtsEwOlWW7QC53rxMJl6BYpjvS0UWs0MsZoZYrVQ4AKsswxYnW6Aanv4b+c81T095uKFRV3eCwWFQ5AuXDT0XRv8dWkj681ebPHyJNd6aRzdAw243U/gX3p5ynPAz2FQ7uWt8D6D05IokVgosVyZ5KgRX40hUfPJ0E1kaQ1Z2kC2tpOt/QzVRPI1Ak/FOSnWUAyeisZT0XhpPl7aRIyOUKjnKdQJivQkxTpGgzYwTh07UGtLGxzpU+z9eG+fDc7PnYudSPFWGL6Kxl8JF3znKV9qsvLYtWAxp3Y28/rOr4lSLWcOF1GTWUSUaolWHSHKIsANqLSF9W4Pp13Lcbr1bDv33jdtDb0GIN6KxE+JBqBMJUBphKiEZDWRq9UM0Y8o1g4qtZdaHWGYHqJRjzNcx7nGepIJ/i9Sq0cYqn3smvoVJcrhFZXykioYpblM1wOM00mG6xVDr1KpJ6nQ69ToLLWms9R4nKVcbxOmR7EqBbOTGydaIwwIvYNyHWSo9hlwejfF2kmRtlOorRRoE6m6gWgNJ0I1WBWOVWE8tju0w2vf03Zgb4fftdHrSFQWReHVzUgHQRpGlOaycvgO0rSLDO1lasF7TMl9j2w9wMycL0nWOuK1DIvRTpI0hxxtJlct5KqFPG0nVy3kaLNjvzEaRogKqM3KJkCp+Bkhu3/+cgT/+Mr/i1W2Ovvla7bIEPZ25qMYgpVHgFLxUUy3cpy76pBsjrzWC74LwkND8FADHmrEQ8Px0AhCNYpMjWayxjJd45mticzXFBZrGss1g5s0i1s0l9t0Axu0kAYtwaQbMWkVJq2hYegZnt33fzi8Yzr3bZ2NdAPpiXvYsxZSE/YzvOo1JlU8SUXcewTrac7D6i0uut3QZqRpXZbTLDOZSidPOeQr1wGrH5z9iANIF2kI7234mDObCnh/8ycMUT5vbcnjrdtz+Xj7Z2Qrk5/e/Qs+3/cVt45NIlEJxCmWYAV1eFwvReKlOCwqw6rJ+Og6fDUbX92An5rx1RIsmoWXJuGl6/DSLCdQvRyzVhOlkyToLAl6kXg9QpTeJUT/TIjOEaxvDFD9Nf76B/z1L/jrXwnQOfz1r/jrn7FqN2atxaxNmLUNs+4gQCsJ0SJCtJ4Q7SJenxCvj4nXR8TrY+L0EXH6hDh9Srw+IUbP4KcJTvfNRrx1FKv2YdVerLoHq3Zj1QG8NOmi+vOeqKv5EOdxYm/7iEENqq/kHL1MunChhWtbTpDIku1dsFa28N+TZUvR0CQxUeLP95zi2yNv8+0jn/CXZ35BwvegnIPqnUYolN3K4G5lcK8yucf4vx1M73ZxT9vh9B2Gg3qL4aL+kZJZp2TWKInVSuTaQVD9g5M9zU1/7b8nLuru7Ke7850/AA34CQxqUP0uewfRGTTuK/jpzn39QwDU/XXdOnOzOz8AuqrjvgTbAyG762F1sy1E4KUC6OkS98gGqLfL5qJeJ1tIvMUScyWukxgnW96fdAnvXh7LNoGRjlW5WFWIt8rwcOMGqi1tYHVze6B5qrXlex++KUwphCuVXF1Nga6hWFMp0ywqdQO1WkKDbmKE1jJGm5mgHUzR3Q43tSuMd5Zzm3ZdgdcXC0bs919/h0+35+L8tu1s+wmV1u5fV3d11NGChs5kf6l1BucD0W/8Z1tLlxNP7hzR3Xnu2EFLd++bCRJvy5a3/pEOtulp/mm7gr0tlFrNlBgqtpopcgLWeQaoznYC1Wlu8lTH9CBPtclq7vY98enZJse1aLfydccBjnh48KCnJ8UukDrb20Kx1dIjh/WlhNvtALcL3HYHuINlC583WqLMzbXPz8/v1zzuruootOigBl6eshpwuns5YTtThmw5YxsUwiQV4a1qYjWFZM0hVYtI03IytIpM/Yhs3UaxRhOszG7suwAP3UCgVlGsxyjWQxTrKMU6wlBtZ6SuJUXZne7j0+bzOZ/76tl4se923gpzC+k85U2Qsll+9T20PfwXarJzeO+hmdRnzSRIOQQph0DlYFUYfgpzs99wA067D+n9XRtUldrOv7a0gedbG9zm13aOVNJRKGqrwvBRND6KxVdx+CkBPyUSrRGkaz65upl8rWGIfkSF9lCj/dTrKI16hOE6xmTf5xlvfpZKj73kaR2Prx/Lw+vPUKdMElXO4qA9zPFoZaROMVKnGaHTDNfL1Pk8Sp3Xa9ToLWr0NjV6iyq9RYgO4a2ydufor1QKtZUhup1i7aRU9xhweocBp1vI10bydBtZupEQFRGsvHY5uL3k325hnfO/PVlwerr17AWL/FwdGj15j+pMPsqgJG4ySVrHwsoPSNU20rSLxTX3sLjiV2TpEMvq72dq6XzCNMbxuyzdRpbWka317ZSldY5tgpVHkDLwVxK+Bmx2XYhp13+8//d2n1kVjr+SeuyitusZiacktrb7PA4PVeKhKjxUQ7TqiFM9dWpguBoZqxFM0mimaSyzNJ55msgiTWGZprFSM7hVs1inudRrPiYtxqTlmHQzJt2KhyaQm7YBaSpZKVuxu6mlJYyqOc306j+Rpt+Sqt+QrK+w5alejw1Wu2oj0i2oGy54X/mQrlSylUmOshywukB5FCqfIcpniPIcUPqdrVPIUw4fbfvMAag/uDudH++zOagTlUC84ohTTKeQWvLBQ0lY1IBVo7BqPN66Fh9Nw1vXYdY1eGo0nhrvAqrnY9YSgrWfeJ0hXieJ0wPE6mVC9Q+E6J8I0b8Roq8J1h8J0G/x128I0B8I0D8RoH/CX/+Ir97ES0sx6ybMWoOXpuKhOHxVS7BuJlibCNJq4vU+cXrXoVi9S6zeJ1YfEatXiNbjROqwU7u7F6vuxqJtWHQ7FrVg0WYs2oqnRvXJPecs13FJT9VR6qe+Ps9BXT6qLW1g6bwVNDU10dTUxPbt29m+fXu/v88799/2RVbdmaOLlW2uqVC2MODfHnqTc8fEuafFuVOD865Xiu5UOruU3g5IO7um7XB6uwGntzrB6U1GmO/1SmatkrhFidysRG5UApP6YFwyqMtHlyLUd0fRIHoKqAdd1O004CcwqEH1u5xXpXQVYqGv4HJP4Gl/rvAZCPUVEO4KULs+CNx17P3pwv4haa5sDmo7oF4mm7NplsQUiTESDRIVErkSEd3Ypx1qOA+Ktm/fzqymRRTlD6cov/Gyflib5Y2fwghVMjHKJ0HFpKiKDA0jR6PI1zUU6VqGaiZVmk+dlnKVVjFK68lUY7t9OU+Au644tn++vrnlgonynrqmO7sn7N/1t0vdOQxlT4/VUV/a037dGVK7LnLq6/LaXeTu6tt+/I6Oe6q1pZ0jur+eJfESRyROyJYXdqebbXoLqD19rORazZRbzZQZGuoErIsMUJ3vAqrt4b9TegmqXzn6bo8WbKxvbuHYffl8erbJ0SZcJ/x27LyTmmozlVYzMyxmxlnM1FrNFFwil3Vfauac2cycM5vC0hJMVjOLvTzZ5GlimZcnoz1NZDoBbncTn/3dd4coFH8F9OsxBjWw8nP6f6ZSKFcewaohTuOJ17UkaibJmkeqmknTarJ1DQUa1s39J+KhKXhoKmXax1DtZqh2UKzdDNWtVKiZOo0hUWluf58pM88qhsdWh7uFsd2VHTBKfZdmxiTzBZ9ZFYGfEvFTMv5KMfIjp+GvNOpyphv/T20HUZ3lJb8OHaqduci7eidx3d6iYDzlg1XheCsSb0Xio2gClUOCJpOpZnK03AGqy3Qn1dpLvVpp1IOMMT9Cox6kTrtZW3+AFM0jQEn4KoIIpTNZdzHb8wGm6yij9SKj9DIj9RLVeoyhepJqvUaN3qBGZ6jVGar1BkG6E5MbAFigTRRoI0XaZgDqbQxRCwXaQJ7Wk6s1ZGoZGVpMrK4mUDn4KQkv+Tqu9R/P/n/t9unsLuupvmuzpUZxF5XFXX/c1NTErEmTeGzOHEbKFva6s/1blUywhhOtG0jQKm6/9h9ZO34zqbqDVVf9lnTtYVHVXuK0mGg1YTFcSz6KI0OrDK0mU7c4lKFVjv3bwtUn4aPIC8bo7srq+rm3IjpcRNGZqkrFzqYmXmlqYpcDzETjoRL8VEqQykhXOQWqpFRV1KiGBtUzWo1M0AimajQzNZbrNZ6FmsgyTWGlplGtGZg0G5NuwKRFmLQMk1biobFIVyNdgzSFzJTpSLMZN+wFMpJ2IzWTrq9I0y9J1S9I1hcE6RjSGjdai3Qr0sRulTVQAaQqmQylk6kMB6zOVTb5yiFfOeQph4+3f8Y7O7LJURbZyiRbmWQpgwzZAPXHB5MYl3kN8YojVtFEKZKQDp34AXgoEQ+lYFIaFlWTlXwDzdc/wrbN77Nn17vcteM9tm/9gKuG7XAC1TPw0vUEaw9xOk2cjhOrQ8TpGBH6nFD9jlD9wQGqA/Ub/PVz/PVL/PUrAvQ7/PVb/PVrfLUbLy3ASwswqdBxbj4aT5BuJFDzCdANROkJYvU6sXqdGL1OjM4Qo7eJ0RvE6Cli9DQR2oevrjbuibsMMH0rFq3GopsNEL4Sizb0+l52p1OtLX0yP+Xu/rmYfmdQl6+6M0cwULnLu5qz+64N/vrqOc49/8OLXPlD0B0GgN7plGt6h9IcYHqbU2jvLUZ4701GiO8fGYD6NiWxRkmsUiI3KYHlimep4hnfi/eEK0X2eVfXuddLsTBlINQTUNxbPnCxbMEeFfX7bra6xBrwExjUoPpd65tbOl112pVTtz/PrasQr5eb+goGd8dF3Z0VS53tYxBU90wVsuX9WSZb2N/ZsrmoJ8oWeqleNoddnmw5gCxu9mF/Meqpw9f+8jTQddAT+SgEf0UQogQilE6M8khQMcmqJF3DyNZIw1E9jXLNoVoLaNBK0lTb6X6dX2LsjiXXbXoKdzuL/nCl3Cc9KYdzfmv7b/prQdH65pZ2++5NfdshSbiyeaj5nj49v1CJlbJFUjgk8ZAuDPl8MYC6wGqm2mqmylCFE7Ae2g5Umx2gOqcDUJ1ogOrYLkB1TbW5SyeKM/S3X4/TrWdpampifXMLPz/7a7d9VZzEa+WprDF7sdjsxXUWW/mSvyeO6u44rl3L9EDDMF7y8OBMcjKPFRRwS0oyaUZ56iuGdwie6iuG90t48kAFEqpw4t2ENR7UlSkvJRCjLCJURaQaidbVxGoi8ZpKkmaSoulkKo0Up7zBnSscD43AQyOJ0yKGqoVSraNUt1CiGynVHCrUSIFGuP39IgVxnyKIlddFlauqVI5neF+mk3CVRcF4KxofxeCjOH76XDy+iqcubwq+infIS/692r+9P3V2AnSUvsMOU50/k4Spg+gIPoolXDWkahbpmkeWFpGtZRTqVkq0gXLtpEr7yNdm8rSOOybeRL7WcNe0hwl1un6HJr3DNB1mug4zVQ8yRs8zRs8zUs9RpkOU6BFq9Qq1eo1avUqtXqVGp/HRTXhqyAXnZQs9vpZcraFId1CgzeQ7welbrjnNmkmnuW3aaa7Ju4sApeGnZKwK7/Ra9zbcn/Mzy34NOnJm2PvqT+fO5RcNDXw+ZQor0jtrP3EEqooITSFGNxCnpcTrZm6/9g8kawMp2kKqtrNu4o+I1GRHLmpJxGgCaVpuaIWLlju28zbyqru2i860vrmFwC7yx3cm1/HIiROneeDoGW5a2YqHCvDQEGJVRKqKyVUpRRpKhSoZphpGqZ7xamSKRjBDo5mjsSzQeJZqIpWagknTMWkWJs3DpIWYtBQPlSMVIY1EGosNLk9FakKagzQPaT4xeplUfU6KPiNJbSTqEwLVinSzi1YhLUVOoeg7U4ACSFYSaUohXalkKI1MZfDpri/48M4NDiidpQyylEGm0slQOhlKI0NppCmFZCcHtR1QRyicUIV0emwPxeCheDyUxP1H3uTQwbfYv/dt7r37Hfbseped299n+9YPmD/3Cbw0AS9NI0jbiNXzxOphYrSPWO0nQu8Rpq8I1W8I1e8J1R8I1m/x1yf466f462f462cE6Bf460v89TkWNeOpSXg4omz44qEk/DScAI3FT8PxVR2Rup8YvUiMXiBGLxKtl4nWa0TpCaJ1jGg9TKQO4auRmFSIRRsMMN2MWQsw6wbMmodZczBrKZ6q7nXbdJW9z+hqMXFHC1adxzWu21wJY7xBdU+rm8+3pZ7Mw1xKeNUd81BH7kXn779vafsG1X0NUzC3K5U7nIC03TG9VamOsN4tSmGzGzi91gDUzi7qZYpnseJYqFjGuIkYdKWqN6n/BmpxSn+oMx7RF07ovji/ga6j76EG/AQGNahLoq5Wif5nW0uHL0T92Xk4H+tyX0HT1x19f0PqwVWXPVeUxAiJmToPqK+WaJQtR22xRI5EssvvegOmO3M4Xg45p+0KUCQhSiBcaUQrh3iHo7qBXF1NoSZRqhnkaQzBiuuTYzpPgHbkvHZWR5Da7vLqT5fuQMpebtfcWF1NEvdXX11b2uB4FtnD2vekrY/TfsZqHxmGy6MvVCpxvcRqiU1yDYcpTFZzr4FoitVCvcVMnaEay3lgXWnAajuoLjZAdYER/jvHKU91mpGnurugelj1yAvagOu94fpsOddmu6/s+T9d+7Tt27fz87O/5lbZwqHv9TSx2cuTBWYvRltsgH2gAXR3dMsSU7tyVUv8u8QXZjO/KS7mne3beePIEWbOmoWnj7UdDHGuO3uddXYsV7e2Kyx3B7cDvUIIM0UQbYol0ZRCmEdEv+XfHtT3S15KwKx0glVGmGqJ1HCiNYY4jSdB2aQoCV/5dHt/tjC+FcRqOqVaRYmWUaQFDNF8SlVHkaooUBkRLgAoUp7cohA29SL37UDLqjCsCmfFzAiHU9kuqyLw7EH9uVNtaefpaFyjk0jiidIGpsnMWNlSCtSr/UIob0UTqmLiNZZUNZGu68nUIrK0lFzdZLiXN5Gtm8jSYrK1lGwtJ16T8VIs59rE9OTNzAs4wFQdZK71GBP1uAGpn2OY7qdYd1Guh6nVKer1AvV6kXq9SK2ew1vz8VTWBWUJVxXZWkW2biJXa8nTOnK0mgwtZu2oM6y99jTrpp/mRzNPs3HOaSJUg6/isRounm/bzjresfpiHOJuH/Y6jpWIdPP5b4OD+deAAI5I/HnbE273a1Ykfip0QOoZlZs4sOTfiNMy4rWSRN1KktaTrM1EaTrzGloJUKnj99EaQ4oWkqJFpKrZoRQ1k6JFLm0zzNGOXN+z3NXTotJ9VOoMZXqJDG3ET+k9rjf7s+748Ve5v/VNjhx+i8OH3mLc2FvwUC6RyiNRBWRqCENUQrnKqFMlw1XDWNUzSY1M1wjmaDTFGotJ4zFpMiZNw6SZmDQXkxbgoVKkeKR6pOE4u6ml6dhA9SykuYRoPyn6hGR9RJJ+TILeJ15nkZY5abnx7zzkJoRpoESIy2f+8iNRCSQrkRQlkapkB6x+f096OyidrlTSlUqaUkhVMqlKNgB1PPGKY3T2eUAdptBOnNSu/W7MeVB94Dyo3n2XDVTfseVDPDWeQG0gRk8To6PEaA8xupsonSZMnxOmLwnVrwxQ/TsC9BH++gB/fWTA6p/gr0/xVxu+egwPJbo9F1/V4KdGfFWNj4YSrGVE6xGi9SRRepoonSRKzxCpw0TqEJE6QqQOEqbtmJSDWSswa77h+p6Gl67FS5MNyD4dk4ov+r7u7H53vic6G+t909ZwwXbOf3d2HOeoZ1cKtPihanXzhePXngCs/jALrG5u3z6l7ke4dIZPzovjzrXZ0jT11zkP6uLkrwCCFEKwQglSCEEKxtNlwWedgtmoFFqUwhYDSDtD6c1Ozml7aO91RnhvO5xeZQDqlYaLeoniaFYc8xXLPMUw6goG1faoOlLPU/9dabC6qz5kkA98LzXgJzCoQV0SdRV6cqBW0jgf80qA1H3Z0V8qSD34IOq5MmQL8e0MqIdK5BvfxTtt25eA2tmlJ10+sNrZUR2rfBI1lDTVkqXhFOgaYtS/eZ96C6m7+/vvq7rqv10BfHeAvtS/fbVzuPOeaqgWM1zbuEpbSdXwiz6XcIlaiWsk5kg0y3bPS8LDZLooGBrmbeEqi5lGi5kGi5lhFrMDWNcasLrSyVVdaoDqQidQnesEqtMNUJ3sBKpjOoDUHl6efNPW0K4NuJuwc70PJBtYuG+P+z7t9fnr+ceYFP67JJgnPTzY7eXJarMXYy2Xj5PaXkZ7eWtLG/imVHx9y/m+3P65h5fnBcDJuc6+aWtgWPXIC47RUT5wV0e+xce33d8h3hGEe8cQY00k0ZpGmiWLPEsRcdbkbgHui3FvD+ri+pG+2pcNVKdiVhYhKidctURqKNGKIqHHi7xyDOVSrPkUaSYFupYiVZGvMnJURKbySXXJTT1UVmYpgHkKHPC6vZxl7ysOSDwmcYfEDRLD1B6o+iqWcJURoQqSdK0TqF5ItlaQq1Wkax7pup7ZQx4kUwtpmXiW1/bvQvJneulKpprvYZrXIWZa72em+TBjdIIxepbReopSbadIe6jR49TpBPU6SZ2epU7PUqunsGoaXm5gU6CyyNJyMrWUbN1MjlaTpRXMLnqQIwt/R4pmc2hpE/PK7ydBU9gy4xZCVeIAsX2l7iwgtL9TuI6F/2hoQwf7MckbH2XgqxxCNZIwjSNC11IZv5lDS88Rq0XsuH45tzfdTJwWE6IGQjUCk3yRhFWRJGoOSZpLkq4nSfNcNNdxLE95tzu2PRWK8zjO+Tnd1NREnu6hXC9Tqmco0sMU6CBJWoxPB1BSEj6yvcM5P+ekQDyUwAMPnOGBo2fwUCofPp+GhzLwUCbxyiZdeeSrkFKVUK0yGlXJ1aphouqZqkaGaAQeGo1J4zBpIiZNxaQZmDQHD41BikEqR6pBaqC9m3oK0jRssHomwbqHTPOPyfH9CYXBP6Mo7HPSrO8QoD1Ii5w0z9iXSJIIkyiSGC9b9KtUl7IHKZB4xZKgeBIVT5IBq9eP2cjn+74iTSkOKJ2iZL44+Bs+OZTIJ4cTSVKCAahj2TI5mixFkm0A6mAFEdhF+g17VLtzbeKzV2L55an/g0lpmJSDSUPISJuOp2rw1FVsWfgw0XqUaB0gWjuI1k4idZxwfUyY2gjTF+seKygAACAASURBVITpF4TqKwL1Pn56CT+9ib/ewV/v4q/3DGj9Np6q7PCcvFWKjyrwVjFW5RGo+QaIPkykHiZSjxGhg4TrbsK1hwjdQ4T2EaoW/LURs+bgpal4aQyeGoWnRuCpq/BUI54aiZcm9Xm/6RyFwnUBsfOY5z/bWljd7H47577D3efrm1s6HLtfCdDihyrXsaurw7CnczB9JXtfbx+XuZ7bt21nu5x/+K4NPj3rPlrfYHv9/ihQwYQojHBFEaVY4pRIrBL4v+y9d3hVZb73/d19p5ed3hvpJJBAQhok1NB7Cb1oqCIgRbAgKoqCDRWNoGIXxXEGB/uITjujZprOmWfmnGf6eGbmzDlnzvE95Xmu673ez/vHLqzs7CQ7EEjA/cf3guy99lr3ule71+9zf3+/VGUQaRhTZ8rJXuWwTzk+GH2zAUrv88gLp/cY4PQOD5y+XplcZ0jz7XVRr1EaK5XKMqVQrohB75OBkjdttFf+472Lib1eyeUX/WP+3s+/7KRHk+KVGPO8yjToDQgppCGjxurmLoOiy5HqobfUTFea+oLUlxJUXyykDmYAHFJXxcid2nuM3G5LL6DOlkjxLHMpALXxmHrr8Q51hSmWaKUQrxySVUS6KslRLYUaT5Iv/dzAyntP6WnAFeiaCXTfCxbcDjV5X3qDgfO9gbZAGqoTinLUTJNupFG7yVLDgKyzSO5JKBPlDnzG6uLSe3s12mFjkt3GRLuNCXZbF2DthdVeV3WtAVRXeUB1oDrVBQZHdWYvoNpktQQE08E8jxurmzn3ttt58PzTZ3nu6bMcPfQOx+57h8+Ux4+Vxu/jEvl5ei6PWCyst1nJvkIAtSXM0WXf/fvCmKHB+51/lhr/vgsEqXu7v+/c1P3cinW6SHCmkuzIIM2R7QHUxRTbhzPcXkWxffiA7X8IcLsV28/lsy9j26xKxaosbMr3OKuTSVA8rn47m6OQ0pEyyND0bnA6V0VkqYB05RDhATA2maiRk4kKZ6IHxIXUPxmfr96sJaUSa+WeDDXGsGyYUojXCFyqIkGjSFSNH6huJ1dt5GoReVpKvpaze+oqkjUBuzL48LES5jkfYrruZU3sM8zRA8zRo0zVKVp1mkY9zHDdRIUOUq+nadKLNOklmnSKsXqZBj2LXa1YNTrAeRhOga4lX9eQr7UUagu5WkFt0nZObH6fE1v38Nz235Ch2Ty3dzppaiX2Ek5I9Mp/zBMotbh3mXrD3/5BSJPs2JWKQ1mEqYho1RGrFlyaRqLmcsvi7/DE1n8iVetI0wZuXTOJ5oKVLJm52wcFHEokQ4vJ1GIytYRMtflpcZ/7Y3Tmn+04x2fnfuFz/0miULcxUs9RoQ7K9ADFupMC7SNV83F40odLolhivMSH11zDb1Ys5vfX7udfnuvscl7+8M00TErHpEw+eSOL6vIcTMojVcPIVTHFKmeEKqlVFeM0mskaQ5EaMGksJrVg0mRMmoZZszB7Un6bNAkpHKkSaRRSHV3d1DOQZiHNQZqPG1YvoS7tc7cyfkZ91s9oyv0ZNemfEKk7kFbhBtSLSJCL6yQOSTwhsV1imtyQOt+vL6MURZpSSFMq6UojQ+keWJ1JjrL57Ng/8PGxLD59fAZZyuSTJzL49IkMfn7i12QonZ8/9RtKlMJkJTFPCaxSPFsUw02KYoPETomFEpVyvxfW+p1zxnPPpDRMysasAs6dKuWdZ6uwaAxR2sTKsa9RFH0/yTpAsm4nWY+ToA9J0Pdw6RNc+hEu/YRY/R0ROkWEThOh14nUW0TqbSL1juffx3s9t8JVh1MVOFSMXblEqY0E3YNLd+HSA7j0APHaT7xuIV4349JBEnQ38TpAvB7EqtkeON2IRTVYNAqLqjGrCrNGYlET5gtw9/elve37fVl9/Ce19gQie7pXfNEpaiSaA9wvensfD4G/K0v+4/n+wJjLdax7Old7A2Rep//lBush9U/RivHA6SSSlUaaMslULjkqIF/FDFMJBSoh3TDBbKey2aNs9npg9F4/KG1M671T2ezwuKe9cHqLMthkANTXelzUq5TKcqXQpmQWKZnSKxxU11WfB9TBxOkuNAZ7pRiDjDKW1OspFnqpAPXlYklXqQa9ASGFdNXoYkHslXjzD+ZGfzGQ2tg/vT1Ielt/yE19aZUtN8i6HIC6p3NtsPsgGEXIRYzSSFAeaSofsNTePemLzu4z7gPBuGDOfe8gz/+zwe7T3mRMQxzoxbw/17txHca0YkNNscqmVtcxWhsZpfWkq2ZA1psv94SUMg0MoC502Gm122i125hitzHZfh5Yjzc4q70pwI2gumud6u6gOj8AqB5XUd4ttXRPkzSCuadMqF6LQ/mcPvjvRGk8karnu7u+y49Vws+Vx/9OTGORxAT7hadCHyz1dS78ubO5S//Ujw4Ma71BVP/1N9RafMsY4YN30tHZjnMBU8jHOhPIdOSR6yikwF5Ckb2c4fYqqmy11NqayLUXDmq/BQu329rafIBlqDqS0iSGqzvg6E1lckOgPLkzqbgkMiWcl7CdFqVg9UCoGEVjk+2C15WkND84nU+askhSWrdl82SjXHZKZB/0Y3Ulqa76PJT+shN2tzd3WyZN7gkSiRJWRRCnMuI0nHhV+GB1qlpIVyt5WkqOFpKpWWRrLjlaQK4Wk635RKsYq6I4NGU9k3SAVh1kgeMhZuows3SUVr3CJD3LCN1EmfZQrjto1FM06iSNepZGPUeTnqNeT2BTQ8B035JIVgu5WkGulpGn1WRrMbfM202m5pKh2aRrBmmaSqomkawW4lVNmAGcDqT8J9l90Snm+o1VvMHM/qzXrhQcysCpHGJUR5xacKmVBM2iNnMBtRlLydJeqq0f0976Ea+9+obv/uZSPemaS7rmeTTfIPdnfW3fO+HQ+47sP56TRJ5uoEwPUay7KdSt5Gsn2dpIhlbi0jhSFU+NxBf7HuetcRN5ROJtic898k5SN4JUk9LYsvQ+TMomUXlkqZBClVChcmpUSaOqyNdoTBqDSQ2Y1Oypcz8Vs2Zi1lxMakYKQypGKkcaSXc39RTcjuoZuF3VcynJu5UFo/6RppzPGJv3Gc0Fn9FS9BkTSj8jWc8iLaVVS5isGbwv8YbEaxIvyZ2VYJNEnURBwHM2iWQlkaJk0pTig9WZymD3zBn8/fFfe6B0GulKI12p/OLk73hxbgVzVEmtkpggF7MUx3LFsElR7JEbkj/macNbEt+X+F8S/yS3Uz/QMf2HN/8/TMrl268W8d4LlURoDRsm/ZkkPUhF0k0k6RaSdJAEvUWC3idB38alv8Olj3Gpk0i9QoSeI0IvEqGXPHrZo+dwaHuv55ZD5dg1DJuysSqFcE3CpTtw6QDxupV43Uac9hKnG4nTbuK0izjd4AHXDxGujVhUi1nDMasIswoxqwCz8jArB7PKMPtl4hhIed9FGqubOdNxPhjf31q8pyX+Q+Jmw2dfdrpr+vaWDvpS7VdIAytv1gjjM8L79587u5dWMC7jbwYINOlpIGRsk/f8NWa8+KLTPX7wtrU/7+Gh+N7gKkoxxCuBJKWQqgwylEO28slXEYUqpUQVlGskIzSaSo2iUqOIUBQLlMQOZbHLAKN3GaD0DcryOae9cHqrB04b3dPtHkC9zpPme6VSWaoUliiZhUpinpIoukInnQY7nuvJgHcxsdgrScb7S28ZJS4WKgdiDiFQfUEa9AaEFNIVr/7ekK6mmTXGYEFfkLqv/uurTwI9RILty75A9dVyPAZLkZ5/7Z5/B7oGdU/H1B9UD/WJHlFKwqVcIpV0ybcVjIO4JzdkMOqrbvNQUWN1sw8EGd3V3rRiZzvOcbrDvT89ZWMwnmNDfVLECK2mUsup0DIqtXxA1z0QgLrYYWOG3coMu5XpdhvT7DameoD1ZIOzOhCoHhMQVNsCgupcp51Nc+dw9sQJzj75JGeffrrLfeXgwYP9rlUWpkrCNAKX1nJsdxtP3jqXGE0jSi1EqI7vFFWxWSX84HQuP3/z0KAD5/5osd3K22YzLwWoMf1lJwEDU3XV7prTJrO52/3mi06xb9Md3bbTNLqly/PYuI2/drqDrD2dZ0mONArtZZTaKxlur2KkrYYaWwMNtmbGW6f0a38rq6uCWm7piuXcdehuzpw5w12H7g76d4FksloCPuN2b2gZMu7tDLldrU0S8/vxuzqdL/tRKVEhUSWROwTuicHIqljyVOyD04m9gESrTLhkuWxt+6oqQhnEqIhYlRDrg9WVuDSSNE0kTZNI00TSNYVMzSDLA6uT1IJD8YzUUlamP8Z47WOS9tOqO5imu5iqDqboJZr1EKXaTqm2U6EDNOhxGtRBo47ToBM06gR1Okq0GjAHmKwgCZdGka1FZGsBWZrvgdOzSNd00jSFl/dPIkUTSNY4xhauIk4VOJV8SfqrsbqZ3e3NXe7VrgDL+U8OCmbdNiViVyqRqiRaNcSoiThNxKVpJGgOSWpjfMLblOkNblr/Ld/YPUWtpGgaqZpOqmYE0PSg989/DPZlJ12CjQmaSKFuI197yNV1ZGkdaVpCsmYxXBNoUR2da0ZwQOJJifd0HlIbt2N8NrnrJ2dgUjbpyidfhZSphDSVY1IlJlVh0mhMqve4qSdgUqsn5fcc3LWiU5CGIZXS3U3dgttRPQm3q3oaC6a8yFP3zWbr3N+RoVOk62UWjPg9qXqWVD3NssYT3KbdPKGZnFQVH0i8I3FW4ptyA+uvy12qZVnZ6G71hF2KJ0EukpTog9WpSiFdqaQrlTSlkqYUds+dxrqSAtaqll0ax06NZb5KqZGLCYpjtmJYoSg2SuyVuEeiQ+KUpz1/J/ELudPJj/XrY2+KTbejOguzhhGhJWyb+c9smXmIRO0mUTeSqP0k6kUS9AYJegeXzuHSt3Hpe0Tra4TrMcJ1gnA97aeThOsYZuX1ek7ZlYvNMGHYplwPnL7ZA6d3E6edxGoHsdpOrK4nVluJ1XXE6U7CtAKzijErC1OAZ4ZJqR4ndeQlv1/uaD8PI/sTz/hDu/ibxP+V+E/DRJBA6wnFSa4seUFub5nTAv2ut4nsl+Ld37g9YzyiPxPqje8V/sud7Th3yeB6SL0rUlHEKp4EJZOqDDKVS66GMUylFGs4ZRpBpUZRpVpGq4ExGke9WqhTM/M0nK3KZJsfjN5uqDd9vTJ9cNqY2nuDAU5fozRfHWp/F/V8JTFXicxUAsOuUFAt9Z71MFD8u6drqby8vNeY7FA1afSnn/q7fDC8oTfGIPVvUk1IQkOgASGFdEUrUBqJ3sBnfx2MQ13+YKc/aTMuBjpfiHpzZAe7zSv9eF0uXUo47X88riRQHa5YbH519y6VArmfe+q3CwGvVwqk9mpNdTNvtYufd5xjZXUzeRInPQHO3e3nXTRGt/lvOj4d9Hb3V2VaSInmUqSZFGo6CQPk4hgIQJ3ktDPHbmW2R7PsVmZ6gPU0g7N6kgdUe9N/3zS+hSfWrOGdAwd45447eOfgQd6+6y6ObVjPsY0bmVNc5APVRQ47C0ZYeWjHDt587DHefOIJN6h+6inOnjzZ7T5z8ODBXvf7y074+tFGItXE3oXHaJ+8nUPtG3FpDU/u/hdiNZfnD07l9P0tRKiWMFXgUAE2pQV0BA811Ths7LRZedBq4ZTFzDGrmXH1k3xA9ItO98vVDRvMXe4Te9v3d4HQbx7/yLf8nzub2bNpQo+gNpDjzwhOjOfa0hXLuxyvIzfcT6W1mmpbHTW2RhpszTRbJzHROo0ie3lQ0Nm7rrsO3d3rMeqpdnaglOR9yeyw+YJvxmectw/G1gbuLyNU92YBMK5zoNOTp8md9nOWxCq5QUcwv5sksUhhzJKTZokWuYH1YN8P+6OenNMhXX6FK5Uo5RGtfKJVSIyKiVWJz1mdohYSVeurVZ2uyWSolVRNIFL5pKqa0bqWem2hSdtp0Y1M1M1M1gEm61Em6xkqtYsibaFYW6jRrdTrAer1EPV6mHo9QoMeZYzuIUrDe2xnmNLJ0GwPmJ5BuqaTqsk05kwkWS2MzdtA+4wKYjWcWJURo1JiVIJDiZelH+N7+Nx4v+1P8N6uZBzKIErVxKieWDUTqwbClEOxXmGYnuaZ22bwZSfYFEtT7haSNJFkTSJZk7spSROD3rb/ODXQuDVODeRqK1m6lnQtI0VzSVQrhWqiXlXMVTHfmVnDL8eK5yWWBrFdL6hOUQ45yidJhZhUgskHqkd53NRNmDTek/J7OvLVHs9CykMqoqubuh6pEWkcblg9kfJhO3HD6uncvvY/WDrqDyyr+QNL606QquPMrvyMayf8ic26nxu0hiOK5ojEYYmHJJ6R21H9jsQ2ibOvvMKZM2f45muv+Z47E8snE684H6xOVIIPVqcomVWtK2koqKe+oI4q5bJDjWxWPZtUxzbVUqs4JiiGOYpiucRmuR2490mc8Gz/fbkh9XMSu+WG1D0BT5PSidAsEnSAGxf+M4fW/pUE7WBk8lES9RAuncKl13HpLC69h0sfEKdvEK77CNODhOsRwnXMT48Qrj29HleLXJj94LFVOcR3gdNeMH0dMdpMjDYSow3EaD2xupFY7cMU1DMj5rJc731dP/7O2LpqdymfcxL/ZXhnDDbTkP/7doySiVICkYonQdnEKY1oJRKhWCIUN+h9EFJ39QS3/M+XS2nm6GnCfH/NKL3FHUOQenAUozhcnhTfGcomRwUUqIQSDWe4qhipWkapnlqNpV4tjNUkWtTKRM1ggVq5WSPZoXy2+sHo6wwpvTcbnNN748q5J6+JQ/ljubvArbuGjWOHq5ztrnKWK4WlSmGxklngAdSzlcgMJTBVLvIVNuh91l/1du73Jy7vv85A191X4TrqzdgWDNsJ1MdDPfvkENSgNyCkkAZV/nWo+/v7YBy63mW99SKuJkgdqAZGoIdlTzM4+3oIXGpY3Z/tXMo2XU3yzha72HTe/elr/+VDg4Hz/dJXn13ofWioO4r91SyxT+IGuYNmeyXuMnxvnOXYXj2dF1XBi6rgneq1SOJMx5VxTsVrGPmaSI6aydE4ctVy0escKNjabLcx32Zlvs3KPJuVuXarD1p7ndVTDaB6f/M43r3pJt69+WbevfVW3rnttm6g+u1Dh3j73nt5+8gRSi0WShx23jp6lDcfeYQ3jx3jzccf52wvoFoSr3c0d0kj51W0pvLM7TNY2/QwlfH3MCX1JNvKX+fuVX8mURtxaTVxWsQzt8/kzOH/IFL1hGsEThVhV+agA+jelOC0M9JhY5bdxlq7lf1WC7ut1m5g1R+K7ttwAJPV0iOo7etc2bfpjm4ziv3vPyazuRucNuqVJ15lz5j9NFkn0GydzETrNKZaZjPLsoDhtp6dzm8e/yjgc6en5U8fN3drn/e+dyGQOtC988+d7rqSvYFv/74YiAkjvcHtcrOZdSYTO0wm7jSZgrpHzJPYrCi2KYnNSmKRRNIQuB+GdOXJpmgilEmksolUjgdWFxhgdSmJqvO5ql2qJlE1JKmOSBUQqwLyNY1KLWWU1jBGG2jQVsZpJ+O1j4k6QYOOUKLNFGo9w9ROtW6kTvsZo0PU6TB1OkKdDjNa+331yAPJonDS1EqqppCqiT7XdJxGdAHT0SomWkVEqZAoFWDvd/30oSOjqzpKo3EqB7uSWTriBJvH/ops3UOsJtL5WgYJaiJBY0nQWBI1jkQ1GzSOBI3tdVt11eez3gRSoIBpjKrI0ApStYAkTcOlZko1iWqVM0G5fLblKX61q/vv/J9DRgDnBtWZmJSDSfmYfKC6wuOmrsWkRk/K70moy/FNR8qhq5u6GjeoHoMbVjfhhtXjkSYiTeH5o62sbfojqTpGqh5h/YQvaJ9yP4k6TKLuJEGbu7Q3VWKdxAsS37c7+aHEXzrOdXvmrZi9nBhFE6sY4hTbBVa//PBLvPzIS5x69GVOPfoye6dvYINqWaNRrFI1GzSSxcpliqKYK3cd+YVyT0qaKrFIYnQPx6mnd40wTSJee3BpDy5txqXruHtdJy7diUsncOkFEvQqLn3DA6rfJkL3E6aDhOsewnWEcN1n0P2E6U7saurxvCkvL6eyvClguY047SJW2zxweosBTLcTrWuI1lqitZYYbSVaa3BoxKBfk4HOZf84k/H/3knGORLlcmdP8V+HMfOUcZ2S+FHHHzlY/RrLdZhFOsAc7WGqrmO8rqFBbYzWHCo0mWI1kqsq0lVMgrKIvkyTc0IKXj1NWDfGVC4mVtCTjO8BwcZ7eorZBuMUDTkZL7+iFE28EkhWKunK8qX4LlK5L733KNUzRuNo0kSaNYUJms5kzWKq5jFDC7lTTRxUIzeq3AejvXWmNxpc069OXOXW5DW82rqW01PXcXr6NZye2c7pWes5PWcDp+du5LGxi7gusdznop7jcVFPk4spcjFJ8eRcJjPJQKivmHswMflg1un97kozqASSt2xZb3yiJ64T6N7SUzx1b/v+rwTUv0Qa9AaEFNKgy3gz+nNnc78HYcFC6kDLeQdcg90HFyrvS0xvEDrQ/gXzEOiPw/lynyeD3ZahrIt5IPd0XvR2DvW0rtALycWrtz7ub82zwdYCuev0rZO4VmKDxHUSEwIsW1ctXjAN50VV8JyGc9+YZQHXaVWCzzU72PvnVZzyyVQdaaomVVWkaARRF1j/3GQ2DxgUHe6wsdhmZbHNyiKblYU2Kws8wNoLqr2u6ql2Gweamnhvzx7e3buXd/ftOw+q9+93w2ovqL77bt6+5x7ePnyYt48c4d19HTy8ZQtvPfwwbz76aEBQHWhizJ87m33B8Gf2/ivHtv6VPL1Cjp4hSx1Min2BGvO9pFtvJ0W7SdIWErSOeLURq9lEazKRauThG77Ld55fjl05OJxDG1QnO+3UOOzMt9vYbrNS5rBfsm15a4J73euBHOzee39PabGNipeLnRVTmGyd4QPU8yxtLDWv7rENxmPt3d7fOs8FTEtuCXN0qWvvvef53F/9BMVeB7lxzGccS/R0rS2sbiJd4uyrr/rO2b3t+y8IVHtTlweTtny83cZdFgvHLGYW2QJPXjAC7g1mJ7eZY7nTlMK9phweViETTK4ux7e8vHxI1uAOaejILDthSiFMqYQrnQhleGB1LlHKJ1rDfCnAz9erHoFL1cRpOOHKJFU1ZKiJXE2iQgup0kpqdC312kyT9jBex6jU9eRrDflaQ7HaqdEearSXGu2lVjd5dAujtI3wPlL1xqgEl0YRr5HEqTIAnHaD6UjlE6lcIpRDhHKwKXbQ+/tiZFcKNk/pmtc7mklWO5m6jQztJUr1RKmIpoJriNcY4jUGl+q6yPt5MNvyTiAzOvt6m4waqVKKtIB6tbFZWxmvWXz3hWHEKZ1wue/De9v3+54F/jAu0LpNSvMD1cUeN/VITKrxpPwehwKmmM6kq5u6ErejehRuWF2H1EBZUROHbvgxblg9gRQd8eheknWIRB0kQbeToD0kay7hyg64/79q388vDe9iX3bi29e/du6nrlpEKYpoD6zeu/gWXrn9FlyK55XHTvFKxyleeeIUL97yOCs1ksWqYL7KaVMpq1RGvNyAsz/nS6D3ie89/d88uH0N91zzr8SrnXitZ9OsTcRrOy49iEsduHQSl17CpdO49DpRehinbsSpmwnTAcJ0Rzc5tQtzgMkljdXNvjHEqZe+6RuPGJ9LsdrmcU27HdPnwfRqorWKKK0gSsu6aLCvRX+d6dhPY3Vzt3rC3v5PkBtMV0mMkxjWw/HqKeZxe/V1rNFRVugIi3Q7c3QjU7WV8bqGRi0NAKlLSFR2CFIPQfXkpA60zEAaAPo78buv2FCg/fB+FooHDY4iFUWcXCQrlQzlkKdCClVKmSqp1CiqVUetxtKg8TRrChM1g1bNZYYWMFtLmKdl7FUrd2s892g8e1XBeqWzXuk8WjSDo0XpfDRnpi+l96uta3nVC6dnXOsG1B44fXreJk4v2MLpRddxevFWbisfz1wlMkuJTPe4qCcpngmKp1lxZF8hoDoYw1VP3we6Lvq6zq6Wa8l/H40xzd5i0X3FPs907Gd3e/OQzup5hWjQGxBSSIMuYyDyYhzOfblz/QdQ3hopV/qN7IvOwDVtg3lgBguphwKoDkHqC++3/rjVg53wEcyLVUgXd9z6ml19JWmq3Kkd58kNrBdLtEmM6WH5J1TGCZXxhMqYHiCwYlEcUWomQrU4VYq9h2Dh5ZZTsSSpjEQV49Iw4lWAS8P6vZ6BcGt6leq0s8xmZalHbTYrSzzAeqEHVM81pAB/evEi3rvhBt7btcsNqm+80Q2rb76Zd2+5xQ2qjY5qA6gulfjt82Jra+t5UP3YY7zZ0cHZ48dJldvhGeg8fnDjP5Gga6iw/ohSfU6V8++pCH+TqaknGWl+jEzL/aRbDjJj+DdI0jYOb2rniR3/Qqzme2pTN3P2sRo+fva/GVNZMOQhtSXMQbHTzhS7jRznpQPUi5as5NVXvhkQNvvf15tGt/gczJK6uZ4lv3SV5rHMtixknqWNxeaVLDevpdpWF7Ad/o4gH3DuARBLPddv7e/1YXRSG/fXtz6/NmQ47eQ57RRaLfznKz/jLy+4U3F7f9eT89o7GcCbHtz7ubeudn/Slpc47Jwym3nbZGKj1dJl3f7LXmezcsQSwQOWeI6bc3jIVMFq82LG2EZ1S5s+vLKiz9TkbW1tHDx4MCBECOnqlUMuHHLhVCJhSjbAarezOkq5finAz4Nqm6IwyX2dxaiQVNWSpXGUag6VamOU1lCnvdTpIPlaSZ6WkatlDNNqqrSNam2nWjuo1g1UayejtJuR2oCzjzqFYUr1c06XEK1ij2s6n0jlEakcIpRNhLIIVwZhSsPWi0P7SpFJNq6X2C07bzx4M4dW/pF7rt1AktYyqfBOYjWCWI0kVlXEBVCsRga9Le+92Ft7O9AyMQqjQIksVBVLNYeVWs8mradFU9i26F5+bl6SnQAAIABJREFU9lYCkvte7l2HMej6ekdzr0HY86A6z+OmLsOkEZ6U33Wox3Gg0U1djFSGNBw3rK7CDatraZtdxzdOXIfbWd1EhFaza86fSNJtJOpWEnQzLu3GpU0kaTwu1eNUSo/tNb5H/63z/CQr4z5GKZIJwyfzv864gXWMovnFG9HsXXorw5TMdUmTmaFiWpRJszJoUjrDLmCChTHW8ufOZqxK4pHdy3h45writJqd8z8hXtcQr3bitA+XjhCvh3HpOPF6FpdeIE6P49RmnNqGUzs9sNqovTh1A7Zeap17n0OvnvpmwPGFG1BfS7TWEa01RGslUVruAdJtRGkxUVpHpBb4ZFfpoF+LgeSNLwWKM8VLTJeYI/FSuxtq95a1wKhT7T9gtR5kqQ4xX7cwUzuZok20aA31WsIozaJCkyhSAzkaSZqKcCmTKLkGbN9C6ltGWHsx7+6X4r2/v8A7GAOD8e+zHedCMbshoFjFk6gU0pVFjgo8kHoEI1VLjRo9Kb4nM0HTmaLZTNcC5qiNBVrBEq1lmxZySJO5V1M4oincrkYOJQ/jw/lpfH/+7az11Jte46k57YPTs9cb4PRmH5w+3XY9ry3dxmvLt/Po5GXM9ADqKXIxUfG0KI6xiqVRsWTIMej956/XO5oveh29OaUDXWfG7wZ7/wdaxvvExWRf2Ot5hg72/lxFGvQGhBTSkFFjdXOX9EZ9uYMvZtB2NaUjPt3Rf1AYLKQeSm7qEBTtW4HSuPZn8sfFZCUIHZO+j0l/rqWeIPWV+tLXKjeobpEYLzFZYprcoDrQ8g+omKMq5qhKeDBAXecoTSROC4jWFCLVQJjKsStj0PdTErHKIVoZRCqZCCURrgTs/QiIDySgtoQ5WGWzstKjFTYryw2w2giq59mszLZaeH/bNt7bvv08qN69uyuoDpT6++67qZAYLvHu3sf47fPi3ZtP8NdTn5MrkS2RKTfo+7c3/9DtvvFmx2hK9Tll+iml+vy8TB+Qa36ebPNxMi0PkWG5hzTrfqrSdpGoDRzdvpJYzef5u6bytQfHEq5qwixlhDmHDTqADkYpTjtJlxBQ2+x5PPrgexw5+AF37PuIQ7ed48CN32bftu8yqnwzVuXz/VPtvNVxygdNjenEerr3f9kJf+10O4pbrFNoM69iuXkta0zraTdt8W3fC2srq6t6nBDYE6QeWzvBt0xbW1uXgHawjmSjTFYLUvcsFF90iob6rmnSc5x2ip12hlss/PPzolbu+tB/ec4dXDa2ubK6qsf06EtXLGdc/aRu++y9h/fV5iqHjQ6Lmfc9wNi4/8bl9lktPGy18IDVwiMWBw32ZGZYJ7FHm/hRh9tpZqzD3ds9JhBQP3PmDLs3tAxY7W0p5Owe6nIqAaeSCFMy4UrrwVXtBtVRAdyrNiUSoyIy1EixZjBcCxmtnZRoHdlaRLYWkq2FlGotldpApTZRqU2M0BZGagsjtZXhWoOjjxqFTiUTq+Ee53SRAU57XdNuMB2udMKUSphScCoJp5KwKmLQ+/litFjiXYmnJEpSFrBn3vdJ0BKWNd1KgqYQrVKiVUa0yonxU7TKiR4AuGeVhRiFUapUapTDeBUxW5UsVw2jVU2kiglTNg4lI7nhtHGCeH8DiyZleNzUwzCp1JPyuxr1Of7LRMpFKkAqRCrBDasrkEbghtWjkWp54+kx3L/nhzx9y39y07I9JGg300e8jks7cGkjLi3CpQbiNJpolfW4Tf+xem9j90hF8g9vRhKpSB+s/OXpcJqVQYPSqFYS1UqiSkmM6QWM96bd7e44yz++/R4xWkSMlhCrZTy8azkL6l4kTmuI0zritIs4HcSl+4nXMeL1BC49Rbi24tBaHFqPU1tw6jqDtuLUVhxag9VvzO595hrHE2ZFdwHU3vPAndbbC6fdYDpSi4jUQooztlGcsZVItRGh2URoFhGahU1Fg34tXojSJOZKfM0zYaM/79KN1c0kKIsxWsgUbWa8rqFJy6jRXEaolVKNo0A1ZGk4KconTmmhutSXWd7r/WqIlVxMPGmw2/5Vl002ohTtq0tdqkoqNZrRaqBeLTSrlcmaxTTNZ5YWM0/LWaw1LFM7O7SUezSNw5rOg5bZPKAZPKCZ3KhRrFIqq5TKSo9+sPRePl52Lx8vP8xSpbjh9MItXeH0su28tnIHr626gddW7+LmkZNo9bioxyuOZsXRpFjqFUOtokkbQqC6rvrir9+e4qyBjEDGz7yTywa7Dy6Hznac46+d+337fLpDPu1odzOcq4njDFENegNCCmnIyfuiYkztKAUP0ILR1XZz80+VEYyuZEj9ReeV74C/XOdFf6+TYAdQA3EdflXkvaf1Z6JFoGW9Mw6nVu+gQI8R2Q8XzGBrhESd3OntRspdN2+M3LWqywMsf1DDuEeF3KNC7tIwxhqCK5FqIEnbSNA1xGkJ0WolQvU4VDDo+ykJp+JwXmAwaKAB9XS7jbU2K2ttVtbYrD5gvcJmZZkBVC/ypP8+t3IX72/dyvvXX+8G1Tt28N7OnedBtTH192238c7ttzNaotpzXCt0vsbez08W8NsX5QPVWXIH5VIkfv9W1wkXd7dv9IFpN6j+jBL9lBL9hFzzi+SYnyTLcpQMyyHSrLeQYr2BJNtGanJvZ1nzSWoLdhBlGcu6edU4Hfk4nGmDDqCDUcQlXLfNmcmjBwqxaxROTSBcc4nQGqJ0PTG6lQ0zjxCvE8yt/meSzO+SYvo7EszPkKBXeL/j/yB1PUb+rhDvpEJLmIORtlrWmjZyrWkLm0zb2b1sb0DQefDgQZ4+eh5MftEp9tX2fM5/du4XfaYeX7piedB9cvq4ucu45t86znW75jKcdgqcdsqddqoddsZIjJW7NMFUiU833sHcgvN1u48eaeu1fd60tv4Ocim4evP7NhwIWMvb2O67rRZesJh5xmLmWYuZJs96zQ5bl2P106/DZ9+A9auyA25rXP0kn1MgkOPeEuagYuQIn6Pb5Ywg0hnWa/v905P7Tzg4c+YMbW1t/QLcIV0eORSPUwk9uKrzfKDa2ovb2a4Uj6t6PGXaTKZmkaHZZHpUpGWUajVlWkO51jJc6xiuaxiudkrUhj2IIOX5tN7+cNofTCfiuErchCsl7pV4Xu7nr03JxGsOcZpGouaRrAXEqZFIFRCpYUSq0E/DiBygMVOyoilQIiOVSZMKmK5yyjxlWMxy4vCkJR8Iud3U2ZhU4En5PRwpNYjfpuMG1Tm4U38X4E7/XYI7Bfh5WD2y5FqkKqxqIV6bPdpInK4lTsuI01jiVEWMKohSEVZF+7azt31/r2Cmt/iD/3vBF6//kdFKZoQSKVYchYpjmGIpUCypFzjBon3+zTx720lO3DqPquyFnNz3N47v+YSRmcuYW7eSOK0mTmuJ0x7idQ/xup94PUyEbsCuBdi1FIdW4tAag9Z5tAqbZmHyu2b9xxDe/xtjF97JceGa6genF1CVs5dbd3yb/Ts/4rZdH3Fg90dMbriTcE0hXK2Eq3XQr8eL0SSJggDH39hPXTLYBIh/RCmBQtVRqSmUqZlhGkO2KklVYchFPQjyHzsHC2wvRxylpzTDwcQl+puZ70orTfZVUYSiSFMmZRpBpUYxUTOYpvnM1hIWahVLdQ0rtZG12sohzeKwZvOA5hg0l4+XH2a5Uvh4xRG+szKF765M4burkvnu6mQ+XfsQi5TMAiUxX0nMVSKvrTgPp19bu5vX1u2hVS4me9J8e13UDYpljGKoUTRViiJF9kHvL+ni484XGjv1/i7kFA7pMmrQGxBSSENa3pe5QJCnr5u8dyD1586e3dlXiy50dld/Un4P9j76t/Vqm2gwkP3U07Htj4vXH5IGur5CkPrCjk+wMycDOeOnVu9ghH5Apb5LhT4kT/cRoYpB36/elCc3pC7x/D9H7oBMkdwwc3yA39ykPG5TPrepgAPK56DyqJDIVw4Zuo80HSBZO0nQtcRp4ZBJ9y0J6wXWUgoGWPVHox022m1W2m1WrrVZWRcAVi+zWbkhM4N7a0ZzT20N39+6i2fmzOHkvHlszMhwu6oNoPrE0qU0yw3tGiT+dPQt/vDoCn7zmPjLEx8yQl1B9R3zxF9f+il5ckPqdClgyu8vO6Gt+ilK9Tkl+jGlHkBdoh+RZ/oaKdadxNqnE2OfTLS9hSh7Iw5nNg5nxqCD5qEquzOL2tLl2DWab9z/Pxy/fT5z618hStuI0X7Wz7yfleP+hRkjT5Nkeo8U0yek6Zek6w/MrH7Fd1z871v+5613ezW2RraYdvBg2yN9guWNq7dwukO8vsHML00mNvrVXbaE9ezoDaT+1G8fVz+JfRsO8DuJ35i6u5lznHaKnHYqHXZqHXa2lI9igtypOf/tcBmLTCZ+uH07f7d/P++cPOnrk0Ag2dt/Owz1SY19OK5+Up/tNdZtNTrSGqubfQ7wR6xm3jabecNi5h4/6C5FI5ViUi3vPD/SnSLXXIQlQLYBIyg2bs/bhuGVFV328cgNexnuiCXHERVU3/dW79x/skCg2tsX694O6cJkTAFudFVHKZdwpff5e5sSSVcTWZpFmlpJ9yhTMximRRRqCUVqo0hLKdYyirWMEq1kmOYS1kdNakmEK4NI5fUIp68WMC2JXImZEssldnr+7/0uRi1EqY5YNROv8USpgnBlEa7sAMoiXFkD0qZ4RZCteMqVRsYldmualIpJWZ6U30WYlNvPdaQjZeGG1fm4U4AXIZXihtXDuyhWq4nVGmK1ihgtJlZTiNUIolVGpAqJUG63lN+N1c1d7tW9wakd7T1/P6e6lVLFU6BYMhRJqiJIUQSJCiPHAMaDlUXxRGk61bkzqcy4kf2rfsCtKz8mRouY3+h2VcdqOXFaRax2EKvdxOtuorUHmyZh0zRsmo1dC7FrkZ+WYNMMLBreaxuMjjCj09T7fbgmEamFnlTecz1u6Rkc2PMRt9/4IXfu/ZA7933IwZvP0Tr2NsI1nnCNx9bv82DoaW/7/m5jrb91nvMB6k/PtfHokY4+S3A4FIFLWSQpD5cyiVYSFlkHff++Kvpb5znf+MkYq+oNMhmPu38t80sh//evgY7jeCdHDvaxCCl4xSuBIpUxVpNp0zpWaiPXaBuHNJfDms99ms/9msf9msepEaN4rXU7S5TMp2se5Htrk91al0znNQ93gdNzlMhsJTJTCfxk20l+uuMZX4rvSYpnQ9YYxiuOcYqj0eOirlE0oxTNSEVRoUgS1b1k0+WWMcvYhaq/GQmkKzeDYkhXtAa9ASGFdEWop4GO8XPj/70DxK8S0LyQfTSCsd4A9VCAjyFIHZyMfeN/HfQ0kaOnY9zX8Q9msDUUzp2hJG+6PWN9ukDXX0+zjwv0mAdQn2O43qNcb1GmM+TozkHft56UJne65xS/z5PkBpalcgdejd9tVza7lctu5XKfcnlAOWxSNPPVxljdSaYeIk0HiNNCnLqyU8b2B7AFq0ynnY1WCxutFjZYLawPAKsfqKrig7Vr+WDdOr517bV8a/16vrVhA9/auJH3N2/m/euuc7uqt23jqYULeWrJEibKPamgWW5Q/aeHzvLrh8Wvj4nfPC5WF45ghMRvnhK/fUYUSxTKPTnhd6+J370u/vXMb0gK0A9fdkK4RnO4/dfkmr9Orvkb5JpfI862cNCB75UouzOH2tLlnD0+GqcmcvzAfCK0hjs2buXm5f9OnA4TrydI0Mskmd4ixfR9Uk1/T7p+z13t/9Ht+PQFqS1hDjLNOUFBZUmcPu4+779tNvOqxcxc+/lJGv4wtD/rC1YnLGY+NZlYbQDkGU47+U47ZR4XdYPDRovDxlS7jRuLrCyx2/hkrYl1Ej/dsIFfbpjBfz75XST53Mr+dbT3tu8PGNw43dF3um9LmMO3Xu/zwngMvGD3pMXMJ2YT3zebGG2c7OLMxmxpwaSp3LXtx5jUwH17OxhZWY3FWYHFWYLFmedb3mQ2+9ocaHvesYU3QP4PLzpZXtxIiz2BubZkquxxPe5HZXVVl3UFgvkDde6bHTYqRo6gYuSIEOAeQBlrVXtBtSXISVkOpZKqCaSohRSNJ0XjSdNEcjWDXM0iT7PJ1xzyNY8CzaNAC8nV1D7TfUvCrtgucNqp5KsOTnuVJPcksEkSs/2+i1Q14SolWlVEaQSRKiNceTiV4lGqQSk4PSm4B0LpiiUhiAkFAyF3yu9cTBdV4iUDN6zOpSus9qoYqZhwtRKtBURrPtGaQozKiVIJkSogXFk4lYrZL4DudVx572uN1c19urCMwLaxupm97fuJlYMsRZGqCOICZBSI6ofDzKI4IjWJKE0hStOI0gyiNZtozSFG84nRQg+Eb/PA6jXEahux2olDU7GqAataPLB6qkfTDJqKVWNQH23yH0N433+8f9tVRqTmEKGZLJ1wkghN5cXDUzhz/38RrgmEqYXD1/2AMI1l9bQOwtToUdNlOfcutRqrmxlt+L8kPjv3Cz49FzgDSVtbGwc95UAOHjzIwYMHB30fvqrqKVZpjFcFAsI9ZU67lG3d0X5+ssiFgLOL6Y+QrgwlK41UpTNbtdysSZxIvZb7tIBTI0fz6bqHWagkFiqJzmsfobP9UX7Yfowfrn+MeQHg9HQl8MkOF5/c4OKTXS4+3/MSEz0O6muy3Wm+x3oA9RjFMNrjoq5UJMMVSakicA0BUN2TaedSxstDcdSQBkGD3oCQQroi5a1fXVftfhnc3e5+oQsNiPov/4drIA12G41tDc0o612nO7rWLTGmGO0rZfeFuvH7AtmD3SdDUb3VD/+yE99LrX8AZ4S+R4U+9ADqNynTGUr1NUp0imK9SILmDfq++csWxDKJfn/fkzuW4xUzOF4xg1NRZTyhTO5RJTu0mbm6nRw9TZQmDvq+XawGOr23V/NsVq6zWthitbDZamGTB1ivt1k5OmIE55Yv54OVK/lg9Wo+WLOGD9audYPq9nY3rDaCam/qb0+N6ifb2hgvMU7iTw+8wa8fkg9U//nxD6iS+M2T4rcnxT8/+ymFcqf8/t1p8fkzsfz+jIjopU9iTLPINr/g0bNkmZ8kxj5t0KHvlSibOZ93nxmBQ2MJ00witIxDWzeyb/WNxOou4vQwLj1NjG4j0rYKp6OGfZvuCOrc/bKTLhMsxtVP6tFVHAhISmLfpjtYarfyiNXCrTYrC+1uoPhlJ5SXlwcFp40aWzsh6L5ZYbPyjtnE1w37kG1wUdc47Ix12JjksDHTbmOB3cZyu40fr5zFJon/3nE/b9SIJ9Jy+bdbxf/zjV91Se9o3M8vOt1jVeMksmCvff99ND4PvNkXTlZW8o8mE78wmWj2QmpHCRZ7Gxb7Kua27sdkmsmt2yczvLQFi2McFscYLM5KLM5C37b2bbqj27Ppt9+3YVMsYcrghUN3+Z5Jf3njC35/8qec2XyUybZEFtlSuNaawW5LNhNtib51etOin3v7YLegrPFc+nNnMzs3WQgL8vgtXbHcV/Pb2H7/+uD9qV1utYeHHNx9yO2qTvLA4MSgfxepHJLUQJIaSDQoyacmUtRMllrJ0lRyNJ24IEua2BTjAdQpV1VK7940Rt0n/tmVjt2TZvtqlknpmAYEsKfhhtXZuGF1Lu5U4Odl12giNcUDeIuIVAERyiVMGX1C/s0SzwTZFm88wwi0o2UndgBqcloUQ4SaidR4IjWJSE0mSlOJ0nSiNZNozSFac4nRAkOt6qXEahlOTfBMCsjGqjFY1WjQWI/GYVVNwG335hQPJLtKiNAMwtXK14/8F+GaSJhaeOvofxOmJt499t9841g9TtXhVC1O1XhUizWIrA5XghokzvqZMHoaAwUqnxEC1UNLjdXNvomKfbmW97bv75J551IqUDry/saCQum8r27VVYthCmemEpitROYqkfkel/Q8j+Z6PvdC6R9vOcEPrkvkB1sT+Mn1TzNdCfz0huf4ZJeLT3fH07k3nsNNK2lRHF9feTdrc2JpUiyNiqXO46KuVhQjPC7qMkVQrAiGKZy4Qc4I4R+DDmWVDOkq1aA3IKSQQgrJp6EMqP3bN9htGaryBgQCpZL278tg0uYPxDEb7D4Z6trRLl7vaO4y29o/TZhXkRpJnu6nXG9Tpjc8gPoVivUCRXqGQj1Jhm4gTIWDvl9e9QYkA+nMmTO8tn4fr05Zx+kJK3krtpzXwwp41VHHHbqWNq3EqeJB36+L1aUC1AttVrZbLWyzWrjeamGr1eID1o8MH865tjbOLV16HlSvWnUeVF9zzXlXtRdUG2tUe0D1e3v2dAXVR8WvHxE1ctfH/MuJ7/Dbp8Vvn3WndS+Q+MXjn/PxsXT+8EHv/TJlVCuZlsfJtHSQaXmcDMsjRNunDDrwvRJVN2IxNpXj0BicmuSpS72cMM3EoTqsygl4LnqPRU/PW++zwptu2hLmYM+mCd1e3nt77kjubB+WMAcT7O7U9AvsNr513BR0UNs4Ccv7d7Bp8+farbxgNvO0xUyrx8Wd47RT4rQz0mGn3uOibrXbmGO3scRuY7XVwrUSf9spHk3P4/OZ4n/W3sR/rBT3yV2z2ts//vswrn4SDfW2fl/33kkD/s+DT8+1dUuJ/tHBg24g66jGYtuGxXYdFtt6LPbVWOzLsNgXYLHPxuKYjMXR5F7OWYrFmYMlzJ2O27t+u1xEKJcoFRGhPD59LZNfnOnqEg+XmSxzGHX2eJZa09hsyWSfJYd7zfnstGRjdth8Lq+2tjafK9z7e0n8sV28IPG6xE+a57DcbqXKYe+xPxrqbd2C8js3WQJ+blQwExiczsR+HRujgoXbbW1tvaZqvRLkBdXmfjg5w5SGS9UejSJawzwqJFpFJKiGBNWSoDEkaAxJaiBWZUGv36lkHEoY9L65XAo0rjJfYJ3iK00mpaIBgLfn5YXVRmUiZWJVGeGqJ0K5hCuLMKXjVEqf51qlxPc8uvBjPDDOMYfKiFAjERpHhFqI1EQPdG81uKpneWD1PI+rehERGt+lz03K9KRaz/LUBT+v/rTHW4bN+7dxYpRNhYRrCqPytxGmZsI0ljA18MbjdXyr4388QHoUbz9VRU3ROhwa4ZPFL+36YCpT7gxR5RLDPP+meT4P5vfG52Rv4yFvaui+JvCFNPg623HONxFlb/t+zna4U7l7Qe9fO3uvZz/Q6qvkWG+/+yqUUhzKMsmOSU5MCsOsCMyKwqwYLIrDIhcWJWJVElal4NQowjSGcDUSrmYiNIEITSZS04jSLKI0l2gtJEZtxGoFsVpFrNaRqif4Zsdo4mRlqlxMV4IPVhs1y+OWnik3lP54WwIfb3frpzueZYqn7vTnN77Mz/a9Qovczukf7Y/j62vu8aX4rlMMtZ40314XdbkiKVEERQqnQGHkKoyYQQLVe9v395oFIXQ9hHQVadAbEFJIIYV0yTTUndlXo7yDqL5mt/aV4n2g2vNFpy7brOCvknJ1iFK97gHUL1KkkxTqBMP0OAV6mHw9QKo24VT+oLe1vzpz5gyvXX8bp+dt5muTV/GBUnlbqbysFO5QNa4h0MaL1aUC1I12G7usFnZaLdyVnMQOi9kHrF9tbubDhQs5t3gx55YscYPqZcv4YMUKN6hevfo8qPZ3VHvSfr+3Y4cPVL+//ja+teF2d9rvB7/Jg1OXUSsxSmKk3Cm///TMY5Qqhx1Nt5GoEsw9pOc03nOirBNItxwh3XIf6Zb7SbPcQ6r1jkEHvleslIZF6fzjm/8vFr8apF6Hrz/YNTtsNFY3d4PAxuPln6a+aXSL73svjAz0W2PQ9YvO89fCIruNOoetx3SggYJ3xmeX//r6UovdxgMWC0csFvZ7fpPrgdRVnlTfExw2Zhhc1OvsVjZK/G272CvxZGoOd0s8IPGIxBMSN0r85yt/32W/Lzal/85NFl9tytc7mgO6p7zas/tTUlKOYbHdgsW2G4ttOxbbZiz2a7DYV7hBtWMaFkcLFkctFudwLM4CLGEOIhw5bGu7jwQ18dbDo3n8hg/45Kl/J1LDiLDmEaY0HH7uWaOTOdsRRZ4jii2WTG605LC+eprvfNjd3uw7Rsbf/1HiDxLnJB41iW02K612G7nOwKD668dbfOdFeXk5v//ev2Aym3sM1hsD9v7rGls7gaUrllNZXUW4M5UIZ3pQx8P7m2BqinsVqB63F5wPZfe2tYd027Z+1MQ1y06MiolQNpHKIVK5HuURFUCxKsWl0USrKOhtfBXc0yENjtzp41O63ft6050S35S46yK2GzYAwXiHiglXLeGqI1wNRGhsH67q2R5X9Xys/djf3uSF0EbnphT43dCmAsI1njCN5cyxTR7HdA0OVeNQlQdIV7J+7lHsKseuMuwq9Sj4SS2XWhkSZRL1Eq0SiyXaJXZJ3CFxVO4xxB0S93u+q/Esf7ajazko43oDTcwzftfT70K69PKe5z2Nm/vSUDlm3vMo2Cx8g93er7psSseufBwqxakqwlRHhMYTqalEaa4nM8Ya4rURl7aToL0k6QDJupcUHSVNT5CuZ8nQKbJ0hmy9S44+Ilcf+2KJExXPFLl8sHqGJ4W3V9M83/30huf4ZKc7pfcnu1x8tvtFJnnSeo/3wOlxiuPnB77Bj28/D6fHGOpQe13Uw/1c1HkKI1tOMuUkSpZB6WtvGcWerokLueZD8fGQhqAGvQEhhRRSSAMu/4duIAja18M4BLcvXMEMlHqC1AM9CzAEqS+dcnS7B1A/S6Ge9AHqPN1Prg6To7vI0R0kazVOj2PyStBfO/fzi0PvMEdJHEmr5dtK5ttK5vtTErmvbvmgt+9idakAdY7Tzo1WCyeKivho+nQ+mjGDj2bO5GsNDZxuauLDefP4cP58Plyw4Dyobms7D6q96b+NoHrDBr61aRPvb9nSBVRPkbsm5q/uFb867K5P3SB3CtLRElUSVSphhEZToUY2TT6MRSWYAzhdjIGOLzvBYcsl1bqfVOvtpFrvIMW6nxQFuck4AAAgAElEQVTrTUQ66gYf+F6BMjtsvHn8o2797O3/nhymDfU2HxD0/sY7AWrfpu6TBryg0LvuQGnR/P//1879vuuhwGlnad3EbhOsens2+QPsLzqDr02d7rSzz2phr9XCdpuVEQ4beU47pZ561I0OGxM9qb4X2W2stFtZb7NyndnMLomb5Q4wH5Z4WOK4xLMSL0m8JtFmaH9DbXDX/NIVy7nr0N3dVFldhdlho6HWHZgJBGKfPPEemzf9hBnTfoVZ91JXfRCL7QAW2z4stl0eUL0Gi30JFvssLI6JWBwNWBwjibK3km6bR6p9BlvMk9iuscSb6ogzVxNrGcHmBcuJdhQTYc+lqXyOr9+9x87hzAi4P94a1xsl/n38/ID3w6USP5D4ZW4pD5jN7LBZmWO3UeoHqcOd8cQ4MmmtXsR3Xl/My0993bfvR4+09eri9547xnuvERo/f/wMzz5+hkhnJuHOtF6Pj3+/L12xvM/j2lDvnnzhn8Jeurg63P5wuwvg9oPbFwK4nYonXMnYFXVRzzyzbIQplXClE64MIpRpUJZH2V0UpwqilDdgz12bInCGQHZIl0l75E71vfci1mG/yEC8XfmEaSRhGkW4agjXGI8rvMngqp7gV6t6OtGahaMfE0SClTel+Y529Vij26w4wtSEU3VUF9bw0ZP/g0MjcaiCHzz3f/jkhf+LXSXYVYxdhdg0DJvysakAm4ZhVvygH3tJZEkMl2iUmCb3eGCD3JD6TrnHDM/KnUHkA4lOiX+Q2BlgXf7A0H8cF6zrOqRLq7pq+cbAV9KxME6KkHqPCf3/7L1nfF3Vne7/22XtvdV7771YvVhWs1UsuUiyJFfJDeMiGxuMGwYbG4OxTa+hRPReTYkTElIIIROSTCJCyCRAICQhM0yYIXcyYSb3/u//ztzvfXGKj+QjWTYmMnBePB/L5+yzz95rr13O+q7n+fkDch+PEBjnmUKZEo+SDCwpwJFygqSOYJlFqMwhTHrdkPocomQT0XIhsXIJcXI5CXI1iXIzSXInKXI/qfI4afIc6fIimfI9kuRO73dkikO72w39i92P8caOh5grMcyVGOa41SnRdLiX+Yc9T3prTrdJFK1uOD3THev95qHreX79DV44XeuG01VjYr6LJIR8CSbH7aJOF4cUsUkUi5ApANW+E1FOtuxEY9eByR4BneWa8g0IKKCAAjqjGg9On4pjdzy4Hag5PnlNpk7QeO18pvuDpxaTrwYHB70xoL51tAYHB6e87T5LSpd95Mt95MkwuXIbOXKTF1BnyEHS5TLSZA+psptwqZ/y7T2ZPP3wN7f8Hb+4+Ane2PkIGyWWeRJLh8TwD3ue4oI5a6Z8O09Xk40iPh2tViaXGjqvzJ3LK/PmudTVxdUxMbzS08P3+vr4Xn+/C1YvXszLS5e6YLUbVI+qU+2pUb1x4wmguktcg26jQPUNrsG4enG5QeqklOnSS6r0YEkn5/QOYUjeCe0xdjDn0GYT28kg3txBgrnbrV3Em9uIVUNTDnw/y2qubUXTdW99PM002LX55PB0Zd0aBuqyuHPTfWimQbPZzEWyjQazYdRymmmMC6Yn+iHuCw51W41a3l8f8bw20fPDZNtkSJkMKZPVbjCa61hMcyxqbItmdz3qBZZimaU4xzLZpEy+2jiPS0Q4IMJfVrtc1L9r7uE+Ef6zU/jfs3r5mgjfEuFmEb6x84oJt2FWQ4df+OlPR66+alRSiuf14eHv0N76Pro8zJre/2bD4v9GlxswzOswzIMY6hIMdSGGtQHDWolhLSRMbSRcrSXZ3EeSuY0kcwNzjR72aXPYrLcRZ80i1mogyZpJjF1NuF1MmJNHiJOBYyWO2gfbyUA5kaNeq7IVD3Uu45gI3xfhTRH+sungqGPqOWaVIoxM09hrGqxWJjNtRbpjoZxojCCbcCeZOLuINKuOXK2NQ4NPsG/u4+yqf5QtRQ8zy95Ks2zjp8N/PKH/+PYXzwQGDzQWEfbuPEyoZPLm0/9BiJlKiJNGsJN0wnHSTGNcB/vYiR7pjkW1rVigTOZZJg9vOh6b67tdH4x8uveEiTQZ93awnkConkrwJ6z/q4vCkXgcSSBIEt1KIkiSCZJkN7weLdfraWfkvmtJBCGSTNAZcoYGFNBEyhKXO/YmcdWlPtXPWxKLfYpx+mOlJBNHSnCkDEcqCJJqgqTW7apu8OOqnu12Vc8lWOqmrO10icSRGT6u6TK++0gJlhTx0yd/wOYlN7FhSS5KslGSiZIMTEkfpak+/iJCprgi35tF6BZhhQibxZW0cpUIt4vwsAjHRHhFhNdF+K24nNRj1zVRkkx99YnvBYDH1MmTGDNZQDXV2+vR0WHXpFF/2zjefvwt62cHNLGUpGJJHraUuq/zzYRIB2HSQ7gsIVJWESUbiJatxMhFxMkB4uUqN6T+Miny4Bgn9ffJlp96+0C6OLx5+fO8tj+Kkb3R/PRiF4zukGgvjPYF0h61uOWB043uaG9fOO2J965wR3yXSSilEkqxO+Y7T4LJcruoU8UmWWwSxCJWFEHyt08Xmmgs+uMRvG7r8ca7xxt39VfiL6CApkhTvgEBBRRQQGdUkwHUH4y4alL5e/Cd6PNTvW+fV32abvWPRzjhwWuiqNKSkpLAsT5FxcgCcuUOcuRmsuU6MuUqN6De7wbUu0iRbSTLFpLkPCxJnvJtHk+eH7yFEsLrV0by2gHX7NsWiaZZoqiXSAZyP5mrayp0unG/5dVV3mjZiWBGq6W43DB4ujCJ/SL8XVMXe8Xl4rkmOtrrqv5eb68LVrtBtTf+29dR7Vujekx96j4RFojQJa76u50itInw3vXCDXOEmVLDTDmXMllFrKzGlkUoaeP6PZUY47j5fWfjRzouV2as2kCc2kyc2kKc2kysGiJGrSHILply2PtFU4PZyA7Zzk7Z7v5/A1u1zWzRNlKrar3LaaYrktp3oMv3GI8LqX3OjSjHNSjvz6nhb13j3bPS7MxJ7Vufpei3FF2Wot1SVNiKQjeknmkrOm1Fr6cetWVynjLZrkxeTc3hf63bx/9cuZSn45L5z94k/jovgafENej8v6e3878qhB9pwtshYWxRpt/vnyyc9tXLLx4e1RZ3X7OQ6PAfocsxdHma/s5HWdZ9H1VFP0HXb8Qwj2CofRhqJ4Y6j3DzIMnGfSQbt5FsXEuyeYBkcwetxhI26X1s17qoUHNIU/NJt+aRYXWSqWaTaNURZucT4mQRNCYW23GysNyvVdmuGt4HTYNXimt4VIR/r2jiay39o67xnnjuF4dKyNFd0HulMmm0FaU+NalD7emkqCXkGzvJVUu4eqCTMlnMdFnHwfpvMUeuZIl5J8vkfpbJ/d522TN04AQY7ulrmmmwZ+gAjsTxg4fyCJNsQiWDEEkl1MkgxEk5AVQfvVv366LwrN932STHoslSrDFDucIw6NdkVMqA7+emClKfTKFOCuFOJpF2LlF2ESE+DvPTjSe3JYZmiaVA4tzQejwluP/95FDZlmjCJYtQccH2gJs6oE9b6eJK2tgvwqpT/KwLUCfg+CmtMFmZkoIt+dhShCPTcKTU7bCr8uOq9tSqbvG6qg2JmtL2c0V7l7qjvAtRksemJYPMmLaM6SUeKJ2KKSmYkoQhiV6ZkoguoVPeB/JEqBbX83G/COeIsFWES0XYKEKPCIvd/aPG53P+7lvjaTxYEkiemzodGz4wasxj7BiW7/OrZ7Lh2WTA8LctntrZHgAvEgBqZ5tMScaSbGyZhiPVBEsTITLbDamXEimriZKNbif1HuL8xH2nyVHi5Woi5VyiZMh7nD8YEcLF5O3DL/D6wUh+diCK1/ZH8at9R0+A0R63tEfNk4DTlWPg9DQJodgn5jtHgsh0x3x7XNRxYhEtakrb/OjwxEkDE6UR+I65HhsOTPYI6KzTlG9AQAEF9AXS3yI+e7KQejw39Xif9QxoBnR29aGTueHHvj427tJf3UgR1ySGs+mH29muaJlPttxAllxFplzp46DeRYpc6AbUG0mUtSTIOURKJ+oTuqM+TWVJEJUSTq1EMN2tN66LoFLCKZVQQqeoHpFHzikse7rx3v4A1pGrrzoBauTYFlcaBlcaBj+on8Mz+RW82ZPIfhG+31zFuws38sr8+a4I8J4eXlmw4DioXrRoYlC9bh0DIiwV14DaQhF6xTXANl9ckLpdhFYR/njjMW6fdyO5spUg2YYj52DJApTM5I59P/JC6g9HWkYN2ni0pL6TKMe1T9FqgBh1jltriFYriLIGiLDmT9hO/tonoE+mPqOPLdpmzte2YATZ1Kk6Nmnr2aCdy1p9Ncm2K+p51+aJz8nx7hVjj5fI8bpf463nZJB6tjabJcYS+ow+ZqgG6tQMcq18op14opw4Ip1YjCCbabaiyXbVwq6yFZmORXCQKzq/yLZodTupByzFWstkszK5yjT4nq7x95rGTxM1Xi1J5T5N43FD55XoOH4YpTESHsWrmsZrusavNI13NI0nDZ0mn331V6N4sjpvzfk0Vbdwy+WrqSz+e+rL/htdvoMuX0eX51jS+d/ocje1pT/GMK8j1LiPcONOkvRjJOtPkWw8QIpxB6nGdaQaBygwdjKgD7BaX8SQ3kO5mkuGWkCW6iZHdZOr5pNvzSNLzSLUySJ4TLx3kZVDip1Kq61YaCnWKpOLlMk1psFXYhJY6XbweyLCdVvR2KBYU7uMa2WA2WbZuP0vxC4hTa2kyLiMav1OKqSPu9YspifmUi5v3M6q2GEGg+5mqdzLI0Ov++0r3muxD6R+9yt/JUqmESGFblCdRaieSZiTRaiTNqo+tcfh75sM4Pnb85zi24+zHIuZVhTtKp4dWjdf3rjFuw0hEkuQRFFSUkJJSclZeb0KdVIIczKIsHOJsguJsUuJs6sIdhJO+tnlq1Z6J1b5vt5qKc43DRaaBlXKxLGOw23HjMfRY0fpTNyngySeSCkkXHIIlfSAmzqgv4l6xOWa3SKu56XJfs6SOGxJxJEUgiSNYMlEnSIwNiUeSzLdNUrzsKXQXau0BEfK/biqPbWqmwmRFtRZUBrIljIsKfCJ8s50g2kXlDYlEeMs/v0SJkKGuOpS54mQKELaKXzec6/09954KWkBMH126Gk3bPpwpAUR/zVsRT4bLuSm6pZxY/kDOrvkqkudiy0lBMl0gmWmT9z3oLsm9WZiZAexspd4uZJEuYEY2UmY9BMuy/yu1zepYbqE8+urXuTtwy/w1sFjfmG0B0g3SiRvH36Bnx+J4OdHXHC6TsKZLuGszmnwwmlPtLcvnC7ycVDn+sR8p4pNktjEu13UUWJOebuLuGD1hyMtJ0w6mSgB9LNw/gf0hdaUb0BAAQX0BZIHHHogwacBq08VUvt+tqm65aSz0ALgcur70MmO4+lEWY2daRz4wX3qipIOMuUwGXKANNlLqlzk46D2AOrVxMty4mQJsbKQcGlCnWXOoqbqFn77DZPf3/MzSiSUEgnlvdt/yJu3N/Lczi3kS/CU1CLyVaII2SJEnmS50wXU4wEsEdePGw/YyLUtrjJ0rjJ0jhg6hzSNK0W4QoR3etbw1oJEbotNYq+4YgafnTHjRFA9Jvr7idmzOVeE1eJyeby/40b+sOsW/rD7Nt7fs51/vPQuFsjxyO/Z4nKLlIkQIcLMir1sW/gXbFmOJd0oaaW6cAhDCtAlZVR9vT1DB7yR01GO493/CKuLKGuRW4uJtPqJsLoJt2ZjO2mjgIi/NvJXMzmg01OX2cV6bR0btPWk2OkYQTZr9dWs1lewQh+g3Wwd1W8nc/58PALPDdWzQpaQrtJH9/1J1M6d6B6RIAkM6AP0Gf3MN+fTbs6mSTVTrWootcrJt4rIsnNJtTPJshOotGMosyNJH1MD2QiyiXRsYhxXfeoVlmKTMjmq67yg63xP17jP0LnDNLjfMHjC0PmKofMtXecVXefvdY03dI1faxrvaxp/1DT+pAl7TYNZDR0TTtg6mUSEQ1v/gxD7NxRl/Re6vEZV8Y9orPouunwVXZ5El/sJla+SoI2QqL1Kkv4SyfrXSNafJtV4kFTjDtKM60gzDlBv7KDXWM4SfTE9xgIy1UKyVD85qpc81UuB6qVYLaBE9VCmuom1i0a1U5BTQLZVQ6VtMdt2Qf3NyuQK06DXcrnIx4OxB7SF7NP6aFRFft8PtotJUcup1A/QoF9Jd1IPdywboF7WUi/ncf/qn/KVfdeftM+8MPyydxscJ5ZoqSBKSomUYiKkgHDJYVbpMsKdHMKcTHfsd7J320UmjlVtbDi+f/F2ITVmN136VpZplzLXWM39e/cz0LmRuw8/y92Hn+WhLz3Hkw887607frqwejKTdDy1zj3LTLS+0YC6gBi7hDi7kgSrlvCTJBSMvR4fufoqNiiTY7rOHYbOXtNguTKZfhr7eqru7WBJJkbKiZJiIiTPx02dSEVB05Q/5wT0+dUyEQbcap3E8p54b0eSCJJUgiSDYMkiRHIJlfxJf68uoShJQUk6lmRgSbYbXPhzVbtqVbtgtctV7UjJlLedqz2KvHHex+F04pRv199anvEaz99jo2E9959A2tzUa70IV4vwbREq3K/9eeRljg4fr9n80XAL/z50gItF+LMIzwXcyAGdISlJw5J8b03qEGklVOYRLv1uSL2OaNlKrOwlRNoIlbmTXrdn3DVPgqlxg+YZEsHbh17g9UORvH44grePfJ16t1P611d/k59fHcEb14TzxrXhfp3Tk4HTnjrUGW4XtW/M91S7qCfSC8Ou837H0GgF0gcC+gxpyjcgoIAC+oJpMlEkZ+I7Tqcm9Xif8yw3mTrLAZ0oX7D/SY7zZGNsJopob6pu8U6S8H19bL8IuOdPT5HSSrrsI1V2kyLbSZbzvYA6XlYRL4PEyRJipI9o6SZK5hIlHYRK1ZRvu6+aSwzSxGFRYRNvPxjMosIm9ve56hKliUP8J6jVd6aUK0KduGrIJfp5fyygjnUs4h2LDMcizrFIcizS/IAxI8j2rsP3mud7fngcgeeZBtcZOtcaOtcYOlcbOkdEuFKEO6OFX3ULl4kretIT/71bhItE2CHCdnFFEJ4vLufPRhE2iLBOxAuq3992Pe/sEN7ZJbx7sfDuXuEfL7uXLhHmivDBkSf409O/GnUdiJUnSZU/ECV3ctn5c7HtWdSUVTK9KpfGOhdY8IU6YxVmzyTcmkOENZcIay7hVifhVhthdjOOnTeqnXyvb542+nCkZcrh7udFK/WVrNZXsVpf5XVNl6sKBvQlLDEW0m/0UmgdB4yeYzF2UNVXPxlOZY/sYI/sYKdcQL/RQ4rtmnxwMkf2ePp4BH40/CduHrqTxcZiuo0eOsxOZpot1Kl6KqwqiqxpZNt5pNjpxE7CFTpWCyzFucrgJkPna7rOA4bOnabBA4bBk4bOMUPn27rO3+k6I24X9Xuaxj9pGh9pwn+I8H9E+JZ7Qt7pAmpdnseQjwgP+ncM+S2GvElZwQh15d8nSF4jWH5IrLxDnPySBO01ErVXSdZfIkX/Gin6U6TpD5Bm3E6acQ2FxkEajJ10GivoMZZSbPaRpZaQoxaTpxZRoBZSbC6kVPVTYS6kylxIrbmQNDsfI8hVjzrIKSLErqPAjqPR7T7fqEyyx7m++epivYcd+nwu1fr8vh9nV1JuLqZMtVGuOjm/7jyKpIUsqSZEwr3H39fx46/feepRO04cCVYjM7SNXNb1ON+/63p+fN9LRBpFRNqFhNt5hDnZ7tjvVG/s94T3q1rXRI0Eu5hUq5oKcx7NxnLm65toNuZzXuce7rzsGb508VFuuvAoN2x5mtv3PMM9Vz3Lo3c97z22y1etPKX+qOk6hw8fPqGP6Cdx7PubPBXsJBLqpBLuZPo4qEuItSuIt2tItOpJtpqJtHPJdizq3RM3Frod0WO/Y/dQCx8MC78T4Tu6xiWmQZOlyJtEnxhPKih4UsuF2zkkWo3EW9OJtSuJViVEGvks7drMg3cc45G7jnHZ7mspLS+bMJ78ZAqRCCIkDluCp/x5JKCzQ5HimrjX6Vb1SZb3jff2uKeDJZsQySNUCgmTYmyJn/T3m5KIkmSUpLphddY4rmpPreoqN6ieju5zPZ1KKcnDlDRMSf5CwmmR4/ezsb+DPe47D/DwLBcAIFOnuSLcJsL9IjwuwosivOVT1sTzLLJThH8T4U+a8KFlc89ZsO0BffZlSgJKMrClEEcq3GUcZhMmfUTIChypJkhmfOLv+c3zFscuuJ0qCeOd61/ijWvD/cLod65/ibevv4XVOQ1USxgH54RNCk7nj4HTmeJ4AbUn5jteLGLOYkAdUECfE035BgQUUEBfQE0EG88UrPaNg/b3HZOtR+2JSwn8ADt9+UbP+NYDP9VjfaqQ+uMRToiKOjrs+vdkM8B91xmIxJmcBgcHGRwcZM+WJ1ja8AztRXdQHn8ZibLe7aAeJFYWjwLUkdJOhMwkXBoJl3osSTml7ywpKRlVY/zw4cMcPnz4jOxPrCiSxCbZLdePFJs4sYia4h8pCSIUiDBdhA5xOWYWipDpft+fmy3PsZhuK+ZYigHlqm+71zS43jC419A5ZOrcbOjcq+s8N3TghMhj32vnRyMHmGu6YNmNhs4Nhs71hs51hs7VmsabnfH8aq7wzvyVXC4uUL1fXPXw3l20id8s2cxvll3Ae8u38d7KnWwVVzSlL6heK8IaEX6/9Rre2e6G1LtdkPrd/cI/Xf4AdSL8+Vv/4j2PPfWIw2Q7KfIH0rX3SZW3CVUbse16LKcU5Zy8XnCQnU+o3Uio3USY3USo3USoXUeIXU2Q4wKiuq3GTQX5aOTAabvYP0sqr646ab3yT6IEO5klxhKWGktZpi+jVJVjBNlMs0roN3pZYHTTZcxjjtlJjuWaPPDN2lb+xec6P7YPe/7eIzu4SLayTdvMFm0D6/Vz6DRnYwRNDAT96eMRmCPHmCPH6NXvYZtcyjptBbPNDhpUE1WqhmlWKblWAWl2JvFOEhFO9Cm1RbZtUWJb1NqKFkuxSJnkOBbzLMUuZfKEofNVQ+clXecHus5rusabmsbv3C7qP4vwv0T4LxH+Z/XowefJwuk9QweYVf3fGPJfGPJXDPk3DPknDHkHW35PhPyJSPkj0fI+2aH/Srz2SxK110jyQuqvkqo/Q6r+IOnGzZQaFzDd2MQMYxPNxipmG8soNBeSpZaSq5ZQoJZSZC5hmrmEMrWYKnMJ082l1BvLaDK7KVd9xNk1BNnTCLXrSbfzqbQtGk6hP/aZtWzSZ7PeaKXMyhr1XpKdTZVqoUQ1UGTVUqTqyLEqeODift554l9589jxKFzNNNi56XisuKevfTjS4p3UE+TEk2S1Um2sZ4l2C31GNz/ILyfGriDaLiPSLibCLiTcznXHfh+vT71385Xe7/I9dk3VLVy8ud0FR50UEu0SylQ7teZcCqxC0vVC7rzsGa4bepqr1zzFocEnubz/Sa5a8xQ3XvA0913/7KjjXFZZ4d3/ssoKrwv6yNVXsXzVSmY1dGAE2Vy8uZ2fvjzot6/MrGv3rsPzzOVJKvKcl77XjBAniVAnjXAny12DutDtoPYA6hkkW82kWq2kW50YQTbttmKLMnl6epv3HPfdBs9z5yPnHTxj16NgJ8b/60HHXdxPPHiMbYO3U5eznASrnji7htaSc4iUAu696RgPfOkYD915jEfvOcbj9x/zJnn408nc21F6Esl6LtlaJXGSNuXPgAFNvXJEqBJXneEaccU9j7esP0AdIjmESj6hUkSYlBAuZURIBY4kTXobTEnAlKQJXdUuWH3cVW2ewvo/bbm2/4sJp8eqvloCkctnqVrENdF3nwiHRLheXKD6OZ9lPPfB+mphe3UL74rwaxHeEOHH4vrtONX7EdBnW6YkYUkejlQSLE3uSUlFZ/x7WvIVh7s289TWUCrEBZ5X5Lgc0tXu/3t0ZO5GDs1toMKn3rQHTpdI6Alw2lN7eiycTnWP/5yNMd8BBfQ51pRvQEABBfQF1t/SVT2ZWtinsmxApy5/ceqfFFSPPU6+0MhfNPvY1yazHQFIfXKNdVPdePk32br4ZXYMfpeL+18lXlaMcVDP8QHUDYRJLaFSSYiU4UgW+iScQRPF1b4w/PIZi+aPEkXUWRbvlCxCkQgzxDWLfkCEIRH2aBpbTINp9olusRzHYufKFexbuYK7rzrCDStWcPt0F1y+19B5Vtf4nqbxhgi/8RmUGltXVcTl4n4oSuNWQ+cWwwW3b3LD6usMnWt0jVdqhMMiHBRX/PcBccHqd/s38OYi4c2lwlsDwnvLt7FNxAuqz3PviwdU//6Cq3lnm/DOTuGd3cK7e4R39wkfPfr6qO0bey6nyB/IMH5LmvyeVHmTeOMhQqxFKCf/pDDCdlIJtssItisIsSsJsSsJtksJcopwnBzvcmOd5r5tdDbWev2k8q31OjZa1xdMnSnF2Yn0Gr30Gr30GX0UWdO873ng9GyznVazhZlmM88bOn8RF4z99+HjE8s84PCDEdffezdfyQxVxzZtM+drQ2zS1rJWX8UqfYAlRj8FZoHfz453n3hpuMQLqefKs3TLUQblTi6Q3Swz+qlSNRRbJWTZOSTaKUS5a1JPVmHuWukqKIx4J4wS26LGT/8qsS2uNg1uNQ1e0zXe0jR+r2l8qGn8RVwuag+kPp3nm68P/183oPboP4gO/T8Ey38SKn8hQv5ElPyRVOd9Mp0PyJC3yZE3SNN+TKb2LAX6bRQYV1No7KXAvIg880LKzPOoNNZRY26ixhggVS0iWy0jTy2lQC2l2FxKqbmUSnMp1eYy6swB6o0hmo21tBjn0aZfSL7Z755IUk/yOE5Z31rFvvWKK6xsVhszWW40stCswwiyCXfiaDJ7qDfnU6s6qFKtlKpGCq0acqwy0uwC5pYtJFKPRTONUaBRtxUt7vb6y/CBUedFnF1LuXkO87XDtAoa/q8AACAASURBVOgXca5Rx1e0SmLtamLsCqLsUjeoLnDHfmcR6qR761N7XP6eyTgfjrScMBkmxs4h0yok1U4m2ogkVvK4eftRDg0+yb75T3BJ2+PsrH+MvZ1PcKDvSe7Y98wJkxEu3tzujef2p+WrVqLp+rjvl5SUeNvCc/74Pv+JiBd2hzgphDnpJwHUTaRaraRZHWSo+RRbxXS5a7Wvrzk+idRzjvpOXPPA9U96LQp1Ygl3Ev2+p5kGL192L8f238RtXTdyx8JbuH3dvcxQDcRbddy6s5zv3VPkjf3+1VMfEyzJvPfVv9JY4R98n/yaEEeCnU2mVUaR1UCVmkODuZAsq9Lb9h7NrGv3TiL8pO7tgM5uZYhrsmKWuErC+EvZERlbfzp9VLx3mBQRLiVESDkRUkWk1BIldae0HabEn8RVXeAG1dOwJHvK281XxllWgiiggHxVLa5JyQPimsi7UYRd4vq9dbsIleN8rlxcYPpHInxfhG+KcFSEeWfBPgX02ZSSVAyJ+ZtNMip0u58H8xpZnueC0CtyG1iR28BA7nEY7QHSHig9TUK88gens/3A6RQ3nPY4qOPEOqvGgQIK6HOsKd+AgAIK6AuqsRGpkwXV/kDypwmWAw7qT+fYn8qxPpX3zkQfCExOODX5i/s8duwYNx96kURZR7ys5MsXLWOgeaGPg7qNCGkmXOp9AHUpwVKIIzk4koWSBHQZ39U4ntvPo89rPH+kuAYhq0SYJUK3CMtFOE/XudQ0uMYwGDZ0Dpo6VW6Q5a92skcHalu509B5TNdZpUzWKXPC2r57hg5whwh3aBq36zq3GboXVvuC6lerW7hKXAMnV4oLVr/Ts4Y3e4U3FwpvLvYF1du5UIQLZDSoXieuQZj3L7zOFfl9kfDeDcIfXjx+no6F1B6XYbi2nTTt96TJ70mX35Iub5GifZ8Y4waC7JPHcdtOJo6Ti+PkEeTk4zjZ2E46yscB66+dPAkOnydI7a//+J73nvv5mXaP16o65ppzmWvOY545j3yr0PtejpXnhdONqoGv6TH8oxh8qLkiDfeaBrqtaGxQPD40k23V+9lWvW/U+mtUNRu1tazXz2GNvoLl+lKWGP0sMLrYPn3nqOQNf65sTx/MkQE3pP4K8+VZuuUpeuRx+uRhlstNDGlbGTD6qLQqSbRTiBzHkTmegpxkQpxMwuwCIu0you1aClQjUXY1MfYMIuwSgpwUgn3qpRtBNtNtxaOGzrOGzsfiAtT/JcJHw/7Pa09U/Xj3wF1Dl42C1Kb2/xFq/4Vg+U/C5N+JlD8RLf9MkvoXpskrNMm36ZSj9MiDdGhfpka/jmnGFRQZl3ohdY55HlnmesrMVeSYm0hRC92QehkFagnF5lLKzKVUmsuoNQeoMzbSYGxhprGRVv1COvRLmKPvZ4a+kzS1alJ91xdeFlppLDTr6DNr6TKrmKEamGesps1Ywiyzn0azm1rVQbmaSbFVR55VQYZdTLKdQ6yd4vd4PWfo/JOmsVuZ3tfirQaKzZW0GJcwW99HjurlEr2ee7Ua6lQNMXYV0XY5UXYJkXYREXa+tz516Jj61G/WCM9tusLPNSuCCCeaaCeaBBVHS0kv3765nDzpYH/3E2yrfozzpz3KxuxHuKDkUXbOeIwbtzzt9/55Mmf9RyMHxr3HfjAi7N18JUbQifdvT9/SbYUKCnXHe+cQaecTbRcTY5cSZ1cSb9d6I76PA+p5zDB7yFELibNdEw00XfemfniuQ+OBdU87zWro8E5a8J14M5Hi7Bwi3NHrY7V7qIV8iaVNuni8u5N10saxmgU8EFPPQ1otLXmriZZSfnrv/+D1h/7Mjx/LJFTSCJZkgiTeG+l+KgpzYkmy88ixqilVLUw3u5llDjDX2ECzuYxEO9fVPn6i0JevWkmIk0iYk0LomO8e697WbeVNrBkcHKSkpCQAuD/jOrH+dLYbUBcQJsWESykRUkGkF1DPIFoaCZL0U/6uk7uqCyc1KTWggL7oyhNXelapCE3iivXvEmGFuEom7ROh+CTr+KoIL4hwTIQnRXhAXA7sqd63gD570iYYn/m0lCI2+RJMoRs4l04Aoz1uaY8Kx4HTvnWnPXA6eQyc9tShdiTwzBNQQH8DTfkGBBRQQF9weSDwxyN4B5rGA86nUmv6TIDGAKCenAYHB73AwhO3fPjwYUpKSvwu74kOGxvNPdFxPpMTEDwDmf4GWF8YfnkUjPAd+Axo/LYcC4o957MlicTLcnfM9wJmZG0nUmYTIbN8AHUFIVJCkBTgSA62pGNJMmqCOni+EfL+Jrx4/p7q9vm05AHVM8QV+XaurrPDNDhgGlxv6Nxt6Dyta3xL07hrAsebZ33+Ikc1Xfd7DX5rQPhRQQXDus6XdZ07dJ3bdZ0vuWG1JwL8Ok14u20Rv+5Yyg9q2rhShHe6VvOrHhkFqn+z9Hx2iqtG9YUibJNELpA4NoqwXnxqU++4kX994Mfj3hvGXkvCZDup8j6p8nvS5D3S5V0y5Nekaq+SoD9OmFp9RkDqrs0Gb7/qutZ9OOLqi4k+sDbCsSj/DANr3VYn9BvPOefZX99rti8c9I0KPh1oX6GqaDFbaTXbaDPbqVI13vcy7SwaVQN1qo6DRgZvaQ7vaRa/11yA0Hc93cZy1mo7OVfbQbWaOeY7KlijL2eFvoxlxiIWGr30GPOZY3Zw3vQyvnlX2KhrjojwyvD5bKs+xDx5nlwZ4KahD6iX79Ihx5gvz9AjT7JAHmWBPEC/3Msi+TID2pWs0tcxz2gny86adBsEO2mEOrmE28VE2ZXE2DOIs2aRpTpIsrpJVYtIVyvIVGvJNjeRZ15IgbGbTHMN2eYGEtU8wu1i5qpiDtUW85/DL/u9l04m5eTjEcY4qf9KhPNnguWvFGhvUWH9lDrzJWZaz9OoPcZ8eZIueZRueYBu7R66tTto126gQj/ghtRb3ZB6HRlqFdnmBtLNjSRbvSRZM0lXfRSaK1xx3+Yg1eZK6ow1NBobaNEvoF3fRYe+j7n6lczXrmOedjt5aqG37SZyA3u0cdV65pgVdKoKFhp9rNa20m2cy1xjJW3GEprNBdSZc6hSrZSoBvKtKjKtYpLsbKLHgYsPGDq/0DUeMFwx34nWTLLVQuqMrTQYO2g2LiLJauWw3sDVeh2VajqxtgdUl7lBdSERdr5Pfeo0gp0kamzFd3SNm9zrHk/P393KByPCN66rZn7SDupkE+1yGT1yE/1yJwvkFjrkCoplAaZ7sNHX6bxn6MBJ7xv+7rue/388AkaQ7Y0p91wr/N1vwuxMou1pxNplxNlVxFv+AXWWcgHqXLWUVKvde/31rLe++vh2jN3mj0dAM40JJy2M15aRdgrxdh6R7okCYxUkcdy7up826eGp+Y/yzKwtXCKzuF6aOKA3ECc1xEgF371rGpFSQITk8uPHMvmHp14iRE8h1EnFciJP6/oc4kQT7sQzTc2kypxDl76ZxfpuVmtXUq3PPaE9nrj/K7x37D+IcDKIsnOIsfOJsfPGXb+/9vK01dhUgpPFkwfg9tTrOKBO8wHUnvrT09zx3pVESg1RMp1oqSdGmoiRmcRKK8GSdcrfaUqcH1d1JpZkY0j0lLdJQAGd7Yrw+TtTXOWeKkRoFZereq24Eq5Otp77RHhYXLHgd4lws7gmEtedBfsYUEAnU6SYZEsQuRJEvgRTNAZGF/rAaF8g7ZGn5vTJ4HTCGDgdiPgOKKC/qaZ8AwIKKKCAEBk9AOwZ8B4LBycDqX3ddJOBmuM5sQOA+uSaKG7ZN/bxZMd8IuA0GYe9b53cU92H8eqVju2TAU18DCeqDa4knnv2LuTpK/5ElHQQIS2ES6OPg9oDqLPdgDoJJXGTPn6+3+tb9/LDkZbT6hOfNXncq7m2xRxLsc00eEDXeV7XeEnTeGOcenK+YMEzgD92gHrvpitGQf/rqlu4V4SnwjTu0XXu1nWGdZ073bDa46q+2dC5URPeamnil23CLzuEIyJeUP3mAuHNPheo/uGsIS6VEi6VZvZKLwfM87hEtrBbLuQHPftZK0KnuOpwT9QO/iYoJcsfSJHfkyq/I03eI03eIV17kzTtpyTqzxFl7sOxm08b4I4dwD98+DCzTIOLTYNOSzHLVrTaii7rswupPZBpLITynG9jz8HxwMaxYxPXX/WnGaqeBtVIg2qiUTVRapWPer9G1XCJmcHfa8G8rjn8SrP5taZ4xBj9PXOMJazUz2eFvoVOY9EJ3zPNKmGpsZCFRi+9RjfzzTnMNttoMWdSr2ZQZRTTXdNNhBZCU3UL8+R5Hz1Ln3aIxTJMnXyLdvkKc+RpeuUxeuV+erUv06vdzkK5hX7tWvq1XfQZi5muqoiZROx3iJNJuF1IpF1OtD2dOKuZBKuDJKuHVLWYdLWCLHMdOeZm8s0dFBp7KDYup9S4inL9Jir1O6jR72W69igz5Cka5Bhlcj1bql/j1eF/O+F6MBY4jtXXh/8vs6r/G00uQ5NNfDAizJSXaJZv02K+SIP2HDO0J5muPUyNfh+z5SHmy4Ms0g7Rrx1ggbaXPn01s42l5KlWou0agpxkHCcBI8jGdtLdyQU5OE4OYXYxEXYpWdZsKs0BN6Q+j1n6dtr1PXRqVzBPu5ou7Sa6tGGWaTexQF87YRy1rwYHB7li5gI2yD7Wars5R9vBYn0T841zmG0MMMvsp8GcT7Vqo0TVk2dVkm4XkmBnEukkEOSEn3DMXtF1XtZ1XtF1ou0ystRiyswNVJnnUWucT6E5SJlqY4fRzEVGA6WqnjjbA6or3aB6mrs+dZ63PnWsXcQycxq361ncqhWRZBeRblcQ5sQT7iSOgqiec/O1e/6FIummWXYyX65lqTzo1froJ8mTDu+x9S2XcnR49LV17L3jzyMv89HIgROenz19x1OH2wiyaaxzQcpHbz1KY53/a0CknU+8XUOCVUeS1eAXUGerfnLVEvLVcorNNRSpdqaZeZRINjOkhL7qaN598Hejrk2+2zy0ZuJnVn/3wBAnlnSrggQ7n0gnlTAnftT7oU4aa6rvpEYWUyO9NEoXPdJJi7STYraRbM1iaF49cVJFjJQTLdOIlEJv9Hdz2QKcU0xWOJm2rdjD1YP3cPjwYb7/4quUlJR4j02IJPDzx4/QUpJLnD2NBLuMJLuKJKsaKyhs1Ho8E9XGO28mA/gnqwDg/vSlJOok9ad9471nEC0NxEgzsdJCrLQRJx3Ey9zT/v7Rruo0zAkmogYUUEATq0COl3xqnORnrhPhVhFudP99hQgXiyu5qvAs2KeAAppI4WKQLg6Z4nhh9UQw2gOkPVDat+Z0+jhwOj4ApwMKaKo15RsQUEABBXSCJoKDpwKqTxYJPV5MbEAn12QAtWdZT/vWjwPLxqsdfTI3te/7pzupwPPdu4dG17I+Ojz+9gZ0XGNrQXqOi8hop/rvXvz/OXrwT0RKG+HSRJjUESpVPhHf2diSdsqAemwf+6JNLpkoXrnGVtTYiunuQV1/ccW+ANoXKvhqVkMHjQ2KoeltfDNeeFDXeUDXuV/XudcNqu/ycVV7QbUm/HKm8MsW4Zdtwg9qWrw1qn8xezXfb4zjW5VrOJp/LgeklQOykMtkPZfKJvbIZnbLVnbJdtYmP4eSwtNqn97qx0mV35Iq75Em75Iub5Ou/Yp07Q0ytJ+Ror1ArHEjEWozjl1zSoPq/lyannPiV5rGI4bOOmWyWZkM+cT+ftakmcao83s8gLln6ACarjOroYNHbz3qN11BRE7puytVNVWqhmpVS42aTo2aPur9c1U039bD+J4ewg+1IH6i2byuWbRaUaOWazf7WKKvZ7G+niX6Br/fVWAVssDoYr45h05zNq1mC02qkTo1nblGI+fqyzhfG2KLdi51+mHmyvPMk+folmdYJ9dyiWylT+6gVr5GizzLHHmCPnmIPrmbBdot9GjXsUC7ij7tIF36JXQYi2k1Gyizion0iZD3VZCTTKiTRbhdRKRdwaKO3dy07wUuGLiL2sxNpKolZKhVZJnryTXPJ9/cSaFxKdOMg5Qa11Kh30KVPkyt9gB12hM0yPM0yYvMlJe88heb73ufvWvoXbZUX8OF1X9PmeynSLaRKG0ESxpBksiG3ouJ1CvJNM8lXa0g0q4k0q4g3C7y7scSs5LzjEa2RXVyfsxsFpuV9JildKpiKq10osaA3lC7niC7mCB7GkF2CUF2CcF2KcF2GbFWI5mqh0pjA236fjq0Q8zTrqdL+xLd2j10yWNskcM8MdSGyMSx1SJCrbQzJFdwnnEla7U9rNZ2MqifT4+xlk5jkFlmPzPMuVSqFnfcdyVxdtr4fda2eMbQedrQuU0vJVstI99cSbG5hlJzHeXmerJUL9PUbNYYLaw1mmkyG4m3PKDaT31qO5dEu4pUq44ho4FL9GYu0+uZptopV/OpNRfSYC5nlrGWDmMznZFDNMpyju14nSypI0damSGbWCC3jILUS7UHR53Dnj4w9t4w3iQ0X3f02HvKePeT8RTkJBFjl5FkNZJizSLVaifd6iRDzSdLLfA6qPPVcgrNVVSb59Fk7KRRVbI+cSY3Fx9gmwxwUIa4u7p71LXK82zg2Q9/z68irudB3xriRpBNql1OhlVFol1AjJ1JpJPiBdVhTga1xjry9ZXkyFIevuAdHt/xG9JlPmtb5pJmdZJitdFWsInbNn+bOKni23eU8+O7PiJSCpkxbc4ZvVbPrGsft68fPnyYYInjtadSiJIsMlUZ+aqWUqueNKuBDGsmmVYLttvRrduKj0YOjDuR84OR0efWmS71MFn5g9u+AN2T6hSA2y7ZEj8KUPvWnx4b7+1xT8dJO/HSSbzMI0G6CJWCT7QNHlitiTXl7fG3UvBZsA0Bfb6ULkKZW5P9zKAIB0TYL8IeEbaLsElcZZXmihB6FuxXQAFNpGSxSRV7FKyeCEZn+EDpNB8F4HRAAZ21mvINCCiggAI6LXkg5ljY7Pva2DjnF9wxl/6A9hcNbn1SjVeH2F8UpIjruOwZOsCOoZMf1xeGX+aF4Ze9x6S++jgwbqpu4c8jL3Ns+EDgmJ0lGm/iwNjlTIkmUlqoy20gVKoJkTKCpYggyfU6qE2JPCPb8UWQbqtRccpHrr7Kb21NzTS8yRJj3W5j1dgwvuN3n6nzqK7xiK7xsK7xoK7xgBtU3+MG1cM+8d+3ahpvNs1wgepW4dfti701qg9JOK/UrORKKeSg1HGFzOEKGeCArGOfbGSvnMc8eZxU+QOp8geaM/6ZYFmKJiGn1EZFMkKx/IJCeYNC+TmF8jr5MkK+/IRc7Qfkaq+QqT1PgnGIKLWRILti0gPj/vqf516yRtP4mq7zVV3nnvJyrqwoP60B+LNBHie1v/PMc13eM+S6HntAgYh4y3d4lv1gxHUPnizMCHUiKbZKmGaVUmKVUWqVj3JSd1mKBw2Lr+ihfEMP5ju6w/d0mzuNEGKceIKc467AmeZ8eo1VLHCrWFVjBB13fHvqE+dYuXSY7bSas5ipmqhXM6hR1ZRZZazV1rBbdrFbdrFabqFDvsI8OUqPPEWvPM5ObRO7ZBcF2rNUaUdp1p6iUx6mX+6jV26nW7uaLu0g8/R9zNcvZra+hVZjLU1mB7Wqgjw7h7Axkb9BTgqhTg7hdjGVuX3cesUL3Lj3Ba7Z+XUW1F7OyqbFZKjVZJsbyDUvIN/cRZGxj2nGIcr066jQv0S1fje12kPM0Fwu6mb55ihI7eumHjsR7IfD/4N2+cYotchRGuR+auQmymQ/BXI+WdpKctRCMlQX4XYe9hhnqG4rHlx6gHtbdnL/vEu4ZNpS5qlptKkCGlUutVYmOXYCoU6oa7/tQkLtJoLtSkLsakLsGrdqCbGnE2LXEWo3E2a1kqKWMEPfz3ztDnq0++iSJ9gih/nh8MljaX8+/D6b5Qib5Qhb1BHWaZeyWtvFMn0LPfq5zDGWM9PsI9XOJ9pOxg4KPWm/LbEthk2Dg0Yl2/XlNJiDZKml5JsrKFSryDcHSLPmM8vspNdsp89soVrNJMHygOpaYu0qN6guIdIuJsGuIsWuI8NqZLkxi03GbM7XZ9NqzqHG7KfBXE6LsZYOYwvd+kX0yz6WyWFWyY2skS+xWu7gkuKvnOCk/vr+dxERnhr6EU8N/YhSaaNIGqmTPiqlk2Jp5rsH3+Tlm6aRIaW8cd8/89vn/jzp+9NkrzHBTiqhTgZhTg4JViNp1mzSrTlkjgOoi8xzqTMuZJZ+MW3GcvrMVs7Ru9kmA1wu6/nW0OjnUE/ZlrH3vbHlXD4YGR1FHuYkkG/NJNOqJtkuJt7Oc4PqZEKdOLJUP0XmBgrNNeQZK8jRltKWtotMvZcM1UO6mkeq1UGK1UZLwUw2z72ZOKnm/su//omgblllhffe77nna6Yx4eTRJ+57nsu2X8vqogHapYylei3TVROVqpUsq40c1UGemke+6ibIifFCXd/fWr4JGr4TGkSE5+9uPSP3G99nmsnUCh8rTdf9toO/9j7T7m1Dwqf8uXAyciR5DKA+sf60C1B73NNzSJD5JEoPidJLkvQTJsWf/BlWTnyO+rwq6CzYhoA+f8o6xeXniXCBCFtE2CjCOnGB614R2sUVJT7V+xRQQBMpXiwSxToBVvuD0anuZXwd08njwOmYAJwOKKCzRVO+AQEFFFBAk5YvwJwISPlz5n48gjfK8IsIpg0JxZQoDAnBkDBMiUBJ1Gmty9dhPJnasOPFdAf0+dRE9cNNiSRYigmVSoKlmCDJw5FMbEmZtIN6MvIF5Z83R7ym6+PGKfsbkG1sUH4nEvhb93gDv0uVyZO6xhO6xuO65oXVD7lB9X0+rmpP/Pftus6vGnL5h2aXo/rt1n6uEeEqcTgiMRyRTI5IKYekmSulh4OynAOylv0yRJc86gXUqfIH0rQ/EC23ECRzTqmt8rVvUyQ/o1jeoEjeoEh+TpG8TpH8jEIZoVB+QoH8mAL5Ibna10k1biXFvIY4tZkYNUiY1YjjZLqVju2keQe3nxt23U98I+U97fzRyAGeWL78lOqens3STOOEiV8fjAgXb25n12ZjVH/TbTUqRn5sf5uswzLECSfHyifXyifPKiDfKiTfKiTYCSfHsbjBNLjDNHjcCOGoHsTzhsMLukW9dWJt1wazk3nGUuYaS5hjLCHfKvfrhL94czulVilNqpF6NYNaVUOlqqTEKmGbdiG7ZQd71G7WGjcyR32Vdu0xFsjj9MqjnCMHuVAuYL52A7n6g9Roj1GvPcxsuZc++TIL5Fbm65cxV7+YDn07Hcb5zDLW0GQuo051U25VUGQVkGqnEuwG7C54l0uEPY0IKSVKannx2n8lXmbz0N5u7t6xmEy1hmxzI3nmVgrM3RQZ+ykxDlOmX++G1HdRqz3IDO1JGrTnaZJv+HVS+9NdQ+/6gdTP0igPUie3UyXXUC6XUyWXM1ceZo52L3O025mt3UCdsZVqcz3l5lIuG6wlXvK5e92tbIjp5aX1G2nX82lWeUy3sqiw0imyk8m2E4h073uQXUyYPZNQu5FQu4lQu9kFpu2ZhNozCbPaCLfmEGF1EWn1UawWUWOcR0/aEa7r+tGo57vxJk99PIIXUl8YdDnrtH3MN5ZTrZrIsIpO61zpshT7jRTW6WsY0ldRZ64gW7lAdaZaRIbqI131UG3Oo9nsZKZqY5pqIdHygOoZPvWpy4myS0iy6kizGsm0ZrHSmMlKo4k1Ris9xnymm4toMlfSamxgjr6Vfn0vi+VyBuQqzpFbWSNfYo18iYeG5hEp6RRKN48M/ZxHhn6OiPCz4X9kndzs1Uo5wiLZS7dsZbaso0mWUS1dTJNZvHioir+7M48oSTrhfuvbj47ePblzPNhJIcTJINTJJtzOJ8IuItIuJU31kKW6yVZ95KhF5HkB9WqKzbVMM4eoNbbRrO9htn4F8/RzWWi0sacjf1LPJ759Yuy98et3v+LdvhxrBgVqFplWDWlW+ShQXWyuocy4kGJzI0XmOgrMc8hTK8hVAxSZq8lSfWSobtKt46A62ZpF2CnUox+rxgbl97p1+PDhUfvm75ng0bue58EvPU+FFPJMRT/3aXVcqs9kjjGbctVFgeqhSPUzTS2hxBwgSI8+4VlqvOeHiZJYJquLN/t3gS9ftXLS6/C4vz0Of9/fgjs3fbLt8/ddYwG3aYZ9ZuLJLYklXErdgLp6TP3pWaPivROki0RZQJL0kySLSJalpMjAJ/p+Q4JwJHHK2+FvpQTRiBVtyrcjoM+PYk/jM43igtKDIiwVVz3r+SK0iCs6POcs2K+AAppIQaITK+oEWD0ejE5yA2kPlPaAaV84Hf0FmjAVUECfAU35BgQUUEABnZY87lqPdgwd13PDLV6n7RcJRE8kW1IIllxCpZQImU6UzCJW5hIv/STJclJkHWlyPomyjCRZTaqsJ03OJ066iZd+QmUaoVJKmJQzv3o7Iv5rV3rcKmMhdQBUf3Hl2088dS4dySFYinAkC1tSsSThtNf/wvDLJ/RDz3k/Nk3hsy7NNNBtddII249HGOUI00xj3HV+ONJywuC8r5Ypk6OaxlFN42lN88Lqx9yw+iFd48Ex8d8eR/VtIrzVMI9/aBZeLW/kWhGulTCukUSuljyukmoOyywOyXwOylIWyIOj4LRHmeY/Ei9fI1TWYUjKpNsrX/sm+dqLFMmIX0BdKD+mQPshBdrfka99j1zt62To95NqXE+SuYc4tZ4YNUi0tZhoq48oq4tIax4RViffeaCMIJmGI4W8/rVE3vh6PLoEo0sQujjjHpvnhls+NZj8aWrXZsN7Pn80coCLN7ePu+zYiWK+1/7Jwow4O5FUO4M0O5N0O4sMO4sMO5s8O4x9yuSwaXCDafBlw+JBw+FRw2bfOO7EWrOVNrOXNnMBLWYPbcYCRFz3K9+SBSIuB2iBVUCNqqbCqqDUKqVBNXC+dj77Ii9lX+SlztOqVAAAIABJREFUbAq+mcHU55kX/CRz5H765EH65T426qvYqA0xW7+cLONmpuv3U6vfTYN2Bwu0W+nWrmOOvpfZ+gW0GkPMNFbTYC6hVnVRoVooUhVk21mk22nE2HGEO1mEOXlE2CV8564yoqWWWGnmyYOzSZIuUmThBHHf11Cu30yVfic1+n3UaY9Rrz1Do3yNZvkOM+Ulvjz02wnPn7FO6tnai8ySZ2iSR5ghw1TL9W5IfQVz5GE6tHuYrd1Oq34dzfrl1BnbKTdXMydtiAyZzg/uzeOG3tu4u/NG7u3bRYMqpsrKYJqVSq6dSJodS7xzPKo90uonzGojzGon3JpNuNVBuNXp1hwirG4irX7y1WLmGwM0GqvI1DcSLA00Vbd4YdVECR8/H36fWmnnrUf+eEru3/E0oNIZ1IdYrq9jpb6GdmMVOWoF2WqALLWETLWQdNVLieqmVM2lVHWQo9pJslpItJqJtxqIs+p8QHUZKVYj6dYsyq06es0qes1GFhrtdBo9zDCX0mysps0YYq6+lR59NwvlMgbkiNdJvUa+xE+GH/F7jJ8a+tEYSH0VS+RSemQbHbKBZhlkuiygTNr51v5f8ur1vyFBsomUBLauMb2uWs85tHfzlZNuqxAnnTAn1wuno+wKYuwaYu3pJKs5FJhryFMDFJgrRgHqUnMzlcY26vVLqNP30qBf5l3n2OdOf88jH4/A4OAgv3j5bQ4fPszLL7rkiYU2gmwinWTK1XwKVQs5Vr0XVCfZxZQbm6k1LqXauJhKYwfl5lZKzc0UmeeSp1aQo5aRrRa5QfX/Y++9o6vI7j3fX+3aVXUkgVDOEsoJCRRAQgkUESAQEgKBRBJJgGianLsJTc6xA5mmc7vbHXzpbHPb1+2xrxnb47nBc8ObNX7L6/mN7xvf2/bznVnz1vq8P3SO+kgcCdFtN932+eOzOEg6Vbt2Ve3atb+/7+/X66gOcTK/8LWVl5eHyL0i9M8/ybtvLfkgieJvXvwffP/yURabZexTVRw3athrNLJMzaRMzyFfdzBOL6JAd1GklhMo4cN+1u4oHfx5MBSdixbSuWhh33kY6IIWGX6JCI8g7B0c5fm8s3vvQ3+GmgHDc29bKgpL/eGCNgfDkRgvgfqz+tOfpffuL1DHyRziZR4J0kmCLCRYxn2u/VoSTLDkEDAg2OVPlSgxSBaDbFGE+BCqLXEeehv9/HmQKEK9CI3uf2ukV7gulN4a14lfgTb68TMcwsTqJ1YPFKOjvIh0C9IePMK0X5z24+cryUNvgB8/fvz4+RJwJI5ASWOE5BEsEwiVSYRLI1HSQox0uEXqtSTLFlJlDxlyhCw5S65cIk9uMU5eo1BuM16+Q4l8n1/f3dsvnasvV4o33j/3Bw58dejo6ODQoUP96Ojo+FzbGpje14NH1Kosru7nanYkAZckY/8BFqo8opjHRVNZXH3f1PJfNzxu1c2rexdifQnTv7l7x+d3PAu4vu5RzzmbXN5wz4LqWMfiTcPgTcPgDcPgdbdY/arqFas9rmpP+u+BQvU7CWlcEOHvK6ZzWoRTIpySME5IEsckm6NSyGGp4KA0MFNOEi//5FOkjpOfEC3vECL7caR0WP0VKOPINN4l3XiLDONdsuQHXgL1j8iWH7oF6u+RaXxMhvER6cZ7pBu3SVbXiTOfIEZvJ9JaSajdQojdxCi7nmBnMiOdMgLNcbgkC0dSsCUeyx1o8eu7e3njUu/16H0/9avX+pDqd35ZeIIiBgaJ/PKu7+tsoGhx+OgROlsWEmFHEeWKJdqJI8aJJ9+OYaMVwFZL87ilOahNTmiTc25XdbZj+9xmoVVBpZ5GhW6kXE+hwpzC9y6m9bnD+zm93ecm2UlhjD2GbDubCVYJB2K2sifqcfZG72Fr+BHK5SQNznUa5BItcpUW4xIdxla6VBsrjU0k6n0km3soUhcpVGcpVSeZYZxgunGEOnMDcyK2szhjN4dbrnOi8yY7Zh4lSxcx2kki3okn2hVNtJPldpnmECxjCJUiwqWcSKkhRqYRZ7SQZC0g2VpGml5Dht5AtrmDXHMveeZhxqpTFKqLbjf1TarkdcpHnSPxAVxw19b8E3XyLrXyDjXyFlXyMuVyg1J5ivFyigI5QLVcocF4lnrjCjXqPJPUUcrNxxiv1zNWL2F12TlCJJlACeeXd4UUCaPCSGGCnUy+nUiWE8toJ4pYV1i/+tSOK4kQu41R9jRG2U2Msmcwyp7JKLuZUXYzIfZsQu15tJkdzFOLmGYuI9fsIUq23TMn8c7wMVjg3P2uzfsx0pXCNPUIreZqWs2VtJnLmGR2kW4tIs3qJNWaR4o1h9HWbJKsZhKtGSTYU4m3G4iz64ixJxN9j1BdSJSTT5STRqadyySriEm6nAZdyyQ9nQm6jQq9gGpzOQ3mWprUZuYY+1kT8gwdcpzFcpZXun846Pn99C59AvVSOU2nHGCO7KZZNjJFupksCyiVFsZJA9lSTrKMJUbS+U+vNLO91OR4aR3HS0zOrnnigfqvN0tAKsFOFiFOPmFOERFOCZF2OVF2FdF2DUlWK5m6ixzdRa5eTp5eRb5eyzjzUQrNTRSZ2xhv7qLE3Eui1dAnAlZNqEGkN4B1S4/ZF2AjIrxw/rUhg7wOHz2CcixKdDvjrCZyrVqy7El9QnWxuZkydZBStZ8S8zHGmzsoMreQb/aQrZeSqReRYXX2E6pDnVz39RxOoCvhc11bW3rMIYXoobIaiXwmUn/3cjaVZhm1up4Nago7jCbWqVa6VDsz1SLKzZVMMFdTYj7CpoLXGOF+rvnKkOPZ9vNdj/DD/HxOFowjf5AxeCCDOafffvttfnbn5/3eLbwD7obz3PHVzi/q9P6ycLmSCHClYrvrnnvzRdOTe8o0ec9LXBI/iEA9jWiZ4U7vPZs4mdsnUCfKIhKliyRZhusB5++2hBEh5YySMQRJCi6Jeuhz6z8mUWKQJAZZoigQRZLfTe3nIRIuQoEIJSIUuz+PESFVhJivQPv8+HlQvMXqocToUNH+dN5+/Hw9eOgN8OPHjx8/XwKOxBAgKQRJLsFSTIhUEi4NREozMTKPOOkiUXoYLZtJld2kyyGy5DQ58jR5cpOx8gqF8i2K5SNK5BNOdS/vt33vNOr3a8ufmrv160hHR8eQC7WD1RYfCo8A7UnJ7309+ErBLyJYEvWFXNR/LniLmp6f+UpV6u0c8vT9wIXh25fu9Mt4IDK4++2oqfgLw+BbhsHbbrH6mwNc1YMJ1ZeV4hmleEqECyKcE+GsjOC0RHFCEjgmGRyRscyQFUTKy0TLd4iVHxEnf0O8/FcS5BfEy/9BvPwDMfJdIuVlwuQCgdI2rD7zFqnT1DdIN94mW344iED9HTKMD0g3bpOm3iRVfYPR6hpx5n6idA/h1mJC7EaC7RpGOpWMcEoIcgpwqQx+9EYSllfaSu/0395lJbzF0F/d/Xq6qR+ELT1mX8CIJ0hlKHF+sBT2u5bsJ8QVTqgrgmZ7FGssF49Ymi2WZrel2adNjmiT1ZYedNtJdiYlVg0TrMmMtyZTrCexbea+fufJ89nbTZvqpJFmp1Oja1khy1khyzmWuowuWUKlHGNt/jF68o/TYjxDi/EkbcZ+FpizWKSWUaW2Eac3kag3kW8eJc88xBhzL9VqL60j9rC19CYHZ1zn2NwbnO66yYWeZ1lSsZpp+fHEODFEuCIZ5QolyDWakU4mwVYeVZlLuH2ulAiZRLRMoTK1hURrvjvldzfpeh1ZeivZ5m5yzX29ab/N41QbZ5gtZ9ketodX19Y98PiTIDOZLK9RJS9SIbeYKJdZlft9FsRdoVKeYoq8RIPxLHXGJarVGSrVIUrNHRTqNeRaHcSZ5YRJZr80vO0Tw91pvuNJdaKJd8KJcN2bqj3IKSHUbifEnk2I3UaIbqOx/DjL5rzAsjkvMtbsZJOxiEpzORHWGiL0OqJkJz977X8OGjg3mEhdUf7FnNSpeh5N6lGmqrVMNVcz3VxJnbmMDN1FurWQNKvTnfZ7DqOtVrdQ3USC3egWqmvdQnWluz51CUGuRIJdMYQ7yeTZWSTZBaTZE8mxqinXjYzXLUw2lzLD2M584yhL5AJdcpEjVavJlknDPsdTpJsFcpB5sodNiZeYLmupl2U82dzBrc6PKZAp5EglKVLAf3z6F3TkJTHFimCWrWmxNXX2g9SgjuutQe1kMMoZ43ZQlxBpVxBtVxNj1xNrNxJvN5FgNZNnbiJPr2asXss4c/0AgXoPE9UBytWRIffpqT99v3nP22+/zdM7X6Eltp0Cayb51lRyrToy7UmUmrupUqeoUMcoV4eYqPZTaj5OsbmNMXo1OXqFW6heTIa1gHBnHGaAQ4ArjmAnh5GuDIJcKQS6y0Y8CJ5n/MDnva+09gPnAyLCP7/1W0JkNBGSTXN2CYVWDYV6GovULFaoOXSqBbSppcxUq6lT66kytzAjdDvbCh9jpMT1BcD96m7vOP6TO5eGFPqHqiftEZOHOgc7u/c+cFCXdzDCQL7ovT1cHFecuzRI/JDPOk/dbU9fuVwJuFzJBLjSCXRlY/kYC73xrkvuCawYtL/VvYGNb7/9Np0LFmAoRaBKJsKoJdJoIMqY2ld/OlZavNJ7d5AgC0iUxSTJUkbLckZLNzHSPOwxxiVRxEkTkVJJmBQRLNkESuKfpFAdIQZxbgd1lijGiWKiKKrFJFc+CyIYISEPva1+/rxIECFdeutZJ4kQ/xVokx8/XxRvMfpht8WPHz9fiIfeAD9+/Pj5SpCXl9fHw27LHwNbonBJEkGSzUgpIETKCJNaIqWJaJlDrCwiQbpJkvWkyA7SZD+ZcpxsucAYuUq+vMA4+SYZcow46WKkFN6zj6FqEfv56jBcgdqzyPmgNZ09junhOuaVBD70PvkqM3CB1rNYPNAl6P2v5/civt2BFeUWk8sbhly4XWRp3jMM3jUM3jEM/sJLqPZ2VXvSf38mVH9Wo/qyUjxtGDwpwnkRzkkQpyWMkxLLcUlhurQQKseJkBtEyVtEy/vEyF8RK3eJlR8TKz8kRj4hWt4hXK4SIk8wUtZhSVbf8XrjOfZP78Li4r8j03inT6ROVS+QZrxGlnziTvP9CZnGd8k0vkOG8SHpxjukqbdJU6+Rql4gWd1gtLpErN5LuLXE7aKexEhnIkFOEYFOHgGuLCoK5mIo1bd473G8DUyD+4d2bX4d8FxjFaVDiwyTyxt8jkMet9f2njpKHYs222KhrVluaXoszUZLs93tqk5xDe7gi3fSKLAqGGtNJN8qJd8qZayaiEj/oKmBtXRdriBinXhmmbM4lbOYxbKIxbKIC+OeYnPxfsbLPsbLY9SoI8wyzjLLOMVs1cNcczrtaiET1TqirZWM1uvINneTpXeQoTeyufA6k2UDE2UhhVLPGKngzr6f8YPT/8Du9j1EuaIIdYVhBjgEuhL76lKHWAVU5k4kwqwixm4kzmomwWp3u6m7SNUrSdNrydAbGG9uoUptoF310KHWsdDYyGLZzCq9Z1jBZAOJlQbK5Cql8iTdOZ/QEXONJnmdmfINZshrNMmLTDGuMlmdoVwdYLy5hbF6JZlWG7FOGVXFcRhKsb2nru96iHXCyHBiSXIiifZK8z2QIKeUUKuTUN3JzjUfs3PNx+xY/TE7Vn1Mbuw2ppsriLB6iNTridKbiJLdjJD6QY/F11zlQZ2WnYsW9hPi0vQCxptbqDM3UGOuY7LZQ425ijpzBZl6GRl6CWnWQlKtDtL0ctJ0d1996kR7ep9QHWvXEDOgdvEIVyRhrkSinQwSnHxS7AkUWjOYbC5jvpygU06xWC6wRC6yWJ5kiTzFre6mB85aky3lHBj7CrsztrFcztIpT3Cyejm3lk8nX2r44PG/4bvH/oFiNYY0O43xdhQTHYsSxyJ3mA5aM8AhyJXodlFnu13UxUTYZUTZk4ix64mzp5NgNZNozSbJmstoq4McvY5CcwuF5haKze2MN3dTYu5lojpAmTpChTpBstV0X6FOZGhx9Lnzr/N49Q1KjLkU69l9QvUEcx3VxkUmq7NUqVNUquNMVE8wQT1GvvkoeXptn1AdaY9nhCuRICeFMKeUUKeYEGcswU4uI93ZEQJdSQS44obdZ97Pdc/966s2tK9njWcuFygRREoucXoCo+1JpFuNZFstzFbzmKuW0Ky6ma7WMUVtYZLaRbXaR606wEzXUQ6v6UI5Flt6zGEJ/R6xeuBxKMe655k48Ht5eXn9BPcHScNvaLOvhMmP7nTw3fc+GbI9f2gCXKkEuNIIcKXico3G5UrC5XbP23YslkTx/I3bPH/9Ns9dv82ta7e5dfUd5rQ+QqArkyAnlyBn7JD7mFTq24W+akWBz/72BCV6rgdP0Ogv734WxDjSySLGbiLWbibOmk2cNZd4az4JuoMEvZBEvYQkvZTRajnJqptktZoUYy0pxjpCjYlD1t7WEs1ImUCKrCZeWomROiKkjFApIFiy3Y7qaCwZ9dDn21+UkSIkisFoMUgXxRhRFIqi1C1QTxOTVvksmCLkT1Cg9+PHjx8/fvz4+Zw89Ab48ePHz0Ojo6NjSMHu0KHe+mgPKtJ9Vbl/yu9l7pTfvW7qeFlOuEwhQqYT5BaFHpShUm76eTg8qHv607v8ydwDXycMpfoWZz11Gw8fPTLoubvzXv+U7Xl5eVQWV38uB1GhY/GhYfChYfCBYfSJ1R5X9VsDXNX3Oqp7heqrbqH6Mze1izMyiumST5B0ECzrCJH9hMvTRMhNIuVlt1j9oZt3iJK3iJRXCZMzjJJtjJBFuKSuXzrTgQvzv7pbTbJcJEc+JsN4u0+kTlHXyTDeJ9urDnWm8REZxnukGd8iTb1BqnqFZHWLZHWZJPM8ieYJ4szdhFmdjHQqGOFMIMgZR6CTg8uVhuPDFeddAzwvL49ffPIv/OKTf+l3fv/Yi+VfJ7wdcAMDLT69C//XbaHWsZhhW8y2LTpti6W2ZpWlWWdp5t7HxRnjJJNrF5NtF5JlF5BpjyPbLuLImri+/ezqOTBo4ECj2UindNAuc2mXduZJO9WygQLZQoFsYaLaTbNxkmbjKC1qJS3mFJp1PXNUDxl6GRHWfOKtLtL0OlL1apKMxTzd+RNOzVjK9aUzyZES0iSPn96K4u9fbSTcFeElesQR5EpxC3rjCHNKiLAriLJriLanEGvPIN5qJdFqJ9qewgS9mFLdwAxzMS1qGbNVN3PVGjqMdexJ2kiXbKNIqnyO84e7e3j/0tZBn9EpsoBiOUl3zhma5HVmyGvMlG8wS16hRV6iRV5khlynzrjAeHMLeXo5SVYjUXYJQa4kn30b5AoizhVOuGvUkOcwwlpLmO4iVJYwZ+KLbJ3z14TJUk49uowI1UOk3kCU3kq03smUvL2MkIZhj7W/vCsUaZPCYYphA8fhMVE1jDN3UWRuo9LcTJm5gYnmOsrMHsrMVWTplWTopWToVWTq9WTqLWSa20i2ZvcJ1Qn2NOLtRiKcCQQ76ffsc5QrjmS7mHHWdKaqjbQa++k0zrDAOEennGOhXGCRW6ReLE+xRJ7inSsf33Osl7rncql7Lj+89N999sX3r6TyaNgBlssZN6eZJ7t4rvMvubbiCHubxjLeyibclUS4K4pkl03CEAEivhjhGk2wk0mIM4Ywp9Cd5ruSaLu210FtzSTRms1oaz7J1gJSrSWk6WUUqANMUPuZYD5Gibmvz0FdoU5Qpc4w2bhIqtXic5+e8+wt1vmc97feYnXaadbknKRE9QrV5eZWao0r1BhP9wrVxjkmqsMUmbsoMLcxztxEvrmePP0I0XYpI51sou0GIu0aIuwqwp0yQp3xhDgFjHLyGOlkEeRKIWAIt+1APAEH95tD+/qdt+ArIoxyRpNkV5FhTSfbaiFPz6fa7GK6uYZGtZF6tYNqtYc6dYgpxgmmGWeZYTxJmM4YtN8Go3PRwn7H8doV1XcuBt6DA8d+T7r2B32eGNoc8t3ujxkg5nIlEOjkEujKItCVSYAr3S1YJ7NhwQl+/tb/4tH5x7lx6R1uPPMO15/u5erFd5mYn8sIp5BAJ2fQ7U8qresLgPM1f7+nL7zE44FZdiqLqwe0Pba/QG11kmgtIsnqYrS1nGTdTYpeQ4peS6p+lDS9kXS9mXS91WdblWNh2wmEWBVkqX2kGdtJVptJVMuJNuqINCoJU0W4VMyg1/PXkSAR8t3pvSeIokJMasRkqlug7hDNeLebOkSiCZE/fv1xP378+PHjx4+frwEPvQF+/Pjx81AYjpvUE9H/p5Ke2pZoXJLsdlMXMkrKCJMaImQ6IVLFCMlnpBTiSNwDbXeoWtQDBSSPw/Bh98VwrxFf14lHCHzY7fs8DNX3A2sYDlzY9PPlYSh1X1H6QRhOSkhv7hjCHUP4jiF85Bar33cL1bcHuKpf95H6+5YyuOlVn/oZpbgovSm/p0scjlQSKK2c3/gpexb9hlA5TJicIVyecYvVrxIpLxMhzxEh1wmXy24X9RoCpZVvX/6f/Oy9KJ8i9RuXqjncvZgxxgtk6LUkmifdbuqXSVE3SFbXSVPfIsv42O2idqf5NnrTfKeoF0hW10lST5NonibePEicuZsYvYlQewZBTqHbRZ3J3Nlr+wIIBqY3LSv+rAakNz+608Gu1fv/aIvkX0cMpXwuoN++dIdZxdX8Py+sotzS1DoW022LVttinm2xyNYsszXx9xHJIp0E0u18Uuwckp1skp1sUuwcwp3YYbWv1WxlZdhKWqWVy9WtzJZWKmUNh2c9wsLs64w1H2WmcZgZxgGa1B6mm4uYpquZYc5jsrmccHs2ofZ0oq0WkqyFxBlzeO6x6aRLE+NkFq9squXHN2KIlnDCJITa4v6pXnvd1CmMdDIZ5eQR6hQS7pQSYVcS6hSRZFeQbOcwSTdTp9uYYrYzzexkhrmYWWopbaqbeWotnfIoi2UTy2UncZLc77ndWfxfyZa/JVv+lnnFNwd9pifKLJaN/oiZ8g2a5VWa5RVmycu0yovMlhdok+dolRvMMK5Qrh5zi9QTGeFKHlzYCQi87zkYadcQodZyvKeborijhMtqjq5eQ7isIUKt7xOoY/QeUswniJMz/dr97Uu/HzL191mleFeEQ6Yib4hxctfq/YhIX9ad7trzFBh7KDAfo9DcSb65jTxzM2P0enL1OnL0GvL1KjL1CjL0UrLMjeSYB8k1T5NizSXZmk2SNYtEawYhTvY9+4twUohxsinSLdSZ62hUm5ltHGaucZy5xgnajVN0yFkWyvk+kXqhXGSFsZVpxkE+ufQ/+PDSOESEluIeZso3+vB1fgtkGivkjJtTrJRTrJQTrJTjTFMLKbDHEO+kMMo1vHtnIAGuWEa4kgl2sgh1xhLujCfSLifaribWbiDebiLRaiHJau8VqPVS0nU3GXoNmfoRCtVRyo2zTFQHBwjUF6g2nqbWuHrPPieXN/Sda18uY8/PwiWJKbKOs/XvcbZpMa2Rm5mkHqfBuEm9cY064wq1xjNUGCeZYO6j2HyMInMnBeY2Yu1KQpxx5KmjxFmziLGnE21PIcquJdKeRLhd7haqxxLs5DDClfZAab8HS2VdVjy8MjsevEt7uFyhJNgTydMdFOqlVJlrqDU3MUntplYdYIo67haon2KWXKFVbpIlzQ88//Dep6++Hzj39Iiwb16p+ULPExHfgvofqz71uOIi2mY9yricVsbmtBDkjHEL1tlUFnZSPqadH3wjBZek4pI0fvrKv/OTl/8dl2Rwedd3CTILGOmUDumkHjgv9/7/r+7eG5ToEakHfm+wOt0Brji3QL2ARGsxSdZSRusVJOtVpOgeUvU6UvV60vQm0vVWMvR2Ms1dRNg1fX3gwXEl4XKlkaa3kqMOk2k+Qbr5OKn6MZLNnYTZvsuePEjt7aEc3A+TUWIw1u2ebhCTGW6Ber5ololmtWgaJZgEySJSEgmW8HtSf4+QEAJk5EM/Fj9fHlEyeMkCP378+PHj58+Ah94AP378+PnSGa5A7fl77wWUB02f+FXDkRgcicGSCGyJQUvwF95mWXFvHVbPAsjtS3e+1o7pvLw8n+LSQDypaL8uors3nut5YACGt+A3cOHQz5fDcMenLyJYDyVWX1CKvxLhuyL8pVus/raXUP2ej/Tf3kL1i26h+lllcN0tUl9SihlWb50oLcnYMp5vnvg9F3Yu5OCadRxY9q/s7vwNoXKEMDlLuDxDmDxJmJwlVE4QKke8XNT1/OD5/9VPoPa+Rm9fGkuW8Q5ZxrfIUyeJt8vdItdU4s0TpKibJKubpBvfItP4kAzjXdKNb5FmvE6Keolk9Syj1RWSzPMkmMeI0/uI1VuJtJYQYc0n1J7GzIZN3Lj0Ls/fuH1P/yrHoqLcGjLwaWBa6T93DG0OuvCeJEK2CIWWptyxqHYsGm2LmXZv+u+aYQRehDkxJDmZxDupxDkpxDrJxDkpJPhwrA4k0olhhjmTmWYzyyJmMtOYybKw5Ryqm8uC/G7G6FWM0asoNzcxXT3ONLWTRrODBl1Fra6gXs8kT88lxG4g2KkkzK5mSd1UImQyoVJCgpSQIWUkSCoREsooGTloWwLdaZIDndEEuOJIsrPIsgspseop01Op1E1M1rOo1bNpMNuZZi5gprmEVrWiz03d7ezi9UcrERGWudPA/uWl3/UJ1B5Odf/3fufDgy0hpEgnzfKS2z3d66BulReYLc8zR24xR27SJldpNi4wRR1njF7ICNfoB74mvGuujisuoqqghghZR4SsJ0I2UBhzmkjZSJS5lWi9mxi9lyR9kEzzMFnGec5u7kJEmFP8S5Lln0mWf75nvL196Q5rS00+EOEtw+BVw+CWYbBVK7J8pLA2lOobc2KllrrgixTKXgrMPYwzdzPW3EG+uZU8c5NbqH6EPL2GLN1Npl5Ohu4iTz1JvrpBjnmYFGsOoU5ev32EOAmEOaPJtKuzanHFAAAgAElEQVQo1m2U6k7q1UYa1Xaa1GPMMvbTYhykzThKu3GS+cYZOuUci+QCC+Q0j6hprDE2M1euMlk+ZLJ8yPnuRZTL3ntE6me7m3i2u4m1xSc4WPxNuuQ8y+QMK+UUK+Qk3XKCbjlOtxxlqXGQLmMfE/WMz32v3ytSTyDSriTGriPOnkaC1UySNYdkq4NUawnpeiWZuocsvYEcvZlcczsF6hCVxiUq1Umq1FkmGxepMZ6h1rhCvXGTdGtuv316HOW/+ORf+oIPPRkuvOc85bKARlnPiUm3OdmwnM7Iq0wxXmCK8RwNxrPUG9eZZFygVB2hRB10C9WPE2dXE+qMJ8laRKLVQYI1lzirhVh7BtH2VKLsWiLsSsKcEkKcQoKdMe761KOHnfL7sZKee+Zqnjm2r/eSH1/6P++Zgw/13BnhiiHLaqbC3NInUjcaJ2kyLtJsXKFVbtEmz9Mmzw8pAA/2HuXZj6/5pmeMGfizB0nz7WF7T51P4X6gS/vzbHuwcco7mPDFZ29z4dj7PHniPTavfYpxObMJcvIJUFkESBYBks3Hz+fQ03qGv7yVy51bYwiUMZRlLWWkWcIopwrbFelzX55U6Z5j8KQ1937f8hyXp2b1YO8tIoPX6Q5wJRBlT/UpUKfp9aR7BGpzB5nmLrLMx5mSfI3j29/pH5yw7TxZ5l7GqovkqjNkm8fJMo8yWm8lTj9CiN3KSKcW+3MGvAzWR8MVuL+M+XyFKFrFZK5oFroF6jWi2SQWyySfVBlHvGQQJaOJkATCJJYQieoTrh/2+4ifL4dIMYkVkwj5agZd+PHjx48fP18SD70Bfvz4ecjk5eXR0dHR5w71hSdt7MNu6x+C4YiPvr43MG21n8Hx1D/z9NfO7r28dunBaxs/rLYPV+wT6V0k+rqJuJ/ehd/cvdNvcfDTu/i8x70Xv77uARpfdf7Y4vRwxOoV2uT7InxfhE9E+CsRPpb+ruoPBgjVb7lrVL/mJVR73NQ33Cm/my3dt6D7j+/8f1iSxzvn/53L+9q4uGsBJzet4GDPOp5Y9q+EyF5C5Qghsp9R8jijZCfBsoWR0kOgtOLIRP7mjf/dNyb/+u7efuUEEoxDZBpvkWl8k1zzMLF2KZYrBds1BtuZQLDdSZx5mmR1izTjdTKM26Qbb5JmvEqKep5kdY0k8ykSzdMk6MPE6d1E6w1EWJ2EW62s7rzJ8cc+5OlT7/kUqUV6x4W8vLx7fuf9/BhYa/zPmcFcgh5Gi5Btawocm4mORZVjUedYTLUtModRC3eUK5IYJ4kIVxwRrjjCXbGEuWKIdBIY6a79PBgRrmim6mlM09OZpqfTo2ZyUlop1S1k664+CsyVTFXbaVRbaFCPUqtbmGSVUmFNoMacT6ae5q5nPpZRznhCVBE/uvlvfHoXRkoQURLO3785il1d++57LBFOApl2IflWGeOsSoqsyZRYdZTpRip1E9V6FnVmG43mfJrMRcxSy2hTq+hQ6yiwqtjSY5Itk1k14iSNsoEd5Tspkb+iRD7pE6mTZT6VxdVc625hV/EO2uUm7XITEeFo5bvMlMu06ZeZ7Rau2uQ52twC9Vy5wVy5SrtcZrZxnunqCSaZW0iyJw7reqgo9V33dntPHUsn/5jHF25hf+eviJIdLKt/kmj9GDF6H7H6EHHmMRLVTTLk56TKPzKn9BbJ8o99IrUjRXzYnc2LxZVMlWyWl7ZjBjgcNRWvGwYvGAbXlMGTSnFaKbq1SarXNbar5wA7u/cSJw2Ml6Msy36XStnPFGMfpebjjDN3uYXqLeSZm8jVj5Kj15Kt15ClV5Kpl5Nj7mJa3GXmFFxn/6YrHD56hEBXGCNckcQ5uSTaBWRb9UzQHZTppUwyV1NrPkqD2sw0tYMZag+zjCeYbRxhjnGcduMUM42DpFv15NkZ1JmrmC9nqZH3qZYPmCwfUifv0Cyv0CyvMlNepVle5YVVP2WRPN1Hr0B9iuVykgVymG45RrccY5UcpVsO0WXsZbGxm4XGDjrURvKs8ge+132J1FF2FTF2vdtFPZvR1jxSrEWk6WVk6NVk6UfJ0ZvJN3dSYu5hrLmfYnWGCuO6l0B9lXrjJlOM52mUl8nUnZgBvaUyhpr333nvED//JI/m4hSaZTf7C77JFFnH2pS3aZRXaJSXaZQXaJBnmaSeolydpkwdp1QdIcFqINyuIE2vJUWvIlkvZ7S1hESr0y1U9zqqo+z6Xje1U0aoU/zAKb9bdSnr1TTe6M7um7f95m5vgOH/6BZ2T6hhZ/defnW3dw73avcPWCbnWCbn+o2jwxVmw5x0ivRyphpnaDKepN263idQe4vU3gzsY+855K/v7u1zU3t/19d2fnP3Tt+xfR4heWB6a5F7A9l+c/fO5yqDMpxx6vkbtzl/5H3OHXqf80fe58Kx99m05mkC1VgCJZ9Ayeej62MJlHEESQFBUsj7l4v46Km/IlhPIsSuw3ZF+9yfcixuX7qDIfY9fec5vqHGT2/yxw1d99oMcIixZg4QqDeQrjeTobeRYe4k03yMyogLNCRdZVnFhywt+6hv+7euv0NXyYfMSvo249Rl8tXT5KrzJOhHGWXPIMSeTZg1n3BrERHWSkLsZp+lU4bLwEw2w8UjZnt//kML3AWiWCaalaJ5RCw2icUusdghE5kjE0mRfEZLLomSTZykkyQ5hEnsQ38n8fOHI1wUUWISJooIUUSKSZSYRItJvJgkiSZFNCPFeOht9ePHjx8/fh4iD70Bfvz4eUh8HkHE892vg9g4FEOJ0oOJ0X5x+vPxdbtWHuQ+8OBZAPu6BHL4qgU4HMf0n0ra+68iX7ZA7X0te8TSCY7FX4vw1yL8UIT/IJ8J1d6uam+h+rZXjWqPUO1xUz+nDFrd4rQ3W3pMPvlGOo5M5Ftnf8+to01c3jeHCzsXcmLjSo6v+TeCZQvBsp6R0sNI6eapLZ9yecdveev077Ekb9B+DJd5ZKrXyVTfIFO9QqZ6njy9hFh7OrYzDscpw3HqcdnNBNjziNSHSVLPke6uRZ2inmW0eYkk8xyJ+hjxej+xejtRei0RVjuheibBMpkzBz7g4rH3+4nUIveOAd4Cuve9dvtSb5DIF10k/1PCU8fb1+K7oRTJLpssl02+Y1Ps2JQ5FpXDFDFGuEIJdUUT7Arv9/NgVzgBruAhv1tsTaBO11OvG2jQU9hmNHFEZjLDnE66NY90az4ZVgfp1jwa1EbqzUepNVdTpZsos4optYoo142U6VmMcIoIdHJxuVNfv3mlhk/vwu1Ld/hv39PsXjy4QB3uxBHlJJHs5JBm55NpF5BjjyfPnsg4q6JPqC7XU6nSM73c1J00m120qVXEOL37jXTSmCunWSwXWCwX6ZKLLJHz1MvblMh3qZO3iJQUZhev7hOnPXTIZRbLU6wOP0GTnKVFrjNXnmWuPMscucEcuc4cuUq7XGGeXKLduMhc4wzT1XaqzBVMNJeSYU1jpCth0GP1PIu8xypPkNQoeyaFMdcoiL5MtNpHrD5ArD5IrHmYOPM48eYZ0o3vkSl/R4b8nGT5Z9Lkp2TZ/0SW/c/USRbnpIVz0sIZmcUaVdq3372m4qYyeEYpzirFUVOxz1TsNE3aLU2iy0Y5FsGSzuq8U0yQ44yXI9Qbh6hVT1Bo7qPAfMwtVG8nz9zCGHOjO+33WrL16t761OZSnjr42bG9cv0NOmeuINbOJckuIsdqYKw1kyI9l1K9kApzOZPNNdSpDTSqbTSp3cw09vW5qaepPaRY1aTYVRTqTsrUYWrkNrXyLjXyHtXyPjOM12gxXmGWfMY8uc4ieYrFfTxJl5xjofEEk82NLJWDrJLDrJKDrJIDLDZ2stDYSofaSLtaR5taTYu5gmy7eNj3eaArjhGuVIKdbEKdcYQ7JT5E6g5SdRfpuptM/QjZeiO55nbK1WPUqf3MMQ4zUZ2gSJ2mynieWuNmP4G6VB3A0PcX6gZyoedpdmbvYGXMG0yV15kq32CqvEKDPM9k4xJVxpNUqvPk6UdI08vJMneRqbeRoTe6682vIVkvJ8laRII1j3hrtttN3UCkXf3AKb/z7GTmmxUsMifTreqptHIxAxwqyi2299Sxa0IN/68IvxZhw0RN1YQafn13L1NlLcvkHEvlLL+8K9zo/ltSnJRhnp8obNcoXK5QQp1UIqwc9pZ92CdQX+2e7fPZO1j2JM8zzzPPMLQ5rPepz1OL2gxw+rXH+11uYDmJL+qk9giVvoLRTu3/gFP7PuD0Ex9w9uAHnDv0Ps11W/nu5d8yQsYzQiYwQkr6GCkTCZYqQuwphNrTh9zva5cELaGD9pm3gHq/6304xxlrtXrVn97Sl967MvICU1KusbzyQ5aWfUhX6UcsHv8RRza9y9tvv01n3oc0hnybpujvUGg8R5JeT7Bdzyi7iRC71UugXk6ktYYo/SjReisj7UkPNGcYeEwDa6APxkCX+YOUwxnIcMTtRGWyybDZJhaPicUeiWWHNLFHasiVMrKlhEwZT6ZMIFqSH/o7iZ8/LGGiSBZNgluQThLNaNEkiyZdNNlikSsWIX4ntR8/fvz4+fPmoTfAjx8/D4HPK1AP5bj8OuBp92CLKd7pjQcubgz8mZ8/PSqLfbsfB7pCvu7XgK/71y9S/+HwZKZ4++2378lI4evvH4Y4fY9QrRSrlOKuCHdF+JH0itX/QXpd1d+TXrH6L92O6g99CNWetN+vumtTt/kQqD2UFiVzfs8YbCnGkXJeP3OVZ4/M4Na+33F5x28ZIcsIkoXcePx3XNnfxu4V23ls5VaOb+7mb9743z77MdyYQ4Z6mQz1IhnqBTLULTLUDbLN3cTY07CdYhxnEi67EZc9mwB7EYHWKoL1PmLMayT3idTPkGieIUEfJFbvIkZvIMJeSJg9m4WNUwiQPBxJ5+/e+F9YEu3zHvL+1/s54v3vL+/2rw/qpzeA4Td37/QTFKpE+IVhcMNUNNkW6S6bHJfNWMcm9j61qD3cT4geinFWEZN1NdW6hmpdw3o1hX3GVKbqepKtZlKs1j4K9QJqzG4mm8upMhdSYpVRZI+lwM6j0CojyS4lwJWBM8A9OdjieIArmABXMKGuaKKcJGKdFBKcDEY72aTaeWTYBWTbxeTZEymwKhlv1TBRT6FCT+9zU08zO6nQ04l2Pku3PdN4gkVynkVyniVygS65SJs8x2y5xSzjGl36DLuKN/N899F7ROp2uclieYp2Oc4M2cXq2Iu0yTXa5Trz5DrtcpV2eYY58jTt8hTtxgXmGqeZaxyizdjPZHMlpbqTQt1Oil1N0IBUrxXlVp8gPTAdsMeRGWI3E2seJc48Rpx5nDjzBHHmCeLNM2Qa3yVb/jNZ8rdkyd+RLv+ZHPlrUuSfSJF/ok3Oc161uIXqWZyU6dRbGX37b7E0F5XihKk4YCp2myZbtMkj2mSlNqm1cmgMusisyKvUj7hCS+xxxqujTFaHKDKfoNDcS4H5GGP71afe4Baqe8jWq3h5z4/7jV2BMoqfvRFJuJlEsj2RTKuaMdZUCqwWxut5lJlLqDJXUWuuc7updzJDPU6N2kipuZpQJ4U4u5B8q41CczXV8k3q5C+o7ROq36XNeokW4yVa5GU3L1GjdrBEnnRzkS530EKj2kitWss8YztL5HFWyROskr0sNLbRqTYxT61jjlpDi7mCmeYSppmdjNe1hD9A2t6RrnS3SF16j0id7BapM/SqXhe1uZUCcxeT1F6mqUPMMo7TZpylwXiSEnWJSnmZBnmFacYrlKoDw3KSDiVUT5cLTJVvMlVep0Feosa4QbVxlUnGM0wwzpJnHmWMeZAccx/Z5m4yze2k6w1uR/XKPjd1vNVGrD1zkJTfuYxwpQ8qUqc6cUyxCmjS45mry5iufTtF/5th8A+GwRr383acmsYK6xTdzkkWyFHmyzXmyyWKrKn3OR8JhDlZRDtFJNiTSLWmkWXNZUrMLtJlFhWym29s+jkhknbPs3eodyTP77wzh/iaf3p/b9fq/Z97vP7FJ//Sb98D2/Lru3upLPZdC3m4TCqt69uer9Tnx3Z9yLHdH3Li8Q85uadXsB4hEzm7/nuMlHJGSjkfnP833jxXSbBUESyTKcvaRJg9g1HO0CLtxqX7+M/vRvQFunnGR0Ob7Fq9v1+fiwydPWy42VzC7cp+AnVr5gUy5XEaEq+xtOwjlpT0CtQLCz+ic9xH7F7+PtefeZcy+QtGy6Oc2FrCSLuaUfZUQuxmQu25hFkLCbeWEWn1EKXXE623EqN3E6v3EWceJtiuH7JNQ82fPUL15PKGvvrYnu956tMP9t0vcl3cjzTHYYV2cdh0sctoZKfRxj6jiYVqKoW6gUJdT6LO6RO48/LyvvK1t/0Mj2gxGSMWWW6yxSLHLUzni02h2EyQe8dGP378+PHj58+Mh94AP378fMl8EQf1QBG3rPjr55QdmIp64O99LbYMPO6HfQx+/jh4FsaHG8Qw8GcPu/1/aDwLep7PX9fglC+LsuL7C87ef/+w3NODje2/unSnT6T28Nci/EA+E6o9jmqPUP2+YfCuV9rvbxoG84YQp72xXcmUFmZxbc/fu8XqCorSNhAoMwmUWQTIdI72/I5g+VeC5d8Iln9jpHxKgPweJVV9bT+w+tukqCtkGa+Trp4lXd0kXV0nTV0lTV0mXV0mW3cTbbXiODW47BkE2O0EWF0EWmsZYe1ilHmaaPNF4synSDSPkmSeIcE8SIx+lChrORH2fELtWQSpYn546/f89JV/50dvJPFf3vm43zn1Fqc9946nf395996U+X+ouph/Snhqeu/qOdAn4v/EMLijFG+ainm2ZrTLJtVlE/QltKfMqqDcqqTCqqLCqmKHqmOnqqNJV5NoN5BkTyPJ6iXRbqTKXEKluZAy3U6xVcVYO5c8O5scO5M8q5IYJ/e++xwoqo9yRRHmiiXSSSTGSSbeSWe0k02KPYZMu5BcewJjrXKKrEnutN9TmaRnUme2Uaob+m1rgl7IfDnPQjnLIjnXJ1J3yUUWy/m+z51yhbnyrA+R+gYL5DKL5Ena5CDtwQeYYRykTS4yT55mvlxmnjxNu1xgrnGOucYZ5hvHmGscZraxnxb1OFPVRsrMhRTqFsZYM0iwSwl0RfWdf085Cu+ADs9nj7ASpbcQb54l3jxHvHmeePMCacZb5MhPyZaf9QnVyfJXlIf/F1LlH0mVfyRPfspxaea4zOCszOKMNLPXqOnXR9MszRFTscdUbNMmj2qTbm3SoXOZalyi0XiKOuMC5eosJeoUE9QJxqsjlKtDFJn7KTT3uIXqHV5C9Xqi7N702J661ju79/aNDSMlgvqxs4lyMki1y8myasm3Zni5qVcw2ezpc1NXmmuIdzuYo5xcMq0pjNELmSwvUSdvUidvUyffok5uM029xQy5xmz1Eq3yEq3yIq3yIvPkKitlL11ywc15uuQ8jWoXVeYKZqtHaVXr6DRW0S17WGBsYZ5az1y1llZzJc1mF9PMThr0XGp0C1W6iTHWBEYNUlP33us8lpFOKhFOmVuknjlApF5Nll5PrrmNPPNxiswD1KmjtBmnmGtcZJ5colFuMMl+mcaA91hW8Bd9NXe/yHMxW6qZKm/QKK9Rb7xInfEcZcY1CtTTjFPnGatOk2ceZ4x5iBxzL1nmDjL0ZtL0ut6039ZSkqwF96T8jrCr3CJ1gdtJnUqgj4wCsU4E4+0Myqxs6qyxNOsJxDm++/SKqfiB6h0f223NHOMQS+QMXXKG2cYuemQ3q4ytrDQ2M9Ga4HMbo1ypRDkFxNsVJNuNZFptjNFLKDTXUmJso1L2UyunaZTLzJSXaJZX2FK8ty9wcbDgXu/PhvqsHnZFuXVPUFdlcTW3L935woFbw3Fqf16Xtmd88m63r3fJEVLCoW0fsabjOqOklmCp5punJ1OSUc2htTXcPvmv3D75ryxtuMTBNfWEmI2E2c2E27MJcoZOwx3opFBRbjGptI5dPQf6xkNf7Ro4n/eVpWS4xx1hT+6tP60eY9eUv6My9Ck2VB8kR46wqOgjFhR8REf+R8wf823aMr7DtaffJVKaeXLb9/j2U7/zclHPJszqINxaQoTVTaS1jmi9xUugPkK8eYIE8xxRejMBTs49bXnzSk3fu/yD1Ec/fPQIb1yq7ifie/AEkf6xy7CMKy7ibH4bW40V7JJO9ko7B2UOy9VsdnUeHrTdvq5DXw7ujo6Oe0q4DRYg6+fLZYJbjPZQJDbFYlMqDhXiMFlcD72Nfvz48ePHz0PmoTfAjx8/XyIPIop4FnoG4kuo29T98I9tuHjSr/oSoe+3sDHwJd8v3P1pMlQQw1Ai9dfJYe0JLhmszQPF969TOvOHwWAOfG88C0W/vPvVEKh9BSD9vFuGJVTfMYRvGwYfut3UHpF6/jAFajOgN91iS/MS8hO3EWUcZ4TMcYvVVThSiSMTKc/6LSPlU0bKp4yQ3zJCfkuA/J5A+R0HV99mz5prJKtnyZefki8/IU1dJk1dIlU9Tap6klTzAmnmU6Tr3URZrThOnTvVdweB1goCrfUE6Z2M0AcJ1k8Rq94gRn2LcL2XELuWSGsJUVY3EdYCRtn1jDBL+c6tPPIypvHB8z9n97bTfPe9T7jz3iF+dufng95ng91rfpF6eKy2NG+aiuumySlt0mB/ef02wSphglVKiTWROl3Go2oS69Vk2sxKYu0K4u0aL6op1K1M1HMo0bMotqaSY2eSZaeT4aSRaReTat9fpPbFKFckoe462jFOMglOBslODun2WJZW9fBY22EurrrBrmmHWZ6/kUl6Jml2fr9tJNvjaVYH6DRO0WmcZrHbSd3LeRa7P3fJRebKDZbIRebLVdrlRh/z3CyQcyyUCzSoDdSb62hQ62kxTjDPOEeHPM18Oc984xjtxhHmGoeYaxyi1djLLPUYM9UOpqut1JqrKdZt5FpTyLBqiHHGUl/Wes994qlR633PBDoFJJiXSDCfIcG8RJrxNrnyH8mRn5Aj/4ls+RmZ8jOS5CNS5D+SLv+FdPk5hfJDngxq50LwPM7r2Zy3ZnN6ZAuVVmq/vqq1NTtNk43aZI02WWppmtQOGo0rTDGeoTnoBrNGXGPGqKvUBp5kgjrOeHWEYvOgO+33HsaZuxlr7iDGnsRI57Pt7+o5cM/zNkjCCLHjiXRSGW1PIMOe3OemnqDnU6a7qDK7qTBXUKDnEWOPwwxwCHfSGG2XkWxXMN48QJ3xKvXyOnXyBnXyFnXyFu0Br9Ekl5ktL/SjUy6zyuhhqZx305sieoGcZqrqZoZaQZNaRpO5jHbVxUK1hXa1jtlqFbPMZTSZC5litlOrW6nU05io6ym2JjHWKiPZySLIFYIdEHTfa9t2jSLIlUiYU0SCNcstUi8bIFLvYZx5iEJ1klJ1nir1NM1yjXZ5jtaAl6m1vkWtvk2ydCLyxUTqvLw8rnX/PY3yOrXyLSqMbzDeeJYidZVC9QwF6gL56iRjzCPkmvt73dR6K+l6Pal6DZleKb/jrBZi7GlE2XVuJ/UEQpyxjHSyCXKlEuCK6+sHV0AgiU40yU4s2U4ShXYaFVYOWfbgKcEXWZp3lOINU/GkSmaecZhFcpJFcoomtYHFxmZWG110q0XU6tn3fH+EK45QJ5Nop4hEexKp1nSyrXbG6uUUm+uZKDuZJEeol4tMl5vuuua93Oz+m77rd6AoPVAo9RapPSjHYtfq/exavR9Dm19IPPbG+3n7q7vV/doxqbTuC237zSs1/cR5X27tv3wuh1tPNBEi0wmRqYRII68cq+fYqu8TZk8nVE+nNLOJssythNkzCbdbiLDnEml14AxRBsF2hRPkZPv8na9a3B4GC85+0JIjkXYtyybsIVueYMPkQ6yrPEquHGeMnCJPztJd8BOmRb9FgVwjXrr4+IUc3r9WSJAqJ9ie0s9F3Zvmu4covZFovZ0YvZc485BboD5PovkMSeoayeoFYvQeAp38vmvG8+7tOZZN3UM7xgdb3/AVBLW954tdHwMZW1jA4aNHfLbj+UPXOZ63jWNpi0iXovu2e6i621t6zCHfK7zToP+xam/7GZoCsakQh3K3KF0pDlXiUC0u6sXFRL+T2o8fP378+HnoDfDjx8+XyP1e4jx/N3DB4U8JX4K6LxfAcLh96Q5vXKp+6Mfk5w/DwBSjvhwhvvAVlf91wJaye9wIvo7VL04PTUdHB7/45F+GNbZ6/v5hi9ODidTDEao9NarvuN3U7xkGCx9AnDYDPqsH+OSx99jVfYdxI/+eDP0TYo0bNObeYk1bGxvmvk/VmN8RJL8lSH5HgPy+j0Djd8TLf+sTp/Pkx+TLj8k1vkOKeY4U8ywp5ilSzBO9n9UZ0nQ3jtOAy24hwF5AoLWKQGsjQfpxRuijjDTPE2o+S7R6iyj1HlHqDiHWVkY4hQQ71YTY0xlpTuKlsy/xzJn3uPb0uzx3/Z0hz7XIve5pzz3na9H+z5FdPQfoXLSQw0eP9OFLvG+zNSe1yW5L02NppjsWccNM9/15CXaFUWAXUWgVU2gVM0lPYLlZxgqzjBm6lBAnixi73IsyMq06xusZFFpTGWvVkG2PJdVJIdkZTZKTSKKTTLAr5HO2J4IwVyxRThJxTipJThZdtau5sv05ntnwLE+uucH5rmucnneF0UZmv++GOonUq03MN44z3zhOp3Gyn0i9wDjNAjnJEreberEbjzDdm877hhcXWSgXaDH2UmOuZrK5kipzGS3GXuYZx1gg5+iQE8w1DjHHOMBsYx8tai/Najcz1A6mqS00qvXUm48wXs8l05pMul3JaLuEMDMNLQH33Ev/d7fwplKUuK+PUKuDRHWDdOP/Z+8946u6znz/Z+2u3oWEulBHgJAAgSSEhBBVEkINdapFMWCMsemmyghMxxgDphi3uCfEPYmJJ+NUEmfymTt3MpnJ5M6NbzLJTDLxLf+X3/8LzoCa0EEAACAASURBVDkcCUkIDJbtnBffz0Gbs89ee+211157/dbze94kR37iEql/5ommTlc/JUV9j8biq6xp+R5rWr7Hxpb3ebbrIOfLHuJc/v2cdBp4IqCR46mtFJrJvepsqmWy1mXzXaW2MUs9w0x1gWq/Z1kY+QotMa/QFvcqHYmvMjPgNJO0AxRoj5Gv73UJ1TuItfq3FhbpLb4/tFIj1Ikjwk5mhJ3BKKuYLHMGY8wqxpsNFBrtjDUWkG7OJNBlqx3ixDPCziXWHkuevpnp6lkq1IsuofpVZsjrVJmvM089QZU8Rb0868kt3CDP0iznWC6bWCpHWSrHvDhKjbaRSr2NCn0hFfpCZuhN1OjVNGqrqdWXU6V3MktvpsKop9SoYooxkwKzlDFmIVnWeFLt0UxNr+DlS2/w4pnX2PXAAcKteKLsFPydMAKc8AHbuZ8zghHW9Ot5n40HyNE39xKpJ2gnmaSdZYp6hiJ5gQr9TabJNymXdymX91hb8GOPkHinz8UQGUue1sNk9QaF6hUmqhdcQvU58rQnGKsdJVc/QI6+hyx9h8fyO9VYTYG+lESz3SuSejZRVjkRVjFh9gRC7LEE2ZkEOMm9RGo30U44SXYMWXYio63kQfuEesvgOV3jvK7zsNZEp+yjRe2nVR1ght7FAm0tS7VWFmkL6dCayDN7R+oGO0lE2qOJtQpJsipIN+eTY7SRZ6xikv4wRbKTMnmcSjnNPLncS6T+0Zl/73dMNFSR+l5RXGTy9rkPbxJkiws/uwg+kMuS9xj6OxfHcH5bHS/s+A/CpIYwqeKVPX/ilT3/SYRVS4S1gAirzkU9kWYTUWYb0eaiQY8daI8mwMno9/8GugbeQqz34lr39ts5d802eXP/H8iWbnKkh9HyOPdP+jty5Tj3jfuYxbmn6cw5Q55cIF8u07N4JX6ST6BZSrA1yyVSNxFhdrqiqNd5RVHvYaTeQ7x+jAT9SRK18yRpz7nSsLxBqnqbCHMRytB7nad3G7ude/xv3v3opve2T67dvYWDG1fr/OLqPw6pLGtbHh7yOQx0rKHsP9R83bdqAz6B+85IE4OZ4keFS5SuFIeZ4sdc8aNG/CjzRVL78OHDhw8fw14AHz58fE4MVWjqGyntPYn2ZY0avZ1zvt3zevXM8Jd/uMnNzfXwZRY0t3Tt7GVv3bdtfBmF6IEIl4vEyj8RIS9hyRTPdu/7oKSgjA1dXz5L/88Lt63elSs3ck+vWrzmpnvA3YbcfelwC9MDianebf0XBbcWqq8q4dtK0XmbAvXW1Xu5cuUKL73wJsf2vsfmru+SLB+SLB+QKt8lQz4mU35OhvyIUPk9/vJ/+yVe/ge58jG58lNy5ZrnM0O9TJLeQ5L+GEn6XpL03SQaO0g0lxJhVWHbU/Gz2vE3VxJgPkSAsZNA4yBB+imC9UtEaF8nWvsWUdr3iFI/IUx/AdueiuXE8uD9h3jy8HucPPAeZ46/y8Uz7/Rbr1fPrEPket/YX15qEV8Ute53Y7FCf/Rn+7rD0FllGjRbJrMtkxLbJOEeCtVBTiijrbHkWuMYY41jnpHPQmMCzcYEKsx8Iu1Uouz8XkTa4xhnVpBrlZFtFZFu5ZNoJxBvxxFrxzLCiSHKiSbACbqjMoU60UQ6ccTYyczJreeZB97g6a3PcWbDZY9IfWnfC4gIrW1tnpyck/XFLFD7aVL7aVI9tMkROuU4na4I6ka1jw45Saccd4nUJ+mUk71E6htC9QUXh2iVo8zTtlCiL6HI6GCy0Uq92kO92k2LHGSh9FCv9nhFUW9hnvYIc7QNzNTWUaGvpky/j0JjIVlmOcnWRBKtfM48nMUv3/iQP3z0EW+duZ6nfJOm8S9K+IlS9Bg62bZFpLmEHPmRR6TOkZ+RLR+ztuVvONL97pD6wpcPnONM+QbuUxNuqu9Cy6Rea2KmvMBMeZZKucQc4zJNEa/SHP0arXGv0Zb4OsXitv2+LlSPvEVO1eIiE6VpFInw8ESNH2iKxWY04U4iUfYokqxJpFvTyDFnMd6oI8OsJMwrGjvAiSbUSSLMTiHJrKZEnaJcXXQJ1S9QoV6iQl5ittpPpRygRp6iQS57aJRnaJanWKKWsVQOu4TqI67Pw7TJAWZp91NkVFNkzKPEmEeONZkcs5AafQlz9TYqjQbKjBqKjFlMNMsYZ04h28on1c5hbm69x2HkpQuv88Lp12ibvYxYO4MEO5dkazxp1iSyrBJSrXzSrEmEODGE9slr7e8kkGDWkWJ0uETqw0zQTlKkLlGiXmSG8RYV2jtU6G9RLu956DuWH+oz8dNrcLrr10yVDyiR9ymSt5is3mCS+hoT1LPka0+7bL+PM0Y/6MpNvYNc/RHG6A9QoK+kSF/CRKOVeLPRlZN6FlFWGRFWEWH2BELtMQTZGfg7iQO2jygnnHQ7nlAnZNB2lOFYHDd09uhJrFL3s1ztpFntZqHaS4nRSpV2H21aA816HU36fBr0Gq82FEOoneay+i4h2ZxFullHjtHOOGMFE/QNTJFtPJDzLSrkBLPlgsfu2x1F3R/9uVMNx/POnTpiWlHlXfk973zG/Y2b3H+/eaqQi4/8kQhp4vKWP3J+Wx3hUku4LCDSbCLSXEik2Uyk2UyU2UKU2U60uZhwq3rAY9vOCELsifg7afj1k8e8b7kGeqd157Lua8E+FNwCcZTMYLQ8zuqJP2d5/nHuG/szxslpOrLPkifnaU39CU3Jl8mX5yibWIPpRBFgFxJkTyXMWthHpH6EGONRVxT1IeL1kyToZ0nSLpGsfY0U7XVS1VuMUu+Tpr5LunyfPV3X79W+CwBvdwzcn2Pc3Wgn3qLxUMv1i6v/OCT78r5OAMrQezle/f5a2YD7t7S09Fve1o52D4NFa3/We3Go4vZXVeDOEZNa8afKJUrPF39qxZ968adZAsgTa9jL6MOHDx8+fAwzw14AHz58fM7cytq6ryg3WG7mr5JQfas668/SbbjLNZwMJRq0u7v7Sydwei/KcHMnIvUXWawPleOMkB8SIx8TI/+AJYWeMk8puPE53OX8ojKUtu/9fe9+83YsCT9Pgbq/sg4kVLtF6iXmnUUlKU1jS9dOfvHS/yNAxtA68VdMT3qX0pF/T0nkLxktf+fiF0TIHwmQ/4O/F9cjq69bf4+RnzNafsxo+RG58hNy5cfkyo9IU8+SYOwgwdhGgrGZeOMh4sx64qxiTzlMJxHLLnHlpl5FkH6aYP1ZQrTXCNe+RZT2EZHqY8LVPxEhn+CvbfLU30svvMm5U+9w7uS7PHPu7X7r9cyKX7G7661eOQHvRs7NLzpuUXQok5a3ap9980OmOxYdlkGlbTLRtki/x5HUCXYymVY2WVYOWdZoyswxzDHHMc8YR4UxljAnnjA7m3B7tIcwO5t4K49Mq5A0K59ka7RLnB5BpBNFuBNJ6CBRpLfCO5p6Vk4tcZJCimTx/t5x5MokYiXxpgiuJx58kUVRp6lXe2hQe2lU+2mXo3TIMTrlOG1ylFq1iw45Rocco1Eu0iEn6JATtMpTHlG6SZ72EqjP0yBHaZGjNMthiowOCo0WJhpNFOkd1Kod1GrbaVQ9NKn91Go7qNG2UqVtYq72ELO09VTqa5mur2KavpwSYxFTjBbGGfNIMQsZaY+mckwzG1oSMQ1/z/mvNA2uaorXNI2DWgqz1RFy5Mdky0/Ilp+ytuW7d9wvfvOpl26KNhtltFEhrzJTvkalvMBs4wUq5CKzzcu0xz7FNHmSEjlBV85RJqnrQnWcOWtI13KlafCRptD9bF7WNR43wpljxhJhJ3tyUydYE4ixxxBqZ1Az7xGePP4tXn/lGzzWs59xBfnEWKVM1g5Qqk5Rps5Spi4wXT1DhXqecvUs5dpm5gecoN3vOVdO8Rt5xlvkFG1aB8vkAMvkCEvkEEvkEEtdn9VqG3nmDMaZ08gzS8kxi4iyM8i0CpilN3tsvguN6eSZxeRYE0izxpBgp/USGj65JgRKOD9/ZQTTc5MYaWeRaI0hxSog3ZpMtjmVXHM6eeYsJhjVTDbqKDYWkmfMIt+YS6SdRKSdTJw1hSSrjEJtP6XqBSqMV6nQ32S6eotydUOgXl3w+B2P0b91Jo+p8sF11AcUyztMUV93RVM/T4F2gfEukboy7jLLit5nRdn7tE76GnOidjFV72KmvohKvZU4s4FYq5poawYRVjGh9niC7Cz8+gjx/RHuhBI+RMeF7abBRiOe+9QKlqpNtKutzNM2MNGopdiop0lvpE6vYr4+h2p9NllWJrqfW6ROJcoew0hrMklWBWlmDdlGs8vuex2T1RYezNvNNDnAdDlKqswjQEbcVp1+lVxD+p5bf+8HtiQSJZ1ESjunHmrl9MPNREgTEaqZKLPdJUp3EG12Em0uYoS5jBhzBRHWzXbsbkLsiQTbEwhw0vF3UnD62IIrTRvye6q7rLe7cMA7ijlARrEi/2OWjn2CcXKacXJdoB4vl2hIfJb6+HeYIC8Rb94sjNpOAgH2JMLMBi+R+jHi9MMk6KdcUdTPk6y9Qqr2DUap90hTV0lX32e0cY3R+i9IlEs3pd+6nfzUbtHWLeqK3J1Ie2XovcTz2ynThq6b3x0HyyPuzkPuPve+gQV966XvOQ5mEX6vxOo74asUvd0qATRJAM0uWiSAdglgiQQSJ/qwl8+HDx8+fPgYZoa9AD58+PicGYrgNlhkcV8Be7jP517TXySte9sfr+38QouR94LbtSoe7vLezXbwZV+YYEoOkfIGUfI20fIdouV7jJAfD3u5vkwMtf2LXO8vPmukx+clTnszmPX3j0X4gQjLjDufzPvkmlBeUMfHL/4/3j32F+am/4YEeZUE+RqZ8hGj5e/IkZ+TIz8nTv6NQJcoHSD/hwD51EOgfEqC/IZc+Qmj5Qfkyg/JlR8yWr7PaPmIZL2HOGMDccYDjDTXMNJcRow1gWA7qd9ymXYOlj0GP7OFQOMw4er7RKm/I1z9CxHy73z9TPFNdaVJAKbEYkrsTc+ILV07WTatjgxZR4Ak8cm16yJ1X+H1q0J/onPZlNYBv//quf4nFL3TJ2zp2nnTfmNsiym2yeo+Udhu0e5unlOsnUCqnc4oK4M0K4PJVjZFZjbFZjaTzGwi7GiCnBRCnFGE2NcJdlKJsbNJtcaSaOXcNXHaG3c0dbQWxw/O3BCpAySIVYvX9KqXiwdfYeOkZ1mTcJZa2UGLs4tmOUCbHPYI1Y2qm7naBtrlCO1yjE45Sbscp12O0yxPsVDOu0Tp659Nns+naVCP0awOMVN7kIlGI/lGHeON+UwymqjSNlGlbaJe7aNe7aVa28w87WFm94qi7qJUX+oSuZspMOrIM6tItQqJttOJtFMJcxIJdKIwXfmNm02DS7rGCrWSBWo/U+QNkuXMXesn3UJ1hJ3PDPkGFfI6FfIKlfI1ZshzNIRcZrpcoH3EuyyKf59loz5kspwgXp9zW9fxUUPnsq4x0TapsUweMA3azCgKrDii7FFE2RlE2GnMmFLDisWXWNXxY1qrPmbTuo+4cuUKZw+/SVHweqZo+ynRjlKqPcE09RTl6jzl6iJT1VFK9Eco13a5rmHvSPgWOUGjtoTF6kGWygEWy0GWyEGWyuMskQM0qEcZZywgzZpAmjWeDHM8UXYmgU40adZYyowa5se2UWCWkmtOIsMaR5KdSaydhNK0Xv3hP7wZRohEE6knEmtnEG+PJtnKY5Q1kQyriByzlLHmDMabc5ho1DDZqGeq0cZMfQWztTXM1x6hXtvGXG091doG5lgreTD/OWqd12iKed1j9V0u7/HtM2MH7Ftulc7ogzMP3BCp5QOK5T2mqCsukfo5CrTz5GlPMkYdYbQ85hGp18x+j4mRO5iuL6FJL+c+rYh0K50AOwXLCce6Q4v/oVBjmSzTp7NYW0anto527UHm6qsYa1aSY06jTmtgnjGT2UYFM41yZhg3LOiDnSQi7GxirAkkWNNINeeSaTaSaywmz1hJe+YadlU8yENjvk2E5NzRuGnGxEcI1V7HtkuG/Tn1WXFk8pDE4ChZTLQs5di6xZx+4PtESQfRxmJGmEtdLGOEuZwR5n3EmKuINdbi56T0f0xnJOFWBcH2eJfldzp+TjKOE+f5ztbVez1jjKFel9s9d29RVEQIkHTGyVPkyTnGywXy5Rny5TkK5EUmyEtMVK8xSb1BqD1+8Dp10vGzM4ky1hBtbPCI1Cnaa6Sqt0hT3yZdfY8M+TGZ8nOy5L+xsOCGSD3Y4vnBxsLucdrG1fpdifR3149b+B5ormSg8vR9X+jPNt9bpB5IlB0sN7w753Zf2/T+yjTc99rdYCgC9+f5DlklfiyRQJZIIEslkGUSSJcEsVqCSBTjcy2LDx8+fPjw8QVk2Avgw4ePz5EtXTv587WrvV6iRG4/B/VA3/8y5ubtWxf9nWvfl193HfoE6qGLde528VWqs/7axifXhCtndg5rufrDkHTC5Wki5Fki5GUi5RtEyTsEyKJhL9uXBbd16a1wR8321x6+yOJ037btbt//ekb4bwVl/KJA6LoLAqsydGxJwJZ43j76KQvz/404uUScnCVDPmS0+hk58jNy5GPi5DcEyqcEyv92ff6FQPkvAuW/CJK/ECz/Ra58TI76W0bLR9dR3yNHfY8c9SGx5kpizS5izGWMMNuJssqItscNuax+dim2XUKAsZmtK3cjciOndN9n3W++f3NUy9jQpeTLMdYX7yNeGnBkxFcqqkz3s8mxLUbZFg+t1Hq1uVvlvHQ/C/obN3jbV/Y36ThYW3/73Id37dwS7GQS7RQS7RSS7FSS7VSS7VEk26NIs0cR7kSh+9kEOvG98Hdi7ok47SbACSPCGckIPYEfnEkhVhI9bfP318pu2CxffINdtS/yQOYFtme9TLVsoVY9Sos6SKscok2O0CZHma92UK96aHNt65QTtMlR2uQoDXKchfL0dUFaztIgZ2iSp2mSczTJWWpVD7VqFw3qMYr1ReSZ1Yw155JrziLfmM8c7UFmaw9SrW2hVu1knvYIs7T1zNDXMF1feT2KWl/EFKONSUYTBWYt48y55JgVZJilRNlphDhxBDkjetXBYn0BzWoLtdouCtV9d73PdAvVaUYHM+QbTJfXmC6vMNd6jQp5junyDGVynpnWszxY/G2CJf22hY6lpsEOQ2eedX2/Rstkim2SaYcQ5lg4Ttj1Nq/58/j6Q4TLi2SG/oYZ+f/A/LmtnF/5KybIVgr1XUzWuinWDjNVO8E09RSl2ilKtM0U6Q8wQ9vNQjlHs5x38TQt8jTNcoRavY0mrZlO2cti6WGRPMZi6WGx7GeRdFOiryDaziLCHkW0nUKok0CIE0/rwiVc3P08x9vPcWrFBZaUrCLVzmGkfV1o62t5GyCh10VqM5kYO4N4O+cmkXqMWcF4czZFRiOlejuztJVUaeupVY/QqLazUO2iVXXTrnpY4XeCLusknXKYdzb/HSkyg0fLfjjoe8xQ3KA+vUYfkfpGJPUE9ZzL7vsk+SFbiJRSwmUKb5+cgCMxnpy2W/Uo9ukRzDMjcOwIcjOn4u+MxM8ZgeNE3HXBOteOo0WfS4vWQbO2nAZtBTXaYjKsIkZZk6jSq5lhlDHdKGWaWcxUs4hkO9nVd8URZqffsPy2ZpBqziXdXECW2cxoo5OVE04P6r71kzO/G/D/N68sIUr+nUj5H0SqXxKh/h5/s2vYn1u3Q4i5nGj9HInyS5LkX9nTtf6WY6gRstJFF9FyH9HqerT0dVYSY65yidP3E2s8wEjjIfycUf0eP8yeRrhVTrBdQJA9lkA7B/9+hOqBBOo/Xtt50/UpnjD7jupCGXqv3wqUTNLlEZqTf0yBPM8E+RoT5GXK/V9jkvoGheqbjNYP3PZx/O2xjNT3M1I/QJr6DunqIzLkGlny92TJf+PtMxP7vacHG8/2ff/85Jrw6rm7Nx57+9yHnoUCt0oj1t8cykAL4vumi/Fci34E1v4c8NzbP70GY8fnecR07+3u/b3raOPqr+aCyr58nu+RhWJzvwR5WCNBrJdgNkgwKT6R2ocPHz58+Bj2Avjw4eNzxJ0/2fvlqO8Lnjsn753SX/TgFxm3rXHfl7qvQuTs3eR2bYq99+37sv5lsZL+9BqD3g99z2tL184v5CINQ1IIlYOEyXHC5DThcoEIeZ5IeXXYy/ZlY7A2393dPWA7mVJwe7Z/wyVO91d2776wuKh/EcY7t/BjPfsZOz5vwAkh0wlD5PpEXoSsJ1aeJFaOsWZeD2OMj8mWax7i5dcEyV8Ikk8Jkk8JlD8TKH8iUP5EkPyJYPkvEuXX5MgPyFEfkqP+hhz1XXLUVbLVd0jTnifabCfabCHabCTKrCbcziRgCHar/U1keU/seU8kuieHvZ8Z7v8fJwfZUv5zMmUjqbKMYC172Cfl7harl6+nq6Od3e1tPH/iVf587arHbtJjKWqE9buvW+zvW699n7t9hT+labds83djctVxAomx44i14xlpJzDSTiDOTiTOTiTeTiLeTiLEiRhwf38n6K6L09501C7lqU0bCJJQT115TzB/eg2+1XORMnmAObKBHWMfYnvuwzwYt5uFqscjVDeoHsr1Lhaovde3qUN0yDFa1RFa1RHq1VGXIH2OejlLvTzpEagb5QyN8hQz9LXUq25maxsZa85jtDmTbLOCTLOMMeZsZuirmaGvpjO6h3VJZ9k49mk6E/ZSpt/HVH0xRUY7hcZCJpj1jDdrGGPOJsecTrpZTIo1kVg7C8sv0HPuSVYho43VzNMepFi13rP+073gYYZ8kwr5ukuofonp8iLT5VkWRr5HotQgcmdiR4dl0GoZFLra+KgB7Otzc3Pxlxai5LvEyifMyPgd8VJFz9wfUxn2EBO0rUzSd1Ko7aVYO8RUdYwibSd5RjuTjFWUa1tplTO0yFkP1/9+nBptGTONalrVoyxS3XSqfXTKPjqlmw7Zw1xtPWlmKSFOPIGuhQLe9+DlAy9yes1Fnt5ymYdre9sVb+na6RlHBUgom9r2EWXfEKmTrHGMsiZ4ROoCo4opRgOlehvT9aXM1dYyX9tIndpCk3qUFrWXNnmMTjnAInmcLvMkS+UIdfIItfIwjbKdVtnLLFnBvoI3+OmZTwZ81xksZdFHZ/7M6oKfMUYOs67wBxSpZ5mszpFjPECOsYpMYxlp0saZ1Y2MlvupiN7JyaXtpEoDyUYtk4w5rFTTON5xklN7r3D24BUunrjCwgUr70lfkG6PoMqYzny9nhq9mZVJm9k6+SDbFh1kZs5oSozplJpFFJuTmWxOZJJZwATzhutEiJNKuJ1FtD2OGGsicVYJidZ0co02atUJatVJYvTsm96LfnLmd67I/Ov0rce3z31IqPZ1ouS3RKp/JkL9PRHqp4SrvyVM+y7+Zvs9qY+7QZBVT4Sxl5Hau8SpvyVB/ZRE+e8kyb9SW/DiLSOWw6WeGFlHjKwhRlYzMf5+Yo01xBpriTXWEWs84BKnNxBnPEK02TFgWaKtWsKsUkLsyV5CdbYrP/UNZxh3zuz+onnd1+1rB76LOcAzeSh4H8P7Wb9pznaKra8zP/oHTJTXKVTfoFC9yWR5hynyHonGkpt+Z+z4PE8u5Md69nvoLzdygD2JQHsySdozPNa1ekCr7/7GsAOJ2J9e466J1APlK79VmbznS149M7DY7t7uvcixP5F6oLpw/6a73/ZeTOseN7jfYd37/7WI1H2jyu8lJWLzsASz0cUjEswWCWG7hHxuZfDhw4cPHz6+wAx7AXzcgtzcXHJzc2lpafH825vhLp+PrwZDnbgZ6m8N9/ncCSUFZZ6XRfeLmhv3C9wn14QNXfKlEVnvJndDFOtr4zrc53QrvNtB3wmRgdrQcJe5L7rEEyybCZZHCZF9hMrjhMlJwuUsQbJl2Mv3ZWEo97z3xJN3lOin12BD1+crUvct12ddeOO9X98Jnv6O39LSMujkn2ablE9cSFvRz9nS+DO2tW8iRu0jS/2ALPVDsuVHZMuPiZd/Jlj+TLD8F8HyF4LkTwTJfxIk/0GQ/JEQ+TOh8idy5adkqw/IUR+Qrb5NtvoWWep9stQ7JOj7iLBqibCqCbMqCLXHEmr3H7E0GFtX7u4lTLvrY7DnZkLoBLrGf5ts2UyGrOPo0iVMTWomwp6I5dz5RPEXgdY+dttXrlzhka4yT52462Age3NvO+C+dem9zVuknlZU6REH+rY3kRuL7O6GrbrtF0CkM4IoJ4YoJ4ZoJ5ZoJ5YR9kgPQcN0Da9cucLXTr/CK5de85y7u97cwsEPLyXzVEcjlbKG/ZOvMFPWsTvvNeplD42qm2aXUF2lbaFUX0KTOsRCtZ9mOUyrOkKLOkSLOkS9OsUCOUqjK4q6Rh31iNON8hQN8iRz1U5maw9Roz1Kib6EbHM6GdY00qxiUq3JZJllNERspiNpF49MuMCDmefYPPYSpWoJJUYnk41WJhmN5Ju1jDPnMdqsJMssJ80qIskqIMJOJtSJI8CJIMzOIsNoIdtYSrJee0/7VJHr4vN12+8rVMgbVMhrzNNfJVtr5D/f/i2/v1bWK8+8W3BxL9gZyIJ+hGMx2TaZaJuk3iK3uvv6Xtjxf9nZ+WfCZRKn72tmjNzHOLmfysgNFOibmahvZ4rWzRS9m/FGO7lGIwXGUuZr+2mV07TKU67P07TKk7TK48xXG0iwU6jXNtCh9tCudtGmdtIhe2hTO2lW2yjVmxlhX19cU1xk9rpH3zpzlUiJ4aPjdcRoCb3KXVxkUlx03WJ1w6IIwpw4l0id3keknsI4YyYTjRqKjSam6R3M0JczT1vHfO1hGtQ2FqqdtKl9dMoBFsshlshhlmtHWSpHaZIdNMkO2qSbRXKUDjnt4cWun/T7jO47pnup60d0F7zODFlBmSyhRNoolAY6Qy9SI6eYp44zSx2mQuuhTNvD2tFvMEkeYrysJleWki7Nrm+8bAAAIABJREFUlCesJ8Gaw0hrOlEyiSf3XeHc41e4ePIKz5293qbuhfATb49jqjmF9pEzOTL/KQ4suMDjHc9x6fFXuHzkFTKtMRSaE5lg5jPeGsc4awxjrFxi7BuLtQKdWIKdZMLsDEZYBWSas6lSj1OtDrM4/BlanGeYJ68xT17jqa4mtnTtpFw29RKpoySTT6/Bh2ey6Cw4cv13jYeJlH8hUv0DEepnhKvvE65dJUx7h1DtDUL1F/Gz6jGdjGF/pgVYFYQaq4nWTzNCe5ZY7TVGau8Qpz4kXv2YBPV3JMo/Eaqt97T9gdpWpLQwUjYSKxuoGf8gI40NLh5ysZE442HijM3EG9uJNpf2W6Zgu4Aoq4Zwq4wwayohdiHBdj5B9lgC7CyXUJ2Mn5OI48RjW7EoTbtJRH/vwCs8sfBjGuQyOUbtZ64rZeg3HWNi0B4mqTcoVFeYrN5yCdTvUyTfoViuovvZjB2fN+T+t7/+czB75v7GubeKtP70Gnel7Wi2OWC5+otu7rvQsW/kc3+/8ek1eo2HNq7WB40g78svrv5jv+8Jfcvi3vZVTU0zUHu+F++O/bFLQtkhITwqIeyUUPZKKMsl8HM7vg8fPnz48PEFZtgL4KMPLS0td2Sp647g+iKKJD6++JQUlPWylfosIvVXJfp4SsH1eikpKPurFKX7MhRBbDAx7MvaLqYU9BbUvScX3JEKb525yhtnyoa9rH3RJYZAuY9AuZ8g2UCwbCFEdhEi+wmVIxiSMexl/LLg3QYGEiUHsn93R0f0fT7fS2HaXZ7BuNO68J642rhav2ks4m2rONgkl+NkEKVvIS9+PeHGSqKNzWSqD8lUf0OW+luy1EfEyS8Jkf8kWP5EiPwXwfKfBMkfCJI/ECz/Toj8kTD5T5LkV+TI98hW75Ol3iVLvUOmeotM9U0y1TeI07cQak0nxC4h2J5AoBOHc5tRrn1tLm/VHkSuR71kqgdZX/4s02L30TqpkwSzgVhrDpH2FPydhDuaUBtuiovMm+zvB6qbgSyQ+9oB99d+RXovipg6sfym+62/a/Hna1d7CYd3SogTQagTQZgTSZgTSbgT5UU0wfcwUnogvn7ueh289tzrnnrf0HW9j3JHp//rlb+QIiUUyxKOTH+HnmkraAzZTpU8wgJ5lAa1hybVTaPaT6W2jqn6chrVARpVN01yXZxuVgdpVgdZIE8yT+2iQU5TL6epUseoleM0yGka5Eka5Anq5CSl+nJmaxuZqz1KtjGXdKucVKuQZGsCBeZocrUCCqWDJ+ubKZVlbBp9mS35R5hitFFoLKTArCPPrGaMOZtsczrp1lRSrUISrTyPSD3CHk2SOZNRZi3xesU97U/d4r/I9Ygyt+33LPk698tmWoxIzot4oqCLiwa2oXdbh3szwkuYDr2FSL119V5PWfwlkRSp4vyyvydbOhktyxlr3E+esZ58/WEm6duZoD9AmlVOllnNOKOV+WovrfIErXKKVnmCNjlJu5xgoTxGhX4fup9NrbaGZrWFVrWDFrWNFrWdZrWNJm0TJXoLGWa5px9032ve92C0xN10v3oT7ET3Eqnj+ojUecZsJhm1lBgLKdM7maWvpFpbT73a6rL53keH7GeRHGSxHGKZdoylcoSlcpR62UKz7KJD9rNEjvUSqZ/pmjdo1OWn12BPwTqWyEkP7XKIhbKPOtlOkxyiSZ2kXh2nVh2hSh1kttZNbeAh1mW/zJ7pD3Ck+geMkQ4y9UbirUrum1XE+0+MJ1SyCZJUfvn6/8GWcD69xl0XfgKdKBKsPOKtcaSqiVx5dApZUsqJtS/wwlOvESjhxGkjGW+NY6yVy2grhywriwwrnTQrDd3PJtqxGGObxNtxjLKDSTdnMFvbxxzVzVzpoVYuUi0vUyMve4TqH575A6WygSY5T5NcoFGeZvukh2mUZzzEmPPQ/WwCzHVEqI8JVz8kXPuQMO09wrQrhOovE6JfJkQ/Q7B+HH9zJeYAeZnvFY5dQJC1gDDjESKMPUTqR66L1PolYrSXidXeZKT6FnHqe0TrZzz7jZFqWuUcF7uqPWKtt9i3pfXrbG14gjhtC/HGVuKMTcQZm4kzrv/tJsF4lAR9D/52Zr/lizU7iLKqiLBmEm6VE2qXeAnVYwiwswhwMglw0vF3RuHvpHhE6+KCOIoKYvF3RjFWX0WdXKROzjBfPXHP6jPBbGeyeosp8i5T5FsUyQeM0U5QNfFBXjj1+h31xY/17PeMIwYbM/S32L6/cbl3v3W30q8MJHIOtjBG5Pr741CF5v7KKnJjYVp/4//BnpGDLRbf0rXzruTp/jLxeQnVKySIxySUHgmjR8I4JGHcL0Gfy7F9+PDhw4ePLzjDXgAfLu5EmL7VBLUPH3ebW4mQ7m0+Uferya3ErYEi8gd6Sf+yUVJQxoauG4sX3Nu+iO1dkwj8pB5/aSFAFhMoKwiUtQTJRoJlGwGydNjL+GXDW3geap65vhETg3E3n/Xe/XTf+/JWi5GGImZ7JnVcUS3e5/f7a2W9BIyBJoRCzSbCzVWEmYsJMRuJNFeSob5Fhvo2GeoDMtUHpKifECp/JET+gxD5E8HyR4Ll9wTL71x8Qpj8B4nyK0bLT8hSb5Gp3iRTXSFde4107VXStJdI014k1JqHY4/GHmQS3M8JHnQSK0TCsMQaclt5+9yHhNsFpBrLSDY7SDSbiDPnM8KqINIuJNTOHfaJuTvBHTXkfR9424u6F77dSpDxFrz61uEn1262m/SOvu4v+sc7sut2c1MXF5m9bEeHu44HrLM+95z7WVRaWMHG1TqmOERLJmNlASXSyVRZxIlZ71Mm91Etm5gvW1mgdtKg9lKlbadMX06ZtoZ6tYd6tYcm1UO9OkaT6qFJ7adeHaFKPUa9nKJeTlGtjjJfHaFBTlHvEqjr5DgztU1UauuZo21ksr6MTLOGdLOGNGM2BcYsalUuV1d+kwaZxjNzq5gpdZSqZRTpHUwwGsg35zPWnOuKop5GmlVEslVAlD3KI1InWdOIs0pJMmfjpyI97ex2+s877WMTHYu5+ly2akUs1vM4rGt8oBTjXRP5JQVlg/5eaWHFnV9z131iSyQfHPpfpMhsRsl80qWJxfnbyDWWM8ZYyThjLfn6BkaZ5cTbE0kzK8k3FtKsDtImx2mTE7TJMVrVUdrUERq1nRQYTeh+NlX6Yuq09SzUttCkPUKDtpEmbRO12gPUaPdTYFQRYaf0e89+cu36vResBnYWCHFiCHcSiLZTGWlnkmCPIcUaT5o1iSyrmHxjHpONeqYarUzXlzBLX8FcfS0LtEdo1LbTqvbSrvbT6RKpl8hh7tOPslw7SoNso0V20yE9LJITvUTqnQUPDtpX/+zMb3sJ1DdE6m7qZQdtcooWOUWjOkGdOkqNOshc9RgztV3UBh+gOvQhJqv7KTCWkWu0kmHWkqjKiZBx/M3FTKbl1PPzb8R4jne3RDE3fk4Y0XY608ekESlJzMisJ0Yy+f75VI8I9Z2zHzPayiHTyiTNTiPFTiHJTiLBTiTUCWeEY5Fvm1RZBp1aB0vUdjrlUZb7H2Zp+Cs0yDNUyavUyEvUygvUygtsKniYhcZZ2qyzNOpnqZPTNMklGuUZGuQZGuQSpeoYsWY1up+Nv7mccO1vCNO+RZj2JqHaq4TqzxOinydYP0WwcZggo5tAYzv+VgumE3/P+lDLScXfnkKQ1UiIuYRQcy3hxmYijN1EGgeJ0p8gWr9AjPaCK5r6bYLNTs/+cXY2nXKaVjlHq5wjWjJvenYtqjxLor6XBGM3CcZO4o0dxBs7rovSxk4SjF0kGLtJ1PeRpPfgb2f1c22TiTXbibJqiLTmEmFVEmaVEWoXE2JPItgeT5A9zmX/PZpAO+cm0TrQHk2wnc8Yo4356hQ16gRV6gjp5qx7Vr+JxmKK5NsUy1WSjGVsXK3flX56XEH+oGOuoTjC9R2T3637sbSwotdYpO/xblWevkJz3/H3QOX0tl/3Hg8NdEzv7f/40cCOjMWFfz1R1N4MFql/t5grfhyTcI5LOCcknPPOSL45rfqm9t7d3e1zzfThw4cPH39tDHsB/uq5G+K0ewLEe1L5y2Cl6+PLxWAvgINZafn4cuMtxrqv8UB5mgdqI0OdPPBxd9AkGFvKcGQWflKNvzTgL60EyBICZRVBsh5dEoe9nF82+k4Aef97sHbd3wTUvWYwgfpWQnXfffuNEHaJj+4IP28Bv+93+8tjbTqRHnE62Koi0C5nhPEI6eot0tXbpKt3SFfvkqL+llD5HSHy74TKHwmVPxIsn7j4LSHyPwmV3xEu/85o+RHZ8h3StVdJ114mTfsaadqLjNKeZ5R2mVTtIraTgXWL6OUoJ44QJ+qm7eFODDF6Ao74ITJwygLvZ2Fxkcm4gnxC7BzizQWMtKqIsSqJtkoJt/MJtjPxv4eT8fcKze5t+dvL3lvTBsxdrvvZvYRgzTbZuFrnz9eu9mpDJQVl/QrcytD7bZMDjT9u53z6jqtzc7+YCwi8o33cCwO877NQiSdNpjNR6pgodUySBiZJI2WynAdHbaBKNlGrbadW7aRMX0GBUcssbRsLtEdZoD1KgzpIk9pPo+qmUXWzQB1ipraNOnWCOnWCKnWM2doelzh9ggVyjFp1hPnqEJONNkr1+6jU11FgdDBTr6TKmEW3msPZkXMolGrO17xDg7TRLjXsjKxkrVbGLH05M43p5JqzXFHUJaRYE4m204i0Uwh3Egl1RhJvTSbGnkicVdqr//VuD/dqwW+VCuaglsEmLZ9EO4KdhsZLmiLXNm+ywB7o2fFZrntxoc4zW77Llf2TmZ68ghc2zyRVqyHDbCTLaCPHWEyusZyxxkoCnShG2LkkW6XkGXU0q/20qkO0qyO0qcO0qAO0qh7qtC0UGAsJdCJJtwqo0VbToG2kTnuQBdoD1GrrqdJWMVe/jzK9gQTruvXuQOc5kLAR5EQT5owk0hNFnU2SNY5UawIZ1mSP1XeR0eiy+l7GbH0187R11GoP06htp0FtpU5tpkk9SpN6lEa1jWa1i05rNyvCDrNQHqVNulksh+iUUx6R+qdnPhn0WXmzSH2CdjlEs3RTL4/SJqdpkVM0yUka1HEWqCNUqR7maHuZrm2jVNvIZH0NBcYyxpptZJkLSFYVREoef3s5nUBJwE+iPe30bovUIc5IwpwEQqxYgiWaj1+J4b+/+B+ESbyn7SlNI91KJ8VOIcFOZKQdR4wdS7Qzgkgnmjg7lDKjmEa1kQ71MMvUJhbJVhrkGHVymTr1vEecbrSeodk4R6M808vqu1odoUHO0yCXqJdL1MtF6uQCacYDBNs56H42lj3BJVC/Tqj+IiH6RUL00wQbRwkyeggydhFobibAXE+AuRLHmovhxA36LPGOth07Pm/A7xpOOKYTg589AX+7jECriiBrISHmUkLN+wkzNhJuPEqksZ8o/ZgrmvoiI7Tnceyxnt9JsDPokkMsleMscrUzzdUHeD/3AuwxJOk9JOr7SdT3kajvdX266SZR30+SfpBk/Ui/ZY42FxBjthBt1nsJ1TNcQnURIXYhIfYkQuwJBNv5N4nWwXYBoXYRthON7mczTx1irjrIbO0xKrU9pJpl9+w5lWQsI8lYxqvneot+d6t/7i8n+K0E4b5jdpGBnV5uF7czzGd5xx1oIexQXGGmTixHaRolBWUeYdOdZsh7vO/979zc3H4X/X2WBVVfBe71+9l88eOsRPBKcARvRo3hgkTwzcWrB2zzPqHahw8fPnz8FTHsBfir5m4K1CI3C0HugWhJQRm/v1bmE6599IvbtvhW7WMoIvWWrp1fyKhSH58Ndz8ylMUIg0XaD2Z59lXBnbKhpaWF3Nzczz0FgxJ/TBmLJROxpRhbynFkNn4yH39pIkA6cGTesNfTlxF3tJj3tr79Yt99phQMfdLqblly3yqKerAFIwPt119ZdL+b7fH6q4NpRZU3TQJZzkiPOB1gT8JyEhhp7GCU9jKjtFdI094gTfsGado3CJXfEir/i1D5A6HyB0Lk366j/gch6jeEym+JkN+TJP+dLPU+adoLLmH6WZc4fYlU7Twp2lkizNZbTlCFOSMYaScT6cQS5Ywkyo4j2o5npJ1MipXF7tXVvfrD/uq/pKCMU4fO9Bqr7dlyimhjGpFWEeF2AaF2LoGfs7Xp3aS/vu3Ta7B15e4B9+lvDLtxte6Z5N+6eu+g0ddbV+/t97j9tdHbEYPcE+nu+/vTa9w1y/C7jXsy3Pt8v36u3PP/UeYYDjTM4fmlP+TC4vkUSC0TpI7pspIZajVztYeo1jZTpW1lftRGKhLamKf2MV/bRo22lQWqhwa1zxNZXasOME1/gFp1hAXqKNXqKJXao8xTj7FAjnoE6hp1gHJtHRONRmbqK2jUumjRp7JGK2WFXs4ofR2NCZeZqOZwf9Z61iYuY4G2kiZtHUvVcrrUcrZrk1mpTaXMzGOamUOUnUqEnUSoE0ewE4PlJBJh51IzecUtF9J8lncp9/XvO1bp1lNYoycS71g8oWs8qWtUWcZNOWD79g3uhRefRRCx/AKJssdQlpPP9IxlxJvlJJmzSDGrSTPryDAXkm20ke2KjA5wYoizJzBD72Khtoc2tZ9O9Tht6jEWanto1nbTpK0h16wi3I4n1RrDDKOFWm0d87U1VGmrqdJWMVtfRqW+iHKjlUyrmGAnltLCCo9NrbuOBrtvvaOoY+1MEuxckq3xHqvvbHMqY81KcsxpjDMrmWDUMNasJMsqJtcsZ6IxnyJjIRX6Mir1Luboa5ivPUSb2ke7HKNBDrAp/iLNsos26aZTDpAnc4b8zOwueN0jUnfKEVqlhybZQ4Psod0tUqsT1HsiqbuZqe1kuraFqfoGJuv3U2AsZYzRQqZZy+qyY8TKJIJlFAEShyORnmMNtoDndnH6OH+8eub6MQIkHEeCex0zxh7JSDuOEU4MEU4UYU6EZ788cwqztbXM0NdRqm+gTHuY2eoQDdolGuXidaFaLlMvZ6mRs7T4XaBRLnkE6ia5wBy1nzp52mUpfYEFcp5aeZrJ2i5GmjU32rE93iVQX/LYfAcZBwky9hBobCPQfIgA8378zWX4W634WXXY9hQMl9Dqxh3x2N/zpN/7x0nCcUbjZ08iwC4n0JpHkNVIsNlJqLmSMPNBwo2trmjqA0Tpxwm0qm76nTptKaukhxXyOPfJEaq1+/s9XqCdR7J+hGT9EEn64yTpPSTpB0jSD7r+fpxk/RAp+jFijQdv2t/fGUW8sYpYs50Ys9klVFcTac0h3CVUh1mlRFtzibJmEW3NIdqcS6Q1g3CrhAirgkirmkA7B9uJwXTCqNR6qNT2UKHtpFzbSqn+8D19Vm1dubvf++2zzHmdOnRmSGL0rcbHtztGGAr99f1D5ffXym46n42r9dtOD9Df2GighX1K01CaxtaVu1GG/oUc7wwHg+UXv1s8J5E8J5F8zYjhdWsk+1o6B233vnSOPnz48OHjr4RhL8BfLffK3nuwyeW3zlz1vMD68OGmpKDstnIiDRR55xOov7q4+42+EwN9V2bf6ncGEq+H+/zuBoP16Z9nOXSJx5BUTMlyidWTsGUqjlTgyFz8ZAGajBj2+voi8VlXqQ92D2zounW/2p84/VmE6qEK1LcjUvf3XbfgMlAet0+uyYCCpb+d7xGn3dtijS2kaJdcPOMhVP2aMPVvhMlvCZPfE6J+Q4j6V0LUrwlR/0Ko+mci5HdEyifkqI/IUN90CdMXSNWeJkU7S4p+miT9KEn6IUKt2becpEq3xpBkZ5Bgp5Fop5NkZ5BiZZFtjSfYiaC4yERpWr9uESLXz7u/vsBfEpg2upNgO5tAJxX/QaLEvuh4W357t5+Bvv/qOe2m+hiKwNWXod6Pm1YPPRrIfS29HRJEbm0Z3trR7uHzzN84ragSpWn85czVXlFPwXYCaWYZeWY11XGryVNV1MSu4fGq9dRHbGa6vpJKfQ1z1UYeGP8UPQsvc3DR8yyOfpIq9QhV2ibq1F7q1W4WqF0sUDuZr7op0R+gRh1kvjpElXqcCm03ldoO5qtDzFcHqVEHqFKPMU/tJd+oo0jvYJ6+lAV6LdONySSY9SQba0nV95BpTSHPLKfYqGaetoRarYtGbQ0t6iHa1Cba1Tba1U5WqS46tdWs1cdRaEURaRWh+9lYTgLlE+fdM3eWwRxhvrniKJPsIBbPqOD7s2bxg5kzOV63wBPB5h2V9taZq73alEj/C3ZulwAnkWg7nxi7kDhrKolmBcnmHEaZ1aSbdYy0bkSTRtnZTDPaadS20aZ2s1j10Kw9SoO2hUZtMw3aGtKtMiLtUQQ4YZQadczWlzJX72K2voyZ+mJm6B1MMxZSYtSTb04nyk4jyBnBySNtXH23m+7ubq6+2z2g+Oo4wQQ70YTb8QQ7MUTYiUTbqQR7iY438lWnMNLOJNEaQ6pVQIY1hRxzGnnGHPLNeZQYzdSpR2hSj7NMjnlokMusijxAnWwiR0rv6LqPk1m0yUFapIeFso+10Wfp8nuSTjnCQjlAnTrAAnWYGvU489RjzNJ2M13bSqn20PVIan0ZY41Wssz5pFqVrJ1zhGe2f4eP34jl02vw1pmrdz0ftekX0LsfM3R+f+36O90/X/Xr1bcGO6FEOtGEeonTup9NgjWJyXoXk/WVNCf3sHHK89yf8zwNxrM0yEUWyEXqtOdpNi7Q6DxJtRxlnjpMo1ykyUWjnGemtou56hh1LnG6Vs4yX52hRj1FvLmQcKvQc0zLHuMSqE8QbBwiyNhHoLGDQPNhAsx1BJhd+Fud+FlN+Fk1ONZMbLsUy87GcELRbLPXIhLv+38goc1yUnDs0fjZE/G3SwmwZhFk1RFstRFiLifUXEOY+ZBHqPa3pt/0G1OMUtbJDtbIblZLN6vlMRLs9AGvT7J+jBT9BCn6MZdgfZRk/Sgp+jFS9OOk6CdJ1U8TYdbetG+s2U6cuYKR5hJizXZGmAuJtupcQvVsIqxZRFiVjLDmM8JaQIxVz0izkZFmE/FmJ0nmSmLMWYywSomySoi2yskxVlKqjlGqDlKkHWCKtpN4qxznHri5KEMfcHzp3n4nc1+5ubls6dp5x2KwN3dzwYjud7Oz0FDfFdwOFO5o/M/ynPB+/gx27p910dRXnXudn/rq4YFF6e7u7pu2+QKNfPjw4cPHXwnDXoC/Sj6LQD2U3+9vkrlvNMCGruGvBx9fLNxitXck0VAFDd8Kz682G7puWNv27Us+60TxJ9fkS98fDUWgdkdSfV5l0iUBQ0ZhSg6W5GFJIbZMw5IJw15fXxT6u24tLS03fS9LhOw7+P1Pr8Efr+285WTRrYTheylU9/39W+3n/V335PdUo4TTXU97rIe9z7e/STDDL7Bfy+1k7ayLcyRrT7s4T5j6JaHqV4Sp3xAuvyNU/pUQ9c+EqF8Rqv6JUPVLwuTXRMr/JEl+Trr2Csn6EyTrJ0nWj3nE6ST9cRL1HhL1xwi1Bp8EjLWTybHySbdyybDGkmmNI9vKI8+cQqiXFbhmmxxbmeyJAD68ciV5Ri2dxlOMltm9rol7QvXXb/9/BNzCcvzLxLSiSpRx64ifVYvX9KoH7397RwLfCrc43lcA9P7NqROH/nu63418kt73gcjgkVbeVrO3iuK7V/xYU6w2DXQ/G8cJJc4qYKw5hzHmbMaacxhnziPPrKZY72CqvpgyfTkV+kq2F7zAtunPcmLNCxzofIH1mReoD9jOHG0D81U3NWoX89V25qvtVKs9FOsPMkftpFr1UKX2M13byTR9A9Wqh2q1nyrVTUvocVrCj7J89GE2zDxC/cj7qdSXk2JOJ9aeTKw1kxFmG5nWZMaZpUwyK5hm1FCtL6JWX06Dtppm9QCt6hHa1Fba1Hba1B5aVQ8tcoQ1sp4y7RF2+k/wXOehjD1ud9HPQOOaT64Jp1Y5TCuqZHFuLt9raeF7Cxfy/r59N7Vn77+9t90tUcTfSSDQSSHaLmCkVUS8NY0kq4Iksww/p3de6Fl6MzXaGpYF7mNZ4F7maiuYq61gnraYKm0x8dZ4wuxEdD+bKcY8yvQmKvVFVOjtlBnNTDUaKDLmM8mcx3izkvK8BL52/o1+xzvu/t7yC7wpyvdWhDqxRNpJxNjpxNujSbbGk24Vkm1OpUB/kCq1h2VyhGVy1MUNkbpRLrGpbNtnXqwQJcmUSidbUp9nqd9+FsspFslJWtVjzNFWMVXvYJq+gpnaNsr1jVRo2yjVHmaKvpYJ+n2MM9rINheQas4i3iom1MxgbVvCXRenb9Ufu10petlP97keIU48meZsJhiLmagvZlbYQ2wuf4F145+n2f95mrTLNNuXqdcu0KBdoMY4QmPASSq0R6lWJ2iUCzTJBZrkIg3yNNO1LczQ9lGjTnvE6er/n733jK7jSNM0v8xIB1oABOEBwnvvvSUMCYKeBAESJAiCIAl6I1rRiQKN6CWKEkVRJZW8SiWvkspS6mp1mUZ1VXdXT/fO9PbpU3Nqj/ZUT9euZmbPnp0fz/7AvZcACEurlu6P5wC4yMwbmRkZkRFvvN+nPc087QrZaguBVi3+VoHn+9tXHSU95j2igp5linFkUJjvSeZafKxWfKxFONYcHLuaYKuILDOLOUYCNVqA5/lyP6/u/PQjtdmWMwvbScKxs5lklzLZms0Uaz5TreVMM9tdQvVWfOySYfcvMYvZqe1ih+xnmxximxxmsd4x6r2I0a8Soz9LjLpKtLpCjHraxVVi1DPE6NeI1W8w2U4ftN9kO5FZxl7CjU2EmesJNTsINlcSZC4n0FrETGuBS6xuIsCaS4i5nBBzBaHmCiLMtcwyegi0aplpFRFklRNsVRNq1ZNubKFSv0CFfoEK/SLl+kVK9PMkGluIMtYTbC0kxFxGgFXBJCeWSaMI8KPhTgfibvuGRuIart8e7xzYwPb4bp73+9XcZ7HsAAAgAElEQVRXu4Xq4RY5DffZvW4b9vSoYV3ZQ9/Nv+0hvcfDvRaqi3NvLfofT32/+WnvoPp+L8vixYsXL168fE156AX4VjIRUbq3t9ez392E/xwOr7DoZTgG1gv3oN+9Yt3tlHYPtv6ji4texs9IQttYEw9j8VUf7O2ueujndzekpaWNOpnysFAShJJIDInHlDQsyUWX6Q/9en0dGG0S7I99/ZMJc0XYLkKDCLETPL67jRwpf/vA7cYSkx+kSD2w7OMpS4GZz3athz2yndbCKE94wom4WJWPzSQ7hVnqaRdXXTxDlHoWP+0f8NP+EV/tn/CXP+Cr/TO+2j+5+E/4av+Ar/Z7AuQPzJR/JUn7mUucvnCbOB2hHidCPUa4cQwfJ27UMuWbFWSYhWSahWSZRWSbxRSZ1fg7QZ5tio1ydsoedsoeSowKgu0UWuRJ2oynWCJneXNX7aDr6q5f30YHy5/7bnrcpe7r4L42Ew27WVlSx8GNx/lj36187+6JWU3X78iJNPAeuY83kqhYWVJ3Wzvi3vdBXc9s2+J1pdNi9YvU0+xI4s0yUszZpJqzSTPrSTcbyTQWUGi0UGKspFytoUpfR560kS4N/ORCOrmyisdyX2VD+EXqta3M04/RrB+kWT/gCgu+n2K1hWq1kyb9BE36Car1I5SprdTq+5krj7Ep6kV6Yl9ka+JLbE97ibMdr3Ku81V2lF8kw1hGsJ2Pr53KDKuCBKuQDKucfLOWMmMOs43FLFBrWaJ3s0zvoVXbQau+kzZ9Hyu1R2nTHqNNO0Wrdp4WucKB3D2e+jNegXoi7elI23/Z1y+0aLrO2+17+JcDwgoR0mTk/PQDGcuVP1F8nFAmO5HMtDMJtvMItYqZYccO2sbPCaLSmM+e7JP01lylt+YqXTF7ma2WU69WUK9W4G/H4OdaNJNrVlFgNLqc0/3idKExjzyzkSyrmhSrlLnRbeQkFvH26+8N63K80/OZ5gTh70QQZMcSZieTYHRSpx9gqZyn08NAkfoia+Uy6+QiS+S7RMv/Pu7FCmPd/7d2VbNarrJGrrJGnqZDrrBCe5xa1U2hsZRcYz6ZZiM5xlJyjZXkGh3kqk4yjXaSzSXEmnOIsMrxs1OY5sQwyQl96O3vQIKtDDKNFrKMVrKNNg7X7uXyktUUSCdrw1+jxX6ZlZNfpsXnFdqcl2mWJ6nWDzBPu0Cp2sYi7TmWyQ2WyQ2Wywss0a5RoXZRrR+lQbtAs3aVedoVmrQnmatdZI52gRl2MTOsUkpLTE99efGFT1m58Hd0tf6GycZ2Jps9TDI7XWG+l+BYTTj2bGy7DNvOI91KZZERQ62m3dZei/S/b43Wt9pOPI6dgY9dyCS7islWwwChehWOPXxO60g7gp3aBnZq21xC9SPskL1EDnnehhJm7CdWf4FY/Xli9edcXHfxPHH6d4jXXx5mv/XMMvYQYWzzCNUhHqG6pV+sNpcQaC0m0FpIqLmS0llH6Kh7lR2Lf8KWtivkJS4mwC4k0Col2KoixJpNmDWHMv00ZfoZSvUnKNWfoER/gjz9GInGJpKMbaSo3aSpfaSrR0lVR0lXvcQYm4gzthJsNuNrpzJlQI7u4fjwen/f7F64OLRNdffZd8JwY82x3mGH/v9+LyZzR9oZaVz88bWb97UMB3tOeCLkDYzocSeRa77tuNMK3C3DRdUa71ywN0qhFy9evHj5FvHQC/CtY6AAOF6X9EiO1tHCKN1rQduLFzfel2UvA/G2Of38qe/oiC5zkVsTMw9jcZCSEAyJQknEQ79OXweKc4fvf4fW3wsibBNhiQj5IgS7Pi/LrfLkmh5pYYb7/o+1AONOheTxcKcCuNsBPp7ts7QMurVOFqn5dzURNMlOJlJdIlJdJlI9OYgA7XP8tL/DT/s9/vLP+Gn/xSNM+2p/j6/2d/hqv2OG/COB8i9EyV8Tq79MpHpiWHE63DhCmPEoYcaBUcsUbSVRYsymyKymyKyhyKyhyphLgH1LcFioltCjbWWzto1Cs9+BVal6WCSnWCAnaJZj/PLav9xWT+5F2N//aAx1pQxy5d9hbsjKkjp+cP3z/tyKd7A4IjM3h7b2VWTm5vS7wV05Gl87Z486iew+l6EipsiDmwBOsi0eNxS9hmKKE0KYlUmiWUmiWUmyWU2KWUuKOZtsYwF5xmKXUL2KcrWW7+18mmjJ5ddP/4EzczdwruJjamUDy/wP06gfpEnfS5O+l7n6I8zVH6FE7aZIraZRP0KjfpQa/RDFagMNU/bRE/siW+JfZGtSv0C9O+e7HG9+hYsbXuPsmleZF7yHWLMeXzuFGVYZ8VYB6VYZeWYtpUYj1cZ8GtVyFql1LNU30qJvoVXfSau+l5XaIVZqx2jTHqdVe4IVcomZEj+ofZto+zrWfqOF+3Y7Nv/1olArwmwR/vC9W7k93ccYujjpj333PrSsm0lOGP52MgF2MrYzddD/wu04TlUfp0yaOLvgWS62PMf3O39GsV5HpTGfSmMh05xQprgW3gTb0aSbpRQb8ykwm8g168m0akm3KkiyimhIi+cfPvIf9hl2X587rf9TnZkEmwspVhup1c6yRjtDhzxBh5xlrZwbIFJfYK1cYp1coEsuemjzuU62VA3bl3/VB690N7JOLnEidwt/c+2/jnj//9gnLJcXWSnXWCnX6JArrnzVT7JWLrFUO0yJ0UqaOZsks4J4q5goK5d4q5pIK584s4EYs55IqxJ/O41pdhyT70M45TslyE4l1VxImrmYdGMJTWF7aAraw3Mrfsls6WWBPEeH3xWa5Qrz5Sqrpz1DnXmEcrWLBu1xyvSdLNCuslSus1SeZ5ncYJH2DCVqM6X6Dqr1x13i9CXmaBdo1M5Sr50h2VjBNDsFR8L4qg/Pu9fLL33CoT1fUJrzrCsP9Sp8rGWDwnzbdiGWnUmOlUCWFcmmImPQwln3IpGx+hHLicZxUnDsbHzsIpdQ3YiPXYQ5YPHZQCLsMLbr7ezUulxC9WZ2alvZqW0b81oHmMuJ118mTv8ucfqLLl5y/f1d4vVXiTCODdpnip1CrDpBlLGXSGPXAKG6ixCzgxBztStPdRvBZitBZgthegdh0sWBjh/x/MUPee7shzxz8kNy45bdJlIX6yco0R+nWO+lSD9JkX6SQv0kGWovScYWUoydpKpHSFcHyVBHyFInyNFPkaufI1+/RKH+NEX6NQq0F0lXh8hQR4k2W/G3s5lh5wxyUQ/nIr7byBfuxUK7N+q3HXs017L78wcp0LojGuzpUZ4FnA/q+91Cufu50HT9gUd6+aYwnvFWhAiRIoROcJx2LyNpevHixYsXL98AHnoBvrVMZEX3aGFAh257rya3vXjx4uVeMLANG25C85uSZ2noBMnAnwOvg8jDi0CgyfgG298GBuYPdd8f9z10958LRTgmwjoRGkXIEiFU1wZNAA297+4JtKH1eqS++H6K1AO/d6LvB6O9dwxcaJGmpdCutxFq390kvK/VSIQ6S4Q65+I8keoCkeoCAdpP8NP+Bj/td/hrv8df+0d8tb/FV/sdvtpv8dX+Bl+tDz/trwmUf2aW/IpE7dNhxelw41HCjIOEGfsJNR5hmlU+arnqjAVUGXOoNpqoNppoUIsJHHCuTWo+XdoGurQNzFP9eSWTzTo6/M7SJI8yRw6QJysGXVeRW25b3TY9OY0zc3Me+mTcg5jsG1rn7qeANxLDher+4IMPOHn6FLptMtmZNOr+mqEGtR+DXOF3OAnd1r6Kk6dPeRjLbR/lWKw1DVabU/Czo4i3Sl2UkWBVkGhWkmRWkWLWkm3M9wjV+aqFOKkkWOIJkliKZQOV0snl+h9SpW+iVu1jjr6bRn0XjfpOGvWd/eGMjRXU6fup0w9Qo+8jX22mO/VJ6mQ/21NfYkfGS+zK+S6PFH6X/eUvc3nL68RJMSnSTJLezHQ7BX87iwC7gDSrjFyzhhKjkSqjmXq1lCa1kiV6N8v1zazQd9CqP0KbdpBW7Qht2glatSdolYsEukTqkdq58bStExG3hwofjYW1pIrwby/+kkwR4uRWHty3r+ue+uBOofNlX9UDESYmD8k1rHxs4q108qSKT3b9knd3lJAjZeRKGXuKjpNvVpNnVqF8bCa59vV1Akmwckg3K8m0qkm1ykiyCom0kwmz45ms+w96hoe6Ir/qw5NfdbxMskuYZraSrx9mufYoq7THaddOslo7xRrpF6rXylk65Rxr5QKdcp51ct4lUl/gO0t7aZTVrJCDrJJDNMlGXulu5C+vxXnK+Vb3LwaFB18nl2673+7fs2Q2rXKd5fIi7XKV1fI0a+QKnXKJtXKRDrlAh5xjof4I2WYTMVY+kVYWYXYKQXYcM+xZTHdCmOQE42snMs2OZcrXJL3DTDuRRHMOSeZcks15pJoLSVeLyZClzLYP0THjCvPkKbqDLzJPLtM54yka5QmK9R4q9D0Uqg3U6SdYqF1liVxjqTzHMnmOBdqTFBjryDM6KFX7adTO06CdpUE7Q51+ktn6CWr0Y7z6xGm+/Px/sXPF6dvei16/sNUlUC/Hx1qAYzXi2NXYdjGWnYPlpFBmRXnOpbTE5O3r/bngD3QfHbcAZzuxg4Rqy4kcdftFRiXb9Fa266vZoXWyU1vPTq2bZap57OttriRBf5N4/XXi9VddvEa8/joJ+hsk6N8jUvUO2ifC2E6MOk608SizjH0uoXor4cZGwsxuwswuQs11rlzVHQQbqygOPs1TW9qZIlFMlTimSzJ+ks4Pr+TcJlInq/UU6sco1I9ToB6jQH+MfP0E+epxko3tpBr9AvVIInWBfoUi/RrF2g1KtZco116jQnuLKnmHavkQPz2Lr/rg9d6fMU0SmCH5fPbUn/jVjX/nP7/3P8fd7v6xb/hIRO5t9vQoz3u4+7OhbdHA/tkr0Hq5U9wpZoYjVPrF6VjpTw2VLv3RVRJF8HNt486hPtYiCq9I7cWLFy9evDz8AnwrGZqbZ6Kh6iYiUrvxhvb24sXLw2Bou+T+3P33WPl6/yPgzjE19HxH2t4bJn9kWltb6e3tHTHtxb3gg2tHB4nUQ4VX92ciwnIR4kWYJUKooZjpWLdNXmi67kmN4O6b93ZX9TsnBvxvpAgo4xGp7+Z8h4uyMh434UjC9tBtq4zKu54ECjS6CVcnXZwiXJ0mXJ0mQp1hpvYJftqv8NP+Gj+tD3/5T/hpv/EI037ar13//wUz5HcEyT8SpX1BtH59BHF6L6HGHkKMXYQYO5hqDZ+DUvnYJFvZzFFLmauWMVctZ4FqI9i+Nam9Sl9Du95Bu76WBmOu5/M5+kHWhVzhaP5OHi++TKzUeK6rW8QZTig9efrUN9pl7X5e3OLdl31VHoHvQXHy9KkxXStjObL39Ayfq/CrPu7o/mVkZw1bjtGOFeRYVNgmJbZJgZlCjFVAjFVIrFVEnFVCvFVKglXucVZnGc3kG0tIMhsIMpPwl3A+v5pEkWykVNop1dopU11Uqc3U69up17dRp7ZSp7ZSpu8n1WygSu2iRt9NZ/TTtCfu5dn25RTJOqplB5WylSeqfkypdFMkHaRJIx+fyOeV7r/hzd0XCLPK8LMzCbALSLVKyTWrKTYaqDKaqVNLmKtama+vYbG+nhZ9Gy36TlZo+2jVDtOmnaBNO8MK7XaRejTX3HjHTiO1zcN9phmKebkGobrGj069QWP2YPFDt0329CgO9pwgSE8iw1hAunG7oDXw+W9rX3Vf6nqKlUuyZHPzyN+QIyX89NBvSJN80rQCMs1iMswifJyp2I4vysfG8pnELDuZWCubBKuAcDuRUDuOaU4IU50gjzPP3Xe6+82B13U8qQx87CymWHPJVtvIUbtZrh2iRTtMq3aUldoJVmm9tGsnWaOdpkPO0CFn6ZCzdLrE6k45z1p5gkbVRfvkIyyWXSyVPWybfmKQEP1KdyNf9cEc6blNpA6WWL7qgy+uxfFKdwNvdf+co3nP06o9Sqeco12u0iUX6JAnWef62SkX6ZDzrNHOskZ7gnbtNPVqI0lWOcF2AgF2NL5OGFOdmYPO13ECcIZ89iCZ7Mwk1qoi1qomzqwlwawjyZxDitnM3MgdFMkW5shFNoS8Q4M8wRw5x1y5QFfgJUpkC/lGF+VqFxnGcuZoZ1mkPckSeYal8gzL5FkWaufJMVaRbbRRoHaSY2zwiNPV+qNU6Qep1PcTqRUPqi/uVFLu+mSb1S6Beo5LoC7BtnOxnFTMMdJzTATbicN24jCdgFG3y7WS2KQWsEVfxlZ9Bdv1VWzXV7NdX0OEPXYI90BzDYnauyTqb5Ogf48E/W0S9LdJ1N8mUf8+Sdr7TLFvLU6baqeToC4Rq3qJUcfInnmO7MDTZAf1EmFsI8LYQrixmXBjk0u0Xk+YtoFQ6WCShPH7N/87v335/+bzF5Lxkwyubv8pgVYZwVYVoVYdYdYckox15KtD5KnD5Kkj5OlHyVPHyFXHSVf7XE7qvWSpx8nVnyBfv0yh/gyF2rMUazco0V6iTHuVcu0NKuVtKuVtquRdquV9auQjQqQeP8kiSCoJl/nEyGoSZSvpcpgcOU+R3GB3cR/bcn/NX137b4Pa1/G++37ZVzVIdK4sqaM8vxpN1/lz381B0VW8oa293AuGy08dLkKUa4yYIkKmCLkiFIlQJkKx9AvX/8fnMmi8OVYdH+7dwztv4MWLFy9eviU89AJ863C7qya6on88k8UTEbS9ePHi5W64G0eSe1Xxwz6H+4U3gsWd0draOqJodKD7KB9cuz+u+7EWFYiM3x2p2+agSXrNUKMuTBut3x6P29nNZ9f++4Sis4ynfo5X2L4XDpWZZidhxnHCjMduoU4Qrh4nSH8ZP+0v8dP+yiVE/71LlP4lvtov8NO+wE//S/z0nzND6yNI+wdmaX9Bgva+K6z38OJ0iLGNYGMLwWYPU+3CEcu2TF9LT8ZuHms7zeNtT1CXPRfdNgmyw1imWlmut9Kit9Git3n2iTPLqVU7WOy/hc5ZT9MZdZUIlTOoXozklijLrXroE3IPgoeRl3uk6z7cfRirXh/sOTFIYBERKgonFm5c+fQ7Aj++dnPE9AMj7TfdsfF1LCY5/iRbOURa2URZuURb+R7Bul+sLiPRqvA4qsOsHHydMGZnL2JOZgYF2hoWBrVSrFopUqspV+uZrTZTq3qoUZuoUZsoVjuJt8ooUxtZ5H+UvWUvs7HwSdJkAXNDt1IuPZyp6+ZcYxfdiZfIkzayZQk/PJPNR4f+M2/uryXOmEuYVcEMO58Uq4Qcs4pio55KYx51ajFzVCvNajWL9C6W6T206DtYoe2l1ZOX+jQrtAu3idR/7rs5avs62nhoaPs7nnZxIqJHsJ3CUu0Ci7QzJJv1o9bDey2mTHZ8ibXTiFUpxEkKn+x9lAzJJ13yWJDQRpKVTZKVzRTHD+VjM8XxxXGm4OdE4OuEe4TpgcccbXGG+/eRnmvbTsCxkwk2F5NhdLFQ381i/RGW6PtZph1kufYoK7QjtGnHWKk9RrvWS7vWy2o5xRrpF6vXylnWylmK1T5SjU5W+G5ga9w5DqVeoyfwtCtX9WAx+m+u/VeXwN2fz7pTLrJWzvO75//IK90Ng0KGr9QeY5G+h1btGHO08y6B+lZO7LUuF/Vq7Qzt2ilWaSdp0x5nmXaYCrWKSDuDaSOEjXZjuRYEPCh87VnMsoqZZZUQZZURY1UQZ9WQYNaTZM6hQG1kS8xT1MsZZssJ6uQUDXKGRjlLrRxjXWYbhaqbTKOVLGMVTdpJFmmXWaI9xTK5wnJ5mhbtDPVqKenGErJUJ4VqCzX6UZc4fYAKfR/lag8dUc8SLvnDRtMozhVXPSlyCdSl2HYelp2O6SRgjuF4vtdkWTGsVXV0qyY2qQX06ItdYvVyFhs14zrGVLuIJO0jkrQPSdLed/GBi49I1j5hqp3n2T7K2E+8ukCsdpqOys9YV/sZ3Q032dR0k9lJzxFp7CbS2EWksZ0IYyuRxk6C9TYcCWRnyyl++UYUUyWe6ZLCT65lMEPLc4nU1YRa9YRZc4kwF5Cj9pGjDpCjDpKjHiVHHSZHHSFHHSVd7SdV7SVdHSJbnSRXP0eB/hRF+rOUaDco1b7rcU9Xyvepkveolg+okY8pkKeYKaWESRPRspJE2Ua6HCFXLlAkN6iQd6iRTwfxXPd/GbG9Hug8Hfr++U1ezOfl64lbqB7OPZ0t/WmhSkSolP50II0iNInwf10+TfQwY6uR+tLh3ke8IrUXL168ePmW8NAL8K3lTlb1j/W/oduMNcHt3vabLBZ58eLl/nCg++iIrmGvSDuYgdfom9Le+t6HY44V5uzjazcfiPPenVvWLYrfjXgwlkgtMnZY2pHeBS52f8nF7i9Jk78lTf6W9tx/HrdYPRHGeu+4FyJ1qHGIUONRQo3DLo4Q5iJQ3cBP/xl++mf46X+Bv/Yrl2j9c/z0n+Onf46fftO1zU8J0v6OYO23xOvvEKWeGlWcDjI3EmR2E2iuwxkmJOtIYaHdrueNmT0sUItZqJawUC0dtG+l2kS5voNSfRclajOFxiqmO2EoH5v3rlcjMjjKzcB77nX/3H4fBobCvpNjVJbUedrf0dqagfV8rGPqttnv4LqDfNhuKgprPXVhaLSRr/oYU8wPtzMIt9MJtzOIsLKItLKZZeUQZeW5nNXFxFulJFoVxJql+NrRTHUCmeYEE2WVkmssJ99YSr6xlGxzMcVGB9VqA1VqPVWqiyq1nhK1jSgrjwJjNRfmHaBIOlmavJ8kaeD1XXXsLXyRp+Z/zpOL2smTFVxfs4Q3NvyGGCkmSiqIlmoaYrYRZzYTYBeSNign9QLq1TKa1EoW6B0s0TewTN9Ki76LVu0AbdpRWrVeWrWzrJDLzJSEQe3PRJzS41kgNFbbOdFnc4HWS5N+jDn6Yc9n7j5moCN5V/fY9W0i+DjTCLdjWa6vZ1F0Gx0l3Vxoe4Q0K580K58UK5cUK5cgOwJ/Jwg/OxDlY2P5TBn1uKNdm7evD84JbDnhWE4Uk+0Kko1lVKg2mvQtNOvbWaDvYpG+hyX6PpZqB1iuHWKFy03dph1npXaiX6TWTtLhEqmbtPOEm03EWLnU6h2sn3WCw8XXeCTpKuu0S7cJ1OvkEvtlJ+v1y6w3ztOlLrJeXWatnKNLTg4SqLvkIuvkAvP0rSzXDjFXP0Gd/ohLpD7HWjnncXT3C9S9rNRO0Kodp0U7yjLtURbou8g05zLN1c7fLZqhBrV9E00JMc0JI8zKIczKJdzKI9IqJMoq9QjVacZSqvXjLHCeYF/2WWrkGDuTTrAj/kPq5TRp+hIyjOWU6LtJMBvINpYwVz/OYu0cS7WLLNMusVy7TKt2guWqmRSzmRRjKSFWARVqr4tHKFe7KVM7mee/jTDJG/M9wrKzPAK15SRiOlH35HqOl0DHnxVGKatVFZ2qji41hw1qHhvVfDapBeRaieM+VrL2I5K1T0nWPhnApyRrPyJF+5lnu6l2Fsn6DQp9X6bA9wVWl35OR+VndM3+jPV1N+luuEmUvo8oYz+zjL1EGfsJNTrZ3hHI33+wkMkSwRSJZpok4Csp+Ekm5clFBFkVhFg1hFr1hFtNRJgLyFS7yVKPkKX2ka0OkKUOkqUeJUsdJksdIU3tJ109SqY65grz/SRF+rOuEN/DidQfUiMfUyhXCZbZRMoSYmUdybKbTDlBvjxFibxMlXw8pkg9XFs9XDSuh7HIzYsXzVBESL9AnSyD3dPlIlSLUC/CXBEWiLBUhFYXlSIEjDG2Guld5JsQdc6LFy9evHgZBw+9AN9KhrqpR1v1f7/FHvf3uSdMvHjx4mW8FOf2t2cDB0//2n2U3+eKh/9zwP/cwvY3JQ/1cAw3ye0+X2/aheFJS0sjLS3N8/vQ6zkwTNq9/u6hOe/cfeKB7qMU5979RNhwIvV4heqh/b+/tDBD2slz/t4jTA/HQLH6Qdy/eyFShxh7CTH2EWLsd3GAEOMAocZBAtWz+Omf4qf/GD/9p8zQfu0SrG8J0/3/+yF++qcEaD8nWOsjUvsRcfpbhBg7RxGnuwg0O5lprsHXavCUp7KkblyO2w8++IBfPPd37M4/wFzVzEw72HOMWVYpxWoPRWobBWoDucZasoxFKB/b02YOt8BHRHj32rfDTT0eRgrPPdFnc19P7aDrPdz7tfvZcz+zD2KxwMD81gOFU3eZRnOMzbCjCbGTCbGTCbVTCbPTCLfTibAyXc7qPKKtAmKtIuKtMmbaidjOdM/+YVYpKeYc0s1G0s1GssxmilU7FaqTcrWWctVBueqgwNhAlFVAhlpInrSRJ20cbWoiVhp553A5qdJEnrSSLcvIlEW8tLGJN3fVESklzJJyoqSaupitxJrNZJizyTKrKDLqqTCamK0WM0etoFmtplXvol3fxPIhLupW7TSt2gVa5MqEReqRuNPIUxOtEwlmNfX6Pmbru4mxSlE+NsW5g7/Lfb/vdd1KNfPJk0re+s47vHT6dW4cepkbh18hycgiycwmycwmxJ5FoB1OkD2+vMmaofiyr2pQRJyBC2sMxw/TmYnjJBNr1hFvzqVWraVeddGoNjBX72GevpX5+o7b3NQtHjf1cVZqj93KTy2nKNWuMNVaTJSVRYXRyrKAnVRKK9WykzXGM8MK1HuCrrM39fb/dWmX2KH23SZSd8lFlmuPMl/fzGLtKGVqM1Vqm0egXiNPsFrOsFI76aqXx2jRDrNMO8gifQ8L9J0069uo07uIsrLuul0Yrt0bb2h4PzuKQDuFIDuNYDudUDvbJVQXEWWVkmTOp1w/SLV+nDK1j2bfA1Rph9kU+xa12mPMm7mHZHM+KeZ8coxOoq0KCtUmqvSDLNROs0w7Q4v2BK3aedq1w2zX65iv6kgw5xFkp5FhtFCmdlGqdlKqtlOitlGkNjMv4Cg/upjlef4+vnZz2GfKtOMfikA9w/Flnih60+EAACAASURBVJHFEqOAVqOMdlVJh6qlU9WzTtWzTjUQPEqY8IzsLE+fdfL0KfImfUGK9jNStJ+4+Ckp2s9I1T4jWl3x7BdstpKsXWdZ0hd0l1wiTs4SK73srf8vRMtxouUoqwovEK2OEqOOEW5sRPnYTHLCmGSE8+u3IpkqsfzFi4lUJKxihsq9LR91uNlMpLmYBKOTDLWLDGMPGWovmWo/meoAmS6hOl096spH/dgITupX+/NQa/0idYV8QoW8RVvsTwmTeUTLKhJlC2lyiBw5R5E8T5m8SbX8YFSRejzttIig6fp9rQNevIxEhGMRo2skSr+DOlf6w3pXyS33dLMIi6U/XVSbCGtE6BJhowjdIswZ5t1lpKgB44n05cXL/aK1tXUQA+drvHjx4uU+8dAL8K1nPBPVf+o7et8mm4dbnerFixcvd8p1EX47hOLcwXmbv8kM54wszu0P1VWc+/DLd68Il8ErwifKaKG9B+ahHupCv5d9lftefXztVl5Ed19bnl99z5wa4xGpRYYPr/3e6T/jK/OIlddIkI9Ilr8gXRtZoB7IfxSR2nGiCTZ2DWC3iz2EGI8wUz2Jn/4hfvrH+Omf4K/9zCVK/8gjTPvpP8BP/8i13QcEab8mWPsFsfprRKgzI4rTgWYHM83VzDRXEmC2MtnORPmML2/xQPftH/uEHJVHrJXgOa8Eo5UCtYM81UOO6iLLWE2G0UKgncif+gYv7hlaJ7yTsP2UFo4cFl1kYqKeO5+u+9kfKQqI+178qe8oP7r++P0/xxITESFAJjNdHE853GUa2g4FOJbruZlOoB1PoB1HkJ1AsJ1IiJ1EqJ3iEqsziLSymGXlEG3lE26nM3WIwzPMLCPFnE2qOZtUs440s5F8tYJS1U6JsYpiYyXFxkpyjDVE2NnEWeW83PlrXl771yRLA5FSSqTkEy45ZMoiMqSZFJlDktQSIolESDERUkakVk202UiMOY9Co5kiY+5tLuoWvYONWjed+lbaB7io27TjdDoX2et3hGVqPnlSPOw9e1Ai9UT7hViznCq1jQq1iTLVjb8dNWx+yw+vH7+n9SraSmZnfg1/7Ovvb19/+k1eOvEK4TKLcBVFmB1NuB1NuB1DhB3L5AmEoS4tMaksqePgxuNohhqUV36y40+UVUypsYxyYwWVahU1qoPZah0Nqps5+qZxuKmPedzUJfo5plrzUT42qWYFxcZiSowllGiLeXbxMhbJKdbJRbq0/lDfnXLRFdb7AqWyjG0hV24XqdVlzrW/xHr9/LBCdYPexTx9L836AfLUOkrUBpdAfZqV2inatF5WaIdZrh1iqbafxfojLNB30axvp0nfTKO+kXrVRblqJcJKnfC9c9ePkfqc0RZKWD5T8bdj8LdjmWHHE2AnEGin3CZU5xndVOlHKdX3UKJ2Uab2UqEOUKU/SonaQYLZQILZQKqxmGizknCrgFK1gyr9AHX6YyzQTtCq9dKmnaZT28sBvYLjejlRVgVhVg6RVgklahvFaivFagtFqodCtZF81U2YleepQ6NdB8OZcd/b36FkWBE0mGksNHJZYhTQYpTQZpSxyqhglVHJbDNzxH0rCmtve4998tQPebL3B1x2MTQai9shn6a9RbL2AklyjUS5woaSi8TJWbZUnWFnzX/mkej3mCu91OqnWKhvIcaxCHUsguxwpjrRTDXjKM9Ixs/MYIady0yriCCr/LZQ37PMJcQba0kztpOudpCudpGh9pKu9pGhDpKpHiVZHSBVHSFNnSBFP0OS2k+c0UmssYV4tZtYs4MYYzPRZhtJxnbS1RFy9LNkao8RKUuJky4en/d3pMsRcuQsBfIspfIKlfL+bSL1RNrpP/fdvKM22IuXe0GYYxHtWCRaBqkiZIlQKP0O6lrpF5/d7ukjUUm0i9Ap/cL0ZhG2i7BHhP2un1/eGH1c66777nrvxcuDYqxxb29vL62trQ+9nF68ePlG8tAL8K1lJCfhnU6a3CkDv8/r8vPixcvdckWEX4nw1y5+JcK6r0G5HjTdIlwT4cbXoCz3mhAR4qU/B1f6BPcdS5weSYwayr0W/Itzbx3zXrsnKwprx92nf/HC/+DmM/+d4y1/JFx6mSVPEiMvEiffJ1F+PKaLeiAXu798IEJ1acndTRg6ThRBxlYX2zwEG9sJNrYTqI7gp7+Nn/4ufvr7+Okf4K//1CVa9wvTvvr7+Orv4ae/g5/+NgHapwRrPydCe48IdZIgc8Mo4nQbAWYLM6xlzLCWUF+46Y7q5/ENvkRZsSgfG3+7gACrjFy1lWxjA5lGJ+lGG6nGUpKMZvxV5IjX86s+OLjx3gpW/1F591qV55q435sHCskTeVY1XR9x0ctIUYvS0tLu+zlG2DNJUMFEiB9/eOu/MkMmIzK8wzDKsSiyTTJskwA7mhl2FAF2NAF2DDPtWALteILsBJdYnepyVWcRZeUy2ZmBzwAHoOUzhQirjCSzimSzmmSzmhRzNlnGfIqMFRQYLRQYyykwlpNhthBpFRJsJ5KsN5Ai9cRIKXsarxAi6QRJCvFSRbLUEiUFREoOYZJHuBTx7okyamJnE2U2kmPMpdhoptyYP8BFvZQ2vZVHtE4Oags5pJcyz6ih0ErmmdbjvLT+8qBnbqOWMewzM9HIU3cS7nuG5kf6HYiOpWo9RUYH+cZKwqwsdNu8zTF/L4WXKY4fRWYtUfot1/lvXwsiVhKJlnj2zFlElJ1AtJ1IjJVErJXi2TcjO2tQmoOTp0+Ny70bbMcRbeWQazaxOHwLpxa8wONzb3Ci7gYdMYdvuan1fjd1s76N+fpOl5t67wA39WFWuBYnFOq9TLEamOYEkWgVkWvOJc+YR77RzNasLcyXxzy5ptfJRdZpFz0idZtxnPcPFg+bp7rLuMz1hT8mRxpYJxcGCNQXWCcXWKLto0HfTKO+h3p9FynGetKNVbRqT7BS6+0Pb60dYZl2gMXaXhbqu5mvb6dJ38IcfRP1aj21qoMqtYpytYI8YyFBdiJTnCCmOiGDohkMRbdNT/s0XB080H2UP3zxb8Pu6zi+THNCme6EM92JwNeZhb8dM1iotrLJMlZTovZQoLaQr3ooUttcQvUjlKv9JJnNxFiVxFjVJJvzCLYzibJKKVSbKNN3UqM/ymz9cRZoJ1mpnWGjtp1evYALeh5tRjZBdioBdiKFahOFahMFaiMFqpt8Yz15Ric5Rgchd+k0vx8EO34UWjHUmEk0mGnMM7I8YvVSo5DlRjEBIyzmONhzwhNdYKLvuW4u9b7DLNlLkjzLuoKnSJAnSZBLxMtFdsg5tsh5rmlNfKx0rhuKvUYQK80IqqxoEu0E/OxU/O0sAux8ZlrFrlDftQRZNYRY9YSZzYSY84gwW4hXG4k0VjDLXEmo1Uig1YCvVc4kJ45JdsKgc5viRDHdTmGGnUeQVUmoNYdIcwkxZjv52hWKtOepkU+olPfIkpPUyKesS36SI/W/I0tOki9PUSwvUiZvUCHvUC0/oEreJ0IWjaudHtouP+x64uXbySzHIt6xSLUtspQiT4RS6Q/x3SD9Duol0h/ae40IX+17mk0i/GmH8N+2xLBPhEMiHBWhV4RTIqwVYdYY7yj3ewznxYt74a47utx4+6ze3l6vs9qLFy/3modegG8townCd5Ij7W7wvgR58eLlXnFBhM9E+LmLv3D9fNjletA8K0Kfi9yvQXnulKkiBLt+DxMhWoREETKkf3A+ewLH6u3tnfCk3cfXbj7QSB/3I7zvQEFiuFDelkThSDz+soKZsp5g2UmYHCFCzhIlz7pc1B+SLJ+TJr8bt0j9oNzUdytST7ELCTQ3EGhuJNDc5KKHQLOHIHMzM40D+KnX8FNv4qe+h5/6HjP0T/DT33MJ1++4ROy38NPfwFe9jp96jWD9JiHaT4jWnydMHfOE9b5NnDaXM8Nagr+1CH9rIa/37sKW2DGF6eHenaYpX6bZqQRZdcy0qog2F5NprCfdWE2KsYIkczEJ5jxizdlMVyH8uW9wnvWv+uDLvqq7vqbfFMpyqzxtwMDr7f45IZHaFVZ7uPZktHft+3VuMxxf8qwYcqxo0q1IDs9v4O29r9GcXMv/9u4U/kf30UHbhzoWFbbJIstkkxGArxOOrxOOnxOBvxPpEazdYnXwAFd1pJV92/dPcmYSaueRYJWTYFWQYFWQaFWQYc4hz1hCrrGIHGMhOcZC0oz5hFrZBNgxRBq5zInq4qPHC6lNXMalBZfxlxi+k17D8wl13NzzGTMlhlDJI0wKCVMlRJg1RFr15JoVlJizqTILKTdLKDRTSLPyeUvX+VDXWWykkOcSa0cKdywi/OD65/ek7RooVI9nLBSozaBDXz7hex1uZZNrtJBlLCbDnE+QnYzy6Xck32tXoOUzmQQrgwyzkFB9lseFFSSh/Pyx3/Hzk2/QFJNMgpVGopVOkpVBjJ006jV3M9T56uuEEGDPItksI82sItOcTY45hzfXfcHpRd+hd94LnGi4wfHa51k+4xHqxnBTL9MOsFx7lHz9MJOtGpSPTZAdS7pZQ4ZZS6Y5myyzjlxzDjX6djr1s6zXL7FOc7unz7NOLrBWLpArjbzRfYN1cuE2kbpDLnB1UQvf2/AL1rn2GUqq/iLlagtlahNFqoupVh1JxnKWaI/Soh1npf04S7S9LNJ3M1/fwTx9q0egnq3WUq3aqVCtlBrLKDQWkms0kWvMJ8oqJMhOYaadwKRhnMJukXq49mng32PVgylOENOcsNuE6gRzLvlqE3lqI1nGWnKNbvLVJgrVForVDnKNLiKtIiKtYqLMWkKsLALsBFLMheQYayhWW6jQD1GlP0aNdoqF2hlWaye5qOdxXU/ndT2JLiMWH8effLW+H6OLPGMducZacow1ZBvtZBitD71/GUqCHUyOPYsSK45KM5HZZgqNZgZzjUyajEyKrLgR9/342k0OdB+9I3H6drH6+yTJdZer+hkS5Wny5WnWG0v4pa7zttI5b8zgEcOPlWYAFVYQ8XYYtuOP4wQwxY7DccLwsaNxnHB8nCgm2bHYThC2E4LysZnqhDLVCWWyEzTmdZnqxOBrpxFgFxJsVZOmDpKhjlMp71MtH1Mtn1Ajn3p+uumIv0pX+o/IkfPky5MUyrOUyEsUynMkSM8dtdk/uP75qGW9mxzuXryMRLhjEetYJDkWmbZFvm1RrHQqXePgJhEWSX+I73bpX5z/VnG/e/pPPcK/dQtfdR7iMekXp8+JcEmEp6V/cX+DewwqIYhMvet3G3dY5qHc7/Ggl/9Y7OoeeewzkT7LW7e8ePFyD3noBfAyCnfjDBhrn+G28TqpvXjxcrf8QIRPRPjRAD4RIfZrULYHyY+kX6D/qfSvqH7Y5bkbJouQJkKyCJki5ItQJkKdCAulX7Ae6xh3IlC79/2yb/AK3/slvN7P/LMHe054Jpr/9a9M/vDj/4UtMUyRYqZLPX6ymABZTaBsJkT2e1zU0fIdj4s6Wb4gVfomJFJf7P7yvtePsUJ2joWv1cRMc90AuphpdhForifQ7GamsQc/9SJ+6rv4qlfwVa+6BOm38NPfxE9/E1/1Gn7qFfzUy/ipl/BTLxKgv02w/inh+muEGoeYabaPKk77W80UJTzC6Q1fME1qPHVtpNDsQ524f+wTMsPmE2ouJNia6xKqK0kzOkkxV5FkLifeXEisOZeW4v20VDzCb29eG5SfOi0tbVDo3G8Cbe2ryMjOuqMJ46HP+1CxZrxh0YOMLTy+8ZMR248/9R315Ecd1CZMIOx6W/sqDxnZWYPExwDHb9C2EfZM6sxUqswkyswECq1YcqwoUq1wYuxg5pn+/Ivmww7TGLRfrm2y1XQ4bASwyAxgmhPMdCcEXycUP5dgPcOOYqYd4xKqEwm1Uwi0428rr+kzhWA7lVirmDirhDirhHirlFSzjmxjPlnGPDKNJjLNuSSa9QTaya7jzyLAjqYmK5K/7H6OG1LEPknhBSnksswnX7K4eTWFH17KZkVpEUF2Bn5OOPF2MIl2IFdaCti/pMMjInxP6fxa12i1Bp/r29dvhWd33xf3czY0XP7dMp4xk4iQrdLZpLVTahagfGwyc3PGVa9DrXTSzWZSzDkkmbNJMKvv2/M2zQkg3I4l1kplXkGQ5xxCJYIMySFNstlVlU2aleshzI5GMxRpaWmj9smtrf3C4mTHn0A7hmgrizgrnySrhFSzggyzloWzNnJ+3uvkSxMvrFxAqSxlS+IZqrRVzFZrqVfradQ3Mlff7MpNfctNvUDfSbqxjUl2f+7umXYUSVYJyVYpKWY5qWYF6WYNhWobK+QiawcIzP2/97NMdhMuiaRJFV1ul/UAkbrH5yqFsoAgSaBTznvE7X76/14iT1Kk1lOkOilSHcSZy7GcBFqK97Mz5lm2hT3NpuDzLNB2ME/fxly9hwbVTZ3qpFqtpkK1UWoso8hYRL4xjwJjIfnmQvKMhaSbjcSa5cRY5URY+Ux1gj33zx3qe2jOb3f75/59PHVhihPMdCccP2cW/nYsMWYNWUYHGcYqUo3lpBsryTI6yDG6yFMbKVCbibaqCLWzCbVyiDEbme5EMt2JJN5qJN1cToHaSom+jzL9KBX6SSq1s9TqT7BOO8aLei4/0KP5QgvFdnwJs/LINdaSa3R4xOksYxWZRivpRgtB9t1FqhgoSN4rUTLVDiXbjqTAiqbUJVZXmYnUmsmE2cOHH9/To/j42s17IlAPcqlte4NVqb8nWW4QZPYvjkmxLXaYBscNRY9pMN8yybMtJvnYGD5T7nl7MskJJciqJs5YT7Z+ilLtVSrlHarkfWrkExcDQ3jf+ntt4hWONf4t6XKYTDlBtpwhS06SJgeZJGF31FY3FBaQLb8gXr/CNDvfU859PbXDOthPnj5139paL98ewh2LOMcixbHIsfsj2lTYJrVKp1Fuhfluk353dLcI7xbVs1uEr7qP8dXaA/SK8IT0L+Z/UoRnRHhehBdF+Kp6EV91HyVJwtEkD01iJ/xsjHec7XW/ehnKSONckfHXq4d9Dl68ePnG8NAL4OUeMVzYuuEmV4du581z4sWLl3vJ90V4V4QPBvCu9K8uvttjt7a20traSm9v7yC+joOt77nO/fsitHwNynO3+IlQJf25t2aLMFf6B+Vt0j8YH2v/iUzMDZfnyN1vleVW8cG14dNl3A33U6BWPv0Tz+5z+M0HYfzmtf+HyZLLVKnEV5pcLuougmUnoXJ4kIs6Xj4gUX5IsnxOivxqQiL1pQ33V6Quy626ayegr9VAgLnaxRoCzDUURD1Gfd4l9nV9xt51n1GZ9QW++nP4qhv4qu/gr38PP/3VAcL0d/FVL7j+/zx+6jkC9DcI1j8kXH+JWeopAszWQWG9B4rTftY8/Kw5+Br1TJMqpkoF+XFtIzpsB75Hud+rfvt+MM9ve54wfTGh5gKCrTkEWrVEmgtJMlaSYC4jxpxPSWQHF3a9y5MH3uXaqfd47Tsf8ue+mw99Eu5+MDS3d3n+xMS5isLaEeveH/tGD5EcYawm3OgkR/6KDPkNgcbWcdfrr/rgs+436ShsGbV8pSXmoNDIwxGgBof2TbRCWa7yWGBkMdfIoN5MpcpMpNCKJcOaRYIdSqQdyF9rU/i1rtE5RKhOsS2eU/3O482mwRRnJlOdIKY5wS6x+paQPNOOJdhOwmeEELVhVgbRVgExVgExViExViFJZhXpZiNpZr0nV3W0VcQMO4bpTgjTnVB8nXDmGJmc10q5qFVyRcq5ouVxRVWyKj2ZGXYUiXYYcXY8/nYa05xgpjpB6LZ52/X5aOPwdcJ9j4eGxRbpd9M9qAgb7u/XdJ0Yo4NmeZlmWTdhISTJrCPeqiTGKiXKKsTXjrhvz52fE0igHYHjTKWisJay3Cp+8WwUuVJMjl5MjnmLXLMEXzOAj6/d5Mu+qhH7a1NsJslUfI1gZtiRBNrRBNtxxFg5JFhFJFv9buoMvZYLC17n1c5TFMp8XlpxkxuLf8IcaWOe6qBOdbnc1D006VuYr+9gob6LbLWVSXah5xz87XBirBxirTzirALirUKSrBJy1UaWaWdYK+folHOsd4nKXXKWLjlHl5ymXq8lUKJ4LO11V67qW3TJJbb6Pk659L9nrJVzrJWzgwTqTjnHWjlHvb6DXKONXKOFXGMZO+qv8vG1mzx/7A32ZzzLnvirzJOt/Xmo1QbqVBc1ag2VaiVlxnKKjMXkG83kGI3km/PJMxaQaywgw5hLptlMhtFMqjmPNHMh8WYt051wT456d90b2uZ91ceEFs9MdQnVkWYJaUYLieZCYswGYs05pBotpBttZBqryTHWEWfWE2inEGinEGSnEWxlMdkJYrIzk1irllhzNmnGavLVLgr0w5TovZTqZynUL5Kjn2Oudo2PtCz+SfPnkKEIUVm0JJ9gc9lVNlc8TW3QNjKMFaQby0kzl5JiLrij+l1ZUjdiSO3xhKYfiwQ7mDQ7jBx7FrlWFHkuhtt2T4/y3Kd7LVJ/8MEHHO78GfXyHknmvEHfG+RY5NkmRXa/eHav25AQq45Qs4E8/RIF+lVK5RXK5Q2q5EOXe/oHHoYXqz9lWfB3udj6jyTJNlJkDymyhzjpJlhu79fHY7AoLTGJ158lW/6STLlJhvZjYtQTTDGyPM/HcPfhfr/fe/nmE+ZyUg8UqatskwbLpFnTWCLCChFWi7BehB4RdoqwT4RHRTghwhkRvqpcwFfzO3lOhBdE+KpmCf9eKfx7qfDvhcJH4nBCgtClDk1q0CR0XO8pd7wQZsh8Smtr69dyTsXL/WHoWHboZ8ONf0eqSyOlMvXixYuXCfLQC+DlHnCg++i4c1mP1PHcS0eCFy9evr28IsJrIrw1gDdEePUujzvWSs4/fPFvD/3c3SRK/+roG9I/CP3O16BM94KZ0i9UL5Z+4b1dhC7pD2dWMcp+4w2BKNLfFz3o9BP3OtzqSIgI//LJ/8ffv/3/8osX/ydTpJhpUoefLCJA2l0u6n2Ey+PMkstEywsukfodEuQHJMlPSZG/IlV+M26Rumjq77/212+GucJFKzPMNmaYbRzcdLOfjf0smf13TJfLlCS8ja96Fn/9u/ip7+CnvuMRpn3VNXzVM/iqq/iqK/iqJwnS3yVYf4tIdZ5gY+fI4rTVgK9Vx3Sjhk8u/yU/fuorpkghv/kg9LbB+8D66f7dR8J4et2/cL3nX1lTeoN0Yw2pZhvJ5jKyjXZyjbVkGyuJMpspDFtNYUQrlw++T4Bk8qPXem4TvB5UnbyfDBUS3NF6JjphfLDnxG1C5Vd9DCt4R5kLKFLtlGpvUiLvUyg/JE8+J1t+RZr8jubczZ5jjNbWvJJbwUVZwllZRLXZH5o5yPEl0p5BqhVCoOM7rOA6Em53/Fwjg3WqlNWqiFaVzxIjh7lGBjVmMiVmPDlWFCkuN3WP6ccPdIN31O2CVKFtcl3pvJtf7XETtrWvYqoT5HJWh+PvRBJgRxM0JL/oQILtRGZZOcyycoiycomy8og3S0k2a0gyq0g0K0k0KwgfEC58ijOTRCuKI3o5j2vlXNLyuKzlckbL5qRWQoqVgJ8TwXQnzCNOu/ctz69GZHBe8N0bhxfc3Dny3Pfkj33iEVE1XR8kDt0vBoYCn1+4kyr5hEr5iAr5gM68T3j2zEe3hBBdJ2gUsSjMzmSWVUCElUOonU6wncIkx/+BPIu6bVIansiK8LUUm9UUmpUUmpUUmZUUm9W8fV2/bcw4XFv3Dx/68cpjTcxwIpjpEqlD7ATirDwSrRJSrcr+sNwymxxpJF/mUSQLKZWlrA/cRbVaTa3q9Lipm/TNpBudhJgr8LFv5Sj2dYKJsP9/9t47vKrzzvf9rfou9d7bVu+9gboAgRBNIJroxQgMBgOmF9OLwQHbuMm4d7AxGJsS2xnHLcVm0pNJMjl3MjPx3JzJOckc3zzPubnPvc/n/rH3lreEBKI4uOiP74PYZe213vW29X7e7++XT7JdSIpdhMsuJt0uJ88az3hzP13qfrrs+1li3c8S4yhdcoguOcRCuZex+iqilIsTuy8yW/b2AtRerYl4jBa5DU3Xqda3sUAOsVAOs8gDvhfKYRbKYSbKoxRb7hDtBVYzeVJHvGQiInz4aAYtspi95ctp1ZYy2ritJw91nTmDGrODKnMiZWYbRdZIyqzxlJkTKLRaKbLGUWJNpMzsoNycQYUxiwpzLtXGYgrNdn788uwr1svaaqNX5IarOYgjVTbZ1kSyrImk2M247JGkWS2kW63kmVMpMGeSZU0gXKURrtKJUBlEq8/zlPs7kbjsBlx2AxlWB/nmEoqMtVQYu6nW76XCeIBs4xHS9ecZKa+wXO/oCR2/a+oJt6adYPeME+yZeYLm+GXkWe3kWhOJVNnXXJ8LCgqu6FzeuHzkDbeZVBVFloolS8WSo+J6vZevbIos87KNMl8EpD579iw7Op9mrHbgC+8nYuwGYuwmCo27KTZ2U6kfY5h2nAbtFRrlNE1y1qM3esHq3oDa/fcweYJsuQOXdJIm80mTBSTLFOJkNJYE9+pXDnbdzsGu2+ksf4Lvdv+13zrfWNNClgdQl8h3KdLeplC7QIF2llExp3DJDp7e/ECv8cLbf716fPCbOoY0pP7khdS5jk2pD6QebVtMtC2mijBbhEUiLBNhlQjrRdgiwvFY4b9mTeOvIj36X+nudZHP6sfz5+HCZ5UjuCDCf+a4+GVoMu9LMCUyGkOWoUnKZe3BG1Hmi9wg09+G8SF9feSN1tJ37teXJfT3Xe/80DcK69quW39NQxrSkL4WuuUnMCQfDRPhz55Fs2uFxoOF1H+59O5lA88QoB7SkIZ0s/S4uMHsMyI869Ez4ga2Ldd5zMHATW8fOLz81pdBurjzTX1L3GG97hMh40twb26WJonbPX2HCGtF2CTCfhEm9PPZa7kfA22i8gUFN/M6rsWNdDOkmQa2FXV6EQAAIABJREFUJOBItsdF3eBxUc/wuKhXe1zU95IiD5Iqj5Mmz5EhJ8mSN8iWtzxu6o8HBaiLjZ+RLW8TLtO+sLpwo2WonHjC7Q6PphJuT6UyYyphMpmqlM2EyRTCZAorp+4nWO5hefsLhBj3EWLcT5hxnDDj0cvAdKhxlFDjW4Qa9xKhdxOrv0C8/iBJxkHC7UkeOD2uF5wOtUcSYjcTbNTx5sPVnHukigAp58PH/8rvzv3tsvrZty7Gy2RcsoRkmU+trGamtpNp2hYm6+uYoK9ior6aNv12RhgLeGzyOzw+dxInl3/Ck7te5JXHXuq3T7sZC+23Ut6wtb6LHJu7dlzXgvHG5SPRdJ1z3e/y648KWLfcDbrDnSCS7HpKzLHU6gep0++nTjtOnfY8tdqrDJdzVMl3KJePiDWXY/i5oXecxLNOtrBOtvBG1zuX1euduSs5LDM4oE1itzaO7fpoJpuFlNoJDLOTaTBTebFr8CkM4iSY4/XlrNFHcofexFKjnvnGcKabFUw0Sxht5dNgZVNlp1FgJ5GqYqhTYTxn6DxmGLTZn29aSPCA0Maalst+RzMNgpxoj6s6gQiVQqhKHLBcE1URSXaxRyUk2SWesN91JNulPfI9RpIKZYNewDa9iB16Jcekkq16ATv0InbpRWSqNIKduF5w2rdOeOuDL3Ae6J731+ec6363J2f7YMaEa02b1N94JCKU6vfSJOdo1t9klHWeOnmV9rB3KZDtPS7kRGPgDRihKol4VUiMyiFSZRCuXPj1CQP/RSrDzqfJbKXBHE292UKd2UK92UKpNRxNd4dW9y44ejcI9F2g/NWbYQRLpAdSu4hR6cSpTNLsco/TuY4Cq5lJyV2UymieXdTGlJgVdGgdtBozaTLmMtLwuqmXkmfOxl/VY/mEuw5TCR74nUmcyiJB5ZCk8sm0RtGk7+U26whL/e5nqQdUd6n7mScHWSj3MF32kW814u+EMa810eO27ptv+igzZQfNMg9dWZSarcyXgyyQwz2u6gVyiAVyD/O1e6g3ZpFj15Bj15AllbxzuIBIyUVE+P4TqUwOXsUY/TZGGQtpMuZSb8ykxpxGtTmJcnMcJVYLpVYbpVYbBVYLhVYrxdZ4Sqx2ys2pVJidVJvzqTTnM9xYSoNxJ83aOg6PvdjTf/reh5+9++sB+5n+YLWfE0mqB0on2rUk2/Wk2E247BGk2i2kW2PIsNqIVDkEOwkEO4mEOEmUFtb2HC9a5ZFkD/NoOMn2cNKs6RQYWyk1DlKiHyNDf5ok/XVStPdIlUuEym2cPXuWo3e+wp7OE+ztPMne2SfZP/ckB+afJMcaT7Y1jkxrdL/11XES3fmUlQvLCcX2bOh49bjeb3QFX71xfNdNbz9lyqJWWew3DboNg98/9t1+f/uLAtUurR6XXXdTrynASSbSHkay1UGuuYY8Yz2l+kHK9MO0hZxhlP9rjAu5SFvgRUY75xlpn6VRO02TvN4Dqb1w2p2P2guszzM/7X3ipIUEaePEpn/ltQMNXHywnH85/7979bGd5U+QLz/rpb5l2tnZSby5jFL5iBL5LsXaOxRpFynQ3qDceY08OUGuvECOPM3s4uMkyho+fCmzZ5z5e8/1h/T1VLwPpK5WFo2+kNrQmSVuSH27uF3Um0S4W4S9IvxKhM/kc0j9LyKcEHekuTdF+FVMEp8ECB+KzQ/E4ZIE8FMJ5LhkUikL0KUFkc9zCHsji93Mvuf9ix9d9tq+ffu+sOfHId0a+a77Xynq6kDz5r5rNd7XX+2+9dc2WA0UicW33n9ZIzUOaUjfAN3yExiSR6tE+L0I/yrCp+VN/KG7/4XQK8l3ULlSHkWvhsJyDGlIQ7rZOibCQyJ099FDIoy9juPVlTddEU5/GVUj7vBe20XYIcJOEZq/BOd1M9UowlbPte0XN4w/1s/nfHfWenftDvbBp7/QUzcLVPu6OQOcOPydWPydaPycKBwnkiAnmQAnAX8n1vNaBGqAkLmDlXISUZKKnxR4XNSjCJN2j4t6OXGykQTZQ5IcIlnuwyWPkiZPky4vkSmnyZIL5Mg/kCffI08+vqqjOlc+JEveIEzav7B6cKOLf7YTR5g9kTB7Uo9CjYmEynie2T2BUJnAnKYnWNDyc4JlF+tm/JLGgmcJMe8hzHiQUOMYocb9PWA6xDhMiHGIEOMAIeZ+Qsw9xBhPEasfJ9HYTbTZRZjdehmcDrEbCVb1BKta3nnsGN8+Xoa/FOMvhfhJHqa4w+H292CeJLPIkDtJk9txyWJmxq9lmrabyfpWJugbGKvfyRj9DkYZt9NoLGJJbid5Us7JDSc5+eALnHrq5ID92lc5TKU3xL2Ie4Ok9+8brTMBjj9RKp9Ccyxl5m1UGqsYZmyiRt9NrX4vdfpD1GlPUau9TI2cIU+/lxCf3JWGn2K6ms46zQ2pZ8hsPrsEO7rWMqH8FZReQ1f1ZHZpnWzVZrFFm81WfQJbtZGsMIYzwyxkZWwLy8PreKphJafuf/KKix11ks5+mchOaWOrtHKXPooVeiOLjVpmGVVMMcsYaxbSYGVTbqeSqxJJVtFEOqEcNQ0OmAbbTYNaj7u+RNkss0yOVjT3lK23n/SG3w90ogh2YglzElFOUL/l6OeEEq/yiVf5JKiCHqXaFSSqwl4KdeJ7vne7kcOdRh7r9Xx26EUc1EpZY+SyzshjnZGH44QS6ET3+5v9gecrbcbwuqV75SH3aRPejRAD6bNL8MdLTfzxUtM1w2rfMWdl+cc0yXka5Q0a5Azjg09RJyeZHPkSNfICM+LfJ1Ha6aoawTBlEd2Po9pxQolSGYQ5KQQ78QOW0Y0q0InBZVdf9nqUiqfFnMhIczwjzHEetRGp4nsgtW/f5jveev8OkFCCJZIGO4FiO5kM2+2mjlfZZNhV7tzUdiNF1ihKrTFMSmrjDn0iO/Up1JkzaDRm02wsINtqJ8AeifLJlW77BRDmJBDuJBLhJBGpUohSrp7jV5pLmGvu5I6gQ8yTAyz3e4jbzKPMlf2sCDzAHO0eao1ZhDvuDRVxKoul9re4Tb+PJfr9LNGPsES/n0VyhKmyhXrdnV87z2pinhxgrrafBR5APV/uYb52kHnaAaZpW8iyxpNhV7JqTCmpUkyc5OOICxHh9X0fUG/OpNmY35OHutpsp8IcT6k5mkKrmVyrjlS7lHS7imyrkWJrAiXmZMrNaVQas6g2F1JtLqLWWE6jsYZR+mamBOxiSfSzFJjjEJGeHO1XAw2NNS297nu4ysJlN5JoDyfBribRriHJriPZbiDFbibVHkW8T33RTIOXnzjTc7xZc+cQp0qIV2XE22XE2+XE2+Uk2BUk2BUkWc1kGOuINTeTpL+JS/sh6fJb0uW31JU3ESlZ7J93kv3zTnJgwUkOLjxJlrSSqY8h0xpDhtVCuEofoI9Kwd/JJFDlE6RKCFZV+EsOAVKAKaGYEn5ZvRURzhy/OTnfwx2bCmUz2raYaVussEzuNg32eSJCDKQvAlJ3dnZSad5GnF18Q9cUpkoIV6WkmwvIMG8j01xKgbGFQuNuKvUHqNIfpi3sMWrkWSZGXGBixAXGh16gLfgiYwMuMlqdp0ne6Anx3SxveuQNAX6OEXKOkXKemZl7WT3mJX74xF/4+GQKv347uFe/8t3uv14GqPPlpzy6+j/546UmTj8wi4f3vcHZs2cJ0svJ1B+gWPsORdpFCrU3KdBOk6e9wrSsX5Ajz5Atj7Oo/J/IkGOkyxHiZCmXTm78WkSmGdKXR8GOIsmxKVEWlcpigm0xzbaYbegsFLeTerW4IfUOEc6L8D9E+IsI/+XRRXGnAzvr+ftdET4Si4/F5sfi8Atx+I348Tvx4/fix2oZx5auF686h/miNskMwbpvpq4WDtz3+ePLzhW80bOute4PweohDenvrlt+At94LRPhlyL8WoTfiXtn3b/66N+7Ll+Y7w9GX8/C/Zd9MBnSkIb01dNhcbuI7+ujI573rve4fSM++E6S68qbvjC37fVooggrxR0G+05xP6xO/rv8to0mcWgSN+BnNAm+4vvXorEiHBX3BoTj4g71PvMKnx8MbB7oMwOFngqXfNKlgzRpJ1Um4JI2UqSVZGkhXxaTK/PJltlkygwypINCuZ18/TbyzIVkm7PJtKaTbrXjssaRbI8m0W4mzq4lxq4kSpUQrvIIVZkEOy4CfEDN9UjZyRRkjCNAyvq4qBcTK6uJk00kyA4SZT/J8i2Pm/oJ0uV5MuQVj5v6bXLkXXLl/T6w+ifky4/Jl0vky8fkyQ/JkXfIkJO4pHtQ9/Na5hbe92508c9PZRNqj/WojVB7HKFmG6cP/BchMoYQaeXF/a0EyXKCZBNBso28+CcJMfcQahz26BChxiFCzAOEmHsJMXcTYu4kxLybEHM7EeZBoo2HiDP2k2BuJ9Qe1S+cDlLDCVLVBBhlHjidj5/k4kgWjmRcVkYiQpQ0ky2byJS7SJdVpMoyxsouOrR9tOs7Ga9vplVfy0h9Bc3GcqrNKRTpdaRJHCe3bSFcgi4rZ2/d/6o6gHxzNPd1YfzxUlOPC/paZTmRRKscUqx6Mq1W8qwOis15lJvLqDLuYrh+N7X6AY+b+jHqtOdJsTovO06MSmS5tpo7tLWs1TexqmoYz3btI17+QIL8O/PlHh6TSpYbhWzUOtisTWeT1slmbRrbtBncGzOC18cUc3fwaNbJMB6Ln8GJzff1u4nqN92/4Kh0cFQ6OCiT2CFtbNRHs1pvZolRxyyjinazlBYrn1ork1LbRa5KJEVF4+8E0GRbrLVMbrdMFtju3NQlyma5ZZJnfB6i2bcONda0MGvuHHZvOcjerYcGDAXsOCHEqmxiVQ6xKoe4HuUSp/KIU3nEexSpUjH8FC1WIouMLJYZ2aw0ctmnlXCHkUOXkcXtRjZLjSwcJ+SK97G2xmLLsl2cP/4eDdW9AXW4Y5PUB/DqymLL8j1optHjoPZVtDF9QDfIYCJMXa0vLJQ9NMtFT5jv1xmlzjEp9B+olZd7AHVn0ltUyxO0aI9RYw6cZzfESbjhtnWl8M5RKgOXPYx4VUiYk9y7nFQibUYHY40pjDHaaTUm02pMIVol9op68KdLO/otRzekDiFZi2BtwxR2rjnIjlUHqclpIU5lkWaXe3JT11NgNVNstVButdFljOeINomF+lQazE4yrLE4qgDLiej3GoKdaEKcGEKdWMKdRKKUi1xzHu3a3cyWPSww72FF0H5WBDzEHNnLypB9zJF9TNF2km819RynwZjlyS/9uW7TjnKbdpQObQvDzA78PU72udo+5mh7mScHmK/dwzztAPO0/T2vV5oTSbGLSLGLePTOXN47lsPKiTvYsszt2I1ULqrNydQZM3ryUJearRRaI8izGnDZxSSpAhJUDnEqk2iVRrztblsFZhvZ1hiGG0uoM+6gWV/HaH07bdpeJmr30qE9yAw5zifd/9Ez173SgqqI9JRBqEojWhUSq8qIUaXE2eXE21Uk2MM8ruoGUuwm/D0bJnRl8ZdLvcNon3r5daKMHKJVPjGqgBhVSIwqJFYVeVRMrCrCccJwVC4776hgRvm/s7drJSKCn4STJa28tGYFmTKGTGnhzIZfc2TOm6RbI0mzR+Cy6wfooxLxd9IJUDkEqkKCVTlBUk6wDOfCt/7CiQOjiJA23rrvL/hLHj89F80/v/m3mzpu5js29cqi3bZYbJnUeiJ6DNRneP9/syGRiBCj55NnTbzmawhRuYSqPJKtDlKsGaRas8gyl5NjrKbY2EOpfpBy/VtU6A9QqT3EMHmcOckfUCNPMynyAhPCLjAu+CKt/hcZbV+kWc7TJGdplDMeV/VZGuQ0DXKKZnmTkXKBkXKeOnmXCv0Y8yufJVDK+ewSvTasRcpi8uWnPYC6QPspZeofWVR1rMehPVJzRxTwRmBJN+6lUDtHgXaGfO0V8vSXyNGeYW7Rr8iSRz2A+ihpcohU2Y9L202cuRB/J+Om1YkhDclXUY5NjGPToizaDINlnmf/jeIG0Z+K8EcR/iRuWP0ncadCe13cAPsdET4Q4Qdi82NR/FIcfiuKfxHFH8Tmv4vFn0XjDRHqBvEs90WB6qHw31999XXfX0lXyk3tO955n1dv9bUNdL3eVEE3Oj4P1f8hDenvplt+At9o3SbCP4rwExF+Ie5QML8R4b9Jb1j9aXnTZaE5+lt4GWjxxTuQeDvpaxmghjSkIQ1psEoQYbe4Q1sd7KMDntebruO43v6t78JQX2h5pfw5f0+NFmGeCPNFWCDu8F+L/g6/q0k8mqR5lIomLjRJRpN4z/sR6JKGLok37Tc7xA2nT4jwmgjfFndkkL73SWRgAN1f7svBhJ9a2yW0ySla5SVGy7OMlMdplodpkPupk8PUyH6qZSeVspUyWU+J3EmRvoJCcyl55iJyzDlkWjNIt6aQao0n2R5Dot1MvF1HjF1FlColQhUQqrIIdlIJuEHAUFvc6XFRD+txUUfIPKKkixhZSZysI162kSC7SZJDpMj9Hjf1M6TLyx439Ztky0Vy5J0+sPoH5Mn3yJUPyJX3yJF3yZI3SJNnSZH7r3offcvX9x4NNKfwfuZGF3cCVSUh9iiPWjwaTbAxkiAZQZCMIFhGEiSL2bP0foLkLoLNLQSbWwk19xJq7iPE3NMHTG8jxNxMiLWJYGs9wdZdRBtHiTEOE2duINKaQ4hquAxOB6lKAlUZgarUA6ezcSQTJWkocWFKdK9yiJYx5MketrT8gq3jNrFvyq9Z3fwu4+LuY4y+i3ZtD+P0bYzRNzJSX8P0hCW0u0ZRYKYzMT+JttzRhEhAr1y7Iu5+ztvXbehquuEy/ntq/8EDlz3Ye+ecn16SntzM1yPlJOLnZJFgV5FqjSDbGk+hOZNSczGVxsrebmrtYVxWR7/HGW2OY5G2jC7tDpZqK0lQLlZrc3DJb0mV35Apv2S+7KDbv5b7CpdzIGwRm7SpbNGms13mcTx3FKebSlknw9grTdwnLTwsrXxv+UuXtZW3unJ7IPW9MpmHw8ezRRvDSr2ZxUYts81q2s0Smq1cMlU8If24nufbJtNsi3G2Rbpj97h01y2/3EXcF2CdfvV1zp49S1FpyWXHDXSiiFLpRKsMolVmj2JUVi/FqmzCVTI1dhzTzVRmm+ksNDNZYmSx3shnppnGHDOduWY6c8y0676/QY4i15P3MfEKuZ19FWPNIEV/nbHlf+BUd8NVc+td7Tmp7+tdFW8zXHuJZvk2TXKBBjlNs3mGWjlBjbzAcHmOYfI01fIEHfGPUaV3U6k/TIV+jARr/KCvPcQJJcQH7oc5IUQ5YUQ4ofg5/v3mP99/8EDP5112NdXmfErMDrKtESTb5UT6uJQNP0WMSmKS0clEYyYTjOnM1ZawQF/MBrmDM13DBj3mzxvexkuPneLFh0/x/LFXefbIK6zuSCNe5Xzuprbcbuoyq5UKazx7tIns0WtwVCGWE3cN5RJLsj2CZn0dndpOlvgfYbbsYY7sY47sZZbsZnV4NzNlH2P0lQT45PhuMZZ4wnd75YXV9zJF20ipOQY/T5m3aIeYre1mtrafeZrbVT1H28tsbQ+ztd2062txmauIV9nEq2zGFEwn1sok2McNH64SKTHbmF+wkfUth9k47hC5ZgMuu4Rku5BElUucyiJGpROlXIQ7iYQ6cb2OEaZSSbMaqDIXMF47SLt2hKnyCCNkQ6/67Hs/CgoKelw+3mg1tdUG/k40ESqbSJVLlMonWhUSo0qIVWXE2ZUeUF1DqPq8zdZXNl/mng+UaEYUTCdCZRGpsn2UQ6TKIcrzr/KUZX9zvxMbRnFiwyiW136LNGkmTZpIlUbS7CZcdgMpdh2hKqXfOtDXTf3W8RKCpYoQqeXNQ38mXMYQIROIkik8etdMhiXsIF5fQrTVQahdh7+TfkOAMs2xqVQ2Y22LFtPoSZs20Jzoi4LV3uOl282EquQrnrNyIglSaUSoMuLsFuLtsSRaE3CZs0g3F5BrriHf3Eihsf0ySL0o+0Gq5VFmux5nStS3qZFnqZUXGB/wDs3yJo3yGmP9TtOgvUqjvEajnKZOXqFeO0mzvM5IOc8Ij5va66iu105QIp8wt/xR9nWd5b3uz3iv+zNmN7xKqfopefIJefIj8uQfKZSfUCg/YYRcpMU4R5O8wSPLZ/baeJBm7Cdfe5U8/WVy9efI1p8kS7pZVPUg6XKU5U2HqQjbz/isM7iMnaSYW0k2NxJtzcTPSb3uujCkIQ1Gmq6TKEKbuI1IvxXhDyL8hwj/p+c1L6T+tgjvifB9sbkkDj8Xh9+Iw/8hik/F4k9i8F/iDhX+mQh/Kb98DuP77HYz+p+BQiEPQbpvlgYK691Xn14STnc33fLz9dWGrqubV66nbXwVw993dnZeUfv27aOzs3PILT6kL5Nu+Ql8IzVPhO+K8KEI3xfhExF+JMJPpTes/mdxA+u+C/6+8t2V6g214V0Q9B1cfEOuDmlIX1cpMW/5OdwMmRIx6M9qor6w87hWxYmwRdxhoHeIOxS0Vzs8rw9mF7CvvDlu+oLOwbihblV+6hpxu6knidAuwhRxw9ywL/R3o9GkwKN8NMlDkxw0yUATF7rkYEoTumShSyq6JNy03y4Wd7iy74h7N/ij8vmkuKCgoNf98nVR+N7P63HB9w+pH6FR7qdO7u0FqctlPSXaGoqNlT6Qei5Z1sweSJ3iA6lj7eoeSB3mgdSBNwCpHceFn5HDB8f/yqLWRwiVNsJlGhEyhyhZRLQsJ1bW9HFTHyFFHvK4qV8gQ06SKa+RKa/3wGqvs9qt75Atb5EtF8mS8x4X9WMkyT0ESt2A5dgXTvcFOn3vi/e963XE+ipAlRKsGgm2m/qomcVt3exfWU+QNPD45v+LQFlGYfJRgsw1BJlrCbCWEmruJNTc7gHTWwg2NxFsrSPYWkuwtZpgaxUh1krCzI1EG3uIMTcSa64mWNV44HRVLzgdoIoIUIX4GdkeOJ3KL1/7v/n163/Dkjh0CUBECJQsCuUIBXKQtU272Th6G1mykbrou8gwV5NurqDQuJOR+jZWp+3gaNsRnlx4hGdWHuP5zY+yf8ndbJu2lU/f/J+XlWvf+3OrF9wGK11ZiPTeqe+9npsVtlw5LmJUEcl2LRnWaPKsKRSZc3u5qVOsMQN+P9KJZaY+l7n6YubrS1igLyHMieJuvZRM+TGZnmgEtwcd4PmkcRxPnMHDrbu5J/oOdqhVbJPbWCLD2R48mq1SyyEZwcPS2qN/7v5pr3v33a4TPZD6sEzm4fBxTNfKqbBTybYTCHWCr3rNw5XFCGUxTFkUK5soH4C7brnRs8Fhc9cO/u2j/9FrQeXMqdd7AEffDQIhKp4I5SJSpfoojUiVRlSP0olS6RTYGYy1kphopTDVTKXTTGOZkc0U08UEK5nJVgqTrRTq7MEDSF+FOjZVyqZYuXM+pg0CUkdbHVQEv0KpfEyY/E9s+RsN5W/32tDWX9820PjT973FFVuo1p6iUn+cYdrTNMkFGuUc9dop2oLP0mQ/z/T4Zxgbcoap8Wd6Aepy/X7K9CNkmisIVjlXufYwopwoclQqeVYamXYCcU44iSoSl4om3YphUnlbvwtm+fpYJmr7GKNvot5YSrk5k1xrDCl2JZF9QijHqWRm6YuZry3lDu0uVsl6Vsta1mnL2SqrBzX+fnpJODdiES8fP8WLj5zihQdfZXbrYlpy2olTWaTb5WTZw8mz6ym0RlBijSbdrmCHUcB6M5k6O/ya6kW4KqHGWMp0bRsztLvp1HYyS3YzW/awNnYHnbKTWbKLidpW0uzyXt+dLXtZKIc9ureX2rX11JuzekLhV5kL6NR20qntYHYPoN7NLG0XndoOZmrbqTfmEqvyiLWLiVIuopSLSJVCrMrC8HPnun/5+CmOdj3PkfnPcH/Xczx45/OMyS0gUeURr7KJVRlEKRcRThJhTjzB/eRt91WUyiZG5dNReXtPfe1vLO772ppFoYQ6qYSpdMJVpg+sLiBaFXlc1RUk9AkL7xv23Xu8X54LJ1iPJ9RxEeakEqa8Susl29OX9W1bn12CUHExOqWLVGnktbvrGe26DZdWh8uuJ9muIckeToJd2W8Z+DnJHjd1LoGqkLr8RdRkLSJYhhMqjYSJ200dKe1Ey3RiZDZp5lJc5gqSzDtJNteRYm4h1dhBvLmECLuVAJU76DqY4Lj7pXTH5r6lO3uVuW8Up6tthLlROO3ty4KMeGJUAX5OeJ9yisPfSSRCVZBmDyPariPGbiLWHkmiNYlUay4Z5m1uB7W5hnzDF1IfoEw/TIV2H5VyjCp5mGo5zuyk96mTl2l13maMfZaJwd+hTl5kfNBF6rWT1GkvM1x7llrteZrkNCPlPM1y1qM3GCFvMkLOUSPfpVQ+pkR+SKz8gUT5PUHyv4iUfyNHPiFPPqZQ+ykF8mMK5ccUyY8ZLu/TLOdolDOMC3jtsqg90dYMcvXnydGfIls/Tpb+CJn6/VSEf4s0/SCpxl5cxi5SzG0kmxtJMteRaN5JgrmcSHsijnNl0P9VVG2NRXF52YCRNob095OIcMbzXPyeCN8TtzHpFyLcI+6N3a97np2/K4rvi8OPxI9ficPvxOHfxOa/i8mfResB1P1B6sH2P4Ptg0SEn7376yv2RUP6aqs/c8eNRCH8MkQwvBF9XR3V1zvnGApvPqQvgW75CXzjNEvcE5J3xJ1/5ANxT1x+IJ/D6p+I8DNxT2SevsrxhpdfLu8C4ZBjekhfRzliEiH+REoA0RJIrAQRL8HEShBREki4+BMizi0/zxuRIcE4knbLz+NaFSPCWhHuEmGDuENd+WqdCGuu8Zh90xL4PpBd63f/XqoRd87mJnHnoh4hwkgR0r7A39SlEl0qPCpHlzJ0KUKTfHQpx5R2TBmLIc0+oPrmOaorxP0A/l4/O7B98xb11fWEYvVqbZcwTk5C5VZfAAAgAElEQVTRKi8zWp5llDxxGaQeJruo1LZRoW+k1FjrgdTLyDcXDwCpRxBv13sgddlNg9R+ThaBqtTjoh5JqIwjTCYTIZ1EynyipYsYWUWcrCdetpEoe0iSw6TIA7ikmzR5mjR5jnR5kQw5SYac6gWrs+Q8WfIGmXKWTDlNhpzyuKgfIEF2ESj9O+WuBKj7g9Tez3pDL16PfBfR3KC4xqNaglQdQaqOYI+CrDqq8+sIsiYQZC8iyO4iyLqdIGsFQdYKQq2thFgbehzTwdYagq2VBFsrCLZuJ9haRrDVRZi5hkhjC9HmaqKt2wm32wlUFR44XeKB0wX4qzz8nRz8nWzunH0EWxL50dl4fnIull9emIiIECS5lMqjFMsDFMq9rK37KRuaf87M9FcYru8iy9xAprmWDHMVd696lrNnz/LKIy/yzKpjPLX0Pp7b+Agv7XuS+owqNs0addn98O2/vkrhvnVlcbq7qVcKBu+13Mzc2o6TQbxdQarV7HFTL+lxUyfZV3ae15hNTDFmMkOfQ6c+j5n6PAw/xXq9iFztA3K1DymU9ymR7zBLVrFJqpgsZUyXbtZpd7FJbme5tLA5tIWX8odzzH9iv5Dat938pvsXpHhyp352iWsui2QPJMkYANzqyqKxpoXaGqtX+L2+bfaPl3qXTZATQ5iT1KNwJ7mXIlQKESqFLDuLJiuXZiuBViuJ8VYKk00Xy4xs6u04RloJjLESabESKbWjruuelimLOmVR6QHVOY5N6gDX6/g5ZIa301b8I3L1X1Eqn1Aqn/SA6uby/4dT3Q39RufwfS7ylssDXXNpkrd6VCyHqNZOUqW9RKV+nAr9Ecr1YwzXHqNJztMk56iVEzTZJ2lST9ER+xZV8iiV+iNU6A/2AOpS/V5K9EMUGwfIMJcQ7IGZfRXuRJCmksi306mwcmk1KxhllVBip5Kt4unITeCTI3FkSCRBPpsS3+/OYrY8Rod2L636VhqNFVSYnSTblUSpzB4AW5JSxrjCcWzK2cBKcwMrtLtYKetYJRu4Q1vKGm0pdeZwdGXxi+7gXmXTdzxuFKFEQgiUMH5+OpJQiSFc4vj58+eJsdJItUvJtKvJtWvJt5qIVW4Ha72yWGaZzLPNQbvk/Z14cs2ZTNbXM03b4gHVO+jUdrHAOcB02c6SwB1M03Yywujq9d0YlcFc2c8COeSjwz1q1+6i1pzRE5o+xWpnpnY3M7TtbhCu7aZT2+l5bRvTta2MMZaSbK4k0W4lzZxPqjmfZKuDSA/oPd3tjnp28qnXeGjtSxxb8TyJkkOCkd0DqKNVKpEqmTAngRAnliBncO3FC49950x9//beq9rCkQSYsQQ7SYQ4KR5YnUG4yvJxVbtBtdMHdPYXncFPwhlR3k6QE0+QE0+wk+BRYi/ZfoEYfqond7avQiWJFKklRWo5u2c4yTKMZGOYB1BXk2BXEm+XEdRPShW3kzodfyubjra1lORMJUiv4NCqYYRKAyfvGckLe1p73NQl+mJKjdvJM+8gw7yTJHMNyeZGXOY2Uo1dpBkHyDDuJdO4nyTzLlLMjURbUwlSA+d6jnFsdGVdNk+9kZQCgwHTffuqTy8Jlu5HqJOMckJQTgSOE0WwyiZU5RGmiimzSsm3K4mya4ixG4i1R5BsTSPNA6mzzeVuJ7WxkUJjG0XGLkr0/ZTph2gOeoIKuZ8qeYgaeZbxgacYF/A2tfIisxPfp0aeYWr0c9TKCwzTnqRS76ZWe4YGeZVmeYMmOUOTnKZJztAsr9Msb9Agb1EqP6RUfkCFfEiTvEWJfEyTfJtU+R2F8mMKtE8o0n5EofyIIvkxxfIjKuT7NMsFGuQU9fIKLmvmZfclyurwAOpHyTSOkWEcId04RKqxzwOot5NsbvIB1CuIt5YSZy0i1ppHjDWLQFV00+Ymt0rrlhv91qNZc+fc8nP7pmqTafCquEH0BXE7pt8Wd3jvAk+7LpRYiiSZoxLBwxLFj8SfX4k/vxM//iA2fxK9F6D+TIQ/dt+c/udK+tOlHf1uUN7ctYMNXU03dOwh3Xq96lOHbma9+bLpStH7/nipqd/3rnXz2JdNvu32eiH1V905PqSvhW75CXxjNFWEV8W9q+5NcYPqt8S9w+670htWfyzCJXED67IvwbkPaUhfFoWKg0vCSZMIMiSSbIkiU6JIkwiSJYwECfnawOpAqUKJC1sSsfqEmfXKukm5hW+WokS4XYTl4o4Acaf0zsu80vNe+Q3+zkChOX2h9K2cbBd7VCruPrzMc80ZX9DvaVKMLg0e1aNLHboMQ5dKDGnEkgWYMgtTpmBKG4aMwpDamw6q9+3bN+Cu04Hux5WcbFfT5q4dZMr0Kzqph8kuqoy7qTA2XQVSTyDFbh0AUmd7IHXidS1WOI4Lf5VPkBpGkNlAsDQTImMIk0keN/VcomQx0bLCx029k0Q5QLIcxSUP45JuUuWJAWC1G0q7/3+CdHmRdHne46I+RLxsJlpuH1T5X22xw/t6Y03LNZeDb65irwKMUgJVpUdVHlUTqKrd5eVRoD2aQLuTQHsOgfYCAu1FBNqL8LdnEOJxS7vB9HKCrKUEWbcRZC0iyFpAkDWPIGsOkeZdRFmLiLIWE2q3DQin/ZwM/Jw0HMdFTXkilh7DXy6927PRYv2IS0wJf4HpUc+wMPNDCuVeOpPPMEo/Qqt2mBxjO1F2E1uW77nsel99/GWe3/4YuZJMskQTJkH93hdvSNE3K79akLpvqOWePuoGILV3U4PXSaWcFKJVEalWJznmXRQaq0i0pvT6TqIKIsYJJFWFEOO44YlLZdJqTmCC0UG7MY0pxkzqzREYfooVRj612jEKtIuUaBdoDnyTu9Nu5/GMJTybvY6NsTuYL5NZr82gS5q4OOFbvDKsghfTl3GPjOBU+QY+7HrusjbVX392PWUxGLCnmcZloXp92/m57nd7fT7YiSXEiWP25MW89NhrvPTYa+xafw+hTjyhTgKhTgLJykWllcNwK5NaO44mK4FRViITrGSG2TFU2jEMt2Ops+OosWPJVtfmlDX8FLXKYqztdot7QXWRssl2bFz9XHekPY6FFXdTIuco0z6mVD7uAdUJ8m/Y8jds+Rvjyldfcfz4qPvPveC0r4bJBwyX81ToD1OrH6NFO8pk7TDztINMlBOM1t+gLegc1fIE89JOUymPUKk/RLn+AGX60V6AutjYR5Gxm0JjB2nmAoJU79DDkU4kWcpFsZ3JCLOE8WY104065hnNzDBradSymZU6mkt3v8P7m1P52VNhPddQKBOIsFIJdZJ6HTPQCSFWxTEjbQaPzj/GQ1OPcrjmHjYE7GCtvZ6VsoFVspFK63PH3To9l2ekmh92He9VTm90lXO8fDzNekVP3YqRUH5/9n/xi2f+g48eySBc4olWabjsEjLsSiKVq9f5lCqLCZ57nDyIuuznxJJqzaBNv4N2/S6m6BuZpm1hhradGdp2H2i9nbH6eoqsUb2+X2KOYY7sY77c46NDzPcA6wn6GoaZn6cD8FclTNe2Mk3bwjRtK53aTmZodzNd28pUfTMd+iam6BsoNrYRZ7cQbU0l0VxJqrGPbP1x5lV8v1eZ/fbtAGIklTjJ4NLju30AdYonzPfgAbW3bfcdg/vW508vCX/+/v+HiKAri0AnliAnwQOrXYSqNB9XdT5hqv8Q2K8e13vyOG7u2nHN/ZVvP+SrJKkiSapIlCoStEqS7GoS7SoS7AriVSlxqpgYVdBPXUjBz0zl8WPn6T5ygYcOXWDNkkcJNesI1RoJk5GkyyS2NO2iRV9KvbGMCmM5BeYdZJqrSDJX93JTpxl7STcOkWkcJUt/kGy9mxz9SfL058nXT5Bm7CXNOEictYBg9bm7+/zx9wYFqQd6Phlo/tVffusrzdM+u4SnXOIIcJIIdFIJVpmEqFxarDxGWcVUWRXkeNzUSdZEUqxppFpzyDAXk2XeTo55J3nGegqMLRQZOyjR91KiHWBu/nlmpF1gSpw7B/XEqDdpcJ6gWh5lmDzOcHmSzoSLVMpDlOv3MUw7Tr28TLO8ToN2kkbtVRq1UzTJaz2gulI+oFS+T4l8RIW8R6O8RaO8RYNcoEy+T5H8iGz5kEK5RKnxY4rkHymWf6RELtEgb9MoZxhhvUad9hIp1rTLxwOrnUzjQTKMo6Qbh0kz9uMyduEy7ybZ3OwB1Kt9APXiHkAdbU0nyp5MpD2BEDUcdZXIBl9GbVm+p6eeDIHqL4dabYsnDIPnNI2XRXhF3GvAT0kkd0iGJ+JZped5vQVdJqLLdAyZR7W0M1ym8Yqkc6aPi/pPXdfvou7bn/SXQqvvGNPf8YYic3495DuGDXbMupax7Varb7vwvYb+1joGOk5/61oFBQVfqnZwpT7gZoBq7zXf6usc0jdKt/wEvhFqF3fOTu9E5bQIZ0U4J71h9bviDgnzgQgfyd8nh+mQhnS98s1lcSXdjDwXURJIgcRSJHGUSDxlkkiZJFAkceRLLDkSTYZEXgarIyWAcPG/5WV1PQqUYQRIOf5SiJ/k4HjyojqShiMZ+EkWlkTd8vP0VYQICz1aIsLSPloi7n5t/DUe92phu715+LwTzb9cercnTPitUIoILhFSxe2eThch06Ob/3vh6NLq0Rh0GY0uI9GlEUPasGQ1ltyOJQsxZTamTMWU8V8IqL6RXadXevDp78Go7//DJIcwycYl4yiWlW5IrR1gmL7nuiF1tA+kDnHSrhtS+zmZBKgSAlUVwaqO4TmrqM5YTaiMoypls8dNvYBoWdrjpt425Q+sH/dvrBz5e5Y3/QtL6/+FFHmoX1jt1gukybOkydOkyhOkyuM9LupYWUOkLMSRnH7LdrCQ2vvZ88ffu+YyKCotuaxOvHLiDfwkjyXTCglQJR6VelRGgCojUJW7ZTcRaE8i0J5CgD2dALuTALuTQHs2wdZSgq2uz8G0Pd8Ds2cRaM8k0J5OoN1BqDWPSHs2EfYsIu3ZhNojmTJhNR0TV7P5rmNsXnc/W9bfz9aN97Ft01Fsn9DFurLQdJ082c1I6yytcoY2OcV4eYU6OU21fESLPE+b9gB15lQMPzVgji5vOf7nd/7KP70WTEvhqJ6yPtf9eTj8zSL8u6bxK02juk+oyy+rfGGKV59ekstCdQ5G/W1q2H/wALqyCDXXkK4fIMfYSaK5Aj/VRLDKocAOo82Ko8mOptKOJE+FkazcYWjrzRGMMMcwxhzPWGMS44x2qs06DD/FQjObGv0AhdopCrVXGWGfpUGeYoXU8WTpaJbISCqlgqlGM+1aFSPExU8eiuCXhz+6Ypu6WZB6sGX/6SXpBT36RrGorel9H/z1UE48ddqtJ90KNCMJcmIId+LIsVMpttOpsDOpsGMYZsdSb8dTZ8eRrsLIUxEUqUhK7SiKVCRJKuSazrlY2UyzLSbaFq2esOa1yqJC2RQqmyzHJsUHakbYY0g215EqF6myPqFMvJD6c1CdJb8iS35FjfZd1iweQfeO/5eHun7P97r/zEfdf+Z73X8mTCuiVDs8IKSuk39gmHxApXaSWv0Io/VDTNb2M0/bxbywhxguL9Agr1MjL1AljzIj+VmfMN/folQ/REkfQF1gbCff2EKesRGX2Umgk9YT6jvPTqPSymWMWc5kczizjAYWGSO5XR/DKm0sL1bv5+25zzJCMhkt2Xy43fW5c9ZzT20/f4KcUJJVMpl2Jvl2HqVaIdVSzvmuC0yUCWz0281acxurZCOT9Vk95TrGSuABrYxHtQrW67lkGvcyt2I/cysOsEuWcLcsZp4xrmcjYIiEkS/5uCSPFMlh/bg9xNlZRKs0wpQ74oh/n1D2lcoix7FJdmwCrlIvkq12Go2lTNY3MlnfRLu+ng5tE9O0rXRom+jQNjNN28JkbSt1xjxC+zhw681O5skB5slB5vej8foqKs1Jvb7TqG+iQ9vIFG0D07TtTNPdgHqKvoHJ+jom6WtpMG4j3ewgxppFgrmCBHM5KeZmAvWSnvbm7QP+872/8U/nQ4iWlB4HdX95qAfbtq8GM30XWr39bYATQ6ATT5CT2MtVHaGyUU7ogL/XWNNyXRvR+jtfb3/43rf+jXgpI15KiTcr3HDaLiNOlRKriohRBUSpXAL6lM2q2VP4+LXkXpD6gX0XGaNNYp22hGXaEuZoXUzRlzJGX0adcQflxp0UmGt9IPX6PpD6HjKMI2QaD5CtP0qO/ji5+jPk6S9RoL1KofY6Rdp5irW3KZX3yNIf6tk4drV0AdcDia72vb5jirfN+zsJBDopBDnpzDIzmWfmMtEqYoRVSoVVRZZVQ6I1gWRrGqnWbNKthWSaS8k2V5FrriXf2ERTxDY6Ul5iYel5ZqSeZ1LkBaa7zjM37zyzcy7QmXGB0aEvUi2PUCL7KNC2UKofoEp/iGHyOg3yCnXai9RrL9GgnfgcVstrDJO3KJOPKJUPKZHvUivv0Chv0yhvU6+dpVQ+pEgukaWdp1A+pkj7hCL5mBK5RIl8Qo32Ls1yjjrtRWq156nRnu23vkXY4zyA+gCpxm5c5t2kmFtINteTaK4hwbzDA6hvI9aa7wOopxBpTyDCbiPcbiHMbiJIlWA7EV/IGH2z5XX3n+vuXTf7bhK+1ef5TVKTsrjXNHjQNHjMMHhS03hKhGdEeEqErJ52HYUmMWhShiZV6DIDQ+Ziyl5MuZc6n012n3meC/obAwbbh1zpma+/sWQIUn/91V+kwv7qUd/6cKuiFF5J/UVJutI6xmA3dgxUJrdyjVHk83Y42OsYAtVD+orplp/A11ptInSL8Li4w3Y/J8JL4s5D8qq4YfXr8jms9oaC+Y4IR74E5z+kIfWVF0xf7wB3rb8XLIo8iaFGXNRJKg2SRoOkUSsuqiWZCkmiVBIo9MDqbA+sTpXwXrA6QgK+cq5qfykmVEYTLE0ESQ2BUkGAlBMolQRKFQFSfsvPsa/SRJgpQqcIc0WY10dzxZ3yYIYI/tdx/OHl0uPu6Pue7yTyXPe7tywf9d9bhkzGkHaPJmHIBHRpQ5fRWHInlmzCkjVYshxLbsOUeZgyDVPGY8oodMlGlzR0SUK7AWe+9574Lox43/v00vU/2PYHfD69dPUHBM00CFPZhKpMEu1mcsw5twRSO44LPyeLAFVAoConSA0n2G4k1B5NmD2ByowphGszPG7q2zxu6rXsmP4HNk38d+5s28fKMQdZNer3rGj+PcsavLD6UVLlcVLlKVLlSVLlcVzSjUseIUUeIkWO9XJRR0gnjmT222YG66L2hse6HuDY38PNf/vADyUZfPhyJn5GDv6qoJcCVKFHRQSoYgLs0QTYbQTYEwiw2wmw2/G3JxFsLXS7pe05BNqzPWB6KoF2B4F2O4H2BALt8QSqKsLtKYTbHYytuYcju9/iyUcu8FT3eZ5+7DzPPH6e5548x/NPn7sMihp+ihRzAcO116mX04yWs7TKacbKKZrlAvXyDovlHjZrY1hvVNFspfeq/30XgnwXtP/1AxPNNNiyfA+aafRAzCZl8U+axvd1nYu6zj7ToEgNLlTurdTG5SN7XGfrlhvUVl8ZyvaF0fsPHkAz+w9fefbsWRICHiBaO02y3k2UeTclxp2MNeYxSx/NPDOZKVYCo61YauwoilQ4qSqEYjuPYVY99eZIms3RjDRbGWm2kma7QzDPMDNoMuZSqD9Ngf40FfIEreop2mUlCyWVueJi34RVGH6KPHX1TT1XWjC8nvYzWA10Pt4NhfsPHmD/wQM9znTvoqc3r7W3nhp+iggnkAQnhFQVRraKoEBFUmJHU2HHEOoEkOAE41KhZKgwMlU4aSqMECdg0OdaoSwW2iazbYupPqC6WVkMVxZlyibfcYc5T3Jswu2RJJoryNQfpljeo0x+6NHloDpXfk5n1k/Zv345SVGvUCLfpkHepkHeoVH7DvVyhgY5R5O8RbP29gCQ+n2GyftU6/fQqO9juL6LAmMHecZWpmYdZUn+KerlNVqDz1KhP9QnzPc9HkC9h0JjZy9AnWusJ8dcS7a5mixzNjl2BYV2BlVWHm1mJVONGuYZTSwxWliht7JGG8cGmcBWaWe1jGGWVDFZipgmJTy1rTcIjnJiSFRJpKt08uxcirR8Lq4vYVb8DCbIeNbbO1khG1imrSPJk7O6wYpjj17EIa2EI1opWSqcNGMXBfoLFGgvMddoY6M2l7u0WSx1LSJbCvnB4X/irT3FZEoh6VJAqllAtHIR7kQT6kQSqxKJcGIJ8YE9g3FQG36KMFVEuTmXifo62vWNTNa30KFvZ5q2gyn6ZiZr65mibaBD20STvpI8q+GyY0zRNzBX9jNX9jNP9nuA9edq0++g3Bzf6ztVxmYm6+to1+9isr6BDn0Tk/X1TNLXMlFfzTh9FWP1O8gwuwjpk+9bVxYigt3Pc8am+btvCFB75W2jV9O65Zf3t5+7qpMJdVIJUknXdQ7XIs00eoX+XjdjLyvGlxBvl3mc0yUeOF1ItMonSuUSqbIIV+k9ocMba1qwJY5fvfa/8ZMMLj33V77zZBFBUk732IlslCV06PNo0xdQbs6h0JxPtrmQJGsxCdZSEs0VJJk7SDEO4jIOk6ofI01/jAz9aTL0J8nUnyNbf5oc/QVy9RPk6afI116hUDtDkXaOYu3blGjvkikPDLhZ8loA0ZXmXdcHqeMJcJK400xmm5HGHWY288x8Su0SIlUVUXYNCdY4kq0puKxO0qz5ZJpLyDJXeEJ+b2B55duUyWHmuT5gTs55bqs6z6Ky8ywo9oDq7AvMzr5AkWynM+/Z/5+994zO6rzTvf+7b1XUkYQk1Ht/1BtCQhQJhCgChABTjOi9V9EE2HRwAePeC27YFBsb4hI7mZBJJjOTcjI5Z2bNcco47yTxOmfOOued9/zeD8+WeCQkIWwcIOHDtZbKU+7d7n3v+3df15+60JO41EMUKa9TKS9RrjxNufIsFcrzVCovUqm8TJXyKuXK2+TLx+TJx+QqH5KrfNjloh4mlyhXzpAvH5Mjf0Oy8hZZ8jlZ8hnZ8jm58gOnP/8e1fIulfIaZcozlCpPEW1M6PV8CzJHEaftJlbrBNTridZXEaUvI9JY6ADq2Qw2WgkzpjqAutEDUA8nwKpkkFWKv1WAt5WM0c9CjlutRNsk0zKZU6IzPj9vQHWlPcsAeALMzvOl8/dvsuDkngauKNtkk6GzV9c4oGsc1TVO6BonVIWHxD23O9CyX98kVvviqf+PbW3/h6SI/8Xi5v+DJhOv60f6g9Ser/P8250IJ+/p66vCVd1tLqW3+9FXV+EPVz0WT9+h50Bf9+a+Xnuje3aUCF+99xt+/abw64vCFx9dX47rdmxnz8TIm3G295V2eDO6W+px39Ndr9vegL9YjRThmAgPiXBShNMiXSvpnpfrYfVb4nZXvyvu2iWZ3/D77+mebqUyMzNvySqsm/nOeAlmpKQwWlIZI6k0SBqjJIURkkS1JFAp8ZT1A6sTJJihEkik+BMmvgSK123fjzcjXyklWFoIkokESgMBUkeAjCRARhMgozBlyG1vY0/FiDs5okncJQ6m9KJJzv+Tv+Z3VLiqux7Gez5kbWpr/6ta5avKCDSZ7qgFTaaiySQ0acKQrZjSgSntGLIZQ9ZgyFIHVM/sclTrUtsDVEd+7fZ0RkT2tQq35yTKQD6zt4em/qKZRPp3KvrbsfjZQwkzCxhqjPrWIbVlR+FlJ+BtpeFj5XS5qQeZtQSa9QSZTQQbU9nS8jkhMocwWchgWcGuli/YOHkL6yZsZ3Xjzi5YvXjEgetgdSeUHirHiJEjxMhBouVAl4s6VOYSKBPwlrzr9lV/E6a9rT7+ui7QTqeH57H72YcBmDKU778ei60n4GWnOErFy0514rdT8bbSHKXjbQ7D26zF2xyJtzkKyyrG35jhuKWb8TUnOmB6LL5mPb7mGHwsV5cz29+sYkHL0+xZ9wEd6z/k6cfO82wvcLqnzp/+iEWuH1Am56iUd6iVd6mTs4ySNxkjbzBOXmSaPMQeaaVdaWCnWt1tP/YVw9ypKxc72LC49rr9tszQeV9VeU1TeVJzT3qNNu8OV/VApFrGdfv6ysUOvrpKr8dhb9ufiJB/Ikw+Ik05wxg5zWSlnZnKfczRqpmrD2WKHkW9EUGlGUaeGUyqFUK5UYTLKKHEqKTMGEalXkOFPpxAJ3J3nBFLmTaZTPUhMtQTZKnHGOF9hDLp4MWRQzmUX8kkfShpTpz1wUWNN9U3fnUVdrctJ0JeJEs9RoG6i6BvoRZmp5P9t1eruyYz+pqYmN7a2uWy7jmp3QlBQmxfIrtgdBBpVjBxVqC7b/OyCbX9iLD9ibT9GezUQB6IyiyD5YbOQkNnjqkz3TSYZLojoUdaBsMsgxLLJM8ySbdNUowqIo25DNFOkq18SL58Tr58D5dyDVR7qlQ+Ik3uZ1fLv6DLk+TIZSrlMpXyIZVymcZBV6iUN6mW96lRLzFcea8bpB4mlyh3QLVLeY5MbScZ2nbStc2kaRtI1deQoq8mXz1ChfIaxcqTuNSj5KuHPGK+9ziAejsZ2hbStY3dAHWKvpwsbSWF2hqK9TkM12qcqO9K7tOGs0AbyTJ1DGvVcezzu4+tMoFjgyZy1GcuG2UMbUoZc9RixupZXfs1xA4j0hpCnBVHipnM+ro0Vres5ETH8W7H/pmO59m7fx9Rhh9rtTS2qpnsVLO4X3dHQKepp0hTT5KunmaE1sIKmcsyZRHLlIU0xReRruSRpGSyqjafAqOaTKOQPKOEBDOFGCuBSCuGUDui6/oaqAKsdJKMBuq15YxVV9OormeCupmJ6jaalZ00K7toVnYwUd3E9IAOmsLXMcgO7/YZoVYck5RNzJA9jjq6NNPRaHURecbobu+LN/NpVFfRqK5knLqqC1CPU1cwWlvIGG0BI7X5FOhjCe/l2u289jyvJUV1l2vwsgd9I0BdbGRTIt0Xek1GUGYAACAASURBVL3Z9hEvt9V0+9uZ032Xh/Cxw/G1I/G3ozG9Bn6tflMlWUGs0jJZrpYTbmV3abCV6QGnUwm2kgiyEgi04rDtwK77Qyek/uzlRLwlDV/J5uJJF4OUMoLMWoLN0YSY4wg1JzLYmEq4MZMIY44HpF7l4aQ+QLx6ggT1MZLUZ0hWXyZFfZ1U5R3SlItkKB+QqXyHLOUTsuW75Min5Mpn+Er+LRu338zCwN7e99VVWLtY64KYM40IHlejeFCLpc5IJsDKJMjKJdgqIMQqYYgxhmijiaHGFOKNmSQYnZHfy8lWd9GWcYZVZbtZXryX6qBDZMlWsqWdufnnmZN7nizZzn05LzFs8CIytU3kah0UKi9ToTxHqXKaUuUJypSnKFeeoVx5jgrlBSqVl8mSK+TJZXKV98lRLuJS3qNK3qdK3qdSzlOmvEyOfE6OfE6c+gxZ8ilZyidkKR87gPr75Mv3KJNLVMs7lCpPUqI8TrH6WJ/nmreVxFB9CzH6BqL11UTpyxiiL/IA1DMcQD3JA1CPdANq8xqg9rNy8bUy8bFSse0o9G/5eom3TYZoau/36X7iuvt6/vIES19d5VtdGHdP19RoGqw3dLYaOjt1jb26xj5dY7+usU+E2TfRT9wcBDNRpYSWkf8bL/mP6xTh/7+w5BKG7Oe9x/6Tn10J6NNl6gknO//euUDZ0616T3858jyuFa5qSl3dEww3tbXfsXBa5MZpizfSH9va3XJV8wdvP34kwjsi/HHkNL6cLvzbUuF324U/HTtHrrhTI++k/TEQWN3zNX+uufx7uqevqdvegL84VYuwR4T9IhwQ4YgIx0V4RNyu6tMiPCluWP2cCC+KG1a/KteA9eQ7YDvu6Z469U2c0z1vap0PTp4D4543+lQJY6JkMVmyaZYcpkoukySbJslknKRT3w+sdkkUORJJugwmWUKJkyCiJOCudFNbEke4LCNM7idUZhEs0wiRaYRIKwEy+ra3rzdFilAnwmgRGkRo7EUNzv9vNvK7N5W6rg2u/1qc051SJAJN7nc0D03mosksNJmOKfuw5DimHMKUfZiyE0O2OKB6iQOqZzigusFxVKeiSgKqxHwtUN35ANtzBW7n/z1/7nTEf3FV+PJq/wN9z4m5np/Tm77OZIyPHYG3HU6AlUKYlU+kWXFdTepvEvd9zU2d5bipyxhkVjtu6kaCzcmEGNNZP+V5QmU+g2UJBYOPsGf6F2yZuvF6WD16Hyvq/oWlNf/cDUpHy36iZC9RsochstNxUS8mWFoIkHp8pazPfXyj6MmvrvKNYop7W62tSzCGRGJIJKYahW3HYdvxjhKw7QSnPrSnktyyKvGyqjCtXPyMKfiZ4x3HdD0+5mh8zDonPjwHbyvbURZrlz/MA1svOfqARw5d7BdOd0ZcdZ6HWXKACrnAcDlPjbxLq+xhq8xjj8xipaxnj7TSIa3sUeoZIUl9Ltjo87ruZR/PMnSe1DQO6Ro7dI01hs4E0yB6gM7EO1meTrtOeZ4rPc/FSPnvRMp/J9v3KqVyiTHyJK3KBpYpo1iupXK/A6nHGBFUmKHkWEEUGAkUGblkm/nkG0UUGKUUGeUUGKVdTs8aI5oCvYE0bS9p2l7StQ7K1D2UqtsZqY1hvBFDgxHNaCOKYNsXb9unW5s9Y9p70+625cTJr4iTX5Eg/4UCuUy18hTZ2loCrfRbuk83LK7talOFq7rfMVlvk449a1eH2L6E2/5E24OItQIIcmp8f10Ntwy2GDprDZ3lhs4CQ2e2qdNiGkw0DcaaBnWWQZVlUGyZ5BplZBktJGhHyFHeI08+6oLUbnUH1YXyGeVymd0yjqWynkZ5gkr1O5TLZSrkMuVyhTJ5iQnB36Fa3qdKzjNMLnhAanccraebulQ5Rba2mUxtHSn6apL15STqi0nUF5GrPkC58hJFymPkqQfIVff3iPneSoa2iXRtPWn6GlL1lVSH72flyLOsqnubFWWv0Rx1iBp1PfXqApq1scxxor5Xqg2sUxrZrDSx25hKhzaVPTKZfdLMfpnCJmUMS9UqVqrVDLXCCLSDGWxFEGPFMMQYMqCx+dHpS1mjpbFBTSfWCsDXyiBZO0CS9iAV6gO0qEtZoixhsbKIBUobDVoj1doYyvVaRutNDNfHUG7UUGiUk2W4iLWSGGLFEmYNIcgDyvZWX9xT3vYQIs1CRmoLGa0uo0FdRaO6jiZ1ExPVrUxSdtCs7GKq0sFs+zCLk57l4dUvdoGcTmgXY2YxRdlKq7KLVmUX02UX8+wHafM5zALfw8yzH6TeXEy2UdetLnSAOYax6nIa1GXUq0sYp65krLqcUQ6cHqfOo1Gbw1jtPgoNF35W0XXb0FkWQlHVGyZIDETZZgoztHpmq+NYpE7ibNuZrvvHUtnDUtlDkdRw5pSwefHuG36ejz2435jvb0t7FRcLtFTCrHTCrHRCrTRCrVRCrBSCrWSCrEQCrXgC7FgG2dH4ecS3/+hsBLbE4CWdkDqHsuS5tI19tBukDjMneUDquQ6kXupA6vUOpH6QeO04iepjJKlPk6y+SIp6hlTlbdKV82Qo75OpXCZL+Yhs+ZQc+Yxc+d5NQeqBjKX6AtQDiR0VEX5y5eddqSMfKKG0GlG0GrH4W8kEWOkEWjkEWfldbuooo5EYYzKxHpHfmdomZqe8T6Zs5mDzT1lZ+T7psoYM2cCWmh+xfvg2Dkz+R+JlJokyl9XVz5KlbaVAeZYy5UmK1IcoVh+lRDlFqfK4A6ufplx5jgzlHHnK++Qq75OtvEO28g6Z8hlV8p4Dqd+lVHmBHPkuGfJ9YrVTZCkfkaVcIVO5TLZ87PTxn1Mq7zNM3qZcXqBYPUWR+ihRRmM//UgC0foaovTlDNEXE2nMJ8KYTbgxk8HGNEKNSYSY4z0AdY0HoC7sBqi97QS87KHY9pA+vy/YNhlkWwR9zfHY9sW11yVRXbc4b/++Xt/b33NW53izc6HMPX27qrYM5hs6Sw2d1YbOBkNns6GzxdDZZuhs1DWivqX5AE2mYcpbvQJqL/kP/PT/wJJPMOUxOpb9v7x2+D/50Rv/t9v50tdCmd4WGN/TPd1J+rrR219dhd+7hD9Id/0/hsVPRPhjeiG/Lxe+HCf8cdY6lonwpx1P89tjQrG4S/lZt3G7+4s17/x/b6/p+bqbnc/v6Oi47cf8nv7iddsb8BelChG2irBDhN0i7BM3qD4sblf1CbkeVj8t14D1C877b/d23NM9depWAmqR/muBbGprJ0cimS2FzJUi5kkxs6WQmeKiRfKY0gesrpUkqiSeUoml0HFUZzp1qnu6qe+2+tRRsoNIWU+ErGSwLCZclhIuy/GXmtvett4UJkKlCMNEqBU3sB7ZQ7XiXsxTeQe0926WLsvQZSm6LEWTpWiyCE3mY8guLHkKS05hyQlMOYIp+x1QvdkDVM/zcFQ3oEkmqqShSiKqDEW9SVDd6WDvnGzpLS6sp/pbyf3V1d7rb/WlWz0RY9vBWHYgPnYEflYM/nYcvv1MVPX/WdF42Yl4W+n4WLn4WcX4W5UebuoJBBtTCdFnsmrSPMJkIWGyhMGynH2zfs326WvZMnUjm5o3s37iNtY07mRlwx5Wj/4X1oz5ly4oPUR2ECnbiJQtRMomwmW146KeyDsH/oiPuNAk8Gudb9+0jm5vtYpF3JBsVes+KgsmYdlRjqKx7GhsO8bRUEexHorDtuOw7CHYVgK+ViG+VoFTzzoXbysLbyvDUTreVhq2lszjD1/g4YMXObLnEqeOX+Tk0Ys3df+6fGoFFfI+DfI085RlLFcmsV5pYZfMpEOm0yHT2SvTWSOrOWKOpU4y+t2vv71a3bVoo/P33vZfo2mwW9dYbejMM3WmmAYNpkHyXRD/3e954cRVevYTm9rau37v2T+YUoqvtHGk7XmOFLYw1oigzginwgyl0Awm0vYjyPbB3/bG2/ZC87KIsRJIMFNIM7PIMN2wOtt0kWXmdbWjxIwg28gkWdtIkraRZG0jeeoGSrS1lGiLGWVEUWsModqMoNKpVW6ZNr+9Wk2cDOKU1HJKarnSFtfrcX6g7d+Jk18RL78kUX5BsvyMNPkHqpQXKVEPkaYvYJCVdMv2q2ENJz/zxT4jgnsu/vHc/1XF1zv6NS+LUNvvptzSvSnJNtnnLLbY7IDqZYZOm6Fzn6kzzTSY4JzbtZZBmVFEgd5EiraCJOUDcpT3yZfPHH2OS76Hqxuo/j7lcpnpcowTUsommU+zPEytcY4yeY9yuUypvEapPMso822Gi9tBPVwudNVK9VSpfEyJfESpvEeqvpYUfSVJ+jIS9UUk6G3E63OJ1+eQoq+mVHmOAuVhcrR9fcR8ryVVX0WKvpx9U37E6jHvsKr6DKvKX2GU/zZmxzzMSHUdjeoGpqpLaFMns0ody3plPFuUCbQrk9gtk+mQZvZLMw/IFA7IFA5KM7uUBrYoI6k2Ugixw9i76NBNjdGXFwSzTEtB87IIMUdRpW5nmtLOFGUHk9VVLFSWsEhZwiJZyhJlJc3qLMZrLdRrk6jTx1Kl11FsVJJjFBBnJRFlxTLYiiLYHozmZTHENsnvp6/yssPxt5JxGeOp0xYwSltKvbaSsepaGtVNNClbmai0M1nZxQyzg8WDDzPZ+zgLsl7jwPK3usGcIr2RFqWd2eY+lgafYFnwCZYGdVd75Wk2Nh7A17wWR+5jh1CmNTNaXcRobQGjtAXUq4sZoc2jVptDkzqbKepMmrVWCvQahpgZ30qfqFoGiq5dVwahP3188btdMf53UrTvsLI6ps+cwZmOh9i7fx/F+cMJtpIddTqn4wm0Ywmwh+JvR+FnR+LruONtOwpbj+aZnR/hJUlceSYDX8nFXysm0KwmyBxBsFlPqNlImDGJwUYL4cZMIrvivpc5kHoDsfoW4rSdxGvHSFRPkqQ+1QWp05S3SVfO9Qqp8+R7Ax4n9fWM21sU841c1P1FknZC6rNnz/L2xgP42NH42nH4W0kMslIdN3UewVYhoWYpQ4x6J/J7Gsn6UrK17aRqy4mTGSTIbJJkPoem/pRdE1awt/Hv2TP2JxyccT9PL/0Vp9t+yZGWn5Ii7eQqr1GsPEK++gCF6lGK1BMUqw9Top50YPUTZCqvkK6eJFd5l2zlTbKU18lS3iBXPqNS3qNS3qNUeYli5Rly5GMylHPEaMdJU94hU7lEpnKJLOUD8uUzXPJdXPIJVcqblCnPUaQ+QqH6MIXqCQZZaf30J3GEGhOINNqIMOY4gLqFMGMyoWYTwWaDA6hrCTCrPAB1ngOo0/C2Ex1A3f/i1DjbJMcyqbTcSSB1lkGTaVBpGiTaJin99HuqZXQrUyXSNzDonI/Zu38f02fOYKIRwA/bDt0QHt5J/cFfqhJsk4mmwSxTZ56TELPUWYS3wtBZaegsMnQitN6fg76JVKnGlEew5Xd9Qmov+RO2/B2mvIQh7WgyDVVye+2T+lpU05m6c08DU2Zm5jfS7W7/3aSbibz21B/b2q8D1H8Q4fci/EKEz0T4Y9EIToub6fxd0zx+t0X47UE3pE68jdt7ozHEjRJb+ttn95zU93QH6LY34C9CRSKsEmGtCBvFDZrbxQ2qO+Saq/qQCEfF7ax+WNwx4I+JG1g/IW5ofbu35Z7uqVO3AlD39rm93Tj/ducVNvtV8GhSJSukkmVSwSIpo01KeoXVEyWLRslgjKRSJ8lUSwIVEkeJDO3XTR1yl7mp4+RhYmQ/0bKLKNlKlLQTJe14Sdptb1tvChKhQNyDtzJxg+gqR5WOKkQoFXe/GXEHtPlulCYt6LLe0Tp0WY0uyzHkEJa8iiUvYMnTWHIaSx52QPUDmLITsxuovh9dWtFlPJrko0kWqqSjShKqxKJ+w0j5G0HqOa5jBElq1++99Q0i7smb/mLcvylAHagMr6/vIHS7qVN6uKmHE2COctzUzYQYrYQacykYej9rJ3yfMFlAmCzhwTm/YeesVbS3rmXrtA1dsHrt+B1smfivRMpWImUTEbKBCFlHuKxh/6xfc+j+3/LE2i85s+cPXDrxFd9/9n/yxeX/vOk6Rrdq/yq6dt358HWcHtdgtlu2He/EeXfC6Uy8rTQnOjwZLzuJirzpPLPrY546daFLTzx6gccfvsCLz/bupO5tX5w7dYUILZSF6ngWqU0sUptYoDayXWaxVZnGXpnOPmlln7SyX6ZyUoZ3ndu9XR+dySLdrm8vC3/7eudhtWWwwNCZ7EyElloGGbZJjG3icwdM1H2tc0JVu03ge8Lpnn/vuZ8GkppgefkQbkUTY8UTb6aQZKaRYmaSYmaSaVyD1NlmGClWMHH6ImIdxesLKdIWUqjNodQoptwMp8QcTKEZRqR1rRbwayW5XZD6lFxzMZ9qa+ZUWzMiwkttn5Ern5Eo/4Uk+Tkp8lPS5e/JlB+TJ5coUE+Qp20lUW9hsFn2jferaazGlreu61t7/t4ZBXqmUOWdhTu/1WOdapuc0N2JAHs9QPUaZ0L3flNnprMAY7xpUGvkUWGMIkGfT7xyjkzlHPnyqaPv4pLPcMnnjtyu6kL5lGFyjgdlFK965/CiJHEs/xEafD+kRJ6nRJ6jRJ6mWB6nKfBlahwH9XA53xXz7Sm3m/ojSuQjctRHSdKXkqgvJEGfT5wxh1hjJkON6Qw1WkjSl5CvHqRQeYTqoJ2UBx4kU9vaI+Z7BcnaEhKljQSZx+H75pAsczg4eR5t6UuYpqxgjLqWceo6pijruV+dy3plPFuViexQJrFbmtnruKgflCkckGYOSjOHZDIPygT2K40sUYeRICGIDNwhISIcXORDnlHObGUTs5RtzFC2MlPZykxlDctlI8tkPUtlLYuVVcxSFjBBbaVBm0ydPq4bpI63kom24rrVpZ7gOORdlkloj37N8PLH144l0SynWptNrTafkdpiRmsraVDX0qhuoEnZygQHUk+QDpZEv8mS+Fdpy3mTOclvsqrmLU4feJuzZ89Srcxkgf8h5vrsZ3nYCZaHnWBZ6AmWBJ1gccAJlgSeYMfwxzm+5Hlee/bNbm3J1ZYxUptPnTaPEY5qtPuo1mYyRmtltjqN+9Qp1GmTGeKUoLhV18fNQOkbqRNk9dVHKrp23etv9fU+rKzuunPw1WffomXcQjeYtuIIsIcyyI5hkB2Nvz0EXzsCH2dhg+blXuDnbSdQmdtKaWY6vloO9zcVEGBVEmgOJ9gcSYjZQKjZRJgxhXBjOhHGbCKN+xmiLyZKX06Mvpah+kZi9e3EabtI0I6RqHVC6hdIVV5zIPU1J3W28lFX1PfNQOrO+/mNJo8H4oDqLwK8ZwkHLz0cX3sofnYC/lYKAVYGgVYOwZbLifweTZw+g1R9OQn6bGLMJoYakxkqzcRJKwkym+OtP+PB6Qt4YtE/ESUNREsTQ6WZRxZOZ1/zVbKV53CpB8jTOsjT9pKv7selPkihesyB1Y+QpzxJlL6aHOUtstRXyFRfJFN9iQTlfSrlApVykUq5SInyPIXKs+TIFdKVt4nWDpCqvEGmcoFM5TwZTl/vkk9wyceUKu9SqZyhWD1FgXqcAvUoQ4z6G56DwWaDA6inE2Y0E2o2EWKOJcgcRZBZS4A5jEFWGf5WkQOoszwAdewNAbXm5Y7qznUg9VjToMV0Q8p1hs5uXeO4pvG0prJH1zisqywwdEqd6/Kt08O7jnFvY5xOOC3iXsDY7Vrae5CnlUgUVeWLq9K1IK3z8zYv3Hkv5vvPoEjbpNpyj1kmmQYtDqyeY+rMdaD1XFNnhHMs+lqw29uzRs8+oWdfoEgqhuzGkgvY8vNeAbW38h/Y8iss+QxT3saQg+hyP6pUdn1OZ5x3f8/rd1K88Z2olpaWW1Lz11MdHR10dHTcA9c30Ka29pta5NWpP5260iug/icRfijCh+Iux/qUuA2Hf5y/nd+tFzbFp1MpQvpt2t7+DF/9vWYgZUUGqr+29Mp7+rPrtjfgrle+CItEWCbCSnGD6g0ibBFhm1xzVfeE1UfE7a4+Lu661Y/K7VuRc0/31JtuNZzuqc4b6Mcb4ngmbilbZQSbpJaTUfNZI8Oug9VzpYhZUkCL5NEsOTRJJmMlndGSSq0kMUwSKOvHTT1EBt11bupgmUy8nCJOThArR4iVY0TI6tverr4UKkKmCNni7hsLRCjsRfnOazLugDbfbVIkFl12OGpHl23osglTHsWSc1jyFpa8hiUvY8kzPUD1/h6gehGGzEKXSWhSgiYuNMl2QHWyU6c6BhG/W9Z+zwfhWWFPMUIeZaXrLKtc5/j81G9YNHvpze2PPxOg/qbq3U1dxSBzhIebehohxgxCjfuocx2lY8E/Eir3EyYLODz/txyY+xt2zVrZBat3Tv2C3dO/IFzWEC6rGCwrGCzLOHT/bznS9lsOL53H41sn8uqBGi4+5uK7ryTykwuhA46WbF/0PLaVdUv3Q3mZOw71/OmPOHNaZe3ib378DDvEAdSZeFvpTk3rJCcyPB7bjuPZfQf4xdn/jSGRPPvEeZ594jzPPH6epx67wJOPXrju/tVfVKeIkKskMU9tYJ7awBy1nmXqRJYrE9igjmWfzGCfzGS/o/Nted1g9JlT3R8SPSPvO4F9qG1SYRm4LIMcDyfOGMvtMi21DFL/AuK+O6OpRYQRMpgxEsF6j4UrfanCVX3DCdgcVz4uVxElmRVEWNFEWbHEWAnEWkkMtRIZbF1LRki0goi2AhhiTCPCmEGE0coQYzqpegt5+lRy9QYKzDByzVCyrBDSrGBCbF9irSCOKsM4IdU8LMNZ6dR93+C6QqO8SqO8ykLlPo5LA2tkJcnyM1Lkp6TJP5AhPyFLfkSOXCVfvkeB8hYl6ibS9cWk6vOIMkfh4xF7e1P9jf4YtrzczZXeOYl9sm0K61wfESllqOJ2bf5QUVhk6Df9PZ1grROK9ffaTbrOY7rGCV3joK7RoWu0GzobDZ1Vhs5iJyWg1TQYZ2RRp1eRapYToZ4jXXmNXPmAPPmYfPmkB6i+Bqur5D1mylFek2RelkQaJBB/SaFITlMsT1EsT1EkpymUhymRJ6iV81TLewyXc9So10PqYXKJEvmOo0sk6guI1+cRZ8wm1pjBUKOFGKOZKGMCUcYECqMXMif/AtNTL7Kg4gKLqi9QH/9IV8x3sr6MJG0Rx2f9gniZQ5zM4qEFrQyVaeQozVTqzSTq00jTW6jWFjBKXcJUZRULlflsUZpplynslSk84EBqN6Bu5rBM5rBM4pBM4KijX5z6ezIzM284Xm9paaFYqimQCtqU9cxXtrFQtrJctrNUtrFYNrNUNrBM1rNE1rJIWUmbspSJWitjHUg9zIHUqWamU5c6nggrmhA7nBYjkHZdY6Ghk9vjmjW8fLHtUGLNAkr1SZTrzQzTZlGjzadOXUy9uoax6gYa1S1MULYzSdnFzKC9rEp8m/VFD1Aqe6iUQ8yNeo86eYoS2cLu4rk0yyaaZTMrIh9i2WA3nF7kf4KFvsdZNOgEG/NPc2DWc7z23JvdxhDxZiG12hxqtNkM12ZRrc1kmNZKld5CvTaFJeoklqgTKNEnkGSUEGLl3fQ109c19G2p02Hd+X1VxbV9vu5W9u0vHL8WTe75Pb9840/4m0McMO12TvvZEfh6wOlOedlD8baT8LXS8bNy8LcKGGSVEmhWOVHfY3qJ+u6rHnU78doeErQHSFJPkqw+RYr6IqmOkzpDOU+m8j5ZvUDqgcR938yk8M3GgfcXzykirGntwMeOwc+Ox99KZpCVTqCVTZCVT7hZQ4wxiWhjPIPNaiLMOiLN0USb44lWJnB66UZiZRpx0kq0jCdC6hgiY4iWRmJkEodn/BOZ8jh56l5ytB3kaDvJ1XaTp3VQrO6jUH0Al3qAIvUEQ7WdZCuvkKW8RLr6JOnqU2Soz5CivEeFnKdCLlAhFyhUH6NAfZoc5RJJ6lmitD2kKq+QoZwlQ3mbDOVNsuUCLvmIArlCifIOFcqrlChP4FIP41IPka8eINIYdcPzMMisI8yYQqg5gRBzHMHmaILMWgLNagKscgdQ53sA6qQBA2rNy3HR5uexcUYrO2a0siovly25uWxw7nEnNI1nNJU3VZUPVYW/URR+rrhL/PUX1d15HnTCyi+vtl93zXbec4eV1VFerLF58W5yZSTPtI0gTx/9rY7d7snC28sixzKpsgxGWAb1pttFP8k0mGwaNJsGU510mFKPe99AQPXqNuGDx/8TU9bjJ1/hJ19R6zrXrc/QZSGGHMSU17Hlh9jyW7zkj3jJf+Cj/Ade8iW2/CuW/BBLzmHKUxjyALqsRpMxKJLQ7Vz7a3ZLf11n87d57+4PWt/u/XWnqWdZuIFC2Z+J8BsRfi3CfxXh5yL8SIQr4gbUz4ib1+wS4U+LdtMmwhQRRoiQK/KtRfh3qrdEwYFsX1/jiIEC6p4L5Xq+rz/jyD3d0y3QbW/AXassEWaJMEeE+SIsFGGpCMtFWC3XYPVmueas3iXuetX7RHhA3MD6oLhX59TdAdt0T/fUqa+7GvBmvqNGEtkr9eyXBvZKPbtkNO0ysgtWr5fhrJZhLJdKFkkZ86WE2VLIDHEx1cNNXS9p1EkywyWxVzd1koQQ60R+3w1O6s7VmB0dHRzteJcjHW9xpONNDne8wVTXJbwl57a3sT8liJAsQpq4gXVWL0oXIUXcC3PsO6DNd5N0edDRA+iyD132YMoz2HIFW97HkvNYchZLzmDJSz1A9WEHVO/AlPUYssyJ+x6OLhUOqC5Ak1wn/jsVRYJuuo19DYQ93XsPtD1HvX2YajnMcDlKjZygTk4SJCkD/p67BVB3yrbj8LZT8LGy8bUKrnNTB5kTCTabGV18kM0Lr7Bx/hW2tb3E7gXvECrzCJO2Lli9f9aveWD2bzgw9zeEyRLCZBFh0saJxb/j4aW/4+jy2Ty0ppXndjfw9vFyrjybwdW3ogf0YPPVVdiwKAovrv7cTAAAIABJREFUqwhv65u7Ov8c8rFy8bLTHOd0ohMHHtsVHf7kg+HoEnbd9hoyGEMiUXssxOjNyeR5/oYpgczURjFTG8UMbSQz1AmsV6YxQxvBfLWefTKL/XIf+2QOe2Uempd7InHz4t0ouoaiqvyPHg+fX1wV/rZNyLEMomyTFlOnyXTX5vXc1hrLINsyifoLgNQuM5TdI0N5pzCNt1NmckhyOSkFdBQ0ItL7A/oXV/uvv9ob9Hnl5KuUpVUQbkURacUQbkURaF2rlxthD2KQ7YOXVYu3We9oDAnGOLL1BjKMGjLMRNKsIBKtQOKsAGKsQczRMtmvVHBQqeIRq4q3qrMREU4VjadJXqZJXmKPzOGgjOGwjGOysps0+Xsy5Cdkyo/Jlr8lT36ASz6nUD6hRC6Trx6mKWs/O2adZc/8sxzfdpbEuNyb2q+WfhBv5add563n/hsrZxgrZ6iWY7hkHWXaSN5SbWbeJKTOysm+bj/3lYqwS9d4UVN5WtM4pWsc1zUO6Bp7dI3tTv3GFU5M5gwjjByjGH8rnwjtAKnq82TLe+TKFfLkO+TLR+Q7sLpAPqVAPqNQPiNDfkytvMsRGc2rksgZSeQHbccYLI0UyiMUymM0D7mES447OkGZPEu1vMcI7TzD5WKvkLpcPqRErlAiV8hSjxJn3MdQo5UYYyrRxmSijCaGmOMI10axf9U5Hlh9jvtLLjAz8yJt5edZOuI8KcpKUvTlJOtLSNIXEq/MI07uI1ZmMFRaiJEpzBzaTJoxiWhjAlFGI0PMsUSaY4gwR5FkNJBmjGeyNolZ2ki2ySz2yXT2y/QuSH1EJnFImrogdW+uvN7G63936r+xQnawQnawWLawQtpZIe0sl+0sk20skS0slvUslfUsVlazUFnBYmsls70WdEHqKr2OIqOCVDOLBDOVGCueirRqQuxwXlcH8bimMcbsfVHJIHswhfo4ivUmSvVJlOnNVOhTqdKnM0ybQa02j9HqMsaqG2hQN1On7KNatlIk21me/TAL4j9gZvhjjJRnaZSX2Zy8m60Jz7IpfgOTZSNLQx5igc8JFngdp80+zgLv46zNepwHpj/PzrYD3cYSAVa6A6ZnUKW1UKlPo0KfSpk+mXptIhuVRhapYynQx5Kv1xNixWINEGYNpJ/6tjW9tZU/XL3StWDF839fXaXPqP+bVXmZ0ev9VET453f/BytnhTlgOrybc9pTth2Ftx2Pj52Cr5WJn5XHIKuIAKvcifoeSYhZ77ioJzPYmE64McvtojYWEqUvI0Zfw1B9A7H6Vifqu4NE7UGS1Ec9IPVrxKoniVefIkI7TIT6KJHqEwRqJwjUHsfUT6IoN144daucSzeC1BUut+uxwlXd7Z7ojvyOxc9O7Ir8DjXLCbGK8LeS8LeSCTWLCTMrCTdrGWKOoTpuNS9t+IBIGcNgqWawVBEutby+9V+JknHEyGoS5AjDQ46QpW0hW9tKtradHG0HxeouStU9lKl7KVL3k6I+RKy2iwzlaTKUJ0lTHyVNPUWaeppieYNyeZcKOUeZvEGB+jAu9XFylAskqq8TqW8jXn2EDOV10pUzpCuvkq28g0suU6B8SIFyiXLlJcqVl8hXD5KvPkieup9crWNA56OvlekA6jEEmSMcQF3BIKsYf8uFr5WNj5WOt52Mlx03YEC9drHW57X2/N69HM/N4RFN5XlN5W1V5Tuqwg8VhV8qQrlT6qTn2KbzOvG8Znoe705tamu/rk1Tle00K1vINIbftnHdX4vCbJMsy6TIMimzDKotd8rRKNNgjOmG1mNMgxrLILDHeF3p5fh3ypRl+Mq/Emz8exeg9tRXV0GVUegyB0N2YsqzWPIJlvwQW36KLf8NW36BLT/Bkh9gyQeY8gKGHEGXzegyD02aUJ1FlZ59y61wWd4N+jrO55aWlm6A+M99/+4JrO/B6mvqre/smcrXm34owiURvi/CpyJ8IMJ5Ed4UdynWE+JmN+tEaBNhqghjxJ0WmSFCzLe4TaWuvscOAwHO/S2Gu9H7bjSGefNU9W0/5vf0F63b3oC7UmniXkXTIsJMEe4TYZ64O6/F4nZVr5DeYfV2cburd8k1h/X9d8A23dM99dTNQumeEWb9gapXXFs5Jk0ckyaOyHgOyjgekLFdsHq71LFJalkn1ayUKpZIOQuktMtNPV3yaZYcJkhWNzd1pcRTIkPJlyiyJIIUCSNegomSAAaL3x3toh5IvHpmZmavD6p3koaIEC1CrLiBdVIvihdhqLhXIPreAW2+k5SZmUlLS0s3dT6IuCO9T2DIcQw5hiGHMOVVbPketnyKLd/Blg+w5EI/oPoQpuxx3NSz0aUBXUahSw26VKFJOZoUoUjE196GTW3t/PZqdddE6FdX4bdXq7sBpyy5nwrpoEI6qJT9VMmDDJejBErygL7jdgLq6TNndJOnS6k/2XaM46bOwNfK63JTB5h1BJr1BJrjyIpdxI6Vl9m+7DJbl1zugtUb5n2HvQv+sQtWd0LpUJlPqMwlRGYTIrMIlhk8sfZLHl0/jdNbJvHqgRouPFbQzUXdW//81VXY1NbOhkWR2FYmlp2EZSdg2rEYTn3IO1m2lejA6XgPOH1tovGd0zu7nT8971U9AXbPh7SefxMRpmi1jmqYrA1nrlrPPLWeZm0Y92kj2ahMY6/MY4/MZ0HdVvbu39etP/+0o4OXZy/li6vCjy/l89xClVcUhVOqwjFNZb2uscLQGdpjcivUNkm8iwF1rBVAoRnGRH0oM/R4FmhJrFZTecAvg2NepeywhjDCMphVoiNybX+fPeWOdOvv2u8P/Lz21BnWzgwiyA4jwA7F9PK+7v2WlYaXVYWXVYmXVYltlZBmVpFslpBgZhBnBRBtDyLC9ifDCmObWswupYwOpZy9SjnztGyGldVRZySxUtaxQ+5jj8zmkIxirzKajUoz1cpBsuRHZMsPyZUfkC/fp0A+o0g+pkQuUy4XafR5i+VlZ9i3+CwHVp3lyIazzB2bjmUHDex60F7ES/kMQ1lwXd8ZK6MZIaeYMvhZVhW/Q6nexEE1hQ030acOK6vrSgDoHAt29ik9j88sQ+espvK6pvKipvKUpnEpOYlfjRvHLydO5JOaGrY69akX6iG4zCx8rFQC9P0kq0+QobxBjvIBOfIBuXIZl1yhUD6iSD5x9CmF8l0K5WNGyuu8KAm8Igm0q3FoXhblEUdpS/8es2Mu0yKnmOH7CPlyiHw5TL4cZZicY7jyHjVysdfI7yp534HUlymRy6Rr24kxphBtTGKIMZ5Is4HKpFG8s/cy+THTObzpHIc3nWPdxPPMyr7I4urzJMtyktQlJOmLSNQXkKDPY8u4D3ls0QecXDqVGHUKMcZk0owJRBnjuwHqcHMEg80awsxhhJmVhJpl+NixxFkxxFsxDNeLmac28KC0sFcfw1GZwPtt10O1vsbkr7ZVd0HqVfq2HpB6K0tkM0tkPUtlHSv19WwK2Ma2sHbah2zngaJ9zAhppVqvpNgoItXMYk7NfJ7b9zwvHnmJc6t2c1Lxx9VP6kG2UYvLqKfAGEuRPp4SfSJl+mTK9alU6tMYprVSrc1kuHYf+fpkUo0RhCrp+EssD05qI0eWUytPMNH7RRrkKCtijrItZQ1bU9YyWTbRIruYJQeZI8eYLUe5Tw4xWtaQJ+P5yRvue+KGxW4462clUqg3UqFPpVxvpkyfTIk+kWK9ibHaOPYqY5iljibPGEWOUUe0mYn3AK/JTpWXGb0u8Phz6eOL3+069l9ebe92f+tv8c/NSLWMbvfMzu/r/HkgMcRuF3UCPlYaflY2/paLQVYJAWal46IeRYg5llCzicHGFMKNVifqu40ofSkx+mr33/TZBJl1BJujCTEb8LUy8DOr0e1MdKsY3apBNxsxzBYMcx6GsQLD2Iyp78HUj2Bqj1FdcLxre/oblw5kcvdGutEE+5lTvUeIe9tD8PGI/A4y8wmwshx4HYOvHYu/negBqquJMEewaMwJLhwv4Nzh+wmTCl7bPZyXto8kL3AHK2t+SbqymgxtPZnaRrK0zRRoWyjWtlGqtVOm7qJC3U2B2kG4vo509RRp6qOkaEdI0Y6Soh0jTn2JcuUs5XKWcnmXUjlDvnqcfPUUOco7JKivEKGvJ149RrryMmnqi6Spz5OmPotL+YAC5RIFynsUK69RpjxPofIIudo+crUOcrTdhJsDW1jhY6USZNYRaA4nwKpkkFWCv+XCz8rBx0rHx07Gy47HtqMH9HlrF2td97/+tGNGK1NNnVmGToFlUGIZVFgGmxfvvu7Y93a8e7uGOn/vDVI3qqtoUJdRry65bWO8vyal2CYZtkmeZVLswOpy5xhXWQZllkFqL3XJO/vIThkyD0MW4is/w1f+GV/5DcHml/jJn66D1F989H9RpQRNpqHLRkx5FFPOYMm7WPIhlnyOJd/Bkvcw5SymvIYhj2BIO7osQpPJqDIM1aN0XKnr1kUB3+m6WTDdGbnvGSt9K0oi3oPVt1ae/eSNSmZ0ari4S7E+KcKr4nZOnxZ3yu1hEfaKm+MsFDf3qRehXNyGm28TUIv0D6m/rnqC66+b5nKnz0Xf012v296Au0oJ4u6cGkVoEmGyuFfUtMo1V/X94obVi+Sas7qzXvV6cdes7gTW28TtsP62O7l7uqdvW73V2OrtxvbVVXjRVdEFqD11WBp5QMayR8awQ0axRUawQWquc1PPkUJaJZ8pTuR3p5O62iPuu9NFnSghDPVwUd/u/dSXBrqaU+Tafq1wVd+xNUFCRQgXN7CO6kVDnP/f7nbeSbpRLOejj3yIIY976CSmvIMtP8aWq9jyfWz5rgOqL3mA6tc9QPUpLDmKIasxpAVDmjGkCV3GocsYdBmBKrHfyvZ1AurVbYK/DKVEtlIiWyiRbZRKO+Wyi0rZP6DPup111vqCYOdPfzSgdvXlph5k1hJgjiQzZi571n3IrtUfsnPlh7Qvd8PqIJnKE+u+5LHVXzpAeo4DpWcSLNMJkmkEyRSCZDKBMpGXtv87r+76A+8f/6rLRd3XA8k7p3d2gSXTjv9G+yfHlU952Z//+Jh2BLYdh2XH9OpsE+l+LxrIJLKnc7rn+0SEZxY+SZNeRZNeRaNeyUx1FEvVCTTpFYzTy6jXS1irTOfhmp0cm3Gq72t782T8jRR87CFMMnQOqionVZXXFYWnp0/vdSHE4LsMUvvZ3kTYfmRZIRSbgxluRDLWiGaqHsscPZGlWgqVhnsxRJZldgPz5WUGGxbXouhav+eWahn99qOdx7A/yK3bYVhWHpaV6yiLUCuLWDOzC06H2X5oXhaT9RTWq4VsUYvZppawXS2h0ohB87IYbiSyR6lhnzKSPTKL4zKG7cpwdiqjma02U6AeIVf+xh3zLd+lUD6lRL5DmXxAjfk+FfIWDYPOURfwCHEygfNHCvns0S8JsrLws4ZiePn1sw1p2PoJvNR3sbUX2LzgJDWuzYxxvcm5U1cIlgwKZSMrXW8zMnI7Ldpo1mm5zL8JJ7Wia13XhefE0Ka29m5uzPsNnSuqykVV5aymckZTeS9E4Y3AQP7rmDH8U2Mj/zZ1KxuVcGqMRHysNCw7nEHGDJK0R0hVnyFbuUie8h4uuUSRfEiRXKZYvkOxfESRfEyRfEK2XGWUnGG27OOoksx4I5ZgO5QCM4qFsps6eYhxcpJWeYRWeZgyOUhj5KuMi3iVCvmAOjlLnbxDtbzXA1K/T5W8T7l8QIl8SIl8QJG84XZPG41EmvVEmKN4cMFi3j5YTrAUEyguPnro9wSKi1iZwbqKv2Vn00pWj3iaJH0hifp8EvS5ZOvLmCKnncjwKUQbE53PHdf1uZ6AOtSsINQsI8QqJtgqxN9KwbQDux+XPtxZ/U3YfXUVDrpms0J2sMbawkppZ5VsZZVsYZWsZ6WsZYWsYKUsYXvARnaFb6Jj6Bb2pW7nUPleTjQdZn5hhrsWtTKUcIngpRMv88rJV3n9hTf6vd7izDyyjVpyjZHkG2PcoNpopESfQKk+mXK9mQp9GlX6dEr1KaQZ9SSYJV2AyFOBksaIwdNolOXsznqJRllJk6xhuuxlrnKCOeJIOUqDbKJQpvCzl37PF1eFM6fdCQCGHUCy0eSA6QkU6eMp1Mfh0scyTh/Nw+GtNOi1ZBk1ZBjVpBmV+NtheNkBA7puBgq2/hz6yZWfd3t2E5E+kxC+js6cuv483NTWjqKqpFi9u6c7ZdmD8bJj8bGT3VDZymOQVUygWUmQOYIQs54Aqwo/Kwc/K9+JAS/Gy47DewBjGN1OQLdz0K0ydKsOwxyPYbYyNLqdxob3qM/9EXUZP6ZA+T5ZgZ8woeAfCZYlnDtV9K25l3q7VvtLvPEcjyiqipcdgY8djZ8dj22HddtebzvSgdVx+NuJDOqqW51NsJVPZUYhlUnFhCkVDFaGE6nMI1rdSJq+gnR9FenaGjK0dRRo6ynSNlGibqFM3UaFup0qdQf5+jyy9YWkaIdJ0vaRpO0lSdtPkvYgGepDlCpvUqa8RZmcxaU8Sp56mFzlcbKVN4nSTjBYX06s+iBp6rOkqk+Tqj5Jivo4WcrLuJQLuJTzFChvU6o8TanyNDnaHnK0XWRrO8jStg/4nPS2EgkwKxlkleJvFeBn5eJrZeBjJ+NtJ+Blxwzs/tejn73RtdbbZ5QXa9cB6P7UeT15uqtF5LrPrdPmU6PNplqbSbzpumXX8z31rmjbJN42SXFc1dmWSY7lrlOeZ7kBdp+pR1oOhszCRz7FR36Ij/wUX/kvDqT+Aj/5NwYp3SH1SNf/dJzUWWgyDl2WYcgBDHkIUx7HlBcw5Q1MeRlTnsaUU87C9g50WYEm01FlBKpkdy1G94Rhm9ra/+KifD3h8s2Cac97ZM8+/Xbfw+/B6m+uMBEWiPCnhbv448y1fNki/Nssd/3p1eJmOW3iZj1jRagUd7nC2D9D23obQ30TDWSevq/Xef6vt4Sze7qnW6zb3oC7RrEi1IgwUoTR4u6oxoswSa65qmdI/7B6pVxzV68TN7AuvQO27Z7uqS91OiC/zurxviD1pbbUXiH1UWnigIxjX5ebeiSbpJa1Ut0FqedJMbOkgGmSx0TJYpzjoq5xor6LJaarHnWKhBInQUQ5tagDxQsRwVvM275fPTUQQN3X/hZxD75v9zb0J+MOaMOdroGsyK0u/2eG53/BhNoXiQy8iClvYMvPseUfsOXvnHpUf+OA6o96cVQ/hyWPY8o2TJmHIfdhSCuGTMGQiag3EbP9TZUiUyiQNbhkNYWyjkLZQLFspkx29Pu+WzmB+nXU0wnb8/r84ur1E0Y91d1NnY+fVYKfVYa/VUVx2jD8pAp/Gc7ZB/9IcdwqAqSeABlHoDTx+JZJnNo4hWBp4cn1v2fD9CkUxWxmx6zP2TX7c17e8e+8tuvfCZB6Bsko/GUEPlKALYnoEsr6tmpEhMrC4VQV195SN3pv8H56a+ufbUGBaYdj9eOA6Tw+PSd3e8Z5DzRCS0Q42dZIg3KKBuUh6pUj1CsP0KwcpEnZRb26kdHqGib4LWD38EfYN+oRji99gccPvc3Tx9/muZNv89JTb/PE0XcIkkKOr8shxI7Bx45ihDGYharS67l2q+JYb4ei7EEkW0Hk6iGsqRjPfdEFTDDcbupCM+wbf/6Z033HJ3reM7+8er37qPu5lIhpJziKI9D2IdIDTmteFoPtQSzWclmpulirFrBeLWS9WshQy+2qzDEK2a4MY4dSw16llqMymt1KDevVSjYpdYzUmshT91Ign/L/s/fecVpWZ/7/de7+TIFheu+9995hgKE5NOm9DyC9K1Wq0sQColhQUERQBDQqYmKKMaRoYrLZZDf73ZQ1m93Nrvlu9rft+/798TzPMAwzMCAKmvnj84KZecq5z7lPuc/7XJ+rRL5OmVykQt6hSt6k0XiTGnmZlj7HqJYnqJQ97B41nQgpJMBMpZeTiK8T1WX5DScF29iES38RR38e02omRF0kRP4RUyr57SWhb1IrfeNGkWQOY5hRzSwjkZFd2DF3Js02r8hf2H4jw9vnW02DS5riW5rGRU3jdV3jVd3tFvDrsiY+GeTLeingmSFbWTb6YQLtMnydGAxrCJH6A6ToD5KvzlKozlGkXqdEvUGJepNSeZtSuUCZXKRM3qVUvk6WXKK/vMwyNYjBRhJhTjjBTihrtXzulscZL48xUQ4wSR1gknqIaQHPkieXyJdLlMl79JXzNMsLNMnpKwB1e1XI25TJW5TJW6Tpy4mwmgm3mgizGglWlQRKKe89+s/MH7qbi09m8cGRf6WXZBIjo1nb7xjzK59oi6JONKZSpq+iRe0nzhxDrDmqnc33YCKtgUR4PvsyoK7wAOpiAu1C+th5BNg5+NmJWB5I2h6edOUC0XG8a99PEiWQtTKV1Wo4S9VdzFdDmaUNZbxWxbMVDYyVYp4ceh9PjdnMszN28dyS/fzm1G8RkbZxVsSd29J7f3Q1LwbZMWSYNWSbdW2gusAcSJE5mBJz6FVR1VnmAJLNOgJsd552rzuG95pMsSmXFgbLfIbIArYVnGBL/kJm+e9hWjtIPVX20SSLeXXZh/hJH0QEH+UQaYcR4AQQbZVQagyj2BhCkTGIQnMgAyInsnf6s+ybdZT9c48yu/puEqxC4q18ArrpNOIdn273ZnbHzXhvHbbvu7dCytDbnk/ab3IuljJ2qSam6gXE2cFXvMdxonCcKFx2PI4TiePE4HLisZwQ7C5swW9GhpOCYedj2NUY9gCqslqJdx2gf9L3KHM+oNT6gFztR2TKj0mVn12h7oDqz6Ibgdzee9+7Nr6W00ZXoDrQzifYLiHEqiDMqiXSnEy0sYQ0o5V0YwEZxiIyjMUU6Usp1ZdTrq+kUltNtbaWWm0dpdq9VBiNVGobSNG3kmTcR5JxH8n6RpL1zcSo16lQJ6lQp6hQpynUHiZfe4A8dZBcdYIofTeh5hyijJWka0+Qpj1OmnaQVO1RstVRitRZitQZitQrlKmnKdfcealz9Q3k6OvJ0e8lzKrvdtu7nHh62SUeQJ2Nr5PmAdRx3b6v24PijvscHftYdnZ2lw4FytA7zQPcEQJ0lfaks2eiamMM5cZIyowWSo2WW9ZnenRtxToWCR5gnexRUheA2rLG4Rg78dXexld9E1/5AF/5Ib7yE/zk5/jJ3+Inv8ZP/gF/+Uf85V/wl3/DR86iS7X7eViS0aQfhszEkGWYsg5T7seU3Z6o6b0smfBfrJ7+X6yes5b1C5Zx8L7/QZdmNClGSdwV99PS2V+dPLNLZ7vXIN7+2XEf83pz4rVg3p0KqduPN7e7/m+n1szecNV42dnBr/bt+MmjwicPCL/fKPx+qfBvKw8wRYTn6lsYIcJgceegrhV3HuqEL+A6brX1/vX26Tvu1X96Cf546eJVv/cGSd3udu7RV163vQB3vCJEKBN37oEaEerFPVANEPegdZcIw8UdVX23CGPlcmT1VHHbgM8S9ymdeSLMF7cd+D0ijLgDrq9HPepK3TnNfa3Xd/W+r88+3imk3i8tPOiB1Js8kdRHUxezxGP37c1J7bX69kZRD5FM+kkq9ZJMmcS22XsHig+2GFhydcTFnaTrgenONip6FghfHV0vgvrMmTOMGfkzLDmNJae4q/Y/aSh5nV7mb+ht/sKTd+pjD6j+QSeg+jy2nMKW3diyBEsWYslcLJmJJVPRJPcLvV4/iSJfWsmTeeTJPApkAYWyiCJZSqms6fJ9tzv/dEdrNq9+e8n9MHzu0MXrWhHrLhvbicZxEvFx0vG18/CzCz0R1WX4meVcePRPTGuex+l9NZzc3UAv6Utv6U+ADOLE5n/hqfUt9JER9JEWnt44jEkNTzK56Qh9rKH0sQYRYDUTYPWnt9WP3lY9fnYhLifpc62brqLLvfXzRYBqwxVwTUitNK3TE8HesdWb5/FGLDqXF59nkHqMZvUQzepBBmrbGKq2MlLdzwBtBaMCFrIi53HW1xxmc7/DbB/8OA8tOMaTu1/l2UdfpY9kUZswnxCpJFCKKdHymWXEMzQ0l2Pbj3Q5JyhDJ9W2aLHML1Ve6lDHnzlDRnNq6wFeXrOLlxZsZkTurct53lXEu7et228sf9bvGmAmMlPPpVXPZ6FewCK9kIV6IWFOb3SXTawdxCqtmtVaDZtVI3tkAA+q/izWKlmoVbBaDSLL7Eeevo4yuUCFfI1KeZ1qOc8A5zy18hI1cpRJMW8zK3UvpbKePJlGff5k/Dq5z2vL+rbdJzOmncIyFuIY+3CMXfib44iXvyZW/gYfu/pye1iFhNh5tJgpjLB8GW3dWE5qZVy9tvL298Wmwc+V4iNN8T1N8U1N44KmcV7XeD+uFxdyV3K/lPPe7NcIllICtEwC7Ez8zMnE6HtJ0LeTo54jX52iQL1CgTpHoXqDYnmLEnmbMnmbMk9Edb58lyo5S6U6RqwdS5QdTbgdyWqtgMNSwVg5yCR5iPGyh4nyMBPlAE3yGvnyPfLlA8rkm9TLmwySYwyUZz25qd/soK9RI29SKW9RLl+jWL1AsrGAUKueEKuGQFXCNx/7Z945nEMvSeeHz32KnyTyneOJvP9CAkFSRrosI1VfQJIxnQRzMjX6fQzUdpBhTPNEUd/lAdTNRFj9Cbf6EmbVt1l8dwaoe9tZ9LLT8bdT8HGi0TXnqvGsMyjdMXWBV4kSyHrVxEqtlgVaJbP1Gibr1ezOm8krg6YyQvIYJFlcWJTK85MeJUsi+ZszDe7ILs8c2dGaVuTq/hZoRxFv5ZFg5ZNhVpNl1pFjNpBnNpFvDrgqqrrIGEKCVUWMlXfF52i2idI0lKGzbd4BSrShDJQ5NMtctpfNY1vpXNYlHWWc3M807WEmy17Gy3b2D5nMtx5Pwkd6IyJY2uU5yteJpNBoJt9wW3ovrtrBqyu28dC8oxxcdYxDq48zsWYe8VYesVbgFQAYAAAgAElEQVQO0XbmNfvJ8lb9ijq53ZvYXc0rrx3edMvH/LrKJnf7aBrLW91ro0Q7hPtVIyu1aubrZQw0UgnrZiT6rZLhpBNmLCLMWEWhfZZseZ0ceYsC64dk6x+Rrn5KmrjVEVKnys9umy1uV89+dZVN3bruK0C1nUKAnemJpi4ixCon3BxNlNFKijGbVGMuaUYracZ8CvWFlOqLKNeXUKkvo0ZfQa2+kmptFeVGDbXGeGr15eTry4g3lpFgLCfBWEWisZZsdYYKdaINVBdoD1Ko7SZXe5wc7RiR+naCzSlEGotJ1R4lVTtAir6fFH0vyfoDFKpXKFKnKVInKdGeplQ7RKl2iBz9XrL1tWTra8jSVxJq1XS7/U2njxtQ2xn4OMm4nDicaxz8umLe07SrDjt2bI+Oz+0nD2tE2qFkWPEk2lFE2qFE2qH4O72uWpu2H7fPHbp4zef9ztbWaWYl+WZ/csy+ZJn1hNspX2jf+ktQXWUTeUWF3U71pLtsLKsFyxqFj/4iPtqr+Gpv4qtdxFf7Jr7qfU8k9Y89dt+/wE9+hZ/8PX7yOwLNf8KSZW3tfu7QRX5+/v9x5skKHt82isMb/4cDa/4bQxZiyEpMuY/Nrf/N5sWL2LFyLnvWTeORzeN5fsf/oEklSlK+8LHri9Ka2Ruuuw/Z2Tz40cW/ugJsXw/k3YlzuVfew2d/yTp5yN1mXth7vQCqP546yuR0YX5qHkf6j2mD0mUiFIiQKUKyfHndb7sbTNad9/fsQffoC9BtL8AdrRAR8kQoFKFEhHIRqsUNqvvK5ajqwXLZAtwbWd0eVk8Rd3S1F1jPFje07rG77dGdrBuF1N73dOcU+F8f+vFVtt975S4ekKFsk0FMlmImSRFnRwyiVGIplmiyJJxUCSFc/HGJiXmHw+fuyGvX/eklOo2I7qz+O7Nf6dGXV9eLolaSiyVfw5I3sOR1bHkXl/wGl/w9LvkVLvmlB1T/FEc+8kRUe62/38GR17HlILasw5aV2LIUSxahSwm6FH3h15sgzWTJVLJkCtkyjRyZQa7MJl9aKZIl2J2853YDat1lX7EB377v/eHShrbcrF1tyHeU48ThclLwsTPwsbM8sLqABKOQrz1RgK8Uc/bRct468Cn+UsPJPfWc2OWG1b2lmQAZTG8ZSG/pTy/px7bWRQRYTfS2GultNdDLrqWXXYO/XYGPndWp/fWtrpeO923Hsf92t583+qWrcfNm5rsytYJm9SgD1T4GqJ301zbTT7uXEWoDg9RyZiXMpU6mUiNjqZQWymQgxVJPuBTSRzJ4YVM/jm/oT5g08OoDVbz70B/4ZuUYPkwt5T0JZ1cH631v2f946SLTTINmyyS7k1x3d6o026QmNZdTDz7Gy+v3ECM+fHqJm44Ob525mPGTJrJtx3bGT5rYttnrravO7Ki9+iwHJ4Icf8YaGUzRs5mh5zBLz2WOnscsPZdgp1fb6xZrFW16QPVnp2pitVbLXL2Ue7QGhuh9SbLKqNS2UylnqZRXqFIvUysvUyPPUy1PUiUPUyE7KZF7WVK1iQC7Bl877Yry1FU2XdH3tm15j/jo5djmUixrMvHaQ6TK90mRH9LLLrjivQGORXm7HIrX6j/jJ01sq+9tO7aTV1R4VYR6XWUT1bbJb5TiV0rxV0rxoab4QFO8p2k8ozLYog2nRQ3g5OYGwqWRECmjIWMmgdYgwvR9JOsPkKY9QZY6Sa56hXx1nkr7HSrMN6k03qZCXaCszX77HbLk21SpZ8nT1xJvxxNtxzBGz+RRqWC7tDBOHmai7GGc2t0GqfvLq1TKG+TK+xTId6mWdxggp2iWZ+krL1Ivb3r0Nera9AZV8jUq5Q0q5HWK1VGCrSqC7XLmtBTQW7KoSR+PnyThK/H4SDR//cqfWTJ2O46E00fLJ96cQLIxiwRzEvXaRhq0DaQZk7qw+W4g1KolxPMdQXZJB0Cd2Qao/ZxE/Jx4ErUiTAloGye6M961/30/SWKj6ssqrZZ7tEpm6aVM0AsYrjIZKhm8MS2TvpLKN9YmkCfR/J8XftXmUlRX2dSpDbcXTnrl4/Qhxs4i1sohzsol3soj3awi06wlx2wg1+zniapuptgcTIkxlHgrn2irgCC7azveRrOKCYGruS/vSfrLDPrLTPbWvMIAmcVAmcUIWUOLrGKYLObsxhLefyoel/hfPR44waRZFeSYjWSb9aSrKhIkj3jJ4cLubGIli3f3ZzAgM4toO4soOwN/J6TTMnUE1J3NlXeCblUu6u4qxY5ghJHNDL2IMUYug8108q1oejt+n9t3+tqZBJvDiDWWk649T4Y6QaY6TbHrEunyAWnyERnax6Srj0m7DqTeOnv+Fw6pvzU7gL9/4oOrvvdG287HicTPicXfSaK3nU4fO4cgu5BQayiRxnSSjWkkGzNIMWaRasymwJhLid5Kub6ASv0eqvXF1OlLadCWUamPpsmMo0GfT4O2mCZtLoX6XGKNBcQZC4nSt1GqnqNMHadCvUSZep4ibQ+F2m5ytMfI0Z4hwthEkDmWIHM8qdo+kvUHSdZ3kaTvIFG/n0ztUQrVSxSpFynSjlKiPUKJ9gj52jay9FVk6SvJ1JcTb959Q/VgOgH4OCm4nHicbq6Ruzqs2n6/o7Nn9A8e/wF9zQKKrTSS7RhCnKCr5vDKEq3tQIcydJbOvvJzP7lU3wYIqovqu0x9kmAVkGZVkmyVkGgVkWQVf6F9+6sqZegoQ+90/Ny2Y3uX77Oswbj0g7j0p/DRX8BHP42PdhZf7Wv4au/gq72Hr/ZdfOUSvvIjD6j22n7/Ej/5JZbcQ0XR5Yh67/z95nP5vPJ4NS8+3I+ju1fz7Lb/QZfJ7F/13xxc/z88dv8YntzVwtG9zbz2yP+iSTWzRx245TbCd4K8+2nt+98fL3V9yKMj1O0K4HUFqO/0Ob0HVF8NU6+VJrH9HmySuHNOJ4sQcxvL7w1+6Crlx42kFWlvW3+jex0il1/fY/Xdoy9It70Ad6QCxD1ApYmQIe6BqkCEYnGD6ipxn66pl85h9V3ijpIeLZeB9Xi5bAc+1fOZt/s6e9SjrnQtS1Tv3z9r3i0RN6z+u+O/6vLvfwkwtn3ES2ft0Fk0zI0uLnp0Z+p6pxE/vQRlWe9Rnv0NKrP/E0veIT74Pwj1+wf89d9fB1R/B0eO48hOHLkfWzZhy33YshpdKtu+I0SEQHHPe5EiBIvQ+3O6Xh8JJU3GeHQ36TKODJlApkwiW6ZTJvOIF3d6jQhPme4EQO2Vt4+2X+x3dp3X+xx3NHU8LieJQDuVLDuNQiuLSiubi89m4SO5+IgbVvtJGa8eqOT0/hoeaP0WvaSRXtKIv9TjL7X4SzWl6dX0smvoZVfhb1e4o7LtEk8UdfLnWifeTbuO80D7Meq3l+6MdryefdaNjq2LipczQD1Cf7WXJrWDftomGrW1DNBWM0AtpU7NolomUiEjeXrKYF6Y10iuVJAjFcTKSJ5b+nc8s2oIkTKAs/f/jlcfqOSNacd5q08+P/NJ56jk8fb4+CvKJ+KGgbvL+tJimRR/ySD1aztO84vT9lV1fqOf1Vn0vnejqbM27die3Y0860yVVgwjjDTGGRlMNLKYbGQxRc9mmpF9xevm6iXM00uZp5eySqtmm+rLFtXIDL2YqXohM7Uq+hoVRNqZlGv3UqVeoEo9R5U6QrU8waTYg1TIHspkM/377KR/+EaSjZFYHfJmdoxgnTDoKcY3P41hDKK3OYsc9TpZ6gJZ6h162VlXvNflsolrZ1HZnXrubIPWe9Cgzjb5NxH+oITfKMXfKsXPlOK8SmSzmsb9ahwj9dHEmyNpTFxJY/IiIq2+hJjDCfdEzqVrR8lWr5GvzlCoXqPGeoNG33do9HmHBp93qLMvUqnc1tt58h4F6gTF6nHSrFri7QQqzRT2qgr2q3K2qmFMkP1MkQcYJ7uZKAeYKAcYIKdplOfJlW9RIO9TIxdolLM0y1H6yVHqPIDarTeo86hGXqdSXqdSzlMhZ8nTZxBuFtHHzsNfUvGTRHwkFpdE4kgYtgQh4o7q8EKFSLOZVGM6FfpKKvWVJBvjr7D57piHOtiqIMguJdAuoo+d3w5Qp+HvJFNjDGOUNp1Fsp7Fcm+3N5E69ok1s92HDFLtcOLtEEYbuczSS5mkF7Izbw5DJJ235qRRL0nkSjjJEshPj/dqg9Tee2Z5q94WwbKq9eoDKCF2PFF2BtF2phtW29nEW/mkm5VkmDWeqOpGcs0mCsyBZJn1hNgJhNopTJk0o+2QhGablJkpVBo1LJcF3CMbaZXt3Ju0jL4ypU39ZCr9ZJpH0+kvM0iSQoIkGkd8OXfoIun2lekGIu10Mswat6W3yuWdPW44HSMZfP1AOlGSRpSZTpSdToSdSph9tVtJVaXZ6TxyuzevO9P4SRNvKCrwZhTkhNDHCSLajibMDifYCWGQmc1dRiZ9zWTKrTiyrUgi7D7YLtct+c5Aqz9B1kCS9QdJ0feRqj1MmnaENHWeNPUNcqzvkyY/JMv4kEz9x2RoPyVNfkK6+rgtmvpOgNR/9YQvr/XK57U+MbzbN4Qscbrl3NOVvLmr3Zbf2QRbTYSbE0g0J5JkTibJmEqyMY0UYwbpxmwK9TlU6POo1udTpy2kQbuHcn0O/cxYmoxmmvQpDNQnMVifSJExiWhjOtHGTCK1o5SopyhTxzyQ+ggl2j4KtJ1kaw+RrT1BH3MugdZwAq2RJOs7SdLvJ1HfTIK+gQT9PjK0vRSqYxSq5yjUnqFI20+Rto88bQuZ+goyjGVkGEtINxYRYlXcUD0YLv9uA+r2c21X60bvz14Lb+9BoSDVixozl1wrmThPuoLuSGkaZw5dhic1JQ1XHfrpqEg7jVgrh0g7nXA7hXA7mV630Cr/L1HLWy+nLrjWOOodQ02rEduchcvYjct4BJf+JD76cx5IfQof7Qy+2hv4ahfw1b6Or/YtD6j+nsf2+yN85SNMmXfV/eYFzBVFwk9f+39861QyF45n8+7T/4smtejSH12GoUt/zj/2v2hSjiYFfPPFA8wYk0xVztcxZS0+8idMWfWFjWGfp9bM3tCWd7qroI/O9L2Ll9Nd3AycvtPn9a1bt972tunRzaszRySRzqOib2Q9cjP79j2AukdfsG57Ae44+YkQJUKcCIkipIgbVGeLOw9BkQil4obV7S3AG0VoErcN+CARhoobVreIG1h77cDHeF5/u6+zRz26ljra9XW0CfysE+SNlOO3l746eXI6U2eQ+noLiM7+/lWuo2vJFiHao6hOFHkHlPF66gqkTBv2X+Qlf4+85O9RnPbPOPJrgpw/E+zzj4T6fYJLftsGqnvLLwmQnxMmPyFcfkiOvEKOPESt7KFGdlEl25goDdwvwloRFokwU4Rx4j5c1VfctkbZ4p77Po/rjJRKkmQYiTKEJBlKsrSQIiNIlVGky3hKZVrbCdZyEfoZBlWWSfgdYmnc0d72ZiG1V44Tg+PEE2kn0mwmMcxMI19LxZF0XOKF1fnMHvow7zz6J/ykAn+pwU8qufDon/CVUjfINks9ULoIP7sAXzsPXzvnc4+i1l3uTTtvhMcfLm3oEgRfb2PtZr63PUDzQosbab+b6aft58FGbRMD1EGa1F76adtp1DZQr62hUVvDIG051WoGDw8fR6kM5+isZl5aVE+mlPLYmA94sOUHxMlYYmQEUTKUCHFHVO/vu5onosfxgzlxTJUEfCScH58LvupeG2GZVNp3Tt/orjquLW60z3jbvrMNme7MgecOXURpGvm2Q47t3HD5I+0ABpiJDDVTGGGkMdpIZ4yRwRgjnXoznsB2kYDNRhoz9CJm6EW0aqVsVo1sVA0s0MqZYOQz1shjql5LmJ1KoBNDjbabCu1xKrQDlGkP0M9nN6PCn6NYrSNfX0i6MRHbSb0KUrfPkfkP3/h/vPV8HpoUUJw7j2RtO7nai+SoU2SrV7t9nR2js7sjZehsNHT+Q4R/E+EfleI3SvGyVLBRFjBKm0uaMYsUYyrJ5gQSzFHEmkOJspoI1/eToj1BvnqJQnWOcvUqZepVStVpyuQV+vldoK/fBfr6XqDR5x3K5HVK5A1y1HlKtMfI11eQbCdTZaaxQ6vgAVXOblXGcpnBZNnDGLWD8bKPSR5IPUhOMkCeIVfepUC+TYUnv/UgeZ4B8gT18hq1HkDt1uvUyevUyutUyTkq1Vn6+rzNiIhzHLznSVZP34m/mcLXjzfy16/+mY/OhVxx33WESbHmEAr1hRTpC0g07/ZEUXdl813qsfkuoI+dS5xVQaXRwlB9KgtlDYtlDYvlXpbIvayUlbw8u/qmxrbO8pvqLpsYO4gmM5UKiaFBEiiXGPIknBQJIlp6EyQ+vHK4oVv3VZAdS4SdQoSdSqSdRpSdTrSd0RZZnWqWe6Kqa8j2RFVH2Kn0saIoSCnj5UPPc+y+x3io/w52Ja1isSxmiSxnqazkHtlAq2xnstxLnYxvU71MoEEm0iCTqJeJNMpk4iWXPhLOuinbWF20htmyi4VaFSl2BLrLprcTRpyVS5yVy/Ih24gWD5iWVCIlhWeWnyXSTiPCTiHMTiLUTsDH6XNlv2yXH7y9bvfGdVcaN24cW7dupXX6PeQW5N+wnW3XY2YkiXYi6VYaKVYyCXY8MXYM4XYEQU4IxVYMlVY8eVYUyXYo4R3q8UYUYNXSx6on3riXBH0jifoWkvTtJOsPkKw9T6o6S6r6FqnqfdLUJXLtH5AmPyLb+BFZ+oekyYekyUekyU9Ik4+7jKZ+cPYfbuqZ92Y3h5+WGI5IDIclmuP+2Twm0Qwxb76efJ3oNsvvQKuaIGsg8eYYEsxxJJoTSDQnkWROuSKqulSfTZ0+lwa9lXp9LjVGM4OMHAbqoxikT+AuvYXhegsjtRGU6ncTaY4nW99JkXaYEvU0leolyrVDlGsPk6ttIUvbQ5b2KAHmVAKsQfSxhpCobyJBv494fS3x+mrijOXEGovJl6eo73OKQZHnGJFwkmr/RynUHiRHX0+6sZh04x7SjAWkGq2f+X7NLchvcw3xHt7w9gPNNq9a43qf4TtrV++6uERPo9TMINWOI8wJ/sxlvN4YG2zHE+BE0tsJx98JwfUF2+l/ldTe3t3b9p2Nn3sfvMiDO9/FMdfhGJtxGQ/gMg54oqifxEd/Fh/9OD76SXy0V/HRznssv72g+pv4qu/gK26ZMqPLMcEbDeqFsdVF9RTlxKIkDU3y0KQUTXJRkk7r2L0U50R6wPS/4yOf4iN/xEf+CR/5/efyrP9lkLfuOoPSNxt8c7vn8B5Q/dVSe+v6zoIAvoh9+B716DbpthfgjlSYuMFGjAgJ4rZ7SBd3PoIcccPq9hbgXcHqgeIG1kPkcoR1i7ij1m73NfaoR9fSmtkbrnli6ouaIP8S8l+0hx7ef2+mPr+K9k3dUYS4oapXCR0UJ26AfafCaq+dz28vue3cvL/XpARbPsaWj8mK/f9w5BNc8kdc8i8EOn8m2OfPuMQNqsOMXxMnvyJRfkGlXKBFnqFFnuAuOcgweZh1MpAnRXhIhO0i3CfCUnGnnZgo7nmpSdxzWZ6457xbfZ2O9CFOmoiVfsRKI3HSj3gZQIIMIlGGkCIjKJFxpIpQoClqLJOBlsFw02CiaTDUNIi9A4BcVxvPXkhUVXbjMNZ2okmw47jLjGehkUStSsKRFBxJwyVZuCQHH8nHV4rwlwEc2/Qpx3YN4DtP/Tv71+Z4oHQuPnYWve08fJw0XE7q5x5F7VXHAza32l65M3X2MC5y/Yjtm71/O47JfctcZFiJZFvJFJr11OhLaNC2UKutpkpfTD9tBbVqJo/ePZbtA18kV/qTJTXkyyRW165h212tPDzpY+JlLLEygihxR1SHSQMhUkV1cjF+EoevROGSMBxPROa1YNKXQcrQr5jP/3jp4g0fYDh5+HIf9G40nTvkjlhq/3PHNYz3gX9emc1p8ec55ccyw5fUG4DVVVYMDWY8A8xEBpvJDDNTaDFSGWakMNhMIt7uQ6jH8rvcLGSins9EPZ8JRh4rtCru1epYrdUw2shhpJHNGL2UUjOb3k4EgXY0ldp9lGk7KdE3U6ivoUhfRaG+nCxjBr3sSmwn8Tr3tYWSaA7uiMffriZH20+u9hi52hPkak9c+/qcJHztWkrT+t70htjyVp3/FeHPIlyQEhbLNkapdeTqq8jRl5JlLCTdmE2KMYUkfSMJ+lpS1StUquepVU9TJS9TIa9Qrl6hXJ2m2nyNcjlFmZyiufc3KJdXqHXeon/AGaqds+RqRyjRHiHLrCPZSmaeVsQWrZytWhk7tVKWy1QmyC6Gqy1Mkb1MkgNMkgMMlhP0VwfJlbfIlouUyjtUyAXq5TTN6hka5Di18ga17SB1rZynVs5TLWep1s7S5Pc2/Xu9zYbhxziy/ii+Rhy+TiyOFd5m2xqnxVJjVFFlXJl7PciOJNHsS6YxjSRjTIco6qttvqOtakqN4QzX5jFDrWSOWsk8tYqFsppFsorFso5Vsow1soxR+qirxq9PL8EPDv26yzXlby9Jl/axustmjqFTW9aX4+ue53ev/Z4fPhxCuoQQLb1ozu2eXb+/E0KonUCYnUS4nUz4FbDaHVkda2cTZ+WS5gHVMVY2qVYqB6Ylc6T/YEZJPzZF38f6kHtZ5VrJIrmHJbKUJbKSe2Qj98hGlskKxsl0ttYdpVpGUyN3szZ9FfODt/Ng1avUyjhiJINeEsLOiceZJbu4X6awV4axS4YzU2sg0Y4i2s5qU1NGGv1TR9E/dSSLhycTYacSbicTZicRYicQbMcS2O5AWFfrBK9u98Z1V/Pn1q1bO/3btexsu1K8HU+lWUqpWUihlUeulUWGlU6ynUScHUekHUmIE0qAE0iKHUaqHUaUE3hD3+FyYultlRFqjiTGWESssYw4YxVxxlri9fUkao+TpE6Qot4kRV0gVb1HqvoOqeoD0uQDUuUSaXKJNPkBafLDDpC6veX3ZVAdLc/gkpIbWj94oYf3QF93IchvLwnniu/mSRXL4yqGx1QMj6hoDqho9mnR7NQiGXQTsNpt+R1HLzuXPlY9seYI4sxRxJt3E2+OJcEc3yGqejopxkyK9Fn00+dQZYxhuGkwWG/mLn0AI/Qm7tYaGas1MUEbyERtEMHGXNK0wxRoj1CoHaRKvUSleoIqdZBMfQ2Z2l4ytf30MsfR2+pLb6uJaGMB8cZy4oylxBqLiTEWEKXNoirwSUalXGB06tuMz36TaYWvMzDyKbL1taQZC0kz5pNqtJJizCHIKr2ptcna1i3X7B/ePrBydtdQujMpTaPazKbGzCXLSiSyg2vDrZZfF6kHenTj8qaQ8R7A7WxP6qF977Bw7veZO/2HWLKChqILOMYOTxT1flz6Y7j0w/joz+CjH8NHf8lj+f0qPto5j+33BU9+6new9Kmf+XlbSdwVP/vIn/CRf8VH/gUf+QMu+T0u+R0u+TW2HL/lz/u3S95DBNcaX73PCO0jrz+LI+SXYW4/c+YM2dnZt719enTj8rpxdCeSugdS9+grpNtegDtaEeKGG/FyOaq6I6z22oCXiVAh7pzVXivwBnFHp7WH1vF3wHX1qEfd0bUgdWcT5OcBqf8SJt1r5aL+ql/7Z1WwuMfkjkrzKEXcqRsSRIiV2wOrs7Oz2zRu3Lg2ZWdntz30ilyd0yw2+FfEBv8KW/4GR36HS/6ES/4Nl/wrLvkXXPJPuOQfccknhOi/IVb+D6XyLYbICYbIMYbIs2yVuzgnwgkRnhLhYRF2iLBehGUizBVhkrjdPvqLO5VFvgipn0M9BUsOUVJFpFQSKZVESTXRUkuMNBAr/UiQQeRKNRm6ToltUmeZDLIMRpkGU0yDeYbOckNnva4xx9BJ7cLmOK+o8CqL2u5E2d6IKku0tkMh7WHYZ7W0tp1o5pjRPKjHMlTF8Z2XEvnWi8keWF2An4zBT2bw2IpPeWb9n/CVwRRnNOHj5BBhlRBjleE4iThOPI4T+7lHUbdt5FwjQtl7f9/K+q+qvNpy0fs9K2fXX/O9He0auzPHdLRzfO3wJnwcPxLtGFLt+Dal2PFkWqUUG1Oo1RZTr7cyNHQpeTKELGkkR8ZTIltYV/M+O4Z+n0yZS7JMIU7GECMjiPaA6nBpIEQqqU2exvdOxOIrkbgkFEeC+ORS/S0H/l+E2kclVVWaKE3j5GHtpiLsvZEtnTmQiLhdRTrm423fRycYPryg/Dii/Dig+bFD82WK4UPcNWC1MnTGDh7O7gmLqTLcoLqfmUB/M5GBZhL9zUSazURS7ECinN4EO/5kWOGMNnLaNFsvYZVWw3Ktiql6IUONTAaZ6Qwxckn2bFzHWJkU6iso1FeSaywgy5hOpjGVdGMctpOC5cRcs16UdrlOY8xhZOlryda3kKPvoEi/5+r3OQn42vX4W4PpbY6jjzGLPrKI8QM+YMear93UJtgfDglnpJmFag/zwo4wJOIJ+gZuIE9fTY62mWJtK7XqCAPVHqrVUWrkeRrUs1TJy1TKK1TKKSrUy5Srl6kxX2Fo8EvUGK8yOPAkleZZBge/T5GcJkUu0Bz6NIPCjrJk8A4m+FexRivjPq2MDVoJW7Ri5soyRqgtDFdbmCgPMcmjoXKcQWorefIG2fImpXKBSnmbEvUmfdUT9FVHqfVETtfKeerkPPVynjo5x0CfU/T3eZtyeZmhQe9RLPsZlriCn7529TxTZVSySM1jgZrdaZsF2DnEmsPb5aK+HEUdbdaTbwynnz6dMdoiJmiLmaKWMl0tY7Zazjy1goVqJYtkFatkEatkGXPVTCZqd9OkRvKNQ2ltfeL+olZmyh7uL2rtdIybIMOpMmqu2/fqKpva7rPzh79OL8OHYCcAP8f3mu+zHX+C7BiC7ThC7HhC7QRC7UTC7WQi7JR2UdWZxNjZpJtFZJtlVJgF9DXqGaUmsZ+85+gAACAASURBVCJiLVNkPA8kTWWuzGS+zGOpsZTFsoRlspIV0soyNY9FaiXD5XmGyEusyLmXBpnGRDnIRDnIYFnBtrpneWh+ChsnVqG7bKZqQ9gnQ3lQWtguI9gsI7lPjWaSNoI8s4xIO51Ij6231z7XHT2dSIgdT5AHUPdxInGcXl3mre2o271p3Rmkvl65rpcmIcNKI81KYYDRQF+jljqzkiqzjFKzkAIrlywrg1QrhQQ7nmg7mlAnnD6e/LxhdgCBngM+15K/nY+/XUCEOYVIcwZR5myijFaijXuIMZYQr+8hUTtCknaKZHWGZHXeA6m/7omi9ki+Q6p8l1T5HmnyfXKtn5KpfUS6fHxFFHX7SOos+Yhc+T6+UnTVGuJauSNv5mD3p5dgjQrliIrlsAdQP+yB03u0KB7UotilRbFdi2SmEUKSfWP5vP3sbPzsXGLMocSYd3lA9UjizNHXjKrOMkYxxAinRc9jhF7F3XoF4/UypuglTNPLmaFXM0uro68+mjxtN/naPgq0A9TISWrUYcrVAdL1FWRou0jQ9uFvjcTfrqaXXUuUOYtYYwExRivR5mzGlj5LuEzgvpYV5Mp+xme/xcTcN5lZdp6ZZefJ1TeRarSSaswlxZhDsjGLJGP6DdVDVaXZtp7vTj9pnX5Pm513d9S+z/R2ehNh90DkL4PqKpuuWFe2/78myehSgynj2LN2OtuWtmLJMixZQ23RBhxjmyeSep/H7vtxfPSn8dGPekD1CY/t96v4aGfx0c7ho53DMiejuz6761NH+cgf8JHftx1sb58qzCU/x5DO1wVfJnUcZ28kT+/nUZ7bPZ/3gOqvjjq7T29V2s0e9egO1W0vwB2v9lHVceKG1clyOV91trgjz7yw2msFXiHuDf8aEerEDax78lD36KukzhaEPZPk51/nHev5Wrlxv8ryE/fYm9uFssV9oChdLsPqeLkMqyM+x7KNGzfuhh4ctm7desXJ7ObqU4T6f0JYr3/Aln/CkX/HJf/XA6o/7QCqf0+0fEipvEF/OcsAeYU9cjffE+Fdkasg9U5xQ+rlIswTYbIII8V9kKpa3HNZmrit0m9VfVjiT5gUEioFhEo+oVJAmBQTLqVESDlRUk2WNJKnl5Njm5RbJo2WyVDLYIxpMN00WGDorDR0NukaD+gaj2oaawyNnHZQ4Fr5U88duthtS9LuSLNNhpXlsHvuS235WG+Fxk+ayHNrdvP8yr08c/g8Tx08z6rF+zm47vesn7WMVZPvxU8WM7hqLn7mNHytEUSbQ0kzq4mwcm7bho7XcrjjHPDHSxdvaf2038DpDFB+eolu235317Wi/bhbXeSG4I7Ll2g7gng7uk1xdhSxdiTRdgQJVg5FZjk5+hByZTjZ0kKZ3E+xbKVQ1pMmC0iROSTJdLYNmccseYDl0WsZGbeRLZPdoHpO036CVAl+WixH7o/Cx4i47Rt3N3tPdzw0civuNW/7dITVStPQbJOakoY2mNbxAMkI08Vjmh+7NT826b6s0n1ZYPjQbLqusgGvLXNHFp+8/xFeWr+fEyt3s6lvFDVWLHVmHPVmHC1GCk1mLJl2MEkeUF1oRdFiZHKXR0ONDJZolSzSKpigD2KAmUaTmUqjmUK9edn1IMzOINOcQqYxlVRzNPHmQHzsHCwnvtt15HJCSDBHk2rMJd1YTIaxjDhz1NWvdTLpbY4k0FxEsLGRYLWTWf0+obnoQ2ozfsromg948tHz3YZc8TKCenmeMYGnGBtzlglJZ5madZYx0a/RT3+CkfIIo9R+RqkH6a8OU61O0KiOUicvUi2nqJaXqZSTVKqTVKiX6Od7jpbQ9yiVFymREwwL/TZDQ9+lSE6SIKeZkvUaS+pf5siIDTyZO4OlWgkrtGLWaEVs1IqYL4sZpK2nRW1kouxjkuxnkuxniBynRW2iQJ0hVZ0mX71JpbxJsXqdOvUC/dUh6uQMNfI6NXKeWjlHvZyjTs5SK6/R7H+acnmJu0JfpESO0y/oYUQ6z3U+R01nhjaZArOg07YKsLOItAYSYTURaw4k02ih1BjPQG0OQ7R5tGitjNbmM067h8naYqappcxWS5mnljFfLWeRrKDaqCLdSqdFH8IIfShLZR3T5CHWFa3ko0O/olW2MVP2MEd2ES3x/PHSRfbPnszx2R+wVFawSuaxSuZRaVZ2+x7rTF3lEu7jRNHHiSLQiSbIiSHYjiXYjrsistobVV1gVlFm1tNo9Kev0cAgfSDL4tbzYO6TTJSxTJPJ7IrbydbwrSyU+SyWhSxW41mk7maJmsFoeZrBcpLBcpJBcpK79W1M1g4xQR1kuNpMf1nFIHmRBjnVVr65WgU7ZAT3y0g2qFGsVaNYqiawQE1jkD6RJKu6DUyH2glE2qkE23EEOTH0caIIcCLarHW/rDksu1q/Htl6gn1zn+PQuhd48alXOm3ffDOHcXoLo/UhtOjNDDX6M8BooNGoodosp8wsotDKI8fKIt1KJdFOvMLy+5r3lBOGr51BgF1DqDWCMPNuwsxxhJuTiDCnEWnOJMbYSLy2jwTtGRK1YyRqJ9pB6q+Rot4mRb1DirpIqvoGqeqbpMq3SZX3SZUPSJMfkaE+Jl1+Qrp87AHVP2nLS50mPyVbfUiBdol8+YB89YOr5p+u1hI3cqjbu87IFId1KoynPID6oCeCer8HUO/SotihRbJVi2SLFslGLYL1egSTjWDSugGrbScQlxNGlNVMtDWYaHMIMeYwYs2Wa0ZVh5uj8LErybT6MMrIZbyRwxQjg9lGLHOMDFqNHBbo+dyjFzJU3UuptpVcbSd52m6q1VEa1DNUaY+SZiwhXd9CvL4TX2sIfnYxfnYZIVYLUeYMosypRJqTeGrZ7wiVEbx43yfkyC5yZAdLazeRLevIkrXUB+0nXV9CsjGLZGMGScZ0koypBNrds6nv7EBJd/rK2tYtV9l8d2zXazne2C6fL2Tt1aOblxdSt60rJQol8Zze9988tesuntr8X5gylR3L53D/kgVYspRNc/4TR9+AY2zFZezCZezFZTzssfw+jEt/ymP77QXVL+Gjv4Rljbvq+6/nxnEjMmQpLvk1Lvk7XPK3uOQXuOSvcMnHuOQjHPkRhsz+3PZEPm91JwVhd/NU30rd7jm9B1R/NeS197+Vau/i6HVy7NnD79EdpNtegC+NvLA6WjqH1VniBiPe6OoicduBl4kbWpffAdfQox7dbnXn5Ff7/LxfZZvvm1FnC/D2Fqd/SUoX9xhbIu4DQu1VJO5xuD2sbh9ZHS+XYfWtLNONwunONgk1qcalPqWX+R/4Gf+BI3/2yA2q/fQ/42/82QOq/5lI/9/jK9/AV97BlIkEyXiKRXhMhL0inJXrQ+oRcjWkvpV100viCZR0AiWdPpJKoKQTJFkESw4hkk+YFBGlVxNjldDLsQhwLIptkyrLZJxpMNPQucfQWaPr3K9r7NE0DmmKo0pxSineEKHQ0K+7+Xru0EXWzt10yzYxmtUTDFJPkmaO/MyfpTop/3NPn+PokfPs3/k2Ywd/RGzA8/irPfTSt+Nn3IefuYBUYy5ZxhgS7WRC7dsLMb0RsjUlDZw8rKEM/ZbnotZd7o1F7/jntXluf791t6wbZ7/eKajuCl574af3M0KcYCLsMCLbKdwJJdQJIdgJIsaOINIOY0LREgb4P8Hc7N0sLv4uebKJbFnjAdWzWZ23mhmym1myi9mynUY1j9qkQdSnLCTMqiXELifQLsTPicXXibytbXyj6iy3cXVR/We2LL/WHNndSPNU22Gb5ss63ZfFhi+zDR/Gmz60mD40WS6ybYdejs1rhzdhic7LDz5OuvThB3uCOTnnIKVWFOVWNCOMFKbqGdRYURRYoW2gOt0OYYSRyXAjg4FmGgPMVMYauczTS5mlFzPcyKLOTKLaTKTWTCPGDmorm+HqjeOkE2yVYTvJV+Whvp5626lEm00kmKNIMieQZE4gwqq98nVOAn52EwHmNIKMtYTo+xld8g/0y3iNUHmb9MCfkRTwa/LCf8FDW1+/5vj6g2f+yJKi79BPTtEoJxjgnGS432lGBZxipHaM0cZRRshhxhqPMUoeYoA6Qp06QT/1HA3qeWrkZWrkJarlJarkBJXqRSrV81SoY5TJMUrlOCVynGJ5gWJ5kUERr7OgdDvFspkqqWemFHOqvogH4wu5Ry9kqVbAJq2QcepeBmhrGCO7mCR7PdrHMHmWAWoHJeoJMrQXyVSnqZQ3KFHnKFavUq8O0CAvUSuvU9cGp89SJ6/RaJyhn+scZfICJXKM0dHfYWnt6wRIbqf3XrPRnwnaGMbqowizO++/oXYyieZQyoxJVOtTqNen0aTPoFmbxV3aXEZqrYzV5jNRW8hUtYiZajFz1RLmq6VUGRUkWkn0Mxrob/RlsZrJOlnMUlnHPNlGq2xjsWxgoWxhsWxgkMynVi5QKxeok7cZKUdZoWazXM1kmZpJmVnW5X3VPl9rd/uZnxNMbyeMACecACeyA6x2R1aH28nEWplkmmXkmbVUGI2Um2XUG3U0GyMYpsYzUmYyVqYxVSYwU6YyT2byiDaQ/VoW0/UK5mktjJH9DJTTDJBXGSBnWFD8IpPkAJPlESbLI4xQG7lbdtNPPU+Neo74dgc3pumVbFSjWadGs0KNYrG6m3naZGZqk5isTaBBH0GMVUyklUqcnUW0ndYGqHs5ofg7Iaxt3XJN+NjZs8/t3rRuv0Zqv5bdO/0ZtrY8w7qKJ1nfeITto55h35zniNVz8XPC0F02pWYRs7UJTNfGMlkbzTi9hZH6YIbpA2g2Guln1FJrVlBhllBsFpBnZZNhpZFkJxJrxxJuRxDYSY5el5OAj51EH6uRQKuJIKuZYGsIIVYLoeYowswxRBpLidE3E6sfIE4/SLz2ZCeQ+izJ6hwp6g1S1FukqHdIVe+Sqt4j0/gu+c4l0uVD0uXHpMuPyVAfk6l9TJr82KOfkCEfUO76EcXW+xRrH1Aq36ZUvk2qPMq5QxevsAHubN3gbe/ugOxPLtWzde7L6C6bkWYgR1QshzoB1Nu1SO7XItnkgdP36hGs1cNZrYezUg9njBFEahew2nICcJxQIqx+RFr9ibQGtMHqa0VVR5uj8LX6YnraPsqxmGvoLPK4HK01dDZ41ug7dY2RaiON2nqPk8d2KtQhmuQYpdoDpBoLSdPvI17fjI+dha+dg6+dT5A1kEhzAuHmGMKMkYTIUIJlIK9t/wNLareQJau5t3kVmbKSLYM/IlNbQaa+0gOnp5FoTiHRnESCOZ4+dv41xyXvOrL9us/7/+v1F2Xobevdjm25tnULq1pv7cHMHn3x8h5gUBKKLsXoUo0h/Xj6gaEc3DKax9f/F6ZMw5LZWDKfjQuXcO+8lTj6ehxjCy5jp8fye58nN/VjuPTHcelHPNbfbllWJ4cHPbpVz+CG3OMB0z/HJT/DJT/BJR/iyA9x5BKOfBdHvo0m+bd9b+dG9YdLG64af2/UifBWRaV29f7bPb+317hx4257m/Xo5tRZGquO9971gse+KCfUHvXoM+q2F+BLpzBxR+BFiRtyJIgbeqTIZWCdKW4w0h5a+9wBZe9Rj26nujMxdnyNyFc7H3Vn6pibuLN69NbZX1rdeBUjbqeKjqr0qFzc8Lq7sPpWRA13lcvvRvTpJWgs+k8c+Q+P/t3zrxtU+6g/46v9X/z0P+Ejf0929I+IC/gVfvIdTJneZdkyPNc9UISZ4gbTHe2+20Pq1FtUJyKCIQ69JJ5eEoe/xOIvMfSSeHpLIgGSTKCkEaLnEm6VEXKNTaVYxyLBtuhnGSw0dFYYGs8rxatK8ZYIvzrk7gsdN13bjyXefz+rLbfusgmyM+ir9tJP7SPJHPKZPutaEeBnzpxh9dL3qSv8Jb3lNKPqjjKk8hQx2iPkawfI0deQZk4h0exPtB1HoPP55ru7U9SZHd5vL0m3DyG47Eqi1I8ZXvwrbCm94nP2zp5KpXy9TeWyoUvYHugEEuwEtSnICaKP484RaTrBhDhBZBozGNF7PxWyg2VVz5EvW1hde4l1/VfxwKiPKdaWMlX2MEMeZKbsYqZsY6paT4U+hQirH2FWHSF2BYF2EQH27YuW/yzt1Fnk82f53Nqyvpw5tOGqAwo32rcTbYexhg+thg9TDB9GmT40Wy5qLRdFtosM2+EP535Dc1YdPzvux98+9VPSpQ+ZEsiYjDCazHhm61lMMTKos6IotyLaQHWGFc9QI51GM5kGM5kGM4mRRhYz9GIm6wUM1WuotBIos+IptmIptGKIsG88v2hXCrGLCbdqiTb7E2X1JcBOvfI1Tga9zJH0MRcQbGylJO4FmnNfpiLuXYLlQ4Lkl/SRv6e3fEKA/AP3L32zU6j16SW4p2g7/eUs/eUs/eQUg+xXaJLXuEteZLh2jJHqWUbKE4ySRxkoT9OgTtCknqNRHaNWvUyteokaOUGNvEC1HKdKHaNSPUuleo56+yQVcpyW0OOUygmGhb5IgfMSE+IPUyLrOD2kiFeHNDNZ8pih8pmt5zNfz+M+rZCB2kr6aSsYLduYJA8yWXYzUfZwlzxJk9pMqbaNLHWUDPUipXKWEjlLkXqZMvU8jXKMejnfLoL6DDXyCrXyCtVymmJ5hmJ5lgJ5mlw5REv6Gnw6SbGQY+UwUm/hLn0I6Vb6FX/zdXoRbkcSY8eS8v+z997xVWXZne/a+6QrokA554SEUEYZRSREEkEIRCiiAJFzzkUooKqAAgoKikxRZAqo1JVjt910t0P3tO15fu99bPd0+/XMdE95xvZ7Hn++7w9dXSQhMhR0W3/8Poh7z91nnbDP3md991rLTiPFrCHXHE+RMYkyYzLVxjSG6hmM0DMZo2fToJt4Qc1lmppPrdFAmBNJkp1EntWffCuXaWoea2QBq2Uxq2URi2UNC2UdC2WDR3NlEyXyESXyA0rlQ0bIWWbLGhaqKcxXk5itXiDNyuqwL7cfm+6XJcPlTt/c3eVHD5c/PVwB9GwFq1uiqv2cSGLsfiTa2aRahcTbqeSapQwwahhojGKIbmByj6XUy2RWBixjqc94JvQczAojkjdVFK+oTKbIFirlHSrVTSr0u1Ra77Gi9BxT1H5eUPuZLPsZpXYzSC+iRB0jXx0hTx0mwhrpsbfByGe5qmORGs1cPYpGPZ4pehzjjTHUGaMZadQxwBxBnN2fUCeenq5AspLzaZg4gabpC+8KIDuqR/y8gOq7zd3qwpfSFHSYOcGHWRR/hJWZb7Ku5Bi1MoOBejhL1UwWqmk0qReYocczWY+hwRhBnTGUWqOawWYFlWYJA6x88t2QOtVOIdENqcOcMAKcQHq7fLFc3rhcwXRx4unhZNPTycXbKaSXPYDedjk+dhW+dg0B1lSCzMWEGlsIM3YQbrxMhLGPCON1Io0WSH3WDakvE6vfcYPq9z11qePU5yTItyTKT0nWf06y/kuS5C9IkD9zq6Uu9V+QJD8kRT4lRT4nXb72AOoc+Zps+YpE2U9VZrrnOj9IlHTr97bWv9k2cwiJ+hB99AnP/Vhr9eaQCuM11Qyod7kjqFsD6tZweokRwCIjgAVGAI2GH3l2zw76pC8B9gAC7VKC7DIPrL5fVLW3XYbjimnTVrjLZqxlstow2GhothqanYZmgxHBTNXIbNVIhV7DyJjz1CedY1bhTV4oOk1uwDrizRWEG2vwcsXi5Yqni5NEL7uEQGsk/vZQ/O0aLuwop5cU4y25BMtgkmQxibKY7bU/J0EtJNFYRKKxkDhzphtOTyDKaiDSGkuEVXfvuYm73nBLbdq7XbvW73at5zCeuYhZyAQ9hign6pnPtzr1hOTywXAFkN6nD1ffHM25gxMwpQxTBmNKLZbUYUkDlkzGkhnY0sRL8/9fHL0cl7kOl7kJl/miuzb1bndE9T68jINuWP06tj38vnY8aOmIB1EzmG6OmnbJT3HJj3HJj3DJN7jkS1zyGba8/L36ch5X9/IrPky670eF1Pf6/d3aedaQ+l5jfqeeb+VlCpcON9/jrWH1g5YUud+CucWNz/4YO9Upt565AX/QaoHVLanAo+R2hHW8NEf6JYnQ6zmwtVOdetZ6WEj93S0eKEK4fa3fjur+PutjfxjlZTbD55YJyN1env8jRk+LCN7SXD7hbiqWZtiaL82ZLFpgdZrchtUt0DZOmp/ZjwOqHzd6uvVLw3e3YHnjmlaQujWs/me81L/QRf0v/Lv8T7rLXxPc9R+wZdYjn8sgEfylGfBnus9ZP3mykNqRXnQRP7zEDy/xwUt86SIBdJUgukkIPa1oejtJ+Dn98HGSHtqZ0M+xSHcsT2q09v2kPaRucUo9rhOjlxNPkd5Mkd5CP3P6I7ejHeu+90Zt1S/pLj+jm3xNN/kBo0rPkOn/ASn6DVL0NpLNGSRaZUQ5sQQ6IW3a7+ly8HrWDp+npNVNW7h0+HY09cMASl/jEMHqhwSrHxOifoKvOkZZ/3yWNhltAHW+fE6tvEGWde9a13dToF1CgdpHrRxjpDrKRO9zjIxaT13sWVLUKvqYS0g0FzBAr2GSvMwU2cUU2c5ktYUX1AaG6HkkWrUEOAPwdfLo6SQ88/P+MFKm4Vl01b40xf3qm95P2t3vlX78qP0hlhdjrS4Ms7wos73ItZvTfkc7Lvx0M2j3Fy9++VY3IqUHMdKTeMuXSWYCjUYyU8wkqqxwSqwQ8uwgsu1Agp0e5NoRFNhRbkWSa0cwwUhjrNmPUWYKJVYMGXYY/exQ+trB9HGC7lvf92FkuaLo7fTDcsVgeHW//Z0rkm5OFd7WC/iYq4jtdYz04M8pTXifzODf4CO/xFv+gW7yexz5F2z5V2z5Vz4+8v/d8Yz/7hYeQD1QblIpNxhkX2OAfMQweZsRcoYx5gka7CPU22colctUyzkGqreoUJcol8uUy0XK5RLlcolKuUiFXKJcrlAmVyiRqxTLFUrMd8hXl0hXF0nXm8iShZTKZKolnj+Z+xaDJYLpRhTzjGiajEhmGNnkGrMo13NokJ1McGu82sUIdZByvZYMYx1J6ijR+g2y5DJZ6ioZ6jLZ6j1qZT+VcpUSuckAN5wukKvkqSsMlcuM8f+chrh3mZj4E6oDb9BXv46/fSe09XcCGWIMosqspMIsI9q+DXp6u3wJcAUS6oQR6UQRZ8eRbdZSYDZQYkxkoPECg/VUavV0RqtGpnRZxAyvReSY5XRz9STZ7kNfO4V+diq1Rj1rZA5rZS6rZSGrZSFTZRsLZW0bSD1HNlAqH1Au71Mh71EpN6mXY8xTE5mtGmjUY5mm60mxUz12FuRb/OrWnQ7WlvIHD6NmYN0cWe2JqnbCiXL6Em9nkmhlEm9nk2WVUWQOodwYTY2eyHDdyDA9h4bEOopSshmSPpAUO4BZRiQr1Aiq5DKVcpWBxk0qzfd4IfkGy7OOMd3cyzRzH9OMfYzz2kaeMYsifZD++jVy9B5CrZo29o0y8pinRjNTj2SKHsMEXUe9MZI6Xccoo54hxghKzGH0tcoIMRI85+Kvvkl5YOdhRw7sJzWXfBRndUf2pBlDmGgcZkqXw9TJSwyXtewuvsk82cRSWcUKaWKxmsFcNYWZegJTdD0T9CjGuCF1jVlBhTnAE0mdaaW1SvcdRZgdT6ATg7+TSlcnkW5OCt2dfoysXsrima+zcMYhhpeuYsqIY4ytPEV96WX6BrxEiLmWUGNzB5D6KJH6BFH6DNH6baL1JWL0VWL1DXdd6g+JV1+QKH9KkvyMJPkzkuTPSDF+ToL8lHj5CfHyUxLkZyTKn5AkH5MsH5IiH5MmX5It35It35Jr/IgBXf6EQuczsuULcuRrvJ3+BOrpdJV0uj5ANGJrZ7GPGkS8sc+tvcQbe/FvtXBisRHAPhXKyzqEHTqErTqYzTqY9UYQa4wgVhqBLDUCPXB6ruFPk+nPLNOfRtOPIVYvQlzN6aUdlw/+dj7+diEBdjGBdgmBHlBdedeoal+7HJfT5659eoppss3Q7DY0e7VmjhrBXDWV+WoKq7xmUh31OstHv9dGkwpP42POx3GF4nJF4HJF081Jwc+uxscuw8cuwdvIo6dk0VUi6SUZ7Bz9n4iXucRLE6VB2931qJvVDKfHeQB1uDUKbyflrja3XIfW/bQjqNS+nEjLZ4aXQ4QTyRLVxBI1h3pj5EM/Czv1/EmZBrUjF/D6gY/Z9+pn7NrxBdu3fMWWjV8zZeJbRIfPw5TRWDIOSyZhyXRsmYWjF+KyluOyVrUC1Vtwmdvd9alfdusVbLvmoex5Eu/itrzhBtN/gkt+iEu+xiVf4JJPcclHuOQDHHkPQ57fSNv2/ry7pfl+UEB9r7H5Xm20B9EtC9Du1s7zBqs7o6n/8HX1cMkdAU33y9jSeruWv1c1buiE0516HvXMDfijUEt0dUs68HBpjtCLlmYA8Kzt61SnnqRa6lY8bGqQu00mW3/fkrbnQdp+GIdOy2/+0IC1SPMEor3dT6M+yR+KcqQ5IriqA1WKUC4PB6tbg+rgR7DnSa9q7QhUe6l/pov+F7rK7+kuv6a7/D3ezqqncn67iuD6Hq6j0pquriC6uULp6Yqit5OAtxP7yI6F1U1bELntTGoPxNrrcR0Z3k40/Y1lbi1/5HYuHdH3vDcM6Y+3+j095bf0kP+b7vIjuso7dJE3iJddjFAbGa8n86LRj1VGAvPMKFaYwUyzfKixLTIdm3CX/cwdP8+TeljTCNKfEKQ+JUh9QbD6hmB1Cy+nOR1yst5NgXzm1qcUyifUqy0PvZ9gu5wcvZ+BcpShcozhcpRBcpA040X6GRvpa6wl2VjpAdWFehWT5GUmqZeYoLYyXm1knF7DGL2MYnM0Pq4Iutl+dGsVLW95daWrO/3m86qO+l9R9pOrD/+k1MdxUWV7UWh7ke54Ee+4CHG5PLUJ//G93+IvXQiSrgzrW85gM4oFui8zjWSmGkkMsyKptsKpKlztIAAAIABJREFUsMKIckdE97GjybLDPcq0wyizYhlhJjPETCLfiiLFDacTnEDinACCnd7fy/F2dUrxtibjY6yhMOpT/OUiBZG/xld+Rm/5v+gh/0gX+ScPoLblX1nWuLbD63mgsaEVpH6HGucaJfIRNXKFkXKGOnWS0XKSwXKBWjnDKDnJMDnHYLnAEDnPYLlAjVykXK5TKtcpkPfJl/fIk5vkyg0y1Q3S1BX6qYuE6OOEWE0U6IXESgS/ONSVdOlOrtGLCZYf801/NhkhTDbjGGDMYICezzi1jfFqGw1qG+PUDmrVqwzSy0k1m0jUB4gy9pGmz5ClLpMp71Iil91R3+colesUuuF0nrrCQLnEULlIkbpAqj5Mqj5Mit5Pin6NWGNJh2CkwiyjxCymwMonz8r1fJ7bNw9/VyDBTggRTiQxTiwJdgK5Zi3FxjjKjQlUGy+wOH4r65NfYW38LvZMPsaqWduIcCKJdKKIcWIYZNSyWmaxRppYLfNYJQtZI3OYJRtYKOvbQOpFsoxJsptKucFAuUGVXGeavMJ0tZTpegyT9UgmGSMYZwwj3k7A8HIoyi71LIxsDWJ/dUvuG03dkVoiq3u6AvF1YvBzYomz8+hjlxBn9yfOziXZKqHAHEaZUUe1MZFKYzKNhTs49so1z/i4ckJ38syBDFRvMsS6QI19mSFdfkB113fZNfsSKxL2MdN5hUb7VWY7+xilNhPupJCvXyVL7yJDbyfD2EqwVdXGvsFmDlP1CCboEYw1RjBG1zHGGEetOYoacwjFVjF1kVn85HAQmxdv5i8++6s7YNa9olvu957zLAB1+/c6f0lgnBylQQ5RL68yQjayLecac2ULi2UtK2UOi1Ujc9UUGvV4Jut6xuuR1BlDGW5UU2OWe9J951pZZNj9SLaTiLNjSbSjCLGT8XMS6eKKpqsrjq5OEl10Iq/vfp/d6z4kJWQ6q2d+xrIpn7Nw/BfMG/Mls0Z8xci864SYmwg1thNm7Cbc2EeEcZBI4wiR+hhR+jTR+tztlN/6HeLUhyTKtyTJLZLkJyTJT0mSn5EgPyZefkhm11+S7vVL4uUWCfIxg8KuMTDoBpX+f0GafE62fEO2fEuWfEmG+oB850sy5WNyzU/Jli9I1AdIUZ/QV31KX/UJk7J+xqSsP+Olxsm8fzidLw7/D9478gVKa3zVMHzVEMLVEhL0QWKNXcQaO916iVjjJeKNV+nW6jkyzwxgtzvN92YdzAZ9J6CebwS0gdPTTT+mmn68YPoy0fSlyvKnr52On9MfPzsPf7uAALvIA6s7jqoeSqBdicvpi+m697hUZZvs05rXtaZJTWaRmsgSmcgymcjLuVuJlEmsrH/Po2Wj36eXnuX5veXqhePyoZeTRk+nDz2cBLq74ihMj+LEtpG4JICSgC2MTZtJnDmLWLORKGs8seZ0Ys3pRJmT3HB6NOHWKMKsEYRawzq09V4Rqu1TgHfUX989/BmGl8MIYwhz1XTmqhmMNIY+8zlMpx5PJw6k8sub/87QwQt5bc+nvLr7c3a/9AU7tn7J1k1fs2ndN6xf9S0vrvoFr2+uZ9/6iVgyFVvPwrHm47IW4bKW4bJW4rLW4jI34jI3u2H1FhxrOqYr/qHtehKg2pSpbjDdHDXtkk9wyQ9w5AMceRdHbuDIVRy5hCGjn7oP4FF0twwVDwqXW7a/W4rwBwHdrfdzrzYeBno/q8VpnfrjUWtfcWFmyT39xP9Rg5w69QelZ27AH6VaoHXQc2BLpzr1NPQ4dSzuN2Fb1bjhvhD2YVMrt06z9ocIqjvVrAQRhrXTULeGiFAjbWF1idyG1XlyG1ZnSDOsTpHmjBdx0pwJ42FB9dN6WfjuFlw5XMyAzA89oHp900c4shIvvfyZX4fHVfuI166uIHq4IujuPFzd1fYv8R1FMN3tOfO4zowguz/p5iy3Zj9yO3erL9SiDw//Gz3l9/SU3+MtvyPB7zsqM28yZ+Q/kymbmCZ7eE3VckgVskfnsF3HsNL0Z7rVm1rLmxynCxFuSO3r8qW3y4dert6EOsEEOYEEOP74unzp5eqNr+OLt+vu6YZbapE+bE3S500B+iYB+jqB+iaB+gOC9McEqS883yca2ymUjymUjyiUjyiSDxmi9pBm5T/wPrq7IsnRr1CijjJITlAjxxkib1Kq9pOut5NmvEiqsZG+xhqSjRUeUF2kV9OgdjFObWes2ky9WsH8wDXsLdrEnkG7eXPNKd46fIXM5AIML4eeTgS9nGi6u0Ke6Dl6khqQX8l7R77gu1t47vfn9d6Jdlxk214kOy4iXC7P5y1R28tmFLNmUjnpdiCrdBqLjVTmGMlMNROpN2NIttvWVy1IzCfVDiHVDqGvHUyKHUyhFcUgM5FKK44iO5okO5JYx58ox49wx5cwx4eero7riT6KtGPRLzODfpkZbb9zJdHDqic1dDGzBu/CX87gLx/SL+A3RHb7LT7m7/CS/9kGUtvyr3cds442/jUx0kCkjGB+xQl85QIzZScLZAN1cowauUC1XKFarpIvn1IiH9BfvqS/fE6ufEaufEKu+phc9SE56j1y1E2y1WWy1AUy1DlS9Sli9Bv4WzPoa9YzyBhOnRlEQb6Fr92FEtubeqs3TZYv68wA5hsZNKpJNKkmxquN7v60mTq1haFqOxV6IUnGOEpCz5La6xBxeg/95T3K5RKj5Cgj5SB18jLFco08dZVcdZlKuchguUCVnKe/ept09SYpei/Jeg/J+lWS9SsEdwBGIp0ocq3+ZFmZpNlpVKRVcP36dS6duMiFN84TYDVHU0c50cTb8WRYGeSb1ZQY46hU49iUvY89005y6o0bnNp/jYtHLuBjNkdh55kjWCQLWCUz3aB6NqtlNnNkBbPUCha0S/e9UJZSqhczUK5SLdcYJFepkSuMk8NMVgtoMIZSZwxilFFNlVFKhBOJMg1+d+uzNnP3FiD7OH25GVQHEOT0JczOIsEeQLSdS7xdSB+7jDxrOIVmHanmIMoS8ri8aQDeEuuZO32991fk6K0MUGep0hcY3v0CA+QC/WQdn237zywL2stk2cxk2cK8rltYELyaWDufHL2DdGML/Yz1pBpr6GusvMO2cjOTemMIo40h1BtjqDVGUGPWUG6WU2Dlk6ri+PO9f0mYBDxQ+aKHgdRPep55r0WR7UFca7uaIfUbjJPXGCXbqJGlrI9fxEJZzxJZzCI1gyY1mSFmJVVmKWVmIUVmLv2tLGLsaCKdSEKdUIKcYPycALq6ehDq9CLcPc9wuULxckXQxRVDFzuWz9/cy/VdX7Nt2jeMLz5Gb6ln+ZTPWDShGVLPHvEVM4Z8TbDeSKixjTBjF+HGHiKM/UQah9ul/D5PrLpOvHxOgvzIHR39pyTKj0mQb4hTXxCnviJefUtf58ekef2IsqD3SZTzDIv8OTWhP6affEKu8TU56huy5Ssy1Pukq5tkqPfIUB+SKR+TJZ8Sq/eRon5AivrQrR+Qoj52g+vP6eHkNM8LnDQS9WF31PRrxBovEWNsJdrY3E4b8W0VbRnvdGOnDmGbDmajbq5BvdIIZJkRyGI3oJ7jBtTt4fR405cGK5BJZiITzD5UW31JsTPawer2UdUDCbGrCbFr6OakYrkCH6g/D7VMXtFBLFQTWaEa2N69gbXSwDZXAxHSrCOz/paJWUeJkPHMHVnV5ve2qzc9nWS6u2Lp5oqmqyuCLq4wvFzBGF4OvZ10oqyGdlHT9XfA6TCrllBrGCH2EHo4iXfYeTdI3bp/tv6s9TPvV7fEk0Fihp7k0RCz+pnPXzr1aNKOxd99819REoyWaLQksHDeG+x55TN27/yCl7Z9ydbNX7F5/TesX/0ta1b8kOK8PQwrn4BjT8WxGnGsJhxrnhtUL3WD6lUeWc6jZWNq0eOCai393GC6JWr6fRy5iSPv4MgVHLmII+dx5CyOnEJJ4jP3FbRWXqbcsx7vg7Tx3S343a3PHhgsd/T7B4XTjxLd/bTG/Pbj/8P6bTvVqU516nvWMzegU53q1B+gWiDy3ZwtHTk+7gdjWupC3W+/DzMZ27p1q8ee1hPGvMz/2NHIf6gafReNEmGENEPrB4HVOdIcVd1P7gTVYfLgoPppr2Rt/2Lzx7DA4m4pmbu6AnHdJ1LjcV7iW0dWP05a4BZFWpX0MRtINseTbE4gwM54pHba2/fbW21XuG5s/JfbkFr9nh7yt6ycvorP3k5GRJhgVLNDxrNPlfOyGshWXc46XcISXcgiPZhZuooJRjlDzAEMNAsotfpTYGWQbaWSZvch2Y4jzokiwgkj2AnE1+V7h40F+dZd62avnrXpsdM238tx9KTb7GVuxF+/7dZFAvQVAvVNfMyXPduEWGMpkHcpkg8okvcpkvcolhuM0Y0PvJ9ctZ8idZwqOU2VnKRajlMjxyhQ+8jUu9qB6rWtQPV8avSL1KntjFXLWRY8nwPF63i5cDu7S3ezt3Yvb8w7yrjBU1k8PIsgJwM/J5neTiw9OqiH+zypIN96avfKk1SQyyHWcRHUClK3Vh/Hl806g7U6ncVGCnOMPsw0Esmwb0e0t/SXqyfOcXHrIUb1qSTBCSTeCSDW8afUjqHIjibHDifRDiTc8SXE6U2QqxcBLm/8XD1xvLwe6zgG5Feybcf2O/qsp1+5ouluD6GX1USK31H85Cj+cp3M4G+J6fFXBNj/hS7yXRtAvbbx3zzPq8uNhezNbOBw/nH8xI8e0rPNs8tH+jBc3qZWzjFQ3qFCbjBQrlMpNyiXdymXdymTm5TJDUrkOgPUOwxQVylSlylUF8lX58lV58jWZ8hQJ0nVbxBsbCPcGkwfcxSZdixhzu0U5vEum1FWD2aZ3iwzvZllFNGkx9KkljBXrWamWs1YvYbBej01egOzo15jc+O7NA37jKmVXzK14kv6y00myGuMk72U6Z2kGtvpr06Rpy4zQC5SLeepkbcpVOfIUW+Ro86SrF+hj95NH2MXScZOoszZd4CRUCecNDuNFDuF4QmJnJl3ngtvnOf69etcPHoBH+lNsBPaJpq6v5XDaP8aDgwaQ5IU4CUhuCQAR3w90UABZjyzZSnL1DRWqBmslEZWyUxWSiMZVjmz1BIWyEYPoF4gG5gni5mmFlIlF6mRywyWSwyRi0yVV5giOxllVDPMrGCQWUKVOYA8K4vts/3uGFNbojUe9znd3eVHT1cgQU4KUXYBMXYh8VYpSVYlGeYwYq1yQu0iQo1irq/9P4mRIfzqlvC37/wTed020U8foVidoFROUSinqQ85Tqjk84Nd/Vjmu4oXZA2LvfcxWdYyTJYQZecQYQ0m1VhNirGcZGMxfcyF+NsFd9g20KxgnB7PaKOOYcZwqsxqSswSsq1UUlQcb807x999/JLn3aL1e86DOK4fdR71pOaa96tR2AypD9PY7U2WRb5FhcwiU4YSLn0f6VpHOj1Js32IdbwJcDX3XZcrDC9XFF5mFN0lj5eaDrFt+jccX1/L2nHf4isT8ZPp+MscAmURQbKC5aPWEmq+SJjxEuHGK4Qbr7lTfh8hUh8nWr1NrPqQePURieorEuVrEuVbEuVHxMsXxKqPiFOfekB1nLpKvD5GZrdrZHR9i8Le79JPPiTbXYe6v3xNmrpOmrpCmrpGurrhBtUfEGJNIcrYSbJ6j2T1rvvf90hWH7iB9Sd0d7Kb73WnHwn6APHGq8QY24k2NhNlrCfSXN1Oq4gyNuBrD/KcuzinGy+6IfVqdw3qxa1SfM8y/Zlh+jHF9GOS6UuD6ctYy4exVgANZjzjzATGmomsSRzOiVGreWPmayydtp8lU/a3iqpuqVVdTrBdSU8nAdsNiB9UeeZAVqk61qoxrJcxbJYxvChj2NO/nnCpZ3xOPS/P+FNenPI5Mye/xbYd2z3ql5lBdyfeDadDPXC6Rb2cfm4oXU+ENcaT1rs9nA61hhBiDybYHkSwXUUPJ65NOw8DqVvUUlbmV7eaM0EFOSFM1PVM1PVM0mOpMiue+dylU4+mlmt/asc3aInkq0vxfPZ2Moak8cquz9m5/cvmlN8bvmbDmm9Zu+KHrF72I2xjLI79Ao49BceagWPNxrHm4lgLcawFHlnOnWPLo9r5OHLkPTeYvu6Omr6MIxdw5ByOnMGRUzhyHFuOYsvhZ+4vaK3H9dk9KGB+0oD6USD1o47191NKSornWDp9oJ3qVKeeYz1zAzrVqU79AatlkvPu4c/aTHgepP50y+/u9kLYkZ5EhGprOzpTnvzhqFyEhruoXoQ6aYbVtXJvWF0kzSnAW4PqZGkG1bFyG1Q/6fux/SrWx3lp+UPVw9QMflQp07jDWdxyzn97awOrZ216IvsJtQuItYYSaw0jzhqGr5P8SO387lbb2vOtawy13B+mFPLh4X9r83nLd6/NCmW9zGClmsISNZHFahzzdR3zVC1z7wGpcx4CUncEulrfz7+69eQiY9vD8G07tj+xth2nL37Gm/gZR/EzjuNnnMJfv0WAvkRvc6dnu2BrNLlymWK5SZHcoEiuUyTXqNJb6WNl3Xc/ycZiCtVJyuU0leoMA9UpBqoTVMlxcvResvQrZLpTzaYZW26DanMlSeYSks1ZjNDjWRs6iuXhk3ilcCs7Cnazu2oPe+oOkCH9SZFi+slQYnQZwXYm/k4yvZyY5zqi+mG0umkLDRMneJzX33fk9ZSJE9vc99t2bKdh4gQML4d5RjI7VCabdDqrdT/GmjGEO96e3xZll3p+d+3MBS698ibh0pMIoxeRji/hjg997CCy7DBS7RAPnPZ3eePj6vnEjqFh/Pi79tmWbbo5ZXhbU+ijDuEnB/GXi+RHfkqK30+I7v7XeMs/0F3+O7b8Cy/N/WfPM+hG40csk5UeLZQlTJNGhssI4iUBWxwPpK6Ry1TKdarkHarcsLpCblIhNyiX65TJO5TKNUrUVQaoyxSrixSq8+Src/RXZ8jWJ8nQR0nUhwkwF+NvVxFgDyHYiWhzvD1cDj4um2qrJ3WWiyYjm3l6DAvUfBapJSxTS1mtlrJQljJQlrEs4ygvNr3Ligk/YHbNp8we+jn95CB1gW/Qx9hOH2MLceYq0vUeCuUClXKeKjlHhbzlBtRnyNanSdUHSTJeItHY7tZWIszpdG8HRpLsJGLtOCKMcIIliL858/f85lYJ3aQb/+mqtyeauqU2dZaVSbgVgS0+/OLCP/E31/4Xf3HT33MNekoYL6jZLFATWawms1RNZYXMYLmaTr1aTaVRxyy1jAWysY2myxaGGWVUqlMMkYsMkfMMlbcZLudokNeo09MZaBZTYuWRY2WSbqcx2QzilzM3ep73LTa0pPru7grAx4mkhyvoke7VHi5/url88XH6EGOXEm9VEm+VE2znEWoXE26XMbt0H5FSRZzUEi4lHJ/1BYU9j9NX76dAHSZf3iBfjrF5+ELOrnmPHBnGRFnMmqD9rAxcziRZxmA1l3irhDBrIMnGIpLMeSSYs4k3G4kzp7WxydvlR5ZZRq0xjhFGHYONYVSYA8m3ssiy+rFiYCIxEsk7h+0Ox+6n5bR+krrXu1peptBXhjJOXmOO73bWpy7h8PBPSJRClNae86Qdi9T0tI6zNbRSst2bSiuIPNufvo4P0Y433V1dcLlC8HJF0NVIp5v0Z8rA1+kpVXjLME6u/K/4yARenjON7TOaCJAFBMoyVtWtIcTc3Crl914ijANE6WPE6LeJU9dJUB+RoD4lQX1OgvqSOPUh0fodYtS7xKoP3KD6E2LVOWL1QeL0EeL1MRL0Gfqqd8mSL8mRb+gvX1MkH5It1+inLtJPXfaA6nR1k+5OBn3Udfqod+ijrrn/vkEfdYNk9R4p6sM25yHeeM0dPb2RKHMtkeZKws0lhJuLCTcXE6YXUtnnEOkBW4gy1rX5bbnlzXojiFXuNN8L2wHqqW5APd70pd7yoc4KYKwZyxgzlnlBsYyQGE6NXMHJUas4MXoNx+o3cnj2AV7beOOOWtU+TvNcx/R6uKweXnYFOeZoNquR7LYb2C4j2SUjeS1vJNmBc9kw9T2Ptq7//I7xae3SV0hLvXvUaQuUvg2mRxBmDW8Dp0PsGoLtaoLsgQTZFXTvoJRQYWbJQy8WaVlEqh2LErOYMcYIxhgjqDdGUGYO+F7nKJ16MlJa3158IMH8/Pq/882VWD4/34fMpKkYkoUh+RhSginlmFKFKTWYMowRA0fj2A049iQ3qJ7uhtUzcKxGLHcGhSele6WpfxAZUu8G0xdx5G0ceQtHTuPICWw55oHTthzEln0YUvXMx6gWXTr8dMa65x1S30uP4wvtrEPcqU516jnWMzegU53q1B+xWqKjW5SX2Rx9sbyxhOuHNzx0+u0HnYw9D86fTj05BYowpZUmt9IkESbIvWH1IGmG1RXSXK+6SG5HVGfIbVCdIM2gOlKaQXX3u9jTekHGw74gdBS10j5F5P1SVT9f6oZIF0S8ELn7Su/vEzIV5FvcOLLJ44R6khHULQq3B7hVQrhdSqCT+UjtLG0yPPZ9d4s2dT8f5B5oD6nnqXHM0nVM1bVMNIZQb1Qz0g2pq+4BqSPvAqkL8q17LrZobcuTcMDcbV8rmh6+7ml7eZuL8DX2uXUQX+MQfsab+BuncTlpnu2CrBH0V+coVlcpckd2FqlLFKu3GWKMv/d9YQ2lWJ2lVL1FhXqLCnWGCnWaSnWKMnWM/voAOXqfB1SnG20jqmPNKcycsIbze09zauwcRsoQpvScw7HqS5TKIPpLCeebStk3eiLHJ9/irbnXiLUqCbIz8XP64O2K/N762dPS3e6Dgv5Pf5FLQX/jns/zbTu2cyGzD6+qHHaoLMqtO6PXrx4uadM/rm2+wl9d6saqhp4EuXoR6AbSfeygpwKnDa/mfttiR0d9dnWTu8a6K5JQeww16iQ1gZfwle1MKvo1NamXKYz8NQHyI7pLnzueO+0h9RJZTqPMYpxMYKSMplwqGCVLGSlvMLAVoK6UG+5ayNeplOtUyDuUyzXK5Cql6gol6hLF6jyF6hz56gz91Umy9Juk6oNEGK8TbA/Bz66gt5OLl1fHke4t6u5kUmCOpkbPZ7yew3w1h216Hju8m9hSMIdSmU6QDGT99A9I81tHsMxmccUmRsW9Tay5mlhzBbHmLFKN1ZTJCcrlHJVyljx1hmx1mix9iix9kkx9nERjKwnGFhKMzSQYm4g2F+JvtwUtwU4ooU441X2H8IsrvegpPbClGXD2lB742f4EOSGEOxFEO9EEOsGeeuh/+5ULLwnCkp4eIFols2hSY5mrGpivJnhA9RI1mSxjExPUbObIKubLJg+gni+bmC4bGGIWUKGOMVjOMFTOMUzOUitnmKZfZrrzEnPSplMTOYgUO4VRZiJbjATe1L6etPcrmspZ0VROgBNHjJ1PhJ1JsJOCnxNLz4eMvGyR7dUVw8shxion0ionzD22RtgVRFnVxFhDmZY/nNVl19gz6qckqPUU9T5MX2M3/fVean0PkCV7CJB0eksQw2UyDTKHBpnHxsgDjJd5jPCaT7RVQC8nkURzDvHmDGLNKcRYE4m2xtPbPQ70cvnT3yol0yomwxpApVnNIGMopWYluVY2GXYayXYyvzj29x5I/aCpvh/XYd2+hvTjtHe/BcVHGktY3+cC2wtnsW/IBNKkmjBJ9iw47CjDSkeLinJsP8abEQyzQim3gghzehDm9PB873KF0c3Jopv0p7sMcEPqoRxZM5qjS3+Lr0xmVNY5dk39NRsnLiZIVhBibiTU2EqYsZMIYx+R+nWi9VvE6evEqXeJVx8Qr35AjLpKpD5LlL5AtL7sBtU3iVHnidb7iTZeJkbvc4Pqo6Soa2TKZ2TKF2TLt+TJJ+4Fa++Sqs6Rqi64QfVVejgZRBovkqQuk6QuuXWZJHWVJHWVPuoGUcbONuciztjtiZ6OMJcTbi4izJxHqDmHvJDtLKr/hEX1n7C4/hMWjv6UxMC2z5ES25uVRiBL3Gm+Z7trULek+J7gjqAeY/kzxoxilBXNCCOar6YdpSmolC+nn+TkuHWcGLeB4+M2caxhC0dm7CHCyGyT/vuRxh5XMH7WSEKtEYRZI9kfuYxXZBgHC4YzpeAQmxrfbaMdm+6E1OdO3eD69eueRWHt5e0kE2bVtgLTQwmxO4LTlQTa5QTapQTYA+jmRLVpZ3XTlodaJN+ilrFzmFHDcKOG4cZgao3BJNlJT2z+07pftUSYP+25z39Utb62SoLQEs6fX/l3tCShJRVDMjGkPz94439z+fUBXNhfhikDMaWGtU2rse06bHscjj2hjSwn/anY+zhpvw0Z1QpMn8SW49jyJra8gS2vY8sBbNmHLa9iyy5s2YGW8ufAz/D9QOoHqUX9qID6efLnfHeLxz6fnepUpzr1FPXMDehUpzrVqYdSSkrKQwHA9p8/TxPFTj2YZt5FM0SYJg8GqwfLbVBdIrdBdUuN6lS5E1TfzZ5Hndx/dwt+c6vkrg7Blm1af9c+/fPTkpIolESgJBwtuSjJQUkmStLQUo6WAWjJR8sg9/+L0NIfLekoSUFJPEoiURLctl2tn2n92YL8p7PvACeDACeDQCeTQDuLIDv7kR0OHV3j1vfAva6bdixe0MMYb9Q8IqSObwWpg+6A1NeOlHruy47u0xZbf3frs8eOlF8yS3cYpd2yv8dp23El0tvcQW9zG73Nl/Axd+NjvIqvcQA/4ygu57YTMMAaSn91imJ1kSJ1gSJ1niJ1jiJ1ljK9mng7tcN9RFi1lKjzDFDnKFfnKVfnKFdvUa7OUKFOUaZOkKtfp7/e74moznCD6hRjJX52f5S+fQ4WjVvKgYqVvF7yNoeHjqBQBnF2/KcUyjxeGfQFmTKJmsAlJFlDCbXzCHBS6eLye2Z97Unp0pE774OWBRxPc78D8isfKDLh0mHhdcljsBXRYTtXD5ewqnEDv7olfHX4fzAj8+f0Ehe9tBe33rLaAAAgAElEQVQ+rh70djXDmd6uHvg+YTjdotaOzNaZJVr68aUjzZGQRVYeC2QBC2QdDbKXnjIBb3mVIJlxz+dOe0g9XxYxU2YzUSZTKyOp1aNY2WM542QTU7q/xJyIdyhXZ6mVs1TLNarlKgPlHQbKNSrkGuVyhTJ1mVJ1gQHqbYrUWxSo0+Sq42TrI/Qx9hNubCPIHoSvXYrLFXDHMXdtl+7exy4j3qojx5xBjjmNHD2F1RWnmZ2xj1yZQp5M5saW/8L5zeUEygSCZCKrh6xkcuZJYsxFxJgziDFnUKRXUKIOUqLOUNYOTmfqY2Too6Tol4k3NhBvrCfOWEecsZZQczxdW4GRHq5e+LkC8Hb53DmnOKLxcfkR4ATRw12v13MttW5+1ouDLd6ICLkylJ0xI2jUdczW9czRDSxUk1igJtGo5lJozGSibqRJ1jBfNjHfDajnyyamyjqGmCUM0fMYJEcZLqcZoc8wyjxDnXGaGd0Osr3yIMdXHOXk2mMMM6JZZEYx3oyit3t8CLPTKTDHkGvWkmXWkGgXE25nEOAkUp4+8rHuXT8njQi7nCirmihrENFWDbHWMOKtkSRYY8jQcynQO4k3l5FgrKWv8SL5eifDux8jQZbTU/zxlUh2ZB6iXqZSLzMYK42sjdxAhTGRCDsLx6sbceZUYqwJRFnjiLRGE2GNJNyqpZeTSqFZRa5VTrZVQoZVSLpVSLFZRrFZQY6VTZqdTpSTSLgT1+F7xb3g73e3eOTSLXcD1I/qBL8fpL56uIR+Us4X2/+GX5z5x9vzOvfz5V7PyZbrWWIFstCIY7oZzVgznESn1x3X3OUKpZuTSXcrn+3zinlp5jf0lBp6yUh6y1h8ZBJ+Mp2Xp/+GzMCXCdIrCDHXE+JO+R2pDxClTxGtzxKjzxOrrxGpTxOpjxNuHCFCn3CD6vNE64tEGvuIMNYTaWwhytjhBtX7SVYXyFAfk6E+JV2+IF8+oliuUSTvUCTXyVKXPKA61thCdyeTRH2eRP12K50nUV90A+urRBo72hxrrLGDSHOFO3p6AaHmHEKsRpaN3MTy2lOMzT7Fikkfs2LSx6yc/DGVfV6743wV2d4sNgKY546inmb6Mdn0awWo/RhrRjPKjKDWiuTt4RsYJBF8NieSr+ZspUJiKJNYpoRUUSIJFEkSH8xPJsNKJ97KwdVBRp0HkiuIEGsoIdawZpnD2D7+E4JlsEcvzn7Xo50vfnbPe6ijOaW3k9QcMd0manpQB3C6zAOo/e1C/Oz8O9oSuXsZpY76VIs9vi5/qswKqs0Kqs1KBpmVxNvxjz1ur2gqv2u/2rZj+1OZK/xH1x3vVBKKlmhuXfh3PnkrhY/O9MOQTD499r9550g+Hxz635hSyrV9/4ZlDMa2R7aR6aQ8dZsfB1TfBtNHsOWQO2r6NWzZgy0ve+C0JduwZDOWbEBL8ffih7jfWHW/be41rj5udpNHgdRPA1A/ifG/9ft7pzrVqU49h3rmBnSqU53q1AOppZbKvUDzg0DqTlD9h6WRIszrQHNFaJK7w+rX8vLYm5/PnoICLo8fz8WJEzk/aRIzIyM9qb9balS3BtV9RIgXIeIhbGwd+Xy/l5x7OQTvts2D3q9actCSjZZMDJmOIVMx5AUMmYApWzFlE6asw5RVWHIUSw5iyR5M2eX+fgOmrMKUJZgyD0NmuduYgCFjMKQWLYPRUumG1nloyURJKkoSURKNklCPPd9Heu9nIdvVg15OnEe9nQR6t6tB+jhOktb3QkeftX6utW8rzAkh1Akmw0pmoFnghtQVDDVLPJC60Mokx+rngdTxTvRdIXULIOkImLe373Ej1QszS/jdrc/a7Kc1CPdEfz6Cepnr6WWupZe5jl7mBnqbW+htbsPHeBlfY2+bbbs7iaTrgxSpsxSpMxSq0xSqUxSqExTp7ZSZw+9o39tJpETOUCoXKZMLlKgrDFBXKFPnKFdnKVdnKFTHyNNvuEH1ATeofpVkYwk+TqrnXijMLKGr9CZVanhz4jBKZDQlUsvu6lNsK2tiQ/b7FMp8cqWRdJlAijkaX+fxHaTPi9pf+5a/v7vFU13w8t6RLx44M8a9nm2tHYjBMpkc+YZEOcCSMW+22a6rq+tTO5bWZQ9a+mnL+cyQdAolm2UyizUyn7VuLZdlXGtc+sDj3lxZyCJZynxZRJPMZapMZ1+/19kWPoNlvqtYaaxkqrxErexmkFpPibGcEXoec9QipqvFDJKT1MpBBspVKuUy5eoiZe5FHkXqLIXqFHnqGNn6MAnGIeLMJgLtanp3EOXn46QSYBd6/m+7fOllFxJmjSLcGsuAyJWsH7qUOBlNnNQRL3UcmlGHvxTz3rZfc3Hdr7mwpYwgGUicLCLanOpRhjmFQv0iReoUheokWfoEmfoYmfpNMvQR0vVh0vXrxBlriDNWE2usJNZYQYy5HB+nP47L5w57WyKSldaeDAHeLh+6uLq32c7brsJfz+GDw7M9z+A+UkyDGsVkXcs0PZIZejQz9RjmqgbmqgZKjRfIMytp0FOZqzYxX21mvtrEPNnEXNnEJHmFeqOcbHMsleo1RqhT1NlnGOOcod46yawur7Ik8jV2Dj/M6S0nObvjNC+P3kCIE0qOWU21nk+JMZNSYzLFRj0F5nD6m1X0Mwp5Y+05Tu29zNvHrpKantbmWLq4fLAfMHWwn9OXWGs4cdYI4qyRJFijSbTGkm400V9vokC/QpreSKy5hL7mGgapFxmqNlGqx/Dz671JkEz2F9Sxv/8xNie+zNqQTYzWEykxRxNiN9vV20kn0hpNuFXrThNcTbA9kHxzBMVmDfnmQHKtMrKtAWRYhfSzcsmx8siy+hNvpxJjJxNohd8zPejTiKB+ks7w+81JO1pA9/KsWLZnzWTvrOl8d4t7AsbBVgjbdDKrdSJ5tv89r3k3J4MeTh49nQFMGXSEnlJNLxlOb6nDRybgK1Pxl1kEqAUEmSsINtcRYuwgXB8gUh8mSr9JlD5JjH6LcOMgQeZWQo29hBkHCTeOEqGPE6lPEWbsINRcRJi5qhWo3kWSOku6+pAM9RFp6lOS1QXy5BzFcpkidYVCdZUCdY2++gx99Vv0cNIIN9eRoM+SoM+QoE+7/z1Lgn6LRP02SeoS/lbb7Csh5vTmtN7mPELN2YRY0wmyJhMg9Rxf8mv8ZQz+MobDS8fgL3WsqT+Ot513x/nKt3sy1/BnpunPVDegHmf6Umf5UG+GMM5MYLgVxlArnGoJpVLCKJdwfrTkCj9cco1vl97g06WxfL30PXIlgeNjD9Lf6kcfO4ko59HGJpeTS7Bd41GQUc2OSZ8QKFUEtdK2+e+ybd67HDr0yX3H3I72E2xXt1IVQXYlQXZFB3C6yAOofZ1currC27QzIL+yTbrnlsVcrftCYWYJ392izZifZqVRYhZRahZTahZTZg4g2o55rDFbOxa/udW8wK2ldMCDQPtOPboK8pvTZ48bN46tW7eydetWVizfx7Il+zn75gHePzuEm6dr0dIPQzIwJAdD8rl6uIgLB0qxrIHYTnWz7GpMJ+F7s/1RQXVzxHQLmN7rjprejS0vYcl2LNnqgdOWrMWSVViy7JHHre9T7ct8Pcj4+aBjZ+vtHgZOf1+A+mH213IMnSm/O9WpTj2neuYGdKpTnerUA+t+EdHf3cIDOe4F/9r/tnNF4fOpMBGWttMStxaKMF/awuqNISEczsnhZwsW8NOFC/np4sX8ZOlSbq1YwZ+uWsWfrl3Lj9av54cbN7YB1bnSDKrTRaiNi2PRkCHMHTbMszDiQe/JlojSh9n+USD1qsYNmLIGl/wTLvlvOPIbHPk7HPk/cOSXOPLnOPJjbPkWWz7Hlh9gy01suYolF7DkDJYcw5JDWLIPS3ZjynY3xF6DKcswZQGGNLlh9yQMGYshI9EyFC1VaClFS4EbiqeiJAklMSgJQ+SPF1AbXg6WOy1pV1cAXV2BdHMF0c0VgvWQtftaZNv2A/WH1veGyMOlwPZz+RFnR5FuJ5NqJ5Jj9SO9A0jt1y4StwV2tbeho+dvS33SR9XSJuOO/bRu/1HTPXs5RXhbi+hpLcTbWoK3uZxe5ip6mevpbb5IT2t2m+27OfEkGTsoVCcoUMcpUMcoUEfJV2+Qr16nwJhHVLvUjpn6RcrlMsVynWJ5l0K5QZF6h2J1lWJ1iTJ1liJ1gnz1pgdUpxnr8LNv17hucVL+7tZn3Fzxl5yc+C39ZCh9ZRA5MpQyWUa1bKFS1lEiy9he8ilTkvYQ8D1Ebnyf+u2t26VA2t8HTwtSF+RbbfbTEZj+7a0NbRZN3MuWFse3IyHkyjYa05YTa44gyOWFr8tFD9e9U1XfTS4vLwJcPendDmZ2dDyt+06ipPDR3I9okmmskNmslCZWy1zWyDzWyHzWyDzWynwWyaIHHp/7SiqNMpvpMpOpMp2JMpmtIY2skGWslKXMk43Mku00yg7GyiuUqS1km03U6Ok0qQk06rFM1UNp0OOo1Y0MVlsoU69Tqk4zQJ2mUJ0gTx0hUx8i0dhJojWRQHsgPZx+bY61t9MXfyeXELuKXu7FHrbLB2+nP0F2FYF2Bf7mAH6w6x/xlXyuv5xHoFQRISPxlTz8pAA/KaQ4ehb+UkKxLKXYnESU9QJR1iSirElkGAvIV4fI1sfI1EfJ0EfI0G+Qrg+Rrg+SpveTpF8kxlxKjLmEaHMx0eYigqwRdHHdmRL+QdTFScXXmkiguYRAcxFDc8M4NGsR03vNZJKuZYIxlBf0cKboEUzXo5ipxzBdTyLWTmOoUc84mcF8Ywvz9W3N01t4Qe2kzqgkxk6nRG1jpD5OnXWCcV1P09DlJOO9jjMv+CCrUw9wdudpAsSfPBnGWLWVOrWeWr2MwcZcKo1plBoNFJujyDcGcW32SQ5Oe4MjS45z5cwlUlJS6Gb70sMViLcrhF6uMHycSLo9YLYHP6cfidZYksxxJJkNpJrTyTZWkKu3UqB2Uuz1CsUh26jSyxin1jFWz6a/1YceLn8a45vYHLuJoaqWXZHj2SQzGG6MptIYTqjdnIa1l9OXMDecDrLLCbQHUGJMYLCeToVRT5FZTb5ZSY5ZQpZVTLpVQKrVn2Q7i0Q7nXg7lWAz0lOio6Px+kk5qx/WOf647bZeCNd6+0tHNDNlJ41qBwt6bGJ/+TX8JfyObb+7BX/1TQpHJJ1B1oOlf3e5QunuZNPDKaKnXcGLMxdzfvN/58ya/8aBpePwlcmMznmbQHMhQeYyQoyNhBu73PWo9xOpDxNi7CDAXEGguYYgc6MbVO8hzNhPsLmKAGsyQVYjweZcQs3FblC9mUT9JmnqXdLU+6SrD0nRp0jU+8hUxylSFyhUFyhQFylQl8lUbxNtrqW7k06cPka8PkG8Pu7WCeL1KeL1KRL0WRL123Rz2i7WCDKnEGrOJcRqJNiaSpA1iUBrHH4yAl8Zxom1w/CVYby97v/5/9l78+iqrjPR8zvn7DNIQrMQQmieJ4Qm0DwhgRAIIQQINCDEoBFJiHmeQdjYxmAbMGCwiY2n2I5NQmzHiR07TlKpIjXXq+p+3fXWq9fpTlKpl1euKVmr1/r1H7qShZAEAmxItf74LcGVzr3n3Lvv3vvs3/6+j2/s305exDamm034WDm3vWfZlhdtaiprXZK6zvRnlZpBnQpluRnBYhVMpRnCPAlmrsygWEL40a5QPtsdTo5E8Ed7P2K2xPDxvlgytARmWbHE2FOIsqcw3XYnwHGbUJ/laZW7opnnE6Tm8+bRubxxpIyiiG7eOFLGG0fKeeNIOdNkgIsXv3/HTWGj3Ut42XEuMT0yarrkNjk91colwM7G356N/xhleQY3DY1s7wWZJaPOO3PMOeSa2eSZOUOE2/dXakXTdW5c+ITf3vzktvr2g+c1mAFlkvunKLuMty7p1NfX39buXrzyIZcvfY+Lz3/E+bPfp6pyqyv1dzqGzOb6CzkYei6mXYhpF6GcqIdyDYObiCeCIRXDxPRJLDnhipo+iimHMOUApuzFlF2Ysh1TtmDKJgxZes/j14NivLEtN3P83z+oCOSxZPWDHO/v9NoPYvyflNSTTDLJI8xDP4FJJplkkrtiS5vcVmNW5MGk0/nlzZLJydojyJ4x2CnCdrlVVr+YmclfdnTwF11d/PnGjfx5Tw9/Niiqt2+/TVT/+3Mf8m/nvk+xCF3x6eyfN49PT5/mk7Nn+cGFC3x05cqYaeUHa60Ptr+JRj3f6WZmMPptrOf71oUSLPkQR/4VR36LI7/Clv8LW/4eW/4OW/4SW25iyU+x5FMs+T6WfBdL3sWSNzHlGqa8iCkXMOVZTHkKJY+h5AhK9qFkB0r6MGQjhrS6orHrMWQZxqiSehaaJKFJDJqE/acW1F8Vum2Smzl+iu/hwu67lz6979f0cnzwdLwJtWcw3Z7GjFEkteF2e6T3yDY5+P/7EYgrLUWtpo163bvbBqTlvTy/5UTgbXbgZbbiZbbhbXbhbXYPCGu1HV+1Dy+z/ZZjptgxxBuHydcukqddIE97nlz9HLn6c+Tqz5BttJFjlg/9fbp+hGK5QZG8T758SL58QIF8lwL5DgXadQq1dynS3iFPe4Nc7Rp52mUSVBeBVvZt5/vFTUiW+eRII+frVnJ83hukSTUnCj5ksTxDpTxLhZxkW+INvn100UNNpf8gad+QNlR3cawIkRsXPhn1e/MgXj8/z7ylXQ8X0oMMlmoQGfiOFmWXsVJ5UWt6UmV60qV8WKu8qVdebFQ+tBheLNensELPpsooosjMJNF2J2yCC//DibT9CbF9CRpDVA+vqd1StIGZksCTCU+yWTawRdrYJu0c9uhgj97Fbulmj/S4RPWApN6mtROmh9z2/f7rC/+Vv77wX2/77i+XOpqkmVXSwJOJa4YE9WbZy0Y5Tqf00y4naJXHaJIzVGpnyTC2U2qsZJ2+gtV6JSuNRSwxqlhgVFOsasgy1pOg+kgyjpOpnyZNP0+6sZNEs5kgq/yWyGR/O5Vpdh7B1jzCzKVEqmYMNxvT8cXPyiHIKiPQKmaqVYC/zHExm87K04RIGdcP/QMfn/41AZJDgORysiOfV8K3clJbQ69eT45qIMJsJFZ1k6o/OSSnBwT1OdL0s6TpzzJLP02q/jRRajORahORqpcI1U2E2oi3PRO3CdZptp0ZuNuJeNnF+JurcLcTCbBjKVdVLFXlLDcqWGlU0mBUsdqopkWvYZ1ey3xVQ4KVyZqAZRyYfpRuOUKPHGWjHKLP7KdTDrFae4xFqoBUK4b2uP10hp+kxes1quVZquUZquU0S+Q0S2Q9MyWXA8mbWSvPsEpOsVQ7xiJ9DwuNHuYZ65lrNFCklpJrVLA8aDWZks37O9NJlEh+fr6czqpw/JwwAuxIptoxTLPjmG4nEmBH4ebcnvZ5JMlqDSlqLalqAxlGNwt8TtMQ9Qpr477F6vB32NP8AVtLr9GhdVKiioeOa9MXc0jWslav5aTUc1JW0aFXUaTmMc21wcjNCSLYmkeQVUyglc9co4lqo5VFxjoWGGvYMquNp5c/z+n6CzzTfIn1mT2kmXlDojreSsNded3VfO9+5sH3EsE10ecfS1IPj0zTlMFstYBWOcFaOUKzHGBX8AXqZBtXln7Az68F3xJ5/cVNSNS9JtTup9iZeNl5eNsl+FgLyIndweyY5dQXvkx2xFGmqQ6CVA/T1VaC1W5CjX7CjCcIUnsIMDuYanYTaG52iep9BKkDTFeHmaa6CbBqCbQahkT1DNVLqNpJknaVWdq7zNK+TZp2g2T9MnHGk8Qbp8jUL1GgvUq+9hp52uvkam+Sq30Tw80mVO0mVr80gheI1S8Tp18hTr9KvH6NKSM21Uw3VxOi2gk2W5huNjHNXEmguYxD6xbhJ/NHMI+8mM0EWIsIGhGRPUiV6UuLmkqDK4p6QFCHU6uiWKrimGv5MFefzp/ufpd8CSZHZjBHQsiUMNIlgjSJ4qdHLzPTiCfWDiDc8SDU8WCG40GQ446v44btdhebqpwA/KxSpllzmWaVsWFeF2+fKOZU68cESjFv9w/wVn8JgTKAuDY4jMUvb5aMOtf1tGMIskpvEdPTrCICrYLb5HSAPQd/Owt/OxM/Ow33O/TFum2OWybIy/El3Uojw0wnw0wn00wn08xghn1vm5EGGWuuP/h9/JcLn5Cv62TbJum29UDmPf9/ZVvXrZtvR9sg8dKVD7n8wve4dOEjnj/3fTb3Po8uqS5mocxMTDsL5YQ+tOvQbXNCfb2IYEjZCDF9eETU9E5M2YYpmzGlFyXdKOlESRu6pN/XWHY/DJbQGe3+84ub8I83D054/eV+x+P7ld4Pcw7wi5v3X+d7kkkmmeQr4qGfwB8UKSkpt1BfX39HHvY5TzLJfyaG11UcfGyignA0BlN6Pezrm+RLWkQ4NAoHRNgnt8rqV9LT+esNG/ir1lb+qr19QFaPIqr/xCWqF4vw72du8JvnhN+cF4pE+PmZTn54+jQfnz3L9y9e5Luvv35bbdzB9je4WWKwLY4XFf1V3Ly8dUFckvrfRkjq/4Yt/xu2/BW2/BxL/ghLPhtHUl/ElOcw5RRKHkfJUZek3nkHSb0AXeaiS4ErxXgamiSjSQy6inxoN+x/6AxGc/zyZsktmyAGo2sHP//7SXt9J2w399seK8ouG7MtDrb7e4nwSLEtZtoWPabikDJ4yTC4nFV6mxz8xc17j8x3txbgaTXhadXjaa7Gy1yDl7neJax78DG3Yjkxtx0Xa+xhtnaKXP0ZcvQzZOunydZPMUd/gtn6CTLMQkLsaCLNegrlQwrkI/LkBy4+Ik8+JE/eJ19ukK99h3ztPXK1t8nUnyfYXDzquTasbqKjch9dKWfYmHaG7szTZMs66v2vUKu9SKPH69Q5V2kPe4oYtYTirKUPvc3eLw2rm25ZGJw5ayASduas1NvawaCQHnnM9evXaVjddF/noSljKHJ7eLse2d6Hy5t68eB1bSqXtQCe1f15TPdjv+HLVsOHDuXDauVNrenFAsuTuWYUGbYH8bY7IROU1PnZBg2rm3iybx8L4ucQZfsTavsRNKKedX6eyRN9p7h69BVOZp+gP2oPW+01PB60k73uffT7beeQRx+7VAc7ZVBSD7BVuunWWgi3w8gyi9iUuXNoAetC5rPslU3slU2825Z9yzgWKVFUSTVLZCndfr3skm1skT10yxE2yjG65BidcpwOOc4GOU6LHGOV9jRztVNUa7tYZcyn1qhgkVFJubGQQrWYOWoxKeZiwswGgsxmvK0lTLPmEGaWEWFV4uEE4WPH429nMM3KHxLUEaqRaNVOgFWE7QTha2e6BHU+AXYO/kYWvpLOj879E/6SRUnEXGZopdw4+j84te4j9pWVMtXKo86o5Zi2luPacvbpK2g26shQK0k0dpGuXyBDv+AS1M8ySz9Dqv40qfpTzDROEmfsIUJ1Ea46CFfthKtWAs0KvO6xHISbE4uXXYTlNoXZZj4LVCFVqpQlqoxaYz51xgLqjUU0GotpNFYQbGWQaKUzX1tMq7mbXv043XKUTjlIl36YdjlAo3aMSpXNbDOGubKb7hmvUy2nqZKn6Jz+JhtDT9A9/XUqpJdiWcHJog2slvM0m2dZqh2jUt9JgVpBjqpitppHhllIopFMVVgVN0/+OQkSyY9ORDNbMslTBWSaeURaM5luJzHDnkmoNYtwK4MIKws/e/S67oP42DHMUu2kqy4yjW1kaTtpTXmHtXHv0BzxDr0l19nX8j7+xnwsZyCddKQdxEFtBfu1BpqMStr0eZyWJZyWalYbRXgNkwrTrEKm2nMoN1ZTq7ezRF9PldFCpd7ElcXP81TNeZ5e8TxnGi7yTPMllke0kGbmEeQ673uJZBttfng3f3enxen7kdRjzWO/uAntmVW81vYnQ+/ZQn0DzXKARtnDnrDtHIjbzFLp5mTma2RLJX/+xrSh47996fCE2ruHnYannYOXXYy3NQ9fqwo/axn+Zj1TzTUEqlamqY1fRlOrvUxV7XhbS/E1Gwkw24dEdaDaRoC5AR9rHl52Dv5WFQHWMgKtBoLM9QSrjSToF5mpvUmq9g6p2rsk61eINfqJNR4jzjhJiv4M+drL5Gkvk6tdI0d7lTx9O0lmNdH6WWL08y7OuX4+T4x+wSWsB0T1yGv0tYoINtcTZNYzzVxBoFVDgFVFblwFJzaW4CNFvPNUEXnRnfgaJfhZc/GzSgmwFuE5Iip7kArTl2YVQoMKpU6Fs0xFUatiqVEJzDfDyLe8+XbXKbJlGrNlOhkSzItlfcyUMJIknEQtihh7OqGOB8GOO0GOO4HO7XNBz/EygNhJBFpFLorJCKvnwyd+RYDkEyD5vH/yYz48+SumSgFTpRAfyUfE65b7qJFtd7A9jvZ6A1K6cETUdB5TrZxR5HQ6vnYavvZMfOxk3Jyge54rRNgRJFlJJFtJJFvJpFjJpFgpTLOn39ccZPgaxGiZhH4nwr+K8N81jT/VNb6n67xi6Gw0FY2WYoFtEmtbBDuTAns8xtoEOZaovuIS1RfOf8TiRX3oeizKSUI59/d5f9XXMx4DEdODYnqPS0x/GTWtpBclG1HSgZJWlKxDyRqUNKHLnTPMfRUMSuqR34uRGcb+szERQT2ROcAXN5mU1JNMMsmjykM/gUeWQcl8/PjxO9bLuRuOHz8+9NyTMmySSe6N0erNjJyg3cvzfhU7Hye5d6JEODEKx0U4KrfK6tdTU/kva9bwNy0t/M26dfz1+vX8VVvbl6K6t5c/6+vj5y5RvVyEGhEWi1Apwm/OCf94SZgjwv9+6V0+PneO9199levXr9+W7nvk5oiR0dQjbw7Gi1C5H35xc7ik/l848mts+cUISf2nWPIzLPkRlvwAS97Hkvew5JuY8iqmvDSGpN7vktSbMaQbQ9owpAVDGjBkOYZUo0slupTdJqkNKxHlxKKc8SOM+0IAACAASURBVBeeJxmf/Lwv65Vqus53L31KhpTwRtvHtGj7mfEQ6g8X583jxoUv60V/cZOh/vh+IudTbYv5lkmXqXhSGcx2RbEMXvf/03aQNzvuLcWh6QQzxaplilXjYhlTrDqXsG7Gy2wla9Y6mpv20f/YiVHnbs/2v86z/a+ToLUz2zhBlnGMTOMwaWoVWaqOAvkBefIJOfIpOfIpufIJufIDcuX75Mr3yJUPyNXeJ0+7QaTagpudhO3cvpGj/7ETfOPM22xNvcLmtKv0pl2jI+VNujPeYJXPiyyVl6nRXiLdXounHccUJwp3J2zCEZqPGp0t3UPvdUpKCgWZJUPtqThvHtu6jFvaV1F22Zjz7Hcvld7zeei2eUs99OF9+Vhzi0FJ/YIWwDO6Pyd0P/YZvmw2fGhT3jQpb5aaXsy3PMm3ppBuexBnuzNjApJ68HrfOn6ON/ee5puHn+OJ9p1E2QGE2L4EOt4E2WEE2xEsMCpYKAt4JmUlG6Sevb6b2evTR7fWwjZ7HX3aBrZobexSG9lj9rDP7GO/2kSPrGW2OZACOdPMZ4t0sFX28njmBn5yIXJIUA8SLiFD78uJmg4OZfYyTyroCzzMDtlBrxykWw6zUY7SLUfpkqN0yjE65Bitcphm7RCN2mGWaSep1C5TqR9lgb6MElVBrlpAhrmQZHMh0eYifMxa3O0kPJxoPO1EHFd7n2qnE2yVMcNcQJhZS4RqIlq1E6s2E2ccYLq5Cn9rjqsW6YCs8LMz8TXTKU5qoTgpk3BzPqFWOX1GCQf0Evr0UmpVKQlmKYVGO3u1RrbpDWzUG1mvN7JY7yJbP0Gm/jxp+rMuOX2KmfoTpBiPk2ycIMbYQbhqJUxtIEytI1StJVStIcAqwb7LNNcjsZwgoq0Ecs1s5pq5zFcFVKpiFqu51AxFVS+gRNUyxQknWxVRphbRIjtplX20yl7aZC/tso8u/RBr5Qhb9XIOaHPYKWvplv20yBnavS/TF/UOm2MPsT32bTpDvsHLK7/HNIlERIbVzvYlwAlgmjOQfSPMDiHKDqcsooA4CSdJosiUdLJlDoWqhFI1j3K1kEJzPolmHpHWHKKtHGKtfOKsQsKtDDydsesVh5lzyTK2sMB/C7sLdpMjBymQx1gT8TbVHi8xVcr549f6h/4+0g5kn1bBLq2WOqOEDXoBz2oVPKeV85xWcstz+9iJzFbV1Old1OptLDHWUWU0s0BrYHPsUUpkIddWzydXynhm8VW21kbiM+xzvBdJPdEIrK9aUo92TsN/dzjzOhvkFLPVXAy3gfnJ00Vvskp2cDD6CrXSQ7V0sEg2UCFreGZ+A2lSwoLMADR9YmO344QwZSjldxm+1kL8rKX4mysJMFcz1Vzniqbuxd9swstagLdVhbe1BB+rFn9zHf5mKwFmBz5WJR52ClPsNDztrCFRPdWqY5rZQpxxhmT9ZVK015mpvUmifpVo4xAxxlFijePEGieIMx4nV3uRHO0lsrWrZOuPk20WkGX0EW08S7TxDNHGGRfPEm08R7QxIK9j9YuEqF23ZfvwsfKZbq4h0FzGVKuaAGsh/tZ8/KxSsoz19MZtZXFiNT523m0EWAtve8+mOIF4OcE0qzAaVAQrVRTLVAw1Kp4lKplqNYsSM4TVCZ68vdmdP328mz/puMh7Mp1umcGuRRHE2KHjyumRjCarbTuLACtvYFOQysNfskchh++f+jXfP/VrvCUbkSm3te3R2uZo5+BjzxwhpnNcff3sEXJ6Fr52Kj52Cj52Mt52Al73OId2czyJsqOJtmOIsWOIsWKJdeHhTCxrwEhGltYZSbGu87ah87eaxo91je8YOt8wdJ5WBntNRYepWGGZzLVNUicjrcd8jwfb22CZhpEbJEbOK6+++OEtKCcSwwl46Ncy8rom0t8raRgmprdiSt+IqOl2lGxAyVqUNKOkESWrMKQOQ5ahScBDWRsabRPV/a7/fR3cT9T1RMb/iUrqSR8xySSTPKI89BN4pBgU0w9CSo/GcOEx+O/BFMYP+9onmeQPhdzM2x+7mwnfaL//qlLzTHJ/dInw1AieFOGk3CqrD4vwaVkZf9vYyN+uXs1/aW7mb9auHYiqbmvjLzs7+YuNG7mQnc0aERpFWCkyJKorRZgrA3WpZ4swTWQoA8bIG9eRbeVuborGuoG43/fnFzfFVZN6eCT1SEn98wlI6qdRchIlx1ByACW7ULIFJd0Y0o4ha8eQ1IXoko2uZ6DsdJSTPCmpHxBzbJM/E+GyrnNF12nW9tCo7aRR28E8o2HcY92/wvMajPYuyi5DU8Y914keTqZtUWeZJIwSAfK5rvGRrpF1D2mdPawK3K35uFvleFgVeFgL8bAWM8WqYU3T0QnP4Z7pv0as3kyasZfZ+lEK5SNy5DOy5XPmyOdky4/Ils/Ilh+SI5+QIz8gRz4iS94mQvXgYWfjZs/CceKwnbCh80xNT+PqqbdYP+NlGgK/ScP0t1gb+SatcW9SIPvJlZ0cmP8Rx9uv8/wT32H5or7/FKJat81bNj4M9rNvXRg9cspwG0iHPlbtSpF72zBRq6Yy0/Yeev2x+vGRj6cqN1Jsd3YZvmxSPpxwRVJvGRZJPVxSp9kexNruBE9AUv/ipvD2qRd4Y9PjvLH9Sd7ce5q62FLSjChmWtEUmrlUqjLqjGqatGbOz65ljSznbPJTnInfTLs0stXpoEdbyyZtPbudbg55buWgxxYOTd3N8diDXO45z56uo6Sac+nWNrJHNrFX+tgp29kqe9kjm9gjvex1/QyVYD678M9kys/IlJ+xSN6iS/rZITvYou+lW/bTK4folsN0yxG65QhdcoROOUKHHKZNDrNOO8RKbQ912h7qtOMs1M5SoveTbTSQas4jzqwg3KxA2dm4OTPwcCKZ4sRhOj5D742PnUy4uZJItYZo1UGs2kKcsZ94o59E4xw+dgr+9hz87AyXqBiUFTPxtzIIt+YRZs0lxCylxSihQy+hwShlsSok12ijSDXSZDTSpjeyRm+kVu+kQjtOoXaWDP3pATmtP06KcYJk4zhJxhESjYNEGZsINZsJMZsIMRuZYTYww6zHwwnHdvzu6bsSakeTZs2iwJxNiZlDucpngSpikSqhWs1liVHJNCsDfzuYdDOXcqOGNbKDFtnBTr9dbJBdtMou2rQ9rNX20qdXclDLZb/RQJ/spF1O0BfyKvNkH2Wyi1LZyqHcPs7VrCRRcpkqYUOyzdfxY6ozlSB7GiF2MBF2KNF2BHEqklc3XmN5dDU78meTrwopVmWUqQXMV4upVLUsNlYyT9WSbs4n0SwlySwnxZxPqlnJdDtx7Ou3SsjW9pAje9ie8UMqPZ6jM+4JyuQsQVLGrz77f4fOb6nKYKteyna9lGqVTYoVxzmtgHNaHi9oKVSb074ce8xyGvReVupdLNfbWKqvo8qoZ4G2nHlSw0u17RRLJd9s/og/O/t/3iYcJyqpx4qKGu8e5kFK6ru5Rxr5N99s+wkb5SgdcnDourd1GZRIHbXSyxLpokpaWSBrmSdNlMoqCqWWx8uukqjn4O1Mm1BbH0j5nTuU8tvPqsbfWkaAWc9UswVfcylT7CI8rbl4WvOGiepqvK1q/MwmPK0i3JwY3J0El6hOd4nqfAKsZcQYj5OoXyJJv0qKfo14/RJRag9Rxn6ijYPEGIddsrqfHO0Sc/QXmKNdJlMtJd2cTZr+Aon6WaKMp4bxNFHG6SFhXR7yAZ3VPxwao/ofOzHQb1m5BJkNTLWqCLAW4GeV42sV42PnsUjfTbW+Cy87YxjpQ/jYeXjY8UxxAvF0gvB0puPthODjhBNrRdGoolmlYlmu4lmqktiRvIJtSavoX9DG5vIqauJmUpcyhedMh7clkMf1YGLtcEIcn7uS02Pjg7edhb+dPVD/2ZyDn2QOI8vFbL77zAAfPJ+BiMctY+xo91tjbXTwcMIIsOcM8aWYzhhDTicNCWpPJxr7HkSjmzOFGXYoIXYooXYYoXYYYXY4YXY47qOU35gomq7flqVrd9vBW+Y16bZFvzJ4zdB5Xhn0K4MdpmKDqai1TEpsk+TJaOrbGEyNPXw+N7xfHZ6tajgjA40e1XJWExHVuuSMENNdLjE9PGp6NUoaULISQ1ZgSC2GLMGQKgypfChrQyNTfj/Kkno8MT0RWf1VSuqH/R5NMskkk4zBQz+BR4KvUkyPtog2ySSTfH2Ml8Zu8LHBHbWTPHwqRXh2FE6LcEpuldUvBQkXAgM5HxjI3zU08LdNTQNR1WvX0idCjwidIvzH3ov89oDw28PCfxx9hToRlojw78+8z2+eF/7tyo8JHqfdiMhtbaUgs+SW+nt30/YelKgePH4ghfd1HPnlHdJ9TzSSejRJ3TiqpDaMPJSd7ZLUKSgnDuVEPPQb9j90Mm2TzzWNH2vCTzThGSlkpb6ZFXovy/RuZpoFYx7r7ViE/gEtUkU6FpljSOjXDZ2rhk6NpSb0nJYThZudj5ud5/pZiLtdQnPTnvuexwVqueRqbzBHfkyW/JQs+Smz5SfMlh8zRz5njvyIOfIpc+SHRBuP4WVV4WtV4GHn425nuqKpozDcbDztBLoWP01z5Nss9XyHpV7vssL/W5TKOdqjPmRb6kfESSO+Modnj97g3IkbpEVX0V3XwBQnBg8nAjdnxkP/DO+F/cq4pQ8d7GvHWpQelNrD+8CRx44nuIcz1/SjwvTnOS2Ky1o01yT2rhf5/seFz2kQd07ovqxUniTbXy7uR9vuFFpTqDG9aHal+66wPCm0ppAxwUhq3TaJFh/mSRg/3hlCsUSRL1F80DOTd1YtYYUxnwa9nkZ9NS3aDlrkEPVSQ5PU0iIrWC+rOD6jjU6tmW6thV5Zy2Hf7ez33U1//EHO1T3N62eucf36dZIlj+3+LeySHvZK3zAGoqd3Sw+7pZd9Wi9PZy6nVzvAQnmbhfI2vXKIPbKZDfIUm2UvXXKEXm0/vXKAbjnERjnsiqw+RKccpF07RKt2iA3aIRq1PSzTtlOv7aBWO0iJdpYcfT/x5grcrVwMZ6DO58BmjNtrfvpbOcSojcSq7cQZB4g3TpBgnCFBv0iE6sPPzsDHleLVe0hUJOJnzyLCKifMmkuoVUKoVUqxKmGpKmWumk+2qifGbCTGbGKZ0UC93kiN0cB8fRuF2hly9JNkuOR0snGUJOMQicYBEoy9RKpOZpj1BJurCDbrmG6uYLpZi4815542lPjbU0m2kphppZBmpZJhplFkZjPXzBuKqi5Q5SjHB3fHm3Qzm4VGPQ3aFlZpffR4b6bN3sNabQvrtK2s07ZyWCvliuRwyb2ETdLLMtlCueykVLZSJJvIl05OVfyALFlDnGRwuedbQ+fj5/gT6AQSbAcRas8g0g4jxo4gwYom2Yoj1Uogx8ylYCiKehELVA2LjOUsMRqoNZpZrq9jkdFMrqolzVxMhqohU9WSYJbiM0p/ptsm9TOfIl8Os3nWUQqln1J5mnXBN7jUuRyRL8sBLFGz6NQL6NILKVfxhNu+vKClcEFP4qyewNP6QCaLdDOf1VovTXovK/U2luvrWGqsodpoYpFRT4UsY57UEClxY/ZL9yKpJ7rAfLeL1HcTjT3RKC4RoUbWsVGO0iVHmKPKh679Rxf+mW/UfUSVtPFkwVrOzN3CXKmnWJaTLzXkaFXMUZVkmPOIsTLwvEspOJDyOxtvuxBvq9wVTV2Dt1WOl1WCh53DFDt/hKiej5dVgWPHY7gN1HR3nIhhonrmkPyOUAeJ158jQb9Akn6ZOP15oo2DRKqdRKrdRKm9RBv7h6KqM/Rnma0/T6ZxkBQrnRSzklT9PDP1c0QajxNhPEakcdLFk0QZTxGpnSJKznBk80e3laVwc8KZZtbhZ83DzyrF1yrE284hQdVQanSQbTQwxU5mip00jMQhfO0CAq08fJxwfJ0I/Owo/O0YptrxJFhJrFLx9KcmsDN+KZeX7OfiksOcX3yMy6tP8N6Jp3m6q4/jusMbmsUlPZBQ259p9yWobQwnFD87cwhfMxMfmXULvpLG5+f/ie+dT+N759L5/gupiLjddl8zuHFtcEwfuTHk1r4x8xYx7WenueT0zFHltJcdi6cTzRQnEo972Ezr7fgR4AQy1ZnGVGcagU4QgU4Q05wgHMfjgcyLdNskb7Z+y2bQ0f4u1rFoMRXbTUWnqVhlmVRYJnNsi/g/oPn/18WerqO3zR3vtDloNPm5revRlNSG292PR5oED4uYbkXJepS03BI1raTOdc+/FEOqh+S0IfMwZC6aRHzt60ODc/3RMtY9StJ15Dh7pzH7QWVSGW8esLvt1prdo2WmnGSSSSZ5RHjoJ/BQ+brk9HBBfTc3h5MDxyST3Jnh9SPH406S+mFfxyRfEifCxVE4L8JZGZDVZ+RLWf3KtC8jq3+/YT+/az88VKt6qwh9InSL8MWuWH67V/jtAeF/HhFWiFAtwm+eFX55/fabnrE2LQz/m9Ei+ifS/u6VsY7XJQddsjFkI6ZcxpTnseSnw2pSP/h034ZRgrILJyX1V0CzqfiepvE9TeMjTeMxLYelehdL9Haq9TYW661jHhvpWGTYJgm2RYxjEfWIL1gFjXN+vabiqDI4oAwqrPGjqW3HH8PNRjl+OHY6jj0Lx07FsdNw7CxWN217IPO575//N1Ym/x3p8sdkyB+7Ikr/yCWsf0KW/JhM+QGRxkmSQrdQUfgYHc0v0b3+Cn2dF9nae45As5Y44zBRRgdFco558hZVzlvUTPkuc+UVSuUKO0r2cXHzcgKkmOun8uioPIO3zOKTK0n86OU4YoxCoqxcwq0M3B0vbLcHs0j6VbLYMmmwFDd1jf9b0ygZsaj2jzcPsixn9LqXg6kaRW6PfBl8/Lc3PxnztTMtH7ItH7YZIezXQzmuh/O0Hsl5LYqXtBhm2t63LPKNtXB5QwKGeFsCeFHzZ6vhQ5x9+0L/dMeNQMch0/YgwXYn0XYn9C4ldaDtxcfroqmSWD5ed40bK17kW6tms1yKqJVi6o1aGvVGmrQ2GrUt1OvtrDKW0KgtpUeW0TtlJa16Ax3aarq0NRwJaGGtNPBk/gle2v3CUHv+aO9fcCrtMnutza6o6U23SOo9soldQ7J6C7tlC53Szz7ppVcOsk962St97JZN7NR3slGO0SM76JHdbJL9dMs+OuUI3XKQLjlEh3aANm0/G7QDrNcO0KTtYYW2nTptC8u1LczXDpGlnyRKbcTTJZ3cnBmYbqNHqtUU76M84jJZ3ueGBHWC/jIztXcJU1vwthPxsuNdkiIOTzsWXzuZCKucCGsuoVYxYS5RnWWWUGCWkWwVEKMaiXVRaDSw2GikzOgmXz9AltFPsnHMJacPkmjsI97YTZyxg1i1lenmcqabtQSZNQSZ1fhbpfhbE09H7+54EmvFkmDFk2QlMtNKYZY1k3RrFvnmbIrNbEpUPuGumtfujhexVgrzjFUs1TtZonewQu+iXu+mXeuhV+tlt3RwQXJ4UbJ4TZI4V/MRWdJCkfSSL53kyHpmSzNpspJoqWRTyQk210bh6UzFx/HFf5RU33F2FIlWDDOteNKsJHLNPIpUKXNdUdQL1TIWG6uoMZpYpq+lTm9lld5Jg95Drd7JHFVHjqonVzWSr5qJsLKG3oPBGvSffHCcQjlOiTxBiTzJXDlDuTzHAnmBa8+8RcPqJvofO8EL/c/yQv+zNKYuYE3OCqY5Xqw0gzmjx3HKiOGEEc5KYx7rtK2s0TbRpHdTr3dSp7eybJiozgucxXcvfcp3L306ppiYiKS+m8Xm+4mmnsixE5PUa+mUw3TKYdbJLlLMHLzsTLLkx8yWn5KtL2K+NLPKr4+ehF5WBHazbPpistUiMs35pJlzSTELSbRyCLET8XB8x23zAym/M/G08/C2SvG1KvG0inC3U3G30/GwZ7tEdQFT7KIhbCf6tudxnAjcnbihaOoQs5sY4yRxxmkS9LPEGGeIMnYTrjYTobYSobYTqXYNi6o+RLr+NBn6MyRaM4mzkkkydpGsnyHZOE2cfpII4xgRxnEijH4ijBNE6I8RISdpLzqFIzGI3JqhybFCCLSWDkVPe9tz8LLTyVKrmKNWkqYW4+5E4e5EjoqHnYCPnUGAHcdUO55AO4FAO5EgO4VgO408fSYrJJmlksqlxQd4vuowZ6uOc7XjSd574hneO3WWlxfWcFG3Oadb1Jjj1Jm+SyzH1yWH04YojG/i88tP4S0pt/DTS/+Tjy+l8Kev/Tsizrj3TCLjS+qBvnzWbVHTPq7NSCPltKcTNSSo3Z0QrGGZOe4Vb8cPH8cPy2180a8pg4bVTUPMysx4YPOqBNtirm2Sa5skPeLz/YfFnfrqkeuzw9vh8L5yT9fRh34t43G349FAKu/hYrp+RNR0DYYsxpCFGFIxJKcNKXaV+spFkxlf2XrQ3a6DDAYMPCqS+m7k9N1mUbnbsf9u5wATGfcnmWSSSR4iD/0EHhoPqtb0vQjqkYPKb29+MmpUyFsXJlOBTzLJnbjbND+TE7NHn10ivDSCKyK8IOPL6t+v2cm/rBO+aJXbRPUmEX6341n+1+4BSf0fx66xTAZqUv/ru//HqDehdyOTJxJ9P5Gbg/FuJu5lXNAkDU1SMaQBJUdQchBTXsGUFzHlwi2S2pL+u5bUhjEPZc8dQ1I/2HTfg4vPw9MmzsrMoDhv3kNfEPiqOKZ03tE1vqVrvKtrXNYiqDI2UGm0sMBopsJYTZyVOeqxybbJfMuk2BpYtEq9h1TZjwpFlkmnqVhvKtaZdxdN7WHPwnZisZxoUmYuwLJiaVrd80Dmcyf2/4Bp8iRNBRfI9/mENLlJuvyJS1gPyOp47VWSA59gy7rP2dX5Gfv7PuXozk/oW/kJm+s/piHrh6zJ+5gs36dI0Q9Qrn2HufIdKsz3WGS/T6m8yca0PyJSOgiRRqZKCR8++WuypJG9sa9QKRtpDtvPscUv8mTzN3iu7xpHeo8/9M9qLMIci2TbottU9CuDq4bB08OigwZrkG/rMrjY4ZBsTxk1sku3TX5x89aNnAszv0Wg/ApHGoceG35MtO1JvO3JcjOQ1SqINjWdXmMGu4xQDuthnNQjeFaLosYcqDO7Uk3lby+4jRqdMfjv70gA39anDvzUpvKmBHBB9+NJ3Y8Nyosoe3wJPcVx8B6lpudwpjs+NKpkVkgcKyWNJimkQQrp8VvOCiliuVbMMqOUen05y/RGqo0Kao2F1BnVdOo1nJdaWvQ61uv1tOmN9E5Zw9mC5ymXAgoD8ofmTP4ynXP5r3DMr439Vs+QpP5SVm9ip/QMi7DexA7ZQY8cYZ/0DEVaD4jqHlrkDLtkK32yky5tExtlOz2ymy7ZRbscZaMcpksO0S4HaNX2sl7byzptL2u0vdRp21iq9bJI72Gh3kW+0cVMtZZwqwwfe/SNTzNnpXL9+nUunrnBsuSPiddeIEF/hXjtbVK0GyRqH+M5FD0X5SISHzuBSLOMCKuUcJekHiTZnEuEWUGsah6S1LFmI9mqgRKjjdnGjqHU3jl+T5Ljf5J4YyexxjZi1BZi1CZC1WqXmC7B3yrG3yrCzyrE3b69Hv243x07nCg7ilgrlniXqB6Mqp5lpZJrZpJuzR7aoDLVDibCjqdENVBiNLFUX8sabQNbtXa2ax3s1NrYq7VwXnI5rM+i1ZhNh7aeq40LyJH1dE89zqZpR0mWGiKknBDJx8sYSMOdmp5GU0kjTeWryIvOJsQOJtwOJdoOJ96KIsmKZaaVQLqVRL7Kp1jNpVwtoEJVs8hYTrVR74qiXs9KvZ16fSON2iZWa1tp1nayWN9IobGOYqOVUqOdDLWUlvnNfHHzyxT/++vfoEyeZV3wc6yZdp599a/esc/uf+wEVxo2ccwI44ARwja9ik2yhw3adtZqW2jWemnSN1Kvd1Cnt1Krt5Bkjj62jmSikvpuF5rHmxtOZJF7vAXuu52TdsghOuQQ7XKQNjnAKjnKLO1d0rUPiDOeHuhnrXRKjVUUqeXkqxpyVBVZZgXpZhkzzSKSzDzirTlEW+lEWDMJtCNwxqjhG2AH4+aE42nn4mGn4zgxOE4CbnYy7vYs3O0Ml6ie4yIb07VBbSSOE4abE4OHnUSwuZ4ItZtoo59Y4wmijX4ijC2EqY2EqR7CVR8RagsRahuRaueQqE7S+0lWTURbCURbc0k0niDROEmCcZIE43FijOOEG4cJN44SbhwlQjtKuPQTISf589f//bYN0cV58wiwqvCxc/Gys/C0ZxFs5RNvziPJnEfYsA0aY89xEvCyE5huzyTYnkWwncYMK4NQazan2zN5vKyfd5el0zG1mvMLj/BsZT+nKx7nQvPTvHfmPKFi0qtbnDAs1pv3P8Zbjg/edgredopLFKeQn5TAZ1fj+exqPF6S4CJxCHucuraD7fJONc3dnOkuKT1STMePIqcj8HDC8XBCcXdCcP8KyqQMiuj+x04MiejivHlsabu91vFg3/Sgz2GSMT6bcfrq4X3kL2+W3PLY8I2RX9xk3E0TjwKDac3vhC4pI8T0MpeYrsaQRa6o6fkYUoYhJRhSNCSndZmDLhnoMgtNAr/WdaLReFSCuyYqqCcyhj+oTWqTa6GTTDLJHwAP/QS+dlJSUr42OT1cUIvc/U7o4X8/KasnmWR8cjMHvh/DJ6njRa/ubjvIlra7j4Sd5OthmQivjuCaCC+LcFVuldXPy5ey+vcNffy+aSv/skb4l3XC71sPsF+E33Ud53e9j3MjZz69IrSL0CJCvQiJI1575KT9rQt3rt33oK9/cHz4ZZvwG/mSLcN+/4ubD24s0CQeTeJQ0oOSDpScwJETeEg/7nIIN9k9pqQ2jEUoe8EYkvrB1aQejKAai3/48W8oyi576IsCd3Mdw6+l/7ETd1zo2KcMXtF1XtF1ruk6b2o2840myo16So0VlKoVlKjlRFtptx1bK9g3AQAAIABJREFUbZk0mIrllmKppZj2BxxZUWib1FgD0r3ENkm0x78W5TYFw81m2eIOvnHx21y/fp09ux5/IPO5i899QLBcJkTeYHnaP7Ai6xvken3GLPk5aXKTmfJDErRvEaI/ydoFP2FT84/pqvuclrIfsTDixyyO/ZzapM+om/VDmuZ8wtrCH1Dl8zYl8j1K5QNK5QZz5Cq9Rf3sXriHKOklTNYSLMsJkCLKpZd98a+yMfYUB0ou0197lVMbrnF25+tceeJt3r008UjNr4MEZyDKZ7VlsttUVI0TER98h7SjKSkpt/RjQfqvCJRf4S9/hJs0oetT8HfcibI9ybJ8KLL8mG/6s8Scyio1jbUqiC4jmK1GCPuMUMrNL+XGUjOAaxLNNyWGFDVlaFHz7y+c4B2J4B2J4P3MUF5TadzwieKGXzQ3VBDXlT9vav5c1vw4ofuyy/BhhfK664jp0ejQs2nX82nVilknRbxaUkSTFNEgRRyMLqJragkVqoASVcYCVUqVmkeNsYDlRhVHtWpOy1Ka9RWs01eyWm+kTJUwS5KGZMkvbgq+Esjzlcvps3rYKp3sll72aJvYPUJUb9Y62Cnd7JFedsvmoZ97pYe90sMul6Ae+Hcf22U7O2UrLXKYNq2DdumlU9tBh7aDVjlEhxylUw7QJntZr+1hnbabFm03zdouGrWdLNF7WGLUstioZp6xmAxzOWXh1SzN28RLZ97lW2+9R/9jJyjKLuP6hYHNYikpKbhLIjXRHxGvvUO89l0StR8Qr31OkNqBhxPmIhQPJxRvO5Zocy6RZgkRVjHhVgkRVgnhLiLMecSZDS4ah8gw1pGoVlHgv4+O0g/pLP+Q7ooP6an8kKLpJykKfoyqtCdZX3GVvpYL9K19Hl+Vh5+dj6+dh6+di/tdZhrxt6cSYocSbkcQZUcRY8UQZ8WRYCUMyeoYK45A+0vZEmSHEWWlUKMvp1lfSY/WQJ/WyDZtNTu1ZnZpzRzQltGrz6FaJdFhJHNRijgl1bRJKy3yLC1yhqut1+itO4WHisLdCuP4kae4fv06b115k1ePv8jLey/Rkd9CuplEtpnKLDOBDDOZVCuBDCuZElVChaqkQi1ioaqh2qijxmhgmd5Cnb7BFUXdS5O2mWZtO2u03azV9rFWO0itvoN5Ri8Veh8LZAt+EjrUZkWES13LuNS1bML99yv9T9KnprNJDtIr++iWXWzQtrFW20yz1kujvpFUM/uOn8tUO4pYK5/5RteE53gPMhrqTtFRE11zGI3pEkW7DGQ+aNX2sUHbS5scZa52gVTtm3jZX84/IqyZQ4J6trmADLOcVLOEZDOfeCubGCuTSCuVUDuRYDuWQDsCb2ca1ogMIIlWMJYrNbjthGE7kThOLG5OAm52iiuiOhV3exbWHUpdOE4IXnYmoWojYaqPcLWdCLWLKLWfULWRELOVUNVOqOoiTHUTrnpdUdXbhtJ/xxsbibRjCbOjiFE9xBnHiTWOEWscIcY4QqRxiDC1nzB1gHDjEGHaQcLlCBHSf4ucHvy34Wbjb1XgbWfhac8kyixlhjWHGVYGYVYmU+4QaT6IhxOHm+NHqDWHMCubcCuHCJXLc+u+zY0D13m7NZcayWGx5FMlJVyrfo0sSSRUTH75zn9jf2ohO5VF6wOosethh+PlEudediJediKb6p7ij689wY+vxeApw4nFU2KxxO+O35n8vPHnyZbjjbedMIaYHkjrPZqcdnOmP9A5zrYug7/85O9G7XeOHz8+NG8Z7fcNq5se6LlMMjrfvfTpmPfvd5J4g7/f0VbyyEtqw+3u6lNrkjgsYnq4mK7AkHIMKXVFTReiS54rW9vsITmtSwq6JKJL7ANfD7mX9ZOHfQ53O+beTzT1vWxSm+iYP8kkk0zyCPDQT+Br5esU1KO9/t0OXsMHkOG1ed668PDfw0km+UPixoVPhiT2wz6XScYmWYS3R/CWCG+K8JqMLavPifCvdcLTIvx+9TZ+v2Ynx0T4QUYxX3QI/9wl/PMm4Xfbn6FNhDUipNzF+Yzsa4f3zbvbDn4lu3a/uAm/zrxVUA/yT/kLh87hq9xc4SfB+Ek2PpKFp6zDQ5pwl17cpQM3WYehLcdWdShr8RiSOvmBSeo7Cerhn82jnH5trOtISUnhrUtjR4lcMPQhLho6l3SduUYdxWoZ+aqafFVNnlpMvqq+7dgmU9GnDDaaipo7pMh+mO9Lw+omUtPTxl2IDHUscmyTBMci1hlIX343CzTXr1/n6vPf5rljNx7Y3C9QjhAu3yNM3idMrlOd9N9ZMvN1Fsf9PUnyQ6L014jQr1CR/D0q439GeejPKA74GWVBP2V+yE9YFPk5NfGfsWLmpzRmfky6vMoceY9Kn3cptz4mR75JqpwlWZ5gV/nfECPbiJB29i/7mDhZwf5Fb7LQ6aRCNrK/5DLHa6/y1PprREgmf3b5l4jImPULHza5li+FtjlUK32sTRsZ1ugpnQcpzpuHiHD92LfwERtfeR8/+QwfeY+uZY9TGFPG4nR36mYWM8v2JsfypdTyY6EZwDIzkCY1jVZXNHWh5Tf0vJWmP+e1CC5rkVzVoki2vUi2fdmnx/KGJPCORPC2RPC6JPGylslbvhl8JyKNT6IKeFWfyuuaPy9r/ryg+XFU96VHedOqvKkwpxB0B1nt7vq9t+OLj+NHs5HLJr2Ubr2UTr2UnT61rNWKWKMVs8mvmAqVS7GaQ545hwIzh2Izj0pVNhRNvVer4jFtCcv1WkpUKbPNdMLtsKH+UkTwlgDSJJ+T0S08Nu3wULT0Llft6d3Syx7ZxG7pZZPWOvTYAD3slh42yT72Sjc7XJJ6j3SzR3pokjNskW10y0FatXYa9bWs1jvo0LbQpm1hgxygVfrplAHptU7bRYu2k2ZtO03aNlbrvTTrK6g1FrFIzWehKmd/8WGe2vAqT2/9Fi8+82Uf+oubX9ba+8ebB3GTVKKdJ4nXPiZe+5xY+RMi5a9wd4JvkRNujh+RVjbhVhahVjqRZjERZjERVjERVglhVgFxZj3xZgPxZiPxZiMJqolos47SsGU80fwXbJz/Id2VH7Kp6kP6lnxIfvAa9jR9wN41H7B/3Qc8tuV9zhx9n2eOfhcfcw6+djY+9hzcnLA7fl/cHU+mOUEE2zNcojqcSDuSaDuaWCuWOCuOeCueKY730DEzbW/yzDBa9Vza9cVs1JfQoy2lT6tlq1bLDm0Zy43F5KoFFJqzKTCjuCrJvChZnJUy2rVtbJCnaJOTrNKbmeJE4+GEY+tTefPVgQ0/7739Lt+8+DqvPfUNXjnwAll6MvlmBqXmHOarfBapYipVAZXGfKqMxSw1llNr1FOnr6FOX0eD3s4qvZ1VeheNeu9QFHWLtoe12gHWaYdZpx1jvfSzUjtElexiZ+xeCqSZgswSfnFT2NJ27+W6Lvc/wXp9Ib1ygE2yl07ZyXptGxlmwbifR5JZTqI5l2p9D1X6dhbqm6kwuvHVpk9ojnen+/9f3rxzGaO7Td050fWG0UiVYjZoB9igDWwo2SBH2CD9rJbHiVA7bx+vrUSXoJ7HLLOUFLOABCuHWCuLKCuNMDuZGXY8QXYUAXYYvs70W2pVRzoWcy0fUmyLSMdiipuN7YTjOFE4TiyOE4fjxOM48ZjOtDt+jxxnOjPMdYSY7YSqHkJVH6FqE6GqnWBzjet3Gwgx2whVHa6o6t6h9N+Ragd+dgohdgQzrFxijP1EGweIMvYTZewlRO0gVO0iwthLgrGHFGMPs4wDtCafIUTW3vZ+DqaN97PK8LLT8XDicHcicXNCMdxsvJwA3Jzxx8DhWE4g7k4AUVYR0VYxkVohUVJIrMwlTubxVvP7LJESXlv8MlcWVXJlwRtkSzbTRLEtrYhmU7HCVITd50ZGTyfmVuxYPO1YphhReEiEi8ghpkgUhjjjtuM7CerRX3tQTEcyxQkfRU4HPfC5zXAhOF7fM3zDwsh7gUd13vafiW1dxi338xO9P//iJn9Qn9PdiOqBVN7DxfRAOm9DCtElf1jUdCa6pKFLKroko0sCusSiSbSrNrXXV7YuMR4j6yw/TO41ivpuJPVo4/7dbFK7lzF/kkkmmeQR4KGfwNfG1yWo73Qe9yKqRQZk2y9vlkx4YjXJJJNM8qjTL8K3R/CeCO/Il7L6dblVVl8W4cL/x96bxmd1nffa91p7egRISGgeEAIJMUhCQkJC8zyiASGBkITmEQlJiHkebMCAMdgGT9jGARvb2MZ2jIc4k0mbpGkakjTpkKRp2py2aXuanKbNOT2n76fr/aABSRYYbAN2og/XDx549n7WXnvvNf3X/75F+PZi4bQMCdUnRDgmwmERftcl/OcG4T83Cf+xXYi/jfJMFKFvNSzi2O/e7kTgd9eYVKD+NxF+45rGbzyEuDt8H3wljECJwF/m4SOheEsIsyQIT4lhpo7Gy87BdDIxnVRMpwDTycZ00jCdREwnFtO1+FMTqW/Uxx45cmTSsn8WFw+0Y33kOGGyckc6NqcMPcrDhuYRQ1NgRZNqlrHcLCbRKmSZVUCClcdse8G44zeYBg8YBveZBuGfMRf1jUT7jMQbu4Bv1wmekZhDekI20yQMlwSOCxf7cQmQh5kr32OufIcw+WPmyAfMkS8zW94kRF5ijrxCpPoKC/WXiFHfZZnrGsunf480j++SNes7FAR9m5I532Tl/D9mTdQ3SJArpMhXSZb3WS5vs0xeI15eIFaeJloeYaEcIkK2Uht3gVo5R6M8TqHaQUZkJ56ylC8f/iUXukqJlkKK5zbzrXNDuS9/fe3APb/Hk+HrsvFzgvF0+Y6GaB7LR4X1HEtWagF+ejo/uZDDMulhIOM1shZ/neLERziw81u8/uTzvHX6LF88fpp4w510exYFljcVw27qEsuH2c6M0fPlWrM4pkM5pedwRoWxxRhypu7V4bwoMVySKC5LGJcljNdlHhdkKS+ZcZyWOXw7qYr94sHz3l6cV96cVbM4rWdxTHvRbXpQa3mwynIn2Z6O9w1CfE93eeDvCiDQCaLNSGGHzmWLymVQ59Knc1ivc+g0cmg1sikyl5NgxZFkJZBiJZJmLSfTShnnpt6nCtmnS0g104i1YwhxQjDcHHb05iEizBBPFsgS1kkjHbKOTdLNQbftbJe+Ice0HmS33sQePchm6aVftQ8L0wPsHP7OTumjVw6ySzawRXrYIRvZJRvYJRvYKgNsVAMMymYGVRt1uolKo5563UGXGqRDDdIq+2iXB+iU/bSr3bSobTSpLTToLbTpFtp0Hc26hmqjjCIjlzN528mTDJ5ofYqn97+Ch8zjn7763+Pa0pEUHIabQ5jxDPPlGnPlLwiSXzDD3Dauzqe5vAm300aF6jn2MkLtBELteMKsdMKsDBaYtSw0142yyGwg2CokNTyfs91/T7gM8FDd3xAqTTQsO0d68F72trzP/vb3OdD1Pvet/xJnjrzHYw+8h7vEMtNJYKYTz0wnHjdXyE2fcS+XNz4uv1GhOtgJYbYTStiwqzrcCSd4+L7Od6ZRYc1ktTWTNiOMdiOKTp1Fj86hX+cyqPNoMXJYbeQSb2ax2FpOtL2IIzqCFyWSlyWSrXo5hUY3PXKUXnmALaqRaa4QMlNmjovgcuXKFV4//ype4s4vXnuLQPFhvj2XxXYE6WYCOeZyVpo5VJsF1BtVNOp6GnUTLaqDFrWeFrWBFjVIm9pKq9pGs9pGs9pJi9pDqzpAmzpEuxyhXY7RLifoUCepl2OslsPUyFH8ZN7o/b5Ze/3iuRv/X/myfNqNQgZkH/2yi0Qre9J7EG2VEmWVUK2OUqUOU6kPUqH3UKZ3sEJvptjoZ55KuK0x3scN2Xm7fNy1homkqVW0ygFa1U5a1V7a5TBtcoQ2OUKsuW7SegtyIocF6gwW2SlE2onMs+OYY0cT4iwk0AnH15nDLFcwHi6/ccc2WiaNtslK22LBcNQU023GsKN6Do5rzg1De0/EcQXgZ5cTaDUSbLUTbHYRYnYTZDUQaNURZDUQZDURbLUMi9Wd44TqBP9DRPn3Yrg5+DnBzDHbmWvuIsTcQoi5mWBzMyHm5uHP24g2tpNgbCdXHaTB4ziH01ooCVs4Gj54bNQfdyeOGU40bq45uIbd4DNc/ni4gnB3+WO5zbilazTcHCw3D2a4/Ig2VxOpCoiUAhZIEa/2/Yjz68u5WPMe5VLM+aIXWSHVfGlnLD5ikm4alNsmhbZF6EdEqLn577sz3RXGjFFGROKh9Aqb6k/wk9f/D9deD+F7l2czTYb4u285kz6HSuvbSuXjuHxGHdNjhekhcTr4joT1HmEkBYmIjFujm6zdGbtZfmII+BvlvJ/i02Vko9PHEes+i3PMj+Kj0lFoWTpBmB4J570cLcvQsnSCa3oBSuajZB5K5qAkBCW3vlHrTvBZMaJ8GiL17f7Ox+n/73U9TTHFFFPcAve8AHeNey1OT+RWQnfc7Nh7XZ9TTDHFFJ8GDSJ8WYSvjOFLIrwr18XqN2W8s/qiDOWrHhGqn5AhofqUDAnVD4jw310H+e++o/znZuH/XPizWy7PiFt67GR2V9eB0TDxt3KOj7tr9bddB8YJ1L8W4Z9F+KUIPxPhL0Rou4P3IlDmEyrRhMgigiSSgGHB2t8IJ8CZ/6EFRcPli+HyxnDNxnRFYLrCMF3hn3hinZZ645xaI/X622tXRz+P1PG9XhC40XVMlsZj5Pna1fVhUTHcsTlkGBwyDA4Pc8QwaDMWkWDls9TKJdbKZImVQYyVToyVTpATMXr8HtPgGUOz5TO2qPJRov2O3k8ndPvIM/HTN/6LX3wjfbT+P+7Y7uHe/0WE/Iz56meEy18wT37IXPkOc+TrFM37e+bJVRbLj4iSH7JEf59o+TNi5Dskuf6MlBnfJdPzO+T6fJsYucRiOUfd/B+QLN8kTb5BqnyN/Onvke32VeLlJRoWPs2GxD9noRykP+Mqc6SdFeowdeo0NeoElXIfTzdVEyhJfOXgT3n/+FK+dDieKFmOj3jhrwOZNfE9/Yzg5wQTb6WMtq9j3+n0hOzbWgQMdnlRHVPAytDlZOoaUow69ra+x+mTX+fKlSu89eQ53jr1ONEyjSMlHqNu6ihnfB7UVNuT3UYwB3UID+hQTuhQIp0hJ9teHc5FieYlieYVCeOSzOGyhPOiLOI5WcKlaTGkic02cecB/wXcrz15XM3ipPbiiPZit+FJt+lBleVOgT2DDHsGSfZ0Asc4q+c4fni7fPBz+VNuxnJA57NH57ND57FZ5zKgc+lXlVQa2SRZy4izY4i3Y0m0lrLcShh1U+eZWZSYeVQaOfQZSxgw57LI+bDTcEdvHh7ixZOZ1RyPOESPtLBFethvbeKA9LLfHGSfvZk9xmb22ps54LedjdI5LEwPsF02jNIte9ghvWyWQfpUKzukl52ygZ3ST50cp1c2MaAGaFADVBullBk11OhW2lU/bbqPZrWFFjlGixygVW2nWW2hWffSoetp1bU06zU0GNVUq1Jer7lMjqTxZnsKmZJMnMTx/XMnOX/Mn3fPXuXds1fZ1XVg9BnycM3G19xBoPwdfvJPeMm/4Zj7RnOG7t/5ADtWn2TH2pPMNZcz1x4izE4izE4k3Mol3CpgkbluDI0EWnn4GOm8ciiPudLDmZ5GQqSeZ/uvcnawhiCpJlAqub/nSxzu/xJeksafPvef/Olzv8PdiMHDicPDWYKHE/ORz/iIUO3nCiDACRp1VYc6ocTZc5nveJJpu1Nge1BmeVBlzaTFnE2zEUubkcR6I5kNOpUiM4k5djyhdjxB9hI8nfkMGlE8qxZwQS3ggsyn3kilWe1gQA4yIAfYpkox3K67sUY27o20rV7izi9f+xcCxJs5TgjznDlEjualXkCKFUeBmUqVUUizrqVNN9KpuulW/axXm+lW21ivdtEle+iWA3TKQdrVQTqGXdTtcpx2eYh2OUWbPEKbnKbTeYIGeZQiGZy0PX/h6Ss8e+ptHrv/bR7d+zbPPvw2L31h8jb9Cz25rDVyiXdsIsdsgkozK0kxK6iRM6xRj7BGnWS1Ok6VOsIqdR8r9V7K9c5hkXqAZXrlLbu5Po8idbqxhlq1edjpfh8t6n6a1SGa5TAVRgeBdtSkz66/M3dUoB7JQz0kUEfg54Th7QrBc4ITOt6xeMQ02GMaZH7CkLqOyw8fuwgfu5gAq44Aq4kgq4UAezX+VjUBVg2BVi2BVj1BVgPBo67qTkJ0F5trvsbg6q9z/ql3uXLlCm2r9hFk9hNsbiTIHCDI7B9mgGBzI4vNQZYam8jRO2mWh2iTU/SYC3gk1GDrJClp3J1oprsWXP88LFB7umbj7czF14nA0xWKPSZSwmRMdwXg6yzE34khzM6kbf7jPN9bRpSUEy0rudB6jTipoVhWUi6rKJO1nMpoJFtlkmlbpNsWyx2LuE8gUrtcfsNO5dlMGxaHrzOUZiErfg0vHf0GP3wrkB99cRVuEkRWQiG/vXZ1dCz/22tX+cXpIUPJ7fy+5TZj3G+OCNOfdkjvyVBajwo/k71PYz+PFYnG/v131z77eY5/X7gVd/FkIuDnUaAe4WbXqiR0jGN6RJgeCecdg5bFE1zTc1ESipJglATcsbWIT9Ln3as18o8rUt+Jct+sDPf6Pk0xxRRT3AL3vAB3hc+KMH0zbjV81xRTTDHF7wtxInxjAh+I8DUZEqvfl/Fi9RsivCbjhepnZUioflyGhOqHRDgiwn4R0m7y25PloJoYreKThNYee/4RJ8XY/7tRm/8/RfiXYf5JhH+2bP5WhJ+I8EMR/lSGxPgFt1meiblcJyNSkgmXZcyVpSyVGDIlmlgjmtl2DKH2krs2qdbOkLj762sHPjSpGqnXkTob+/dbDQ94txdERsTosdcw9pomuijCXDY7TWOUXabBbtOg3PIj1soi2kpjkZ3MQjuJBXYi8+0EFtnXc2m+pxRvaUXsZ2zh64vP5CAi48ZQYx0ln1Y4vZF6d8R/0oXDm43rJjr1Pzj7X0TIz8YRLn/FPPkeqX6/YInzAxbJX7JY/oIo+XOWqB8SI99jiXyHZNf3yfK4SoH3D4iRN4iWi0TJOcoCLo8Rqa+SN+09Sn1eJ15eIGfGZepDXiNVTpIi+yjQW8jRW2mSkzSqkzSqY6yTQ5TLFjKlg+fqvs1zdd9kkRRSMq+OLeVH7vl9vhFBThiL7LhxCzNj3+9bvfc+Lg9mO7NY6PgTbweTaSXySE42qySFZ9ce4Y3HzvPWsxd4e/9F/uHc9/n56TOk27OIcNzZ0ZtHfWMDDxw7ypE1zez1XsRmI4idRjD7jBDu17NHf+d5WczzEsVLEsUlmcMLKpRLKoxXJZwX7ASelijKxJdNScV0mx60mB50mx4c014c1J5sNzzZYM5kiXbY29DMmaPHOH30GI8cPcapo8fwsG1muabj5fKm0lzCMVXIIVXAAV3Abp3PNrWWzWo1a3QRaVYaqVYKKVYyS+0lJFhxZJmZZJuZFJmFpJlZJFtZJNmLqbZms8ryxvcGEQjSjGxqpZIOaeM+9x62W33skvUcVL0c1P3skj52qwEGpZsTYU0cmL6N7bKBrbKZbdLLVtXDVtXDerWFbbKeTWoDvWoj21QP29R6tksf/dJDp+qkQ3XRKrtZraupMIooNfOpNhpo0etp1D00qkGa5H5aZA8tehMduo02XUuzXkujXk29UUWNquC53FLKJI8cSeP9ni/zdt8ykiWBED3kkpu4yO/nDIln083teMlvmCG/o2HdU6Pv+SsXvsgjvS/z6MAlzmx6hR1rTxJupzLPTmWencx8q5D5VhGLzXWjRFo1eDvLmWUl4iVx+EkBIVJHsNQQJKsJlFUEykpe3fMrLu4voS37CXwlj+9d+B3fff4bPL53Ie5ONO5OFKtLB3n5wlAI7QeOHb3hs+7l8sbb5Yuvyx9/VwDz7WCS7VBS7WCS7Blk2O7k2R6UWB6stGbSZXqzzlxAi7mELCuKIGcRgc4iAp2FBDgLcXfNpsBazIN6EY+rSJ5WkZxW86g0yuhT/WyXLeyQLQzqog/1YWP7rp9eccdHPAkQb0LHidQRxNgLWGovJtGKIdmKI91KoNhMp8zIokWvpk03sEH106t20Ct76JED9Mj9rJcjrJejdMpxOuXEsEj9MG3yKK1yhlbjMZrlCZrlCZ7vKh2NkHHxmSucOfg2D219m8Pr32bfurfZ3/Q2xze+zZmDb3Pukbd547UPz9vLbIssxyLPqCbHrGKtPMtaeZpaeZI6eYxauS5SV6sHhkXqfZTrnZTqrRQbAxQYPePGdLcyLvy4G9Rvd/z5SQVxdzWLOKuAGrWFJrWPJrWfRnWABnWQerWbat3NIivlxu20EzoqUI/kofZ35uLtmo3nmLDLsQnxxCbE86ipedXQrLbNT9TPOC5fZtk5eNt5eNv5+FmrCLCa8LVX4GeX42dX4m9VEWCtJsBaO8ZV3UyQaiZIWtha9zUePfSl0fZi/4avsWpZD0FmL4FWD4HWegKtoc9B5gaizD4y9BYa5DCtcpS16gBbjTAeMg3OGAYlE9KuVBT3snvbIzxw7Cj37TxOYnQ2Xq5QvJ15+Drz8XcWEuhEEezE4uMswHHNGnf8dJc/fk4MQU48IU4SoXYaYXYWi8yV9M7fRbpsJE5qWCq1JMg6EqWZYqmlTOopk1b2ZiwnxrGIcmwWODZBn1LEHTdX4DBBowyJxkO42YFkJVRx6fg3+N01SEkQ9hgG/zNhaO5zYXiecrvjwBFR+m4I02OZ+M6kJ2SPm5uMHX+OpO8b+/2RDbd3s8x/6KSlWiitJ10DmEzM+zwL1Ibb9fn05LgPh/IeK0yPhPOOREnEBNd00KfSP90JbsfodSvhsj9Jv3urQvWdEqinQn1PMcUUn3PueQHuOEeOHPnMCtNTTDHFFH/IPCbCn4zh2yJ8U4Q/EuGqfFisviKsiFYJAAAgAElEQVRDQvWIo/oFuS5UPyXCoyI8KMIhETJv8rsTB/Bj/+3TyvmckiCj+avHTkJGPt9oh2uXCL9x9+SfbOGfbBc/E+GvRfixCN8frqMPhuuk4iPK0NPSN2nuxht9P0ey6JQ0GiSZaklkhU4kz0oi2UrE2/nkIbxvZ1I9kptx4v252fXeTojAu8WIS0TkxjuZJwosybZFv2kwMIaNpsEm0yDKSmWBnUiEvZS5dgxz7WjC7CjC7MUsjUgmNiF+KLqAcePwyWGu8e6xu8VI6LmxdTD2vv7q2qe3IKS05srZD29yGPu7t/Ier034hw+J1ENC9Z+zzPNvWSB/NSxS/5ho+XOi5fvEGz8gRr5N2oyr5Hh9mWK/HxAjrxMtLxEtzxIlp8kyv0K29Q1S5F1W+X2LunnnSJLHKZdXqJTnqZSLrFLnWaWeYZV6ktXyGLXyOHXyCOvMh1kth+kLfo4c6WGpVLNQ8vnaQzEUR9fe82f+Vp+DsfchPSH7lt1EAS5P5jk+RDkBJNohZFlhFKt5VEkk71VG8VZuLGtkAT+4/11+9ryLf33rH9CONS7U/FvPnufNqi7eLGvlXGIpR3zi2GoEsc4ccqEvdjz5gizivCziRVnMCzKPc2o2z6nZXJJwnpNILkyP5cKMOFZY/uTZ06m13Km03Kk13ekzZzJozuTEupabzil6G1pYaofxqBRzUhVxTBWyX1WxU7XSqKvIMwvINfPINnNIt9LJMXPJNwtZYVRQYpZRbKwg3cwlwo5lnr2QJDuSpc4solw2gZO84/FWMquMMtYYFWyVbWyTLQyqHgZVF/ulm0PWevYbmzhoDnLMdz+tUssW6WOb9LJd+tii1rNZdbNZradVbWez6mJQddCiO9kkG9miutmietiselil9tCg62lSXbSqXsrNQkrMPArNbCqNOhp0J/W6gzrdxjq1h3q1nWbdNOyirqFBV1NnrKLGqKBKSqiQQkolj2xJJVkS2J2yk5q58Syz4kdDXxtuDu4uX3ycMNxcnhhuDpaTS/26dePq/ZXzX+RU18s83PMyj/Zd4tGBS4SrNObbGUTY6UTY6cy3c4ky1xFtNhBtNTLfqmaWk8AsJ4GsxS34Sg7nNu8kSKoIlJW8sutXvLC3FH8p4tL9BfhKDm8cz8JD4pgu85mu5+PuLCIjpo5zj73Lc4+/O1qeG7V7ni4bT9csZrl8WOD4s8QJZJkdzFJnJsvsGaTa7mTb7qyyPKk3vegyfVhrebLEmY7h5uAxITRymu3Dfj2P+3QkJ/V8HtXz6TKCiLXShnOSD+Ud79W5zBmOKDBZu/hPV36Dj3iyZ83e6yK1M3ecSL1sVKSOJ9tKJM9MpshMo9TMpMLMpkGX0qLXMqg62CDbGJA9rJcH6JbjdMlDdMop2odd1M1ymhZ1XaQ+mDA42nZ4SQz7Gt5ma/k79Oe+Q0fCO/RmvsO2ync42PI2xwff5tlTb4+2NyPHLVaLqZYXWCPPUyPnWSvnWCvPUCtPUi+P0yCP0iQnqZcHh0Xq+6nU+6nUe2lwP0xXwEM0zDpAgnv+6GbE2xWq7+QG9VsRqW92vJ+eS5SVySq9i3q1i3q1mzq1h1q1hyrdy0rdRp6xmiDnxtFzvJygMQL19TzUHi5ftvYaH2oPLyblfqK+xXZ54+Wk4WVnMMvOZJadg69Vibedj49dhK+9Al+7DD+7An971RhXdR2BZj2BUs+Zvka8pRiR6xva/KWVrateJNDqJMDqGCXQ6iLQ6ibeGKBa76dBHaBB7WGV3sSDpsHTxpDwfkVrmixz9JovfuEdXjg39P6//OybvPjkG7xw+g26V+4cFqijCXZimW0nMMdOItROwdeJwzUcJcXPWUyws4w5dgbhVh6LrVXEmDXEmevImbGVjXNfZNviB0mVLh5e2cpDpR1kSwfl0kyZ6qJIb2e5uYJAl02wc2vh0+/EGGCnCP9vpgd/L8J/+Qn/19+PQfn8CIMT35mRd2sk8sRY8fNG71na8s/Htf6+oZ3rYvXEe7K799CnFtnps8DNHORDovRkwnQYSmajJPhT7ZfuFJfP3rxvG9lAMlbEHemzP80+eOL5PkqcvhP9/o02wX0WwqJPMcUUU9wC97wAd5xPW5i+2eTyk0xO73U9TTHFFFPcTbpkSHQd4ZoIfyZDTuHJxOoRoXrEUT1WqH5OhCdFeESEfLm1sEYT2967PXj/3TX47bXxAnZ6Qja7ug7wSrLwlzLEX8iQg/racN18c7g+3hHhiyLsEGHOJOePjo6+aZ821t1bLcJZ8WaHFLFJ8uiRbFp0FjVmFqVmBtlm5l2fVE/mOPiohdXPYsi8Gy0O7Oo6MHo9E48ptS3aLJM2y6TdMukYptMy8XPmMM9ewhxnMcFOJMHOfApj5tFY0sWFY5e4dPYyV65cISZ2yYdE+zzb4oBpUG9bFDoWSz5BiMePw+7eQ6PP/sg9nXg/P83FyZzl5ZM+LxMdFDd7pk50/eaGInWyzy9I9PwTFslfEDUsUseoH7DU+DNi5Tsk298jY9rXyXb7E5LkHcq9/oii6VdIkzdJlcukyCWS5UWS5AKJco5UeZpyeZUKeYlKeYFydZEKdZ4K9TTl6jHWqJPUqlNUq4eoVEcolZ0UyAAni1pYFd5BmBlLoLPgnj/zt/ReaM2vr12PLpA5SUjUyZjhmk6A40moM4s4O4gUO5Q8ax5lOoKv1C9gu3c+vbKUV5cmcim0kc2yhPniNbRpYUSgPn+RN9s28+a6Pt5c3c2bFW28nh1HnxFI6HCu6kXOTJ5VC3hWLeSiLOI5mcuTKoQnVQjPy1wuSjiPqgWc0pGc0POJcDxYYc2g2J5Btj2dFHs65x84fktzjC8+k8MTUsIpKeeAtNKhmigzVlFqVFJslpJvFlJhrKZa11GjG6ky6ig1VpFllhBv5bDISiLYiSTEjhjnUJzIQjuebDObEjOfZl3HJtnMZtnMoPQyoDrYIZ3s1X3DYbu7OB3SR680sEV62CI9bJV+BlXXMJ00qy4GVBsbVTvtuoM23chm1ckm1cWg6qZDNbHWqKReN7JOd1Kl2yg2c8k3s8gx01lpFNOoV7PWaGaN0cQ63UO92sg6XTfqoq41KlljlNPl3Uy5FPBSVS6FkkmWpJCsE1hmxZNgLWWpHUuEE46fE8pMVwC+zjw8h111SmsiJYRzXY/w/K4hN/WlL3yRh9pe4mTnyzy8fkisjpQMNmafINLKJtLKZoGVT7RZT4zZwBKzGX87HS8nbphYPK0YgowqmrO30ZRdhr8U8+Z9/4Kv5BEoxXhLBm89nIqXLGeazGO6HcEM13zSY2pwk1C+98ZsTPEgPSGbnpY+ThmabcNRM+osk2THwnvMRoNwx4dY259o24fFznTinBkst2ewwvJktTWLBtObEmsWc53J89kudrzZYIay2QhjlzGXwzqcB3Q4kU4AxUYFu6Wb3bKe3dLNFl1MsGvGaP2NvKfvnr2Ku0zHSzzYvWYvpUtKr4f7duay6DZE6iojj3qjnCa9ijZdRZeuZlDVs1nWs0m20SeH6JCHaZPTtOnHaVFPjIrU3zw7n/SEbKZJEIGSy0LpJUkeJVWeIVteI0WeJF6OECVbCJVKvCRmXLufnpDN+e7FVMvFUZG6ZlSkPku9PEmDPEajPEqLPEKzPEyjPES9Ok6P1+P0+T/OYOgTbI18kvcOfO9juaHv9DrAJ3FsT1MzWWinsdhcQarRQo3aSo3axhq1nSo9SJnRTKnRSImxjijr5uNDD5ffBIHaD+1Yo0Le2LZQ6RtvrvsobNcsZjqJeDrL8XSS8XLS8LaLmWVn4m3nDAvVhfjYxfjapWNc1dUEWGsI0DUEyFoCpZ6fv/3fo2OUzrJH8JMmzmxsxN9qwd9qHqaVAKuVOeZ6ko29VOid1OvdVOqNrNb9nDENXjI072nNn2jFT22HvuHrfenCO0Pt0HNv8tLTb3Lx8Te48MjrfOHE6+QtXkiIHUfosEA9104l3M4g0sohwiogzMol0FnKbDuVeVYe0eYalpotJBqdLDd6SDH6ydI7KVePUionyJHNpKleWub2k2dspEJvIF/vJsK6dyLcyLg4VYT/ChD+SoQfDc91frPtszmWv9F1TBbtaeznd89eHRdNa+y49/Mixv8hkJZqfW6eu4/DjYXqWRMc058fYXosm7tu3sd9lMP5TgrVd3Pt/0bXONLfTjHFFFN8DrjnBbgrfBpu6VsJ4THy/zcSO252jimxeooppvhDIVGGxNexjCxQjBWr/0SGRNmr8mGh+nUZEqovylBu6idEKBo+/66uA6O7akd+c6IwNbY8Y0Mx3w1SEsYz2XeuifC9Yb4rQ8L9H8mQi/rLMuQqf1WGRPqn5cPO8cmiiNTV1Y37Tt9wvX8gwkXxZZ+Us01WMKBL6DCKWGcUssooINWKJPguO28nm1DfaNIpIlx+5uMvbt6Na7nRQtZkLopc22KtZY5Sa5nUWSbrLJMoezYhTiSBTjj+Thg+zmzu23yUl5+8zMtPXR4VqUWEN89mU2mZtC6N493YJbybmMtR06DPMlllWyQ5NtPu4T2d7F38NN3wbnbgpO/W7TjKfneNSUXqeXKNVN9fkOT1rWEX9Q+Jle+TpL9DknybVPkGafIB6fJ1MuQr5BhfJ8d6nzz7PQpcH5AqV0iVL5Iqb5Iir7FcXiZVXqZY3qBE3qBUXqVMvUi5Os9K9TTV6hSr1VHWqsPUqiNU6P2s0NsoMHrINFezzCxirv35EakNtyEnS+byvI/tWAlxfCkzl7BF5/NSXBp5MocOWUKfxPNaRBsnJZEnJYnLs2P5q10v89YTz/LWxZf54qb9fLFnJ2+2b+HNxgFqZRYN4k2J4TV67gLLiydVJE+qSC7IAp5QYZzSQZzSwTylQjkv4TymwjmqIzisw2k2I/F1eZBl+ZNmezFjjCh+K3OOx5eXsFs2sV51s0Y3skqvpV63s1Y306b6aVa9NOguanUrK4y1ZJoVxJnZRNqJzLWXEOIswN+ZyyxX8KR15e/MIc1MI9/MptqooEu1MSCDDMgg/dLHBtVGv+pgi9nPIbfNPBa6jw1Sw8NhB9gq3WxR3fSqjQyoDvpVO/2qnTrdRbvaSJ9qoUutp1E30K862Kja6Vdt9KkWynUP1UYZq/UaatUA5UYleWYm2WYaGVYyK8w8ao2V1BjlVBtl1OhG1uj1VBprR13U1UYZlUYJ5WYRrQF57IndSa6ZQaaZOipQx9oxJFjJJFjJRNnxhNqL8XQFMd3lz8OlHTyX30CdrGZf6EHum3+Q8/c/z4NNL3Gi9SVOdrzMW1t+zMO1b7BAsllo5bHQymORlU+0uYYlZiOxZgueTsww0Xg60cx0ogiz05ljlTHPWkGw5OEjOfhJLsFSjJck4yWJzJR4vvnCAqa7wpnumoebOYcfvBWEI4E4EsDfXJ2B0poThuaModluGqy2TRImLJj7utwIdrkRZ7uz3PYgx55Joe1JueVFpu1Jiu3JMtuT8GEH9PhjZ1BjBtFshtBthjJgzGGHMZcmM4QwZxHVRgm7VQu7VSu7VSsDegVRzpATfWTMkp4wlA5lpszgr9+YSUl0MbOdYMKc2UQ4YSy0w4my57PEXki8HUWStYQUK44MK4FsK4n8CSJ1jbGCel1Bs66mXdfQo+rYoGvZqOrYqhrZqVrYK+1slwGeTH6afOnjcMIXR0N9iwizJI65spY4OUjZtC+TL++OkiHPEyv7mCf1+Eoyv3j7/47bwPids2FUy0VWy/PUyAXWyheolXPUyTPUy1nWyZM0yOM0y2na5BRdcoJut0cZ9L+P/uAn2DTvSXYmPMPu+KdGN519lkJqftzF8XfPXiXWyCbcXkakVcAys4YyPcAqvZFKvZFSo4Mio45CYy15xhpSzCL8nNCbttXTXbOY5QrCY9gJvHv9fePKMTaaysfpC1yuQDycWDycpcx04pnpJOLlpI2K1UOu6my87Vx87IIJruqV+FtV+Otq/GU17xz/zbgIPr5SxxNb6vBVdfhZ6/Cz6of/bGCe2UmsMUiCsZXlxk6WGduJN7opM1ZxxjR42dB8oBU/Uop/n+bOv4vwH10HMMVznIv6+dNvcP7k6zx37DIBspDZdvyoQB1hZxJp5bDQymeJWcVyo43lRi8LrTKirCrizEYSjW5SjUEy9Day9C5y9F4K9BHK1Wkq1WMU6X1kG1vJ1TtYobdSqPdTog8RbVZiuDl4jolEcbe4fFZYLkOblL8rQ/O9b4nwxyJ0Wp8s5PvdYmRs/1FzSKU17z3zR6Oft/Yav9eC6BSfTSYXqj2GQ3l//oTpm83tblekvlPhtyf2xXer3/+sjUemmGKKKW6De16Azw230rndTGz+pMdPMcUUU/y+8IIIPxPhb4b5qQztpB8rVn9fhsTqsUL1V2VIqB5xEb8iwvMibBNh/iS/M3bD0K6uA/z62gF+dw3ePXt11LX8aYX3/rRZK0Oi9Agj1/+lMdd/SYQLMpST+4wI6yZc98S+ZOwC7a8ShF8N1/93Rbgk/uyTNWxTq+nTq2jXldQZK6k0KlhwD0JD33hCff0ax+4Q/qzlo57ISB60jMQc3nvmj27qHC23LcqGKbctKmyLCttkpW0S73iOitNerkDyEso+VDd/+4EbP776U759g3QnKVpTZVsk3mUn9c3u6a+uySdyUU1kmisEx/AdfQ9G3oUbbRK82bv4wdn/4kTXb1ib8A/ULvtHPKUFD6lhhpTx49f/Px7r+gcy5OtkyNfJsT4gS75KlnxlmC+TIe+TIV8i336PQtc7lHlcJUVeI0VeZrm8QKI8xzI5S73vuxSopyiXx6lQJynXD1CtTlCj7qdR7aVRbaNJDdCutrJS91FidJJnNJButBBv5RNux3+uROqPg5drJpF2MGvMJFqNDPp1PrtVKQVmDMo0+N01+OXFn5Mh3nTLXF6fE8VLC1fyekQJT0gYD0ooq2UWGeJOnnjwl9su8L2NnqyWWfzo8tLR3+k3ZnNaRXBaRXBOzecJFcZhHcghHchhHcgzah6n1RL26CS26Xw2q3KqjZUUGtWU6iq+vueHvPrs5Y8UqH3Ej0qpp1020SH9dKnNdKkB+mQXvWoHXWorHXqQFtVHg+qmUjeRZVSz1Mon2spggZ3EPDuO2c4iApxwvF0heLh8x9WZjyuYOCuBLCuNIiOPJl1Lu2qmV/WzQfXRp/rp0k10q3Z6VSfbVTfbZlSy2b2F9apx1D29Xg2wQbWyQbXSq1qp022s0dtZrxtpV92s1hVsUL30q1Y2qBZ6VTM1aiOVRgkrjRKqjLWU6VZyzXQyrRTSrOWkWImUGYVUGaVUGiVUmEVUGjWs1K2UGGtYY1RTZaygwiyi1Cyg2MylwMwmx0wnw0wm3o4lzl7CMiuZBCuFBCuVBCuNBCuDODOLtZELubQ2jdOxp2mTbbTIg9TKszxW/gFLpIxoKSFKinh5oJCXNxawWPLpT3uIKKuIXLOIaqOSCt1EhVFFurWQNcYy8qyFrDAXkmVFkmglE20WE2YV4Gvm8eWTv+b1Pf/Ay/sKCZAsZspSPCSGYDOKAGcR01xzcJnBOOKPLX7Y4ospnuM25yx0hkK1LxkjYozkUT+xYxezbRdJtjuFlhdl1iwybE/inJkk2Z5k2F6ssHzG3f8Zrmkk2T4UWwGssgKpN4NpN2ezwZzDHMedEGc+XbqSnaqWHaqOnaqWHp1HhOOB4eaMts8iwq51+/jpFXd8xYtA7TMu1PeIizrOXswyO5rlVixpVjyZ1jJyreUUmCmUmOmUm1lUGrnUGmU06Epa9Wo6dS0bVCODqoWtqoXtqoWdqoU90sY+6SBL4j/ULrtJAEFSwCIZIFXOjhOo8+VdSl3vkyDHiJQOAiWXGRI22v6LCD84e35UpF4ziUhdL0+yTh5nnZymXh6mQU5QKw9QI/dRLXvYs3AbBbKeIumkOKzotvqUu8ntRnv7ztM/IcOsItSOIcxOYb6VQ55uodToYoXRTYGxllyjimyjkkyzgjSzlKVWJq7h8Po3w3KbNm4cMFYMHvn77fYJjsuPGc4i3J0o3J3oD4nVQ0J1Kl52OrPsrHGual+7ZFSoXpddyf6GbdjiN1oftgTgI6vxkWqS5+3F11qLr1WDr7WWELORSLOTxWYPS4x+4o1NhJndBFgdeNuVBLpswl02R02Df/YSfi3Cv4vwmwRBi8M08WKG+HJg8DgXHnmd5eEF+MsCrp6JomBhAmF2MuF2OvPtbBZa+Sy2ikk0Wkkx1pOhN5Ktt5Gtd5Ci+0gx+snQ28jRe8nXhyjUD1Ckj1GsT1ApT1GlnmaFOkSB3kuRPkCxvp9SdZSFVslQH+Es+kT98scZf6elWlx+RvMtEf53rPBXgcJPgufx7nBo9Ls1pliyNI76xgbqGxtG86PfzvG7ew9x5eyBUbf02DGmyJRb+vcZt89AGW6Xe90f3UluFvL7Vtbgfx/W4acitU4xxRS/B9zzAtw1PkmjfSsu6hFulJPqVo//feggp5hiiiluxKAIvxzD34vwt3JdrP5ruS5Wj91h/8dyXah9T4Q3ZUikrfwMXNOd4qgMidIjvCPXXeSviPCSXA91/rAIx0TYI4L/8PETJ2pj+5bfnr3KvyZk0ydCryOsMxKo002s1g1UGHWUGLWkmmuZY8fd0wl1VmrBuAWfkesYW0+/T4tA3i6bHNsaR65tkWdbFNgWEY6NrxPKzGFHknas0Xs9Uh8/vvrTmwpju7oO8MHT6p7l8N7Rm8fls0NlHdk48mnfwxmuCFxG4LjNDDLmvbiRoPBJJ/jeUk++vEeevEuuvEO2vE2WvEWmvEmGXCZNXiFVXiRZLpAkz9ISeZH26DPEyUkq5Anq5THq5BTZeh8FeidrZ2yhzWsrtbqWdr2Wbr2WXlXPWt1GkdFKtllLirmGOKOeuVYxwXYGhttHiwWfJ6a5puPp8mCRM5tEO4IcazEVZjz1RgrdOps0a8Hod9NSLXy0zZHyHo7nePHoUl+2qiDejyznJQnnNZnPu/NDSZTppMkMcsSDH+yeyXKZPs7Fd1DP5oSexwk9j7MqgtMqjF1GADuNAHYZ/hzQwTykl7JXJ7NRl7JB1dKjOmhUfWwPOs3OwB3UyRZypJKLpy5N6p7+0dm/Z1AOMCgH2DnjKIOyn0E5wIDspU9206t20q220qEGWac2UKk7KDYayDaqibcKiLEyWWgvHyNSz2OuM5tgxw8vl4uZLhdzHH+WWUvIMZPJMVOoNipo0Gto0evoVuvpVuvpUT106haadDP9qp0tqoUOvZK1RiXdqoUB1cGA6qBVDdCjmlmvmlivmmjQdazW6+nS9bTpZqqMBmp1HT2qiR7VRLdqoFOvo1g3U2YWstKootioZYVRQ4aVTKqVSJKVwDJrKUVmDuVmASvMPIrNHFYYFZQa9aSYJZQalZSZRZSY+RSaOeSZmeSa+WSbOSRZKSRaqSyzUllmpZFgpZNgZRBvZZJsllCqs2mXStqllzY5SK08yxq5wBq5wMXW7xIr5SyRUl7t+T4Xe0uIlmKeSerlhKzgiCpln1rNgGphg15GuxFBvRnBSjOCfCuCVCuCWDuchVYevnYOPnYWwVYRoWYZQSqfnqIzBOvFRNhLCXQW4uaajZsrBDdXMJnLqlBas7v30EfmJH3g2NHrz87557ny9HNULUknx/Ii0fZkue1Jiu1Ftj2LQsubCsuXpfb1NsDbNYNYx4sU24c8y49yK4AaM4g1ZhAulztznIVsVuVsUZVsVpVsUZW06TRChh3ZmcvzRts3D5nOLPHAV7woXVI66qLuzGvhhd1Pc2HbUxyu2UPiaKjvhNFQ34VmKivMDMrNbFYbJdQZ5TTqKtp0Dd26jg2qka2qjZ2qgz3SyT7pZL90ckC6qJRsKiWHrdLEXungPlnPfbKeR4vWsT3vKyyXxz4kUhcZ75EoJ1kovVze/T/wkAXjxg/BEkaXHKVVTtGl7qdD7adN7aFZbWedGmSt3kC17qRCt1Bi1JFnVJEuxXz9cBR//vjfjJ7nV9eGQo1+3t1LI33eYGIJKWYZgU4kAU4E3k4oacZa8o0G8oxasswK0s1SUs0VpJhFJFn5xFgpeN0k1cBEtvZOvlltd++h2+obbJc301zhTHfNZ7orchKxOp6ZzjI8nSQ8nZQJruq8CUJ1BTPMxaNhUf/1WjZffuQ/8JaVNOZ+AR+7Ch971TDV+NjVzLEaCTdbWWh2Mtdsw99qIsBqxeW67izPSi1ARFgqwn8On1uJxTSZxd++8R98/1Iwf/p8GL4SQYAs5Oqj9RQsSGTesIt6gZXLIquQKGsFy4020nU/WXobheoAxeoIpeoEReo4ufo+8vT9FOqjlKiTrFAPU6pOU6bOsErOUS3nKFPHKNGHKVVHKVcPUqkeJsaswtuJGi2vdixiE+LJSi34yDGiMsfnFX/g2NHbFnn/1EPxLU9v3jQ0l4dzeL9q3PnISJPlRB97HbfjdB67CVVkaMPljt68Kbf0Z4AlS+Po7oj7WBsQJiPcZRM8vAHlXl/bx2Fkzvj7yM0imvyhrMN/nss+xRRTTDHMPS/AXWGy0BcfV6j+uJ3bneocpzqjKaaY4m4w4jiOjo4eR11dHdHR0bd2DhH+eZh/kSEn7z+K8D9kSKz+hQyJ1T+RoXzMfy4fFqq/JkMhv+8XYfFnoF7uJMUyJMa/MYaxubi/IMIzIjwmwkkRjoiwX4TtIvzzi9cd1f96LXucSDcRZRosN6soMLrIMzrINdrINlrINlru+YR67MR6rBNZmQZbez+esBmbED/qnHjg2FEeOHaU+saG0QWl2IR4liyNG12ou5vX6emySXIskhyL5WNIdixSHIsYx2LaGMeSh7mZ3167nmvq8tmbpzgZ+d7I2OFe3tO0VOuOOOBdrgBmOOF4WIvGidSTuaknCtS367KeyGx1dJxIXWR/ZVikfmNYpL5EitryhucAACAASURBVFwkWc7TNO/btCx4gu6Yr1Hj/hx18hTr5DEa9cN0uj1CX+iT7Ml+jvvXvMz9cffTqSrp1yXsnFHKQc80So1cFlh5LDQriTC6iDCbmG2V3/N39U7g6/Kis2Qdx5t2cHzVFhoD84iybxxidr7jTrrtxWrLl34VyPuLZ/OW13Jek/n8ycpd/PKJb/OXj0zn5w9+mQxxx1OGRJOR4w/pMA7pMA7ruZxW83hEzaHf8KPP8KXf8GOvEckRncAelUevrmS9bqRL9dCltrAzaCf9007RIUfpkhN0yUMcT3jlQ8/Sq13ZoyL1VvsQG+XgsEi9n37Zw4Dsok+206s20676aVdd9KgWWnUVDUYJtUYubUYGjUYSa81YVpkLKbHCSLc9SLTdWWb7kWotoMBcRr6VRJGZx1pjFXVGFQ26ljbVTrtqp1N10KFaqNWNbFBt1Okq6oxy1hgV9KgO+lQbfaqDJt1Lp26gQzfQoddRp2uoMNbSqoeoMOpYZVTRqTrpUg106HradR1VuoMSM49iM49io4h8o4pcs4RkaxmJ1lKW2kuItWPIMdMpNLPJNzPJMdPJMXPIMQtIMovINlewwiyl2CihwCgixyig2MilyEin3EhjtZFOt05nUGewQ2dxQGVxRBVwSNawRbYyIPsYsPezTp4YFanTpZNzxa/y1NKT5Eg5sVLGEimjUEo5LhUcVivZraroVq30G3NpN+ZSa86l3JxLnjWXZHse0XYYEfYSfOx0/O1s5lmrmGOtIMTOx8dZio8zn9n2YtxcIbhcQZO0VZ44w+7SydiyXvPu2avj2/HnLjBdFIsdDzJtL3LtWeTb3pRY3qy0fFlj+bHM9kSZxmg/V5qQw2zXdJbZ3mRavhRbAcQ4M3F3eRNtL2KDzqdHF9CrC9mgC+kylhEynNvazTWDl065+MXXXPzqy18fyklteuLj8sHX8aU6eTWvnHmRVx65yKVTL/DyieeZYwSx0J5PjL2IpVYMidZSUqxlZJrJ5JrplBklrNVVNOtaulQjvaqVjaqT7bKendLNLullt6xnr6xnv/SwUdaxSdaxU1o5IN2jIvUW2c1zvT8nXo58SKROlWfYn/8DBhMPUSavUyfP0iArqJJcAsSbOFlKv+yjT/bQq3awXm2hQ/XTpLup122sMdax0lhDiVlOjllIqpnJ1qwEImUBsyV03Lu8ozdvNPTvxE1RnwdGxgNPdSeSbzSQYOXj44Ti7ZqNh8ufhdby8cK0WcAyK5d4K4s4K51oO4VIeyluLq9bbtMzl+eN5utNT8i+7Y1qlstzeOPHHKa5wiYRq6Nxd5bg4cQx00mY4KrOGCNUF+BjF+PppGK4DYnKSmtsHUhL0Wa87ZV42xV42+VjqMDHrsTHrmS2VUuoWY+vVYOfVY+/1YSHE4ntNgPH5f4hUWhknPHLd/43P3/jP7j2cgg/vvBv+Ml8vvvYPxIisYSZy8e4qAtYbJUQY5WTbHSQofvJ1tspUvdTqh6kXJ1ipTpDpXqCcvU4K/TDlKpHKFOPUaGeZKU6y0p5mio5z2r5ApXqYSrUQ1Sqh6lSZ4g2K3EzvMdvhplEtB0r8I29psm+fzv38U1D84qhuWhozhua5wyDZw2DKvvOuakvP6NvWPaxTInMn19utgmhvrHhls+TPTz/arRNSm2LNMciymUT8jkVqQ23m0cp+zwTJek3nd/9IYjUU0wxxRS/B9zzAtxx0hOyb7jweDsd0KcRrvvTDvk99nx/qJ1pXV3dKEeOHLkhI8/CvS7vFFN81hkRnuvq6m45p+ZYRt63ybgiwv8a5jci/JsI/ypDovWIWP13IvxcxgvV12RIqP5jGXJS138G6uluUSJDebfHcl6EZ2UozPfjIjwqwgkRDomwV4bCn28UoVCEmcPnmWzj1MifhptDqrmWFXqAYr2BIqOHQmM9Efbyez6Z/jSpb2y4pWc4OjqaP37/26OfldZ3Tax2dzlEOfYo0cPEODZLHJtYx8bTXsMMqw5//VUC1DXcZXD0vt5IpB6512Pvu8jn14U+stFgZBHRdJvBNNds3J2FeNnLhkRqZxFK65vurJ/4+dMXqd+mxPUWpdOvjBGpXyRZzpMkz7JMniBTnqNSnqdOzg7lQFWP0mE/zAbPU2zzO8IB/z0cTzzGqdLTXKov4pnwNs6Hr+MLwSVkxzTiaefgZe5hprkZTzvhpqLX54WJi8MPHDvK5TPPc+nQ07y4+VFeefAcbz9z3w2PD3FNJ9aZSbY9i01zkij1nU+0uBEgFqFiEyEufvK0G3//+LeIFNfQuzAcbt7P5WKPDh3lQTWX+3QITaYPzaYPTaYPdUYEe3USW3UJPaqGDt1Gh+qnU22nSfbSJofplON0yUOjvNhV+KHn7WRCM4NygF7ZxQ6PHfTLfWyUA2ySvWyW3WyR7WyVjWyT9WxTLWxVtWxSq+jXpazXebQYaawzE6g2Iykzw8i3gki13VnmzCTFnkeBGUeeFU+JmUm1UU61Uc4aYyX1upZG3UizbqRFN1Gvm2nW9bSrelYZK6gySlljVLNetdCrWuhUjdTrLtp0Pa26jlZdR61updBcRaNeTZNeTbWuIdtMo0m306HraNO1tOga1ugN5BvVFJjZ5JtZZJgZZBtrSLISSLDiiLNjiLYX8/+z9+bRVV13nu/vDPucIwYhNM/zjCQkBGhESGhEEkIToIlBDBKIWQgkMc+zbYyNbYyNZye2cQYcJ07ixEmqUkOaqk5Xul69Sq/XVV2Ja6Ur9V69cq/V1f3e6vd5f9x75SshMduAoz++S9LVvefuc/Y+e+/z+/yGdCuNIjOPhWahO9J6PvkqnzyVT6G5hLnmIqqNOpYYi2kyqmkySllhlLBKX8B6vYTN+kJ2aqUMa6Uc0haxT2tjSDaxSY6zRQ6yQ+2jR/bTJZdYIM3MkxWcD1nGGWnlrDRzWJpZJY1slxZOSTOHpYVBrZmtWiPbjGjWGVG0mdHUm9EsUtHMt6KZZUURayfgb+UTo+qJU0uIsIoIteYSZGcTYGeMC6dHxqmdQIKdTpQVN+7/vcfL2GwQe/uOkWn50qACaVRBNKkg2sxgVpsh9GmhN60BCwsrCXOmMNueSa4VwFTHwfCxybUSaTfy6TCK6DQK6TSK6DBymO74jGpLUaEadx30RA8W55by4eVPcMTh7z86hJ8TSIgdQYQdS4QdR4gdSbgdQ5bKJt8sId8sodSsYqFZSbVZT4PRwnptFdu0dQxID8OykX2ykQOykT2yhgFZyV5Zy2EvSD0oA7zY+QsyZJC5co4F8hol8hYFcplcOcvB8hvUyTdYIu+xVN5hlwwyKGvYKZ30yxr2yTb2SL87vX4/3Vo/2/z2cDjlFMdzzrI5egc15hLKzEryVTGFZg2vb+7ib175L+Om872fteNh6rMb8MMXg6k01lJoLiFTFTHDCRmpIR1qxzJPVTJPLSJXlZKtFpBpFTDLyiPNmkuylUOSlY3/PdQ2vt+9leOEjwOrk5lmpzLNTh8nqjpvTPpvV51qZ0wk+Ay7GH+rFn9rsVs1+FvV7t9rCbDqRqB1kNVIoNVMkFpBsOpgmhPMDCecmU40gXY8MyQUP4nAkin8px+5snb8/Qf/jRgJJVQiiZI4/ujFZD55ZhaRkk2cVXBTFHWWaqDA2MACfTtl+iA12jHqtLM0aE/TqF2iSXuBZu0KzfIyS+WyC1DLizTKyzTJVZrkFZrldVrldVrlOVq0S6RL3V0/63Ws7OJbV8pGzUlj33M3+8qDpsFVw+AFw+BZ0+AZ0+Bp988vYm+h6frIuL/JAeg+YOakHg0V5RmjHHfvtm9XKZNllslOZXLCNNitTHqUSZulWGwpCr8CkNrw+eqBal8JIFeqCZW4CW3jd2KHn0yVPalJTWpSD10PvQFfiiZakB502u87Wdju9Bj3cl5/KAuqB0jfLTwTkVERn5PQelKT+lz3CqVvF7Ep4rrXhkX4b176VxH+RVzA2gOrPxXhH8QFqj0R1b8S4S9F+FMRfiJC1iNwrb5sPSeuiGlvPSfCRXGl+T4nrtTgR0QYFqFfhD4R1onQJkLUmON5R/p4jEkLzC6W6rtZou+iXt9Jnb7joT9EPygtLKy8q7H74eVP+OwGXDp/mevXr49E434Zda/9HYtYxyJujJKtdFKsbLKNXsLMEwQYLxOkf4PpagOGz+gU2iLj7yW8+93794fdP3ejokLF9evX+ca167z79gejAMx479/bd+yOnfkm2pfdzb0apZ0iU/smGdo7FMo3KNTfp1S+Td3Uj1kg12jy/wGtIW+xIvJViuQqLYFXqJbXqZOv0yCv0WG8yGr9IuuMp9jonGe/3z6OB+3hZPge+mQFnbKENwsbeCu2hSdkNs/nbMDPqsbfuISf8RRTbgHEHgfpthp1L+7tO0ZRoStq6/2X3ubapTf45pvv3bGThZ8btHkb5IJFESkWsWKTLA6BYo66v6Ptaew0ItlpRNJvRHJEj+aQHk2D8qdR+dOg/Gk2Y2g3MtiuL2KT1uiCvdomurUBumQv26cdpc88PRJJ3SPnudbzc0SEd3r+nL+4/Ntxx89xCeRdieVdieBtLZzXtHCuaGFc0sN4Qg/luB7CPiOInUYga01/Os2ZtCo/lig/qq0ZlFq+FFjTmWNPo1SlUq5mU6Hm0WzUMJC8g+1xmzg0e4iDafto05fRbiynQ2+l1ljGWr2dVmMJDUYNS43FrDAa6NVW0autYq2+huV6N6v05azUl7FSX0aHvpwis5l2o5EOo4lWo43tOTvYHLedTdPWsFpfzkq9lU69mXqjnXJ3hHS5WUG+uYhsVcwcazZZVgazrDRSrWSSrUTmqhzy1VzmqznkqmxyrCzyVAnzVBWZaj7VZgX1RgUtRjltxiJW62X06KVs0cvo1xZxVKvgjJTzjFQyILvYLntok7W0yRLWSCe1kkuQxJAvXTw960lOyQpOyAoOyDJ2SSsnfNYxoHWxWeug3uhgjRnOCjOCDWY4bWYES81wKlQ4+SqCTCucODuMUCufeFVFjFVKpFVEqDWPYCsbPycSXyeMaW7Y5y1fJ5RYO4UUK4tMNZ+5agHRVtKo93jmau+fv79xaNTYr1T+dJohrDRD6DZD2WiG8cOqVEQ+N9CPjVQNdqaO/J5vRVFnZrDEnM0SczYN5mzqVMId37OZs7NuAugeh4+xmun4E+qEkGSlkqVyKFQLWWRWs9hooMlopVdbzXZtPXuklwOykf2ylSOykcNOH0+G7mVQ1nBANoxA6iOykWApJEqWkCRryZQhZst+0mU7SbKOgXk/p16usVTeGYHUQ9LNTulkl6xmSDayW3oZlq3sli3sNrcz7H+Yw9GHOZhyllPzz7Et8AhN+npWaHuo1zdSYqxgWXo++/vqb3KmKckrf+yM3J51b65ZQ57ZQLZaQLyVMeq8ZjhBpKp5ZFmFZFj5pFlzibFTibZTiLSTCLfjCbVjCbIj8XF872rO93YevJd00R6NhtXxTHUSx4mqzmGGnft5+m83qJ5hzx1zrEj8rApmWlXMtCqZaVUw0yp3y/W6C1jX4G8tdgPrpQRaLfhZ5SP3t58TSYAdy5t7v8cvr/6OUEkhXGYRJbOJlXkkSjHZkkaBZPEXwz/mZOk+5mk5ZCkPpC4nXdWQoeqZbTZRaPRSom9nkT5EjXacOu2cG1I/R5P2Is3yEi1ylRZ5lRZ5jaYRQP0qzfIazfL6SB32N7Ys5rMb3PMznscpxfu+94z5a1fuPF33HtPkGdPgSdPgjGlwyjQ4bhocNQ0qrQe759ZtddMe2NPm8exKwz2HKMkrfyh7oUndW/8O9xwa5Yx7qzGumQYLbUW/MnnJ1PlE1/mWofOa4XKSOO6G1L3KZIWlqLFcGa2+CpDa8PlqgeocqSBTSoiRWaP6frz17n7s+JOa1KQmNakvXA+9AV+KHhSkHnvM8XS/n7/bY/whQer7hWgiN4Np7wesSU3qD1EPGk6PB6pLRPifIvw/Ivy/msb/EOG/y2hY/c/yOaj2RFT/WlzR1H8hLuD6sK/Vw1KhuKKlvXVBXCm+T4twXFyA+oAIg+Kq+71JhG4R3liYws/WulKjf/Yn/8bvbpSOHNe7/t9y7RCt2n6atb006cOkq9KH/gD9oIwW9zJuJwKUX3b7lROGj13EFKuWaVYnCWY3EeYQ/sZFpqm2m97v2QeM1/7PbjACODzvEfly4PuD0ngpKUVca/lEwNLbaHU73c++6rMbEGs8RbRxmiT9XRL014gzXiDGeIpk/QKp1lkKrNeZo71AgfY6edrLlGgvUaa9QKX+Mq3O+yyb+g4rrRdYpy6wxTrJQXsXR6b1s0NWsVmWs1GaWC/1HJ3SwPuBuXxnZhqLtc0EGO/ja6ynOPfO64I+ihprKPa+vt794ZnH7saA/N0rPx3p3wAxCXXD6s9ujK6Jnm/50muG02uGs9GIYI8RyS4jkjJrBgutGSywZlBq+VGvklhvzKNbr6VTX0Gnvp5V2g66ZIidfofYYp9gg5ymT06OAOq/uPxb1sizIypx18n16LgE8g2JuAlSP6OHck4P4agezJARxCYzYAyknkGVNYOFli/51nSKrHDKVTqlKoM6cwE7E9ZzcfE5nq46y4WKMzyx4DRPLjhFb8BalhhLqDDLWa23UWdWUm9WscSopkNvG0nvvVxvp1Vvo1NvoV1vpkNvZrnewlyzkhajjmV6PWdLznGu7lmeqr/A8VnH2ey7jg69mTajkQZ9DQuNGkpUIQtUAcUqn1Q1l3kqn0xrFmlWKslWEgl2PHF2LFlWBjlW1gjATrNSyVbzyVJFzFPZVJj5tBqVtBuVrNIr2KlVcFAr57xU8oxUcFGquChVHJOV/FFLIIHiT5LE4Ce++Mp0QiWeQlnFcunkkHSyXzo467eF3dLGSWnjuLQzIF0s0Vcxw4nGxwnHxwkjzg6lUoWQbysKLVe2iwQ7kES1iARVRYwqJdIqIMROJtBOwN+OmRBUz3DCibfTSbNyyFYFzFelFJs1lJjlxNouSLy379hN84wnSswbkG5ww+k+I4ydeji7JYxF4jtqDcjIyBj3vsixgsmzwsm3IihQERSpSBaoqDu+rwb7ym9q40SlOAKcQMLtMOLsaFKsBLKsVPJVLuVmKa16EztlHXtkGwelj32yfQRED0s/x6f3MCCrGJJu9sl6SmXuyPf5ShLBUki0LCVGWomQaoKliD954Z9ZIVdHIPU+Wc8eWc35gD3s0dawVWtjg97MOr2ZdqOezfoa1ksXm2UDwzP3sFI62CLHWaudoF0bYom+mVKjjWxVNuH10EzjsTF0e+bDzrwsslQZOaqKVCuXGDtt1DlNdwKIslNItuYQbacQZSdRnFxOcWo5ISqGYDuaQCcCfyfsjseNJ2X0eHuw+4lgddV9j2aKE8tUr6hqV63qzJH035+D6iLsMfemr52Hn1WGn1WKn7XQrRL3z1JX9hJrkRtYV+JvVY+Aaj/btXd2QeoI/O0YyjJj+atX/yshkkSYpBEpmURLDolSRKEsZpE0sVjaqJdmmox2Wo1K2oxaGs1FLDOqKDLrWWg0McdcTrGx2Q2pT1CvnaNBuzgCqVvkZVrkFVrlNXfE9Bs0y+tuvUGLvEmzvEmL5gLVSVI6YR/ciTzjx3teupWTyniqsxSn3FD6gGmwT5kMK5M9ymSverApvzVdH7H73CrS0vvvorzHM9vQH6I8mZPGgkjvPvaM3YyMDP7psvBPmvB/aBp/qWs3QeoTpsGgMtmkTDotRb2lWGgrsm2L+K8ApPZcs4e9Dt2vQiSWdCkiReaTIDmEStzI/TvRuvcg7PCTmtSkJjWpL0QPvQFfmu4kYvlxW7DGg+8iwnDPoYfari9C9wPSPOmHxzM+F+eW8rsbpfT3PPxznNSkvkxlZGTcU0aCe4HUn4iAl/6XuIC1N6weD1T/WlyR1D2PwPV62CoUV7S0t06Kqzb3QRH2iqsW9S4Rtrqv2SoRVojQKMKuuDR6UoQjG/aPW2etUztJu3aMNu0oK7SJ0+g+brpVnb1bjVmRmyOP76Vu4oOQ7aTjYxcz1VrKdLUWH2tiB4JrV/Sb9i63iwh+XCD1wsLKm9r+6Q2XcfTTGxNH1d5ttMDdZsXxvHbtik6wuZU0/SKhajVT7dlEmEPEGc8RY5wnyjhOhLmPMHMHIWoT0eZ2Is2NlGnnKZ/yBEumvkW1vESlPEernGW7DDMomxmSHk7PWMf54FVskkZezq1jtVQxLKVclSKOpR7g9b0v8caLH/D2VVc02uNYS9EDLbz3sp/dgOGeQzdFanp+vxtjuOHjisT3GOV+3hPCh5kJnJ83GuwXWn50mqF0maGsNEPpMcNZbYaRbE8lxZ5Gsj2NJHsas6xolpqZtBmLaDSWsElbxUath8Oh59noc4bDsS+QIlmjxs1U0UdB6h45xZCsJESCSRKH43oUg0Y4+/Qw+o0QntTDOKWH8Kweynk9lGNekHqd6U+XOZNlYyKpy1QYlSqFRSqNanMuPSFt7EhaxzNLn+CZJU/wdO05nq4+y6qZK1gqNZSZi2gy6lhmNLLYLKfWrKDWrKRdb2WtO7X3YqOeRqOFFUYjy4wGlhkNNBtLmaPKqTWbODOnjqcqzvJM53O8tPl5Tuado00a2Bm5kZ3RGzk8e5Dh+QdpjlhKoZpPoZrPHJVLrJVFupVKqpVCkpVInB1LtB1NpB3phtMpJNseeB3HXFXBXJVLnspimZHHgFbDIa2GJ7RKnpJKnpIqLkg1F6SGk9LGGWnklFZEgxbATJmBr0zn19+byt++939TLGsplNU0yyp2yUpOzFjFMVnJEenikKzkoKzipNSx21Ak2uMbpP0di9kqh2xVQqKqIlaVEmFnEGan3RJUT3eCibITSbQzyFDzyFXFFJgVLDRrqTCbWGy0sdhoZrE5f2TseDvVjoXAZcqfASOCPUYEe41IDkkkfz389qi5arx7ZZozhWQ7kBQ7iBQ7iHQ7iHQ7mEz75sjvW2mwr5w/uvx/UZu7c5Tz21gFO0FE2uEk2DGkW0lkW+m0GJWs0bsYlD6GZQcHZCtHvFJ6H5GN7JPt7PPZwMWYQ+yUTnLGOHeICLb4M0NSmCkZTJNYbAlERAiXIAZkkL2yliHp5omQfvY7w65jyno2a210GXUsNRdRLQV8pzeXaimhTPJ5vqCZNmmhxWiiyqxiviokw8omwU4hzJ4Y5D8ow/8XaZfwPBMf3xRMgpVJopVFhlpIojWbSHt0RL/tM41AO4ZwO57+1mjefPId3rrwDm8/8y5vX3qXlY1r8XNC8HUC73jMeJyGMjIyxt2L3Woc3U6eqGpX+m9XVPU0O8Wd/jtzVJ3qKU7s6HN1wplhFzHDLnariBl2Ib52gdfrC7zgdRkzrXI3qK5nqj0Lw2c0pA60ExhoOcVfvviP/OLSb4iQTH5wLpvvnpzLx/1/SpEUUy4VrArczFKji1Z9E+36Nrr0flZrm+nWtrNB66VT72aN3k6VsYYGfZg67QxL3ZHUzeNA6hZ5g1Z5kxa3muVNmuWtEbXImwRJ8j0/47W3t48aU7pM4bc/+Ziyu9gnV1mK/cpkSJn0K5PtymSrMtnsVsED3Mvc6h7z3it729Ee1F6qqFA9lvuyx0nj9e14c57n9X+9fIj/0w2p/72u8VNd5wND5y1D53l3ZP8+93hcY5mU2IpcW5FmuzJe+X0FQLV3ffnHUVNlBqmST6LMIVYyiZJUIiUFXwm46/X1YZ/LpCY1qUlNSpBHoAFfuDyRs+MByrHekhOlAHlUF7CJIPVXLTr4fgD17a6Xp08/vPzJXaf1nNSkHld9kdHT3l7KIq57DJFx5YHV3qD69+KqUf13Imx5BK7Vo6QhcQFpb+13vz4grgjqLeKKol4vwkoRlonQIK761KWGToGtCPZ6sNZtl+FkjTzJKjnHSjlDtlnz0B+cH4TuJs337a69x2g1UYTYFynLicGxs5liVWPbObd8r2YaN+0BbgepH3Y/3Y0xxbOOj+eMdytg+SDvw89uwIWeNRTJTyiSn5AhFzi1cStx+lUi5DfMl0+YJz8kxThHuOrCsfOYYqcTYm4iyjxChDlEmLmdENVDkOoi3exiltlClJSTJqs5nL6Dg8G76JM+hqSPQenh7MxBngxayS7p4HJaI5cy9tMpCzk9dxsvLT3O1a6zvLz/Nd689P7I/Ps4RgB5xql3hJam6+NCn/tNwb9XT+BVyaRRjY7+q1QBLFXBNKpgmlQwzSqYVhVMnD2FKGcqkc5UIpyphDpT2GCG02tk8oxWwhlp5Amp5ympx5KJx9xaucAaeYZ18iS9cow9005yOmENL1Y28HVJ5FUtkiN6BOvNEJarIGpUAMXWTHLsGSyw/KhTfjSbftSrGaw0Z7Jc+bFU+VGtZlClQlmsEqlUSSxS6dSZBawPXUa1FLBQCtmbPUiFlFAlpbzduohKWUSRWUC73sxis5Iqs4xqcxE1Zjmdehur9RWs1pdTbdRSZ9TTYtTTZNTRZNTSaNQxRxWw0FxKT+BaGmQxHw1nkyVplEolTyw4xZPFJ3hq4SkulJ/m1KJneGHNs8zX5zBf5TJf5ZJsZRBtx5NkJZJgxxNjxxBpRxJmhxNuR4zA6Wg7mhg7gjgrgRazgB59Lse0XE5pRZzWKjij1XBeq+GcVsN5qeW81LFOX0KT0chBLY8PJIg/b6+hPLOST28If/FuOCWygYs1H3Mm7wA7pJcD0sshbT1HpJsD0u2O2F3Cc7rNYUPRZSpixhilpzshpKpFJFkLiLfyibFyibKyJwTVM5xwfJ0wQuxkYu0UUq3ZZKk88lQ5RWYVZeYSqsxWao0OVum9bNC2sVbW8fH+P2bBvDKuXdEnzB6wSPlzRI/imB7NGS2aCxIzai24G0Ay0/Eb9/UpTjC+TizTxikrkK4/TahqusUx/Qm1Q4i2I6kwC2g1WtmqrWezNsywbOGQlLSz5QAAIABJREFU9HBYet01p0dD6iOykSHZxXv1r9zTnB0i/gzISi5E7GfQ2cwOOTBy3EOyiXXaOhrNRezPLqZU5lIgWcyRVGZJAkvT4phtZZFqpbJALWC2mkOqlUG4HX3Lazh2zrqfbGsT2STuxy7x6Q3hgxcDiXGn7o6x00i0com10gmzx6+RHqQiqEyvx1+C+drz7/H1y9d456VrvHv1/buCymMdksY7/wfhEPh5VHWcF6hOG1Wneuxnpts5+Nr5+Np5+Nrz8bXnMd0t19/5+Nr5zLALR0C2n1XKTKsCf6sG213b2pPu29+OIchOIMROoTwjnas7v0tVYgfRkkOszGWo8DCdkaWUm+UsNqtoMGtpMRpYYaygy+ikQ9tBt9bPKu0w3doRuuUEG+QgG+Qwm2Q/3dpRWrSLrDCu0KZeZ7nxOsu010cgdcsIpH5rRM3y9oha5Q0CJf6en/WGew7xZN/PmCZzmCKplOix/J0E8a6hk3cHc06ZpdihTLa40yqvVSbdlslqy6TLMllrPbho6vHGmff+eCywvtt5c6yKChV7+46Nul73k9J+UhNrPCfWsc8/3vvK390ovWsnx7uRbis6VnaNcpQ+efrUiB6lMfA4p/2OlFTiZTbRkk64JBIisYRKHCESx1Txe+jtu5t1/nEJkpvUpCY1qS9YD70BX4o8xsxbTfwTAep7rRf9ZWi8NhfnllKQ+/Db9qB0r5Get7tuf0hp0ic1KW99GYDacw+OzLc940NqxAWq/6e4QPVn4oqm/lSE7Y/AtXrUNEuE3eOoX4Rt4qpD3SPCWnFFUXeI0CxCnQiVhk6Jrci3FUN1teP22dUT7zJHr/3KePtfu+IyEt/xOJ3Aec27Dx4W+LOceMxx6pqOp9uNI2+nrIcB3e9HYyNqvfvnVganBxUtMNxziB9czh4B1B4Vaz8mR/4dkfIPzJefMFf7Prnah8zRvk2O9j6JxmF87SwMHxsfJ4lA1U6AaiFYrSNQdRBrtPLu2XLW117im4sv8rXECg5IET/PWcN34rp4WnLZL0sZlHq2SSsbZQmHo5p4seoQLzUe55WuM7y86yVeO/QK/uLgiInI4+OA4NFYY9nvbpSORCB5UjmO9Pd9Qox6FcolLZ2LWhpVKsTVNz42BZYfi6wAyq0AKqwAKqxAqqxAomxXHd8Sy59FKoDTehxP6Ak8ryXxnJbKy1oKr0kab0o6LRI04RhaLdX0yEl65Rgb5QD7Zu7kWPBRzsgKnpFyXtRSeVEL56wexlYjhHoVSKXlz1xrBs0ZU9jQtIyOlV0j83SY40OI40Om7UeZimGhiqNCJVJrzqHWnE+VNo/r3S10RCznW715LJQC6qSRb3V+iwLJZ54+h2XGUsrNEirMhVSYpVSbVXTorXS6VWCWsMgsocGood6ocquabFVIvllKrVTzZt1TzJG5bM8eYmPWNk4XnON84UkXrC47w1MV53hy2Qu8tOl5BkuzmKOymWPNJsAOJdgOGYHREXYEIXYoQU4wAU4gfo4/ho9Nqq1oUBabjHh268Xs0xZxWCvjtFbAkLaak1odp7Q69mqNbNdaaDCaWK03c0Da+Y4E8qH4s1o3uDTP4Y96XqNL28YuGWJAhtgnfRyQjQzJZgZlCwe0jQxLD+f0GE4bir2GYqep6DMVdUoR5rjGUKZaTLqqINlaSIJVSJw13wtUZ44C1QF2HP52DDOdKMLtDNKtfLJUEXNVKXlqEQvMGsrNRur1Npbra+jQe+nWtrFedtGh76LK6CLcTrzlmO4zw3hSj+WiFkeLFcqx9rV88tGJ+zKM+zjB+NpxhFrzCbKzCbBn4Wcn4evEjLxnmp1KnLmTCLVy3GMEOCHMVRlUmbWs07pYp+1mQNvEHtnMQdnAIekZB1KPAdX2Jo7avcSbkeM+w390eQ4fXZ4z4TNdoPhxJmoNW+UQh2WT17F7OSSb6JcBlutdPLdkHj/csZv9JXvIMJJIsRKItaMIs0PxdwIwfGz8nWCC7FAi7ZhbXrvx9hd3mqXjVvaI+7VJeD4baM4nwk5wK5FIO5FIO4ngCQD8+09+n7++PhNfmck0mcFvv/fZyPHuZm/kPc9PlPHlQQAk3VYsb+1lefNGljX1kZ1RzRQraQRUW+65xVvT7Vy35jDdzmG6ncM0O3vkd9f/5uFrz3OD7PxRoNp2XGuJrxM2UpPaA6nD7FlE2rOJtuYQa80n3iokTxWzQJVSYVZQa1az1KxludFMl97GGr2TtXonG/TVbNTXsV7fwiZtO6vlFBvkOCvladZqT7NaLrJGf45V2vO06y+zQnuVZZorirp1DKT2BtQevd7zVyNBHXfyfPfO2x+wZ9WPiJRdBEs7bxx4ie6qK2yoe4FiNY+faal8rEfzx7rOKdNg1gSZKAwfm2Jb0esG012WyXJL0Wopmi1Fk/tn5i0+f7f7i/HK4Ix3f9xt2vLxxp7neONdw6yc7AdyTpP6XOP153hOup7sPA/6WXdhYeVIuYc7tZXcT2mDB6nHEVTPlFBiJIMISSZU4giUSAIkYpTqclv5weU/uee18sPLnzxQcHwrB7THIUAuIyPjptKZk5rUpCb1gPXQG/Cl6E5SOX8ZD4VfhL7KHlf3AtMe1Hd/lUD/pCbl0Red3nu8+9Azr/6P3IlB9f+nuUD1Z+KCrg/7Oj3KypDPgbS3Noorenq1CF0itInQKkKTCLWmSYWlOFhVySfnz/Ojp5/mh88/z3euXbup7z67Af9y4xMWFlY+9Ifm+1FRobrjB6mxa//Y17zX1sfhuui269w/u8G4mVU857Vg3sR1NR+EPFEEHj0Io9xEhpQ7iaod+9l72Tt9dgM25F4YA6k/oVB+QoH8lCL5CQXyM/LkE3K175KjfZNs7T1ma18jS3+DeHOY6fbntWEdJxbHicLPKueNXT/k261fp1fms0sK2S/FfDc3l1+UR3JaorgocZyTOI5KLKdmpvP2vFS6JJ+Pez/gk32/IFnSiJU4fv0tn8+NrA8hPf39amFhJZquM9Bn3AQ+dFs9sPT0lSqEs3oKp/QUytTnDiAptt+IUm0/5lszaVBBlFkB9JjhbDMj2WNEsd+I4bgbVD+rJfGilswrksqbkk6G7cdbG88gIlzr+Tknczfy88sJiAhzZC4bZYCNsode6eew/xEOy1pOSTtPSy3Pablc0sLdqb5D6TdCqVdBnKhZxbfOP8u3LzzPt195g+vXr49yMgl0ggmxwwizw4m1Y8lXs5mvsinWs/lwUzYLZA75ksubjd9kg5ynTfaQK0VU62XUG9WUmcUsMhewyCyhylxEm9FEm9FEg1nDHCubElXIYrOCanPRiDKsuWSpEgbSBqmRGuqljKVSygdLL3F21l6eKD7NEwvP8ET5OS7UnOfp1ktkyyxmSzqzrUxmW5mkWKn4OH7E2bFE2VGE2eEEOyH4O4Ek2TOJsS3KLUWdZdKsTHrNKWzWljCgV9OrDXBAq+SotpDjWjVr9KWs1VtoNJppNVrYJ62ckA6+I/58T3yZYyu+I9N4XbIZkm0Myg72yhb2yWYO6L0MyWb6ZQc7ZAe7ZStvag7HDcWAqdhsKtaZik5l0aIsFpqzyDPrmKWqSFFlJFkLJgTVoXYqwXYSQXYiEVYWqVY+6VY+GWquV6rvOirMZmqNdhqM1azQe1mtbaNL30mntpuV2l5WawdZbKwn3E4Zd0xn2L58Y+7tn53uZC4OtGcTYGcQp+qJsaqItEoJtwoJtufgb6czw4lnqjuiOtCqJMSqJ8D6fE2Z6QSSbMVRYdTRajSyTN/Cem0jO7QNDGob2K+t54CsHwWpXaC6ZxSkPjiln33+OzkT0c+pmVtZIZ1c7Vk6UpdeRFid+zxz5BcjGm9Or/IppEf2MyS7RgHqw146IBtZo2+g2ixirsoky0ol1Uogzo4m3A4lYIJ01lMc33FfLypU4+4xbuUgfaf2iPuxSejST4jqIkQ1E2LHEGLHEGrHjijAHh0p7+9YNFuKI5pwXYTPcj9fdz1tvpu1xnstHguQPOd1P2uXbiuycrJHxvtbr36HN17+Dq+9+CGvPv8hw/1PM2WcaHEfJ55pdpZbmUy1M5hqz3Irw+t/2WOA9eeg2jUeZrohdZQbUicSYqcQPgGkLhkFqetoNRpoM5pZo3exXl/DJn0dW/Redml9bNe2s0PbyU5tgJ0yyHZ1lO36cdbqz7Feu0i7vMxKeYEOuUK7vMRyee22kHowd/9N42i858VnTn1ES9Yf01nwM2LlMEeX/T1nV/+cgugThKgugqwWAqxa/KwSDhrZvGrE8Zahc8k0WK/MUZkoZrizNUQ5Fp1uON3krvu72FJUW4pKW1Fuu/5+EGv+3r5jdxWccD97DY+TrPf3jX1OfhDnNKmb+/dOMiM+6CjqgT5j1Hffjc3kUYmsfpxAtSNTiZJUwiSBIIlipoTiK4HMcMt3jK5frryj9XI8KH2/kc53AqUfdd5wq/F74sQJTpw4MZJBcVKTmtSk7lMPvQFfmu5kon8cIfVXWXcKqb37z1vjAYqvKtCf1KRup4cBqD26E1D9v0yToUfgOj0O6hChexytdP9vubjgdIOmUW8paizFkcoKfnL6ND9+8kk+fuYZfvDCC3z/6tVx+86z3g32jZ9W9HGQdxTDRMB5vP/fClJ/cOXxqtVdOE/n2uXP2+/9+0QpYx/UtZ9ofviHn//zfdWaNHxcxiCPAfDaZVd/3ekx9/Ydu2mc301Wlc9uwHM9fzcKUHsgdaEbUrtA9U/Il58yX35IjvYtsrS3yNRfI0N/mVn6ZdL1S4Sbu5hmp460rcGwOCwz2S5ZbJJchqWYfTKfIclgWEI4ImH82dxV/GLBJq4mRvBSegN/s/8b/PKSP7962Y8YCaR+VhXBEjzS3scRUn9ZKlFBHNST2K8nMmQkYPjYTHF8iLF9iXUrx5rJEhXMChXKCjOENjOEbjOMzWYEg0Y0z4XM472Ect6LWMBbvrk0ma4ouq1GFN+QWD7KjaZXzo1oee5a3j/8JsdnruXAtM1slc0clB6OShentCYuSA0vSCEva+Gc1UM5poew3wjmdGAg1ws7+PbgEb795LN8+8orI3O2p4/9nUAXqHZCSbQTSbNSmWWlk2llkCXp5EgGuTKb+ZLDWjnPcjnNQNwAy/VOysxSSlQhC1URpWYxtcZilhkNtBoN1JoVZFkZFKo8KsyFbpDtgtmzrEySrVwWmZXsnrWOrze08MLcOl6KX8URKeecNLJellAriymTBfyg7wd8cjSVDElhX9V+ZlnppFtpBNoRTHNmEG5HEGuHEmcHMcfyJ9tW5FuKUktRbZk0qSmsMiPYrOezVVtKv17HkFZHn7aECrOGKnMxi4wmao1lbNKWc0pWcFy6eFEKuS4+zLKn8pEI70o0u2Unu2UHg7KDIdnGsGxhWLYwYO9iszbAdm0NT+rBXNZ82G+YbDAVK5XFMmXRYIbTbDSzxFhCqVlNtionRZWOC6oj7Sx3+u9ZhNqpRFnZxNsZpFhZZKk85qmSUam+64xOlhrdtOi9dGjbaNf76dIGWaXtZ7V2mDVynG45zWJ9M+F22k3z253u1SZaA8KsQrLMXmaZa0kzu0hWy4lXDcRYVURYCwi15hNoZ+JnJzHdcdVlnmonMt1OI9SaT5wdTbEqpc6opkFfxQp9JR16Nxu1NQxqqxnW1rBXW8s+bR37NRekHh1N3cNhbSP79J0cD9zFubDt7LO72Oe7lyPSy6AM0CZXaZOrXO1ZSoyE0S6XR0HqMFk/soYf6dlBqjSzSzrol3YGpJdh6R8B4R5A7fn+g7KBbbKb5fo6ilQuKVY88XYMEXYYgXdRc9mjosLPs0DciU3hTo3Zv7tRets1a7xn3mk+BzG0T7H1P8HfziLACXcrgkAngkAnEj87ZKT9sY5Fm6U4Zxr8KlLj70TYN+Y7RO7egc/byWBsm+/leCPXO88FWsaOdw+ofv3Kh7x6+UOuvfPBTZ91weh0ptppTLVTmeKkjGiqnep+3QOsM9m87GmeO/8Rz575iB0bLlNXsRXDx1UGYIYTzkwnmkA7nmA7iVA7jXA7k0grmxgrlzgrjwSriHxVwkJVRuUYSN1uNLNG72S9O4p6s97LLm0zg9o2BmUnQzJAvwyyS9/PoHWA3eYJtssxtspJNsp5euSpEWC9VL5Oo3yNodx97nrUoyH1Ly7/11uOoeW5b5Etf0SGXCddvk6KXCVRnqWv9CwD9YfIC32KcNVLiOog0GpgprUIX3seO41kzpthnDQN9iiTDcqkzFbE2TMJcYKIsENJs/1oshR1bihdaiuKbUWhrSiwFfNti0JbEfeA6v96QJy3A+dnN7jpfrofh9Sxzx9jnzVEXNG8D3sP9FXUeKVhvOfCL2Jf7ImeHvudd2s/eRScoCe6fo+aAiSCYIkhQMKZIYE4MvW2nynOLR31HHyr9fJuQPKdZEZ5nAB1f8/nGdfGc7C5HbCehNWTmtSk7lMPvQFfmsarXziebreIPOyF4w9R7e3tnDhx4q77bSyovhtP9klN6qukLwNQ364Nnrnz95dvhtWH3O/58PInk2mE7kBR4oqUHqsVIrSI0CjCEkNnsaWoshRb0+fw0xMn+OTsWX701FN8fOkSP3jxRT569dUJ+89jwHlcIZduq5FzuB2k9h6fYw1K3n9/98pPH/p53YsWFlayt+8Ymml8Kf3pXYPNW54H12uXH8y4WlhYeU9GnaJCxXev/BSRm/d4YyPPJzJCFMqPKNZckLpYPqFYfuwG1p9HWLuiqz8hT37MXPkus7W3ydCvMEt/gXT9GdKMp0gxzhFl9lCsEnnW0HlK0zgjwnERhmUa+ySDfZLGfglkl/jzVyv8eT6ygA49mhwJ5t9fDCBZZhIrvvzv70zjP33bZ1Q7vyqp+78IRdnT2WXE02/Es82IY64VgOPjEOJMI8SZRqgzjTBnGhm2H+XulN/1KogOM4QeM5zLiVVcm7OUaylVvBdRQr34o5kGrSqA9ySW9yWec7KcPjnFRjnDRjnDx8U9HJZIzspyjssqjssqTko7p2QZJ7Q6TmqlPCfzeElL44oWzik9lCEjmB16IBtlJt3ixy/XnWOhTOH3H/4jn91gJJraz/HH3wkkwo4k3o4nwU4g2UomzUol3UyjOa6RHx1KJ0cyKZVGmqYcYpm2hRa9m3JzMcUqn2JVwAJVyGKz0l17uo5iM590K435KpeFqtD9ngKKVQEpVjrRVgILzEoazFo2a+30Sj5vJ6zjgizgrKzgnKygRhZTIoXMlxx+fCiNNEmiKbmJVCuFVCuZWCsOx5mGvxNAkBNMuh1Akm2RaSvm2YpiS1FlTWO5iqXTjGaTEck2rZAdWjMrjWbyzSbKjEZyVB05qp4ufRknpJ0T0skx6eKyFDJo+JJhK74rwtclmgHZzS7pZ4/Wzx7pZ1B2sFO2s00GWK8NsVWfzyYzigNGEKf0KfQZijZlsVRZNJrlLDVaWGw2UGHWstCsYp4qJ30MqI615rlhdQ6R1mwi7Ex8HVcNdB9nCr5OAElWKlkqj0XmUmqM5dQbK2k01tGqb2KFvo0OfYCV2jCrtIOs0Y7SLSfpljN0yxN0ywUW6zsIt2eNgJE73bNlZGSMisSPVpXkGQeYZwwxx+hnttnHLHMtKaqdRNVErFpMpFVGmFVAkJ2Nv52KrxNLkJ1GpB3OHFVAibmACqOBBqOJRqOVbq2NdVon/VoXA9pK9mirGRoDqT3R1AdlAwekl4PSyx5jgHVWP71Sz7GATo6HHGe7HGBQBjgqPQzJAFvlKGvlAqvlSQ5KL1vkMO1ymUPSyzt9f8npnn8hWv6eWnmP/bKdbtnPdlnBdm0F/dLDsOwcFUXtAdQHZQP7ZT3D2gZ6td0sMVaSZaUSZofeE6T2SNN1/uXGJw8MVE9kjxjvs5/dgOGef0XkN+jyWwzttxjap/iovcxwgtwKxs8Jxs8JYbrXeaY6FsuyZ/N8ZydvdXRw3L2Ou47psq3ci0Pj2JTf3udyr45sY8t6jDfu37z6Hd55+wOuXx+dUcByAnCcKKY4iUxxEvFxEvBx4vFx4vBx4t2vJzHFSWaKk4KPkYwjiVy+8D2eO/8Rz5z+iMsXvkdWTvaoetSBdgLBdjJhdjoRdhZRVg4x1lzirXzmqiKK1ELKzEVUm1XUm4tpMutZbjTSYbSwylg+kup7s9bLTm0ze7RtDMtO9soAu2SQnbKXnXKA3eZJ+o1T7NBPs1U7MwKq18lFqmXHqOsSJGm83vNXvN7zV7e0g/zs8mejnD9y5Odkykeky7ukyEv0Ff+aXbVHaMjcTYTZR6haSZDVhL9VyQw7n2l2Bt1mFEPuetNtlqLB8qPCCiLXCiXejiTZjmWVGUi1NZVCWzHPtsi2LWbbFpm2xSzHIt1xvfag1v6iQsW1K5+XD/Hcl8W5pQ+kBM7Yceh9v3rD8Ie9B/qqSjMNrl3+3On40xvC728cQtP1+3aSvem73FB3ovvobm0pD/vaGT63Lxn1sGWJQ6BE4ifBTJOZd/VZD6gez8nL+x69W6D8IDKj3G5dv1OWca8q8MqQ4rln7nUct7e3P/RxMqlJTeqx1UNvwCOpiRaUhx2Fez+pRh5X3el5TrQBGM+D9csC1dkiZImQKa5asskiJImQIEK8CHEilIlQIkKRCPkizBMhx/25WSKkuj8zV4TZIqS7/44TIVKEMBGCHoF+mtSjq4yMjIcOqL31hzaHfWH9Kq5o6aVuNbi1RIRaQ6fGUlRYioW24umlGm3x8fzYK9X39196acT5xzM3ekNd73552A/M9yrv+X3sfO8557sZf3s3Pl6R1A9DnvSmY+eIz2640sh7rv3Ddn6YnTuH5558kYyMjBED5e32C95jpzHvIIVuMF0sP3brRxTJj0cAtUufUCA/Jl8+Jk++T7b2ddL1S6TpT5NqPEGKcYZc/QRd2hHatYNs0NZwWGL5zVLhN8uFAyIcFz9+tXgXAzKDTZoveWomqXYwmRJIivgTLzOIlOmEyBRmisvA9OHlT7h++dBjBak7VnbRsbLrS0t7GO5MY6MRQ68Rw3ozmlVm1ITvDXWmUWT5U6ECaFHBrDbDOBKQw5BE8r2MTGpkJp/eEP5kSwiva7FckwTelWS2yDG2yHE2ywn65CTfkgjel1hek3k8JUs5K8s5ry3hSanlqDRxSMvjgJHBM1ooV7UIrmjhnNBD2KwH8KftfnTJDH65aQf/ceeL/M3wG+SIg59ujmrrTCeAACeIICeEECeUeDuBJCuJVCuFpuQ09lbsI82YR5GxhqV6N9XGMkrNKgrUfApVHkUqn8VGFfVaFasC2mhPbSfZSma+yh15T56aS56aS7I1ixAnlDyzilKzls3aOvr9GngjvZDXZi7hgtTzdEAT5VLJuwW5vBO9nHJJIFniSdLiSbISSbQTSbATiLIjMXxsfB0/kmx/4hyLdNsix1YUq+k0mkm0mvG0m7H0GNG0mDHUGF0UG8spMl0qNJfRqjdySpo5Ie0clVUcldWckFoS7ak0K5Nvi/A1iaZfhhiQPfTLHgZkNwMywDbZxQ4ZoFf2sdaYT5cZQbMKp9sMYJcxnRZl0WjOocnooF5rZWPCDnpSdlBkLCbXrCZNlY+k/k60ikiwCoi38t2R1XMJsGNvOSYD7QiC7EgKzVJKzSba9B1eqb4PsUaO0S2n6JZzdMuTdMtF1sizVOu70HR9VNTL20+/w9X9b/D2pfcm3LfNlFQSVCNl2rMs1J+kSD9FvnGQucYeso2tZJobSDO7SFLLiFf1RFsVhFtFxFoFJFpzmK3ymGNlUqAWsMgsp9KsZrFRR6fezBZ9Bdv0dnZoHfRrnezSVrJbW8mgtoYhrdsNqteyX1vHAVnPfulhp2ylW19Fu1TxSn4N/VLPoCxls3aMQdnFUekZpbOqg12yk8OycZTa5BDr5AnWyROj6lp3aMfYrLeyWW9lh7aOYdk+KoL6gGzggKxnn7aOvdo6hrRuBrS1bNJWUmeWE3+bGtS3096+Y3fsMH0vtojx3j/UtwuRTwnw+w0iv0HTfuvWp2j6n6Kp3RO2d6DPGHfs/Oyjn1OcW8revmP3BfUWFlZy7YpOcW4pwz2HXCUebpNi2fKZgo8zjWnOjJv+58mw4h2xertnF89exHEi8XFicZwYHCcax4kaUYAdRZAdjY8Ti48Tj2PF8dff+Df+/FqsC1Q/5QLVr7/8Ib/+Xo07ijqKADuOIDuJEDvVK9V37rj1qBeb1TSYtbQYDawwmugylrHaaHND6vVs1jbSr21mj7adYelnr+xmjwyxU/axQw4yYB5hp3GcLXKKPjnDJu0JNsgF1sozhErSLfe20ySCP7v8TzftgbwB9Rz5BbnaL8iSHzJL3idFXiFRLrK96gSNs94n0txKmOomWLUSYNXgZxcz3Z7NFCeB+baiw53Gu9wKoMAOIc6OJMWKJdNKpFtFs9KMp0lFk2fPINGxSHAs4hyLGMci0rGIdywCH1A0tUdFha7yIQN9D96B0zP+ROQm5+tPbzz4dNNfJSknGNMJeGD9+0Xtgz2ONmOdXL1B591Goj7sZyPD52Yni0dN08Wf6RJwX8fo7xl/7b1bqHwnDmN3cryJjuH5/xcNqL3bPNH/JkH1pCY1qS9JD70Bj7QeJEyZCDA/SAg7Xu3Jx113EgE30fWZKCruTgC19wPuQRG+L8KHInxbhPdF+M8i/K0IvxLhlyL8OxF+LsJPRPiB+73fFOEdEd4U4aoIL4jwjAhPiHBKhKPiMkAPitAvwhYRekRYI0KnCMvEBZ8Wi1AuLpidL8IccQGqZBFiRYh4BPppUo+GfMTAT6xRr32RUdQP+3z/kGWLsECEShEqvFRp6FRaijJbscCdMi9X15gtwr++/Uv+9Z1fES+fzxvjzbFj/34UHprvRZ76ZOJ1rp7f78VRaRJS39k19x5XMmacea69yMNzfuhY2XUHFN9XAAAgAElEQVRTRKHHg3xse733EpppMNBnkGJ2UCEfUi4fuiOoXYC6WD6mWH5IsfxwBFC79GMK5ccUyA/Ik+8wT7tOpv4qKcY5ko1TrNaOsUY7QLc2TLe2mzXaTrZozRyUcI5pGjeqi3g/uZSh7CACnNCR8whxZpBk+NOQVsbfvjeVAPk8ivrDy58wrGtsHFMH8lHUeOnhv6xSA11mJJ1mJO1mJMvMCFJsvwnfm2HPoNjyp1YF0W6GsEkLY5uEEiImn94QqsSXSxLBO5LIe5LIi7KQHXKQbXKYrXKEfbKFb7oh9VuSxWUp4Rmp4Wkp5yltAWellv36HPqNBLaagRzTQ3hOC+dpPYzjegirxY82mUGTTOd/2/Mq5TKVYpnCfHM6SfZUpjvOSFv9nICR9N/BTgihdhgJdgIpVjIJVgLBTgjZqoQ6o5kSs4b5Kpc8NZd8NY9Clc/B/CEu1p7j4uJzvDr4EnsaYslWWeSqHPLVPHKtXHKs2cTayQQ4gWSpBXToq9ktfayXRr5WeIIXYtezR0oollrKpIpXZS5fkzSuSixbJIYFZhzxdjxxdhxJVjyZVgo+7tq+cbY/0Y5Fsm2Ra/lSq9JoMFNoNpNYYcZToeJJsOLIVqWUGatYaHZSYnZSbXS461Av47i0c0RWckjW0av1YPjY7DJ1vqFpvCex7JB9bJF9bJe97JAhdrrVJ4Pslq10mhEsUWEUWqHMs4IpUwF0Gwms0NfSqHVyougpTi56htOLn+dM0xU2FdQwS7lAdapaRIoqJdkqIckqJs7KG4mgvluF2fGE2YnUGN0s1jfQLafplvN0y1OskYuslktUyU6uXz7EpzeEX135L8ySOVxc9SLnlzzH2cWXuLL7Nd54+trI/TXcc4hXev6aOnmPGnmDCu0KZdpFFuhnKdCPMM8YZo6xg0yzlzRzFdnmCrLNRgrMWorNakrNRZSbZZSbi8hX+RSrYhaqMlqNOnr1Fjbpy9iir2Cr3sZ2rZ2dXtHUu7VV7rTfLlA9JOvp07awShtgjd7Jar2S09FV7JFajkoDe2Qr/bLvJkB9VHp4QhrZLgdugtTVcpjD7prW3mqQN9mot9CrN9OrN7NV62ZIejgoPRxwR1DvdwPqYW0tg9oadmurGNBWsllbRYO+jlhr3n3NOQsLK0ccCjzrzO9vHLptJNatbAWeOpre+5rTQ4cY7vlH4iL/nmlT/tEFpUcA9W/RtP/sgtT6H084L4vc2jD9sNaMQCeIeDuW2dYssqx08tUcQlTwqD2G9/7Do+vXr/ON90eXttFMg3mWHxl2ELUqjDJL0eh28FxgKxLd66fjROA4kThOFLYZiSXh2BLJf7z2b/zy6/+dn72ZylQJ490TP8DPinAD6olqUeeTaBVTqBZSqsqpMquoMxfTaNazzGikzWihy1jOGr2DHr2bTVoP27RN7NK2MqDtYFgG2C+D7JW9DBkH2CGH2C5H2Son2Cyn2STn6JUnWC9P0y3Pki6VI+c8XWIIk0JyZQ+lcolauUadvE+dvM/O3KP82eV/QsQFVsdC6hz5c7Lkh9RH/gfa0/6aRHmWef8/e+8ZndWVZuu+a+30iagsFFEWQRLKGaEMQkIIlFACgSIZRI4igzHG2ViAMTbOxsahsMF2lSt1dVUXnUP1Gd1dt2+f6+rqqtNd3dVjnL7nnDvGc38oWIAQItjgKv2YA/FJe39rr7X2SvOd8/U4y1RjD0HmRvytNnytOrzsMtztOUx0khjnisZ0m0CMY1Nku5Pp+DDVCSDKmcpMO4JEO4alZjj15jTqzVgazAQyrVh878G14GHASPl9vaWJcON5xjvxD7ycDxvcnDTcnGzGOYWMtytwOSkPvEzDYU5W8U17yRv3DiONQ7ci9e630vtu8bDmp3ZkHONl8n273+Xez/nltbxbumjdC0k93Pw9mut2dPRwsbePSL9xb/pVYzS8xBhRPYYxjOErxgMvwO8FRhNJdaeR0cMpe77uieyrxkCU250QCaPZzI9mAh6IgBQR/j8R/qcI/y7Cr0X4hQj/KMLfifDXIvypCH8kwg9F+Fz6CO1vifCuCG+IcEGEF0Q4JcJTIpwQ4YgI+0XYLcJWETaIsFqEdhGWiVAvQrX0KSPniVAgQo4I6dKntJ4pfYrqqQ9BO43h64MtQoBoAkQTKBp/0fhIn3JgklgEiBu+4sKrX02XmXznkY9j5PQ3B5Olz4VhADmGZnb/wVq2Y5HuWCQ7Nt/bc5YZIvziovCLS8J/fPB/MWXIfW5UFd9IMN4P+7sHtckeUO/eiF9f67ljkvqbStZ/3XU+tG4H+tNw9fkgVL5zsopvOZ55OcmUpScOoiJ943Vl9HESmS8XmS9vUypvMk/eoUC+xWz5dj9J/Sk58gk5cpVsuUqWfDZIUGfJt8mSz8iQq6SrD0hV75KgLjBXPUebHKBN7aJdbaNNbaJNradVrWaF6mSlLqPcTKHQCsXfmYq7y+e65xnnGkew44mvPRGlNRfPaJRpsM80WGdo9pgGnZZJjmPh7nrw/WM4XDyjb1Ld3837dmPwwZFjR6+zg/dwuTFuCJFruDlUWP5UWv5UWP6UWVMosnxveX8/1wSSHXfmWd40mn6sT/vyoCxGxnFU/HnbLY43JIo3JIb90k637GKD7GaD7GGPtPKOBPKOhPC2RPG2RHFOMjgts3lcJfC4iuWwTmKD4U2X6UWL6clKw5sTegpHtB/P+iezVNz5y007KJbx5Mo4Hi1tJcmZyExnAlHOeEJc4/ByuWG4OUx2eQ6qqgfIaj/HH1+XH14uH5KsBFKsxMF/U6wkUq1kqkNSKJRcnq58jGcWPcbBzv0ESwCxVl9+63QrlXgrhRn2dCrMAgrMWXTLVrbIFrbKVp5OeIYFkkeCzGGmzCFF5hEn8bRKBK9KBL0SwlvBwWw0Qugwg4iyQ4izooizowh2+ohcl2s8wY47CXY4xWY8pVYsC8zpbM9r5cDyAxxoO8DyuSsIdkJJsPIpMFooNVrYpJaxR5ayXxrYJ830yDJ2SisLdBcxVg7PapvPRHhDQlkjPSxXe1kje1gje1gnu1knu+mSXXSrVrYYnmTaU0iyfYhzvIlxPCkxamhU7ZxMb+Zg1pMcyn+WI6W9HK17hXiZT5w1n1irlJlWCTOsYqZbhQTbiff9nQlwphHgTKdUb2Ce7ubZrun85trn/M0H7kTJDLKliCpZxjJZxxrjGDWygnhJHeyvP+79FeVykXK5yALjNUrVi5TLKcrUSUrVYSrVHirUFmr0Wqp0O4t0E4uNWiqMCuaZcyk08ykwC0i3cik18llgFLFCV9KuF/WT1NWs1rWs1UtYpwbU1E39auqlbFXLWK/qWaMaaFMd1OgO6vVilhsFrNTFbFdzedJVy2a9gz2y5iZyer90slVaWaOWsl723kRSN1nP0SHrbiKpV8hJ6tRO2vRCWvsxVz1Gt+rqU1BLK7vUCnao5WxXLWxVy9ismulWTaxVS1it61iql1BqNBBiJ9xzO2rHuk4Bf6e41cG3n1cPs6bBrBk/ReTPUeqfUeoXXyqo1Rco/VOU/j5Kfx9ttQ07Lg9Yot5OhXw/YLumYrsCb/n7CTcEeQQ6gUy3o0mzEikyc5itU66rl1ut+YZ+9sU1oUEJp4xJHDcMtpoGKyyTRbZFrmMx/RYW0ztXHcQSX7LjKrn2XhAuCcVNovj7748jNjZ2VM8b6bKJdWxSHJscxyKlf92e71jMdSwq7L6czCW2N4usKRw0Ajmjg7kkYXwkkVxUibwnqaxT2dRILvVSQKrU80zFd8mRdvJkNa1BzzBX7yJBlhIq85kuS4mXlaTJLmbLSYrl/CBBPYAzHc8N1s9THf/PdST1LPkupVP+jMVRr7E06Xki5FGmSg/BxmYCzZX9dt+VeNpFTHYymeDE4uYKG3zmaMeTBMePcCeIaXYY8XYUKfZ0FpnTWGjGU2KmUW5mscjMpdbIZ56Zftt6VKZxXYqZI8eOcuTY0a/NkWUkDNiKD/S/ATvxaP0W4fp5phrH8LVacHOFP/CyPmi4nKR+crqA8U4pE+xKJtp1TLSamWR1MM7Jvandh675vu52H0gZdKMT02jFMCONUw+6LYbW8YM+5xgKQ8yv5L4DTgdD22PoZ8MRzQOBZaOdu2+8x3Cp7XZ09HxtiumhzzlQlludi9yqT49WBPOg+80YxjCGbxweeAF+53GvVh8jXTt0QdTd8eCf9X5jYKK+3YR5ryr34TD03gMk9X/I7Unq70gfSf2hfElSvyxfktRPivCo9JHU+0TYJcIW6SOpV4nQJsJS6csvu1j6rHvnSp8teLb02YEniDBdhEgRQh6CdhrD14dA0USJQbQYRIpBmBiEiGaGuEiVicySCQTJOKaIG97iUJxs3je774Ey3I0bxN24R4xhdAiRvnQAyZZJSv+BV4pjk+zYJPXndHusfi3H69bwH+//A7+4/GWbjJag/aaS1LfbZI8mmGng/xd7hdwxknpUGHoQfLn3ZivtATyIsu3s2j/YviJ9AWkDh0zrUn5MvnxrCC6TL5cHr53kpPeT068zT15jrrzBXHmbOfIxs+UzsuUzcuQqOfIxOfIR2fIhWfLxIEGdJZ+SJZ+QKVdJl/fJkzcplzeokdMsVwdZoXpoVTvpVGvpUCtpU+3MMVYQaC3Dz2rG156PpzP9pmdyubkx2TUBw80hN73wprE71tDkOxYzHlJF9UBOvxuDGu6EALmRoB6qkh8gqn1d4whzxhPujMe9n8hNcjwptvwosnzJs33Jtr0JcCYM+x3urnGk9JPUs+w+q9nsLIuLu1/k7QRfnpJgXpFoXpUoTksOW2Uzm2U7G2Qbm2Qbj0g5b0kAb0sAb0nUIF6WBM6pYB7Xfjym/dihZ9FmetFoelJtedBkerLJ8GG74csxb2+6fabRFZHK8XlppNoTiXcmEONMYKprPP6uccOUuy9XtZfLB3eXJ4ZbnyV4qpVEvB1LR1YrnVmtJJqzSLYSSdNJ5EkW767IZI5k4C+++IsfUWYkiXYC5WYuC8wCtupqdqoaelQN62UHG2UHm2QHq9RGslUpETKHD3Z+wOvdxQRJIJUSwpMSzJWoUt6ZOJPnVQDNZiDzrDCS7GnE2ZFEO2FMdLnj7gom2UqnwEqiyExgnhnPQr85vLj9HOd3n+elfS9x4dDLBOtggpypzNNdLNetbJdWdkoru2U5e6SF3dLKWtVJibGKYjOPV5TiqhJeU2F0yUGWqf2skn2slH2skR5Wyz5WSw89OoID2qHBjGCm40Wk40GamUepXkuR7qBCWiiVRp4pXcJsqSZJFvF62x+RYFYwy1pAvFVGnFWKnxPztbxDju6b5wIkhATJYK4sZqmsoUWeplFO0yinmSOl181vAyT1Iut1quQ8S9QZ6vVTNFlHqFN7WKI3Ua9XUmu0UGXUsdCoYL5RQqGZy2wrjTIjlwajlCajjGV6Acv1Qtr0Ijr0Yrp0Nat0bb/l9xI2qAY2qkY2qSa6VTPrVDO1uply3cpCo5JKM4c2I5d1uoADqoQjah7rZBvdsovt19l8tw/icclnoTxxE0HdIyupknO8nnWcfWrlTUR1pZxjuV7AMl3OMl1Ola6iUB+mU7WyVbWwQy1n2yBBvZRu1cQG1cgaXcdKXUOnrqJFL2aBUc9Mq4xJrpB7bj/tWCjTGBwLR4tBlw+tcdnbEFmDyJ8j8lNEfkJy3H/HNP4EpX6FUr/sJ6p/0Uda6x+j9LcHoa1Vg+UZSNtxo83ojW4094Oktl3B2K6pOK4IHFc0luvmQKEJLj8muQJxG2IBHOD4E2NHkmLNIt/MIkaF31Q3Q9citzpLiJJx9Bqaw6bBRstkqWUy3+4L8gwfYc681JuHiGDLFBwJxiVh9329PN32Ya4VwGojlO1GFAf0TB5ViTyh0mk25jDdKiHWKmeWsYh9JTWkSSPtUU/QFrGXmuCXqVSPkS+v0VPwKeGykGca/pwk2USWHCZfTjFXLtxEUm9J/t5N/cxPlhInl5kp77Ao8nXq487RlvEUYXKQYLV9iNV3DV52Ke72bCY6iYxzRV/3PN4uLwKdKYQ7wUy3w0mwo0m3ZrLQnEmRlcJ8M5NKcza1Rj5NRjHLjVLadTlp1syb6mbzKoO/+PxvR9y3Hjl29KFMeTLemcVU4xiB5lb8rDZ8rEYmO7mMd+IeeNkeBNycFNycXMY7c5lgVzDBruknp1cwyepisrUOd3Mz7uZOpocl8cU1ob6+fsR2/6rJ6pHG6tGcidxKaf3La3kPvD1G+5y/LxiOUL5X/PYaXO79/IGopUfTJ28VdDHSudGtzg5/FzmKMYxhDF8pHngBfudxr3Yht7p+4O++7oirB1mPQ38eibS/X9/3xbW+A/Zvi/BfcmuS+s/kZiX1SCT1gJJ6n/SR1ANK6gGSepn0Kamr5GaSOk36SOoZMkZS/77BTzQJYg4iTgymi0GmjKNE3MmXyWTKJBJlAsEyngBxY3vHl5uL+6GWvl3QzZ26QYwR1fcOpTURLpuZzpeYMQTTXDZhpsFnR97A/xZtcrt2+CYriAeUSndSp8MFQf1HRw//IsJFQ5P9EB563a4O5mQV35fDOg+XJzF2BD43KHqvO9QYRWDAu72zcZPf4BhvYTqZX1td3GhHPrTvz5F3h+BSP97D0/lSCRll1jJXvUKJukCxeolieZVieZ3Z8gk58imZ6mPmGFfJM6+QZ39EkdsVcsxPyFafkiWfkimfkClXyJWPKJJvUS5vskDeYIG8RpX0skwdpk1to0h3E26uI8haTqDVTIBVzxSrBn+rCg8nG8flN2w732osf2JlIcEPK0k9pL8MJUVGm7PxVs89qPbrv4+/axwRzgRinYmk25NJdCYRb7uTaXuTaXuTanuRZHsy/RaW396u8aQ47oQ446/7vMryYr8O4pyK4ryK4mUVzWFpZptsZKtspls2sUU28YRK53UVwGsSwFsSzpsSyZsSzVsSyesSyiPal6Palx4VT5eRSp3lwULLnbnWZArsybSbXqwyvGk1vagzPcmzJpPgTGS6M4FwZzyBwxDUQzHZ5Ynt1vc3fo4/XXPaeXHLGc51n+bcxtOc29DLgYq9nG08xwcr08iWNH6w5w/5y7e8SJOZlOlsVuj5rNKVrFeL2awr2a4WsUdVsUZ2sUR1U607WalaeURq2SCLyZe5fHr4UybJRD4qj+EdjyjekqlcUFM4q6fwtA6i3ZhGkh1NnB3BNCeUGXYiM6xc0qx08qxUsqwkqiIT+PxAFee2vMCLO85xfs95Xt73EiESQrARTK1RQrdayVZpZ7u0skNa2SFtbJNOmtQaSvVa1qo63lSKD5XivIqgTY6wVB2iQw7RIQfplIN0yUE65RBHtEm7abBDBxLteBLkmkyZ3kShsYYqz108Me9xni54n+fmfouztT/gdEM1ybKYZGMxSeZiEs1K/J0Z9/1dGeeaxESXB0FOKGF2NNH2TOKsZEplAZVSQ7fsZl/gWh5PPMcK2TBIUDfKaaplOb4Syrd7/wsRwUtm4inTyVLJPDmuimf9lnA6somz8cs5ldBCixFHsxlGjRlGhRnGXCuMPCuMBWYyzbqEJmMe9cY8mowylupyWnQFrdepqWsG1dTrVT3rVSMrVQ3zjVJyzAUUGi1UGtUsMtNp19ls0LPZqfPpUUV0SxdbZBObZccgQX2wn5zeJ51sku2ckiSq5cVhSepGeYYWOUSPrGK/dA7+br90sUYOUqO7aTbm02iU0miUkm8uYo7eRZuqZ5NqGkJQN7JO1bNG1bFK19Klq2nXi2nVlbToCmqMMgqNCqZbuUy8Szv3AUx0TWLHKmdwHMxM/tJRbFOXZueqg4NQpjGIL8fRjYj8DSJ/SvJMEPkRIj9Aqe+j1P/oJ6r/pZ+s/heUceUGXEZbawfH1KFz9lA78aFz5p3k1W1obrpJ7Wi7QnBcYTiuKBzXNFzOTFzDWCBPdAUw2RWCh/Ol4jTYCWKGHU16v5I6Rl9PUg932D7w81ByqFYpeg3NIdNgnWVSb5sU2RYJjk3gCHPmQD7t7PgK/uLDRVjii5dxayX4nSDAZZPhWJRbvjSYAXSaYWwyotml4ziok6gyc5hmFRNrlZNgLibFrCfO2Ee6foI8dY4SeZsl8hxLpJc6Ocdc9ShVcoHV0Y+wK/uHZMkR8uRpiuXF6+y+y+QdbJk07NrNTWJ4pOmfWJl7gg0lh9he8Q7Bso0gYwMBVid+VgPedgUedgGTnDQy42K48MLlwbm4obkJx20c3o4XkU4IsXYECXYMGVYsc6xEis1Uys0sqow51BuFLDPm0a7LWaMr2aiqWWIUEuYEYbg5bFtVOFiu0exnv8r1y93C3S5hitWJt12Du13ARCeN8U4c9jfc5vxu0KegLmKCXdGvnm5hktXJZGstk/vJaQ+zB3d9EA85wURpx5Cg27b7UCed+4072U/eeDYyEkn90ZnvPfD2uNtn/V1EZnIfSb21I4/uji8J699c+/yuRBc7Onq+EtL7bp/tTvvqaAUpQz8fI6nHMIYx3CEeeAEeGuQk531lCr/RENW3+u5bKRAHJriHZaL7qnArEv7rJLzypM+W+yMRPhDhn0X4JxH+XoS/EeHP5cuc1J/L6O2+98n1dt+r5Hq776Ek9YDd9xhJ/fuJSaLIEpMsMckWiwwxSRWTEhlPrXixSDyZL+4UiDtZMokkmUh1cul9L8dox7I7uWaMqL57DD2gDHPZhLtswoZBsMseljgcKahg4OeHLar7bjE0B+Tt+tyNhwe/7f2cX4nwT0rx90rx10rxgqFJe4jJ6hut8IaiobHxjg5vvF0+pFhZxNoxRNsRhDkhBDmB+Ll88ehXZg5X3wOBXjfWrdIa29yLm/olLvV3uPQf45hPYDr33xb3RuSmFw7b5j85+ytmqzeYrd4cgreYrd4m1KofvD7SqqFEvUyxOk+ROkehOkuhukCR9QH51mfk2Z9T5vcdisd/xtwJnzJv0qeUun/CvMmfkmV8h0y5QrZ8TJFcpki+RZFcZq68R7m8yUK5QKW8QKF6lBhjGxHmekLNTgKsRvytOqZYVSzIOsSquhd4ZOsVju/+hFVtJzGdvjZ470z+TeqSgb7+MFkIDofh3sHsrNG9X++dyb/lezygko9PTKAiKY8oZwKznIlk2pMpsN2pNb1pNn2ZY3sx0/EgxnEnzJnExH6l9VCMH+azIsuDdYYfT6gITqlIelUkz0kmu2Ul22Qdm2U9a9RatslaTqh4LqgAXlb+vCKhvC6RvC6RvCExvCkRPKWmsF/70mP4sFnns8hyZ77lToE9mSx7Eqn2ROZb7jSaniy2PCi33Em2+/JRB7vG4XcbknoogqwgXtp9jvPbz/LiljN92HSa0x3PkSMZ5KpMdiZtJ0tSmCMJ7InPpNYooMWYT6eupEs1s0EvYIteyE5VyQK9mjLdSaXuYL80c1gaOCyNNOpF7NFBPKY9eU1iuSjhvCNBvCxBPKV9eERH0aNjqDMjibPDSbJSyDNrKTSLybAySbPSSbFSSdCJxEkcM2QG3z0aQ5REESHh/OGzoRydW8Q+PZUdqprNqoPN0sUW6WKLrGSNWk2F3kC12ki7bOMlrbmoFI+qSFbIcZrUMZbLMVrlEdrkKB1ylM3SxYvaZo9h0G46FFsTyDeWMldvoshYR4GxijnSzmxZQZ4sJUMaSZd6evKXkGYuIdWsJeQ+WXyPd7nj7wQTaU8n3koh3ZpNnjmXeWYFFUYNtbqZpbqdTlnDWtlCt+xmo+zhaEwHTbKKTjlIizxNhzpJhuSxKO51QuXnhMrPmSrnmCzxTFcTeWVSNm+FFvLWzDLeTqviYl4jR6NzWWL60+WXzLGkpRxJWcGayZU0G0U0GcXUGCUsMebRaMynWZezTC9gxaCauuo6NXW7XkyTUUaJWUyWWUapWUi1mUK9kUqzkUarkUGXkcVWPYd1soJu2cQG2cMBaWd/v4L6oLRxQNrZLR3sknb2yPIRSOpnqdY17JL17JfOQaJ64OdqOcUivZ4lxlzqjBLqjBKyzblk6g0s6y//RtXIelXfb/PdR1B36MW06kUs1wtZqhfQaMxniTGPeWYR2WYBUXYSE12T77idPVwe+Li8CXCm4Ks9cIl93f63JHk+4/vztY8Epf4akT9G5A9J8P8RPuoPUPpzlPo3lPrXfrL612j1c5Tx4TDoI/QG8q0OXQ+JfHnmMPD/0ZLUSuub1iGxMwsH1dMu13RcTiwuZxZuTjK2K3jw2gkufya7gvFwwvByopjgmsI410RCzTXEGNuYqd4kTP6SFckHryN8blRSD7fG0+Ii3jLZbhocNg22mAYtlkmZbZHmWISNIrDrU605JvFkmg2kmqXMtLLv+b2Pctlk2D7Ms4KotcJpMaez0kxgg5FOupVHuJ1DsNVCsHGCLP0ECeoSVeo4NfIYNeo4teox6uQUS+QctXKeanmZKnmFxfIqnWGPkSEHmC0nKZBeiuUc8+RV5soFkmTzbfcdP7v0X7y661f4Sxt+0oSfVY+PvRgve36/zXc2441YHAm+ee3Z3DT4jG6u8fg43ky3w0iwo5lrprPAzKbayKPRKGKFLmWlrmC9XswWVccu1cg+WUabLrtpXXk7snLo9z5MmOik4m4XM9FJucny23Qb3tHldw1uThrjnDzG22VMsKv7FdSd/erpbXiYe/EwD+Khj7Cu4l9ZWfqveMlzlMb9jCPt/44poQ+k3UezRx+NOnXoZ7+8lndHgT9fF4YGLY3hZmQmfxlU1t3xpW33wy4ku9h7/+41Epl9P79nDGMYw+8FHngBHjp80NszmI/4fhLWI1nk3s333LhA/13FSCT8nUR33U073e7706WPNF4pwmkRnhXheyJ8Kn2E9nsivCXCKyKcE+F5EZ4W4TERjsrtc1JXyc05qcdI6t9PpIhJsViUiEWRWOSJRZVMpE28aRFvGsSLxaww30EAACAASURBVOJJmXhQKO7kyGRqkscNe697GXcGNlH3k6QeiEZ90HX8TcNw6mbP2xyojUZRPLQdc5Lz2Lnq4APfIN8vKNO4ZfT6SPX8odZ8oYR/UIq/UYo/UYqfaMX3teKkaZB4i7yFd4sBxdHdWhbeipy+kbwcSSHv6QQQZYdTYGYy20olw0ok2Y4j3p7GNDuSMGcqgY4/3iOoPrKzLD468z1ykvvGjItn9HVWmJa1CZf6C1z6D3D0FRzjLRzjLJa1GtMV+ZX1gzlZxddtmnOS83DXM8lWrwzBq4MItWox3Bz8nD71coZ6s5+cPk2B6qXW5z0We3xA2cSPKHQ+o9T721SGfbuPoJ78CWWen1Du9QkVvlfJdT4jXy5TKJcpkI8plI8olg8pkfcpkDfIUC+Tqs4SZzxFtLmNMLML/34VdefiFzm04SpHN1/hkW1XOLH7Co/v+5hZYdWkz6zF1BMG3+Gh7/PA+PtVqkruR5sorVG6r4/cSVmHBqDcSFIMqABXVFbx/rNneHz1RhpmTiTbnkyx7UGN6UWn6cd6YworTF9SHXf8XSMfDg8EgKxJncOawOkcHBfMYyqCJ1UEz6hIDks1O6SDbbKablnJWuliu3RxTM3gnPLnrPLnghnGq/05ml+TKN6QCF6SEHYbPuwwfNhmeNNsRlNkTya3n6COcyYwzRlPtj2JUtudOfYkMuyJTHeGt/keDrbbBAKcWI4WlpEj83i+8zTnd5zl/PaznN92lp8c+RMyJZM8nUOekcOyiGa25cVTYmaz2MynyZhHu1FBl65njS6l0kwmwDWZHGMF+UY7a9QKeqSFfbKMfbKUOl3L28rFReXiHeXJRfHjffHlvArlaR3FPj2DLUY0rWYkVWYiecZy5hllzDOLKDLzyDP7FNVJOpmru+KJk1j+8NCf8JNH/oIfPBZJrISxVHtxWFscVaGsU+vYoNawUa1lg6yjQW1gke6mUW2hQ23nsMrnZa3YpaNokcdoVCdYKidYLo+xXI7TKsd5TE3jlLbpNiwqLZN6M4pqtZtSvYUSvZEiYx3VnnuYozrYmbaCbFlG17THyTKXkW7W4+2Ejbrv3rqdxuPtmkKgE0qEPY0Z9iySrAwyrTnkm/MoNRbSoRtZpVawU9bSLZtYI5volt10yx4eT3yBEllElSyjSlqYL7UESeggQR0qPydS/hsx8lfky8d027s5H1LJa6mNvJ2yiLfnNNAq/hwIm8fplLWcStrAc6mbeTZtK0dmrqbJKKbBKKHOmEt9v+X3Ul3Ocr2QVr2Idr243xa7giajjDxzDrFWFinmXPLMfMrMWVSaCdSYiTQYybQYabQZGbSrBtbLWtbIPnbIRvZLOz3Szn5p5YC0sVc6WS8b2SHL6JIeNsrOYUnqZXKSbCuZVXKI/dLFgevU1J2slX1UqhPUGsVUG4VU9WOqncQss4kqo5xWXcm6/jzUm8e1sMOrnQNT13MgbAPLVDlNRhn1Rim1RgmLjSLKzDzyrCwSrDimOkFMGAWpPABvlxf+jh8hTgARTgiV00MJVf7sbfLH3+XPNCeMODuSOCucKY7XLe+jzPMofQ2l/5Bg+QNi5Af4qM9R6j9Q6t/R6jdo9W99xLXx7rDQdgOGmzPiGmlgzT6acVo7Fr++1jN4bnHh/Ee89MLH/PT9EBxXDC7XDFxOPG5OYr/tbzrjnCwmOvFMdPkzyRWEuysUf7OeIHMZ04wjBOs3CVXfYqr6jGD1Q6aqPyZU/paLZ+4sv/cHvT3X2QLPcGzqLJNcxyLDsYi5zZo6y7H4R6U4aAQw3cojxJ6BvxN1z+9/lONHqh1Cvh1MuTWFJWYgCUYn7lYngeZepuvnyNYnWaB7WKB7WKj2s0gdolodp06eoF5Os0ReoE5epFbOUyMvUyUXWCyvsjLiUban/4AsOUyOPMoceZI8eYbZcoJJ/Zblo4EpnuwoWk+6foQgazGTnOS+HNR2BH/5rUr+8UfWYJsPrDvr6+tH7DOeLk9m2OEUmX3W36t1JRtUFdvUEvZKM4dkBYdlBT/r/dvr9pVDv2M47Oi4v0F62rHobEtgVnLSPdtKuzmRv7c5qQfyUI93SvpzUDcwyWplsrWm3957Nx7mITyNR/GUJ2gpeZaW/F/TNPvXVGW8QmXq61Qk/AvjpHrYPjA03cv9xo1q0+HekYEgydudUw7tyw+rc9nDlp96DPeOuzl7u5UL30gBGQ/6OccwhjF84/DAC/BQIic5jw96e8bUfr9DuJEoG46gu7G97yUQIF6EWBFqpY+I3i59RPYzIjwuwiMiHBRhb//vukVYI0KHCC0iNIhQLbcmqWeKECXC1Iegbsfw1SJGDCrFZpHYLBSbcrFZJpPoFl/WiS9d4sNy8aZRvKkWL8rFkzzxIFQm3HSv4RaRdzK23U5Ffat73qn6euh133S3iNjY2GFzZx0+fPiu73kvm9gBonakOv/Ntc/v+XseVmRn9dl/f9DbM2xU+8CB185VBznYlUCYuZyZZhVvGZq/VYo/6yeov6cVn2jNZa1519DsNQ1qbPOey3crgvly7+dsW1V419cPZ4P8xTUhK/X6qP1EayYtuoFqYy4LzULmm3MoNrPItVJJtxJItGcyw44m0gkjuF9N7e7yuOvntaxOXPozHOM9HOMCjvkstnkU29pBTNhmyitW0NDcdN1B4Cx7EqHOBFxurnvuCwMHWCFWFZnqxRtwnkx1nlhj5+A1Ac4U5hidFKhe8tXzNARcojHoEnV+71Hr9z6VnpcpGf8p1eGfUh39beZ7ftpHUPtcZeGUq6TLOconXCRfrlIgVyjst/3Okw/JUu+Rqd4gXZ0jVZ8izniUGGM3oWYnvmohB9dd5Uj3FR7ZeoVHd1zh5N6PeWL/x0ySRFZVPE7GtOn89I2T/PzK/xls36Hv9sOYm/F+YGBMGzpn3Pjsxzdv5/0nT/H+sSdYHDqdXNuduZYHiyxP2kxf1hh+bDGmsM2YwgrTh6hh8lLvXHVw8P15/8lTvLdyK++WL+ftGaWcHD+TYzqck2oWe2Up21QrW6WDLrWcDdLKNmnjoDGFVyZG8n5gEpf8knjTNYOXVTgXVASvShSvSjiHtS+bDW82Gt50GFHMM1PItCeR6ExkmjOe0H5b71BnHLHOBCL7VdQ+w6i8h4OXE8oMcw77E3tZIlvpUI+yN2Ij0RJOjETwg+ORfGfnT3l6QRbZVgZRdjSz7DjyzFTKzBxqjSKWGfPp1ItJtBJx6yf00402lqu2frvtNnZJO51qGetVKeeUi/PKxUvKjTfEm0viw/MqnKdUGlv0DNrMGOrNaKr1alr0YqqM+ZQbcyk1iygx8ykwc8myMkmUBGZJPLEyk+kyjWiJ5kRaHcdCTfYbJkcNk51qNmtkI2ulm3a1iUq9hVq1jXq1g3bZxV4p4MO4OF5JXsJy4xma1ZM0yRO0yBMsk5O0yEmOqOmc1DZHDZsay6BWr6BO7WG+3sY8vXmQqC4wVpGvu5hjdJBrtBNnzb9vfXqSywtfJ5BgJ5woewZxdhKFZg51uoSVeiE9soT9sowe6WK7bGKbbGWv+27WyRYKZT7hEsMsSSNbipglaUTKdESERzr+jVD5OWHyD0TLz5ghf0mC/JR09X1y1SfUu73IyYqnWCDxfNQWT4ukcTp3C6eS1vNs6iaeTd/KMxnbaVCF1BvF1A5RUw9Yfq/QlazQi2jS5WSbmUTZiUy305hpZ5BhJZJvzaDEiqXMjGWROYs6M5FmI5kmXU2XWs0G2coO2UCPtLFH2tkjK9gjreyTNvZIBy1ylGckk2XyON2yg33SeR16ZCUr5BHKjLmU6rXslVUckE72Sxc90sU+6WSbbKJGTlKl21lk5FNp5g1inCuUKHMNFcZclukFrFQ1PBq5jRPTtvPYzB2cnLWLx5P30GCUUmfMo8ooYpFRwAJzDvPN2eSbGcyy44i2I2/pNDIUHi4PfF0+BDn+hDnBxNhhxNqRZFqzyLPSmGumk2cmMdtKIN9KpsRMI8kengjV1hqU/iOU/gO81PeIUp8TqD5DqS/Q8p9o+S1a/rMvD7Xx5i2hrRU3kRI3qsJGm3t54D5fXBMMmcIffxiIKSH8xTv/u9/eexZuThJuTirjnEzGOTl42GX4WEvxtksIsFYw1dhPuPEI0fppYvRpwvRLBOi3CdQfEay+S4j6KR7mOrRjjVq9Fhsbe92a6EayMcxlM6Uft3q250yDn2jFFtMXTyfgvrz7bi4PHNckgu05RFsFxJhtJBi7iDIOUaw30uT3CE2+x+kIeYbqcQdZoPZSJcepkRM0ynM0yvPUyxnq5QXqBpXUL1ElF6iSV1jmdYlE6SZFtpMue8mUg6TJLtJk9x3tQ852HKVUPUqJPk6RfpRkYy1eTuR1/WagLb649uXPd7oOCXKmkGPNokXPo01KudyReNO6/XZl/fW1HrLT730/s3mVMex+7sixo6N2fhkOLtfU+zZ3fJPg5mQyzilkgr2g3+Z7WV8OanNjv8X3fjzNR/A0HsdLnsVbzuItF/CW16hM+hfK4/8FX/kWvnIFX/mMn7z6v27a395Lu9yuLwz0rdvtqW931jIQ/D87Nf+Bt8lIGCOqf78x3FnecET1cGk1xjCGMYzhDvDAC/BQY8C+Y7Rkyu1wJ6Tn0OsGvvubTtY8SIx2Yv2qJ9Qo6VNAR0gf8bxMhEYRNouwToQuEVaI0CR9BHelCPNFKBIhV4QMEZKkjwCPFiFUBK+HoH7H8NXAVzSN4tAkDo3iUCcOq2UyPTKFXeLHFvFjvfiyUnxoFR8axJsK8SZLPPET13X3uhVRfKck9d0QziNdN9Lm7bfX4FJv3gNvh7vFcIcZQ/HFtT4lx415gUbC0AMeb5fN1LvIM5udZfHhmf2Dc1Jvx9/zdEcTn/XGI9JH0I72APKbDO30KX2V1tflePR0Uggzl5Mnn5AnV1ksL5BkFbLWMrmmFD/Uis/6CeqLhuZ1Q3Pe0Jw2DJ4xDcrtuzsUmZNVfNv88CMFDoyUm/dW9/vtNYg2ppNlJbFa1dOha1iuF9FolFNtzKXCzGeumUOelU6WlUSyHUecPY1oO4KpTjD+zhQ8XbdWdo0GppOIbe7FMXqxzcewzX2kJb/EhrXX2Lntxxw++EOeP/UZHaV1LNPeVFpe5NsexDgT71tfmGFuIV333oDTZKgzzDS2DXnnvAlyAihWvVR7v0FT8CWap15iadglGoLfoyHkfSq8PqZ00ifUTP8OS2K/zQLfT1g45SqLAq6SLa9Q5rrCfNe7/f3rY3LkY3LkMtnqA7LUu2SqN0lTp0nWT5KgjzHH92ma0l9j38qrHNtyhePb+1TU7pLO9577DdnRLfzkxd8yXk9jnETgkhAs8SI3+UvL1of98OtekJ11sxXh0Dnl45Pf4rMzW4kUh5+dcpEm48g3JlFmeVBtebHU9KbT9GWD4cdOYwoHdQCP6UC6DT9m9vex3PTCLwnqU2d4f8s+3mvt5uLsJVxMr+LtxIW8GTWVfaqUnaqBTWoZm1QLzbqBzaqZ3aqC3cqX90PTeD8sg0txRbwzOYFzEsY5FcbLEs0FCeOUCmKd4cVq04uVphe1ZhLFVgBx/YT00LzTE10uApxxo1ZRG24Ofk4MqWYppbKc7cHbaJcTtMsJIiSUP33ir4mSMCIljGRJIM/MZYY9k0Q7gXQrhVJzNtVGMUv0XIrMbIKc2MH7Vuo1rFWr2aBW0S0rWS+dFOtWduqpPKldPK1dbDJNerUbbytvzqoEDut0dutpNJlhVBsttOh6lhoL+8ee+Sww5jLfLCbPzCXdyiTFTCVREvh0bxyBEoKXCKXaYJ1psdWw2GNYHDRMumQnXbKNerWdSr2DGrWTBrWHVtXDOtXBp/PncyFnBYdS3mN/6kaa1bMsladZKk+zWrp5zLA5bFjsNmwajbnUqwMsUXuoVLuvI6qLjfUUGWspMFYTbmcM1kV8YgINzU00NDfdtYrLw+VDpB1KjjWdQjOBdiObbaqYfaqcI1LFYanngKxgl2xgp3SzXTbxYvap694BPwnETwKZcEOO2TT5DtHyM6bJXxErf0ai/BFp8kNK5SKL1cvUyQmaZSuPxTczW5LIlDhKJJFT8w/SJLm8WfgMB0JXUW8UU2MUs8SYS4NRSrNRRpMup94opdDMJt1KJdSeSbAdR7g9nel2JNPtSLLtaPKsGOZaM6gw46gyZ1FjLKBBr6RbrWSLbKJHWtkjbeyS5eyWFeyRFeyWDtbLNg5IFc9JOhXyWr+Ndyc9/TbeA7be7XKYPKOBFHMeu2Ud+6WzX029kh7pokc6WCmHKFZPsMBYxAIzl3JzNuXmbGLscAxXGCFWHaVmHs1uBRwPW8SJGTs4Gb+Tx5N2s8a9kdWeTdQYJSwyCqkw8ygzc5lrZlNoZZBnpRJvxxDsBBLo+DPJNXyee8PNwdN058jG/Rxe3cPh9r3Mi8xjlh1NrpVChTGbJUYhLcY8ao0CKswcqsw51BkFFJmpeA2j1lb6Jyj9AzzU54SrzwhTVxkvv0TLf6Hlf6Llv1DGGyjjNZTxKsp4ZRi8yEQnjewsi4tn9GDgT2aysLUjb1QBjE5/8NoAmfN3H/0fTAnCkqn86GIEto7BzUkYVE9PsOfjZTXia64mwNxLoHmUQGM3IeZmphp7iDCOEGU8zjR9imh9Dn/9OoH6A9ytFdd97+ZVBpc7Evjj3ik37X2Gvgd3mrt4kuvmz941NO8ZmsZhAhQd10S0Y41ebeskYjgpmHYlHuZqIs3VpBurmGN0kW+spi10DU3+R9g060W6Z55jw7RzdPqeYZlzmiZ9igY5NZh/vl7OUi8vUCvnqZKXqZYLVMkF8uUKsfIssdLOoxXXOFT8E2bJGmKljXHiN1hf13q/4Ae90Vzr/WLY/dmLHX9IqXqUufoIRXof+Xo3eXoHucZW4lTN4N8NrfPLvX2q0nsJlhtpnr9xr/vraz3XfTaaIM+RMJSgu9+5r39frL1vRB9JXcQEe1G/zXd7v833VjzMvXiaR/A0T+KpnsFLTuMt5/GW1/CRd/CVDyme9kvmRH5Kbtg/4yffIy3wD2gpeZYfXfhfw+6ZR4NZyUmDblZDMRAsO/Aub15lkJl8a2XpnWAguPKbEEg6RlT/7qC74+az8JH4iuHO8Ubq02PcxRjGMIa7xAMvwDcCmclfqqt/eS3vJlJlNMTNaAmZ315jMCpvLAJpeNytTfHtSOpfX+u56wXm/UCQCAEi+IswS/pI7NkilItQIn25sbNESJE+pfY0EcL7r3vQbTKGrwblYtMhLjrERau42CruHJcpHJUp7Bc/dokfW8WPDeJLl/hSK77kiy8Z4kOMTBoxEONe1NS3GvNGM77dyXffaN/6TcKNKo1bEYUDi/jbqT+U1tdtYANdNnGOTbTLJvQuiOoBZGdZrEo+Tr5cJV+uEmYufeCb4AeNMLNlkJwulTcpkMssUceJtsrosEy+qzUfa82lIQT184bB06bBif7chvtMg+WWSfgdtM22VYWD/X64d+CLa3396lbXXzzTZ+c+ksX30Hfuz3r/b9bLPtZJD9vVCjaqZlbpJbTpKpqNCuqMUiqNQuabuRSamWRbyaRYAyR1OCFOMH4uv3tSUg+Fac/HNg9h6S2sWfknbO3+I/bt+RHHj36fp3ZcZK+k817MfFZqXyotLzJs9zsi6EbCNHMjqfoZUvUzpOtTpKlTpOnn+n7Wzw3+nbvLg1AnmDhdM0hOLwu/REvkJZZHX6Ix9H1ap1+izOMq8z0/pT7+OzQlfUZl4FXmyNsUyvsUyiUK5B3muT4hVz5itlwhRy6Toz4gu5+kTlfnSdHPkaAfIU7vJ1xWESBNnN22mI9P/A/cJYvJksrV3kS+/UIcP335P/nJayeYHV/Pz979n/zdh/8vtngj0nc4/DBbfd8PDBycDZcDfeCwerxo/vtnswgRiysbN5JjT2aJ5cVy04dVpi+bDT/2GP4c0QE8oYPoVcFcUCHUac/B8fz9F17i/f3HeX/7Ad6pXsk785dzsbCZx6ZmslOiODJhGRt0Det1PW26jqW6hs2qjl2qlPcSInhUfPggIp994seHfqG8aEfTK6H0SgznVRjPqEC2GT50mJ60mp4sNz0pNxP7VNSucfgNo5j2HKWK2nBz8HFCSbVKKJA6jqZ0UCtbmSYzCZMQfvxMCOESQpiEEKankmOWEGvHEWfHk21lMM+cQ4GZQ5qVTpaVRZQdg+HmEOdMYIXaRKfawEq1njVqHcvVSrKMlezWERw2XBwxXHSZFif1eJ5TEZyVWB5RsezV8bSrVbSqZazQ1TToxdQZldQYC6gwSikw88mxZpNpZZFmZZBipVIYMZ3djbtJtsdTbVk0WBYrTYsNpsV2w2KjKqRF7aFG7aFK7aVa7WWm5PFI/WnOH31z2LHxhcNv88LhtylVi+kx3Nhq2Kw2prFMHmGJOkSd2s9itYdyvYv5ehulegvz9CZKdDeR/TlobxUkdCd5Mb1dfUEHs61g5lmRtBnxbNYZ7Fd5HFIlHFHlHJHFHJAWjkgD+/tzNq/UecQ6k286QP7L3n/gWm/zdZ8FSgiz5VPi5U9IkJ+SJ1eolFeokXPUyyla5DG67BPUy1YqpZ18KeDKxng+aE2lRDJo9a1lgcxmlW8Btf1q6npjHtVGMeXmHBKtWfg74QQ6Ufg4Ufg74UQ4U4l0Qol0Qkm1w8mxoyi0plFqzWCBMY9KvYwNqoN1soXdsoJdqpWdspxdg2hlu3SxXjbwkprCAVnEUnlqkJTedwNJ3SX7WKg7ibNK2Szb+m2+OwaV1j3SwVbppkodotRoYL6ZwzwzaxBRdiiGK4QgcwEFkkHDuDLqZR5n08tolFJWuzdQrYpYbBSy0Myn3JzDPDOHYiuTPCuN2VYKmVYC8dY0gp0gfFw+THZ5YLt9OV9px+LIsaNc7H2dt568wBvHz/PagRd4ZWcvL7Q/RZt/JjVGPkuNuXToclbrRWzUNXTphSzXZbTpBSzXJSTY11sFa6sTpb+HS39GiLpC0KTvEhX8c+LifkV8/K/w8PhHfH1eQRkvo4wXh8UE4xzuxvnBe2ZnWWRnWbclUSa4ghjv8meyE8nEIXmlLTMIU4L5q3f/N5ZEYksMafEJuDmpuNtFeFn1+Fit+Jlr8De3EmDsI8g4RrDxBCFmN2HmLiKMQ0QbJ5iunyVWv0CA2cpkq/mmMizXczkiLRyRFs509SLy5UH5pi7N1o7rnTaGrsnvxD0oxmXznGnwvGmwcJjARGUaI48DrnAMVxSmXYZpLyLIqiPYaiTDbCLTXEa2sZzZRhu5Rgd5qot8WUWBrGH11BdYFfQCy8edpsU5TbN5mkY5M0hQN8pplsjZfnL6JarlZfLkKmnyQ6rlZYrlQzYlfY9av5eonfIShyrWcab1rwbXm+c7ymmS3kG83nFtsK4u936Ot46hTJ3sJ6j3k693k6u3kWNsJMtYR4axmhPlewiQxJv3MffozjTSPvFG9d6NdrP3QgBqx7puHf7baww71v8uuk99lfiSpK5kotXYl4va7Mbd3IWHeYgY4xGy1ZNkR3wfbzmHt7yKj7yNr7yHr3xEbsRnZE79HmlBP2SK/Jgp8lNmef+CKfIXNOafpSB5w6jKMRCgPJog36Hq+deefReRL2297+XM4H4o/b8ujCZ12Bi+GRjqQnWnoryR7vvraz1juajHMIYx3C0eeAF+Z5CTnHdHVrg3Du6/ufb5oN3L2KB++7oeCBgYGik7GtxuYh2tTdjXDU8R3EWYLEKg9KmxQ2UsL/XvMjLEZKO4sVHcWC8utskEnpEpPClTONFPVB+QKeyWKWySKdRLACUSQL5MIVf8yBSfr4SkHnq/4XCn1430t9/0QJ2RiMKh9XG7+yh9vSVzhMsmx7FIdWziHZtpLvuOyNAbEW8cJlfe78d7D3wD/DAgySqkRe2lUk5RKc+xUJ6hSh1iihNOkmNzWWveMjQX+hXUT5sGj5oGh0yDvabBdsuk2zJZbZksti2CR9E+Q20xR+obt7r+vTP5I/arGxVFr3cUsVKOsVKO0S1b2KyWsUY10K6rWar7SOqFRiHzzNnkW+lkWkkk2bHM7Lf7DnIC8XH53Nd6N10RtFb/lKlBO9i9o09FrSWF8zOzeUfCuRwYzFblR5XlTYIz+pyft0Oafpp0/SwZ+jky9SkyVS9Z6jTZ6ixZ6gzRVgWTXP5MdgUQ5ASwsaye2fLYIDm9YtolWqdfoiXmPdrjLlEf9i0qfK5SPuXbRMkuavy+S5Fcplg+oEjeo8y5TKG8RaG8SZ5cIkc+JEu9Q5Z6kwz1CmnqRZL1KRL140zXu9i/aCPh0klvdw1v7/0ll4//mu+f+ncmyiwmyEzGSzTjJILxrijGuUJx2QHkpheiTAMf1/gH/j591YiSP2NB6lpmp+azo6Nn8NDwN9c+v+7wergxNcg1nkx7Mo2mN8tNb47rQJ5WQbyggnlVphKrx/HLa3mkxMbz/slneP/YE1zasJd3lm/infp1NIgvP647xAbJ5Ez0DjpUJat1NVXGAmqNhWzUi9ip03g3LYKD4s3nGd78qHgVxySQpySEp9VUnlZhPK9iOKNC2Wv40WJ6stT0oNH0oNIKIsmOJGAUARmO28iEtcs1ngh7BjWh7UTLDIIlgGAJJEQCmSpBTJUgrvWWUxYbSqSdSbqVToqVSo6VRaaVQbqVQY6VQ56ZR4KVR6QznjbTnaVqO8vVFtrUZparbhbr9ZQbtWwzXGw3XOwwXDSbNkf0JJ6UBJ6XeI6pdDpUJxtVB126nhZdR7OuplEvZqFRRqFZSJ6ZT645h2wrh1lWDmF2Ju5OEAEuh2zbotS2qLCtPrLatFhjWqw2LYrNYmrVfuri1nKo/vQdHT6/euQEOxNyWKrW0iyPUq+OUqcOUaP2s0jtYaH+/9l7r+g6zivPd1cukACInHMgSOScI5FI5JwBLTG4cAAAIABJREFUggQBkGDOIJgDSIpZzFk5U5ZblmRb7rEcxu5gtu12u909PW67Hbt7Zu7yWv02D/f+7gMOIIAkSFGSTUnGw38hnDrnfFX1VdW392+H/dSoe6hSR1lkLJk6trM9899+++2PlMXnZ88jzJpPseFBpx7Oei2W7Woyu5VsjlplHDOWMa4s5ZhSw7h0MS4dnJFcao0P78HNconytK/w5Wv5BEsIO2QnO2Qn7wx9Y+oZsGtoP93SQJF8nRp5jTp5iSZ5jna5QbdcZrk8zSo5wRo5zLBs53LSKUpkKXmSxFvLs/hK1+tUSwENWglNWulEJrG2hHhzMR62P15WMD5WCC62J262G8FWICFWICFWEGFWEMlmGNlmJIVGNOV6BlVaC4NqH8Oyh22yllGln11KP7uU5Ywp/eyWFWyXITbJZs4qi7iu+LJB1tEjlzggw+xzwOfpkHpExqhR+5lvRbFJdrFP1nBQhjgoQ+yXNeyT1eyTIYbkKKXKYSq0dsr1HMr0rClFmqFodiB+UsJXVmewRDJolTKeLa7klbLrNCulNGhLqNGLWKbnU6HnssTIotBIJ9dIIdNIJMWMJdFcRJQZdl8wl4jw5jOv88aVl3nt7Au8cuwZXtp/gxd2XuXWynNcrRmnQytlpVrFiNrARrWZbUoHo0o326WLTUo7G9R2Nimd5BopU5+rGkMo6ge4u/0tWVn/Tl7e7ygo+B2Fhb+luPg3LFnyG8rKfk16+o9RtBso+jUU/TqKfh1Lu4abdg0f7RrB6jXmmc0PnbPzbX/crRh8rFT8zVx8rHQ8rXjcrGhc7BA0JwvTDsWyIzHNaEw9huH25TibObibZbiblXiYNXiaDfgYg/jpGwnQdxGoHSJYO0GIdp4wbZwIfRdR2iFitJPEqhdYqK/Dw4q8bzz5RiJ7lE72SzeHpJdwK3DG69ODOKYHzk49Fx4DMvaZBnsNnQOGTuk9kPrODZU/3P1gxj3gtVffQ9U90ewENCsdP3MJ/mYlKXoDqXoz6XorGXoHWXo32XovuVo/+doAhdogJ8vG6HE7xRqPk7TKafrt6/QZN+hWpkmu0yrP0iTP0+oo8d0iz1Mo75Mt36JFnqdFnqFBXqZBXqVc3qFIvkGh/CVnh/onALREzADUk9oyJFwaLifKKEBzssjW1lKhHqFE3UORupN8bQs52joytWHS9QGq/Jazp6ybRGnjgyuL2TW0n7GRw5/4Of8wO3H6eXxQudnHgdTTq2EkpaWiqOpUANy9Nun0tfadG+on3sc/J030n5+A1FF6F/naKvLVTTSpuxhWDjKgnKJfLtIb9l2iXd+hPv1VapMmS3y/j698k5ygf3cA6rv4yY/xk3/AX37KQud/wl/+BVdjdlCdl6XNmCOPs06Y1E8++OeP5TeZYeN/zoIbVOv+6kVz+nxq0g84WS3lk1YFmNOc5jSnT0FPfAB/FspPKyY/rXgqI/tJj+eLopw0mZHdPvn/d699MMMZP/n6g8qXTGZQbxn6/J4bWwTzMzCOOX16ChWVPeLEHnFitzhxUFy4KX5cFz8uix9Piz+nxI/j4sc+8WeVBFEvwVRLEBUSwCLxJETmc+fazGjyxy3PPV1PIoBj8vp9nHLYnyXtGrq/OsO9wQH3lqW7V/car7GWSbVpUGYZFFoGWZZJsmWy+BOA6nhtL3nKq+Qpr5CrvESgUffEjeAnrcVGPW3KMerlInVyniblEI3KAVrUDfhaYSRZJvt1jduayiVd44wjg3qfrrHD0Nlk6IwYOgOGTq+p024aLLGMh/Y31JysGc+pScg2Yz6oszvBJqPbZytvee//3732AcfThtgoBzhkrWODMsiQupw+tYN2rZEiPZMcI4U0M554R4nvMCsEH8sPN9sT0+mPAz8Hmvfz3vWf8Mr5clTJRpVY3u6K55tpnfx1wy6uFC+nLT7/U/s+XzOdDPUcmerTZKsXyFEvk6teJV+5ToFyk0LlGfLUveRr/RRpg1Spm7ne3UKJXKZIzlIop8mRIwwmvMVQ0lt0Rb5EpuwlU86QLc/Q7PffWSZvUS5fcYDqL1NtvEmd02sskZcoVp4jV3mFbOVNcpRXyFKeJ0O5QZpyiWT1NLHafg7VP0+kDBMhqwiWdt48Xsz715NxkQTmy2LmSRROEoaTGYaTHYJtB+BuOxFmuRBkOxNvfjr9Mj9LmizJ2FnyNyQv+CFB2rWZ18MsZQn/6y6P7FO4yHImznKhTfckN2PCQe0nOsFi8OvbPyRDXIgXmwJZwD/ufo2/2eDJkCzhucJSNizopl+toUIvp02tYpNaxVY1mRHVgzHxZFQ8+X7leraKN897ZXJSCeakGsJZJZbLSihHVX+GNU86DHfaDDdaDDcKjXCizOBHHhNP2w1P2w2nWQIT3G1P/Cx/AqxAtrcEULWoih8+40eQ+BMsAQRJAMFaECFWCJ6WNxFmFHlGHnlGPgVGAQV6ASV6CRV6OUu1ZqoMV5qNBXQpe+lRdrNcGaNV3UGluoNatYcR3WatbrNOt8kxLY4oiziqpHBBSWKXdLNZWcsWZYjVygADai8r1HZatAYq9aWU6+Us0Usp0ovJMMqJNPJxs8LQnCy8bZNM06TANCk1TapMg0bDoM0wKHYAo6Odtz6W0/nD7OrX6ZEzdCsn6VBO0K4cpU05SqNyiDy9H39r8dRxzcs1ZnV0T64BHnbefOz5RFuulBteNBre9Op+jGiLOB/cwO2YLm6GtnPNt5UrHi2c0qu5oGRxQYmkwvCa+owRdQnHpZci+Spu8gc6pWMKUndIJ+8MpXJYVnFYBjkq/eyULTTICzTLs7TKLTrkGr1ygZVymiE5xho5wnrZz3bZxCZZy7BUMeLXQqXkcGlJO9V6Ecu0AiLNMDxtT0yneSywfXCy3bCc5uFuu+Nr++Bn++Jn+eJv+RFsBRJmBZNmhpNrJLFEr6JJa2dQ2cQ62cao0s8OpY+dSh+jynLGlOWMKivYoowwIps4p/pwTomkX46xTXayfwpSD01B6Ily34eo0jrQnCx65TR7ZO2014fZK6vZJ4Nsl000yFnK1GFK9SxKjAyKjfQpaU4Wwz2leEs2aZJIgaSwTHJpEQec10uo1guo0HMpNbIpMtLJM1LJMpJIM+NJMhcTa0YTZAUQYPnh4ijPPQkxf/fu/8Mbl17itTPP8/L4bV7ce53nt1/h5oqz1EounUopq9Rq1qoNbFbb2KF0Mab0skf6HSXQVzKqrGCnspJutYYwK4Si3HJCA79Bevp/kpPz7xQU/Jbi4t9SUvIbSkt/TVnZr6is/BVLl/4bVVW/JMDvyyj6pSm5aReJ0C6yWL2Iv3YR1ey653mZiY+ZxkKjg0ijgTCjimCzlAAzzwGpE3CzFuJih+JiJWHZkVh2zLT+02k4WZksMEvxMuvxNpvxNjrwM9bgb2whUN9NkH6EEO0kodoFwtUbRGqniNYOEqGvIMTMI9wsItKcGfiRZcSyWWlih9LKLqWdHu3+wJDJZ8K9cPq/7sIf7n7wWCCz2jIYNHSGDZ3Mae+bbD/xoGDUNfXJ+JiZxBmVxBtVJBo1JBn1pOiNpOktpOvtZOqdU9nU5eoWKtVtDHvcYp33CwzMf5oOuUyHXKNTrtGj3qRLrtMsz9GsPk+L8gwt8iwt8iz58jVi5EdkybdplWdplRu0yg3a5Bna5FnaHcB6iXydZfIW3hLFYqmgSy7TI1fplqv0Ktfp0y9TJ69TJV8iW+8jyphYe6XrAxSrYw5AvZ5MbTXp+gApei+JeicJehtLQxpZrNcRaubhbPt+4mf+2MjhB9qtswGVyfXuw9bN07VtZPZs2vj4+BmfO92Gm7T1vshtVT5NBdgmWZZBppFBnV7GarWWEbWDEXWAEWU9w8oog8pBVion6JOLdMtNot3eozb1Dari/hMf+Rq+8t/wle/gJ3+Fn/wAP/kRfvIP+MnP8Jf/gb/8T/zlX/GXX+Cpvo5tzbQZto18CKgn/X8fd63wwdfG70tWeliSwGz2/edJc2W/v5iaHtg7pznNaU5PSE98AHOa06eu/LTi+0qmTzr7JwMG3r32AXeuTRgWn1c4PacvrlaJxTGZx1GZxylx4UXx5Xnx4/YUqPbnnPizXULplQg6JZwWCaVNIsmUIBaICyIT/WbudcQ8ClLPVs77cbKlPy1NfvfnEVLvGtr/QFA4GUQz/XhP/r5laOa29xqwqZZBl2nQYhrUmgYVlkGRZZBtmaRYJrG2SZRtEvKYsDpW20m2cpts5TZZyk2CjIYnbgB/FpRoFE7B6QZlL83qOhrVEerV1VPb7NB1ntY1jusaB3WNXYbOZkNnjaGz0tDpMXVaTYN6R9bfEssg1TLwnOUczWb4T16DD4NrhVml/Mfd4qmI6OkBKpOR0rPN162rPzsZIP/8vQln4D+98//x/Zf/X/7qyxH3jffT/D4/M5N09RSZ6lmy1HPkqBfIVS6Rr1yhQLlOkXKLAnU/xdowVepW6pUxdoS9SqU8Q528QoO8SoO8yqrA9xjL/R4Zsod02UW6jJIhx2ly+0tK5T2q5EtUytuUydvUmG/SMP8VWt2+Ru38OyxRblCmPEeJ8iKFygsUKLfJV66Qo54mWz1KhrKPLNlMjmwkU9aSLkPESyPRkk+EZPL1p5J566mnuXnoVcoXN+FiOxFvLWCR5Uqk5UKI7Yz/FyijerI043DT96lY9COKwn5MRnz3fdsVZJTc1xftcR2DiqryX3fBQzT+8+1f8/M7Bv/28nqixSJWbBLF5vujAdRJJleKT9KsLKHWkQHcqZWyVi1lvRbGgO7JZsWD79W50yfuDIsnh5RADqlBHFKDGFcWckpZyBk1mBW6O82GGw2GG7WGG9XGAsKsRwcahFt+LLKCiDMjCLcicZnWL95ymoen7Y2P7TsFqqsTa6mKryFQCyBQCyDICibQCiLICsbZXoDmZFGhl1Oil1Cql1Kml1GhV1CnVbFcbSDLdKXQXECLcpgO5QDtyj763J5i3aLnOZXZyVb/IPoMi+W6TZMeziElk0NqKluVfrbLBnbKSjYrK9igDLNaWUOPOkCd1swyfRkVeiUFeiPpejv+VtzUfsxzmmh3EWxPPPeyTJMi06Tc8Vx0t026ens+EaCe1M3x19mbto4uOUu7copW5SnijAo8bZsg254xRyYDjCbvv9Pv3SIPzuTzsOcRarmw0HIl0XIj03SnxvCmQ/dlUItincTwfEIXz0a1cSuoieveDRySSIoMjxmfs1rL4rS0cUraOSXtnFdr2Snb2Sk72Ck7OCwrGZeVHJZBDssqjkkfR6SLrbKBdrlOt1yhVy5OZVGvlnHWyz62yihbZCd7lWF2SR/rpYHVLhNZx8VGJhFWyAPnoZvtjrvtgbvtgYftiZftha/tQ4ADVEeaMWQZhVTrNQwoyxmWrexQetmm9LBd6WWH0suo0scupZ/NymrWyHbGlFKeVn24pCTQI0+zXbazT4YeCKlXyxj1WgfzbA+Wab3skC2O1wY5IIPslyH2yBB7ZRXDcpBidR/FehWFRhr5Rir5Rgr5RgqJ5kI0J4vh5R58+/LX+e7+m4zlJVOh51Kvf5hFXeYo851vpJFtJJFuJpBsLibeXEiIoy+1n+XrKPvtxtsXvzG1PnQTZwLFmwgJYJGEkCSR5EkSbzTnsT98AlKvUxvZorSxU+liTPrYKyvYJ6vYL0Psl9XsldXskTXslhGKJQ6RHjIy/oPc3N9TWPjbqezp8vJfUVn5byxb9m9UV/+S2tpfUFf3ryj62RmKVs+QoZ4mXzmDpd3A0+hgod5JkraBeH2YxXo/C41OIo2maZA6H18zAy8rEXcrhgVWHK5W6gMAdRbzrFzmWYW4mzX4Gt34GcvxM1YSqG8nSNtHsHaUUPUsYeoVItSbhKlPE2xmE2LmEGYWEmEuIcqowMtahOZkEWD5MqxWs06tY6PayGaliRDL/4Fz8z/uPngd9FFBpuY0ESRT7bjfNJgGcdbM9dzkZ/7oDT/cJICNJcd5e38O0UoBi4xSYo0K4oylJBjVJBl192VTl2jrqFMPUq8cpkHGaZYztMlF2uQKfcZtOuQqPdpVWrVnqZXnaJRbdJgv0STP0CzPkifvEiE/Ilfep0Vu0aycp0W5RJtco0Nu0yG36JRbdMlNeuQazfICrXKdVrnp6G19ZVr58Bs0yUtUy5sUqgeIMyrRnCw8rWiK1F3kaZumAeo+EvVO4o1mFht1xBhVRBuVRBplRJjF+FvJzLO9PvJxfpAm/TuPY489Kiht8h4+uf2jQPW9tvOkvfd56Cn8JORvm4TaJpmWQbNp0OcI4t3uaI10UtcY0zLYpVYwpGxgQNnNgHKQfuUE2epFvLRbeGsvO0p9v01W0M/xlQ/wle/hJ39DktfviXP7exa5/A5/+WcHoP4F/vJv+Muv8Jdf4y+/wVN9E1vPe2jw/SdZL+wa2s+71z6sjDm57pwMgvnD3Q9QVJWxkcNfiBY8c6D6i6FJv/i9//8oLfzuTRSrEeG8CBdFaPgM7Nuc5jSnz6We+ADmNKc/iiYz1+/NkP48wq45/XkpSjTOy3zOy3wuiSuviw+viS8vTwPVVyWAvRLGkCxkpUQxJLFUSAzB4o+PeOIqzoh8aDjfC0UfVnL7UW0L/pSQ+vPck3qybcNsfdIepOkG870gJcQ2WW3orDR1ekyDVkeZ00rLoMQyyLUM0iyTeNsk2uEQ+KiGZoy+kXT1EunqRdLVC6Sp52e8PpmxONmH697+2J8nTS/j96h9iDfyaFE30DQNTteqQ9Roq8jWq6a2qzINxnWN3YbOVkNnnaGzygGoWybPk2lQbBnkWQbpjjLtkZaJq33/905mi0zOhUnj8VHlEhVde+D18qAI/nv1pCP6WwyLBsPiNcWmW/RpY7Pvu3+NrT74qX53hNFEunqcDPUkWeoZstVz5KrnyVcvUaBcpUi5QaF6gCXaCLXqTpqUfTTIQdrkKSrlrSlI3SivMBT6AukySprsIFW2kyJbWZv4fWrnvUG5fIVquUO53KFu3ldpdn2RYrlNu9tNGpTbNCrXaFLOsVS5RaVynUrlMhXKecrV05SqxylR9nE456s8Vfw+ObKKDOknRVr4yrYfM1y4k+t7X+X28ddxFo0TVcOkmW4kWQuItVyJslwItZ3x+4KA6v99dz9bV36H9sK/pSHzLl3pv5p1Hhfllk+VPv84jsHJ62pyHv7yHZ13Dr3K71/7H/zLiya/uf13ZMsiIiSKLEmlSs0l28gi08imQctjUCukX/enx3Bnte7JoObBloV5lBvubNMC2KoFsMXxc1yN4ik1iG2aL226G1XGAiqNBZSbC8g03R46Tg/bjRgrkEQzlHQzkjwjhgIjmTgzCTfbDxd7AR62F162Dz62H76WP36WP/5WAAFW4JT8rQD8rYCp/rmLzTiWacuo0pdRrVVRo1XTrjXQpzZTYISTYbrQohynRRlnhfsF1gTdYqzsZd4d28N7wyOcLzDo073ZquazQ81mrTLMVtnCmAwypqxiqzLARmUFK9R+2tTlNKsraVaHqFVHiDUqHrrPfg5YnWaZ5Jom2aaBoqqfCqCe1K+/93/Ym7aBTjlHglFFgG0TazkRaTkR6ADVk4EMkw67yXvtG0PfJ0AmgmweBEq87fkE285EWa7EWwtIM92oNLxoNnwYDfDlu43JbJZodkkSp+fFMCZB/OSkC9tGPpznlXocZ6SF09LKaWnjtLQxLJ2MylZGZStjsoVxWeEA06scGuCY9HJ4/iAbZDv96jlWKqdZJScYVo6xVg6wScbYLtvYIyPslTXsVdcxbvSwS6mmXl+Ey2P0Qne3PaZAdbAZTqSZSopRRLfSzXJllO1KL1uVbrYq3WxTetim9LBT6WOzMsBmZYARZZC9WiS3FS/2Ka30yRn2yzB7ZZB9MjTVm/ugDLFP1jAso9Rq9TjZbiQZpWyWHeyRYQegXsU+WcUeGWSvDLJN1tOgHKFQbydfX0qukUy2kTil4MngEDsIDyuOODOWTCOREiOTZXo+5cZEme/JPtQZZgIpZiwJZgyhVhC7WqtYUdPH65df5o3rr9LX2PPAZ/Avv2Xwi29aRIg/MRLM+5vjaZUiBtSqaZC6m90OSL1fVrHf0WN7n6xlr6xjj2xgt2yiQC4i8hfk5f2O4uLf3pc9XV39C2pr/5X6+n+lsfHniPoUin5iSm7qHTLldeLkr4mW7xGmvE2atoNkbSMJ+mpi9RXEGF1EGk2EGzWEmOUEmAX4mpl4WUm4W4twtcNxthY9EFDPt4qYby3B2azAw2jD3xgkwFhDkD5GiHaIEO0EoerThKonCNH2E6IdJlTvJ8wsJNwsJtIoY6GxjEVGLX6WNz1aGSvVpQypVaxRa2jQ82adi3lZ2hSongRJj7umdbUtUi2TdMsky5oZGOpqB7C5249ASSBYkgmVNMIkgwjJJlovJMZYwmKjbEY2dbJRT6bWRaE2RJW6mxp13wSgVp6iXb9Ei5ynVS6wwulZeuxrtJuvUCW36XN9jU77RbqcbtCkPEO+vEGU8k0ile+RK+/RIldpUo7TrJygQW7TKTfokhv0yDW6HdnS3XKVJnmeHrlCl1yiR67Rq16lR53Ytktu0CbPUi1vUi1vEmdUEmxOlJf3sCLJ1TaSqQ2RoveRpHcSb7Sw2KhjobGMSKOMcLOIUDOfYDOHIDOTADMVTysa237482w2jY0cnnUde28QcH5a8Ud65iuqOpUR/bDSz52dnbOvoR8jyOHPSRH2hL2TaxmUO4I6ekydIUdA715d45DmxknNi6uaMzc1L15UvcgzMnE1VuGpXcBLewZv7TV81DeJdP422cE/Jy/sA5K8fkGo+fckeP6IWNdfEWb+khD9l/jLz/GXXzoA9W/wl9/iL7/DT36Hn/weZ9n6UPv9464Vjh4/huY0sebMyzXYNqIxNnKYsZHDT9zG+mNpDlR/cbRl6H6f1YN8V/e+JiJUiVAhwnERjohwQIQ9IgzKRGvKJ71vc5rTnD5XeuIDmNOc5jSnOU3TLXHmljjzrLjyZfHmS+LNHQeofkn8OCkRbJU4NslitkkyrZJMnEQTJaH3QWoRmbWc9MOiIx8Fqf9UoPpPnbn9x9Rk9P/DjvtVmYhATTb0+4z8UYdBP2LoDJg6vaZBu8Pgn8zQnQSgCZZJjG0S/hFBdbS+mhT1pEMnSNaO4WsWz5qNFh8fz+/uygxH+Wdds+2LoqoUZs3eLzTWyJ6C09XaAFXaCpZqy6nUeknXPwQopabBmKGz0Zhwvix3lPiudwDqIssgxzJItUziLZOFHyGQYNLR8TjO04dd0w8rkfgkovpTLIss02JUszmi2VxQbZ5VbLr0CcfHbFUeHnU87j3XiSnJs27rYvuyWB8hTT1CunqMTPUE2eppctVz5KnnKVAuUaRcpUg5zVJ1Ew3qLpqV/Yz43GLE4ylq5UUa5BUaHdqe8q0pOD1e+bccq/oBSbKBdDlLmlwlVg7iLw1EyEYWyS4SZQ/VyilalXO0KKdoUY7TpBymSjlFpXKRcvUMZepxlqiHKdb20OCxjp0ZT5Mpy7ncvpXr/U0MptUSJcUESjz/8MJ/8tPz8/nxIVf6Ixso0MrJMvJJMlKIMaMIs4Lw/QKA6vHV73G0/38x2nYFPznKaOs/kp9WzHs3vv2pf9fYyOH7nkXTs6p/9dxPSZJQfCWUAIkk1kgk1IwnwUyhScugQ0+j2VG2u1d3p8Vwo9RwI8lyYa3uz4juzxrdn2Hdj01aJIfUQPaqAdTpbpSbC1hiulJkulJouhJmzd6XOtzyY7EVTIoZTo6xkGIjlko9gRo9mWo9j1gjEy8rbApUe9s++Ni+U8Da1/LH1/bDx/bD557SrHFmAg1aHY1aA01aI91qK/1qB5V6FnGWM83KGTqMkwz6vECdHGdnwUssEY2fHdH4xeFX2KymMqoWsFptZLNsZ1TWsEuGGZVBNikr6FM76Fb7aFX7aFSHWKZuJ0PvIs4oY6GRj5sdOOt++9gmgY7n3TxVQeSTZUPdKxHhn78Xz5qMViLNULLNeaRY81hsOZGtLyFdX8bFoZb77qltaQMMymm2yCg9Ek2e/uBM+ADbmXDLhUWWK8mWG1mmO7WGNx2qN3u8U3grq4cPlvnziwvfnfqOSSBSYoRzUto5I82ckRbOSCtbZQujMsyYbGJMNjMmmxmXfo5LD0dkgCMywLis5Lj0ckhWcUia2G1vYkjGGZFDrJf9bJLdbJPt7Ja17JchDslKTkgbJ5Vq9iiFrNOiaNUDiTc9cHKyP9J1NAmqA60I4owMmrUm+pQR1ikDbFI62aR0slnpYovSxValmy1KL6vUAUaU1WxS83hR8eANxZNdykoG5Dh7ZJA9soq9juzogw5NQOqtNKodONtehJo5rJPNjMrqKUC9TwbYKwOMySC7lQGGZA9LtBFy9UqyjEQyjHjSzDjSzXjSzXgCJ7NybR8WWBEsNKNJNePINBJZYmRRZGQ4ynwnkmrGkWjGsNiMoiaxhteefpHXL73MG1df4c7N1xgfPTRjfT7p5J3+jJ78n5vqQpDlS64RT7NWxHalmTHpZd8DIPUeWc/uaec8K+xbiLxKSclvqKj41Yzs6Yr0n7I066fUlPwMkWOIjDNPvYaH+iYR8veEyw+JkB+QLN8nQb5LmPV9cnzeptjzAAn6GmL1lcTo3UQZLVOQOtAsxM/MwttKxt1axAI7gvl2ILrtPg1Q500AarMUZ7MSZ7MKF7MOX2OQIH0TIfo+QvXxCSitniBEO0SoNk6odpxw7RQRZgmRRhnRRiUxRg2LjXqW6fV0aCX0aKUs1ypYoVWyTM966Fx8SVP513SFnSOlnwgeBdsmUZYnXrY3PtZC/KzFBFhxBFqJXN6YQEVkF+eHUwhTMojQc4k2C4kxiqeyqeONpWTrvRRra6hUt7NUHZ2A1MoBapWjNCgnaFROMeSuVzJ0AAAgAElEQVR+hmq5Qo1co1KuUCVnqZHz1Mol6uQq3cF/QZK8RLT6FaKVv6RIvkydco5a5QB1yiFqlIs0y3MzwHS3XHFkTV+lWy47/r5Et1ylS67QZ9ygS25OqVZ9kxrlDlnatqlsas3JIsTMJUMfJEXvJV5vYbFRT4xRRZRRTrhZRIiZS6CZjr+Vgp+ViI8Vh5cVg4cVhYsVgOnk8tjHPS/XmLKppveKnn4NPU4w42RbnT/c/eCB1a+m23GTwcTTg5G+qADy01CYbRJnTWRRl1gGNaZBuznRCmm9obNT1zika5zWNa5oKq2GN55WDL5WKN5WJu5WJp5WCvPMZpzNVtz1cXzV9/FVv0OY/T1CzB/gp/wIf+WnD8ii/vUUpJ4E1JPaN7R1VhtDRBgfH/9Y64U/x7kwvQrBnD7furc16aP8cN8ZmsiaPiETYHpUhO0ibBZhnQhDIoyIkPcZ2Lc5zWlOnxs98QHMaU5zmtOfheLj4+ns7Jyh8fHxGX2u9so8XhUXXhNX3hFP3hZPB6j24Q3x5YJEsVcSOSjprJRsciSFVIkjTqKJlBBCJAB/8cZT3HGR+Yg8OJv6YXoUpP5TZ1N/kTXdQfmLa8L7IryqqVx39DgeMnTKLIOLmsYBQ2eXobPFkak76AChHaZBo2lQ5ehTXWAZZFom/o+RSR2h95OoHSRRO0SidpAEbR8+etFDnfaTc+WzbpCrlvFIAPG7u7M7mRYZmTPgdIXWS7nWTanWSYnWTqyxdGrbAstgg6MPdee08zKZ6Z5imcQ5SrIHf8z+4Y9SXtZHi2qfPvf+7pov+5R2iozEP/r58LMtQiyLctOiybBYblis1212azYnVJt6Y9q+5BoUZJTwyuqj3B2ax+WMmkd+fmJK8gPP8Z0bs2e5xOiDpGj7SdUOka6Ok6keJ1s9SZ56liLlAsXKJUqUaxRrqylXN1Kl7mRb+EXWeR9jaP4tlsmXaJRXWBP+VVJlKymymU6P96iSt6iSt1gb802SZRepcoI4OUqwDOEjSwmRQRbKZmqUE7QrZ2hVTtCijNOsHKRR3U2Nupcy9RRl6jil6n6KtVEKtRHytFVk6b2k6+0cq3mDqqDVvDk6yPsH/ydLJIIqcadc3DiSep1lMkKLZzvZehmJRgIRlguBtvMTvy4/iZysOG7sehF3WYmnrGNPzw5++qX/i8jHz2ZSLWOqwkJSWup9r892Hf2vd39PiCwgQHx5Zc97nFnUwnElhiNqDOXGYqr1eBr1KGqNBQ65UWe4UW64EWLNp1/3ZYVDy3VfVmlhrNeC2aH506d7UWS6km+6kmu6kGW6kGG6sMC+Hwp62m5EWwEkWBNZ1PnGIkqNeKr0ZBr1NNr1LHq0HNq1CtKMDDxsLzxtLzxt7ylg7W374OWQxz0lWd2sGDrVdtq1NjrVdrrVTgbUXkr1LMKt+bQo52mWcwx5nWHQ7UW+vjue31x4nwxR6ZZI9ilL2Kq0slFGGZV17JQRRmUNW2Ulq5UuetRO2rU+GtVNpOrNBFsJhJsZRJu5xBpLyNIbKNC6yNUbiDAX4fGALDzLAahFPn1ILSI8tcaXRi2Tai2bZq2LRrWXBnUdDepe6pWnHzg/9soAu6WPp5xTGdJiadejibBmlur2tecTYjsTPZVN7c4yw4stQV4sF2/u9p1kkThN3bdFJsrKFhqBjMpazkgTZ6SJsw5QvUNp55CsYLdscmgjJ6SD3dLLEVnBuKP097is4Lh0c0SaOSu1HJJ+1slOtsgOtstm9shq9soqDsoA49LHGanjlFLGUaWYrWoePVoc9XoAiZYHbvbswRPT5W574G17U6oX0632sEoZYr3Szga1nY1KhwNUd7JFutjsPMiI0s5yZTVvSDBfU9w5p0ayShmmXznObhlgtwywT1ZxYJr2ymoGZSs1Wh1OthtOdiDLlVG2KUMOOD3Ry3mP8mE/5y0yQr1ymGx9KRlGPqlmLMnm4hlynTbnnG13wq1wEswYUo1Y8o1Ucoxk0o14kh19qIOtQPzEk1++/jveuPIKd268ymtjT/Na13aeGzo9Y739oDX4bPezUMuXcCuIdi2LFWotu6XbAak3zIDUe1u2IvIyIs8icg2RCxRF/JA897+mOOhvCZGX8ZNb9JVeYqjxFCFBB1go/0CU8mMilLuEK39N8rz/TprPz8gI+BnZIf9IXcJf0bjwNHH6wDRIXUuIWUGgWYSfmY23lYKHFcsCOxJnR3CJbnvOAqjrcTGbcDXbCNF3TkBq7Qgh2gFCtcOEascI004Srp0lXHuaSG090cZSYowqFhv1lGuraFQ30qQX0KYV0aGV0KUtwdfynnUOplom76sq3/oEma+2vQAn2w03OxgPOxQvKwJvKxpfKwZ/K5YAK54gK4lgM5VQM51wM4sIM5coM5+FZhGLjCWk6+2UaOso1TZSrm2lUt0xBamr1b3UqvupUw9SrjxFhZyhRE5SLoeolGMsk5NUyVmq5TxZcp5IuU60+jKL1bcplDepVc5Qre6hRt3LMuUM1fIqXVMg+ipdcplOuUSXXKJDrtMll+iSy3TI0/SqV+g3brLC6RqdcpNOuUWncosm9WWq5XWq5XWCzVR8rIVTxyPQzCBZ7ybOaJoGqIsdgDoDfysJHysWT2shHlYkbnYornYQLvaDS7I/znNbUdUpSKaoKjtHSh8rsLMot/yBdvD0a3Hy7/y0YvKytKnvLMwq/VwF6z4JBdkTQdOplkmBZbDUnCj53WvorHZUn9qja5SZE+fMzfbByw7EVwumr3KI/SuOcmvvi+xuP8LupnEKQ5ZSElTDIn0D/mYlC5U7+Cnfx1/5x2m9qCch9YMBtZ/8nuq0O/ed5wcF4z/ueuHPtS/5k/anzOmPp5y0++H1pJpFOCrCfpmA0+tEWCXCChF6ROgUoUWERhHKRQj4I41v0sc6Pj4+Q5P+1vj4+Bn+1jnNaU6faT3xAcxpTnOa0xdanZ2dH8kJGi8aXxFX3hZXvipuvCfuvCOefEU8uS3RnJA0TkkWG6WYSimgWLLIlmRSJY4EiWGRRBAhwQSJP77ihbssmBrDW9eKHwtSP+mS31+kDGqR2Y/Z9P8NaSpvayq3tImI8j2OrOkXNJWvaCrPaSpXNJVDhs42RwT6kKHTb+p0OYz+GtMg6mPAzzC9k1htJ7HaqOPnDloXb7pvjk53nk4/R0/aOH6YJsuUPww+TO7PbKA62ky7D04X6S0U6k3k6w2EmLFT2wbbJiuNiSzqmmmBA5MZ7n9MQD0p1TIQEX587eas19FkhYV/uvYzDigd7FKa2aY0sEGtoUnPJdjy+6OMLcy2iLMsckyLpaZFm2GxSrfJN2d/T7w1jzvixavKo3sZxsfHzzjH051Qs53fBG0nSdouUrS9pKkHSFcPk6keJUc9QZ56mgL1HEXqRQq1QZZoa6lQN7NM2cGO6D28ve0nxMs6UmUbKbKZZNlEpuybAtRV8hY1cocU2UCibCNZDrFY9uMrDXhJCUHSQ7V6mA7lNO3KcdqUI7Qo+2lSd9GgbqVK3UaZuodSdTcl2joKtSHytH6y9C7S9GYS1SoWSTGRks27w1/j6w3naJAwqsWHd/riqZJ29qWNk6+XkWokEG254mPPx/kBoPPzIMsOwcUsxVWrYoE04yY9uEgNIsJ/3C1mRUY7mdoOwo2qj/yZD6qycPT4sRmO7sKs0ofe493EnXfjgnhDwnldInlNInlVojirLGSFHkKFuYBKh5YaCygyXAmx5rPU8KDd8KHN8KHN8KbJ8KZVD2G95ke94TEFp9NNF1IsZ5IsZyKtDzPhPR3tArxtdxZZQaSZ4WQZ0RQZi6kwEqjVU2jWM+jUs1mu5bNKK2S1VsKGeT0Mpa6mr6kPd9MDT9sLD4fcbc+pUt/TlWak0at2s1ztpV/tY5W6gnqtDl97Hm1ylXb1Mt3mTVrlErHiys+fVykSLw5KBZuVXtbJfnbIRnbKBnbKOrbIECPKcobVHnrUQVKMCjytUELMeMLMVMLNNFKMEsr0Wor1Jkq0Nkq1Xiq0VRRrHSwyEwmwAnGxfXGzfWecjz8GpBYREpQY2rUaWtU6WrQWmtQB8vRigm0bD9NkbPXBGQFAyeLJIUljk5ZIrx5DtRFOmumHtz0zezDQdibCkU2dZLlRbnpOlP1WAnCf0f5AePvafhpMJ0aVGs5IA2ekkbPSyFlp4qS0UquuZo+sZ49sYI9sZI9s4KS0s1FpcEDqFRyVFRyVfk5KB4eln6PSwRmlkhG1jGFlNaPKKg7ISg4qPRyXDi5KBReUMk4pJRxWstmtZrBeTaVeX0yW4Uec5UGQ5co8p0eXAM82smnT6ulR1jCitrBWbWWd2sZ6tZ0NSgeHPddyPGwnT8Xu5VDQLl72buYH4sp51Y0NWjLdyhjDspMxWcmYDLBPBjgwpVXslWEGlXWU6h9WB2lWdrBBWcMOWcFuZQW7lX7GlH52KsvZrvQzqqxgSNlOod5CmlFAkrmIRDOGODN6SuFW8Iz9mGe7EmwFsdiMItGIIdWII8WMI8GMYZEZSU1iDctiK/j7MxepkDDGJZPnF5RzXTL5zlDQR1o75itbyNU2TPVefphC1UBKJI73hr7Ge0NfQ6QVkRcRuY3IFUp8/p5M+RZZ8gEp8lVi5U3C5Xl6C64wVHuKgpSDxMhPWKj8kCjlB0Qqf0W4fIdE5x+SFfBTckN+Sn7ET9m+9MvEqitYpPcQbbQSbtQRYlYSZBbjZ+bgbaVOQGorEmc7aMYYnaz0ewB1M65mG65mF57GEKHaAcK0w4RpRwnXThCunSZcO0e4eoEI9QqR6nWita0sNurI0bupUddSr26iTmujQc+jUc+n0Eh66HEa1XVuahqvaB8dUrvaASywPzz/zrYPrrYfC+xA3O0QPK0wvKxIfKyF+FqL8HdkUwebKYSaaYSZmUSY2SQYNSQbDeRrgxRpq6dB6i1UqNtZqu5kmTpGtbqHEvUAOeo4Oeo28rR1tLk9R8f825TLIdZFHGN7/h5CZQ+V4V8hSr3KIvVVSpTXJ6qwqDtYpu6iSh1jqTxHp1x0gOkrdMpFOuUiHXKBRrlNk9ymUy7SLk/TIefpkssMuTxDk5ycgNTKLTqVmzTI8zQaX6JKXiVZGybYTMHZ9pk6Jv5mMnFGIwuNZUSYxYSaeQSZmfhbyfhYcXhaC3G3w3C1A3G+p1LHk9Tkenm6LTDdZru3usGTHu/nURH2hP2TbRkscfRy7zB1Ui2DzHsCCpx1d/7hS55kR+Xz/IlXefbwy9za8yLXtz/PlQ3PcWn4Gc7332IgaRN5ehVFej0lWiMVWjuF6k5K1QMskm8RJ99/KKSeHhw0mUH/KD/HR1kr/NddHtma6YuoubLff74alwlAvVaElSJ0yEQ/6loRlskEnC6WiWzqJSLkforffa/N/1F0b4LQnOY0p8+cnvgA5jSnOc3pC6mPAqenGzbfT6via+LK18SVr8oC3pUFvCfuvCQLuSK5jEkFrbKMOimlUgookWzyJZ1MSSJFYomXhSyUcMIkiEDxxVs8cBPXqfFM73f8KD0MVP+xAfL0vo5P+hx+WspJ+/D3SWP429dOEijeBIkPi7UINCeLZMtkh65zSNfYYOi8oam8r6p8SVN5Tte4qGscdgDs7Y7S0qsNnRWmTrdpEGd9PPgZbDQRo28gRt/o+LmBbO/dHF11bqp33+S5mQ6pJ39/UK/Nz4LyciecT7M5Ej4qcI80kynVOijR22bA6Vy9lhy9mix9GUFWzIz3FFsG1Y4y31mWQZKjBPvj9Ar/JOrW29glW9klW/nptZ8/8NoaGzlMpBXEHqWN7UojG9Va1qjLWKVW0KctoUJPxf8hGUkfV5HWRKnvYtOi3rBIfQig1pwsFlnzuKl4cl3xpNKYPQt40tk4vQTk5Ln9w90PHpiV5myHE6dvJkHfRpK2kxRtjDRtHxnaIbLUI2Srx8hVT5CvniZbGyZPW064mcm68qyp68JVclgom0iWDSTJOsrlaWrkzSlIXSevUyanWSz9xMsGEmUPkbIDD8nj6XXfIls9SJK2nXRtI6n6Gpap21iqbaJJ3UK9uo4abZBydS1LtDUUaQPkab1k6m2k6vUkGpUsVPL5i74vMyxhrJAg/m7gHKczPKl2ZFQXKwvIMyJINQPxs2Yvm/xZl2F74GQvZr6VjrNVSMaiCvauqkUXb+7cUMnL0vC2EilVzpOvHiFT206UUTeVzfcgPSqIZefIRCuAaj2akxm+dIvJ+zKPHw0ZM+6LIsJbih9vSRBfkmDuSChvSBivSThfEg9eUVw4pDnTZLhQYrqSZbqwwHYi2VxAreFFjeFFjeFJoelBvulOjeFJl+41A07HW84stuYTY83Hy3Yie9EiVjc00NXbQ4zlT5ERQYkZTZ4RwxIjjmV6EvV6Gm16Jiu1AlZphQxrxZwMW8ml6DVcDB/mWNA2LnRfZvvyBSywPR55Duq0WoaUAYaVVZzuPMVzR5+dOl43xu9wY/wOOdLKsWXrCRODM1Yzx806dskwO2UzO2UTO2UjW2SizPMaZQXdyi7KtCaizFhS9SXkGUUU6ktYoldQrVXRoNVRozVTqXVRrw7RrmykXdlBuzJKi7KbMnU1oXryjOvdSbx4/tJfcOXI27zxyqcDqEWEZGUx3epSOrUi2rU6yvR04iwnPKcFfeTlGii6RmFWKcfSArmqZNGhR9OoR1JkBJNg+RBgL5hxXCezqaMsV+KsBRSYHgRZE/e6Ozcm+qXmpAmvrVb5C9XkupLCGanjjNQ71MBZaWSLuowtahF7ZZ1D69kr6zgndQwpA2yS1RyVfo7K8ik9JZ0clR5OKWVsVotp0gtZq7awT2nljFLMZSniglLIATWHUTWTfWomO9Q0BrUEuvXFLNOjibAWEGC74PmIVgJhVjiN+jJa1ZUMqB2sVptZo7Yw4gDVBzxWcCF0Hydjxzgdso5Diw7TKT706G706f6s1HKpVw6wURlhVFnBLmUl+2Ql+2VgSntkiAFlkAo9F8OR/ZxoVLJaGWGT0seospydSg87lB62K91sVrrYqvSySRmiVt1KspFGohlLnBnNYjOSGDNiSt7W/YFSXrYXUVYYkVYoceZC4sxocoxI8tRwhiWBt7O28VbCCK9H9PFaQAqXJJ16CWIwrea+Nff0ufbc0N9RrZylQh2nRN1Lkt6FuxU+67GdXnI1WPx4Z+h9arP+C5EbOMtzZMi3yZZvkiP/jUz5Kglyhyh5jv7cX7Ku5j8pSf4GocpfEqJ8lWD1HcKMd6mL/y1+8ho+8jJDVX/ARZ6mf8lPaMrcireZipeViIcVi7sVg5sViasVhrMdxHzbHyfbG+sB95R5Vs59gHqBsZwFxkq89PWEa08RoZ0mQjtLhHqeCPUSEeo1ItUbRKrPEKU+R4reRoU2RLW6lhp1I1VaM0v1TKr1bLwech8rsgz2O8oLr72nrc6D5GL74WlF42slEGCm4GPFTnvNB1fbHzc7aJZs6gSCzCRCzFQWG+Vk6B1k673k6ivI1wYp1FZToq1libaBMm0zFeo2KtWdFKqjZGh7yNQ2kKX3kK0vZ4lyiCp5nWq5Q5PLMXJcNxKkjRCm7yZCO06c8hzFystUK+OUq1scn7WDMuUZOuSCA0pfol0u0iHnaZenaZfzLJNX6HDA6TY5S7uco1Mu0iKn2BA4PgGo5Rad6m061WdYJi+xTF4iTx3DzQ7E7Z71hI8VR7RRSbhZ5ADUKY7y3gtxt8JxvSdo4bOiLUMyw9Z5kB5WcWlOD1eIbbLYNklzBO1GWSaLH2Cvjo0c5n/f3Y+ruOMhPrxw+lWeO/oKt/e/xI3RF7i6+TkujzzDhYHbnOu5yWjJOIV6LUv0Jiq0Nqq0buq0fprUQdrUETrVDdQqZ+hLO4uH3MFD7rBvaCvfuPZ/Z9xvH5RJ/aCs0Y+iP+d5Mgeq/zxVLsIaEfpFaJMJOF0mQoEIOSJkiJAiQoIIi0WIESFNhJDH/J5dQ/v5r7tMtXr433cn/v646/s5WD2nOX1m9cQHMKc5zWlOXzg9LqAWEf7lmsZ30+ZNgervZMzjkuRwRKrZL8volgZaZRkNUk61lFAh+RRLFrmSSoYkkiyLiZUoFko4ERJMsPjjLz54iwfu02D1R9Wk0+xB+jQ+Z7ZtpxuK03uBfVHkJ54kSRQxEkKQeBOmBRBlhRFkfdivcpWh8zVN5a/UCUj9ZU3lBU3lvK5xUtc4omvsM3R2GjqbDP2+SPTHVYBRRaS+iih9cErd6fsJk+4px83DMugfp7Ten1KT2Y+TRs30MU/Pdps0eERm77MdbiZQoDeSr9fPgNMZRiVpRjmpRin+VuSM92RZE5A6zTKJtU0i/kSAOtPIZLOyju2yiVHZQqgeNlWeUNG1+xwo4VYAbVoBI2oVgw5A3akV0qznUadnk2PE4m17fmrj87ctYi2LBOujbR9lOXFa9eCk6kHZQyC15mTxu7sfliS7d84+CFLPt0OJ0lcRq68nTt9EgraFJG0HKdooadpu0rV9ZKoHSdR2EGU0znjvdIdMlKwjUdaSJlupluvUy0tUyVvUyms0yLNUy1VSZD0x0s3h+g0cqN9CgPSyMfow7XKLRnmWMvUsOdpeEvTVhBqNhBg1LDYaSNebKdKXUqF2UaytpEDrJkdvJl2vIVEvY69awG1ZyEGPbIYliD7xoV28aBRPfrLlWYaiPAi1nFlgPzrL8fMg245inpXIfCubedb9pbk9rEXE6X2kaOuI03uJMurxsVKxp8ELD9uLeabzrFH40+8VUZY355QlXJEyviwBfF3m8b7MI0GEy/8/e+8dX9V5Juq+37faFiqo994REkgIEEUgUSRQRb0DkkACCQSig+im945Nc8FgsE1sB7d0J/FkkklIJpPJlDNJ5qSMz8mZmXMy43PvmTv33DnP/UPFEggwDjaeif54ftJP2nvttdZea33l+d73bb9CrnyFeiODRZbBu+LOW+LOaxLCFyWYd8SbN8WLW8qTm8qTS8qDDYYH2XavzAt33Jlm+wwwxfZhsu3NPMuXSsuPmfZoxjoepNiRjLEziHPciXFGcbS1k7f2HuDNM+d4/eh5Xu4+RFt0PvOsRAqtFOZaqRSb6VSYE6k3p7DImE6HnsVqmcPZ2GWcjW7nTGQbZ0KWcDqgmbWymInmzIee+/FWASfqjz20X3Ny3xEWqLEcVCX0SCebZB2bZC2bZA1r1Aq61DLaVTe5Zi5TrQTyzfmUmXMoMfKoMuZRbhRSZxSzUC+gWS+mTa1gqdrAYrWBJrWJRrWZOrWFWrWVCrWV8sxm/vbN/5sfvBLBd16I57tP/zeCZSLH173BvtbXObPji48sp9++8N49bd6W9p00G9OoNOOYZY8i0nlwRoJCK4LDKoNlxhim2qFMsIPvSff90XPRnWjHk/G2N4F3yd6vasVXtCLINYrTaiKnpIiTUsJxKeFYn6w+JgsoN8eyVerZLivZISv66OSklPCUlNGlOjggiwaxkIOykKNSwV5ZwAqdzXxzKuPsFBbr+exXMzmucjmssunRWbQZ6Sw1xrFKp9NsjKXKTGKGFUOmHY6X68G1ZUOdaGaaWZQaxdTrepbqMtp1BcsGRHUVq6SKZVLBSinidGoVtZLND7s8qDVHU29Gk28UUq43062Wskk1s0Va2C4t7JAWdkivsO6RpTSrdnKsCVhuXhhuDon2RBbqZSzVlQNyer1qZJ1qYI1qYI1qZLVqY4nqYpI1jRQ7njHWWBLtmAEB3Y/fMG2hj8uXcXYMGXYs5UYaNeZY1geOZamM5a0Z7bwxYRHbJZX9Mp7vrg/mu6uCuCzpfLe9nrcvvDeweDE7M5f1nQbasQh0xpKre5iltzPDWE+W0UGm2UK8lY+nq7e/6OXyIMzxI8/MpFLlskWWsFnWskk2sEk2UC7PUz3jnxE5w2T5JlPla0yXrzJJ3iLP73vM8v8RcfI2IXIFL70Lba1HW2vQVjdKr0JkJXs3rhzy8+hGUIOi1D8OyjRoWNjE/oMH2H/wABMn1OFl1w4S1EvwttrxtjoJNXcQZ5wmTp8jTj9DnL5InL5CvH6eeP0iifoGWfoQecZy5uuVFOpuSvR6ZlkZzLbubQ8GU2RbNNu9WYga7Qf3Wy03d3ycGIKcVCLtLOKt2SRZBUwwFw46/4OjqWOYPS6WACueYGcMsfZU4u0ZpJtlZJrVTDbr+yR1M9nmUmYay8g1OpltdDHH6Gaa0U2GsYYJRhsTzVommfVMNhvJ0dsokBcolGuk6yN4ONMIsmsIs5YRZW4kWZ9lhnqBfL2jb1urmavXMFudplwuUienqZMz1MgZqtUJqtVxqtUJytQFytTFATldIYeoluO0up2mXA5RIFuolSvUymVq1RXqjWepMK9R5rxMob5GnJXLaFcoo12hQ85buD2ZaHsGYfYkgpxU/J0kfJxYvFzhuH+MCGrH5csoVygeTjSerljcXREPfc/vizKNh45t/1DF4+Mi1mUT5LIJu884SGk90Hf3FG98JIBACeXqwRs8t/s6l3uucWHdVZ7uep6z7c9yavEVTtRdYunYteSaZcw1qphv1FNsLKJML6FKL6dOr6RJrSFYIh5pnuJhr+0fP/7uzr19hA/u3H8c+YfAiKj+w2Sl9ArqYumNlp4qwjjpldIJIsSIECFC8KD3BEtv+m/3h2x7bXvvzwdlO/h9siXV19c/8fM3wggjDOGJ78AII4wwwr9L7q4xPbgGSv8KvUeN0vnwDvzmwvv85sL7iAhTJJ1OaWSp1LJYKmiQUqqkgAUylwLJZa5MJ1eyyJaJZEk6mZLKeBnDWEnAT7zxkdGMFk9ssT7TczP4eD68A+vad6Dl34bQ0/5/7nnt4M5ndmbukAjk/0iESQC+4nXfSY9Wy+TbWvNDrfim7k0D/rxhcLEvmvqYabDfNJj1mORwmFVEtNVAjNVEtNVItNVIblQPEWka/+UAACAASURBVFKOJd6IPDhl+ZMeFD9osPz2hfeGCOmHcb/JhWh77H3ldLqVS/PkbnrKDnLtxCvsP3iAtPHj0I5FdF8ttqTPIM234eaQYWWwTLWyQrWzSnXQrVYQ6UR/rPeWmVNoNubQYORQaU6nxMxivjmROVY6M6w00uxYfIapBftJ8Hc92uu3Gz5sM3zYbDz48+83QfLBneEj/v3sicRaiwdINjtIMVeSaq4i2ehgjNFJnNlCnNmCnz3p3s/ri17zkExipZ0Z8hQFco5iuUSpXKFUrlAiFymQM8yVI5xpbuJMSxOHyn7CqnHfokKuUSdXqJNLVMglFqinKVHnydW7SLLqCLVnE2xnD0SrhdkTiLCzyTALSbPmstiYyhk1kwsqhQ06idU6jldnBbNQAjg1oZIS7Ue882B59HlkcAru/QcPkDNtqBRxXFG4uZKxXD733UacVUySVUW0nU+InYWvk0ykk0yKPYbpVhanchqpk1IKZTZREnbP9fK7O+/xFy96ccKVx9OSw3MyiXfFiy/LKN6V0dyWMF6U8VyXVL4mvVkYai2b22oUr6lRvCHuvCujeUdG86aM5oby4HnlySXlyTnlSZVlE+FykWl7M7GPTNubdGc045zRFFu+5Fs+JDruxDthJFj5JBgdlMY/xRe7e3hr83beOn6SL7RvpkoimC/RFFvJlJqpVJjjKTEzqDIn0WBOpdnIpt3I4fmxc9ko89hll7FDitkuxZz3Xcp5n0WcGFVGt7Qwzrq/rH5Q5PlwPJW5jEp5kU2ynk2yljWyilVqJXPMLGZYaVTohTTrfJYbOSw15tFsFNBilLBMLWSjamet6qZLraVTrWeZ2sAS2cQitZkmtZkG1UOd2sr6tGV4SxxfOzeOtw5n8fqeGby+5RfESSlJUkOKLGLj/NfYXPwaz57+eH2yu7PJDL4ubi4/Q4XlTrwz/KIPl8sbd5cfLtdo5lph7NBpbNGplJnRhLpG438fmRvgcsdrmIUk6Y7NM4bmvKGZZmVwRAo5IYUclyKOSzHH+kT1MiOb8XYcW6SNHdLJTukY4JQUsUeVsEo1c0AaOCAL+2jikDRxSGrYJ9XUGllEOJGEOmGEOXF06zx26pk8pbLZqifTbKRRY6ZQaiZRYSZRasYzxYok1Q4l2OXHaJfXsMcW4gQxyZrILCubMqOaFl3KEr2gT1SXs0xX0KUr6ZIqLqUVsEbmUS8LeL2ujNtLVnG7ZSXnMhYwziihSm9go2pho2phi7SwTVrZPogtspSFuo7JVsrA88HPSaVEL6JZl9GhqlinGlir6ulW9azUdazQtaxWDaxUrZQajSTZsSQ4McQ5UcQ4kUQ54UPwueu5E+GMJs0JYo6VSJGVTKU5lnojhaNJs1kmKXRJItPFHxFhjvhzRFJ4xk5jgRlGrBNFz6TJ3D66buB517/wL8gZR7rZxBRjJZlmKxlmHZPNUgqNEqqNAlarFtardrZIJ5tkJZtl1RBJvVQOUzPznxE5xXh5l6nyFSbLbQr8/ojx8iekyJ8SJ39FlPycMPkVvuq7hKp3cDP3khZ7HpFlQzjZAyLLSIg7grY/XkmFns49w95rzU377xHUPtZqfKy1hBn7idcXiR8kp+P1dRL0Tcao10hVt5lrdJBvrGS+XkOhXs9so5wUO/a++5Hp9JZfme1YFNoWhQ/pP3u4gvF3kggzJlA/fQOHWl9hT81NOqeeI8toI9gZh6criDkTymgoa+Pa2de4evILXNjxKic6brCu+AQlUStJN8uYYFYzyawny2xkqrmY6eYSZhjt5BgdTDbaSDPbGWc2kW7WkWFWMsGsZqJZy1RjOXnqAjnqChn6Gp7OOEzXGALtckKtVhKMvUxX58nT65mju5ltrGKWsZK5eh+F8lyfgD5FtZylUh2hWh2jSh2lSh1jttyiSh2lWh2jWh2nVO+mVp2kVk5SKvuYL2toNJ+l3niOevM56s3nqXF7iSrPW1R53mLP4td7Fxyk3dteRNnZhNqZBDpj8XFiGe2KeGCKb28nGS8ngWA7h0B7Kv5OJr7OOLyd5D5R/elHYE+fZg1kreh/1vf/Pjh9c0/nniHt4P6DBxif+eDFESMMT7DLn3AnCG/Dc8j5/tXt3/FnrwRy52oYYRLTG0m95UUurH2B8yue52zbs5xadJnjtZc4WnaBXF3GXKOaAqPhHkmdLddxZMonnr940DzFcOPiLe077+mv/qExOKvHCH8YTJFeQT1LhCzpFdQJ8vhqUH+chSQjonqEEf7D8MR3YIQRRhjh3w39MvrjdnpSU1NJTU3l9NF6vv2l7wyZCB0uldRwf8uSdJZLA0ukmkVSTr2UUC2FlEs+JTKbLBlPrEQQLWGMFs8nfo76eZCg7kfJNxAZO/D6wYO+/pWT/1G5X/Rxh2Xyfa14X2u+rjXva8VXDM1NQ3PVMLhsGnRbJvMfEgXyKHg7KURYZURalURYFX2UEaqL8JDYYb/bD+70DsY/79EF/ZHg/enuHyasHxQVHmEnD8jpDGs26VYu8yJqOdvxAue7rvJ094s8s/ZFrp99ldu3b/eK0SyDUJdN4mcgqIOcEJp0PS16IW26hWWqlVKj+JG2Md/MpNrIZoE5hQJzIrOtdGZYqUyxxjDBTiTNjiXGCcXzPjLi06LLHE2XOZoOczTp9r31cgejTGPId5ydmXvf6zTEzifGaiB6EAsmHKB9/rO0z3+WaLOBGKuRGKuJUHve8J/XNyFzsK6DruQDtIfdpkDOUiTnKZJzFMgZ5slxZsk+Ds3/Ls+tOE+6rKRCrlMmN6iSqzTIRRrkAjVykXJ1iiJ1ggJ1iGyjg2h7Jr5OMt5OAl6uGDxdkXi6oklwIjmix/KsiuOCimGLTmKdEc8qI45WM4RxtjfKNO6ZUP28Zj7oRzvWsPLwk2zLz0kh3J5BgDMOL1cUUU4UGfY45pozqVZF7AvZRo+sZJus4o32j1K497dDrxft55hM5axkc0sieFs8eF1G8a54c1tC+aYYvC/CV0So7UsfW2e5eFmN4poaxaviyTvixVvixRviyUvKkwvagxPag62GwxrDocvwotjyItMZTZozmrGOF2McL7Jsb2bY3qTaHkTbY4mxyogx1/FS/VVyxOTXp79MmXiwWML5enU036o5QYOZQqU5jmozgzpjItXmZJqMabQaM1hm5NItczkbsowLoYWc9y9hjyxgv5Rz2m0hJ5wGDkoFh6WSDj2LBGdohJzS+pEnfkSE8+311MqzbJB1rJRttKn1LFHtrFIVbFLzWK/z6NZz2KDq2Sat9MgKtkgXG6WbtWotq9QGVqoNLFcbaZNNLFabWai2DEjqtWM78ZVk3j46mVe2z+bFFX9FiixivCxngqxmsmxmmuxiphwiT54hUapxk9CH9l+Gm4j+4I5w65LGx4lgTmo1a5p201m6k8rsNqLsiYQ4Y/F3YvFyhQyct7VGCl1GMh1G0ie6hhNdNltMgz1GODtVKXvVPA7JfI5IYR9FHJYiYp0Q8qx4Nqml7JRl7BrEaSlktyqiTedzQOo4II0clEYOSCOHpIHDUssxmUepOZEgJwR/VyDeLl9mW7F0GJms05Po1pnUmyksMJPIsWOZbEeRZUUywQ4nzAkg0OWLz11pzA03hwCXFznmZPLM6RSapSwyilhslNBilNDaJ6o7dTlduoKVUkq3TKdDilgm6bxe1c7t5Wu53b6GFzecYd/cp2lUK9igWtjQJ6l7pJWtfWyTVjZJK/W6hvFWwsA+2C5f8o06qoxK2nT5EDm9QtfSqWvo0DV0qmYWqyWMtccR60QS7UQQ5YQT4YQS5oQMoX/b7i43IlyjSXJ8mWgHk2fFU2ImUmOk0GiO4XpuLBniwwd3hL/c8w49ksBulcwhNRbDzWGRU8gmaebEpB1D7p3B5zDVrGSqsYiFegktuplVaimbVQdbZQXbZCVbpZstsoatejWbZQ2bZT2bZAPnM59G5BwiJwiUKyTKdcbKNWqTfkyq/JAk+Qkx8jeEyy/xl78nSP4LIfIrwuXnRKqfEipvECFX2L3iAme2/H+ItJAYexhtt6Gt9vtes/4umziXPWTR2HDPB0dn3COofc2N+Jo9hBvHSdBXSdDXSdA3SNCvkKxeJ0XdZqx6h8n6FHN1F/l6DfP1egr05gf2SwL7stkkuWzGOTaJ9ymPM8rVm63FwxWEn5VAmGRwtOMV9tbfZEfRDTbNfIm6kGPM1dtYNrUGd/Hl+WO3ePbgLc5teJnTq1/mRMcNji65waFFL5FulDLBrGKiWctks5Ep5iKmm61MMKsYY9Ux1qwk1awlzSpmvLWAdLO8T1RXMUPvZqI+RaI+R5J+BsPNwXQlEmAXE2OuYYo+wExjObnGCubo1eTpdeSrfeTLS72CWp2gSk5Qro5QoQ5SoQ4NMFteoVIdpkodpkodpUjvoFodp0YdpztqJ+1xJ1ka8Bz11vO92M/TYL9AjfetXkbfGvgeayob7zqH/oTaEwhwxuDjxODhCh7yfw9XFP72RMLsecRYNURaZYTbRYTaeQTbOQTYU/BzMvB2UvBy4nF3RX5m/Y+caXms7zTo6dxzT7+xPzvTcNfyuIz0J9Zn+vdIsMufBCec1qzGIWMzd/Hkp6/78eObQfzg+XB+/MwviZYk4iWVZMlg64J9nGm9wsmmy0yRPLKlkDVjO8kzaigwGikxFlOul1KtO6jXXWTLjYdGUg83dzFcibOHSer+3z/vfezPgic9xzLCZ0+F9Kb2ThMhTh6foH5UPqmo3rdv3xM/hyOMMIIgn4MdGGGEEUb43PMo6bsfFi09OLJzsEi5e1A0+D1Zkk6Z5JEpqWRICkF9ERmfZz68A9Mzv3FfQf0R/8qXLv2f+x77fzSGSznczxrL5D8pxU+04o5WfEdrvqE1XzY0XzQ0rxiayscop/vxdBIIsecRahcMEGLPI9iey4zEWdy6pAe+l8Ep2PvrtX5eSbUTGaOHSvbhUn8PPrYHbS/MSRiQ0+OsmaRa2UPk9IWN17i05TqXt11ntPgNbFuZBu6fwfGWG6XUGlU06joW6QaadRPzzfxPcN5iKDInk2dlMNNKY4o1hgw7gVQ7liQnklgnjHAnmACXL24PqUH6uGgyvVhoetFgeVFlPTwyWDsW06dZD41oCLZnE2VVE2VVE2lWsrvtbXYv/YjmqReIMquJsmqJturuu50Ty18iw6+ZteN30xl7mM6ot5gnx+mIuM2K6LdYFfc2HfG3mC5b6JnyJhVyiRp5jip5gQp5kRp5lkZ5miY5T5OcpUbOUKr2MV9vJV9vYI5ew0SjnlAnva/mZzDrjGguqxguq2gO6Si26Ug2GBGsMiKYZPsyLiP9vounpmd9fheX3Lo0NAqjv538pAtiXC5ffJxeYdUvqWeb2VSoAk4l17FRlrNNVtGY2TikVn2JxLFdMjmhsrig0vmi+HBLRvFFcedN8eW2BPM1cfi6CF8Siyv6oxqn3YbD88qdS9qTy9qT18WD15Unt5QnLyoPTmh3NhgOnaZDp+FOu+lFleVFuu1FouNJvONJrOPJZGc0aXYCoU4Mwc5YEq05rFQ2f7Hb5M9XbKFdvPmT5tEskmAaJIx1gUnUmmOpNyfQZExikTGFhcY0lhgz6TBmsUbyuBQ9n21SxC4p4ezoBZxxX8ShPjl9VKoGOCbVdOpZxDshAwsxPkn/5+0L7xEn9ayTNfSoRexVC3hKlbJLFbNHKtgn1eyRJeySdrZLB9tkJVtkFRtlDevUOrrVBlaqTSyTzSyRzTSrLSxUPTSqrdSpp4iW6QTIeN7Yl82rG35GXshG0qSNTFnLNNlFrpwgXy4xT14hX95kjrxLtc9XHtjXeJCk/uCOMEnXcqD+OkeXvMTpVTd5essrdJfVE+DE3ZP+doEZRYsZT6MZS5p9b03jh1FsWzRafmzRc3lKz2GXyuMplc9BNZ8DqoBDqpB23VuKoE3Pokfa2S1LeEra+ljKaSlgp1RRZUxln1SzX2rZL/UckjqOqBqOqEoOqyJW6zlMsHrr7o52jSLDDmCqHUijmcZiI41iM5kcO5YsO5oEJ4wYJ5gxTgjBLj/8hsmyEeDyYoI9lvnmZEqMAuqNIpqMQhYaRSw2imk2SliuS1mhF7BSlfdGbnsW0CKz+HpBKGtlFLe7NnG7fDE3nvkCs6WaxaqZ9aqZ9dLMdmcZW40lbDNb2KJa6FGtrJMlVBoLiHaGLmaKt2Yz3yih2MwZENO9crqa5bqKZbqKTlVDi24mzywm2okg0gkj3Akl1Akm2BVEkCtwAN9B5QNCXF7EOj6kOv5MsUOYZ8VRYsaTbYcQ5PIkZ1oeqyeWsdN/CmuMeDbrRGZbveJuk6uVk5GtVMqcgevsH+7sZHqWga8rgHg7gVwzl2bVzkq1nLWqi03SyTbpYpusGmCLrGGbsaovmrqbRpnfdz0XIHIMQw7hIyeJkvNEyEmi5A1i5G+Ikp8TKr8hQH5LsPwdofJLwuVnRKm/IEl+QrLcIdH5BuHqC/gbx9D2UrTd3IuTNew1G+WyWWqb/PSiGshK0X9vvd6ylh6fZArFm8KENGxX9BBB7Wduxc/cgb/5FBHGeRL1yyTqWySo10hWbzJGvUOK+hIp6qtk6XPM1WvI1xuYqzcSbc/42PfV6Adkc0mz45lupXN5RyRvHpjC6hmvMzuwna3zbrB20nXmynYK5SDlcpZJspBLT93imW2vcG7DK5xefZMTHTc41naDI4tf4mDjS2SYFUw0a5hsNjDOKiHRziXJmk2yVUKKNY+x1nxSrSLGWSWMtxYw3lpAirGKaHMbGT6nyY2+xtKi3sjlTZvPEmg2kam3McVcxFRzcV996y7m6m7mqKuUq/PUqpPUyRmq1Tmq1Qkq+0R1mdpPnrpAkTpNudpPuTpIjTpEie6hTh2h2e1p5ksPU2UxK+JfoKFPTje4eqnzeYU6v1vU+d1ib+vrA8/6u9tnl8sHfycZb1cU7q4gQuzZBNu5jDXWMcbsIslcToLZSqzVSLRVRaRVSpg9j2A7dyCa2sdJw8tJxMMVxahBC3+eBNqxBtqCD+4M3xY+yf3794Svy4d4J4wMO47lWTFD2l4P8eJvX/vv/KeXfsv1jbcJlzhiJJkESWOMTOArm+7w2ups3lj2baZIHjOkiP0zy/pqUjcN1KSu1StoUKtZrNYTIpGPNHfxMBF999/vztj1pM/v5wHtPJkMfiM8OcaKkC5CrAxN6/046L/vHlYysP9/IxHVI4zw75onvgMjjDDCCJ9rfl9BffeAJjszl9/eyeXWhaGDnLsHRoP3YbgI68fJh3cYiDR9nNt8uKD+N7T8Cx5u/8bulf/nP6ygzs7MHUgPf78V1pstg/+qFL9Uip8pxU+14oda8cda802tWWSZn9pg0sOJIdCeQZCdS5CdS6CdQ6CdQ4A9HX9nCi5X0BDp93lfJR7uhDLDmshccyqF5kwClO99v5v+etQfNyo83ppHqpXNWHsqxfGTmR1RMkROR0oS759L4E+f+RW3j7/PB3eEje25n/oxT7QmUWIUUW4soNqooNaool5XE3xXNOTHJdEIpztjIQfKNnKgZjNFcTkkWBHEOKGEO0EEuvweW+rvj0OR5UlJH/m2BxH3SbX7qERYZURYC4iwFtA8s5h9nW+xt6OXVzb/mjApZmbkGiKsciKtimG3MdYqpEIdoUadZJ5cZq4cYZbspcTtDC1+Z6mWF6iWF6iQ0xSp8yyQm5TKTSrlBWrlEtVymUq5QoM8Q5OcpUlOs1gO02yeosE+SWvoaUq9tlDut5xsYwlpVjGFVjxXVDyXVBwXVCzHdTS7dBQz7F5xMn2aNWy95cHX/pO+T+9Hf/TdPTXFf4+sDbZb78KGUCeUVDuF6VYWm8fn0u6ziHRJGdJufXBHmCNRdEgaBySD00421yWSV5UnN9QoXhMPXhN/vihBvCApvKMU7yjFs8qTufZHn7nHcHFOe3DMcOeo4c5l7c4N5c7zyp1ntDvbDIc202Gh6Uaj5UmB7cVs25PJtgfxLg/CXR7EOx4kOR7MsC3m2P68qmz+eGoyS8SDjeLHavHlTnUPi2U0r89bQbEVQo4VyxwrmgIzidlWMsVmOo3GVDr1LA4FLGKz9Erq3VLKXinjgJRzwqrnqPpITh+Tao73kSV/RJi08vaF9z7RAr18SWGHtHFYKvtkeBWHpZojUsdhqeeQNPKULGWXLGOHdLJVutgi3WyUtaxT6+lWG+lUm2mXLSyVrbTINhapbTSp7dSpfcRJLsEymdvb/5Z4KSNFFpEuK8iSLcyQA8yR8xTKNXLlq0M4337lgZNdw01S9//9ck0ZKZLHqZU3Ob/pZUJkDHOSK/B2hd1z7aXbAVSZ0Sywoii0IvDvi9T8uGQ5DsuMTHbqmexQuWzVs9mh5rJb5bFX5bNH5ZNg5ePtcmOpnscWWcoeaeEpaWWPLGGPtHJK5rFJGmk0MtkjFexUlexXNRxWlRxRFRxR5RxRZWxRucwze8Wju8uNOMeHeMeHNDuIfCuBmXYs0wcJ6kgnkBCXPwF3pb/2dXkS6PIi0Ykm35xIoZFDnS6iVRexSBfT2CeqFxnFtBolrNCldOn5bNCzWanzWKYSWC2erBc3/nzJfn5xyyRIIjk74yYbRrXR47acvd7dvXitYq9nF7vdOtksraxSTRSZ2bjddR5D7YlMM0soNGfQYBQMkdPtupI2XcFSXc5S1UCtrhyIng5xeuV0gMsfX5cffoNw70vd7u/yINLpjaYebwcwxQ4m2vmofRxr+1JvRrLYjKbdiKXbiMdwcwhzQmmTcp5J3cozKQf4+VdH8eza6yRIPFlmFtlWNrlmLpW6hXa1mA2qi82qiy3Sxda7JHWPdNMj3WyQDqpk8JghHpHDiOxFZDu2bMNXnsJLevCSE/jL3xMo/5Vg+YBQ+TXh8rdEyN8QK39BkvyYOPXHRKuvEam+SLi+QYhxAT9zH9pu7MW5N91znMumybaG3E8iwpczw3lVEjknMbRJIM3xU3ufz65YfKzWIYLa39xPgHmYWP0SieoNEtWbJKq3SVZfZoz6GmPUNxijvsUcvY65eiMzjfXMNDY+ljYo2Y5hrjmxt52UCF7e8VuiZAlrJ+9mpvSQJwdp8z9BrVyhXq5wrHAJ4TKOc5te4fSalzm58ibH229wpOUGaVJIXlgzY6x8Yu1pxNnZJNgzSbRySbLmkGzN7RPVBYy1Cki1ioi1qggzOyhL7yZC1tM+/5s8f+Ftbt++zYFNX6V7zhtMMuqYbDaSZTYx02gn1+gkT5+hWK5QJ2eolzNUydNUqzO9abzVKWrVKarVcebLNcrVfhaoPSxQ+yhRu5mnN1IuB2nzvsJsWctkaWCObKDB6ZXTjaOu0uh+lQafmzQE3aIh6BYtMa/cV9L6OKnEWbWkGxuZqI8wQe8j3dhBmrGZseYaks0VJJpLibMW9kVTLyDMLiDEnk2QnY2/MwlfZxyjnWQ8XTGMcn2yvuxj65f0LdS6W5IM/n24kjIjDE+8E0aOlcQUI2lI29tbj9qfAAnhJ5d/zQ/P/ILvHvlrkiSdr239Ea+vncarnbncan2PGVLELCljTeIeioyFLNCt5JgLSLOmkm5NJ8OaSZgTz7rlesj39SgL1IZbPD9cHep+HrQQ/Q+NkfrUf3hkieDxGLeXnZn70EUjw/XXf5961U/6HI4wwghPfgdGGGGEET63fFI5PbiTM9yAR6RXjt0thgevFOz/29sX3uPWhU/3OD+8A7+9k/vQVYqPus2HC+r/Fy3/Cy3/hJZ/QMmtJ/6dPy4etrghbfw4lGmQMy2PWY7F/xLhd0r4rVL8Wil+rhR/oRQdlsnE+6QlfFyMcoXj50zE35mMvzMZP2cyfs4kfJ1MfJzxuD3hCIaPQ7gTiofLiwgnjHgnmlQ7kUw7lVlWFtd0NDXK74GR+oNrzj2IICeaMXYWSfYk4o10YiWVbx4fww9O/4JwSSBUYvne5Wi+/1wkARLOf/62jcinO3kV6UQzx5zNPDOfYqOAUqOYMqOUMqOUQCf4kbalHWugHvDNg8/ywoqTXNt0npd2XuTmwWcJ1b4EuPw+8+83zRnFTNuDGbYHU2x3Eh6DpHZzhRBmFw6QE7OKWzvP8sbOvyNE8nl5Rxchks9rO/6OMLuYcKvknnsh0EmiVO2lVO2lQh2iRF2gQl6gVC7S5HGBBrlInVyhUS6wWM7QIBcpk5colZcokWtUyhXq5Sx16iQ1cpol+iTt9imWuU6x3P0Uyz3OsNTjaTqDL7A+8zmmqkU06Bb2SBN7VB0H1XzOqDSOqGTmWElDvkdDLEbJ6CHXeX9U2wd3fj/p+2kyPeujia3++3VL+87Hdg8FOyHEO3GMs8cOO4mWKL5USiJfzJrKTjWOQyqNG+LP88qbU9qNN8WDVySQ1yWA2+LBa0rxmlK8oBSNRvbA58yyHdYZLvYao+gxRtFtjOKAHsVF7c5h7U6P4cZy00WF5cY824NZtgdTbXcyHXdSHXfinVHk2KPIty2aLJPTOoiXlMNzajTPhwXy3nR/vjOnnW7xZatvLMWmP9NtbzLt0Yx1gghzRuPrhBHjJDDOjmKCHUOFmcnO8OmcDF/EhbBCdkoJB6ScQ1LBEblXUvfIKsrkOvVyga8sPcpkieO1525+rP7PM+2/YK1s4ZjUcFzVcFSqOSY1HJVajkotR6SOI1LPPmkZkNTbZQU9sorNsoYNsp61solVqocO2cZy2UabbGeZvZcOt4MsdTtGoz5CguQTJtnESAFJUsupqh+xd+532Zj5TXLlOPlymXx58x5JnStf/diT1XdPiuVKAZMkh3cPZBIqKfhLNF4SOOwCriCXJ4VWBHOsMGbYIaQ6jxZNnWIn0GpMpV1PY52ewQadyxY9m219UdWr9FxMVwTpdgArdDU90sYeWcQeaWaPLGavNHNS5bFB1VJlxtBlpLNBz+epPjF9zaB5DgAAIABJREFURC3gkCrlkCpmh5pLkZlOmBOEt8sdf5cHAS4PglyeRDl+jLEjSHBCBwR1qMufQJcvvoPSfPu5PAlyjSbBiSLXzGC+OZ0yI58WXcBSXcQSXUq9MZ9Go4Amo5BFRhHLdBmdOptNajbLdRYrtBtrxcX35rmxSRw+vAM/uB7Oudm3WCaL2OO7lj2+a9nrt5a9vmvZ47OWPb5rWCsttKoaJln3RtT6OGNIsxYwx8ym1ph3j5xeosto1WW0qUrqdBWTrXEEO0EEugLx7xPU3nfJ+Lu/52jHm2THl6BBdcfjHG8KrFBKrTBqzAgWmlFM6ouozzensz18Ec1STpvUEC9xjJFk0lQa2WYh840CmnQbbXoZXaqDtaqTzaqLbWoV23QX2wbJ6q2yiu1qFcddzXzpQubAuOHDO5Cd/jUSQ35KS9n/RmQ9Il2IdBAse0lXLxIrf02Y/Jpw+SVR8nNi5T+RID8lWX5IrHqfGPUVotXrROgXCTHO428exM1ah7Zr0HYF2pk15FxsXFDKny1fPqTd+fAOlIoPNyWBdxNT+W5DCdOVF+4uH9xdkXi64hltNQ8R1AHGcQKNU8SpWySpd0lUXyZRfZVk9R7J6lskq/eZpC4zW29kprGRHL2FWGv279U++Lv8SLajSbPj+fGFc4gI3341CUPmYkkrG6r/kd1Nf8/xgm+RJ1uplyu81v0TwiSNSMkgRiZzZtEbJEkuMZLFF3dMI8LIINqeTIw9ZZCozhkiqsdYeQQ6iTiuIAKtGoLNhYRIK1NC9rG766u88tKbnNz5DpvL32Bv5TX2lF9jkllHvt7AfN1DibpIkbo2IKhr5SyVcpYadWII5eoChfJS3+vOUiunKNI7KFbbWB2+l1Vhx5ghXVxqWsOJkmYWul+nXJ6hyf0qTZ4v0uT1Ik2ht1gY1sv+ttcHnvmLJ10m1mwgV91kprpGtrrCNH2eSfo4mfoA6cYuxhk9fdHUK0k024g3FxFj1RFllRNuFxJizxkkqccz2knCwxU9bCR1f391/8EDA4zPnPCpLKQdXGd38Fi+/+eHdxiR1Hfhus/fA10OyY4fM6yxTB0kqXsFdQCBEkaoRPPt04l84/BYvrQ7g69u+SEZks2Njte4tvpviJJEvnksmduHp2DpyQ/cj1mTpnFw+e8Ik99QkvkKu9rXPDQa8+Nmdxv82t/dee9zv4j7s2ZEVP9hESm/XxT13UE5j5LZ4EELS/r5OPO3jztoZ4QRRnhknvgOjDDCCCN8Lnkcgrqf+0XliMhDO0Mf3uFTl9TD7ePjSL2tpOc+cvp/o+Vf+wT1/0TL79Dy92j5O7T8F0QmP/Hv/5PyKJH3/ZH1M7PmsMs0+BcR/lmEv1eK3yhF96cYPT1kIsEVxGgnBW8nbRCpjHZS8HKS8HISn/hA91HwdfkR5YSTaidy0gjlH8Xkn0TYYRpox0JpzTuXvoUyjY8tpwcTYU8jzk4nxhjLD07/gvfPJXB13Rf5yeXf9MnpMPwkBF8Jwlv8McR8aNrpT0qwE8YUK4sZVjazzFzyzLnMM/MpMOeRZT144mY47r5GXz7+Atc2n+fGvsu8fPwF/uYLc7l5+LNJ8T2YGMeNdGcUac4oUpxRJDgPrkv9cXBzBRFi5w2wLP8cQZJDkORwa18uQZJLkMwiSGYRas8j1J6Pl5M0ZBtTzGbm660U6u2U6j0Uq3OUylUq5Xkq5Xla5BStcpIlcpylcoxWOUGpvEixXKVEXaVQXWG+2kudOs4i10k6/M6xwusky91P0el5ihU+p1jhd4blfk+zIug8axIvcjC2mQPSyH6pZa+qpDu8mdLIGqbFtpA9ZSqGKxllGlzeNpO/eukf+LMvBOIpfniIL68f/fpHz+dBkjrA5Uaky50A1+OJUP99mZ5lDGn3Pk2hPmPSrIE2L1pGky8xLJME1qkxbNKpnFeRXNSenFJx7NCxvCTRPKfCeFX584by5LpSXFOKZ7XNAUOTNSiaepxj0Wo6LDddNJouSi0XNaaLLcYo1hkumk0X+bbDTHsUU2x30vuu7/73R7psJjsWG41QrmgXx7UPJ3UIh3UwZ70SOekdQJeOoMoMJ9/yJcf2IcIZ/v70c3kT6vgTb6cx2Yqj1DeHZq8Glhk5dOu5PKUWcFgqOSJVHJdqjkotK+QpOmQfO7xXcjVjD91SzGYpZ5HkEi2B9+33fOfC/yBHvkaOfI12OdQnvvsFdc2ApP5IUHewXVayVVazWdayQTawTjbTLVvpkh2skF10yG6WyW7Wuu1hjfs+VngcY7nHKVJUKZEypy+KeiGHS26zdeYm1qTvYVn0l5gnV5h3H0n9nQv/455+0Mdp52dLIW+0fZ1Umcj3z/8df3I1Ck8JuO81lmOHMtkOIsMOIM3xJ9D18JIFhptDjB1KhTmBBmMizUYWbXoaq3Q26/RMNulcNusc5li9tVCn2pGs0LVsVw3slSb2ykL2SRP7pImTag5rVQXllh8LzAms1XPZpOazX5VwUBVzQBVzQBWyR82n3pxIkhOJ/6B01oPxdnkRPhBB7YvvoIwa/n2COtoJYqqVRp45gUJjFi3GfFr0fJboQtp1MYt1EXXGPBbrIhbpEpqMXFqMXFbouWzSmXSbo9goLraKizViMFWEhswOuqKaOBS0jMOB29jjv449foPwXUe3LGahriDVnjhkn11u7rg5E0i2CpluTiPPnHaPnG4xFtBslNKiF7BIV7DAyCfQFYifyw+f+5yLu/FwDW2XwhxPptgBzLCDyLNCKLZCybWCBv6fZ06n3ihma2QJlyc/xcX2dCbryczXZZQbVdToehbrFpboNjpUJ2tUJ5ukix5ZTY90sd3ooke62WauYqt0cFSqKZKXyZAfkCE/4EsXMvGSbgLkvzFa/onR8juWVv+c2unPkizPkaqfZoK6TK76AuPku8TIz4iVvyZe/pIk+Qkp8gMS1HvEqreJVreI1C8QapzB39zLKGsV2i7ro3LgmM4tn8W7O5/l9u3b/OC9e1NnVosfP1p6knzxpnxMMR6uGLycJLydVEa5wnG38wcJ6tMEGucJ01dJUl8lSX2dRPUeiepbJKr3SVJ/TJJ8r09Qb2aW3kam2fqJ24JRd2U56BcsWlIxZT6WLMWWXYT7HcVNvHEXPzwlgB8X7+P7XW8RIem8s28SXz0+jiiZQLAkkxdfT35CI1H2xEGievqAqE6wc0i0c/F34rFdvvjYs/C3i9i+eAEBUsUz62oZH1mGl4wjUco4UH+d8VLCyYLnaJSL1MpZKuQZ5qub1MlZ6uQMNXKWcnWOKnWcanWManV8gHlynQVyiTo5Tb2cpUHO0SDnWOx9mrUxu+gMeo6jed/guSULeG5pKYs9blAm51kg5yiRs5TIGRZH3mJx1C2ao2+RLVsIkWl85fgx5slt5skb5MktZqub5KqrzNCXmKrPkqkPkWE8xThjK6l9Kb8Tzfa7JPVwkdTDS+r1ncaw2WL6aVjY9Fj7CT2de/jtnVxE7hUp/3Bn50gE7X2IdTlEuBwi+4hyOcQ6NnF9i68PTq6iQ4QfpPrwFzvfJkjCCZR4fCWWn73y9/zoegh/9+6HGBI85Jz3p9j+3Z3hyzR5W10E6WuEya96F+CoXxEmvxngQaL6k8yd9Jd2etLn+/PI4AUeT5r+rHb9pKamkpqa+sT36z8SXr/He++e73zQ/Olw/38c85dr25/8ORxhhD9wnvgOjDDCCCN87nicgnow/St0P49prfsH3Y/a2Rt8TMMdn5Z/7ouY/tc+/h+0/Ata/i8c619wWf8LLf+Ilt+i5Tdo+QVa/holHU/8nDwqjyKo+89d/zl+89JudpkG/ypCz2c80HVcvni4ovF0xeHpiu/7GYeHKxZ3VySjhklh+nkn0BVIj+nHz5SLXyiDXyvFjMe0wt3XCSXaTiXSSeHHF35FiEQTJJH89MW3+NFLH8lpL/HFQ7x559K3PpVjdHd5kWqnMdHKZIqVxXRrOjPNGcwyc5hl5pJhZTzS9mZmzRn2Wn3t2qvc3H+FIPHGRzwQ+XSkYX8q+eGEvr/LRbTLjUiXG+EuNwIfg0z1dBIIsnMGCDRnEiDTBjGdLx6eztL5Mwi2ZxFsz8azr7ax4ebg78SRp9eTpzeQrzdSoLexQO2lSF2lQj1LhbrCYjnNUjlGmxymTQ6xXA7QJOcokucoUleYry4yTe9kqtFGu3eviN4Qe4pV/idZ4XOKLv/TrA45zeqws6yKfIZat+2USCcHQps5OmE7J8tPcbb7Jc5vuMGFrTe5tOtl/FQ2LrOBP/tCIKGSRJDE8ZPn/it/8nwUlrgGnldJ1igyHS+m2V5kOJ4kOx5EfY5EteHmfGZRKdqxCFWeVKtobkoKN2QsHUYiXUYyV1QQB3U4T+l4Nqo0Dskcdql5nFMZnFVpXNSaZ7TmgtbsMjwpMtOHbDvesamzXJRZLiY5LsY5LqbaDhWWQ3tkNFWJSaQ6DvFO72Ru4F21UvNsh6PajV3aiwsqjHMqlFM6hKM6mE1GOE1mKOWWPwWWH7HO/VNJB7l8iXQCSXBCSbUjmWDHMM1KINcawzwrjVIznWZjGu16JivUYvZLFTvUEjpkFedjt7NRytgldeyVJvbLYvZLMy9kHuSvLvzVPW3hYEldIVc5JjUDkvqwNHJQmtgvi9gnzeyRJeyWNvZKK3ukjd3Szg5ZznbpZJcsZasso0e10WMu5aBfO/sD13EwYgO7YvewI/EgmVJIhOQSK8UkSz1HKtvYNXct6yftZEXCV8iTC8yXV+8R1HPkXUzxHNKP+bjZZPJVEdMlh/EyiRAZg59EkZN+/6wVYY4XKY4fCY4vUY434a7RuLk9+D7zcHmQY42h3Eyn0sygzsxkkTGZVmMK7Xoaa/QMlhiT8XEF4ubmotSYRqeqZruqZ6+qZ98AdZxUM1iliii3QpluJdJhzGSdnsNTqoB9fXL6KTWPHWouLcZUEuywe9qDcRnpQ/YtwOUzJILa3+VFsGs00U4gU6yxzLbSybMyqDXmsMjIo80oZJkuokuX0qXKaDIKWayLaNGFLDJyaDVmUW7OZKUeR48RQo92cdw7hB+WKn6cX0+VxFBnt3EouJlV0ss2j9UcCtrOamlhtTRzKHgxa4IWMcZOG9p+ODH42DlE2XlMMfOYbU6hwphDqy6juU9O9wrqXmG9RJdRZhQx3k5+YPT0g/BzuZPk+JDq+JJp+zPdDmSOFUxAnwgNcAVQaM6gzCikRpfSqBuZYeUy15xHoVFCmVFJta6jSS+mVS+lU61kvaxio3TRY6xko6zkKc9lrJF2NkkbJ3UZbeoQk+SPyZTvMUG+T5G8SqbxXaKNX+Ctfoe3/APJ8lOmyDcpkJeZoi6SZBwhTZ9ivD5DpnyZRPlzxsiPSZEfMlZ9jzT1bcaqLxGvbxBpXCTMOEGguZtR1gq0U9hHEdqZgOHmkJ2ZOyQ9/t3jBRHBV0zWLTqEhysWL2cMPs54/JxJ+NvT8HBi8bAL+wT1OYKMiwQZzxKub5KkvkmS+jaJ6o9IVH9MovoeieoHTFBXydVbmaN3kqf3kGDNe2xtQ860PE5tPc8LR4uwVCcz0r9FY/RKNonwvvjwK/HnrySBP5MUgiSRPzn9S75z7BeESQrvX0gkRMYQqlKJsCf0ieqsPlE9lVh7On5OzMBnjXLiGO1MxcfOxUdm4yv5BEolf3r9fxInc7jeNY8XOwtIkyIOFb9KmTpAiTrMPPU8FXKWGjlJjZykXJ2mXB2lUh2mUh0ZYIE6y1z1IpVy+i5J/TSFspUi2Uax7KA2bC+vdP6IV1f8KSVynBI5Q4mcplhO0eLzKgt9XqdEXqVEXqZYbpAnp1k38TQF8gbz5XXy5QvMVS8zS10jR11huj5Plj7BRGPfPZHUcdYiYqxaIq2yAUkdaE/H35mIj5PGaCfxHkk9Y9KsjzVeH/zMehzcb1H5iKC+P+Mcm5RBjHVsSmyLNabB15Ti+yL8QNz5ExnND2XUI8+PDF5o7G21E6ivECY/I0x+QZj85wFJHSq/HCKpw+Q3j3UuZuQaeDBPen7m19/5xwc+K/bt2zciqx8T3r/He4e7Jz+8A29feO++r78788HHua/vN2cpcm/JxRFGGOEz54nvwAgjjDDC547HLac/Kf2dp0+7JvVgpmZ+9NkP6vQNVwdmuJowStai5X+g5UO0fIiH27/hmP+Cy/ontPz3vgjq36LlA7T8Ci0/R8tfouXPUHLliV8LH5dHFdSDz+PAKuwnPMh1c4UwyhXGKFcobq6Qfxdpvu9Hk23ybe3wHW3yfa34c6Ue6/aDnFTCnETyxkYPRE773CWnP7jTuyL300oBGOKEMcZOYZw9jgnWBCZZk8iysphmTWWaNRXvR0zLffX0ynuef/X1vZFQ//k9m1++/BtGiTMwgHtcxzEuI33Y++TTjkrwccYTYE8bwowxU+gsPIWfmszxVZNpK8oi0J5OoJ1NoJ2Nr/PRpOcsYxU5xkpyjVXMNrqZq9f1RlSrM5SoS5SriyyW47TLYdrlAO2yj+Wyl4VymkK5zDx1jgL1DHPUSQ6X/RHb86+xIuhpNieeZGf6STYnnmJ18GnWRpxhfdxZSqWbQlnDPGlhtjTREtPDkYYXOLf2xv/P3nvGV3Wd+7rvGGOWBQihgnqXkFDvqPfeEBK9I1FEF6J3RG+mGIyxMYltbIwxLrGxsROnOI7jVFK8s72d7Lt3dnbJuTs795zck98558P98twPLGF6ie1gO/rw/JaW1lxrzjnmmGOO8f7fwuMbzvPEthf46q4LPHXgRX56NoolUsEoKSBWsoiWdIIlnlwJ582m9byXNZV1OpBJJpR2O4Aix5cMdzgJ7jBCPZ88Sv2Lho9nGFlOOB12NM9JEs+qZLbpJNbpGPZrf7aZGJaZJLbpTHapBtaqCaxTM1mjutihkzhkNIeMZofR9FkGXzf5ut9PdR2qHJd010Oi62Fsts3rj53ijcNHeGPfAd448jCxjk2YV6C+tp7ubh3LYT2CMyqKJ1UkT6gITqpwtulQ5lshzLSCSXd9b3tuAZ4RXoE6iFFuGKlOFNlOLIXOKMrt0dTZabRYmXRYuUwxBcw2JazUjWxUY3loZBvzpZaV0sZmmchOmc4emc1e6brKpZ7sW85dFuUdviaSejKH1cepvg/JVPZKF3ukiz3SzS6ZR78sYZssZassZYssY4OsYKWspU9WskItZ5ksYplMZ5FM4rHMccyUKcz3WUiFX5c33XcTT/d8yNGp3exq7mVDyWaWp56gVh6lSc7QJC9TK29RJd+kQV4nR7bf9By+F8e8kSqIBtPGlMhqMlQBq9oPUJ0ez4g7OHMFe4YT5/oR5vEl8B5rUie4EVTZKXRYmXRYWYyzspls5TLDjLkSVW0KKbdHea/xUMabcharqfSrTnaqSexWk9mjJrFbTeSQKqVXtdBoR5DtBjDXFLPQFLFWV7NdNbBV1bFR17BGV7JIlzEvpp2Hl++6aUwuLbz1mOzjGUqoZwSRHn8ynXiq7Uzq7GzGWcXMMLXMMfUs0E306rH0qXGsU+PpUx306HZmmRrmmCpm6homWDnMNDn0mhj6zRA2G5tjIw0vxKbzkAqgSU1lmXSzP6yb5d7X/aFX/u6VuRyL38nK8IWMckZfPbZhnuGE2w0EOLUMdccQ71RTbdXSYWroMu3MMWOZZdro9orT3bqdOXosC3ym8GjHQS5evMje/fvu22EmxONDhGc48e4IUl1/cpxAMtyPI7JD3FDqrTI6TQuT9Dim6YmU2ZXUWPU0mVbaTQcTzGRmqi4WqiUsU8tZpJawTC1khVrMYulmocymT6bzkIxlvuylWN6lUN6jQN4nX37IPDlKovyaBPlHQuT/xk/9B8XybZrkJVrlPGPlLLGmnzizjQBrCfn6CGXqBVLUz8hQPyBTfY8s9S2y1SWy1SukqqeINgcItNZhO7PQbv01VKPdMYh8fA/9/rJcNS4rrVFas2aJYYgTznBPAiPcVPzdbALdQoKcckKcGsKclit9ymm/KlCHmmcI1eeIVW8y+qo4/ROS5DKJ8jMS5Rfkq+ep0ztp0HtJtJs+tWeD7RZxVqXSbcpItGvpdGz6bYv/UyN8V/z4ZwnkXySKf01rJ0JGEyVpxEoG7+79Dd95OI0QGU24nUGkk020k0e0k0+MMwZ/N/qmfQ31JOLjZuDr5lOYOAZ/qeLhJd/n9V1FJEsNX1v5AanSwHPLmkiXZrLNBEr1durUXsapnXSoPYxV+2jWOxmrd1ytOd2p9jFBHaRePUmz+gqT5ShT5dhVkXqGnKRW+miWDTTLRvJkFilSR7LUsjX3LRYEv0SrPEyLHGWq+ySdco52eZGx8iJtcp56Oc2qrO8y2e+SV6R+iTp1nmr1LBXqq5SqRynUh8kzu8kwG0i1+ki2FpNozSXenkGsPYEoeyzhTj2hTgVBbiEBbra3HnX8dY6ySuvrUmz/+TJ3XG99mvOEPsvwBxH+e0//1TXbmiWD0bN3IsZ1KHIc2hybxZbF81rzulJ8Qym+qRTvi/AzET4U4d/vM82ua1IZYc8hyBwnQn1AhPqQCPn1DSL1724pVO/t+Z+f2vr/Qa/dvwho1/6r22U29vRfndMN2NHuZp/Zs2fPA7cn/a1SnCe3FaM/TW5XhnGAv8YxDDLIIHfkgR/AIIMMMsjnjvsVG2/0yLtVTZW7RVGv6rneODowifprCtS34tKpd7h06p17qhNzuwhsJX1o+X/wHfq/vFHTf/TyB7T8N28E9e/Q8lu0/CNaPkTLL9DyE7T8CpGbjeCfN/bs2fOpODMMpgv75HQ4Ns8ZzUXt8obRfFtr5n/KqdN9PUGEuHEEuzHUZkfw7O4gPnqtGR/xu+4e/0vSid8L/p6RxLixjHISSXZSSHfSyXSyyHZyyLPz7juK2gz52NP9djWf/vU96+rnl06986kY57Rr3/Ze2djT/5kaAP3cVALdMV7yb2DMVQZqtY90CwlyijBDXGKdQkrNAspMD+VmIRVmMVVmOTV6JR1qJ03qJOPUo8yUh1kk+1goO1motrNIbWOZbGecepIm9Rj16hi16gjdMftIkensGPssfbGPsSP/GHvKj7Or9ATz/HexJ/N59hUs5EjZq9TIDB7vnESBtHG4+yzHFj/HY+uf5ys7XuChZS+TJaNok9FcrNxFl4zn1YwMtugKnpIEjkgE3wkt5D0J4V0J4szIJMZbAZQ5I8hxh5Pk+hDxNyZSD/EMJd4dSbIbQrkTzlNqFE+qRJ5QSazX4WwyPqwxccw0yWxVpWxUTfSqSaxUs1iqFjJPLaNHLWCNyWKTMSy2DLm3ELQiPS4xHg9RHg//7a3VH/f18+cJE0W4fOxIE+tNhbnAJHBKjeB5ieGsiuYZr1C9W8eywoQxxvEj3HNzem9nyBA8Q4Yy1DOMYZ5hDPf44OsZjp/HF3/PCAI9foz0+BPnJJHopJJvl1NidVBhTWa8mcFStZbVspKNspzN0ku/LGKXzOeAPYu9N4jUe6XrurHiWgOPn2SSIEEkSBDFksZhNYntehE7TQ87rIXssbrYLzM4KBPZLxPYqzrZrdrpV01s0HX06hIWmyJmW3lM19m8OTmdDklhx5jX2Zx7iSrP2xTJtwiTImKkjkTp5PisWexrX8LmivWszv4OFXKAGjnujah+hgY5Tb08znAZfdu5zB8v395YXqIrqbfaKLFqyLCLiHAzCXJH3VGkNkNcgu4xxbcZ4hLo8afQiafCSaLOTqXVzqDRSqPNyrwSVW3yaLTS8PdGMgd4Aum0qliiJ7FVtbNdjWf3VTp4SOUxT7XTZEUy2vVjipXHbJPLElNKry5jla6kT1ewXJcy2xRzrv0wHz414ep8OD09nT9e7r/j88zX40OyE0WpnUqNnUGTncs0U81MU8McU0e3aWClGss61cFGNZ7NaiIr1WRWqVpW6GrmmDa6TCazTB49uohO28N2Y7HPGI5ow3EVzI7hK1kqc9kfNpel0s1Smcsy7/u9IfPokfG0mArC3KiP7zs3nQh7KkFOI/5OBYFOMQVWLRVWNbNNGzNN25Va1LqTeXocXbqdWaqVozmbOVa/n+cfOvOJBK9Qz3Bi3BEku/6MuGZszbOzqbHKqLcqaTfNTDDtFNtlVFm1NFjNtJlxjDeTmKynMcFMZqK5ElU9Sc+m00xmkX8ne0aP4+SINjaaxVTINymT71Ai36VYvke1XGSWHCVFfkWy/Ipo+S3+6l/JlB/QJBdok3OMkzOM0QeJsFYRYfXha3eRo/dQrR4hX32DbPV1ctTr5KpXyFXnyNZPkqlPEGbWoN3Km/C1trGjZ+5N90yCjGS2KSbGDcYMcfF4grwCdQ4j3SKCnQpCnXrCnRYi7Q783Mwr27kZhJozhOpzhOkLhOtXiFXfJkl+SpL8jET5OYnySxLl7xglv6JB76FR7adFHf4Ung0fO/78RinOGU25a7PAtthlGc4oxR/TG3hPAnhHYimXUURKMjGSRpxkkiC5JMoYVnfuJ9xNJ8LNIsLNItLJxs+NvOU+PZ4IhnriGeYmM8yk8OMz/4toKSZRykmSSkZLFclSyyt9H5CmGik0yyjX/bSozbSpbbTofmrMBmr1Sur1Whr1Omp1H3V6FVV6I2P0QcrNBhr0Gu9nK6jWyym25lAty2iQNdTJGrJlCklSwZub/oEDTQvpCT/C4oiv0SQPMc1znvHynDeS+gKd1stM9LxCieylQG0mx6wk3VrAaHs6cfZYIp1qQpwxBLipDPfcLMzfCtfjj+Pxwx7iiz3keqee/7xcdZOT9K3W7yJXRKr1S2o/lXlCrmvzgVL8RgmFg3WH75l2x2abZfFVrTmnNS9pzRtKcUkp3lKKnwwTPvIbyfmSuqvP44FrfO2aZABbEhgm4wmV84Sr9whXPyJc/cwrUv89EfIREfKPRMg/ESG/vS6aOkJ+R5z9bwyX3vtklbbpAAAgAElEQVSygdzJfjO4Zr93Pg/1qe81oOBBH+ffIp+WOHy3zEh3E6kHa1IPMsgD54EfwCCDDDLI54pr0/3cy6T1brWc76fW86qejz8bWKQ9aJH6bgyk9rubCH9FgP5v3ojpAf7DGz39L94I6t+g5SO0/AotP0fLj9DyHlq+g8ikB36ut6M4T+5YG+3GvnCrxfe113lw0fuXU+/YHLEMjxmbrxjDWaN52Xw2Xu4BnigCPOH4e0IZ4QlGuzalJTabluz6zNMUB3qCCXcjiXZjiXcTSHJGk+wkk+KkkuakEXtNCsl7ZaDe3rWLtjtFFH4aAnxGVuZdDQSf1f0Q4Obg72bdkQA320sOAW4ugW4efm4UhdYcCqxZFFpzKLK6KDHzKDcLqTUradWbaNS7aFZHmSmHWCy7WKI2s1htYLFazxLZxHQ5QoN6hCp9gCq1n1afY5TJdpJkIodr3+ZI0QXqpZNKaaFYajhR+xqHKuZyrHEm5TKJp2aO5YW+Wl7oeoHl0Y/ymNXEKaeBJ+06nnZrOCn5XBhWxXnJ5GsyipdUEufsOB6WSPZKON+NDeGHQ2O4HBDAKeXHRNuX3C+pSD191kz27t/H3v37yMrLJTMn++r/svJyCfaMIMLjT5w7kkQ3mOMqjuMqgZMqjj06iPlWBD0mgYlWKlt0Bb2qlYVqMovVHOaqxUxVa5ii1jNJbWemWsdcU0i7bd9UJmGYN0p6IKJkoKaiiPC1U1VsnraS0hKbPNemwLUpd1yeVUM5J+G8ILE8LzE8oeLZq+PYZCIodfwY7vHc9rzD3TDCPf4keYWhQDeBWKeANLuNPGsWxWYJFWYdtXo7DfoAzephWtRJpqvDzJd9LJN+VssGNspKtskSdsoC9shc9pvu6wTqb/V8DRHhJ6f+kwlylglylmd6PrhpvEiUQE7oNh41Y3nUbuewNHFEmjgmrRyVFg5LMwdUI3tUPf2qhg26kj5dygIzhla9lCa9lEJ5kQJ5hXy5SJ68SYG8RZXzXdY0vkKUVJEgY/nK3F9xZPzr7G5Zzs6aH1AkmymVXVTJIcplH8WyjQyZ/xfN0USEIl1PldVBnl1DnFNIuJtxTyL1/RDrBpHmhlNqJ1Btj6bFTqPaTqXWSqHZyqDZSifJ/Xh/cW4kjaaKebqDraqNrWosu9Q4dql2dqk29qgc5ukm2uxIstwACp14Gu1U2qwMJplc5utS5pgiZpgC2qx8itUo3t+0gkjxv86Ad6eIMWfIMFKdeCrsdGrtTMabEqaZSmaaauaYWnp0I0t0E+tVB1vUBDariWxWU1mv6tmsGtisylmv81mpx7DclJLpRFHv2BzVhpPa8LgOZ4vMZ43MY7HMY4nMvcpKZymLZQ79octpssqupuge4RlBgjWdCHs6oXYHQU4jEXYDGVY9ZVYdraaFeXoyPbqT+Xocc3U7XbqDY+nbOVM5nfFSx5NLTnDx4kX+fJm/WPAK9vgQ5l7vpFBo51JiF1BuF9Ng1dJmNVFgl1BhV1NnNdJs2qi1GimxK6mwaqi2Giizqsi3Cyi0SphomtiqmtmiGuiQp6iUb3iF6m9TKt9hujzEPDlIhlwmXX5BuvycQPVPZMq7tHijqDvkKcbLaRKspdTmHWfN3HfYsup7zB7zItU+RylQZ8lVz5OrzpCrnyBbnyBF7yXRrGWUNRd/pw3tljDU7iLQHCVEnyHQnOSl05o/XX6HP12+4sxWY6ewXFcz2xRRaScz0uPHUE+kV6CuJMxpIMJpI8oeT4w9lVh7FkM9V4Rcj5tFoLWDMP0y4fo1IvSbxKr3SJRfkCgfeAXqv2eUfMgYeZVmdYhWdZRke+wtr4V7n+nbc12H72rNo5ah2LWZ5thssC1OWIanleJyUhudEkuEJPL+sV187/Au4iWLUZLHaFNIrJNLqJtCqJuK7z1mJ/J4IhniiSFKFREvRSRICW9t+YhLmz68IlSrWjKsqeSbVVSZNTTotTTp9VSZVRRZcyk18yg1872v8ygzC8g2a0kzfRSauZSZBVSYRVSaJZSbhRRaM6lUi9hT9AZV0kuGdBIvRXxj52ucmDydxdEPsTz2NeplH3Wyl7kjX6FdnqdNnmeC5yyTh52hSo4yLf4AmdZSUq1uEu3JxNmtXpG6gEA3DV9P7CcaF2+Mxryd+DAgMnySe/ZG3tCad7Ti+59yVqYvI/GuQ7lr021bbDSG09pwRmvOa80rSvOG0ryoNV/Tiota8XRpy9XnTFle1dW50cB1/PDV/4+XD/47wfIo2SGvEqbfIkx9hzD1HuHqh4Sry4SrXxCh/o4I+ZAI+c010dS/JUJ+R7h8RJj6Bb72MtYsMbd89t+vmDW4Vr9//ppC9Y3X7Fob1d1E6oEsYoN8sbiXGtW3u+8fRPbKQQYZ5JY88AMYZJBBBvlccq/1o+8WhXO7CdONHoN/vswXznuvOO967jSxU7LIW2/6X7yC9QD/7I2e/rU3gvrvvFHUl9HyQ7R8DyXfRsnXUbLvgZ/z7drh2ut4L/3kdv8T+eyib7/sRHsc1tsW22yLvZbhsGU4aRk2Wp9uFPUAQz1+jPAEP5Bz9fMEMtITQqgbTqQbTYwbS5wbT4I7inh3FGHu/Qsma5aY68al20WqDPBJhfhrDY7XOgcN7Ffkyr4/i1R6jscfPzeVEdeR4uXKe7/rSMPPTcffzSDVbifXmkSuNZk8aypjrOkUWrMoMXOpNstp1Ktp0Buo03uYonayRLaxSG1ioVrHQrWGhWo1i6WfFvU4deoQtbKHeRHPUiwb6S/7Hhf3lfDw2FnUyjTKpIECqSBLCjg3v54nOveTLc18bcXP+c7OX9ObsJdp8hiPSS2npJKnnVKe8ynkhORwXnJ4TRJ4RUbxqpPMG6HRfD2+jO9kTWSThHBJgnhNArig/HjS+DDL9iHJHUb4l0Skvl2U/uKuZde9f+m0ZqTHlzCPH9FuIL0mkv06lkdUBGuML9OsaMZbiUwwGaxXtczT7czRU5mt5zJLLWOKWscktYkJahed6iEmyCNMUfvIsqtue2y/v3z7iI4n9u0lz7J4WpJ5USJ5UeK4ILE8KTEc1tHU2QFEuUPJ8tYRj3OHXXUsyHIiSXPCabOSqbUTKLFjKLFLKLRrSbIbSLc6yLVmUGj1UGb6qDIbqdM7adQHaVYP06oeo02+ylw5xBLZyUrZzHpZzRZZxg7pYbfM45BnPntkFntlDvOk/up9uz5v81WRep4cYZvMIlb8rn6+OrSB47ELOT26m1XSwAGZwUGZxiGZwGEZxxFp5qBqYo+qZ5WaRpdaTofaTbV6ijJ1hhJ1lmL1PAXyAq0jXyZfLlIob1Ckvs6m5rVESDlx0sQo6WC0TCFN5pApPeTIcgpkPfmymmxZQrp04y85t30+3+kZHiJJzJKTjFd7KbZmk2RXEePkE+yOxu9TEKkDPcMJ8fgS6fEjwwknz4mixIml0UphnJVOrZ1CoZ1EkhvFsGvShic7idRa5cw2DaxVDWxQzexULWxVzWxTTezUWXTraqZZCYz0DCPGDaLESaDIiWeME8s0rzhdbidTbCextSaB7VV9tEWWkJ6efnU8vp1RfohnOIGeQOLdGHKc0bRa+Uw25UwzFcw0VcwxNSzSDSzXTfTpFrapCWxTHexVLWxXLWzUDexRJRxSZTykytitypluxRPpcUh2Hb6qhvC0Cmar9NAvPSyS+SySBfQHbmXNsD567SUsdabRpdqpsgoY4fHDDHGJtduIt/qItruJsKcRancQ5rSQarVRYjUxSY9nkZ7GAj2FeXoy3Xo8c3QrM6SJs9U7aZMK3licS7gE3fH8zRCXkFtkNLgWz5CPHUp8PL5kOmnk2FmMsXMptguot2rJt4sotSsos6oot6rJt4sossvIsWsI9pYQiHHjaLRKWa3rWK1qaFdHqZOL1MglquUtKuTr1Mt55qg11MvL5MoPyJEfky0/JFT9klHyM1rlHOPkGcbLk0xST9AWeZzNq95jy6rvsW31u+za9j16G9+gPfIEhXoPufo4OfoAaXobo80qUkwPCfYM4qwuIqwF+FtL8LM2MMJai3bHoN2Um84/34mnw8qh0h5NrhNHjBtMoJt0RaC2xxJlTyTGnk6c3UWC1UOUPeG674+09hKh3yRCv02k+jax8mMS5VeMkg9JkI9IkF8TL7+hWp1hrDrOOHXyJgclM8RluHt/QukWy/C80Wy3DJmuQ4dj0+1Y9NkW/z7Dl3/ZlM3p1XFESiI/fPhVWhKmcLrnFVbUjiHFKSHVKSXWycbnPueKYW4qcU4RcVYRK2oPEK9KGGXKWFJVSarVRrZZQLFZTq3po16vplmvodL0UGt1kW9NZYw1lTHWNAqs6YyxpjHKWkSSPY1iazbFVhelXrG60JpJlVnA8rgn2FuxhIeqv0mCVBIjeURLLud6fkZv3OvUyV5qZRc1soMq6adYNrB89NtM8/sqMwJPUyfHyNZ9V6Oo4+1xRDt1hDklBLlZ+LmJDPuEY+StUgZfO0e9lYPlp+Ew2mdZPGuuCKs7BoXJW+Lnca6K02Mdm2m2xVzbYplt8ZQ2nNWaF7TmZa15XWme05pOb4arypL6m66rJWF8+/RbbJz6U4LkFEHqDCH6BUL1a4TqtwjT3yJMvUu4ep9w9WPC1c8IVx8QIQPR1FeE6jD5BSHqXQLNiavHOtxaR6j8Hh9ZfUeh+lbzgs86w9PfAp+lUD1gR7tXe8udsuA9aNvS3xpleVV3dRK9E3crQXjjtre611869eDbYZBBBnnwBzDIIIMM8rmjLK+KP17uv6vRUuTeonDupd7hgLC9rqeKCz1VTJQ5FH8O2uLT5Ep09K+v4SMv/+CNnv6ld5ufeqOo30fLd1HyLZS8iZLXULIDkeAHfi536wt36yc3/v9Plz8WBwcXwPdPmMeh27FYaFv02hbrbIt+22KfZUj2OA/8+D4rAjxBdI3rYnffbnb37qIiuYowOwLPPdY9vZZbGQ5utZD782XYtGjHX3S8w9xkhrvp+LrZRFjz2NvzGn+6/M5N98yNhsZPu90cjx++biK+biLDPaNuycDnvm6Sl9HE2Q1kW9PIsMeSaXeQbXWSY00gz5pKgTWTXGsiDaaPBtNHs97MVNXPEtnGEtnMUlnPMlnHCtnACtlMtxxhujzOHHmEbjlOf9V+mv33srOhlx+di2OMTODs1G/x9ZU/YG1FPwmSTJykkSF1jJIC4iSXOjWV5bKFx6WaJ6ScZ5xqzvnUclKyeT24hjOSyFOSybczCumTYObLSH7UHcCv+p5gkgznnAzlq3ooh43DBvtK5EvAl+R+uZ0ILCL83Tu/vu69sgxDPUMJ9oyg1Q5iuw7nkApmnx7BfJNArZ1Mu1VMr2pkqhnPFDOTqXoBU3Qv7XoDE9RWOtQexqnDjFUn6JCvMFaeoVBvJ9C9OfX+3v377hrJ8c+nanhJEnhJ4nlO4jilYllnQmi3/Wm0/ah0RlDs+DLZSmCsFc8KU0S3KWCGlcMEK4NWK5lqO55Kq4ISu4FMq50MawJ51myKzCLKzSqq9Wbq9C7azFFmDj/DVPcMk9QZuuUoi2UvK2Qr62QNm2QFW2UZD/kuZ7NMZJtMYYU0X3fPPtPzwVWRerVs4Ig0s1NqaZaJBEkMjw9v5FDkYmZJPrMlh2Myjoelg4es6WxTncxVW+hW62mVUzTJKerVE1SpU1Sr05Spr1CmnqJEPUuRep4y5zXy1asUqksUy9cpkW/yjSNdREgp0VJDnDQzSjpIlqmkyRzSZS6jZQoJ0k68tN72+X0ngfqdU2lsynubKfI40+RhpqojjFVbybHHE+3kEuwmMcIT/hf314G6zlGuH3FuAEnuSAqcSErtWKrteFqtFCZZmaQ7MQy9RhB1hwwly06jzCphhillua5hma5lm2pkq6pnq6phq05npiljpjWKEO+zIcoNI8oNxQxxiXVDqLNSqbNTqLKTmTkqnufWPsJz6x7hxRPPXq3VePvnUCDRbiSxbhSJbhw1VhGTTSnTTQWzTBVdpobFpp5e3cRK3cIG1c5O1co+1cohaeMh1cBDqoJDqpKjqopjqoajUs9u7VLtWOQ6w9hmYtkpXayShWwK2MS2kK1XCN7KtuAtHEzfys6kPspNHr4ePwI8/iSaXcRbq4i1llwnVCfaE2gzc5mhp7BQzWCBns4CNYUu3cZs3cqxrF7O1TzOJKmjQQp4e3XalTnsbQSvMM8wYl0fgu7RwSfYDSbSDSfZGU2Gk062k0W5XUaBXUy2nU+qk0mGk0O2nU/4DbWLC+0MekwpvbqamWoDjfIiDfI16uQ1auR1quQNpqhtLJSVNMgFCuS7jJH3yJfvEq3eI0r9gjY5S4ecYaJ8lanyOJPkOHPr32XPnvfZt+/7HDz4fQ4deo+1HRfJVr1kmF7SzApSrS4yzSIyzVLSzGJi7UlE2p1EWQsItbtx3XyMJwvjSUG7GTedd5ITTp4TR4IbRoDXkWCIJ5QoeyKx9gzirblXxFSrl2RrDcHO9Y4+I+wuItW3iVTvEqV+QLz8yitQ/4Z4+Ufi5f+iUN6iXT1KhzzOnpkXrkbF3WqMHRCwlWVue20fsgxHLMNy2yLe45DtOlS5Nhvji6gTf8IlkHCJ50cndvLjo/9EgmSQZPJIdgpJdYpJcnKId5LveRwY4vEnyskh2skjxskn1ikgziki3ikhwSkj0akg2eqgWPfQolfSodfSqdfSZJZSa2ZTbc0i15pInjWJPGsy+dYUMq0pRNudxNtN5FgTKLCmU2TNolmvpkNvZKbsYZYc4kj9czzUNI9YKSJCMomQDOKlhFrZQ7XsoFr6qZQtlMsmSmUDebKCPOmlRPqZ4HeMPNNHkj2FBLuTWLuZCKeCYDePADflnlN9340bS0rcbs01EIn7SfdX6trsswzHjOFRY0j8ksyPPk3CPA6prkOha1Pt2LQ6NpMcizm2xWLb4hmtPxapleZVpWlybnYetqwQvrovjTWTPmBn1/+gt3MvI9XDlMa/R7B51itSf41Q/Qah+huE6WujqX/6cTS1+nsi5NeEqh8SrC/hY8+5ug9fax1h8vvrCJCXcKQYpfUtn/9teRfY0/MCHXlPPfC2/rJwu7b+NO0xd3M4uNV3rn2/qufB25X+1njp1K2j32+XuvtW1/B+MiMNcCeH/EEGGeSvzgM/gEEGGWSQzxUDi9/7meDcS7rru30+sK8+6edhmcWPJJrfidAhUQ+8TUSEkSIMEcHnE/yGki5vhPTfoeWDa/jlNdHTP/ZGUH8fLe+i5TsoeRsll1DyNZRcQMlziNzsef2g2LRox9VrfLeJ7r1Mll86/dmkp/6yEuhxaHFsOhybqY7NHMdikX0l0mWm8+WtHVdZUn8lEvTpl3jxqy9y4YkLXHj8BT66OOIvSnGoXfuOKc4GvJxX9QiVJfW3/A3HE4jHE4Gvm4u/U0GQ00K01Ue82UaSOUSKPk2Gep5sdYl8eY/DPfOuuy9uN97ey7HfT8SMxxOEjyfmKsNuwOc6YvHxxBHkZpNpTSfNGkeK3Uiq3Uya3UKBNYEyM50a08VYvZIOvYrxejWdegvTZA9LZRvLZBPL1Tp6ZR19spYVsollsp1pcopZcoK5cpTVo7aSK0vIkUUkyQR8JIKzCxt5bXUR39qXRrQk4COBiAhhkkSMZLEzcRnrpJInnWrOuKU8LgWcljxOSA4nJYZHJIVTTjU7g0JoliCqxZci8SFLhvLPTy1lkvFw0HLZZFssty2mOzZNjk3MF9AQO33WzKviw/QZM7h06p2byjBca/AY6G9/uvwOv34//eP7yglgkw5iq/FjkwlkqhVIuR3BRFNAt6lmnJlMh+6iQy+mU6+iU21motpOu9rPWPUwbeok7fIkY+UsLXKBRvkaeXo/AW4eZsgV49y91sT7UY8/L0kCj6oINuuR9Fgj6bICWWtGs8wkcVCVs1uVs1WXsVyPZaLuplNPpdOqpN1Koc7KpcbUUG43k211kmVNIt/qotgsoVFvolVtZ6I8xBznMWZaTzBNfYXJ6inmyHF6ZD9LZRcrZBsrpYsuqWaRNLBMmpklFQTK8Ovu0QYZxS6Zy2pZzzFp4aA0slvqeDKyjjXSy0rZwm6ZxcP2VJ4pOkyVVFEn7ZSrLir0OqrMFip1P0V6OwV6L9lmD3n6YbL0MdL0CTL0KdL0V8lUT5OtzpOjXiFfvUGhfJ0i+SaJsoqRkkGo5BMhZURLLXHSQoKMJVrqiJBSQiSX4RJ3X8/3P1+GUz2TvDVYr9Rh7ZBnmaCOMUHtY7zaS6NeQ6GZQZCbiK8n9C/uw/4eH+LdAEa7I0lzg8h2QhjjhFFjxdJkj2KSSSfXibruO36e4aQ4SeTY6cwxBfToMhaYMvpVDVtVNVt1BVt1KtOtbBrsWwtFqU4EtXYKNfZoaqwkaiSBswsP8NzaYzy/5bGrffJWkcRDPT5EuuFEuRFEuxHkOmnkO+k0WIXMMFXMNpV0m2qW6npW6CZWqiZWqlq2qQYOqDaOSTXHpZpHVDUnVA2PSh2PSD3HpZFzEssFGcpm40+dHc16mct8WczmsJ1sDtvJluB+tgRvY0tQP8eK+zlasI0nl56guXgsMdZKksxeRplNJFwjVEfaMxhjljNVz2S2nsFcNZMeNZW5ZixzTCuzTAvL/WcwReqYKDU0SCFFks6MnMm3bLtwzzDi3eGkuL5kuyOIcu8cUW2GuIzw+BHoGUmMG0uCO4rR7mhy7FwSnNEkOKNJctJIdDIIvCEjSpwbRpudRJcpZqJaTKs8S7Ocp0lepFFepkZeplYuMlnPo1v1UypvUixX6rYXyFuEmlMEq+/TIBfolKeYJKeZJo8x2xynRQ4SHz+bgwff49Ch73HkyLuIZFMStIoMaz5p1hxyzTIKzGpyzFIyzFJSrAXE29OItboJtccT4NQw3C3HeFIwnlSM5+bay6FuACGegBv6UCThdiujrMWMtvpIMetIM1vIMDc7w/nZ84lS7xOlfky0+hnx8hHx8o/EyT8RJ/9MrPyW9iEvkGF1sGv6C/c01l4rWg9EXJshLjEeh9W2xVrbYsY1c8l0NxB/TzAbpvQTKEF8dO51oiWJOEnlW/szSLLySHQyGeWkM8pJJdFJY6R791TfHo8f4W4GEW4mkU7WNWL1GOKcQsZYHYyxOmgy85io1jJBr2OiXkuzXkK96abGzKTKmu51nhtPjjWBHGs88fZEIu02Uu0WiqxpVJv5TNL9TFbbmaq2M13tZKYcYG7gYfrLXyRS8giVZEIlmRBJolzWUSGbKZeNlMl6SmQNxbKaHFlMtiwiWy8ix1pCnllClFNDuFNGiFNAkJtNgJvGCE88Qz/BuHgtyjL3JCb8+TKfOCtVmuuw2LZYY1tstgxz7M8mK9MXnRivSJ3v2pR755DjHYvp3mjqfcZwzitSX1Cao/rj54jtCcZ1k/C1O/G1Z+FnL8XfWkeA6SfQHGSkOUaQeZwg8xTB5hwh+kVCbhtNfZkI9UtC1LcJ0ucJ0i/gY0+7ui9fay1h8h838HtGyh8YJn/GtrZhW/2UFVYToF8gWv2SaHWZKPXTq/jZSx54e38ZuFVWhAfJrex912bJG+Svw8ae/ptScN+v6HyvmTCv3f7a8gKDDDLIA+eBH8AggwwyyOeKgVQvd0r/dL8ToHvh95eF358S/lWE34rwjyJ8JMLfidDzOWiXSBGSRMgWIU0Ef7kiXN/v71wRqn/ijZb+qffvAQaip7+HlndQ8h2UfNOb6vt1lLyCkvMoeRYlTyLS9kDbZCANsXbtq0aTP17uv+Xk+n76ypun333gC8gvCr4el3zXocS1qXavGEc6nCt1A7sdi+gvoNh2r9wqGnOgD1069Q6lhfcXkT8QST0Q2XyjN/PA37cz/Hk8kfi4qfi5RQQ69YTYE4iwu70i9VYSzQGS9UnS9Vmy1auM1keJ0AtuGgdvHG9vl1lgQKS/loysTEpL7i5WD/GEMNQTfpUhnrDruPazK0QQZ9eSYrcz2m4h0akiya4h226mwBpHmTWZajOLOjONdt1Lh17BBL2S6bKN5bKeZbKZ5WoNvWo1fbKalbKa5dLPPDnIHDlGq9rC8tFnyJL5ZEg36TKLcCnmny7+by5uKuQHBz4kXKIZKiOutouvBDNN8pks2bwxOZP3diSwUrJYKsnslUw2y2iO+C5ir+8SHi3dyM7weSyT7XTHF/LSymFsHz+MGNeHOmcIi2yLmY7FOMem3LVJ/YLdN8oy1/WDlvwOIrxi5K0yV1w69c5NBomB38pwh7HM+NJrfFlh+bLMGk6e66HW8dBs+9NqB1BlpzLJ1DPBzGCKWspEtYs29RBt6jit6hRj5Wna5BzN8hKN8ip1colq+Tp+OhuRu9fDG7iXm8WHR1QIe3UoB1QG/SqbY1LPIWlhv2pjlxrLaplDr5pNn26j1xTRZQqYamXTYaXRZo2h1dRRb42lzJpAsZlJg1lEu17DdLWN6Wo38+3DdJkTzNKPM02dZor6KpPlaabLE2yUXo7KeCaZQjpkDG2SR7EkESA+t3x29Uofh6SJA9LAXqnndFADR2Qih2QKu+RK/1sra7xOGhvolE1k65WMshYSas8jzlpKnOklw2wgy2wj3ewixexltHmIUeYoSfokyforJOonyVDnyVavUSBfp1i+Rac8w7KU/QTIaIIkk1AZQ7iUEiw5BEgyvhJLgCTf1zN+IIL6Y4H6RdrlgpcX6JCTjFM7GKu30aa30Ko3U2EWEOlk/sV9OdjjS4YbTK4TSl/FeF5cdYALy/fwwsIdzA8todNKJM0JwgxxCfE4pLp+VNrx1NqpTLVymGPGMNsU0K8r2KrL2KpL2KqT6DZJtNkxt9znSI8v1fZoqu0kzkxN4Lur4qmWeJ6bu5vnFu3npWNPI3LFUenG7wa6Iwl3Qwl3w0h2Esh0ksl1Usl30qi28plhKuk2VSwwNSzW9SzU1SBT8UUAACAASURBVCzRpazRFexXNRyXWk5KLcelkRPSwKPSyKPSxAlp5qxkcEmGc0n8eVZSWCNz6ZblbAzdzaar7KI/fhfHq3ZyrGwHT/edpDm/hxT9GKPNQZLMzqtCdZy1lDyzkUm6ixm6mzm6i7l6AvNNO91ekXqmaWa6aWSKrmeCqmG8qmZTWQZJTuwNEeweIjzDSHCHk+b6kuuMoNjxp8oJuK/r7e8JIsgTRpgbRYybQIybQLAbhesZcd12kW4wNXY89fYoxlr1jJXTtMlTtMqztMg5GuQ8dXKeRvUYHXoms9UmyuVVyuR1SuVNxqiXCbQO4mueIF+dp109ToecYIIcZYLsY4LsIlr6uPTMGN47CyJZzJ/4KN+/cII4ezz5ZiXlejtFZi151lKSrInE2R3EeIm2xhNlTyTcnoSP04Cv04Ltdcy5kaG3SY0ebU8mxawnzWwj0+wmSx8k3G69aTs/exHR6mdEqw+IkQ+vE6hn5T3K2UW/vC9x+lYoy1DrrUE907FpusYJbqjHl5GeMEaaUIIklFAJJ0wiiZBook08o5wMEpwUEp00kpx0kp1MUpxsgtzbZ1rweEYQ4o4m1E0hzE0j3M1gtFNJrtVBpTWLZrOYJtNDk5nHOL2C8XoN4/VqWvQSGvSCKwK1mU6FNZVMu50sexxZdgepdjvhdjPp1niqzQLadB/tehWdeh0T9WYmqS1MUf1MV3uZpQ6wrnAu7x2/yI+enMgHT/2BkRJHoSykJ/IZeqKPsjpnG4XSS74sJVPmkannkWXNJ9OaR5a1EH83jqGeEEZ44vG5hZPCp8G9iAmftF6wn8eh1bGZ4lh021eyNDV/iZ1ePwlRHock1yHbtSl1bWq90dTjHYtptsUeY3heG05oix3GZo7lh+OJZKhbwFC3iGFuKcOdSYywu/Czl18Rqa1tBFp7CTSHGWlOEGROE2yeIdicJ0S/ckM09fcIVz8gXP2UEH2JQPMVRljrrzvGEdYqwuTfCZN/874O8B/4yJ9x5c+48icv/y8e+d9EqR8Rpd4nUn2fSPUekep7RKn3H3h7f1n4a9anvnENcLtU4Nfabx6kfelvmWvtq39pZPT97u9Bn/MggwxyHQ/8AAYZZJBBPles6vnYm+5GMfqznCwNpDBbJsKHInwgws9F+IkIPxCh6wG3S4wIySLkilAqQr0I40SoEaFVrojY9/Zb01Dyba8Y/f2r+Az9GT5Df0Zw0D/g7/Nzb4rvb6DkLZS84U31/RJKnkfJMyj5CkoeQ8lyRIbjER/8JOSv1h43GkBeOn1z6qrbpfi+G59GDbW/FaI8DvEeh1SPQ47rUOwVq1scm6ovcTsO1HAbiBS9tr+JeGs536eRbsBgMDDmDTjsrMkrY61sZMOYbXf8/vUidR3BTifh9myirKXEWusZZXaTZI4SbHcw3P1YxLld2rc71aO+Xb1hkSuORp92ew/zjCTOKSbGKSDWKSTOKSbeKSXTriPfaqHY6qTEbqVFL2KsXkKHXsp4vZzJeg29agVLZSvL1Cp61UpWSB990kefrGOW2k2l3kahWUmGdJEuM0mV6aTIZJJlIiGSg0cCSJQMhnvror7fE8pzksMZKeCcZHBSSnhYxrBc0kiTMEIkgR8fjGZVXA/LZS/d9uP0Bh+iSc5ToHcT5qQR44YQ7/oQ6foT5hlGsnvFIFvh2uS4DrFfAJF6uCeQCHcUiU42r63dTaNMZUvKEdaFHWSZ2c0y2X21H137OsC1tceu7WcjPR5mW750WcOZYw1ntuVDtTOUUmcomc4wSp2htDhDaXOG0uEMpdVxWWwFMt4aTadppVavZ7IcpVXO0yQv0yAXqZU36ZGdfHSoif/x9h/uKI6kp6fzQc8RXpZIzkoET0gyx6WOo9LMUWlhp0xnq3SxXaaxWpZyRCrZryrYqcrZpCvYoAvZoHNZYdJZYorp1g3MMhOYoaczQ8+nWy1nodrIfNXPAr2PHushZstRZskjzJCTTPdG92/VS3lEjWWqyWe2KWGsSr863ynLq+KHp/7ID0/98bo5ULo0sl1q2Cm1nIlcwMOe2eySuWyTRayXlayT1SyRXSyQg/TKJtaZVSyTTTTo1SRaiwm15xJmLyLcWk6ktYY4azNx1nZGm/0kmcPEm4dJMCfJU1+hWD1PhXyNaXKADdLDKlnHcumnVNoZIXEEyGh8JYah3vIgf4mD4e8vC6vztl8XRT0gULfLC4yT84yXZxir9tGiN9Kk19GgV9OgV5NnTSTwPuvfDjDCM4wCE8KFlfu5sHQ3LyzcwfnurZyfsYmH8qqYaiVihrhEeGs2lztBdJtY1uk0FukMJllprNb5bNVj2Gpy2WLiWWCNIsENvOX+gjy+pDsRVNqJlKt4KiWOKonlx6te5b2+euoknnXV8/jgpD+xdgjxbhihHn8CPf4Ee4IJ8QQT40SS4owi3Uki00km20kh10mj3M5huqmkR1ezUNcw15SwwBSz0JQy16RzRNXyiNRyXFq8QnUTJ6SFR6SVk9LE12UE3xKXs5LGdpnPJp8+umQFG0L2sD74CofL9vBoyz4eqd7FmdWPkyy7SVaPk6yPXSdUF5t+Zugepur5TNTzma07mGSqmafb6TZtzDYtzDRNTDONTDb1TLBq6bSqqbHKyHaSCXGvrysc6Q4j3fUlz/Gj1PGnxgmg2Q4kxfW9j2sdSIAnmGA3nBA3kmEe/5u2CfUEUuxEU+bEUm8l06G2MlY9Sps8QZs8SYs8TZ16mkZ5jlozl2m6i1b1MBVynnJ5kXJ5hQJ1Fn+rn+HmGKP0OVrVCcbKSTrlFBPkSWY4j9IkR3n7XDY/eB5+fAEuvwQiiUTZs6jQB6k0Oykx68m2Gol1Uolzsol18olxxhDtFBLtFBHi5hLuFBHpVBDh1BFstxLoVOLeo2AZb3WRafaQrQ+Rq4+Trx8n0h5/03ZD3WJi5B+Ikd8Q6xWoj/bMuZqi9ZOK1BcvXuTRffuodG1qXJsxN8wnfTx+hLhRhNlRhJtoWlI7Wdc+nngn2Rs9nc5oJ4MUJ4tUJ4d0J5cM59aivesZzkg3gSA3kWxrPNlWB816Hc16Jc26lyazlCaziEYzn1a9hE69mvF6FW36yv9qzAyqzDQqzBTKrclk2K1k2G3kWuNJsyYxxsyk1JpFg1lEs15Kq+6lXa+kQ69hgt7AFLWFDr2BSjOPdKuDhsw0Xtzyb1w+F8lHz/93cqTbO+5dGQer5ABd2XNoDNtMujWHdGs2adYs0q05xDg3O7J82pSW2Lx+esdNItPAuH6vEdSbluy6LgPL3v37mD5rJmbIlSjqUtemwbFp8zq/jvwCzIseBGEeh1Eeh3RvNHWpa1Pj2N4MV1cE/sfUEPZqf7brWOaaBDyeZDyeFDxuBsOcFoY7k/F1uvCzF+NnrcTf2kiAtYNA6wAjzcMEmccJNk8RbJ4jRL9IqH6VUH2JUP02Yeq7BOsXCDBHCDAPM9Rpu+74PG45YfKvhMnvvK//6hWr/40g+U888n9w1X/hqv/EVX/Alf/CI/+TSPVdItW3iVDfvIJ+mwj1LfzseQ+8zb8sfNpC9X9errrOBnOvdplrtx1wZP1r2ZMGuTP3m/J7kEEG+cLzwA9gkEEGGeRzx0B96Bu5lUj9WXj1XRbhxyK8L8K7InxHhG+IMP0BtUeICLEipIqQL0KFCI0idIowQ4T5IvR6j2+uCAl3/c2pKHmb4cN+TEjw35OZ8V9Xycr4L3Ky/kBuzn96U3xfRMmrKHn5aqpvJU+j5DS2PIGfnGW4vEKwTCRYYvCXMIZLwGfaHrcS/wZEw1v1mT9dfueuaeCv7V8PetH4RWVArM7zGpeCvsQGpYFUaTcupq/tS7cTeO/ErQTjR0sm0ydr6FWriLyL6DLMk4Svm0uAU0mQ00aoPZUIex4h9gT8ncrbfq+isJZXnwhD5OOaVHcS2V86fXPK5AHnokun3vnEUTQ3EuyOJsLN8qbhzCHKySXaGUOaXUGOVU+h1Ua6k06TmUuLmc9Y3UOHXsREvYKVav6VmtSql2Wql0VqEXPVPMbraczUq6jRW8g3S0kzM0mRyTyz6O85t/wfiJVqYqSSERKNR3wIlWj+fBmekxwv2ZyTLJ7X2ZyWLI5IFv1SyLHkbjpDK3h83mlq7bcpktepGPotKuRN4sxl/K19DHPLbzrHRNchw3WI+wLcN4Ge8P+fvfeMyjJLE3bvvfcTXhAUFZEsgiIoIJJzzkmCgqgoJsyKipgw55zQMlSZSi0rdFllhQ5Tnad7Ojj9dZjw9fSknjk90+v7zjrft2adH2edH32dHyCFsWK3XXX4ca1X38C73/2k/exr3/dNmBtNjJNMsl3A+vg9lEszR5IXMUc6WWZ2kiZFD+3HgyekHq1pOTj6Psjjodjxpd7uY7rtQ6U9jDjXi3CPN0Eeb+baHpptD7NtDy22wzLb0G5bxLkOlbY3KywfdpoRHFSJnFEJbJf5vBlWxi/bhQ/SS1kiwob+a+qjx9tvL/6QtySMtySM1yWU65LIecnnmNRySJo4IvUckGaOSy0XJJ8XJJ9zkkev5HBcZXNEpXJQJ7JXx9Gjs+jWVaxXTWxQC1itlrJCrWWZ6maJ2s5itYfF6hCL9HEWmRPM0S+wQdZwXCq5W3SECBnDdB3PCpPOZtXOqeQ5/PRiCKMkjgp5mwp5m7XJ+x/qzyMRh7gZtZJuaWSfLGCXdLBDltEjK9kia+mWDXTKNpbKITplG5ukk05Zzzy1iSK9kXizkWBrBSHWOkKtbsKsbYwze5iiD5CkT1CgeilVL1KibtMgZ1mvVtAtK+mWNXTLOpbIUXpnz35iBP0nHbfNSm5/gqB+rV9Q90nq6fIK0+U2dXKRCrWTUt1JsV5FoV5OgVnGVKuWke4nr8f6i3tJ5EsQry7ZxZ32Hu7M2cJfLtzG8fg5tFmTSHICiegXA/nOKJaZsew04zhoQtmvIzmgJ7NXJ7BDx7FLR7LSROLneVyejvb4MtYzgilOMLn2BHLMeH66+T3+cvM48iWCn2y4y4873+BHq16hRMKotiLJtSPJsaPJsWOJc8IJ8owh0h1HtDueGCeKKc5E4p1JTHViBtJ/t5pcFplsFpt0lppMOnQyHSaBgyqbs1LCOSnhtJRzQmo4KbWcljpOST3vSAAfiMsNPY3D0ky300W7bKBd1rNU1rPRq4fTEcs4n7WJCsniRtO7NITfpND/q8TqiwOiOk/vYaFayXy1gjlqBU2mnBkmj2ZTyBxdxgJdQ1u/pJ5lymg2JTRZRVRbBRRamUQ7kfi7/o/1X4g7jBxnJCXOaKptfxrtMbRaAQQ/JVr4aXh5fJ/4/AjPSKY4ISQ7oaQ6YZTrFdSqI9SqU9SqXmrlAmXqAiXqIqXqEOl2IY1mFhXqEHnqKnnqBvnqFmnqMn7WVvz0DaLUB9TIderVy0yXKzTKVeZ4ztEo3YTLQkQm872vTOLnd8FPisjWF0jXR5lqVzHBmUqEM4UwdxLjnGmEO9MIdZMIdZIZ7U4hwJ1KoJNCiJNFmFNAhFNGuNXORLuBSHsWAU4VHs+zxxFBdiXJ+iyp+hLp6hqZ6tYT3+ftZhMh/0Sg2csbl/XAMf+0GtSfhlVtc4n1OES6j18Xh3tGE+qOJ9ydQIQbPSCoH0RPT3YSmdIvp6faqSTa6QS5D2czmGBXEWfPoELtp1LvplL3UKm3UKm7qNTrqNCrqTDLKTcdVJql1Ov11Ot11OnVlJo2Ssw8Ck0rBaaFPNNMjjWDJKuBdNNChpnNFKuRyXY+6VYzxWYRpaaDCr2Car2KOr2ORt1Nvmkn0aon0Wogxq4k3NpItPo6EeoMTXE/ZWfFT6mR16iR16mW1yhUF5hszyHWbiXWnkWs3UJMP5PtOYxw/zgR1I+iXZvsLJsTS7/FaJ1OiKkj0lpMoFP2kZ/dumIvIk9ezHDg0EHCPQ6xHock1yHNtZn8JV70+nkQ1i+qp7gOya5NltuXlSffsYl0HS5qe4B628H1jMP1TMDbzWOYU46P04CvM5sR9iL8rFX4WV2MsrYz2tqPv3UCf3OuP5r6OgHmFcbqNwjU9xirX2eUOYWftYeR1l68H9n2fYL6nwmSf+p//GeC5F8GhLWv/G888r9w1b/gqn/FVb/FVf+GR/4vQvTXCdHvE6zfJVi/Q7C+R7B+hxH2vOfe318mPk9R/eA+8FkBAh9Vmm+oNvHzJye54HNdKDAktocY4gvFc2/AEEMMMcSfHTnJBU997fOOpn7w9wZ/5wIRviPCByJ8TYR3RXhbhDdEWNofTfenJFiECSLEi5AmQoEIlSI0iTBX+tKRrxVhiwh7RTguQqcIm6UvNfiT/mZY6I9Jmvb7h0hO+pC0lP+kKu8PVBa8ib/f6/iPvIOS2yh5GS95jSD5BgHyNmPkNfzlJqPkRQJlAUEygdESgo+M/KP0xbPk1ye50XrSat7f3ZdPnKL5z43ZbXMfS0N94NBBlGWeWsf482aCx2HCEyYUv2wMXjH+pJvxTyOpjZfL/YvXHzqn1UkDy9QqlqlVpNgZz/ystycCXzcOPzedUU4hPm7sx/pOHzcHLzeOkowlFGVMxsfNfOb7c1MLB373o33woLbUR+2jD/iozAXDPUGMdWMJcKMZ68YQ6E4myI0j2E0g2skg3s4nyS4lyc6hxMyj3MynyiygVi+kUa9gtVrAaulknlrKPLWABt3CdDOTOtNEk55HpV5LmrWSqaadHD2DTCnlzV15vLU3m1DJJETS+d0H/w9/d+KHiAhfS17cL6j7JbUkcFsmc9OTxJVR+bwakc3ZkGWcHbeSPWE7mDHsMnUj3yJD3idBbhBjzjPKXGS4vQ7HLcD2jH/u+/Inxd8TSrg7iUlOEtPsXLJ0OcXSSLXM5as7k555Tf7dfeGdy7t57+K36Vphnrj90xwfUh0fUpxh5DnDyHKGMcrj+fB116bNsWh3LBY4Fl2WYaZjEelxmGl702l82WtGckn7cVv5cVf5cV2G8c2sCk6J8IoI31WK74nw0+THrw2DJfVrXpPolSIOSz0npZrD0sglyeOi5HNBCjgvBfRKPmckh6Mqi8MqhcM6hYMqmUMqnR5VS7eaSaeezWq1kJVqJcvVepapbpabHlY5B1npHKBLOjgsZVzwqeCbKyYQLCMpkEjadRK7VTXnpJpzUsUuWcZhmcMceWFAVI+SvijrVzsKWe21h2PSTK9Uc1hmc0DmsUcWs1OW9ovq1WyS9WyQbtZKD6tkF+tlI+tlA4vUJpr0Nir0ftL0PmLMZiaaLWTonRToA5So45SqXpboOnbryWxWs9iq5rJVtbNNFrNM9jNTbjBTblAgm/nuxZinXnMf3UcGR1lv6dhJgtSwQg7QLmeeIag/lNT1cosGdYv2UdfZEP8SW7KvsTLxDDl6AVmmnSl2OX6fIP2tiPDGntf4m31/wXc7xtEk47lTvJk1o9JYaGJZYyaT6fiR6NrU2RbrLC/2mACO6kDOqbFcVZO4KlO4oCI5oqOYZT1cyzphWiKz2+Zy96VbHN64g8Pre8i2xrOnsJxsCSNHwsiTcPIlnB8svcmqwGIqVATT7YnMtGKZZcUw30yj1aQxx2RTbCeQ4ExkkhNJjBvJZGcicU40U51YkpzJxDhR5NuxdOh0VuhMOkwCa8w09uoUTkku56WUF6SU49LECWnghDRyQmbQK5VclQyWSQ4zpYX1I47QLptYKt2sl242yCauSjoHJJP5ks7igDvUhbxCrNwiVl8jVl8gUx9hmVrDErWGxWoJbaaQGiuVBpNNy4CkrmaermSOKWeWKWW6KaXEKiPHTibbTiLBiSHKjWDME0R1lOtLje1Pkz2GOdZYFlmB1NuPv++TMszjS6QbQKwbSJwbRJGpo1pvp0bto1YdpladoEqdpkSfokz3kmtmkGIV0KRnUaCOkafOkqdeIF+9SKZ6gSh9nYnqe4yTX1Is96iTmzSYG9RJL/WykXrppEx2ECDTEIlCJIJUfYRIq32gTUFuJOHuJILdKMKceELdBILdqYx0oz+U1G4KwU4moU4u4U4Rk+xyouxaou1GYuxZTLHaiLE6CLZbGOE++foTateToa6Tpe6Qo75ChNU28JqyDCsWdzI1OQnt2uxZfu6x4/nzktT37t0biK59En6eMQOCeqIzhUlOPDGDoqcTnBSm2mlMszNIsjPJtJpJtOaTbNZRok5Rpo5Trg9TrvdRoXdRobdRoTdRoTdQoTup0KsoN8soN0uo1auZrtcxXXdSYRZSarVRZM2m0MyiwLRQYFootGaTbDWSYjUywS4g0slisl1AptVCvplHkVlAmelgpu9GlgRtpiWsi0l2EbF2KTF2MZF2KxP0XSL1m0Tqd4hW7xFjraVKvUKFepVy9Spl6jYxdjPRdiPRdgPRdgMT7Xom2PVE242McT99uYNPQ7BdQ7jdQog9nRB7OuMG1SF+Eg/qWuckF/Bf93lqunfj5RLq+WIs3PtzILRfVMe6fbI6cFC/3VYWN5XFbdW3mM94uYNEdSE+TjU+zkyG2/MYYS/tj6beyihrT3809Un8zXnGmJcIMC8zVr/OaHOWEfZGRljd+NhzHmuPl5tGsPwtQfIP/fyGIPnHfvpktZf837jqX3DUr3HUr3HVP+Cq3+Cr/pFg/TbB+k2C9Ov9vNbPV557X3/ZeFpGrc/CJ81iN8SfH29cfHwh/n/dh9/fL3hmZPXg6OtHx/xDtaeHGOLPnufegCGGGGKILxyfJG3ks9LUDB5APbpi8EUZyzsivCV9cvqOCDdFuCbCfBmN3x85WngwD+pRTxUhU4RiEWpEaBZhvgjLRVgvQo8I+0U4KcJFEW70t/2QCKdESO7/e62trWzd+mNysv8PUlP+k7TU/yQ97T8GyEj7D5TcRckb1BV/m+llr6DkJlOCfkGE/JhQ+S4h8gHB8h5Bcpex8gpj5Aqj5TyjZDMBMo4R/Sk+P08+Thpu7dofawXo4G3/4LnPO/rzs5KfVYqyDMoyAxPaTxPNg1PmPS2F7X/d50/2G4f9GfTfH5unLYp4IK8/Tm3mJzFTd1KkZg1s62l2Kgv0Etr1YubphR/5ecczGtcT+LG/z/Y8noLW/YhIqwdRME9L5RwXF/fEzz2pjvf/vL/zqce26xmOvxvFKDeCkZ5xjHbHD6TlDHAnEeTGEetkkGgXEOPEUmi1UGJaKTNzqDRtVJt5tOtW5uk5NJo2as0MakwDVaaOClNDmamkXi8m3SwnxqqjQ9ewS9VwOrKTRl1AuMwmUxZyVGZwQ1K5KlO5IbHclHhuy1RuSwK3JZ5XJJ4zqobLbhnnhs3ihN8STgat5ExUJyuknLnSQb1zjQznMlP0SaLNYUaaQ4ywevCyl+K6ZVieoOe+T39cRnrGEuxGMsFJIM7OINkuIFQiH9oHNizTfecwrQdqUL9xWT+1xvlgYlxvYl1vYlxvJrjeRHi8Gevxeug9m22LDbZFt21xzHLosTxU2N7U2z5U28OZaw1noeVho/Gwz7jsMQ77RPjxZOGvxgTxPZEBVvcvUnswPogTl1hxqRYfSmQY1yWE92Q078ho3pLRfEX586oazUU1nrNqHEd1OPt1CNt1JD06mu16Ij0mlh49mW6dxXpdzVrdzBo9l1VqMSvVCparTpapjWyUNvZKCQekhDVSwBjxI0xGUybRvFzWTpfO5azU0CvV9PaL6j4qOSmNnJQGTiTPYacsYZNsZJN0sVuWPPT+gzKXPbKInbKMHlnFFulko3SxXjazRrazSnayTPawSm1midrEDLWNcrWLCnWYIn2YXL2XAn2AIn2cubqarSaKzbqU7bqMHaqeHaqZrWo+zXJ9QFL3cZ3FyfUPZZh4NLNJTnIBv79fwLcvTuZSxww2J3+LzclbaZMLtMkFVsluFsqJQXL6Q0ldL3eol1eo75fUjeY2M6zbzLRvsXriVXqKrrOj7AbTA+eQbrWSarWQbM0g2s5neP/x5usZjcfj89g+mJNcMHBey5cgPmiNok0mslBNYpmZQpeJY6mZQIpr02BbbLA87DPenNFevKi9uC3h3JEJvNrPDOvDVNWDa7jfffEmdy/c4M3eq7y6s5f5UeXMjywjS0L5663vkydhVEsU9TKBehPNQjONlTqFdTqddTqNdSaF1TqdZSaPuSaXMiuBXCuRNDt+IP13rDOBYDeIEDeIMmsqy3UyG3QiW3Uyu1QK+1QaJ6SA81LCaanhgDRwUBo5JE0ckgYarUmsUTksl7kskz2stPayQraxTrbSIyu4IpkclwyWSTP5cpMEeZNYeYNYfZts3dtXckF1skIto80U0GRlMd1Kp8nkMMsUMtMq6JPUppJZup0KM7NfTk8j004kw04k3U5gvBvOKM+Ta07HucOZa41lsRXIShPMehNCnvN46u5PQoA7ggjXn0h3DCl2LmVmDRW6myq9nRq1m1p1gGJ9kCJ9kAp1aiC1dJE1gxy9m2x9kAJ1hjJ1lUJ1jTh1l0nqAyLUzyiSt6mWq9RZp1ng302tdLIncTkHUpYQJg1MmlRKd/eZJ47Z/N1QxroRBLuTCXKnEOjGPSypnYcldZJdRqbVSoE1nRxrBqmmlTirnQRrCdPMSuJNF5OtuYx2Yxnmxg98T7jdQo66S768T1vqlSeOM1tbW584Dvo8JfVgafkkRrljB0VQT2WKM404J5kEpy96OkN3k6U3UqJeo1zdolJdp1ido0SfpEwdo8H7DAtCXmL1pJssjbjAsvHnqVDrKddrKe+X1FV6JXV6HdPNWqr0UkpMG8XWbAqtWRRYzeRZM8ixGsm0phNvVxLj5DHWHUeIO4FJTh4Z1gxyrFaWT5rL9uzLbEu9yN7qK5xZe4fuGceZ6OQT7eQTZY4TrF8mUN8mQt9hvH6TaNNDmbpFqbpFqbpJibpBkukiyq4myq4m0q4i0q4k0q4g0q4k1Mn6k44H/J0sApwCRrkpjHbTGOUm4+dOOdnAkwAAIABJREFUfer7By9yfJrEGspq9ekJ9DgMf0TsHzA2byuLe8oicdAiYtczDi83m2FuKT5OPcOd2YywF+Nn90VTj7R6GGXtY7R1FH9zhjHmEiPNPobby/pZgecpi1oD9fcIUn9LkPobgtTfEaT+niD57wTJrwmS3zBG/g0v+R846uc46hc46pc46lc46lf4qr8jSL9GoL5NoL5JoH6ZQHODQHOdQH0TX7v5uffzl43Pa67mWYEmT5qL+VPNpQ3x6XlQnunjZLR8WjDRg1IgQwwxxJ89z70BQwwxxBBfWj4q6vpZN8jNIrwqfRFXL4twVYTLIlwQ4awIW2Ukw8Xvj/4bBqf6ThYhV4Qy6atHPUv60nuvFGGjCDukT0if7m/rLRHuSl80+PekL415qnw4eVRa8q/k5f472Vm/G6AvpfcD7qDkFqPlL5ggvyRS7hMpPyJCvk+4fIsw+RohcpcgucNYuYa/vMBIOYGvnMFPkhj2OfWP0voT14lWWj9x+z5pYcPWFXs/tVD8vJndNvcjhfO9e/eIn5owkGrv47x/8P7+aSN8h3icvPTiJ55DPm5NvkdJt6qoMPPJsqYPPBdvT2O2nkerbqNFz2Gy86eNknkSjwr6R/tg67Ldj30mP6v0sf3ywWRGTvKT6yj6eMYy3BOEj2csvp5AhnuC8fOEMtITzmg3kgA3mglOEtFOElPsZLKtevKsRrJNPelWHZPtMmrNDGbpWTTqZipMHWVWFSVWGUVWCQVWIcVWCRlWA3WmiW5VT48qZ5cqYbYcIlbu0ypnOC4NnJVybkgK1ySGa5LAbUnglsRzS+Lo1eWckFp6VSOHrSUc9e6gR1o4H9LISzHruZV6hGNRe5inu6jRG0k2PYy09uJnbWK4vRKPMwPXqcB2E7A8IRivj19T9Xkx2hNCsBvFKPdDua5dm9zUws+ckWK0x0Oox4sQjxeBj8jpB1Q5NgcsQ68xXDYW5x6RGEEeh3jXpsCxmWlbnNA226UvcvqHIcI3+q+L/9C/qv8rHdl0yybOJV8kXMIe2p+vK8U9Jbwnwnti8Z5S3FWKV5XimnJ5ZWQob4QlcNo3gj06kJ0mmG0mlG16Alt1DF06i3W6mk7dxBo9m9V6AWvUYnbqXHarAk771POt9kh+e08YLb5kSQSH05ezXOdxRqrolZp+qtkuKzgrVZyWcs5LJeelkr2ycJC8rqJbugYEda9UsV/a2ScL2C0dbJcVbJU1A9HU62QLq2UHK2QPS2Q/i9VO5qseWtQOqtReqtRhytUJZuo5tFuhLNYFrNM5bNa57NB5bFX5rFazaJbrA8x8RFZvlG4uibA6uZigRxYz/Nd9uNbxq0GR0X00yzXmyQsskNNslLUsliMDr/WJ6QePfZK6Ud+k6YGkdm7R7N5iQeBNcmU5qbqFFKuZZKuJaVY9U+06EuxqJtuFhLoxxDjjmeSMY6TH76nnuKkyikUyiWV6MqtNPF1mKlv0NGZbEyh1LDYZLw4YL85qD1e0h9syjjsyiVdlEq9KDF8XP05pD1MtM5AO+e7V29y9fJM3X7jOm2ev8NquXppC08mwwmmbMI5sFUazTOZqSjLrdRZbdC5bdC4bdRZdOoMunU6XTmODTmWDSWWdzma9rmCpKaTVZNNg8smxkwh1gwn0jCXQHUuQG0iyE8Yqk8x6ncRGncIWncpulcE5KeG8lHBCqjgkTRyTGRyXmbwomVyUPHbLIjrkCEvlEGusA6ySXZyVSl6ULG6FzqbFXKLG+6vEy7vEyj3i1Tsskn2sVZ2sVStYrEuYbfJoNjk0WpnUWem0miKaTQFtpoJak0e2nUTWgJyeSpqdQKodT7IzhUlOJGFuCKOesLDKeLkkO36sMsHs8YuhNySFFwKSPvHY8QF+Hh8CPCMI8owkyokk15pLkVlCqVlDud5Ald5Cud5Ovu6hSO8k1SzD1xPINDuDTKuJLL2TPHWUfHWaUvUCReoc8eoWMeodgvQVJuvLlKkzlOstVOr1LA06zIqQLiplPovCT7G14Q4iwluXC5/SvgDGupMY68YwwjN+kKROHCSp8wh3iphml5FtVVNgZlNrZjDTzKJNt9GsF5BrlpJkVpNmtpKp95CrjzLNrCLcKcTHTWK8NY/W5Da2dOx87Pq9f//+Z0ZFfZ6SWuTZ0tLfDRoQ1ImmhyS9jXR1mWz5GvnyDkVy90NJLdcpVxcp0Sdp9T/E8ol3WDnxNmtibrJu8st0xV9nU+I1moZvpVyvoMKsoE6vo1avpUavpNTMp8TMpciaTYHVQr41g1yrkSxrOulWLalWFaHOFEZ7gglyo5joZJFm1ZOpm8iRFgpkLgcartG78VV6u16ld8OrzMlZT7TdSJS5SKA5zyR9iRj9EuP0LcbZNRSpKxSraxSrqxSqF0k0nUTYpYyzSxjnFDPOKSLcKSTcKSDCLmGYZ8yfbCzg58Yx3I3FyxOMtycEb08IfoMWOzzKk+7VH70nf+/it5/7GOfLgrIMh+c8XPv7wKGDTE1Ownj1RTx7u4UMc2rwfSiaei0jrU2MsnYw2jqEvzmNn7UFH2cOPs5cfO15eNwn13kfba4QqP4bgepnBKqfE6R+QZD65YfCWn7NcPk/8ajf4Ogf4+if4Oif4uj7OPqv8VG/INDcYKy5ylhzeRCX+h+vPPd+/bLxedenfiAln5T6e/Bz6zs+mdge4vmQ+YSsU8+KpH4wNtjSsXNIUA8xxBeL596AIYYYYogvLc+S1B+n7s0GieElES6JcF6EM9IXpXxUhAMirBU/giT0j/47vEQYJsJwEfxEmChCrAil0hdR3SR9tan39LftnAhXpE+wvy19k/F/KcLPRHiloy/K8d69e+za+VeUl/0rBXn/jpJbtFT8gcaKmzRW3ETJyyh5maRRP2KS/IoY+SXR8tdMlB8RJd9nvHyTcfI1QuVtguVVxspVxsg5RsoxhstuvGUTInGf+bd/lsjf7Cwb7doorVFaD6Qn+t194QeXvsMEo8mzDOWOTegnTCe3dHHigFCempz0mSX3xxHNT4qOFunbnt/72g+eObn3efbrEE/e1zatKP7UE+LGy2WkJ4h0q4pMq5Ykq2Tg+VgnnibTQqNppt7MoNY0PPffa7yePKHxIA3Yk96fl16MyOMTFQ8eP0nf+XrGMsITyig3gjHuRELdiUxxskiwSphqlRBt5xNt5zPJLqDcTKfe1FNtyimyyiiwisi000l1JpHsRJNlZ1BrKlmnyuhUdXSrQnpUPgXqZaLVD2iWkxyXek5JJRcllxsSz0k1kTMqmlsSzzkp5LA0cEJmsE8vY7/uYJ8sYoe00RvcwoWIDlZLHTfTjzHH1NOiF1OnV5JnljPW6mS4vRRfexauW4jjpmB7Yp77tv2icNsY3tYWbxrDe+bxc1qr5cVy4+Gm8uYN5cU5MfyyqImfpRRyXYSSQfvumeRWumUT3bKJTdJNniT2nSu1ptyOpNq2WG8ZjmnNeW1zxNi8G1PAOxkV3Ess4V5SGfdSKrgZnUqXCabHhLDFhLFFR7NZT2aLjme9rmS1msMWncd2ncUOnctynUquHcKMaVkEW4amtFoO5q1mjingiDRwVmo5KzWclRqOSzN7ZRHHVRlnpJJzUskpaeC4zOyPnq6iVyo5LLM5KG2cknp6pZLjMoNDMmdQfepVbB4UTb1WtvVHU+9lsexnjjrMTLWXerWHanWQdjWXtTqXtaqGLlVJly5kg8lgnU6lxcqgRR2kWa49JKofyOoWucpbMom3ZCKrpZMFcoZ5co65coH50sssufyYoO6T1C/SJr3Mk/N0yG66ZDmL5MBDYvoBDXKbRnWLenmZ6XKd6XKN6XKFOnmRub4X6Yx6m0zT1i+oa4m3q4mzK0iy60ixppNtlZFtpVBhpVJkJRHlhuHlGUZ2lj2QCaBrhSHNCmSNiWeDnsomnUiPTmK3TsHb42GKO4wqx5sW24tjehivSASvSCx3+vm2uHzfuPxAhP/eUdAnqa/c5u6ll3nz/DXePP0SXzl+mVQJJs2Essikc1DVsF+Vs1uVsF0Xsk3nsUXnsEln0a0z6dYZbNTpdOs0unUaXTqFLTqLbbqEbbqWdbqCBSafQjuR8W4oAZ4x+PbXxQ5z/Vmtq9iiU9mu09mjMjgnBVyQEi5ICcf7BfUxaeGU1HNJ8tkli1kiR1mqj7JEDtAh+9krNeyXTLp999NkXaHM+wPi5Buky7uskF10yVrWq3aW6FIWmCLaTAGtJo+ZJpsGK5NZpoBcO5GpTizZdhKZdiLp/XI6xY4j2YljmjOZRCeWBCeGUDcYv0GLCQajXZu7x1/gtam1vD6pnDciC7jb0f3MdNEfxWjPcBLsXNLtRnKtNgrNIkrMCkp1JzlmHTlmPXlmE35uX/aRTLuYTNNGutlIpt5Btt5HsTpBkTpOgn6BYGsn3vZSwqyNFOstlOgNlOk1lMkSTue/wdnSWbze8ApxkvqRiwpHuRH4esI+lqTOsaoptaZTZhYyw8xijm6jXS9kie5ghV7BfLWWEr2DMr2fAn2GYnWRUnWZNN1DjBxklMQ8NrZc3r7qman7P29J/bRxq7ebg7+1hlh1hwS5T5L8kFT5LpnyATnyVfLlXYrkLqXqNcrlDpVykxq5Sq25TLEcplT2szyqT1Kvjb5BV/wNNk27xtaUq8wauZ1avY4a3UmtXkO5WUyJmUexmdMfRT2TPKuJbKueTKuWNKuGJKuvLu9wjz/+nlBi7TySrRquttXxysIf8ubmHMIkkZzw6Zzf/BrnN7/Gtw7do1AfJ1sfIUWfIFKfYrzuJcTaTpxZQ746T6G6RL66QJ46T67uJczJJ9TJJcTJIcTJJsTJIsjJIMTJIeBPmPLbyxP8xOc9T8noM1hIDZZXg2X10GLaz052uhno26cdVwcOHcTjJuPt5jDMLcPHmY6v08oIewF+9nJGWusYZW1nhLWcYU4dw5zpDHPq8XLzsZ+y3Ueb0wSqHxGoftj/+BMC1U8JVH/dL6x/yRj1G4bJ/8bR38XR3+vn+zj6L3H0D/DRP2WsuUyAeYEA00uAOUuAOUOAOd3/eA4fZ/qftD///8DnLaqfRU5ywZC8/IKTmdzH+o6hNN5DDPEl4rk3YIghhhjiC8F7F7/N7+8XfKLUQI+mBf+kA6gImchZ6UuVfUKEI9Inp/dIX9TyFhEWy3Cixee598+jxEhfPep4ERJFWCx9acEfvP7hxFI5Sl5AyVXm1v6BltorzKp7iba6P6DkJQomfZUY+QWT5efEyE9J9Po5E+Q7jJevEy7vECJvECS3GCtX8JezjJTD+MpOvGQDWpagpPJT/4bPW6SO8zhMdh1S+6Prqh2LZttigW2x0jJssgwLLMPEZ9RTfpZMVlp/4rrPg9N+flJaW1sH9u2c5IKB6KzBk3qDV7k+ujDjed8MD/Ew4514Yp0M4u1cQp0PReVEJ5ZqM51qM51KU0u5VU2EM+G5t9d49cn59y9/dyA17kfVjH+wUOTBOWjw8f5R3/Xg2Dtw6CAJ0xLx8QQwwhOCnyccL88oQtx4JtlNxFgtxNjNTLQriXKyyLFqqLJqqLDKybLSSLVTmOZMJNGZQIITRZwTyRJdxRpdzGqdxzqdTbfOJEJfIEp9k0Y5xhFp5JQUcUoKuSzpnFUT2acjOaKSOSDNHDCL2G2tZa/VyX5rDQeslRxyFrFd5rFBWlgpjSyVWhboSlpMMXVmJhV6GTlmHpHWXHydJhw3C9sT/4WsUf282GY5fE8bvqcNf6U1i20PBY43NbYPq6zh7DC+nNDDuKy8uaW8+YryYoUInSJMeuR6ky3ZgyT1RjZLJy+k1ZOhd9It3WyRdazQGTRb4eyxDC8bza92enhn6Tre6uzhzc0HeH3rMQolgBodQpUVTp0dQZuJptmKZbHOZLlJZINOpluns11ncalgHr1LO3j/+HFOr+skzh5OhhNBvZXHDpnBGanljNQOiOr90s5ZqeGQKuaMlHNOKtknCzgrlRyWFnqlkl6p4LTUskcWc1Ra6ZUKzkklh2QOh6SVXYOiqbv7o6k7ZQurZAfLZS+L5SDtcoRZcoxFahHrzFTW6FTW6BK2qDJ2qjI2qmLmWtkU2WlUqn39gvraE0V1t6znxyKsly7a5Szzpbefc8yXc7TIlUcE9SsDInqmXGKunGee9DJHDrJaLaJNTvSL6Vs0qls09P+7QW7SqG4xw7pBs3OVOnmJOrnMvOGv0Whdpkb1Uqy3kG5VMc2uINYuZZpdQ441nSKrgVrTQpNpoNVU0K7LaTaFJNqTBqTuwDnPDmGznsZ2ncxuncIBlUatHUGwx3sQwziqonhRTeGymsJVFckR7XDGdviBCP9+sW8sOko8jBEvgmQYYeLDeBnOz07789ri85yUBg6pGg6oCvarEvaqQnapfHboXLaqbDbrTDbpDDbpdDbrDDbrNLp1Klt1Gtt1DrtUPrtVOXtUDZt0KUtMBRVWHv6eD1NgJzhRbDBTOKIy6JUsLkg2l6SAi1LMWanhmDRzTFo4Ki1cljyOSSML5RgL5CgL5Sgd0s02yWKhNFEld6iWm6TL+6R7fZeVsottsord0k6XqmSpLmexKaHdFDHXFDDL5JJupzHRSSXCDSPCDRuInE5x4khypjDNmczUfjkd50xiijOR8U4Y4W4IY9wghnlG4uXxY5RnFCM9IwnS/mRPTOX17ad4JaSQNwIzeGNkEm+2rSUvvRjj1ZfR45MsiBruhjPOySDRriDNbiDbmkWB1U6WWUSatZh0aymT7T5ZMtwzkhQ7lxQzi1SzknSznky9lTy1lwK9hzFOLV5uBh43gUC7lgy9m0K9hnlqKYfGz6dIZlEh+ZRKDplSzBiJeOYCyGGeoH5JHflMSZ1klw9I6lozgxmmlTm6jQV6IR39knq1WssKtY3lai9z1Ala5RxV6jJNw25RITdpcO+yKPR9lk19g4v732L//v2PRcc9rVbl5yWpRT5czDbM2oKv1U2Y/Cvj5R+Ilr8lVn5OvPxkQFJnyLfIkW+QL+9RJPcolbuUy2tUyW1q5QZzhl1lWdgpVkceoUz20hl3iw2JN+maeoPNSddp8t1MpeqkWndSrddQqZdRYtr7oqhNK4UDUdQNZFvTybBqSLUqmWJ/mG57lCeIaDuTqVYZMZJLsMQRInGESDw/PPVbPjgZT6gksLHke1SpPZTpPaTqA4w3B4kwxwi1NjHFWkGuPkWuOkuOPkO2PkWmPspEq5VAJ5VAJxk/dxJ+bjR+7kT83EkEOel4nrKY409BflYps9vmDkTtDo7c3bpi7zMXiXd3FHzie6khHuZR2fisY+vAoYP90dT5+DgV+DqN+DpzGGF34Gevw9duw8stwsstxtspwXGjn/q9flYPY/W3Gau/yVj9Lcbq7xCov0+g+kG/tP4JgepnjJD/wFv+DUd/A0f/BY7+oJ9v4uhv4aN/SIA5yxhzijHm6IdYRxhjHWaMOYqPU/3c+/nLyJ9SVA8xxBBDDPFnx3NvwBBDDDHEF4YHIuRpdaQ/bq3qLR07H0tb8zRKRTgowj4RdouwXfrkdLcI60RYLX3yd7x4P/f++Tg8+O2DJ5eUHEXJOZRcYFHjH1jU+Id+cX0eJecZJi/jLdfwkhdpynqdEXIFX7nIMOnFW07ikcM4sg9LelCyDiWrULIUJQtQMhclixDx/0Tt/LwF9ViPQ2R/+td016bYsalzLGbZFottizWWYYtl2Gc0J43mktb0GE3CoMnMZwlqkQ/79OPUXP2ov/dxJ+0GZwv4r/s8dEw8Wnf70f9/2pTUQ3z+eHv8CHYnEOrGMN6Jx9fjP/DaeGcixVY5xdaDSOASwt3I597mT8Oj52uRvvP4R0XNPFrLWkR443LfZ4Lt+QRY65hqDhJnthBrLSfabiXKrmack0KyXUCBVUSRVUy8E0m8E0mcE8kUZzyxTgR11gTW6HSW6VKW6gxW6TTmmGmM1+8xTr9LmrrKfmnlpMrlnJrKJUnkskyhR49ntW5mr5rBVlnPDmsT22QN22QV+z0bOOh0sEMW0SPzWC+z2BW6jjmmlmargulWEZWmiVzdRrjViq9Th+MmYXuePvk3xMMkO1402z78Sln8N2XxU+XhRe1Nq+VDs+1Lu+XLSms4u40vJ7UPl5UPrypvOsXg84RrTrFE9dd03shm2cBW1ckWWcdZqeQ1iaZLOumR5eyQJexVlWxVgYgII8WLv782jCjx5e3VF/jN5b9hRmwpCU4oSU44uXYE1XYM9VYcLVYi80wyRXYMq+Yu5969e7xz+zbvvPIKd8++yGsbDtM5cQadqonTUsPpfkn9gN3SwXGpYp8q5KxU0CsV7JSlnJFKTvWL6V6p4IxUckRmcVxmcERaOC/lnJcK9sp89kgbO2Qp2/prU2+QLtbKVlbJDpbJHhbLAdrlKOtkLXtUJWt0Jat1Cct0Llt0IZt1MSt1AXVWFsVmOc1ytZ9rj8nqVnmR12UCHyhhg6yjXc7SLr0DzJde5qtzg6KjH2amXGSWnGau9DJTLrNQL2SZmsssOU2jukWTvsUMc4sZ+hZN+jYzzMs0yA3q5RqtXneY63uJWrlAjZyjWp2lSp2iQu2nwJpPrlVFsVVFiVVLiZlOvWmmRbfSpueySM1nmWpjrZrFIl1Mtv3wcVlgh7FHp3JQpXFUZXBGpdNsjcff442/x5sxHm9OqQlcl3iuSTxV9igiPA7Rxgyc80SE//XD/5d/+4HmP9/5/YCk/sX5UVSNT2KTKma9LmCjzmO9zmGTzmazyqJHZ7NDZdOjMtmpstiiM9iss9ip8voldjY7VQZ7VB77VB4HVTaHVAGHpJIdqpSluoAsO5ZY10OS6yHb8aJXpXJBsnlRcnlR8rgkRZyXCk5KI0ekld6sbVyduZtra89zbc15rq4+x4mGXk7W93Ikeim1colS+QqFcpdM67uskW3slGXsk3kclVqOSDW7VQVrdRmLTAk1ejPRdl8aa2+PD2FuCGFuCFOdGJKdKSTayWTbiWQ4U5jiTCDeiSLJnkyOlUqRlUeulcpkJ5bJThTRbgRRbjgRdjB/f3MLf/PqSEbLcN548Q5fyWjgdXcKP+s4w+w5cx4TMx83wjrEiWWck0GCXUKqXUua1UiC1USi1UKyNQ/f/vrmYW4U8XYa0+xcpllzSTZLSDOrSLTaibHr8XPScd14HE8UxsulTG+lQy9lvVrAOjWblVOamBfYQm9NOtmSQoJJe2a7fDwhDPeMw8+dwCg3Bn83ngB3GoFOGiFOFmFOPuOcYtLscgqsaiqs6dSbmTSbVtp0GwsHJPVKVqu1rFVdrFC7Wa4OsVDOMs+5xqyRVyiXGzR6blNv36FGXqVWXuPHF/8Hv7sv/P5+wWPjyyeVV9q/f/9nHus+GLd6rB5Gy/8kUP5jQFJPlL8jVn5BgtxnmvyYVPkBmfIdcuUD8uVrFMk7lMpdKuR1quQVauUG0+UKHQFvsTH2a5TILkpkK/vSv86h7K9TKmsolzVsijlNtemkSq+i1CykxMyn2JpLkdXaX4u6iRxrOllWLRlWJSlWKRGDFhkGuBHE2LlE29n88IX9BEoM3z0fw3fOxxIksQTJZN7ck8tEtYkZahdVejuZpodIs4PxZh9jnFwmWx1k6cNk6WNk6iNk6EOk6r1E2PWMcKMY4YliuCeS4Z7xA4xwo/DyBDyXa3PXir7z3NOEqPHqE2GP3q88+PfQvclnQ7v2Q4uSH8yJPOsYtK0QvNwMvJ0ifJ06hjuzGeZU43FT8Lhp/WTgeCKe+r2+djsB+j0C9LsE6HuM1e8zVn+Nsfov+qX1d/pl9U/wkf+Jq7+LY+7hmHdwzLs4+j0c/T6O/ioj9BuMMUfxtw7ib+3D39qLv7WH0dZuRlu78Lf24G/tf+59/WVFaf3c56uGGGKIIYZ4Ljz3BgwxxBBDfOHISS7gvYvffqqQe9IkyYOaKJ8mtdBKGcFWETaJ0CV9UVirpE9OLxahXYS5IoSK57n3zcdhS8fOh0T+GxfzWTnvEMtb/oCS0/2cGsRJlJxAyTFmlP0WJQdQshclu1GyAyXbULIZJRtR0omSlShZgpJ2lMxByUyU1CMfMzX6HyMVdbDHYYLrkOjaZDs2pY5Ng20xx7bosAzrLEOPMRw0mjNa85JW3FGKd5TipNasTS/+yAiPT/IbPqug3r9//8B3PWl/f7AI40mRLg/e83Fl+hB/Onw8owhwx+E9KALGz+NPtp1Pjl1Atp1Ppp1L2qBInS8S2u2LvB48IflRgjo/qxSRDyc8H5y/3r+YSrT8jGj1LlH6CnH6KLFmK9HWMqLsZiKcUkLdqcTbWWRaOWRbucQ444hxxzHJDSfaDSfNGcdyM4GlZgJLdC4LTDJLTSJzTT3h+nXC9Gsk6xc4II2cVgmcVPGcl6mcl8lsUnVs0nV0qm66ZBObpItNsp7NspbNsopNspytsoRjI7s57NfGJq8W5ukGWqwa6q1ySqxMMuwMouwyfJ0qXHcatif8uW+jLwLjXS9WWb6sNL7c1B5+rRzenpTKlfxSerILqbeGMdv2ZYk1nE4znJ1mBA22NxmOzV49mrtLRyMinEyey8nkufzy4j/3XRtlLZtlHZtlLVtlDdtlJQdlLuellHdlLC9KFjtkAdtkHltVKwcC19MsmfzTyW/y76//G/96658YLyOJtscS5wST6ISR6oyjzJ5EnTWFmdZUUp3xZGfZvHfx2wP79N0rt3n90CUSJZJlUscxqeWU1HK6nzNSy15ZwDGZyT5VxH5VxFmp4KxUsFnWcVoqOCU17JZF9Eolp6WYs1JNb3+96vNSygtSyjFpZJu0s1vmsV2WsVk66ZIuVstmVsp2lspeNslqDkoD+6We3aqBbaqJjaqWFSaPNbqAzbqQLl1KtV5Oi1yhRa7SMkhUt/TTLNfolk6+rRQvaoe5cpp2Od0vqj+U1cu9Tg5I6Qa5/Yiovk18yiCwAAAgAElEQVSjnGeWnGaOnGau2sIK39n0JsxgplyiUd2gSd9ghu4T0w1ygwa5ToNco16uUCeXqZUXaLAvUa3OUKVOUqGPUqUPUqE3UWZm0WSqaTeNLNQzmadbma/bWKzaWaEWskYtYYNazBZZwFpVS4rz4eKgUnscx1UGp1UW5yWbjToR4/Xka/vZgwdJsCwalHrsujz48bffNXiJRYwazgTXnxw7nAorkhlWLO0mgbUmjS6dwVadQ4/KZofK6k/VnckelclelcchVcghKeKoFHJI5XNI5XBU5XJc5XFS5XNSFbND59BhUmiyIjilHa5oDzckihclj8uSz0Up4Zg0syd5FW/efIOXt17mRvdFrm+8yPWuC1zfcIFr617gWmcfB2deJVdOka/ep15uslcW9QvqRo7IdA6pWg6oKvaqCtaaiYQ8Ul4lxA0mxI0m15pGnSlhpsmlxeTQpstYoMtZYmqYZcppMcU0WgWUWulk2Qkk2bHEOOOZ4I4jwgQRIv4Eyij8ZQS/vufD7+4LZ5IbH7p+PMpHieoAzzBGerwxXi7+7hSmj19EjFNCjFNGrF3NFLtu0O8IJ8qNZrKTQpxVy1RrJrFWLRPsYibaRQx343A8kQR6HNJcm0Yzgza9gIV6DplmJhnWdHLsDDLtVNLsJCKcuKe2a5gnEF9P6KBU35MZ405lrJs8kPI5zCkkzi4h066kyKqlyjTQYGYyS7cyT89jkV7IMr2UVWola9VaOlUXq9VOVsoBlsgpWuUFSuUlyuU6TV5vUSWvUC2vUiOvPbWE0tMk9WA+SbagwX/7v+6DsgzB+sqApA6V3zJe/pFo+Xti5VfEy8+YJj8iRb5PhnyHHPmAfPkqRfLuQ5K6Rl5mulyhSa4xf/hXmDXsBiWyjV1pG9mX1UmxrOJgyj0qpZMqvZZSs6RfUs+j2Pow1Xeu1Ui2PZ1Mu5o0q4IEO4dQ98NsKP5uGJFOKoFuLGNNNAEyYRATGSvRhEsrs6O3kKq3M9F0kWy6iDPdRJodBDh5TDObSTU7yNOHydC7SdQ9TDWbiTfd+HrG4esJx8cTNohQfDxhDH+GUHwwHhsc7Tw1OekzRzAPjsL8qGNOuzZZqX3lmPLSi3nrcuFnKpkzRP820Pqh4+9Jx+Oj2+T39wtwPRMY5hT0Z3tIxvXE4Hom43om47hRWIOycDyKj91KgH6VAP0KY8wtAvQdAvTrBOg3CdBvE6DfZaz+BmP1txmj/hpv9Wsc8zqOeaOfr+CYN3HMXRxzl+HmFv7WXkZbuxht9TDa2sYoa2s/WxhlbWW01cMwp/i59/eXlec9VzXEEEMMMcRz4bk3YIghhhhiiI8gS/qipteIsEKEpSIsEmG+9MnpWdJXF7pehFhxnnt7P4pH057/7r6wafk21izYj5JjKDkyiMMDrJ//B8IDb2BkP0p2oqQHJVtQsgklXf1R1GtQshwli1EyDyWtKJmBkukoqURJ8v/H3ptGZZWlCbrv3mdEZpBRUFRwRERBQUBF5lkGGcUBFFRUxHnCWRScUEMjxNkw5jTCGDIiMzojMyojh6q8aVVldVV1V3V3Vd+qrOrK7qy6uW6su+5dd6276rk/+ECcjSmNiOTHs/D7/IZ9zvnOOXvvZ7/v+9i2fVUTFF5eDj6ug79rE+TaxDk2Ux2LfNui3OqPqF5umhwzNOe15rpWfEcpPlCKM1qza/WBx0ZPi9ybTvtJ4u2LRlDfz8B3/+7OwyMTHsam1q8+5bfp5YfpBj+TAXbbyo4H0g02LGn8xk2C+blBJFkpJFupJFupzLRmk2glE+JEPPO2fV7mp+UO1ox/0mu1Yw2ea0N/vyNkFiPNFsKsRkKsaqLsTEbZqUTaM4lw4gl3JhHuTGa8ncBMaxazrBTGO1GMc0YxzhnFWGcU5VYMjWYMS80YlhpTaDSms9yYwhRrAaOMG4w0rjPSuM5eqeaomk23msoRPYUeKeGAqmKPrKJddtMuO9kmO9hh7KDT2sSBEXvYIms55L+LjbKCzaqJTWop61UDDUYhBeYcMq1kZtsJjHcm4OUkYnmi64Z5Ms2mD1sNX9aavryxuot3X7jIeydO896BI7y3rZP31m7mUlElzYYPGw0/FtjeTHIs6iyTT0T4DxLIZclgs+xms+ymRhr59A7s0evZo9rZp9vYL6s4IC0ck1rOSAk3JJkPJYA3JI6jUsVOVcN2qWCLlLJFUqmTCKaJL7d3vkp5fCiTnYjBaOocawIT7XC8XG8Mr3sn8v/n9/+NSPElSvy43ZDChbBiej2Seqio3izbOCml7NHzOCx5nJUCzko+O6WdM1JArxSzUbbznBTQq3I4LQWck0JOSSU9UsvzksNzksNm1cYBVUGnLGWHtLFFNtMuO1ijOtkmbRyVao5KJYdlIftVCXtUMdt1IZv0AqrMZLbo2WyUVdTKZY+kviuq79Ivqk9JLreVYr0uZrkcY7mcpcnDcnmOJvUcddJLo3llMIX30DrT/dL6HFVygho5Q608R5XsokYqOTfrKjXmNSrkGuVylYVymXK5Qq11nTr7FcrlCuVyiWrnBiXqPEXqNIXqFAX6GHn6KCXqCBXqENV6PcuMWlpVNetVPZvUYjapZWxQzWxWLWxWrWyT1eySVeyVldQauUQ4YRheDhOdkTwvGWzViaSnPLl0x4+WT3vk/Xng/u0nDhO1P1nmFHKtqSw1MllvZLJd57JTL2C3ns8eNZe9KoN9KoMDKp39OpUulUa3Su8X0jKf05LJacnltORwSmVyWmVyRubznGTyvGTygmRxXjI4LHn0qhheUS6vm7H0SQ5bZRo/aY3g3Xff5dbVN3hp3xVu7r7EzV0XeXFHPze293Fj2wXP336BPUsukCKfsFU2s1yOcVSqOSYVHJWF7NaTWG1aLLVsaiybcstmgmOTYMeRZhaz3JjHWp1Luy5jh6piu6phm6pkiypngy5ltVHIUiOXOnMB+eZs0qzpzLAmMckeR5wzhhgjklESwl++EsQ/3PoX/und3+IrIwYX7D3yuLz51iMjN0Ndb0a5Pkxw/Nje1r9Q8eqp21zqvs32xScZZ2cQ7El967p+RDsxRDsxjHbGMtaexBhnHGOcccQ44xnrxOL9QOr4GSzUi0kya0gyF5JqJTPLmslkeyoT7SlMsCcR5IY8tG0+biR+7mgCnHEEORMZ6cQT6swge3ITqeNrGWXOZZKVRYKVR7JZxByzjLlmFVlmLblGI4XGckqMFsr1Gir0eqr0Rqr1NhapAyxSR6mSMxQNkdSF8hIV9luUm28yR+5d6Dq0D/o0kvqzMvSzA2Uck9SHBMm/Ei7/QpT8AzHyd8TJ33gk9Z+SKL8gWX5KinxM2mAk9XfJlbcpkFsUy+tU6ldZpF5jkbxCjbxEqbxFjnSSI9vIlo0cTu2gO+0sJWotpXoNuUYLOUYT2cYSsszFZA6m+i4nzSoj1SpilpXLBHsa0UMy3UQ6kwlx4gbJia/m0s4YXtzxPf742limh9aQqDYz29hBkrGdOHM9sWY748yNjDW3E+JMJtHYxExjK/P1QebrXWQbO5hvbGCmsYbx9iy83Qi83QhGuOGMGFIH2tuNxHGDHvjtKNMgIynzkefEQLTz5+nXDV10MxBl/7BFtkP7flvaHrx2JsxIfOb9jG8q90fB3p9l6/7xqojwqw/Ccd1J2G7U4OdYbjS2O/qJYzhvu5CRxmWCjT6CjfMEG32MNK4QYtwgxHiJUP0qofoWofo9wvSH+Ku/xdXfxTZuYhsvYRsve3gF23gV23gNP+OqR0zvIMjcSpC5mUBrE4HWRgKtDgKtDoLMzfhZDc98f39bGRh7DTPMMMMM8wfFM2/AMMMMM8wwT0GBhNIiQpMIS0VYLEKt9MvphSIUi5AnQpYIY8XEkG9aTZ8UTzT0IZQcRslhNjQfYkPzIbY1/ztKDtKx4iBK9qNkz33R05s8EdTrUdLmSfXdjJIlKKlDSSVKSlFSgJIsRBIe+P4nSd3fN1Mdi2mORaJjkeRYKK15v+/jB0TZwyR1RlImIo8WwF+kDvVnOaZPkzXgi0RN2G4UthuJ60zFcSbhOHG4TiIjnFS8nJm4TjyOO+Gx6eG+Cp4mSl3kq4nY/yrwcQOItxOZZs8g3k5kqp3IZHsacfbkZ9623xePqquuHQvLyxsfN5QQZzwjnfGMdMZ56H8c6cQxxZ7ONDuRcc5oop1wop1w0qwoKszRVJrRVJmjqDZHUWVOpM6MxdsuI8g4N8hWVct+PYv9ejI79Rw2yioOSgvr5CBrZR9rpZN2tZMtsoNNaivbjI1sNdtpV22sU6toVy1sUs2sU4tYauRRbs4j30plrBOJ99dg/36TKLW8Oa792W/4sSM5v/+cvnKN986e572jx3mv8yDvdWznvaY2Nk2eQXvxGIJdmwormI9F81MRfirCT0S4LOn0SD23JZrvy0guSDaHpYnD0swRWcZRWcxRWcx5yeOyzOFdieQDGcl7EsI5yWSH1HM0eDlnY3LZIFn0hC+hw7+cHDOJBHss8fYoEu1oxjn3pl1VpsE/3xF8xOa/ftclULz4aO33WC+lnJBielUpvVI6KKsPShPbpYODqpidOoMeyeWM5HNG8tkqHZyWfE5JEe2yg7NSQK/kcEryOSPFnJMCdsgmzks2Z1Q2u9Ry1qt6dqs6tqhmNspmOmUlXaqcQ6qcA1JJlyziqFSwX5WyQxexTRewSeexXmfTrupoUJeoU1epU1eHiOp7ZfViucB7SnFWe1Ola1kmx1guZ2iSMzTLGZrkLM3qDGsCrrLG5+g9taUrBiX1y/3iWp2lXB2lVp2kUp2lQioolRKKpJFyuUKD12sslIuUqj5KVR/lcoVq8xrV1iUWSh+l6jxF6gyF6gT5upt83U2x6qJCHWSROsBitYuVaiXrVR2bVCPb1FJ2qiZ2q5XsklY6ZRW7ZTX7ZSUHpIUD0kqjUchoJ5LJTshnuqff7st86L14ooTQKCm8nb2bXimnSyroUJW06XJW6nLWGkW06SI6dD7bVDa7VSb7VQYHVToH9Jx7JPUpNY/THiF9XhZwXrI4L7k8L9mclwW8IAu4IAu4IFlckGzPgohM3hSXF0dksCYpC5F+ufTm1Td45fA1Xt5/lZf2X+GlfVd4ae9lbnZe6hfXnZc9XOLlg1e5VpdHqvyE5XKSQ1LLZp3Ifu2w1rRoMi1qLZsVxlQWG5nsVgvYpwrZr0o4rPpLJxxSi9ivFrFHVbJTlbNVLaRDl9JmFNFgZFJhppFpJZJmxRNvx5FgTSDOiWGcE02UhBAhwYRIAEHii5+M4N2+fYP3jIcdj0/vgK82H7jOhLs+jHZ9Ge/4MdXwJVLsB947a2LB4Otd14dwZxThThThThQRThQRTjSRTjSRzmiinDF4ub73fEeiPZYco554s5w4K4dJ9hQm2pOZYE8i1p7AOCeWwCGlP4bSn+o7hkAnlmBnMusrFnPh0Nuc3/s2Z3fepnfrbTZWn2OsVcB4q5Q4q4KJVg2TzQammsuYZq5gurmKGcZakowOZhlbSDF2kq4PM1cfZ4E6R5F9gzzpT/ddKC9TYb3KQuN1gmXqYD93gPtLzzyNoH7aEk33SuqxJKtLBMm/Eia/IUr+kRj5O2Llb5kkf0m8/BnT5X8jSX7GbPkj5sgPmOuR1DnyDgXyJiXyHcrldarkVarlZWrkJqVykhzZQ45sJ1s2kSubWOm3nq1qLVV6FblGC9keSb3AbPCk+q4kwywnzSohxSog0ZrLeGcSo53xRDqjcbx8CHbG3kd//yRr+lhCrARmGBuYbWwhydjITGMjE8xVxJqtjDPXEmM1McpOYbrZznRjPel6K/OMLWQZG8gz1lJkLKPWnEK5bdFgmYx37CfeP7e0Gexs3Ud9ff0Tr1Wf9d48VGrdv0hh6DF+v+9j0lP6+98DQvVh3z8sqj8fjzuH7o+uHli0bujPV798hJ1FkHmCILOHILOLILO7/7FxmmDjHMHGBY+wfolQ/R1G6o/wVf8Ny7js4Qq2cRXbuObhOrZxgwDzMEHmFo+QXk+A1eZhDQHWagKsVQRYbQRa65/5/v42M1yfephhhhnmD45n3oBhhhlmmGGegkAJZrH0R01Xi1AhQpkIRXJXTs8TYY4Is0UI+xq0+WkYurpaSblHOu9FyV62rtrD1lV7UNJJTORlT+T0bk/09DaUbB4SPb3WE0HdipIVQ1J916CkAiXFKMlDyQJE5iJSiIhP//d+A2ThrUv6oTW+HrdvH/VZIk+f7vD+tIeP4mnac2+K9/7nHhfJ6jiT8Lbz8Laz8bYX4GfV42tXE2Ctwd9agb+1BD+7Fl+7Ah+7GG87F29nPiOcNLycZFwnwZMu7vdTP1k71mfap7+78zEfXPox6Wlf38hqZRo0LGnk1NFe3n33XXqPnqb36GmqUqOIcWLxcT/fxNI3DWUaD0x4Dr1u+LkRBLqjCXSjCXCjCHCjCHSjCXSjCXFjGOdMJM6ezBgnhnB3JLFOKAXWKHKsCPKsCPKtcHLsIIrMCObb/vhaqwk0uwdZr+rYqjLZpiewSq1lj6xmrXSzVg6zRg7SJvtokz2sl91skh1sUFvoUBtZp9bTrtbSrlayWtewWpfRYORRY04i3vFhTvwMGpY0kjAj8RsX4f/7+u0PZEHQjkWC48V1FcDz2p825U18fPzdc/rCpf5o6r2HeK9jO+/2nEJEqBShzDJ5XwL5yX2S+raM5m2J4iPx4WcivCPR9EoFx6SO41LNSamkR+p4TvK5LjN4XWJ4R8J5T0J5R8K5KZM4pjJZp4tZrzNZY8ylVaexwkhlhZHIQms0o+4TU4ZXvyjY1po5+Hv+k8N/yku52fRIESekhJNSyikPvVLKBunksNSwXWeyTafTo4rolTx6JY9NsoVTkscJKaRdttAjVZyQbLpVJr1SxDkpoEuWcERqOakWcEBV0qGaaFNL6dD17FDVdEk5XbKQ/Wohe1UZe1UZ+1Ulh1Q5naqYLTqfDp3LWr2QJfo5GvQVGvRV6o1r1Otr1Kkr1MlV6jyiuk6usknWclU7tJqBVOi1LFXdNMlpmqWXZumlSU7TJKeplR5q5BAV8jJV6iaV8tKgnB6Q1tVymjLdySJ1khp1nKbgLgpVES/X5JIvLR4R3UeJeoFidZ4SdZ4yucBC6aNMXqBMzlOszlCgT5Cnj1KgD1Kk91OqOqlQu6hTnSxRu1ipdtCuVrFdLWWXaqJTrWSvtLBXVnFQVnBQVnJQWgbZL80028XESNhnWmj2560LERF+vj+aH6yfzEbJYb8soksa6JJ6eqSB47qBE2YDJ0e20qpKWaULWGFks9TIokUvYJ0qZLPKZ5fKp1NlclDNe0BSn5VMzskCnpcFvCBZg1L6Lln0SRZ9kk2fLKBXFrLTubuI8N133+U7F1/j1WM3eOXINV7uusbLh6/x8qGrvHRwgCu8fOAqLx+4yitHr+MvPvRKJjlGOZVGEqGuN8WWFzv1NDYbEzmiFnJMSjguCzkplZyUCk5IOT2qiiOqksOqigNqEXtVFbtVOdvUQjboQlp1FvXGXCqMORSayaRZ05hmxzHZHjdYl7p4aji3Ot8kVAL4u7c72bW4k4ykzHvuHQPlIgYe//MdYVtrJgGuF+GuD5GuD9GuD+McXyY6/sQ7AfzdmR/zqy7/B/puv72zb/C67e8GE+SGEuyGEuyGEeyGMdINJ8QNJ8SNIMyJxHV97rkOTHNsIu00xlp5jLPmE2dPZLxHTsc44xntjCXKicH3vjS73m4Evm40/u44Ap0JBFmTCZYpvHDgbc51vs2Z7bc5tek2J9pvU5PSSaxVxgSrkklWLVPMxcSby0kwV5JormGmsZ5kYxOzjW2kGrvI0EcoknMUy0Wq5EUWOS9SIDcpkpcpt95koXGLYJnyufuhQ187NOr6d3c+fuR7h75WREhSfQTJvxEq/5NR8mti5O8ZL3/LJPkr4uXPmS6/HJTUqfIR6ep7ZA5K6rcokVsslNeplFeoUS/RYNykRp5nw+hu9id9n2zZRKW0s0u1s02tYYtqZbVaQbleTpbRyAKjgfkDqb7NMuaYxcy28phsJzHemcwYJ5ZRzhhsL18CPP2Qu4wm0B1NkDuGBHM5KcZGko11JBnrmGmsZYLZRJzVxHizldFWOdH2HKaZq5hmriLNWM98Yz3ZxhryjWUUG1VUGoWstkw2mwb7TIOThmaLaRDv2Ey/r09xv3B60rXqaWu2P+rzP73DYDT1/aWHtGMxLyV7MOL6YVHXn97hmfdDvom83/fguTT0XBO5u5h6YPH151ko7jqJBJq7CbC2EWBtIsDaTIC1g0BzD4HmQYLMIwSZxwg2zjLSuEiI8SL+6pd4659imec8nMcyn8cyX8AyL2CZfVjGRfzMTgKtdR4p3eIZczbjbzXhby330ESAtRIvZ/Yz3+ffZoZF9TDDDDPMHxTPvAHDDDPMl4AjFn7i9czbMcxXy2wJYKEIJSIUiJAjwgIR5spdOT1DhHgRJosQ+DVo85PY1prJrb6B1dWJnNr+7xzoOM+Bdf/uSeO9nXmzt3mk9FYPWzzR0xtQsm5I9PRKlDShZBlKGu9L9V2EklyUzEckHZHZiCSizN9vlO2XNUh7UjrDDy79+KGfk552N9Lgs0RO3z+h96g0i0+a5Pv0DmQkZZKZlIgjCfhbS/GzFuNn1RNs7iHMuEaY0Ueo8RwhxilGmt2MNA8SbHYSZG4j0OrwrGZvwd9ahp9dj69dhY9dio+dj7ezwCOpZ+E603HdyTjueGw3+gsfg4el7x4QzJ9VUA/dJ7+9s+9rKaqfFBFua4esOYXPvJ2/T7Rjsb3twRp03u5IfN2wR+LnRhDljCXciSDYDWSmHUKqHcocO4SZji+zbD/SbD+ybH/SbT98reUEmJ2DVOom1uu5tKpGWqSTVjnBKjnOGulmtXSxWg6xWvazWvawTnaxQbazTm1mndpIu1rFWl3PKr2IRqOULGsaDVMyuf38Nd6+fPOeYzovZbi+3uN++7/u+wnfUQFUWd7kpmTz649z7v7/pSuDkvrd0+cQEVZLv4z+rgTxY7H5mQg/8zz3R2LyY9H8RPql9c88fy/KfM5JYT8ql+dUNqdUMZclmbeUP+8pxQfiw9sSzlsSwasSSa9KYo0upcnIoclIZakxi0pzOlnWRGZbUYx2fXHv28aBe0qkhJElWRyQfJ73aeCkUcJxKeGElHJSSumWGtplF3tVHht1Klt0Jsclj1OSS48Us0taOa5yOSm5tKs29slSuiWbLpVJj+RxTgo4JwVslw6Oq0z2qQo6dB2r9HI6jGls0zPZo7M5KKXsVWV0qlJ2qxJ2qRJ2qzL2qYXsUAVs0NksVftZrC97JPUV6vVVauUydXKZOrkrqhvlPMf0JLYaDgvsEdSpLpbISZrkFM0emqSXJjlFtRxhhf8Zj5x+iUXqBhXy8uDjCnmJSrnJQnWKUnWYCtVDmeohy1hPfWQuaWYmaUYbxep5itV5itRzFKozFKpeSuUcZXKeUvUcJeoMheo4ufowBXo/hbqTIr2dEr2ZUt1OpV5HvV7DUrWWdXoF29Ri9qrF7JUWDkqzR1LfFdSHpIXDspIu1UyXNN9TY/xx951xEsQ6yaDXWcIxtZgeWUyPaqRHLaZHGjgi9RzTizmuGzhu1nPKrueYs4jNupBmnUOtMZcqYw7l5iyqjDQajTSWGQto15lsVyUcUnl0SzGnJPuhkvqulL6XC5LD85JDn5HLMlnI+darvP3m29y6+jpvXn2D1068yKvHb/DKsRu80nOdV44OofsGrxy9zqsnX0REqBMfai2HHHMG+eYUTspCTkkZvVLJaSmnVyrolQpOSYVHUlfQI5UckUpOeTVy0nspJ/2Xs0fK2aGK2agKWKtzadFZ1BoZFJuzSbcSmGbHMcUePyipY5woRllhhBkjiVLBlEzLxxUDX7H47Q//T7zEfECWDWB4OQS7I4hz/Jjo+DPZ8We6E0CyHUiq+JElAQSLxW/v3I3M/s2dzMdmo/F3gwhwgwlwRxLohuB4eT/wmhFuGKPtTMY6sYx1xjPGGcdoJ4YoZwyjnGginKjBaOp761DHeepQT+O5jml8eGYGPzr+T5zeepuTHbc5tvY23atu05p6lglmFZOsOqaYS4g3m0gwWx4Q1Hn6APmqh2p5nkVymSq5TqXcpEJeYZGnHnWJvEapvM5oWfpU44tHSeuHpQZ/UnrwocctS+8hUP4PQuR/ESn/xBj574yX/8JE+WumyF+QIL9kpvycWfIJqfIRaep7ZKj3yJJ3yJe3KZZblMkbVMorVMuL1Opr1OkXaJDz1Msuto/aSqPeyFLVwSa1jg1qNWvVKtao5SzVjRQZDcw3a5hrVgyR1LlMtmcQ58QzzplItDMOHzcEPzdiEH83cpAEs44Uo4PZxjqSjVXMNFqZbq5ggtnIkuQGFk47xomO22yu66VqylGmms3MMVYx31hNplFNrllMiZlLtTGfVjOQrabBAY+kvmBobmrN21px0tC8oDUpnuwdA8dk4N9PumZ9lkXE29uyH1gA8rDsU7+783H/PfC+tNRDfxsiwj/+7F+feV/km8iWNuOR17mH7e/f3fn4My+StN0x+NpL8bOb8bWX4Gs34mc34Wevwt9a55HW2wg0Owkyj3oiq/vwVb/CMS5jmSexzFMeej2cxjLPYJln8bO2esaZTZ4F0Q0e6vGz6/Czaz004G8tfeb7/NvOsKgeZphhhvmD4Zk3YJhhhvmCeIlNkPgQKN4EiDf+MgJ/GfHM2zXMl4+3+DBNvMkSYb4I6SKkipAsQqLcldOxIowRIepr0ObPwpwkYWlVAnGjT3jSd2/0/O3wCOkB2odET69GScuQ6OklKGnwpPmu9qT6LvOk+s5GZD4icxBJRhkzMNxEDHfiMx+AfRmDtIFJn52t+x45cXnr0oOTMk/iSbX+HiewM5IycdCkgGsAACAASURBVCWFMLlJmFxjtPwZSSP/jCj5hFj3h4zS3ydSv0uEvkW4foVw4zphxiVCjfOEGL2EmD2MNA8RbO4hyNzuqQe21jN5sBw/u+Ehkjr9S5XU6WkWR7qPPnQCLT4+nl2rDzzy/x8n/ofuOxH5zBNyXyVPsz0Dbf86CvavM6GuF7GON2Mdb+IcHyY6Pkx1fJjp+JJi+xHqeuFvbcDP6sDP6sDf2kiR0UiTWs1OaaVZztAsp1kpp1glJ2iVHlbJEVbJQVbLPlbJHtbKTtbLdjaodazXy2nTDbQbSRTbgUxygjm+dju3z17m9gvX7xHVIt+MzBJfJY9LnRwuwq1SkwrL5MiosfwkJZetImyTAFIlmGC5e339z0nCX4rwifjwY3EHBfXPRPixGHwiBj+RfmH9IxnBT0X4RDQvShI3ZBaXZC6XJZULKpk+lchBWc67SvG2UtxSireUwy2J5A2J5CUZxVkVxw6dQZORxkJrGjnWJDKsWJLsGKbYUQS4IxlxX03aitRwnq/Yz0aziFNuEcfNYrpVMT2qeFBUb5V2OqWRTXoO7TqFLTqdYyqXEyqXo6qYzdJOj8qhR+WwXlWzV5ZwVGVzUM3niOTRK0U8JwUclkb2SjV7VDmdqojtqphqcwaNZixtRiLtOoMdqohdqpgdqohtupAtOp9tqogdqpBW2Um99FEvF6mTiyw2LlInl2hQV6iXy9R7RHW9XKZDtbLXMJhnB5Bkx1OtDtEop2iSEzR7aPJQb5ynSq2hUm6ySG5SK9eokhtUeuT0AIvkBIV6K4VqL5Wqi0LVzTQrlylWJhPsdFKMFk9K79MUqFPkqxPkqW4K1QlK1BmK1SmK1AmK1REK9V4K9S6K9VZKdAelei3lRguL9HLqdAONehHNuoJ2nctuPZWDKosuVcBRqeWwLB+U1IekX1B3SfPgfddLAji/5ZWH3ne+15pAjzR6WDzIsUEaOCb1HJY6jkod3VLDEaninHcZB1QxW1UeS415LDLmUGEmU2omUmRNZZ49hiJzMovMRBrNNNbrXDarUvapIrqlnNNS5En3nesR1Q+X1BeNLDZJJ5ukk96kJQ9IrDevv8GbV9/g1tU3uHX5dV47dZPXTr3Iaydf5LWTN/EWLwzJoEAmcVrKH0LF4N8BSd0vqis5qSo4oarodWo56S7mlM8SzgQsoVNK2K6K2aoLWK9zaNKZLDbSKTNnUWLOoMBMINucSr4ZT7Y1mbl2HCn2OGbaY5hihBMhI/gf7/wP/u4D5577/tB7/9AowmlOADPtwH45bQcx1w4mUwL4y60v8Z8ujrinvzcn6fHZaJ6WSDudaI+YjnJGE+mR02FOJCFuOMFuKN5uILaXL7brh+uOxHZDsN0wMudEMGNiGH/77v+LLdE4MpZfvf7/8Kev/N94yRT+6Pp6dq4ZhevG4Lpjcd1xeLmxeLlxxFspzLDSqTJKadCVLNYraVTtLFb7aFHbWaEOsUDvJU7tZqJ0MUXOME0uESaVn6nf+jT1q58kqYd+RqpqpUAdZIGxiwxjM3OMdSSZzSSYDUy1FjHJWkicVcg4O5sYex5RdipRdjJhzjSSzEoadDvLVAdb/Nexb+xRDkzpYf/EHvbFdfNKUA7rrLvp30tsk11mMGvNEJaZYVRY4RRakcyyRzHKiR7M4OJ1X7T7/fi4ofi4oYQ700gz1pNqrmK2uZIkczkzzUYSzXoSjGVMNGuIkxo6697h+Lq3OLH2Fnuq3qJ+wgFSjDpSzRwyzWwKzCzKjQzqzRRWm2FsNw0OmQanDM1FQ/Oy1ryjFR8pxS+UMEvuSsv7o2oHuL9vfX/Gmqfhg0s/fuxxzEjKpC8pkwTHumdMdX/ppN/cyfzalYH6JqG0fuqsBgOp158W0w3Gdebg5czFdidiu3F4Oel4OZn42IvwtRvwtZfhZ7fgb3UQaO4myOwiQF/CW/8AyzyMZXZhmUewzKMeurHMHizzGJZ5HF9rPX5Wo0dKV+NrV+JrV3go97DQ87ga15n+zPf5t51nPUc1zDDDDDPM74Vn3oBhhhnmC+AtDqHiR4j4MVJ8CRYfgu8T1s+6jcN8uQSLSar0R03PFGG6CFNFmCjCePlmyun76Y+AXuGR0G0e1nhYPYTWIdHTS4dET9egpMqT5rvMk+o7f0iq71SUMQvDmYnhJmC4kzGcpGc+AHsalGnckyJ9gHsmPB8zqfOwdHifpR7fwyaXnhRlfaT1NjHyXxmr/5rR8udEyy+Y6vuXRKkf3SOpI/SrhBs3hkjq04SYxxhpHibY3PsYSb0IX7sMH7sAbyeLEU7GEEk9BceNxXZHf+59/iTh/Js7mZ9LUD+M39zJZO6sBc/0N5YwI/EzRdjvbN33hb7Pz/XBx/Um0PXF130w0uvbRqQ7ghDXizB3BJHuCKJdb8Y53kx2fEh0fLHdcfhaLfhaKz20MNNYw1J1lKXyAsvkeZbLczTLGVZKLy1ynBbpplW6aJWDtMo+VstWOtQ62tUq1qkmqo10ZtvhzLBDqZkaTJz48dbJPm4/d4XbF/ujD4dO0A60NfAJE9/fRv75zsOzTMTHxxMr/dlLlpsGR5Q/v4ybw38Q4ZyU8LwU8F/6/uPgufGPrfv4Y3cEPxIffqrvRlF/VyL4sRj8ULz4UHz5RGSQ70oYH4twS0bzssRzSeZwVsdyRsdwTM1hrw7jllK8phQvKcVryuF1GclLKpIbKpLnVDTb9RSqzUTmWROYbY8l3o4mxI0g0A25ZzuD3FAS7CksMjI4qPI5rIroUkUcUUUcVf2y+ohU0KZ2skuVsM5IZ60xm+0qj26VwzGVQ5cqZLNq46jK5ojKZoMuYL10cEzlsl9lckDNp1uKOSP5HJIGtqp1HFJz6dQZ7FPpFBmZJNljWGBF0GjMYImR2l/zWBewReezUeeyQefQotbQIM+zWF1kiXGBOumj0bxKo3mRxfoy9XJpUFQvkbMc16OptEcw0vUi0Y6jTu1lifTQLMdplmM0yzGaPNTKWWp0NZVyg0Vygxq5RrUnirNKblIpL3q4QanqIVdvokwdolQdJNVoYpI1jzg7jXF2MsnGcgrUCfLVcfJUN7m6i2x9kDx1lCJ1gkLVTaHqolDvJ1/vJFdvokivp9hYTYlupkw3Uq5rWKpLWKFzWauT2GxMZL/h0GNoenUgfTqIF9VIrspUzkgOK6WQ91tnME1CaZKZ7JNslsgRtsg2CmOX3XN/uZ6Ue4+kPjZEVPcMkdTHzTp6fVvp9VrOGbeRw1LKPlXMbp3PJp3Jap1OhZlMmZlIiTmV+dZosq0YCqyxlFjjqTDjaDCnstyYRpuew3ady16Vzz6p5ozkckoqPKm/cwcl9QuSw2mj4gFJPdD2gfPwlWM3OZB3idfPvfzAPen7ff8fPvIpZXLDI6QrHimpB0T10Ijq00aVJ6q6gm4p55zPUk64lexXpezWRWzT+bTrHFbpBSwx0qn0iPpCM4EccyrzrInMsWNJsseSYI9mohXOnrrtBMqDE+yf3oHf3umvxzp0UWGo680cO4h5djCZ9khyrRB6Mxopk2DqJfSez9jS9uUsKPJ1RntqWPeL6VA3wiOnwwhyQ/B3gx/7/oH2DJWQQ/uVQ0V6uBNIlBPMfCuWQmsyleY0GswZNBmzaDJKWanraVLtLFOdzNU7iDV3MMk4whR1lobJl0mQV4n1rntsP+qzLqx8mKB+VN84WMZTonooUUco1oco0HvINLaSbnSQaqxmutnAFKuCBKuSeKuMKVYRk608JllZjLZnM9KZxAwzl0VqDTXSwoHJPeyf0M2+2G72jj3KnjFHyByZd8/+nWdbrLRMKqyR5FmhpNhhTLPDmeBE4O+Ows+NwHpIlPz9BDrjSDM2kGKsYZbZQpK5nESzkQSzlhlmAwlmNUdqCnlx9V/T17qd3o5b9LTconvN25xf9yIzzQzSrHSyzTSKzTlUmck0mtNpNSaxyzQ4YhicMTRXtOY1rfiuUvyRUvxS+iX1/fv2/uM2kFlo6Oveu3TgM/2WtWMxd9aCe8ZJn95h8HGDCC9rRZ/WfD9H8Q9vPPo3NLwA84uxq+3QPePFna37+KdW4ddJwtak/kUAj8sE8ShMNxLLHXPPc5Y7Bssdi+3GYprjKc7fw7Ka19iy5udUF7xDedYHhPm8T3TEq1jWHixrL5a1D8vch2Xu93AQyzyEZR7Gx2rF1672SOgyfOwiD4X42AX42Pn42HmefxfjOlOe+f7+tjO05vwwwwwzzDDfWp55A4YZZpjPia+4REogERJAuAQQJv4PCOt+WT1iOBX4t4wwuRs1PUGEcdIvpyO/Bm37cpjgEc3LPRJ6xRCaPTQNSe09ED1d60nvXelJ8V2CkkKPoM5BSSZKz0VbaRjObAxnBoYb3x9J/XuqW/xlkJ5m8cGlH6O0HqzndeuSZlfboSe+d6ikfpxcvp8nvfb+mn1Dnw80N3kk9d8wWn5FtPol0epnRKmPGaU/JFK/R4R+8ykk9Q4CrU2eOmGtQyR19UMk9Wy8nMQvLKnnpWQ/UdQO1Nd+2vTeT0pHKPLsolnT0yxePnvriRHUQ4/vk9ob5QQx044iwY5kqh3OHHsMyXY0GXYMs+xoptmRxDmhjHaCCXX9BycjBmoCP6odAynXpyfN/MbXU45wRxDjeBPjeGO5UfjYDfjY9YMsUkfYJntZLJdplD6PrD5Pk5xhhZxipRxnpXTTIl20yG7WqU2sVetZbuSQZ0Uzz44kzY5glh3GdCOYKeLPf7/yF/zNK96EixdB4twjGLJT8olyIgh3Qxn5BEHxbWCM488sO4T1MfP50/U3WC7RTJBAYiWKBIllhiRydW4hlwPzOGVU87wUcl0yuC0TuRMQwTkp4ZyUECfB/FVrN58k+VIkXvSIy01xeN92+JkIH4vLuxLFH4nJR2LysQgfygh+IMKPRHhTIvhQhO8r4QeieEcFckbFck5rzmjNDtOm1YjjJa24rhWXtOaq8uFl5cdVFUmfiqBbh9NujKbciGW6PYZQZxRBbug92zvC9WWiHUuWmcJulc0BVcBBVcAhVchhVUiXKuKoKmKLamazaqFdL6DVSGaVkcxOlUm3yqZbZbNN1bFb1XJYZXFYZdGiy2hTLRxUCzmkFrBPzeewyuG4FHBa8tmq2tilKtmpM9imU6kxZpNspeDjBjHZDqfEnEaNkUSHLmCjzqFdZ7NKLaNBnqNenqdeXqBBLlDnoV76aJA+FquLHlF9kU2qmYOGJsP2wvBySDWaqFadNEovTdI9yHLP33rpZbFRTK0cp0quUy3XqffUw63yyOl+rlOhjpJjbOiPglb7KFB7mGEuIdZOZaydxGg7gRlmA7nqKDkeQb1A7yNT7yZb7ydfd5GrD5Kt95Jl7GKusZlUYy2zjX5hNN2sJ96qYrJVyhg7nVFOMol2PFPtSCY5NpMdixzbYpNpsNfQ5CqFiDBbZvPSnGPsk2x6pYwk+QVJ8gtapBsvGTd4vf5h65v3RVI33BXTUscJqeWkVHNSqjgqZXRKMRf8G+k28+hU2WxVc9mgUlmjZ9FsJFJsTSDbimWBNYZcK4YiaxxlVixV5gRqzYksNiezxkigQ89gm06iU8/igE7hiJpHj8rntGTTJUt4QbI4LeWclwWDkvpP+sYMtnuaTKVYalkvjeyWAroli2Uym0xJu+e+mZX0Pj7yKT7y6RBJXfFISX1/RPVpo4rjUsEZp5xuKadLyjgopezTJezSRWzS+azTOTTreR5JnUTpYDT1FOZZkwYl9TQ7mglOJCGmNwEPkdQDPEzCxTsBFFqhFFuhlFphVFnhbIkMY2doMj/c6YuIPFV/72nxcQM8tavDGemGEeSGEuiOJOApr/1DFzgN3baBaO8R7gj8XV9inTAS7ChS7bHMt2LJtyax0Iyn1kykxiihXtdSp9rJ11uZZmwlztjLJOMYGeoKmeoGRfISi+RFpjiXHjuGeJiE/s2dzEeK6idFWg/97DTVRqk6Rqk6SonqokQdpETto0DvItPYRLrRTrrRxiyzkUSzikSznASrhGlWAfFWLpOt+URZM3hr3WGOTlnN/pjj7B3XL6c7o4/QOaqLZln3QJ9mhmNRZFskOxYTHJvRTii+bhg+913bH0WQE8s8YxvpRgdzjHXMNlaTbK5gprmMRHMxCWYt8dYiJkkJE6SACVJOkIzjgxOzuNjxAREST7SVRIydxFh7JuPtROLsaUywJzHJnkCsYzPBsZns2IP1qGc6/e1NcawnptZ+1Bji80Yza6d/nCQi7Fp9gF1th9CORYNl0qc1xwzNbtPgRITi7/fFEH5fe/7QM8p8mWjP8U/Vml+L8GsR/l7Jl/od6SkG//izf+XTO/Di9e9x/cr3udz3IXu3fsLWtp/RXHOH9MS/Z+Xy/0hJ4Q+IijqJZW3HsnZgWTuxrF1Y1m4sqxPL2sMIJ9OToasIHzsPbzsbb2cB3k4m3s78+8jC2/7ssn2Yz85w2u9hhhlmmG89z7wBwwwzzOcgQEYwWoKJlmCiJIhREnSPsB4qqwdSgfsPy+pvFQNiOlqEiK9Be75s+mtIV3kE9ACNQ1jsYSC190D0dDlKSj3R0wWeOtRZHkE9H8OZj+GkYTjJnlTfUzHcCRjuN6M29RdlV9uhwcm4zyKpB17/uKjrjKTMB557v+9jj6T+b4yR/8Ro9RdfkaReiI9d+AhJHfe5JfWu1QcQkQfE9MC+y0jK5Hbfg9v9MB62rwceD0SPDHxu2qxnk2ZwaM3yge3u6up6YLvvT9soIkx0wigw42gxZrJPzWO7TmOjTmG1kUyzMYMGcxpV5hSKrYnkWLFk2DEk29FMsyOIc0LxN7xYuWT5U0elP0xaa8f6XJEZXwfCPKLaceLxtsvwtkvxtkvJ1DtZJJeolpvUynUa5AqL5ZJHVJ/zpP8+RbN006z20qZ2slstpsOYQbE1hnwrmmwrinl2JHPsCJKNEP7ibAAHS9v5hxf/M7/9we8emBh+bXcIcc4YYpxRRDph32hR/TTRUHVTF7B67DzW6pn0hTRwQso4IbU8N3oRy6SeFdLCnpHHOTxiI4elkdNSzhXJ5HVJ5JcxM3hX+stsiAgfSCBvyyg+kiC+IyN4VYQ3RPhQFB9IAB+KyXfFl+8oxffEiw9F+ECEj0T4vgjvq/4ItHckgO8rxXUVzkmjf1K9x9CUmQksMRK4qBUvaM1prTmhvehToZzTEZzU4RzUobSZIcyzwgl2w/H31JQ1vBwcL29GO6OZbE+lQ6ezR+X1R7mqfA6o/EFZvVeVslJtp0NV0mzMZoUxk5XGTHarHLpUFl0qiw7VwC61iANqAQfUApp1MatUA7tUDd2SzX41n4Mql8OqiFMqn/2qhu2qgR06gw6dSpsxm0JzNpHOeAwvhxR7DHnmJCqMWbTpHFarShbLKRrkHPVyjno5T51HVi8xXqBBXmCx6hfVDXKRJXKO/cYEWk2TKtsk0bGYYS6lSu1nsepmuRwZZKk6QpMcoV5OslTX06g2sUiuUiuXqJcL1MplquQGi+Q6lXKdSrlGhVylVHVRrNdRpLdRqjvJMHYw3p7NGHsGUU48Ec4kZplNZOn9g4J6nrGDDGMzc40tLNC7mae3kWFs6k+7a7SRbDYzw2xkmlnDFGshE60Cou05RDgzCXWm4uNGEubazLYjaDAmsc2I4JBKY4dsoFWOsFTO0CltnHHKOT1EUhfJd5glqZxs/V983Pd/3XOO/1AU70sA3xV/viOBvKaC+UhG8D0J5COvEP44y4d1cankiC/r9EgqrQCKLH8ybT/mW0Gk2oEk2AFMsEcxxhnDXCuBHDOZIjONciOTBjOFpUY6a4xM2nU2u3Qye/VsDqlUulUax1U6vSqDs5LJeU/N6hgZSZSMeaCPUS2T6JYcKuQKAfI7ZsjP2SxbOSCZ1EkSU2QOIsKO1p0PkdT3R1JXPDSSulf116Y+LhX0SDnPjWikS8o4alUNSuqNOp91Opulej71Rhol5kwKzOlkm/HMsyaRao1jhj2GaXYUsXYoY5xg5tgj+TApiv+97xf3SDARYV5K9iOvSVOdAGqscOrMCBrNSJrMUawyo5hjB33p10jHawSB7sjPJKaH8rgIt/QUg2DXnygnmDgnjGn2KJLtMWRY48mxJpJvzqPEKKTMWEa52sB83UmKPsQc3UOx9FEmF1ioLrBQ9VEhV6iSmyTJTyhM2vTIvujTREoP7dM+6b1D+7gJRjb5ei+lqpcy1UOp6qJUHaRU76VU76Zc76ZQbydbbyZTryPJXESSWUmSWcZMs4SZViGJOptkKeLV5d00SgtLZRVHYs5wOLqXlbKefWHbSBuRcXcfu+Pxd2aQZeaT4NhEuPZnOj7BzgSy9B7m6x3MNbaQbmzwLI5pHSKqG0kw67jeepopspBPLk3g0ztgSyA+MoafvzyeAGsKAU4//s4k/JwJ+Lpj8XZHPbEN81KyH7mfh45JhvaNM5Iyv5IFiCW2SadpsN40WGqZVNomPxiv2ByX8Nhz8g8d6ykz66SnPbwfPtux+Gsl/JUS/lwplg9Ja/9F2NJm8Js7mYPjqIExwY2r3+fKxQ85fvhjakv/iuKsv2VN65+zuuVXrG75FbNnXcOyOrCsjVjWJixrM5a1BcvayggnDW871zOmnMcIJ40RzhwPqXg5KZ5x5izPcxk47vhnfoz+EPimi+qHjV+7urro6uoiPj6e+Pj4Z97GYYYZZphnyDNvwDDDDPMZCRRvxkkoYyWEGBnJGBl5j7AekNV3I6v7o6qDxGc4Bfi3CJ+vQRu+WsZ4IqDLPRK61iOiazy1pqs9UdMDVNwXPZ3niZ5egMh8lDHPI6gzMJzU/vTe7vT+VN9u7DMfdP2+mJ+W+9DIhYelQ3yaVOBP4tM74GWmf2MltUj/RNmj0kU+LHLocROiD5uUG/p4U2v/a59VLbxH1eh72DYMfSwilJgTOSU5HFEL2KfmsUOns1GnsOYRknqePY5kO5pQw+dzi+lHpWVWWn8jo6t9XBfHScbLycLLWUCi2UqlXKBcXqNKXqFablIjN6iXKzTKRZZ4RPVyOc5SdYBW2UurLqfWHM8icywLrRiKrTHkWdFkWVHMtSPZOK+C6RLIZPEnUGw+vQP/8r32wWMcJ6O40/UnxNuxTHBiiHFGEeGEEex++XLkq2RoFP6R7qMPldXasbh9/ipvdp7gxfp9nJ1Qz/UxmTw/op6TUsNz0bt4Lv4M3WNX0iIb2CqrOChLOSY17NST6dCK7SIEDzlHLok3PxI/PhEffi4Gf+yt+ZF48ZH48pE4vC/CBRXMOe3NOzKCV5UXLyvFm0rxkgrkdaV4Qyle9Yjqt5SiR4dw2NAcMDR79CTmWHG0GZH9gtrQdBmafYYXXdqHozqIfUYIO4yR1FlBJNqB+Lh3tznMCSfGGU21mchOncMuncNulUunymOvymO/yueAKqBDL6JZbaJN57PUSGS5MYMVRgq7dSaH1AIOqQWsVsvZqcrZqzLZqzJZphexXJexUy2iW2VxQM1nv5rHIVVIt+RzSvLYplawU5WxQc9mlTGLLCuB8fZUAtwwDC+HLCuWudY4is1UlqgDNMhZFstZ6uU56uUcdR5Z3SDPe+iPrl4sF2iSbraafiy2TBotkxbLJN3YwUK9m3rVxTJ1mCXq0CDNcoilcoQWXcUy1c4iuUyVXKFBzlMrF1kk11gk16iUqx6uUKUOsVCvplhvpVTtIFtvJcGsZLQ9nVHOFMKdCYx0xpJsrGCesZO5xnYyjM3MNtcyy1zFbGMN6UYH6UY7qcYaZhkrmWkuJdGsY6pVwSSrmNF2GqOc2cTaKRSbc9iu53BaTeSSJHJNErkms7gqaayRAzTJSVqkh53SzgmrhlNSyhlZSLOc4JSUcDn1PJPkrz38FRPkPMVJdbytLN5QNrfE4hXlcl1ZfCDCx0r4oRLe9fLi+YmaaY7FdMel0PJnge1Hqu3LdMeHCY4/Y5wQQp0YRjkTGG3HM86eQZw9m4lWGpOteaSYeWQYxWQa5eQYVRQYtRQbi6nUdTQbubTqAtpUFe2qngYpHDyHgiScVLeIn/f9G/8/e+8ZneWVpuk+e79RgEBEkQQKKIEEyhLKOYIkEBIIBUQSIJKIQhIgQOSck8DG2DgVLudUtsupqhyKrq7u6Z6e7lk9c2a6a51aZ85adVatNT97rvNDn2QhCxswNnaVflwLW+HTm77vffe+9v08769+nc2SyGbZgo/8qZd5cp3jks8GiSdFJvfej/Ji/zeR8gWnZR5n7hLUZZyWck5JOSeljJNSxgkp5ZiHI1LKCauMiyOWcnFMGbukmN1WKVt0Aet1Lo1Gdy/qcjOOEiuKPCuCZGsaCVYA0fZkZjjjCHXGEuSMxt8ZxWR3JOPdETypQrklwRzW/ixKGkJHk3XfKc1oeyTLzEmsMCexxvBjozGFFmPqd/pc/L5ISba43aX5050P+dOdD3l1VSEx2iXOHsoodzgT3VEEOOMIdyYSbU9hth1ApplPgW6kVK9lvmpjjjpKvj5MgTpMoTpOsTpJiTrDXHWeHLlNlrxBtHxJtPyWaPktxxpX3reovt/n2G+S1N5qBAlWGrOtTFLMbDKNanKNagp1G3PVQUrVfuarfVSoPVSoXcxT7czRLWQaK0k0K0g055NolZGgi4mXfKIkiycXzOGg/xn2TlrHnvEbWGdtZ7VspkltJcEs8SyijWS8ncVoOwtfJ+CBzssYJ4x8fYAc3eFZINPiWSCzwSOqV3lEdQPRZh3jjVl3HQ9DvHBlHENNP7zdILzdQLzdAIa5/gx1pzDEnXBf27G1ybjnOONe50Dk0aZt+5JuWzRYJvNsk0bL5B+U4rbWBLo2wx9wEcBfOo7rh+NOxXUDcd1puANUHlOmweKamq8tHF1cV9v7MzGOxW+U4jdK8YlSLHkEkrp/aXeRuyXgzSff4Ymud6ks/UdWNPyeDWv/CPoEUQAAIABJREFUhg1rf8f6pm7ml7+JZTVhWWuxrHVY1nosayNeThxDnDSGOMme8WQsXk5097jSmeVhJq4TievM8nw//rGfq78WfiqienOj9Fa8+/MdiIiIuK9xbN/F4YMMMsggf2U89g0YZJBBHoDRMowQGU+wjCdIfAkS37uEdY+snjSArL67BPigrB7kp4CfRzTP9cjqHso8lHqY66G4X3o6A5F0lJGG4aR5EtRJGE68p9R3JIYb9pMq9f1d0Y41YHLhQfv13S89snWIk8oQJxkfay3jjMuMMy706Un9qCT1oy/3fburu0Rh35KQ/cVta2PH15LRA5Xw7nu873W8fgySuifBMlDv8W8618UyjVOSxyGVxZ5vkdRzzOkE63GPVE73F9U92/VjSlZrx+plVmzMgNvmONNxnQT8rBLmyTWK5WXmym3K5EXmy3O9iepuUX2FOjlHvTrMTlXOST2RBjOYWnMai+4S1VPIs/z42Yb9/GzbEVaULOi9dseJECDCZFG8us+XmskzSJAwYuwwj6ieylRnIuP69TT+MaO0HrDkfv9z0fO9nx88x1N1nTyRtJbNksZOKaBB8lgoxdRLJceDW1ghTayUzay3y8mzTfJtk+WW2dtr89+vfMw4sXhKvPlMbD4TzZda+EK6+UC8+VSE98XhDWVzUw3lVaW4pEdwTWue04rTKojrurun5xNa06VG8aJSXFSj2W0YtBsGrabBFsMPP2cirUa3vN5jaFoNg02mwTbDZIfhw3pjFLWmD2WWN6GOjY9rM8wdzgRnAplWGM06g206mxadww6dQ6vqltW7VD6bdAkrdT2rdTXLjNnUmLOoNWexUs+mTWWwx8MyVc8ONZedOp12nc4yXUS1kUOTWsphlc0+le4hhyMeSb1PKmhR81ltxLHCiGWFEUu6NYMJTiCu680YdwSpVgAlRiML1QkWy2kWy2mq5QyL5CyLPMJ6sZxnsVxgsVygWi5QIxdZrRbRZHpT5xHUa0x/KtVWylQHi9U+atVeatUez797WSZ7WKr2sU7PZYVqolKuUi7XqJazLJazVMl1KuUJKuQ6FXLNI7G7mK+2UK5XUqjXUaQ3k6mbCbXmMMEJY5wTxGhnKuOdUJKMNSQbm0gwm4g3VxFrriDObGCWWUeCsYoEYxWx5lKizMVEWgsIt0oJtgtIM9OoNjJZqzPp1LO4qOJ5VkK5JZE8LdE8JfE8KcnMlo9ZKFdYL7s4LlUccio4IAUck2KOSBG7JZuXV33UK6nD5R+IkjvMll9SJwe5qiZxRnuxXw9jlTGeG1rxtlK8JcLzSnFFK2IciyDHxt8Z0iuoQ52hTHGH3PP9N8b1ZpLrQ5AzmunOOEKcMcxwfIm2x5NoTyTV8iPLmkqBFUCmFcgivZBNKodSyaFFVnNJMsmRt8mRt7kQXs71UYs5K8Vfk9SnpYjnQtfybMxu/uHKf73rfrRVZnFV0rkqqbRJLYdUDntVFh0qkw41mw1qHq0ql1adznpdzlpdwmaVTbNKZY3OplGns0wn0WDEUGGGUGpOI98KINuaSoY1hRR7Mon2JGLtCUTZ44lwxhHmjGWaM6ZXUrcYAVxWoVxX0yiwRjPTGUG87cM0ZzxefT5PHa97H8tyy5cNxhQ2ewT1Lh1AnvXj/yxebI2gwPYmzR5GgOOFrzuSCCuTOCuPDGMJBbqVuXoXZWovc9ResvRucvRecvV+8vUhCtRRsuUW6XKbWPmCGPmSmD6Cuoc/3JGvSar+z1sP8vz6TXJ7fc4mGqPXkWxlkWrmkG7mkWkWkmMWk2fOYY5eTplewTy1kwrVRqXax0LVQZXqoELvIl+vJc2sYl1kBUeznyRFinmh/gNKZDErZQOrZBPtI7fQJNtYJzvYIG2YThRj7Wz8rblMseZhOoWkzh5LSrL1rQvxxjrTKVbHKdCHyNOd5OgOMnUb6UZPJYfuRHWisZrJdsJd98bbXZrbV4TMyBROrjmN4eUwxJ1431J6INITc+75bDwQj6rn+r3Ity1ybIsnDM0nWrHsESV7/1Jw3Cm4bgCuG4TrhuDlhuHlRODlRGC743t/bvvqrN5zdq8qRz0/+7ZWvKMVb2rFq1pRaj/8MVdakxqbOeD7+8CBA1+J6pvvUFv5n9i66bds3fRbtjT/ls3Nd9i8sZuU5EtY9nIsayWW1Yhpl3nEczxeToxHSM/AdcNx3DAcNxTHDfEQjOOG4LrTcZ0IrPuoKvB9kpJskZ6YM2CrpJ4WSYvrav8i2iQN1ELgx0JPZbmB5gQediw7yCCDDPJXwmPfgEEGGeQ+GSvehMskwmQioTKBUJlwl7DukdU9yeruMuAjmSgje3tW9+9XPSiqB/lxMwyRJJRkeQR0sScl3UOhhwIP+SjJQUkmIhmIpKKMFAwnBcOZ7elDHYvhRHlS1D2lvh8smfBTZ2uT0VsWbSAeqaT+lsRQz+p014nC26pitNnGKHO7R1KfYqx5hDFm52PrSd1/tfZACeoeoTvQ9wdKT38TPf2tH+fkQd9J3/7y/V77MDu2W6yHOOOY5owlywqkxpxJpTmDpn6Seo4Vyp6aDd+boO4rJe/3Ovw+UabBwcOHvrVUeY+w7p4Em06lXCZX3qJAXqdIXmGO/Nwjqp9lgTxNlVxnkVxksTrDal3DeiOcNUYYK41Qlpoh1JrTWGgGUWEGUGpN5fbCA9zedZJXbj7Xu1J/pAi1Iry21mTHtPEsk0jebIymPXkmSVYE0XYo0+1AAp3JDHeHP/bPrvvl5tl1iEjvdTBQn8mtTUbvz7xy6Ulu7bjARw1PsXnsXHIkhhJJZYHks1jKqZeFLJNZfF4zgf2ynDZVS4btTbNp8Dci/EoM3hOHz2dPp00MvjQdfquFL5XwWxG+FOFDGcJvRPG+ePOGMnhZhvMLEW4qh2va4oZWHNWhnNeac1pzQWsuai9uqlE8pRQ7jZFsMw02mwbNpkGmNQ1fZwzrjJG0er6+1jRYbhnUWgYN5lAqTB9ybIsMx2KaazPaHU2o48caYzYbdQabdCZbdBZbdRbbdTY7dA67VB7LdSm1eiUrjAwWmlEsMiOpNmeyQqfSptPYpdPZpdOp1UvYqbNo1Wns0Gk06DwWGMmsUbUcUzl0qnQ6VTr7VBadqltSd8o8tqiFrNI5LDViWGrE0GDEMNaZzBjPBG+SOZd5qpMqdYSF6hjVcopqOcUiOU21nGaxnPHwVcK6Wo7QZExjuWWyyjLZaBo06SRWqmZq1B4WqT0sVrvvYpnsYqXsZr2qYauay3y5RLlcokouUCOnWCiXqZJrVMo1KqWLSrnKArnCfLWbOcZyCo2l5BtryNPNRJmrGO+EMtYJZJTrx3B3PEPdMUSZNcSZK4k1lxNtNpBm1BBpLmKGtYAoczHRZj0zzYXMshYw0yol0cqkSWdx2M3kmSHxPGPF8jMdzHMSwXMSwTMSxU2J40lJ4rqkckDqaJJqaiWKNZLINkljp2SxRVJZKjGICGNlDdPl74mQvyNOfUaifEq2vMkceY56tYkGYzqJti97DIOfK8XzIrw+aiSHhvtSZJv4uDZjXZtpjlevoB7nej3Ue3OMM5UJTgDJZhorpJ3DMofjUslVyeKa9xzOSTqdUk+OvM1yOUGbrOem3wpOSxGbZRvR8hvmyXXOSQlXh1VywS3muCxknzSyRjJIk1BEhA0yhT1SwQk1m05VygGVSZtKY5tOYaeOZ4eOY6uOodmIYp0xi9XGTFYaETQYM6g3p1NthlFlhjLfDKbMmkaJFUiBFUCO5U+GNYVU248kexJx9kSi7PFEOr6EO2MJdsYQ4IyizJzIcR3MaR1Mq+FHpDOCONuHZHskmfYoSs3JFJnTibPDiLf9iLAn4j1AtYpgZzithj/t2p8OHcB+HUjhT0BSz7b8iLGiCbMKSTQaSDVWkWGsJ1tvIk9vpVC3UKzbyNWtZOhWMvVOsnUHWeoSqeoWcfIbYuUzYuXzuyR1f1H9TWnqh+FeYvufX/p3jhee5Wj2aRr915NlFpFrzCHbLCLXLCHfLGWuUck8XU2lrmORXkqNXk6N3kC1aqdOtbNY7aZCtVJgrCJH1ZEr1eRIFUWyiEpZzhrZwlrZxiazlY3STrPsJNtowM8qZbSO4OzBJ+75/ND/mXGcM4NSdZ4SdZIidZQCfZBcvY9svbtbVOsW0owt+Nup9zyHYXYAMXYYUXYI4fajGScprWltvHv88eaVD7+20OCHemaLdix+rjUvGJqFg5K6l+7kdBBebiheznS8nAiGOFEMcWIY6sQx1InDdiejtOaPdzJ7z9u9nnF7EtXPac0LWvO81tw0NHMeUlIr0+hNqPZfTNt3rPLaa69x+OCnbFx7h9aWL2ht+YId279gx7Yvadn2Jdu3fsn2LV9i2nWYdj2mvQTTKcJxwruT0u50j5QOwnb9sd2pfZiC7fphuqOwXX8cNwjrPnvEPyq0012ZQ2l93yndgcT1rNiYx37NPcy+P/55qoEZqP1ZXwZF9SCDDDLIPXnsGzDIIIPcB74ygkjxI0L8iJDJzJDJhMskCv1nsyqzmsasag4ta+PQinYOrWxnQ1EipWH5FId9JasHKgHenaoe7FU9yI+ZcYjEI5LhSUjneMj2kNWHTE96Og2RZLSV6klPJ3b3oHZiPH2oIzHc6Z4UdfBjH2g9Dr5pUq/vwP9hJXXPRMF33c6eFetD7SyGW4vxtqvwsZrwsVb2kdQLvjdJbXh9+2rtb0pOP+gxbG3s+N4m5xbX1fZOSAw0qdm7vwOUUfvTnQ8H3Ie+Zcq/Lf09wR3JOGv49y6n+0rqvhPOSutHlqo23UmY39K7U5nGQ22zYfow3VxGmvySTHmPbHmHfHmDInmVOfISpfIz5sktKuRJMo3V5FuT2aYj2GTMYIMxnSYjnJVGaG+iusoMpMzyZ2lc6V3n7I93MvlD6yX+xXX5YroPrRLJjRnpHA+KpMyMIc2KIt6eznjnxy9E+vOnOx/eVWKv53pVpvG1hMkn7/y6d5L1n6/9V6oC5/DuhpfJVfGcz0xlrQRSNjWEJ1d78XJsCLtVPZ2qhA6dw201hk/E4LcifCwuvxHFz31D+a0YfCma34rityL8Slx+JSafisFHMoRPxeAV8eVdJTypxvKCNnlJKU6pSA4aQzjq6UG9R2su62F0ac1hPYKNpsE602CNadBg+BFpT2WS48MaczhrTYMVHkFdYZnMsU3ybIdk2yLItfFzbYa6Xsw1I2jSqazVaazXaWzU6TTrDLboTFp1Dut1Pst0GdV6EfPNeCrMGVSaEVSZEawyUtjuEdWtKpPlaiH7VCbtKpVtOoV6I5O5Zgpr1SL2qXIOqHQOqHT2q3T2q3yOSD6nJI/Naj4rdC5LjGjqjWjqjGgSrGmMcMcRaCeTq3d4JPUhFqhDVKmjVKsTLJITnh7VJz3p6tMs8iSs5+h6xrqjKLctNpkGbaZBky5nrdrIatXGIrWTRaqdhR4WqXaWSRtrpJ1tqopDOoq56jxl6jwL5Dy1cpxFco4qucpCucpCuUKlXKZCLjFfLlKqGyg2llCgV5NjrCHZWME0K5Mxjj8+7iS8PZPV45xwos0lRJn1ZBk15BuLSDUXEG6VE2rNYYY5jxSzgiJjDg06lx06lkMqgfMSx007jpeNqdxWQbyoQnhOpnNLZvK0xPSK6gtqEg1qPBniT5mEs0SieXvuaZ7O30uMTOi99qPlC2LVZyTIpyTLh2TLGxTLz1gg11ih9tKommg0pnBr1Eh+FR7OpzNn8uHcubzX2MiMPiJhuOsy9gEEteN6E2THEW+lU2GUsU6XcVDmcUaKuCyZXJEsLko+56SYy165nJU0Lkkm1XKFxXKZ/WNX8FzoOo5LPqeliLNSwhkp5pQU0uVTzSmZzzFZxH5Z6ukvncsBKeKo5LJPB9NijGSdOZQsaxop9gSSzELSzVSKjWIqjAwqjGTmmvEsMKOoM2ay0Iygwgynzgyn2gxjgRlCuRnMHCuIQiuAXMufzK9J6glE2r69qfEScyLtOogDRhBHdRAlli8xzkgS7ZGk26OYY06i3ghgtRHGJh3BSiORuWY4880IIu2JXzuG+dZYDuhADusgTuhpnFOP5rm15/Pwu0oKL3cMPs40RjrBBFtzCTXLmW0sZJZZQ5RZR4zZQKy5nFRjDRnGenL0JvL0NrL0NlKNbaSrkySrJ0iSD4iTXxEnvx5AUn9zmvr7Hos8s7GZ48VnOZpzmsPppyhVVVQYNczT1SzQtcwxFlBmVDHfqKFK11Otl1KrV1KvVrNUNbFCrWOl2sBKtY3lqpVqtYXaEfVcK7jN6fRaziSdol52sF520iztbJJdbJZdTFOxVFdX3/czhHYsfJ1I5ksXZeoic9VZitUJCtURCvRB8vQ+cnQHgVbWt57Xyc54xn8P0q2nYk+PnO55Rk6NzWRrk/GDLtIMcW26DINzhsEc+6edLH0UOK6fJz0djJcbzhAnkiFOlEdMJzDMmc0wJ4VhThoJM5L5w53u8UH/VkD9r8vq6moML4fLhqbL0FwxNBcMzSnjwcc7KcndcvJ/3engD3ekd9H1wFUQRmFIFR27PmP3zq/Y1f4ZO9s+Z2fr52gpwzDmY9pVmPZCTCcXx53mSUkHYrv332LBdv1+kPOUnpjTmyLv4buOmX6KsvrHXPb7zSsffmMlj4dddD3IIIMM8hfOY9+AQQYZ5FuYID5Eiz9RMpWm5GrWpFRza8cFnm29yLM7L/Hsrss813GF5/Zc4fnOLp7f38XzB66RE5jU27O6bwnw8eLjEdXdqerBXtWD/PgJRySGbvmc7iHNQ6qHFA/JKJ3sSU8n9UtPz8RwIzx9qEMw3KC/uhT1/Q7s7rcndd8S2H1/7o93Mmlr6vxe98F2/bDdSbhOBEOcFIY4CQx1Mj09xOK7S7S54Z4V8N9t4kCZA6fP/3wH/nTnw3uK7G9LUvf92u2u76/E90BJ3oiIiHv+zfspo9azX62NHfzpzodkJOd9TYT3LSnXt7zyDymp+09aDdSb+KGuPycGyw0Z8HsDldq7X/58BybLUmbLJ6TIR2TI+2TLO30S1S9SJs+SoTsoMrNp1Tls0ym06Eg2GzNYb0xnjRHGCiOUejOYSLtbMrc1dd51TP7txKusF5NfyEhuSAT71Uza9Uya9SxWGpFkWkH4OQ9f2vNx0r+3es9/nztZM+Axb23snuz8v9783wTJBCJVIFlGJYGOX+/1W2WO5Ck1kVMqgXV6PidUNL+UofxKLD4Tky+kOzX9GzH5Qmy+FIMvRfGlCC9JKL9WJr9UXnwkBr9Wwi9kOL8UxfPK5qY2eE4pjqlwDmofThqa/YZBh2HSocdyQWvOaM16YxiNpsFyy2SpZVJpTcDXHUqg40216UWdZVLpEdTZtkWKbRHs2Ex1bSa4Nml2AEt1AiuNJBp1Mqt1Ck06lXU6ja06gxadRa3OZfWwGnb517NyQg7lZjjzzOksMGex0kimRafQolNoVxms1FUcUqkcUskcUMk061SKjWSa1Dw6VSmHVSYHPaL6gMrmgMrjhOTSYReweUQBdUYUtWYUNeYsasxZ+DphZBjrmavaKVMdzFf7WKAOUKEOUqUOs1gdo1Ydo1ZOUCMnWCwnWSQnqZR9BNrTes9/vWWy3zRYrRrZoNayWnaxTFqpVDv60MJyaWGD2k6HlLNdzyBd76BUnaFOTlInh6mVwyySy1TLZarkMgvkIgvkAhVynnlqB9lGLYlmDYlmDWnGcmaaC5lopzCiX0ncMU4IkeZCFhmVlBoV5JtlFJgllBsFLDSyWaILWK4L2aRz2adT6LKjedErmGdUKK8YU/m5CuBFmcYLEsbzMp1bEslNiaJNz+S0VnwkQmfEOt5YE0OBpFEl18mT17jQ+D963/M7498lRT4gTX5BprxNvrzCHHmeCnmCWjlDk9rMbqmgy7uI90Ji+Cg9nY8KCnh7wxYW+vs/8HvQ15lChB3IQiOHpbqETpnLWUnnvKRzVgq4LJlclaxerkg2Z6WEG95zOSfpXJQMdksjdRJBsyTQIRkclByOSz5HJJcDkk27pHFCKjkstRyQBs5KPicll6te5VySAs7IHPaodFYZk0m1XSb26zXr7U5mpDueYDuOMDuSmXYs0dZMZthhzLCDCXYCiLSnEupMIsDxJcwZS4gzhnh7IjH2BGY6vsy2JxNvTyTankCk48tsezwbjUBadSAdRhD7dRBJ9hhibR8KrTEUWmOpMgNZYYSw0ZhOi57Fbh1Hp0pim06i0Uig3IzAzxlz17YWWeM4q4K5oEK4qkJZkTicxXW1vcyMjrpvudeTvutbEve11167q39sf4a43SXKfZwghroTGeZOYqwTwRQrDX8rkxCrmDBrLuFWOTOsCuKNKmaaizyiup4Ycynx5kpSjSaSjXUk6/0kqgskylvEy0fEy8fEy6ceSf0b4uQz4uTzXkl9rzR1sFx+pEnqgfj1ywu43n6Ti2uf5ET5BYqlnKUj1zDfWEylrvekplfSoNbQoFazWC+nTjdSq1fSoFazTK1lpdrAKtXMarWZJtnKWtlGk7SwVG2lSi9lvlHDIt3ACrWFZumgPW4+/+tOx0PJp87qF6iQ68yTK5SpC8xVZyhRJylURwi2Cu77PTzM9f5e79MpyRZbmwzamjofW7WbGstkl2mwyzTI/iuX1N3lvXvS0zMY4sxiqBPLUCeRYU4yw5w0vJ0MvO1shtt5eBvZWDKFiIgIUmMzv5aG//Md7ho3ZSTnccQ0OGEYHDMNDpsGe02D5AdclNAjqfuPoQYabymJRksBWrLRkuMhFy15aMlHSwGd63/PgpISTLusGyfDM758+MXN3yc9izz67mtrY8cjGzt90yLmHyM/RlHds7D7Xkn//mn/b6O6uvqx79MggwwyyA/EY9+AQQYZ5BuYKCOJl0DWJlXzTPNZntl8lme2nOPWtvPcarnQLavbumX1c7s9snrvVZ7v7PpaCXA/Gc2ttm/uVT0oqgf5cTIckRBEZiGS5CHRQ4KHeETiUUaCp7R3T3o6ul96OrQ7Pf1X1If6+xrY9ReAPWnEnmTE49w30x2F6Y7Ecn2xH1GPsJRki9e79qK05g93uqWyMo1e6fmg/bH6TzA8Knnan3vJ4Z7tuNfkYFp8Fn+8M3C/N5HuQXhPSbO///C/3HNw/T9//f+SnpjzrSWvfwhJ3TNZcK9j3dPL7dvS5oaXg+1G4jhZOE42lvuVxPmu+/nmlQ851dgtqWfLJ2TIe+TIW+TL6xTKK8QYWwkxq0k3FtOmFtCqymjRuWzXqWz3iOp1njR1tD3uruug59xFiVAvBr8JT+d5NYNbEsFxFekR1REsNCcR6jxcOd8fC0rru67d5PiByyH2v67/eCeT2bE+X3u9+ZYPF9UETuvxXND+PK8m8IIax9/IV32nv/Twubh8Ljafi8VnYvGyCuRXSvO+cnlbGbytTN6TIXwgFm8ri5eVwS2lOK3HsNcYzSFDs8/QdBoGm02H03o0pw2D3cZQGiyTRtNiqWlRbZkEOt0LcEa7Njm2SbllkdtHUPu7NpNcm2DHl2ojhjozjiVGPEuNRJYbSTQas9mgU9ms02kfU8mF1HZOJnZwI6eZmwWbeLqshblGGPPMSBqNRI+gTqFFZ7JdzeeYZHJCsjmqsjikMunQiexS+exR5RyTbA6pdA6pdM4OzePSyAVcGjGPy76LuJS8nWPRK9g0vpBF5kyqjVxK9AaK9XYq1E7mq51UqN1UqX0sUJ1Uqf1Uq0PUqiPUqqPUyzHq5Ti1cpy5RtXXzlemNZkNaimb1Ro2SAubZRuL1Tbm623MV1uZr7ayQrawRTZzVIpJtsKIMmuolBPUyCmWyAFWyAHq5DSL5CJVcoFKucACOUe5OkuJOk2CWU28ucjDQuKMGqZZ5Qx3fb+2PYtNf5bpUmqMuSw2iqk18llgZFOl81ipk2jXSXToFI6r6VyVAJ6zw3lJxvKaOZGXxI+XxJ+fqWk8J+Ec1aGsMUazzfDldRnNJyK8IMGclSJqdAXl8jTl8gzxkslsSWOrtNIpy9kvVeTIyxTKSxTLi8yTm1TLJRrkJKtUJ9vtLZwaWs3HY8fyi4AZvJVaTE1UHH+4I7Q05dzX+y7aCqPITGW5zqdV5XNcpXJSpXJMijktBVyUvLvkdF/OSxFdQ7I4LamskCgmyWjSZQrLJIr1kkCLpNAhGbRJGtskmWZJYLMkc1Lmc1YKOC15XB2ay3kp4byUcE6KuSAFHJMitqp80qxwxrnDvnH7vdzRDHVH4uNOZpQ7ltHuOIa43oxxxuDjjrzn7/m4w/B3RlBljWeZMZlNRgAtOoAmYwpp9jiyrHEUWWOoNafQbISwQ0fQqmfRoePYpxM4qFI4qjI4IoXsVoW06GzSrbsT0+WWL6/ETeHF6vUPJRhamnK+9Z7Z87sjnVB8nCAmWxlMsGcz0U5isp3OFDuDiXY8U+1UAuxMAu1sgqw8gq1Cj6gu7RXVEWYVM83FRJl1RJsNJBitxKvjJMmzxMu7xMt7xMsHxMuHxMsnxMuviJdfE98rqXuS1AOlqb8kTn5D9ag3iPYqeuBn1/v92b2NRxgrvvzTU/9GUUgZYRLHTEnl6foCMs1ySnWNR1KvoEGvYblax0q1kTVqC2vVNtaozTSqZlarLaxWm7u/LttYL9vZIC1slFY2SiurZRtL1FrqdCMr1Ubeb/m8dxse5jmir6guVRcIs+YSapU89vvygPfqfi1RfqhE50TXZpllstwyabRMEn9CYu5R47iTcd1Aj6CO6E1Pdyen0/B2MvG2cxhu59NQeJ3hRiH7tv2S/S2/vOu6+/CdAzx5NuKuMU7Pe87wcmgzDTo8iwLaTYOtpsH6Byyz/iBlnrXMRksyWpL5Rdd/8PLVVF6+mso7V/8DLeloyUBLJgtLczCdQkynCNNJ/tZKSY+DtqbOr8nP/gugH+UYamZ01GPf5/uKGfkjAAAgAElEQVTlxyCqZ8cOPD8yUPuvey1e/6Z78yCDDDLIXwmPfQMGGWSQezBZRjFbglkfX83Ta0/x9PrTPL3hDE83n/m6rG69eLes3nOFEJnAP138B353xZe/7RrH3z3R3av6X2/+K8/uvHf570FRPciPk4mIBCESgUi0h6g+zEIZ0Z7UdGx3ae/e9PSMfunpB08F/aXyXQZ2A5dW6/73p7QK+5Eez/sU1f1L432fKZLtq7MQkbv6WvWcr56/f6/fzUjO43bXV7Lvj3cye393a5PRew1928T333545QcV1H0H9fcrqmfFxnztNVobO0hPHFjOWG4ojpOKa5czxFqBl137nRLUfbf7z3fgwMJ1ZMk7ZMs75MhbxOlOMs1SwswaCvQWWtUy2lUNO1UFbaqEHTqTNj2TrTqCJHv8Xds6MzqKxXW1XDx0ged2CuvF4JnJ3tz2CeZZmc4tNZ3zKoKtejJzrKGEOEPxc4c89vfTd0U7Vu95Tk/MGfC92Pe9sGW1/sbFIke1L6f1aG6rIdxSvtxWPnwhwm9E3yWqPxAffiVD+I24fCRD+VCZvKcUbyibt5TiRTWEV9Uw3lYWbyjFy0pxWxmc1KNoMybQZhpsMQ02GRYbDJd27csJw2KXMYQ1pkOj6bDQsphnmSTaPox0u6X6qrpanqyv5/LSBqZZZq+gHu0Op9SMYJ45k/nmLBaYs6gyo1lhJLLaSGKdkUKjms3Vwg4uZ7dzfc5Onireys3MtTyVupoqCaPGjKHJSGSnKqRT5bJbVbFHlXJS5XBKZXFc5XJE5bNfZXNS5XFUFnBasjiusjhpp9E1upxLPhVcC67nil8NVxOa6cpq4amS7WwcH8Mi3USNaqNBtbJM7aBetVKt2qhSO6lWe6lWndSpA9SpgyxRh1miDtOgjrBC7adT+7HaMgl2vkrKDnP9KNXL2KSa2Sxb2C6bWK6aKdXNlOpNlOlNLFPbaJMNXJAc0qwA4s0qGuQItXKCVdJJo+yjXo6ySM6yUM5RJWcpV2coUacoVifJ1JuIMyuJNSuJNRcw26hnljmfCfbMu66bGY7NMdNgsxnMKp3Hcl3AfCOLKp3Dap3EZh1LuzGLfTqSM3oCt4ZO5r0Rfrwko/m5jOV1N5hXvfy4Jn40msMps0wazVHcFH8+FuETET4W4U3x4Ypks0+WckVyuCZJHJNFHJeFnJcSXpBgFshF5sgTlMsNKqWLOjnLCjnEWmlns2ykRVZxRuL5dMZQTouwXRz+8dIQNi0eWBr5uD74O5OIskOpMJJZq9PYpWZzSM3mgCrihORxUuZwToq4cg853ZfLkkmDRPW+P2eJL/kSRKVM98jqeBolhiUyi4UygzwJpEQiOCG5XB+ZzSmPoL4gRVySAi5KPmekiDOSz0EpoUFnEWeH43g9+s+3aGcERdYYyqyxLDHHs8qYSKI9kpnOCBJsH0qtcdSbU2k2QtipIzigYjiukjihUjimMrrfK5LHKSnkmJRwQM1huZFCkKeixdam7ue1+7mP9K9k0/OsN9DPfvjOAYbIeG7tXk/y1CwCrTKmWoUEWCX4W3kEWcVMs4oJsgoItPOYbCcyxU5mqp3mEdU5TLPyCbaKCLXmEGaVMd2aT4RZSbSxnmi9jwTVRbx6hXj1OvHylkdSv0+8/JIE+ZgE+ZSEuyR1/zT13aI6Tb3EYp9rFMtx4mXrXff6noV//Z+5Bnpm/SZhvbbaYaSM5l+e/b+5c2MSf3/1v+MvQQTLDLam7iXeyiPZLCHLqKbEaKDUaKRGNfVK6nVqG+ulhQ2yg2ZpY4PsYKO0skF29H59o7TSLG1sknY2STvrpZWVsoFG2UiJLOzdlod5lni68fdUyHWmm/Me+714IFqacrh95d77dvDwoe9t8abh5TDWtSmxLUpti3LbYoZjf29/68dOdw/qEI+gjvaU9k7G20n3JKfzGWEXszi/mFsHtjJc5rJ740fsXP8Rl8+8M+D56xlz/OHOV+2A1lomzZbJRstkvWWy2rNIIOwBjv39jFv/fAf+5ZNhfPr0f6AkBiUxfHzzP3jrqTjevBHPmzfi0ZKAlkS0JGEYqZhOJqaT9aNsA9az6LLv59ZAn12Pehx18PChx77vD3KMHuc81ebGr1+DA4037qcF2ED3sL4SfJBBBhnkL5jHvgGDDDLIAEyRMaRJKIfmbOapVSe4ufoEN9ec5GYfWd2brN76dVk9XSYRJhP5x3N/x99cHM/vLvvyt1fH8fvrX6Wq/9sz//2u8t9flf4elNSD/JjxR2Q6IjM8/05HJBxlRniE9ExPajqyX3p62mB6+h5ox+otd/tNydn+DDRQVuYP20/ux0jfUmz3cyx7ZO/3xVtdH98lpEXka2X57ud1UpKtAScM+5cMHUgUPy5B3fda7Ts58Kc73fvft0d1/76P33Z8THcSjpOAa5cwxG7ANase2XaPkul05n3J1uQOqsZ8QF3I66SN3UKoUUeysZs1spF2WclOtYRdahG7VDntqpAdOoNU66uepovrannhqVfu/jvpczntjOcpCeFZmdGNCuOUnkydOZxY25vpzjDGOj7YXt4McafiuAF4ub44XsPwcn1w3eGP/X32MO/LP97J7K30MNB78dteI9sazhXtzQ09lBt6CJ+KyWei+dQjqT+XHkk9nI9kKJ/IUN6TkbyvFG9oxc+U4hmteFYN51WluKFG8LRSvOj53nXtQ5sxhbWWwXLLYLVps84YQrMxnn3GaA4YNs2mwyrTZa5tUmybFNkW0yyT1157jbdPneLt/ft5Z+dOTmzZwgzPZ3GcPZUScwZ5VjClZgRV5iwWm1HUmTEsNeJo0knMk2iuZx+gq3gn14tbeTpvAzcz1/JGejsrJZxNqoROVc9htYBDah571QIOqRxOqWzOqHSOqFQO6wQOq0QuqFhOS2mvKLxk5dM1sowrPuVcC23gevwarsY0cXNuC5UyiyapYoVqplm2s07aWKW2sUy1UK92sEi1s1jtpl7tpV7to07tp8HDMnWQjWo51/RQbmovbmlNh2kQ4VhMsXNJNpZRq1fTIhtpk/XslnUsU+vIM9aTq9axatxhtk46SamuZ6TrxzJdxgo5wEo5QKPsZ5Xspk46qVZnmK/OUKJOU6xOUaxOUaSOUaSOEmNWEG3OI9mcR7JZTryxkMn2bIb26WPZaRpcMw1OGwbrTH/yzDTmmCksMJJYqWPZaMyi1QjnoDGBU3ocN5TmORnKLRnOk+LDDfFln0xhZ0IEabZFvm1xVAfwtvjwsQgfifCRKCqtUXRJBl2SSZdk8pxMpUuSuCBFXJAibkgCFySJcnWKMnWSxeos9eoYq2UPm9QWdshKjnlVcV6iuDBqGXslgN/lCjtEUWMOxd/xZqjrha8zlgnOOGLscDKsSJYaMWzScezW8exS+XSqHPZLFWc8Zb27e09395++l6i+IpkclwqOyjy6JJN3G2fw5zswRobgJyN4r+E5bsTl8mJWIp+suEmOBJAifkTLeESE2RLIKSngrJRyUQq5IEVclEIuSgGXJJ+TUsYJKeSEyqNDFbBUZxFvzcDbHfFIPl+mOd4k2SPJsEeRZ42m2BpDtjWKyc5QQpxxJNg+zLHGUu9JUu/SERz0SOrTKpWzKpNzkstZKeS0lHBKSjkl8zgmCzgileTpyAe+n/ZttdFzH+z53pNnXuXk1lc43fIKW/JepnbGcqZLA2FGLdPNOsLNRYRaCwixyplmzSXIKiLQysffzsHfzmKyncQUOxl/O50AO4sgK5dpVgEhVjER5lIije3E6lPEqmeIUy8Qp14iTr1CnHqdeHmHBHmfBPmABPmQRPmYBPmEBPm0N03d3ZO6h7sT1WnyCoXqPAXqMLOtTSitOdTYRLj8A4tin+StK/Ffe5YdaLHaQM9of74DH1z5H8yPeoYrm6r41xf/H8bJeP7xif+Jn/jz67NBfHw8lFAVQYQdS5SVSKyVTLKZR5Y5n0K9hBK9kmq9mQbVyhq1o1dS98jozbKTzbKTTbKzV05v8vShbpYOtrk7WC/baZZWVslRxsu0AauA3M/zxP1IppGuzVj3hxW0/dOw37QfD/raM6OjmBUb861p7FDHJs6xSXQskh0Lf88xcNyRuO6YB/67P2VMr+E4rr+nxHc8w5wUvJ1Mhtu5DLcLGWGXMFzNYbiUMULmMUIqaV3zMTtWdXPhxLvf+EzbM3ao9bQqabBMllgmNZZJpW1S+ACl1nta13zT2PQPd4QvXvPnoxen88UL/wclM/ji+f/DB89F8v6zM1HSzS9uzeLTp/8Dw0rAdGZjOsk/urmCB5Wvf82i+nHOT718JfM7v0b/+1Tf7w1K6kEGGeSvhMe+AYMMMkg//GUsmTKdw0WbubHsKE8tP8ZTK4/zVOPxXlndm6ze2COrz/HM1nPMkilEih8R4scMmUy4TOQfz/6e/3zh7/ndJV/++ep/Zlfp9l5RPVlGURg+El8ZwVgZzmgZhiv3X0ZpkEEeD36IBCMyDZFpKDPEk5QO8xDqIWQwPf2AA+Fvm7z7phXc37ds/SmRktzd8/Gtro97j09PCvkPd7pl/g91vPqmDvrLapGvEg4Pu58ictcEak/vrJ59fZjJ1Uctqftevz3blRqb2Ztg7zuJ3/PzPcfpD3fultk9WG4wthOHa+fhZS/GUJMfyXaHST3JcpQE2UOc7CRGtlM29QxbC14hbcxWOiacoFU20C6r2SXL2K1q2KUqKTWKmGgnMsz1w9udypralt7XffbYU7yw9Rg/i5vH82NTeGF0Ai8OC+dJSeCIzKNd1dKuslho5FBsFhFmVTDZKmKSk8BEJwRfJ5AxzhRGuhMZMUAp458CGcl5d137qbGZd/3//bwPsmyLc3oYZ/VQbiqXX4viU9F8pLol9a+U7pXUv5BRvCuj+UCG86ayeV4pnlOKc1pxRU3gJaW4podzRWue0poXtOKa9maPEcAa0yDNtlhiuWwyh9JgDmOXHk2n4bLd8GK56VJgd5f1zrItThVE8vb587zf3Mw7+/fz9tGjzBbhVGkDc6yJZFhBZFlB5FjTyLWCybdCmGeGU2dEs9SIZZE5i0wVTKGEM1cieKcynCUSxgqZweu5EZyaVM61KQs5rBZyRM3nsCpjp1rEHlXAUZXHCZVFp8pmh06kVUdyRYVzXvK5IIVcknyumHmclHSujynlZvYGnkhYQ1dQPRUSzkXJZZesYrtsZLNsY6O0sFZtY6XaylLVQoNqp061U612s0R10KA6WKJ2s1TtoVG106kieVIP47YewlvK5QOl+EgpOnQ6hcYScvQGKtQ6OmQN+2UV89UqdiQ+QWviE2yOusGW5GdpX/g6HWvOcz10E41ykEY5wErVSaNqo1y3kquPUqxOMk+doEKdYq46Rpk6Qqk6yHy9hjlmKflmKZlmKbOsUkKtXMba3YJkrWXygda8ZGgaLJNA1ybaDqLIjKPciKbBmMU6I5xWYwIHjbFc1AanteaktnnaP543Ziewty6ZeVHJhDk2sY5Fm57GqzKcD0X4UIRfinBCW2zREVyXVK5LKk9IKrfEj2syzSNqu2XtsxJEh8pirt7OfLWbBrWPFWo7G9VaOowlHJQizsosTkkE+yWRVonnlPck2vQUVhl+5FgBxNhB1BszWWHMYouOZqvKZIfKpkMWcEjN4aQUc1EyuCgZXPJI6v6iukdWX5QCzkseZ6SYTqn1/H8JB2Qp9TKP21eEEPFhm+ygRbayW9byfH4Xk2UE//bSv/P8IS/eaHyXk5LKAZXNBSnoFdSXJL8PeZyVYo5IGUdVBodVNtt0DlXGbKbbQbheQx/6s2Wk60WoM5xZzgjibR9SPLJ6dJ9qFI47kiDHm2h7CvVmANt0woCS+pwUclbmcFrKOS5VHJXFHJUadshmFkgdPjLrvu8nPZ9pbav3khqbyVNbSpgqhaTIEZJkH9neh0iSbezJaCZeVjFnwm7izBWEm7WEmYsIsRYQbJURZJUQaBUSYOXhb2fjb2cyyU7Az57dW/Y7xKog3FxNpO4gSl8kWncRp54iTt0iVr1AnPo58fIqCfIWifIuifIeifJLEuVDT5L6K0kdJ58SJ58SK78iVn7tkdSfkSxvkqu6KFAXKFRne8tXjzXXECa/J1z+oZceWd13Qd69qv/03Of3rE7n8s40Jkkb/rKHAGljgqThKxOYJH5MkQA+PR1MsIQzL7iamXYc0VYScVYKSVYGKWY26WY+WWYReeZcynQ9C/Vq6lU7K1U7a9ReNsouNnkkdX+apYNm6WC728I62cNSOdvL7678OyIPJqBEulux9JdMMxybItuiwTZpskwW2BZpjsW0H1BUv961t3chQc99+J7X8X1WGtra9PWqPvcqf+/l5TDZtZni2oQ4fsywIxnvhDDOTsLHmc5Q1++xP7M8DrycMIY5s/F2Mhhu5zHcLmKEPZcRRinPdvx/XG2vxEeqGSk1tFR+wZZln7Bpyad0bvvlgOducU3NXa+f7FjMt7uZZ1uU2RaFnueYcQ9w/fV9nh9orPqvv3b57JVAPnslkL97+f+gJAgl01ASjJIQlITy8c/C+OjFcLSegelEYTrRmE4Mxo+oF/XDVjt71GOqxXW1j/1YfJ/H64fmmyrR3UtS97TXGmSQQQb5C+exb8AggwzSh0AZR65EcDhvE0/WHeZG/RFuNBzhxtI+sronWd3kkdUbThMngcRKANHizyyZykyPrO4W1d2p6hCZQLCMJ0h8CZBxvaJ6koykcLoPQ+XxrkAcZJAHYyIiU9B2oEdCB3WvfnYDMdwAD/6DcvoBSUm20I7FW10f96ZNRe7dS+mHlK0/ZXpSyAPJzh+CgVbi//kO/PFO5ncqp9hX7vaI357X/8Od7pXfPwZB3X+/+05q9ezL7StfJaz7Tw70n+S03CnYTiSOk45rz8Uxc+9KqT3MNk+QVLKliyy5QoacJ1VO9crqGGlhU/YrpI/eQWfUGlpkE+2yll3SyC5ZQqWuYZo1l/F2HGFWCcWzF3BlwxN0rbvCoZn7aA68yJaJRzk4dAW7zPWskZ1slO1skWYOSSWHVTG7VC51RjopVhwB9iymOBFE2OEkWKFE2YGE2lMJtSfh74x76OvlcXOvCaw/3smkNOnrfaj7EuzYpNkWK0wv9hnDeEcMPhbNL5TB+x5J/aHSfC7CR+LFuzKSd2QM78tw3pfuxPQzniR1l/bhttJc15pLWnNRa65pzXVtsNvwZZtpUGyZLLCGsMoczjJzBI2mL+3GMDqMIZRZDpm2Rbqn93SOVqwV4V+2CwUiVInwT6uFt0uHU2f6U2X6k2EFkmkFkW1NI88KocyMYrmRzEadyWpdQoc0cnpCJQUSwrsVoTRIOG8UTGe1RNAs0WyXWezUCezRSezRiWzRcWzTkXTqJPbrJDbpGPLNMBKsIJqMUI6obE5KNuckk6tmLpclg6ckiVd8w3k6v4N1ksDGoVUclFo6ZBU7ZCNbZTOb1FY2qO00qs2sVDtYoVpYqlqpV+3UqHZqVTsNqp1lahdrVRNH9VRuam9e1kP5hfLicyV8JKO5JHM4KvVsUOuYp1czX68kVTWwO/sGu7K62Zpwk83Jz7O74S2uXnqPrsu/YP2406ySTharTsrVbuapXVSo/SxRx2mQk9TLCZbLIRrUAapVJwvUXkqNEgrNYrLMYkp966iNbCfOby7F9gT+m1L8rVassEzGuzZTXZsQxybb8mOOOYN6I4x1xgRajbEcNgxaDIOlpsNy0yC+X7psqmuz2pjEz8Sb90X4QIT3RXhfDDKtGVyWRG5IEk/KbG7IbLrUdJ5Q47kkeVyWXC5LLi9KAD9TijKjnhyjgRJjDQ16I8t1A1tUJdd9ork9fg4v+c3gmMzklERzUPLpUA0clFI6dCTtOoINejbrdQrbdQFtah5HpYjjUsx5lc4FlTGgpL4kmZyXTC5KBlckkwuSy2GppEMa2K5WcVSqelPgXZLJeSnhoJRSr8I4LeW0SzOHpI5DUs9/ujKHcKlgvjz7/7P3XtFVZGmi5r93uCOBQCAkjAQSyCCHvPcSCGGFhJMQSIkVIIc8yOCN8Eh4D4lLA+kzyarMrMyq6rJd2dXd1b167p17x6xeU7d7ptbMndXzMk/zzYMOSgmflYY0evgW6Ch0zj4ROyL2jm///886OcEFyaNLJ7NLzeWkzOOMzHNH8n8hqc+6OSpL2C8L2a+y2KVmUadnstBMJNoOxsvlNWSfj3FNYIIzFT9nCp6ux18j/FwjCHSNJNTxIsoZRZxbVj+8nb9rJCHOKGIcb3KtiVSYEbTqWHaoPI6rXHofktTHZSmHZQWHZCVL5CZ58jF58vFz3WseXNvGmbGkyg4K5TqFcpHVvm9R6nmRmqCDNAW/yUzpZE/GR6SqzUSaa5huVbgldRlh1mJCrOJ+SW0XMdWaRZCdT6Cdi7+dTKA1i2CrnHCzjmhjHzOMw8TqXuL0WZLUFZLVy6SrV0lWd0lWb5Ii75Ei90mTj9yS+mduUf1zUuQXJMtnJMlnJMkvSJJfDojqJPkNGepVCtRxZqkTzFYnCTU3Y3g4jHRSmC6/J1z+jnD5eyLkT0NktbfEPHEs8MGFz/jb197mctd5AsxO/M02JpqNTJB6AqWNqbKNqdLKRPEnQAIJkmCCJYxFoWVE2QnEWikkWOkkW9mkW3lkmbPIM4uYac5ntlnMIqOcpbqScr2GVXojq3UDG9RWNqouamUndbKHRtkxRFK3WF10eO5ls/QMkdS/uhAypO3Pc/z//LkMZIjZqTVtlsmftOJjQ/OyYXDYNGi2TCpsiwLHIvJbktTasYaMtR4eOz74fg/SRXdu2v2l7u3PEt3eTiT+VhET7TwizFpCzCoCrVL87UL87DTGOFGM/A6Jym8bxzXNneJ7DqPtYlJCOxgtiznfuZzL7f8XY+Qljjes5WjdBk5s/gs+Uktd+a/oPfDxI/t9//79Q/Z9jNO/uG6WbTHTLaczHYskxyLgS/S/1hrjkbJJg1Hiw3++//+hZBJK/N0EoGQySqagJJDfvRvE1f2/xbDDMF0RmK5ITFc0hseYF34MHpwnj5u7PKtMwfNeI4ZF9ddHiBicrzaeOxPdw7XFH5f148Frj7s+DjPMMMP8gHnhDRhmmGHchMh45kgsRRLD1fL9XFtxgGsre4bK6rVDZXW6hPK7zk/42+5P+cOOn5MoU0mQIOLcovofDv+ePx39A/90/O/4576/Z7pbVE8TP4LElyniwyjxeOHffZgXS3R09ED04/eFrxL9OcyXmyTnZhTSWbMXZRoD/NhTen8f6azZy71L/bL6rQv9UcRftd7fg9Tmg6NSBz9A+Sri9psQ1I+9lphf1NZ+8NqD9mcl5j32WtNfjzoFlzMbD3sZ71xc8cxooKe1+Wr1/8A8eYv56m2K5BVmyQ1WT/opG8NO0Bz3S5Klm6qYl5khNZxZ+U8cSNxAi2xlo+xklt5Duj7GbHWJxWoXpaqDSucsy+U8q+zLbBlxmEZnL62qg62qjS7VyC7ZwF5ZzUFjBT2ykENqDrtUAY06mwadSZNOY4ORwEozhlIzgkIrlDQ7iGjbnynfY0lteDhkJ+c/8lBosp761L/xdtlEOzYxjs0yy4Ndhif3leYjpXlPaT4Rm78RxYda8SslfCIj+ImM5TMx+Vi8+FhG8YZyuK61G2/uKM0hbXHG0Jw2NCcNzSnDYIcxlk2WwULbosocQY05hmpzDBvMsTQbo9hhjCDXtsiwLVIdi2THokFr/rlI+NW8SppF+Md8oUts2pU/W4wprDcDWWYGMc+MYZWRzkojh3W6kFq9kFa1mHZVwR5zDRsknzkSRKVMZ62E88HsSDZLFHUyg3YVw16Vxh6Vyi6VTqdOoFtHc0ClclCl0qwTybVCSbQCadIzOK4yOa4yOatnclEXcNnI5bbE86ZMZ6NM50ZwHb2hhyiXShqlmi2qnjq1hVrVRK1qYZNqZ6Payjq1ldWqnQrVxmLdSplqp1xtY7XqpFnnc1KP4aYexdtqJJ8qi98r4ZcylguygMOymh5ZzyFZS/e4VjJkJTsLr7NzVj8tabdoznyN1tL7nOn7GWdPfUKUVFOkdlKm9rhT83ZRLzvZJAdZL8dYL4epln2sV3uoUjspUzso1WtZPaGI3tIznCi7yLH1r3B846tcOfIWb8loWi1zoC8FuGymuWzSbZsiaxSLTT82m+PYaJpUWSYrTBcZthfejxGiM60wTit/fqKEn0o/H4nwhownzBnDOZXEDUnmZTdHZBEntRfnZSbnpYCLUsBFyeO6BLFNRxFoTyfMziPdrKDKmMUaI4F6ncg+FcN+FUWvxHJe8jil0jkleRySUg5ICXvUAnaoBexW8+lRcziusuhV2ZxS2ZxWOZwdIqlzOSN59EkOZ9yi+pQUcURmsl/NZatax05VzhFZyjmZPURSX5Q8jsgydssGLkn+AL1SSoespk720i5baZet9MhKelQ6rTqBbjWLXlnE2ccI6rMyizMyiz6ZxwG1mF1qFjt0OttUHlVGKnlWOJMdPzxc/ZHV450gguwoIu004q18ApywR45LTHwchzu2c6Stg8WxuYQ6Xkx2Rg7Zxs81gkDHi3BnNPH2GDJtH2ZZvpSYgVQagWwy4mjX0fSoDI5JLvukkuOymCNSziFZyXo5Sp58zObEo0OuXYMzlVzpuYu3+CMi/OXz/hIuPnoGC+R1iuUW5a5XWeV1ngXSR03APWbLHrbGdpIlzaSomn5JbVYQYi1hurl8kKSeNyCpp1pFTLUWMM1cTpjZQLjZRqTZPURSJ+lzJKsrpKsbZKo7ZKh7pMq7pMn7pMp9UuUnpMpHpMonpMinJMvHJMpHJMonJMmnj4jqTHWNXN1Dvj5Mjj5GkLkNLyefEU4SYeqXhKnfMF1+z3T5AxHyj0TIPxEh/0yi/I58uU++fEh14jHqE3v4+YUIshLzqFt3hBWZv2sfnckAACAASURBVCY35CobZrUxyWxmolnLeKuaKUYtdbPraCz4OT3L/kduby3iVtMbLAxZTLrKJtKOY8agVN+pVg4ZVj7ZZiF55hxmmQsoMhZRYqxgma6iQq+jUm9kjaplvWpgo2qiRrVSqzqply7qZRcNsptiKWfP5D5qpGWIpN6TWP9c8sNXxhMiEQRJCBuTGrnfmci1ja/jL4H8m/jy35XwL1rxM625ZRgcMQ2aLJMVtkWeYxH+LUrqJ32HB2PJweLx3qWnz/e0Yz0yDn14nDUjNoZpZgXZ6hpp+iSJ+gAxRgeRZh0h5ksEWYvdkjqdMU40IweVa/gx4nLCGG0vwNtejLe5HG8p52Lr/8lYWcNY2cDBTZvZv6GOQ2v/D3ylCV9pxVdaHntMO2v2DrxvsGOT5FikuMV0omMR49iEu+yBdOvPi8gXsu955eDDnIhdQpU12b2wPbi/NJjH11MC4us6R560SHzw93hYYA/+/dc1v/o+pf3+JkX1RNEkiUWqWLTJCLpkBLtlJAfFa8g8+Gllv54WMT2YZ/1+mGGGGeYHyAtvwDDDDCNCmExggcQzX+KYJ3HMlViuLt/3WFmdJxHkSgTZEs5vWn/CZ+1h/LwjlF90hfDLHcF8vuuXJEgQ8RLI3/f8lt8emsLvjkzm98f9+cPJSYS5o6nHyIiB+tN/7eB+mO8nD9defZgHq9e/qzxv6rdhhhnmm+fhCfSDSfUHFz4buLd8F+X0YB58F2Ua/OXznU+91liuIGwn1h1FXYyHXcmbF/0f2Q/P297fXfgL8+StIRTJK6z0/ZC1QaepiTzCcv8bZMg+ZsollshVlsp1KvRVKuQiq+Q8lXKG1XKStXKCajlIjXmYatnLBtlFk3OIZumkVbbSLi1sVzXskg3slnUcMco4ZCzjuJRwVBVzSM1lt8qnQacMSOqSQZI6yvbH1+XxwvvcV2VwZoM0M49Nqo0kK+uJ2/u6bPzdUbDBLpvz2uENbfCm0tzWBp+K4iOleEsrfqYUHyiLu+LH+8qDnypPPlJefKRGuKOlNbd0f0R1t2HRZxicMjR9hqbX0HSao2gyDfJsiwprJA2GD7XGODYaPmwwx1FjepHultPxjsUqy+S01vSIcEKEayKcEeHepEROj/Kn0ZjMWnMKFWYgc80Yys00Nuk8anQRm/R8VhjL2OZZw7nMdloTiymTEF6S6ayXCDZKJDUSRV9gHs06jl6VxVGVwgmVymEVS4+K5qBK4bBKoVsnkGhPIcb2p9mIpldm0icFnJFZnJU8Lht5XJUIjkoYCyWOUzKXfbKaXVJBq2ykTWppVLXUqi3Uqxbq1VY2qa2sV1t5STWxVG2hRDexSDezVLWzWNdQZk5lreXDXtOLM4bJW1rxNyK8IglcljkckSoOyVpOSDmHZQUnIlawe87L7CrqpyX9Fo2Zr9NS+hN6j37KUomnTJYO1IttlU7apIM26WCz9LBRDlOn9lGndlGrdrBOdbFcdbJYbWWOFHBy8Sn6Ki5yfOMrnNj0Cue67zJC/If0pQfR1CmOTb5tkW+bzLVM8m2LIttk+hMWgMXYk+nUsdxTI/lAqS8QkzXGDGqMEC5LEjclnhuSwE1J4KjMZYcex3l3zef+etW5vCpBXNSaKXbkwPuHWRmUGblUmDE060ROqmTOSzIXJYfzkkufSuSozOOALOeIFHNYiumTXE6qLPoekdT9ovqM5NGnsulTuZyUHPpkLoekhG4po1MtpFXNo0nN5aCUcl7N5rTMGyKpL0kee1QuvVLyiKTeI0tol/YBtkobp2QOa9UGthgpdKpSTkiJW0zPHiKoz8hMTstMTqkCDspSdkoZHaqAFp3Oep3OIjOOCCcAH5c3E51phNrxxFm5ZJjzmWWUM99Yg58TiHasR67t71y9SU5U7JBj90BQT3dGE+uMIceaQJ49jrmWH4utCVSYk1hn+lNrTKbLCKJHB9OnQrmgptMrC5glM0iSmVyo/p8ema+NkRmUyRWWyE2a5SWWSSGRMpXPb7zEnz8XPq2eygK5y2LzdYrlKgvlPPOlj7lymELZQ2fcfTKlmRSjjihzLdPNlYRYS5luLifUKiXEKmaaNY+p9nymmsWEmusINTcSbG0gzKwn3GwjwthOtLGXaOMQifokafo8GeoyWeo22eoe2eptMuQdUtW7pMr7pMqHpMhPSZL7JKr3SVT3SVQ/eURUp6iXSdfbyNK7yNF7SNE9TDHr8bKLGOGkE2AcI1R96hbVvyZc/Z5I+Uci5U9Eyj+RJL9lsdweQqncoCvpE/7jc9gydz8TpYklCa8xwdrEBGs9E6yXGG9VMMFaRZJ/BwmTVrE85QpFagvt0sYatZYJzhQmOUGE2zFE2vFE24nEWMnEW2kkWhkkW9kUG2UsMVZRplezUq/nJb2ZtaqODWoLm1QzNaqNetlKg3TQKF00SffAMR0nU5gkAfzxwv/Ga9W/G5KyfDB/uPBvXK1eRLlcpVyuskIuUi5nWS57KZVOdsY0cST7JqcWrCTFKGW5OZMFVjKZdiDxzgSmuvrLB4Q5NpO+xVTfj4sQfThycLBse9ai5AdCKivx0TrkD37+T7+OZqa8SY56mXR9miTdQ6zRSaRZT5i5hqnWUgLsOYy3sxjrxDLqO1aX+EXg4UQxxl7OGLOCMVLJWFmLj1TjI7WMky34Sgu+0oafbMNPuhgvO3izL/sRMTd4MewEl02oq19Kh7n/P809vvL4ku3LzSj80vWaB7NKKd5zl+LYaRpEOQ/OAa+vZf99FR58r47qnY8I6sdF3j5JZH/dsvr7tED9q/SNB3iJYooYTBWDFLEoFodl4mKluFgjHlSLJ/XiSZuMYKeMZJbYA9eh55HQz2JYUA8zzDA/Ql54A4YZ5kdPuEyiRJIolkSKJYGFksACieda0SE+WfMqRRLDbImhUGYwS6KZKVHkSyS5EsGvmu/zacv0flG9LZRfdIbwt9s/G0j//cd9v+Y3BwL53eHJ/P5YAH/oncR/vf5fGSsjBz7/cTVKh/lh8iw5PVigPJjcfNdSDA0L6mGG+W7haY547Lk6+EHKd0VQPylV3sPXlSc9iDFdk7Bd0ThOGi67P4ra01o3IOX/mmtaa+LfPCKp58o9ykZ/QJX/OTZHHKUt5T0SpJ2F8jplcp1ydZUVcolVcpFKOcdqOc1adZL1upfN+jCb9UHqzf1ssQ6yRXbSJN20yDa2Shud0sB2VUu3rKdLytkrSzmmlnBcLaRHzWGnzqNFJdOg41hpzqDEDGeWFeKW1JN+EJJ6MMlWNqtVLSt1NTFW8jO3H+OyOacNrmuTS9rkvDb5qXLxttJc05o3lOI15ckt5csd5cObahTvqRH8VHnwqra4ZPRL6jvK5KpStJkmR7XmpO4X1TtNg12GQZJjscwaRYvpR6Ppx3pzAuvNCaTaniQ6FrFOf6rMc1pzXmsuK817Irwlio/GjeRljwns0xPZYgSw0QigypxClRnOMjOJTTqHdj2bdjWfaSqUd999l7t7z3Dnpe28Pn8l788rYYNE8HJiFG8HLuGwjuGKiuOcZHNOpdCnUjmhYjiqZnBcpXBUpXBEJZJulBJirqBFreakzOGkzOWMFHFW8jkrmeyVUJZJKPMlmUaZS58s5IBU0qOq2C+r2S61bJMGmlUTW1Qr9Wora1ULK1QDpbqWEl3PImMLxbqZ5uR2equauLypmWzLZJVlssU06TM0x1QcPWo+B6WS47KSPlnOEVnOmbzlpEo/aVLG1pxbrJ1+kSDZiCXpXJQ0DkiZe1FHJ02ynTbpoF220SQ72KwOUq92s0V1Uac6WaO2sUy1s2lcC2dnlXF6+WlOVV2kt/ZVemtf5Xj1K9zZ/TENK7uH9KEAl02kY5Pg2MS5o8pm2KMY+4R00tOdidQYgVxXvrypFG8pxdtK8Z5S3Fa+JFqxHFFR3JQ4bknMAMdkFu2GJ0dUBuclh0uSzWXJ4rJkcl3ZrDZD8HdHBgc7Piw0c2jSWRxWqfSpNE6qVM5KDn0yhyMynyMym16ZwykpoE/y6VN59EkufSqb0yqL025JfVLl0Kdy6VVZ9KkMzko2p2Qmx1UBe9RMmlUedTqDeiOBXaqI81YhfaqUS2qooD4r2TRJ3SOS+oT0pxdvlza2DtBKj1TQrRawyYhho5FIu1rIMSnlzENR1A8E9SlVwEmVz1E1hz1qBVvVErboRDYbSSw3E8m1Ioi2I4i0E0mw8skyi5ljVLJU11KltrFA1jBJpj32vpSTOvOxx3KkazRjXeOGvDbeNY4Jji+TnPFk22OZb43jWr4vb8x5iTcylxLl7Ttwv4iXcP7xwv86cA9rTPwthfI+hfI+DbKTbbKJOlnJjmnN/O3+v2W+BLFO1VGlNtI6fieLZRVnc+/QEX2QbJlPsswixiwg1MpivJ2Erx2PjzODCXYKE+1kJtjJTLSTCbDmMNmax1RzJcHmGoKtDYSa9YSbrUQYXUQZe0g0DpOm+8hSl8hRt8hVr5Kr7pKr3iRXvUO6vEOKeo8keYsE9YB33aL6QxLVT0mSj0iSj0nQx0gy15FudJCpu0g0duBvrmWEk8FIJ5Mp+iIh6kNC1MeEqp8Rqn5OhPxhkKT+E3PkbUrlziBus0iusz31Z4gIAbKTnvWb8dPr8LNW42utYJy9lLF2MWPtBYy1F7r/X0yaUctKOUy92kyKlfIc9wk/JjiTmewEE2xHUBJWTqyVTJKVyWyzmPnGEkqMCnc68LVUqupnjl0+ufD/DnmtK7F9QFD3S+org0R1HzU+Nyh3jrAl8BqFupEcYz0pZhlRVhH+dgK+TjjeLyit9cPjsMdFHP758/6MAM8SY4OjJj+48NnAM42HU4n7OAmMdWIZ40Tj7UQw2gnDywlmpCuIEa7JeLom4uHyw+XywXZ5Y30HZOWLxnb5U5Z9h7GyBh/ZyDipY5w04itt7Fzx77Qv66Z18S62lvw3Yn2usGXhfu4eyx8y3n7c8fs6F0V01ux9bOTqw4J3cP9apRRvas1NQ3PJ0Jw1DE6aBjWWSeoLFrGZGc+Oon5ceuhnyewHfJW51vftGcxfMyfzFMU4UUwVg+liMkNMksQiQyzyxKZQbBaKQ5m4eEk82CSeNMkIOt0R1cFiPHW+OcwwwwwzzFN54Q0YZpgfNZHizxJJYbEks1iSKZUkFrll9XsrE3i/Kp4PXoobSAPeL6u/ENV/0/AeP2sK52fN4XzWFsbPt/an/06VYJIfiOr9v+a3B/ujqf/1jf/2SBuGJfWPg+cV1A+iqAdPcrIS82ivznvh3+H7NjkaZpgfMmNcPkxwJjDFmcI4w4f/+JwBUfsg7eI3kXLuYTn9uDR3T0qv9rQUbE/6nqbL311/Ot2d3rsUD7sST2sTI6xWRpq7npnO7WkPKR6k+h7MHHmdCp/+SOq6GYfoyPgN8dJCkbxDmVxjhbpChVxm5SBJvU762CDH2CwHqZEe6mQ/9bJnkKTuYKu00iENbJPNbJF1NEkFG2QxHV5V7FTz2KVm0aWyqdcJtOg4NhnRlJrhFA6S1H4/MElteDiU6TUs0ZUUGyueuW2iY9FqmvRpk6OGyTHtyX2luOqWzFe15rQexQXlw3ntwxk9mrPam/eVBx8oh/OG5obW3NSa21pTYxrsMzQntOa01uwzDHoMjb/LJsceQ6vhT7PhT6MxiQZjEoaHQ7RjEeHYHDU0d7TittZ8JMKHSnFfjeAdNZ4+PZ4uYyKthj91hj9rzcmUmGGUGQlsNNJp1smU64ncu/DF+fnmySvsnTaH+/Om0zsmh/sSyWsSzw2VyFUVx3mVyjmVySmVwik1g14VwwmVxgmVSZ/KJ1d3E6TP0apWcVpmc0qKOCUzOSv5vDYhjnUSzd3kZK7MPkS9pHBEltIjqzgkKzkoq9gna9kpm+iWWtqkmUZpYY1qZJnawhJVR4nexCJdS2vkIW5tO8fbV+7wwe3b3L9xgyObDaa4bPJsiwXGLFbq5VTqSir1atappSyQpdTIUvbIUk7KUs7KMg5N2UC6tBIom7Akn4uheeyVClqkk1bpoEm20y7baJetNMpOtqhdtKhOmtQ26tVW1qhWlulmSqSB+VJLlmTxk8Zf89HO/0SE5BAs6fzyQhgv9wxNkT/NsZnisgl1+mX1xKc8sA9y/Cgxp3FJjeW2VrymFK8rxRtK8bryoMWYzELbm3Mqitsyg9sSxS03NySIGtOD/SqDs5LJRcnksqRzWdJ4WSZzSHux0Ygm15pMvjWFmVYg23QmJ1Q2x1UOh1UhB1UJx2U+pyWfPsmmV2VxUvLd5NGnculTOZxSWfSqLE6obI6pdI6oVHpVBidkLgdkKQfUXI6pXI6pPHpVGrtVCttUKUdkJodkIRdVPhcll8vuNN+XJYfbo+bQILuHCOoHkdRLzAS2SzXbpNVNCx3SwkkpokqXs8aIYp2RRJOaxxEp5bTM4rQUDpHUJ1U+fSqfE+6a0HtVCe1qJQ26gGojhlVGDIVmFFOdyfg6k4mwU0g2C8kzF7NGdVEjPfzmwrRH7m///fPPhqS4HXo8g/B3Ah4R1T4uT4KcEUx2RhCiPSiTSdyLmM2ZsI0skRUslfl0SyUt0kW97OW16nxGiC9L5CaF8j5L5Cbd0sAuq4l9XtWsk+UskkLKdALdOpZGI4r1OozXZrXR4J/DTDWJvYV+xNq+hDhjmeAa9UhbR7omMsoVwFgnHl87lQl2DpOtJQRZq5hmrSfUrCPMbCHC7CDS2EmMPky6OkeuukquukGeukOeep189QZ56i2y5S4J6nXi1SvEq9eJV2+QoN4mUb1LovqARHWfZHWHJL2VeLOSJLOaNKOFOKONiVYZHs4MPJwY/MxmgtV9gtX7blH9U8LUZ0TKH4mSfyBK/oEk+fVDgvoOJXKTUn2dDGnngwufMU5WEqmr8bVWMc5ajo9dylh7Ht52IaPtXEbbeYy28/G2C5hmLaFc7aFarWOdXv3Ue8Q410QmOoG0lyzmavcNLjVf4/zmy5xZfZHugj3km3MpMBYwz6igVK+mVFdTpeqY4E7V/gBfmUSSpBMvvydA/pUA+Vd6qv/vgd8PFtT9XGGFXKLKukK5nGapHKHMPszGSedZPHIH+XoT6WYV8eZiptnZTLFTmejEMM4Jxds1+Vu95z4oFfN1zPtaa4a+1+Oy+0RHRxObmPDCxxrfRxzXFLxkAQeqa/GVJvykHT/ponPJv9FcsoeGBQdonPdnJsoRJskJvGT2wH5vr84jeFC5i2+K3IxClGlw/9IvBuqdPxiH//fPPyM9sT/teGuNwXrL5C2tuWVoLhgGJ0yDfabBTtOg0zRot0zK7Bcnqu9f+sUj/fevEdTPkwb9y863/vz5k+dK30WeVlrgWfiIZoJoAsUgVAyixSRVLHLFZo44lIqLCnGxTjyoFU/aZQT7ZSRzxaG5+st91rDMHmaYYYYZ4IU3YJhhfrRESwBlksZySWO5pLJUUgeE9WbfJN4tT+S9igTeXxXPR1V3mCdfyOoHUdUFEkWeRPKrxg/4VfN9ftP6EzIkjDQJIUWCSZJpJEgQE8T7ie0YltQ/fL5MBPXDfeObGDQb4oshPlgyDVMCMcUfU6ZhSgCmBGLIhEf+5vuUYmqYr4eKylUcONjDgYM9xCYmkJtR+MLbNMwXjHWNI8SZRqQdTrwdw4bUcNo35XP/0i+4d+HxD0i+7sjp501z92Dbpz3A+WsWwdhOFJYVPfD+gz/veR8W/cfnPBJNPVvuUCCX2Bj8CU1xvyBJukiTHRTJu5TLNVbIZSrkEqvkAlVyljVuSb1JDj1dUqt2WqWBNqmhc0QjnUYZPbKUXlcxx0bMYb8qoFmnM9ucQbYVSb4ZTooVQqw9jXg7kOn2JCb9ACV1hB3HPGMps81FBNsRT912jmWy2jLYbli0mxadpsE9regxDfaZNn1as9/QHDS8OWSM4aDhzQHDm+OGF28rh5e1wXXdL6pva80drTmnNYeN/n973fWpox2bmdZYdujJdBuT6TIC2GSOx/Bw8HPZbDBN3lGKe1rziSg+EeFDMXlPjeMV5ccpNZ5dxgS2GhNZZwRRZE0lywqi3IxjmTmdEiuIQmPMQJTZnz8X9ldsJ0Um8H5RATUSQZ+K4riawUGVxFGVwDGVygmVxWnJoFcl0KvSOKFy+iWl5FKq6wjQJ2lXK9zR0zmckSzOSwE3VAyXJYvzMpv9ksT1qWvpk0X0SimHZQU9UsVeWcdu2cAO2US3bKZFNdKoWqhWjaxQdZTqDVSO2sQ7Nb/ijdtvDlwTOqr7U/QbHg6+TiAh9kwKzDIq9Go2qCq6VQVnZCm9soKzriWckVLOy2IOynrSpJ3u2HtcqPocW2aTLKUskQ5aZBtN0skW2cYW2Uqt2soGtZM6tYW1qpXFqoXZRiNZRgPpajPH5/6SO9V/5L09qbzVkUmU5PDp/v9CkCQzRgc80o8muWzGPCOabIxrFHH2aA5ob65qxcvuNPF33KL6jJpAkTWGDmMyZ1Ukr8p0XpVwXpVw7sh0rqtAqkwXdcYkzkga5ySTy5LGFZXBVZ3BK77RHPdLosiMJMeazBYjhNMqmYNqHidUIftVAQdUNkdkFsfdUvqESqdXZdL3QFBLLkdVDgdVBj0qlQMqiQMqmR6ZzWFVxB5VxC5VwFGVyhkVyQUVyVWJ5oQs4JTM5Zgs5pTM5bKZywXJ5bLK5aLkcUYX84aE0CHNj0jq47KEZGsG9W453S+om+mQZupkN21SRaUZQYUZziojjlpdxGFZzElVQJ+axSmZNSCoe92C+pjK5YjKYb8qpEstY4sqYZ1OYaURSZEZQoQdwMhBIlc7FpNk2pDzZ3A9yselKB7rGke0HUWwE8wkxx9f13j3Yq9AEuxpFFhjWWkkcWN8OXudDWzX9RxQqznqs4lD3vVsl6oBSX0kcS1e4s1GaaJBdtIt9XRJLTuNOrqlgS5pZJu0sFatZbITTII9mSDHm0VmELOsAOZbgeTYk4i3/Qh1xjLxMZJ6hGs8Xq5JjHViGeekMt7OYbJVSqBVwTRrLSHWZsLMRiKNLmKNA8Tpo8TrPjLVBfLVdQrULQrUa+Sru8xUrzJL3SZdbhGnbhGvXh0kqt8iUb1DjLGbaGspMWY5ceYqko3NzDBrGW/Nx3EF4bimMsouZJp+i2n6babptwlW7xKsPiBCfk2U/P0AWfIxJXKbErkzwCK5wQJ1kQyjnU0pBWyaWE6hsZYCs4SxdjFj7CK87QJGOVl4OSl4OUlukvFyUlimO1imm1mlK4ixYh/ZXx4uL0a6vBnt8uHA5iV4iCe3jr/KzaOvcuPo69w+eZcbR1+nZcFJcs0lpJk5VMs+mqSDcrmElxHALy/8A+GygKVSzzqpp0JODwjqBzwYS9yu/uNDkdSXWakvUiGXqJBLrJBzVNoX2Tj+Mk3hV9iafI26xD4SjaUU+L/EmY57XNz7Bt21RxnjCmSka8K3et/dWjNzyFjtPz7nmeVWnsTTatAOrtteUbnqhY83vo8o0+BS9xK2V7a5U3vvYoLsZ6IcZJIcZZL04i+n8JczBMg5tix+h798vpO6lAKqvwVJ/TAPSro86dnBPtPggmFw3C2oOyyTBstkk2WyzjKpsk1mOhaJzreXBn9gXz+UpvpZEblPEtXfxDOcryKpc1JnDpnXHzjYQ0Xlqm988chXrU/t5xbV4WKS4I6onik2C8RhqbhYKx5sEU9yxB7yd+mJ/dH8Dx+fwde7h1//snJ7mGGGGeYHyAtvwDDD/CiJkclUSCYVksEKyaBc0t3COpWlksK+iM18sPQq7yzvl9UPUoB/HFvLJ3G1/HReDJ8uOMrPN705EFWdJxHkSDiZEka6hJIqIUySMc/VnuHVez9s/tqUuX9Nqm9LwrEkDE8pwkNm4SF5eMlKRsoyRksNo2Sd++cljJAFeMgsXJKFI0nYMgNLQjElYOD9nlWLbJgfHhWVqx7bR//Lr+uemEJzmBfDaNcYUqwEsqxUCs0cwu3+1LHPs4r/q6bzfpKgftJnP27bwREXXyVTg8ijtce+bETDWIlmjEQQL23ESD3p0kOybCdOWoiWTSTKFhap1/rltLpIpZx3C+pTbkF9ZIikrpX91MteGmQXzWoHzdJBi7TRJvVs0zXskXUckhUclaUcl4WckLmcUgWcURmUGTEUmZEsNCMpNEPJsEKJtoOIsQMY7RrxwvvdN0GBuYBsczZpVj6TneDHbjPS5TDLtlhsmVSaJpWWSafhzRWtaDcNthmj2WN402S6WG9OpNEczTrTg/XmCOpML45pTy5ok+uDIqlf04rXtOKc1pxxS+ozhmaJZTLX8uGwDuSgDuSQnsJcewQTXTbJjsUn7prEn4jwcxE+E+F98eKOGscV5ctJ5cs+w4+l5gSy7KnkW8GUmOHMs8JIt4PwdvWnMn1wHnVU72SqePOnS2OYLj6skmAajRm06hi26lh6VCE9Kp/9Ko1eSadPJdGnUjmlMjmtsjirsihXVUwwTtCuFnFecjgnOVyUHC5IAVckgT5VwGmZyTnJ4KwU0SfF9EkJR6SM/bKafbKGvbKevbKOvbKW7VJNk2qkVjWyQW+hQjWSqVfgKWMREf7987yBf4tDRjPbmsAhHcoRNZvDUs5xKee4rOSYVHJRiumTMs7Zizkhizgvi1gs6+mY8S610kWb1NIkC5ksJSyQbRSrTkrVDhbpDhapDkpUJ8V6I+WqlsWqkQW6gUKjjnSzhnXTt5Msazi39DeESBoxksubbdm805XOFIknyHx2GvmH8XSNwMvlRbUxnpPa4YJWXNGK61pxUysuKw82mP5k2JM4oCdxRUXymgrhroRyV0K4KyG8JtPp0WNp1tGcU2lcNLK5ZmVx3czkupXJa6OTeXvGTG5mrGOr3xwuSwoXVApHVQJ7dAY7dTp7dBo9ahY9qoCjkssJyeSEyuCQyuSI5LBP57BbpbJLJ7BHJ9CjUjikzeeDTQAAIABJREFUitgupXSobHbrSA7oEHrVdC6qcK6pSE7KHM5KIedkJsdlCZfdtbIvSC5nJY9zksUNZzZ79Wa6peExknopLWmNZOkMtkkzHdJEhzTRKU0cknJ6pZAyXcIyM4zFZihLjUg26mJ6ZDFHVR7HVAG9qoA+lTcQRX1U5XBYZXNQZbFfZ9Kp5tGgyqjWcyg1ZzDPmkayHcREZzyerpHkZhQOXOcHl8Z5cA94nBxJsOJIthJJN3OYa4ZRasZSbcSwxfCn1QigQ2ewW0rYIZVsl3p2SB07pYZdspmDXi/RJavYKS+xXWoIlPGICDlSSJusZ5tsol020C0NdMsWOqWJbdJCm7TSIO1sVs3MM0rwcyYxwn3uj3d5Mc41ksmON0HOGAJcox9zzZvoltTJjLezmGjPZIpVxlSzilBjMxFGC1FGFzOMPcQYPcQZx4jXp8hUl5mpblCorlKkLlGkrlOkbjFbvUKsenmQqH6NeHWPGUYzEVYxUdZiZpjLiTLLmGotwcf+IrW2pxNNkH6ZIH2bqfou0/Q9puk3CdEfECW/J1r+jij5O6Ll75gtb7sl9ReiuliuM1+dI91oZbpjk2xlEWpVEmzNxduexWg7l1FOGiOdBEY4M/B0heHpCsfTicDTiSTPWOUuO7CexUbpE89d7Vh8cOEzshLz6Nv6FmdaXmHX/BtsnXqctoBjdIzZRY00UadaaJCtrJYTrJcjVMo5Gsbv43TqdV6STWySFuqlY4igLk3834eMG2IklxVyub/8h77CSvWFpK6QS1Soy1QYV1hpXWWtzzVaE6/TmXeTQ1V3ON1+lwu77nH18BvsaDyCl2vit37ffVBXWGlNR/VOCpJWsXtTOwtTTn7p98pMNbh3SQ+ch+3Vefz9ZxceGVO+6LHG9xUR4Scn/x/Gy063oD7MJDmOv5zEX84SIBcJkMtMlmtMlmsEG5pCx2KmYxH5AmTv04hxbC4YXwjqerecLrNNSmyL+bZFkW1R4FjEOBbe32LN9i/73GWwxP5r5fSzMlENntd82aCBzpq9A/fFp831vskFJF9VVE8STbA7mjpZLHLEZr44VIiLRLe4fp73ebgs1OCxw7CgHmaYYYYR5DvQgGGG+dERJ4FUSTZVkk2lZLFKMqmQzCGyevf0fln9weIr3I9r5IIk8RNJ4CNJ4GOJ5xOJ41OJ5eOEGD7b+MaQOtXZMp3J4vPCv+cw3x0GryJ/UrrcpwmWh99vtNQzSjYzSjYwTk7hI8eYKO8zQd5gvNzGT67gK2cZJ8fxkQOMlR14SzujpYFRUo2XVDFSljNCivGU2XhIDi5JcUvqMEyZgshweu8fI7GJCc/sq8P94rvFOJcvqVYii4wiyoxiDA/nuaTsV+XrkNQPb/fX7gOl9VNXyT8pPd+zHgiNkEl4ynjGSiSJspZFcpuVcp5VcpbVcprV0ke1HKNajlItR9koR9gsh6iRHmpkP3WylzrZxRbpplE6aZM2ulQj3Woze4z1HJQVHJFlHJcSTsh8Tkkh5ySf85LGEZXMflcc9TqaYjOCfCuERHsKXi7fF97nvgmirSSSrCzirDSi7UT8nEejXye4bKY7NgXuB5gLbYvNlgcHDE2dOZIOYxRdxli2mhOoMENYa45jheVFkeNQbI+k0vSk1PLkmKG5pTWvasU9rXhHKe4qxTXdny78Za1ZbpkUW+M4o6ZyUgXRo/3Jty3CXDYnteZTpfi5CL9086G4uKXHcF2P5aweS7XhR4QzkWR7Cpl2EPlWMKVmOOVmFBVGFEn2BEa7PAce3jliECijmSrehMgYSiPHscYIp13H0KFj2aMy2KdS6FFZ7NcpXJQUzqokzqkMzqlMzksGtTobXyeGbTqJC5LLBXfq5vOSyQWJ56jK5YzKddcGLuKczOaULOCwlHFYyjkoK9gvVeyTKvbKGnbLOrplI02qlkpdR7GuYfn0LfznD0YySkYya0Yh/3JoFPXizR3x5n01hlcljmsyk14po0/KOSEV9Ek5l2U+R6WEXbKQPbKAHbKQRFlPinTSIJ3slGr6ZBmnXcvYLltolQ6WqN0U6i4SjC4SjW6izRXEmS9RoOvIM2oo1BvJNdaTYq4lUa8iXspJlGJiJIdIySBMUjldF8sUOxHvx/QnD9fja566PDwxPByybS8OGQ69hua0VpzXiktacV6bHNB+hDujmG17sV8HclXN4HUVxD2Zyj2Zxj0J4WVJ5F2ZxFkVymk1g9OSyjUnl5ftDF52MrnhyuTt8Bxei17ApbxW9qhY9ug4Nhsx1BmxtOoUdug09qps9qs89qscdqhs9qp0dukUdupUOnU8HTqeNh1HqyqgRc2nThexxkinyZjKDmMaPTqYPhXGJRXOKZnFGZnNZcnimCzjsuRwWXLdojqPy0Y+XTKbeh1CvezkgFRxSQ2V1MdkKX0lfVzfcJQO1UynNLrZQqdsoVE6aVblLNalFFshlJjxlJgJ1Khl7JXlHFJ59KgcjqoCdxR1DkdUDgdVFgdUJvt0Brt1Op06h3o9jyq9gFIjldlWMDOtQGbY/vg4PnTXFD1yzX7wwPnBsXQ8RuLr8ibGnshLuog6I4E6I4YGI4qNxlTWmRNp1AlsUwvolno3dWyXOrekrmWXbGabVNIiy2mTclIkceDzEmUJa2UJDVJFraykTirpkkY6pJmt0kqbbKNROqlRbaxXtVTp9ZQZq0ixMhj5mBroI1yeuDxcAz+PdE1glCsAHycRXzud9UU57K5+n+7K+2xddp/m4g9ZmXqHCLODKGMXscYRYozjROge0vQh5qozzFMXmKeuMle9zBx1m0x10y2qbxKn+5huLiXMmku4tZBIq4QIcwl+dgFjnMQhbRtvthGorxKkb7hF9atM1a8Trj4lWv4wQJR8ziK5/RB3WCCXmadOM8Po6j/PXEH4Wivc0dOZeDnJjHRi8XQi8XAF43JNxnH543IF4HJNJsrKYaFRxXyjnEK9nlB7+kDbPF3++DkxBNjRnFn9CelSzvHMKo6n3OEl2cD2gH10T9xLl98eNkoDzaO20yBbqZSzrJNe9wKzA2yQo3T4tdI9sYcNsoVaaadCThEvv2e2vIW/e340mHTJp0IOscZ1dYigXiGXqNCXqTCustK+xkqP66zyukGVz21qou4w128fR2vvcbnnDV7ufRMv89uX1EPGktZLjLWX4G3Pw9tewEgnDcOjPypWmcaQOcGBgz1PzK707oWdA/PYx42rMlOH5xB/LUpr7h7Lpyz1EJPkBP5ymrWZ/0pF6mXKEq8zRW4yRe4QIq8TaZUR6bIJc9kkfMckteHhsNC22GsaA4K63DZZaPdL9TTHIsmxiXVsIl02oa7+shwB37Cs/irpqb/OedST5iV//lzIzHg+SZ2TOpO/fL6Tf/88byDbzbMWJT/tvP7KffcriGpf0Uxx16hOdkdSl4qLODG/1eM1zDDDDPMj4IU3YJhhflTESxBrJY+1kstqyeElyXlEVm+SDDoknWOSxm1J5a6k8K4k86Ek8VNJHCKqfyaxfLrh3kDq7yAZ99xteZyYHOaHx4MHZk+r0/q4icmTJit7qhsJlP+ZKfIvTJY/EiC/xV8+Y6J8yAR5i/HyCn5yDV85xzg5gY8cZKzsYoxsZbRsYZRsxEteYqSUMUJK8JQ5eEguLknFkVgsmd6fAtyc9MInsD8WMjMsYuLjyM0ofO7J5zdF56bdj0xaB/fdP3/en0LrRe+zYR6l0MxljS4jxUp4Lkn9PHWkn+fvnyapn6d22+D3/Gv6v49VzpGN//JEIf1wO75shPUDRosvIsJ4CcFPQsmUMgqklnrfU2x2HafG4zjlxhU2yn5WyCVq1QHq1AHqZDeNsoMW6aRd2uiSBnbIZvbIWvZLpTuSuoQ+WcApmcNZKeCcpHPFu5DrE+ZxO2QpLaOSmWuGkPADltQBzjRm2ElMt2MItiMJcsIeu90Ul02IW1ZHOjaLLZNq06DWGEmrMZouYyx7jHHUmIHUmqGsN4KZaXnj5xqBt8smw7FIciw2myavacUbWvGuUnyoFD9Twl33awcNzRLTl2sqmCtqGqeVPwtti25D82sRfi56QFB/JCZ31WjuKG/6tA9LLF9CnfGEOeNJtieTYQcxzwyjwoxmnRHDSjOKcjOCSjOKfGsyJekevL3Xg7e7X+ODjn8mTGcT4vgR6q6H3K1j2aeTOagKOCwlHFIFnJFcLqpkLkg6FySdi5LKZQnH8HBo1QlDJPVJFc0plcxBlcVpKeC0zOW0zKFPFnJSFtIrJRyWcvar5fTIMvaqSnZLFbtkLV1qHa1qHWv0Oubrtcyw8pihfKgWb1plDJdkLHfEh996TOLnMo63JY6bksdJt6TulRUckdWck3l0yVxqZS71Mo85Mo8EWU+SbGeuNLNbNnJUVXJUVrFHNtMs3bRKJ83SQZXqJN1oItSaS5S5nASzijSzmhRzHUnmahLNVcSbK1gX3cCuzNucWvYKTVn7aC7oIcxOJ8COI8Aemh54hMubsS5fvF0+j+1nybYnHYYnPYbmiKE5YWhOas1ZrdhreNJoTMDPZTPT8ma3DuKGmuaW1MHckxDuSTC3JIYPZCLvyyTekBBujUjimtcsbnhkctMjk5dd2bw6LovXps2hTaJYr2PYYESzyZhBrRHDFiOOZp3EDp1Bu8qkQ2VQaySw2YijXSewVcfSrmNp0bm06Tls0HNYbCRSYAUy2wpinjmddUYUrTqWoyqK42omp2UWVySdo1LmFtRfSOqLks8VyeK8zKJZJ1Ar2+mTRf2SehDHZBknV53nSvs1dpgNdKomOmULXdJAlzSwW9ZzXGazTG+kzChmiTGPRcYs5pk5rFNL2SGr2Key2KuyOKDyOKJyOayy6VGZ7NeZ7NUZ7NJpdOsUOnQym3U2ZcZMio0kcq0pZNuTSbAnEeCM426vx8B1XUTITs7HsW3GuDwY5/IkyhlFvOPNBp1Oo86hQaexRSfRYMxgs86iSzbQLZvpllq2u+V0P/XskFp2SC07pYrtso7tI+rZN/vAkPvLndb/hdcX3mS5FLFKFrJc5lIhxWyTFtqlnWbpplG6aZJOaqSlX1LrVRQbi5ltziXNymTiYxZQPGCkO+W3jxPPODMVX0ln76YP2P7SB2wrv09L6X0a8t8l3Xs/4WYn08wmppnNBJvbCDW2k6oPslCdY4G6zAJ1nfnqJvPUHbLUDaab9Uy1cwm2ZhJmzSHcWkCQNYtxdgaeLv8h7fAzG5linGOKcYlAfZVA/TJB+ibB+i6R8jdEy+8HSJRfUCy3KJZbLJL/n733jK7ySvN8n/3GI0BCoBwQiiigHJBQQhGJICEQQigAQgIhiaRAVEAkCZGjyWAwGBywXaacynaVy+VylavK3V09XdXda1aHqe6pnp6Ze9fM7Vl33XXXXff+7geOVAKEDbYxVW59+C0dnXPe8+79hv3uZ/+fcHNEqF4g5ylVJ0lRN/7w/LYqmWznOqOnY5ngmIHDETzmsYi0ophvzGOusYh5+nKK9BUkmvOIMQuJM0vIN5ZQpFexTOpZLiuplQbqpZGVsoah0JPs8NlOrRxgtZygU/WySfawXvbTKb10SB8d0kerHKBFhjg44zkaZSNrpZ0W6aJVttIofY+cH2RJIRWynmo5MyqK+hK1+hVqjavU2teom3idevcbrPS6xargOzRFvsa21I/py7tKpFQzL7EJF4fPM3sGu1pzmGSn4uKIwMURhYsdwUQ9lZ3N/Y8UtdrWtD/0O6OPy/B9OTzXevvCR+Plo74mmm3ippVSmfQBgXKBhVG/ZlnyxwTJLdK9X2WG9joR6nuEaHeZYCeNbPdl5S2eBQWWyQZnBPVogTrOtgj9AlE64Cn15ZsWqb9OqvBHff9J+jEsTo/mcTJoPa3z/XWO5XRnJHWWmITL14vMHmecccYZ55E88waMM86/G8okmWYpYK0UsEbyaZI8GiWPBslli+SyVXI4JdmclSwuSybXZTa3JIOXJZ3XRwnV70kKP5Bk3pckPvQtp0TiCRVvQpwL2KMZru/0ZZFcs1Oe/fEZ5+nwYL28LxKqx4o8fPC9eyL1PxIkf8M0+QunSP1j/OU9fOV7+MhLeMs1vOT8AyL1DtylHTdpwVUamCTLR4nUeTgkA1sSMSUS0wjFcgQ9c+P1T5G2Ne1jpsseHDpAXEL8fR7Kj0qrrTTtmS3ixMbGPlLUG34tMl6j/I+VSn0+1WrhYwvUv//8XqreryJUf5VI6kc55QzzOB78LnYk7tZ8fI3NBOvnCdWuEqa9QGfz44nOX1Wkbks5QqbU4y4BI+/9xYVf8PcX/oy/u/O/M1m8CJEkkqWAlxt/wp6EjXSnbGW5bKfZ7RAtMkCXbGedHGCD9LNbmtknDRyWKo7KYk5ImVOkLuKSnc+VqSU877+A6zOWcHdOF0dmhlJuBBNmeeP4I7jWngbhVgzT7Qj87WC87QDcHZ5jfs/fYTHNYRHksCixDJaaBqsNV9Yb7mzTPdije9JheLNd96VDn0azHkOlEUWY7UGgwyLWtphhW7QYOm8pxQ+U4kdK8UsR3lWKI0rxfk0NA3VreL1mPf0SwF59IlsMnV+I8FP5QwT1D0XnrkziNeVGk+FOsO1JiO1FqO1FuO1NqjWN2VYwS41oGowE1utxbNCj6dJi2aEl0qNS2KGlsEaPJNvyIlk+JtpoJtj2JNT2Isz2otIIZ0BL46CWxkEtlUNSyGEp55JkcFnSuSypXJFUnpd7kY9btBQuSv4Ix1UMh9RsDqpczsgCTss8TsoiTkk5J2URJ6WCo1LBYbWQHlXNgKqiT61gq1pBr6qmU9XQqq1gob6cbKOYRj2ZQ+5RfOoXzqceYfxYfPlYfPmhBPOqpHNVSjglyzgp1RyUleyWBgZVOUelhpPBtXROWc5FKWEwcA0p0o+vbKPb7GJQreGANNIvG+iSXrqklw7pZZP0ckwtZqeWT55RSqJR5xSnV5Bk1JJoVBNvVJKrryRLryHVmE+smU2MNZtIK50IKw1/OxY3ZzpdN8cUvG1/vBy+THV4P3Sd+TgsGoyJ7NVtBnUHQ5rJQV3jqK5xQNPp1F0ptnxIsVzJN4No1kM4qUK4rqbzigrmVQnmNQnmtsTwffHmXfHjZYnhlmsyRySFM5LKRS2d644czksqQxLB3egZvJjZwRqnSN2mx7NRT2CFEc1CM4wGPYkWPYlmPZFGPZYmPZY2fSabtBxatQLmGxnMMWeSY00jzwyi0ClUzzNDKTPDaNdy2KqKOCUZnJAyzkrJKJE6l0uSxyXJ46zM5XnJoEc20CXdXFRFD4vUqoqTtffS+B7w3MRO2UyPbHSyiV7ZyCmZR5c0UaVaWayXs9AopcTIo8CcTb1WwU5VR7/KpE/NZo/KYVDlMugUqPdos9mlpdOtzWK7lkqHlsg6PYVlRhrZViCZViAZVgCzLH+ibC/crAkPOfn5OiYS5JhEuO1KnhnCNrWAHVoRO1UZvWop21U9PdJIj6ylT1rokzb6nEJ17yixep9dx05ppEN66ZP1bJbdvNJ8b14fJb8lSn5LvPw5KRLDucLjnExazmrVRZt0slV20Ck9dEg37bKLdtlGq2ymXq2mXK+k2ChltplNnJlE2COccnQXe6Qu9YmOJN453sjxtR/S3/QW3bXv0DX3dToLXqNmxglm6g2EGE1MM5sJNboIM3YSoe8iSRtikbrIInWFReoaNXKKDtlCkJVJsJVLmFVIhFnKNDOXqXYqLg+knXa35hGon2CafoYg/TxB+kWma1eYrj1PpHqbWPnZCPHyPkXyGuVyw8lNJzcoUScpUcdIVs+P/PZUqxw3O4MJdiQujlAcjocF+0kOHyY5vPCyZzBfr2aevpx5eg2V2ioqtVUU6xVU6NUs0WtYqtdRJXVUywpqZBX9IZvp9L7MSv0ia7RjdEgPXaqHdumnU3qdAvUfROpNsoc10kPzhA7qpZlV0spq2cAqaWW2rHzk/MASmxhJJFcWMl+6aHK9Tq1+9Z5AbT1Prct16t1usGLqi6z0fYlVIXdoinqNdNlFiuxg7/x2YrU2ws16vK0sPOwU7Ec40Dwt7AecAzTb5B8/6h3p4+MKWsrQR9LqPji/+jo1df+UcXV4MsXhh6c9DW97+jfymy72TKZpVwnSbjJde5lg7TVCtDcJUW8Tqt4lVL3PVLPhmff9y1hsmVRZJvkPCNTPoi3flEj9KHvnq2SYevD7X9aH4VIYD64/PmjnPYvU31/1+HqLRrjo+In2lbYfZ5xxxhnnsXnmDRhnnH8XVEgqbVJEqxTRIoWsk0K6pIAtks8ByeOwzOG45HJacjkvOVyWbJ6XLF6QTG7JbF6RDF6XdL7nFKvfkRQuSjIZEk64sy7Zg4w18RxttD1YR22c7zZjpaL9KtGLb1/4CB+5hbdceyqR1JYeg+2IwHJM+8aNk9oV9QwOHbhPuFWa9tRSS32bZKXrX2jwjU6brTSNs8cuPvI7w4Zld9u+b70fdy5p/Nvn8D8+/2hknBrrOhwXqf94qa2r+8Ix5IvE5ScZk55UpB5rmwe/86g+ORzBuFnZ+BvbCTB6CTT2Mk0/QJB+hOn6KUK0i0xRFSNj5Je1+3EXg4Y/+/RCGLWyj3VyiBYZYm/EZSIliRdS87imMnjBnkW7RBImk+7b3kVcccgkgiWBOInkqCzhmCzmmFSwV+o5JJVslw10SQd9spa9spJBrY7zegGXJhRzxX8R1+LqaZFoPliWyzwtiHD72UVaPW3cHV742NOY+gTRZAEOi0LLlQprMivMqbQaHmzVvdime7NL9+Gg7sNFzZuLKoiTWiRtejxzLC+CnIugq0yDHyvFz0S4mZb/yHH5xcFBdinFJ6LxkWh8LPdqUf9AbJoNN/wdUwmzPYi3phJreZBmeRJvBTDXDGeNHsoOLYo9Wix9ejR92kx2a/HsVUnsV6kMqXQOqEwGVSZt0kmeukiQ7cF024PptifhtjcrjCgOa2kcliIOSxmHpJrTUsJeaaBbWuiWFg7KUnIMd86lNfJGSgcXpJCzMptDWjj71CzOylzOyAJnLep74vQJqeCklHFUyjmgFrFXldOiFbJDK6ZTK2WTtoANWjVN2nLq9XI6tEx6VQV3VBBvK39+oPx5V4XwrgrjPYngjqRxQco4KjXsVTVsU/VsVSs5IjVclxIOyUoOSSPXpJgBWUuD22m6ZCfd0sVuaWOPtNIjHSOiUYfsol36uST5XFCZnFUZtOtFFOrVJBrLSTCqiDMWk6YvI8eoI9NYRoKZS5yZzUwzgyhrFhFWKmFWMr52NH52GAF2EH52ID73CdX3BCFvh0WRZbJBd6FXd2FQm8ABbSKHdI0TmsZWXWeN4Umi5Uae5aDc9KRNj+C08uKsCuBlFXgPCeQFieKq8uWS5sZmmcYBSeSIpHFKUnnRNYWbLimck1SOSSzfj51Bu0TSpMeyTo+j2ohkrhnCPDOUBWYYi40IavVoVukzadBnstxIp1ovYKGRxlwjnFTLn3QrgEwr8D6hutQMYYmRQIuWxTYtiQFVwFFZxCXJ4ZLkOAXqXC5KPlcli4uSx/Mymw7ppUt6uCT5XJQ8LqkCJ/kcVjUcyj/O3bt3OR9/hJ3S6azF/Id02XtlDUdlAVWqh3J9CfP0BRQZhcwxM5ltJrFEL6FT1bBDm802bRbbtQz2aNns1WbTr6WPRFF3akls1hLZoCfQqsdRYYSTbvmTavmTbPmRaPmSYPkQanvg6ph47xnodAB88+LzHF3fyYXiHexVy9it6tiuqtmilrFN1dEjq+mTtfTJOvqklV5pG4mo7pF62rVCutRqNsge9kgTtyWWI1LJUankcsoxNksP1XKBzdLLWilhQFYzII20qGYK9dXUaG10SA/t0stm6WWzbGGjbGW92sRq1USZXkGWmUu8mUSwHf7IMc7V4YebI5ApEsePTvwrPpLDNFnMlTW/4YXWvyJGFnG2rpOFPquYbawlVW8hwmglWt9OjN5HlL6bZO0AleocTbKfbmmmX1ZTpi8i2MohzCzC30pnsh2L44Gx18WeQYA+RKB+xClUnyZIP0uQfoFQ7UVi1IfEqk/uIZ+QoF6hSF6lTF5wck+oLpMXmKsdo1gdJkld+kPf7Awm2Sk4HuEY6+bwwd0RgIc9nRArjgp9Ocu0euq11dRrq6nTVrNUq2WRvozF+nIq9Vq2Be6nO/h5quQkLdZJWmQfHdJ9T6DW+uhSPU5xuscZ5X6/UN0mA6x3HeB44mUOx5ynWhoolmPoztSyo+23B+cbfjKNM/XJvLLmpyyQfSyW89RNfIE61xvUu99khfdtVgbdYXX4a2TKPrbO7iNZthGv2plptBJq1hFsVhFkLsLfmou3lYmbHYHl4obpMvFbfR4Pl1H53372//H7z//gdP2QTTNGCSCljS0m/XuxHQyXSRgu98pJTHb44OkIxNcOI9COZLo9E3eH7xcfe0O/z2YeHDpAQkryQ9+bYMfja+x2CtTfHxGnw9SPCFMfE64+wcNc88yPx5ex1DLJtU1in4FA7WJnMdnoxN3Yiu5if+1SSd90GaTR443StC/tT3fLnvvWnYbHqEf9/ljz3f/w0d8+teP9VdJ+u4rCa1ygHmecccb5NnjmDRhnnO88SySNTVLCRimhS+ayQ4rZLUXslUIGpZCDUsARyeeE5HFa5vCc5HJhlFB9QzJ5UWZzWzJ4RdJ5VdI4LalEit8j95mdkvfYC+HjfPcZFvoelXL2614blsRjSSyTpIqJsgR32Yq7bGaytDFVBpgifbjL1gdqUlczURYxQUpGRGqHmYLDjv3GRepHRQyPTiedk5b/J7t48WX9G72YM9pB5Vcf1Tyy9vMw33b959HG42iROjY2lpqaGmpqarj2XPwzT0v+LM/1MH+Mx2BOZjEDAwMj5+9xSgx81cji0ft4nIiBsbZ58LPRfZlgxzLRjsfTrMfLXI232Yw1yMbKAAAgAElEQVSPuQE/owN/YxsBRg+B+n6C9CME688Rol154nZ/0efPNdcyV94iW/qol9OskjOsk4O0OutNr5d97JYmrkkqt1QCFySd215Z/GBeOL+78TcP38uaRrOezpCaxynJ57KkMaCSuawSuCwJ3JIo7tgR3HJJ4dKkIi5OKOK8+3yej+pghcTzk9V+FGsBTLO/m+m+dRebtIRJvHbjtfscmb7sPvN1WCTYk5ljTaHc9KDF8GSr7kW37s0+3Zujmg9XNG9eVV68pTz4QKZyV4LYoUUTad9bKE6zTV5I0x5rHP+r5iLeFxc+EIsPxaLZmESC5UG5MZUq050K051Ow52NhjtHNW8OaQHs0ULZp0WzR4tit1Os3qsSGFApHFKzOKpmc1Rlc0zlcFzmcUwW0qankmL7EmhPJdz2Jsb2o9AM5oRK4bgUc1QqOCS1HJMlzJUsTpcd5I2rtx5q70uDx1ingjgh+ZyWMs7IAs5JCaeknONSwVEp47iUc1TK6VXlbFALWaJnUa1ns0krZb02n1a9jNV6Gc1aEXtVPnvUYk6qUm6peK6r2dxUGbyqEnlRZfGC5HBQVtCjVtCp6ulUK+iWVs7KEm5IMdekmCtSzG0pYEjW0iqDdMoutskOuqWDbulku3TRLrvZ7KRP2nlD0rgtKVxQyZzSEhlQebRri1iqlzHbqCDPqCfdKCLFyCfJzCXezCLWzCDaTGOGlUKYlUSsOZs0s4AgO4QAe/qIUO3p8GWqw4vJDg/ibZNGYyKd+iS265PYpbtyRHPjmOZgQNNoNmwqTHcybJMy06LSnEKDEcCQ5sEhzZOXlB+3lR+3lD/Pq3DOaf68oHlwWfy4JYnckiSGJJVbrsm8OCGPFyfM4boxiyGJpl8iqTDCRwTmYjOYEqdQvdAMo9wMZ6kRy3I9m8XGLDKsSJLM6aRaviRZfg8J1QXmdOr0OFbqs2jT49mvsjggZZyTbM5LNhclm0uSw0XJ4ZJkc1FynbW002iTrfTJRi6rAi4608ZflDwuST57ZQ1zZSEiwuGUBnbIvbrUf6jnvJ4+Wc9BqWKTrKJMa6LYmM8cI59MM4NUM554K4K5RjbrtSo2atls0JPo0NPYpqWz0xlF3aUl0a4lslFPoE2PZ50eR5MeS5URSY45jQTLl1nWdFKtIKJtL5bEevD6mau8+dId7t69yytDl7hWu5+LJT2cjG5nq6pko1ZOp6pku6qlW62iRxrplrX0SAs9zrTf69Vi1uhZrFerWCcDdMt6rksKNySRGxLFNUlhSOrv44gsY0hWcFDqOSh15Go9RJl5LNBraJfuUQJ1Fy1qA2vVOhq0RpboS8kwsgj5ApF6uC71VInHU9L44cVYOqrO8MaeLF7v+ituNn5GslSSodeRozeRr7cyT+ukWG1jttZHmt5PnLabaGMhLdoi9spK9kgj/bKWDGMhkxx+uNmROBze9+3X4QjH39iDvz5AgH6QQP0IiR43maafZJp+hij1JrHqo/tIUXdYKNdYKNdHKJMbLJTrFGuHKdKGSNTOjuzDxY5goh03Zr/dHV5Mt8JJMjOYYxSTZ5RQpi9hubbCyUqWayup1ppYpNeyWNtMpRpkqTrFahlkk+xgs+ykXXbSLt3OiPZeOrSdtEsv7dLjpJdWGWSNHHG+30u77KJVDrBlcg+94Z3syX8bEeHdC/8vDvm/Ruhr/n9GnvHXm++MzH8CJZhgiSZDVlMoe1k26TprA+6SJ8fIkUNkygDb0z5hR043y8MPEadvJsJoHCVSlxNgleJn5eNtZeNhp+BuRz+1dOD2GE4Co4Xm0WL8v30O//p53sj/W9oetlNmmWlUqAUoTSMnLX/M73zXcXEE425H4W9lEGDFM92eSZiVxAwrlWgrY8xttrcVjthdj5qDrFuT+NB2fsagU6D+kDD1Y8LVTwlXPydC/ZII+dUzPxZfxkzbIsc2iXxKArXDTsXVbMLVXIubuQ4P/RL+6tf4q98SIP+RAPkHAuWfcDe2fu11mSctg/RF64WjP8tOyXusNYFHOYh8ke314Ps7m/uf6vl+EqHaRdTXWiMbZ5xxxhnniXjmDRhnnO80VZLOFpnHDplHj5TSJyX0Swl7ZS77pZgDUsQhKeSIFHBsRKjO46xTqL4k2VyRLJ6XTF7Uc3h9YjqfZAV8rcnrl0V5jfPdY6xo+eFo2S+LOBz+f6z6rU+CIYEY4o8liVgSh0NysCUdW5JwaNm42LNx2Ek4HDHYjtBvxAjJyjTvi5x+lHD7r5/njfRte1vhMzeWnwTNNh9L2BgtQI82OGtqakY+e9Djefi6edy2WA53TKfn/jdlPA63748tLfm3zaMcEb5/ac8zb9toctLyHxpDHtdz/+s4zYze11fJECFyT8S1HUE4HMFMtvJwt4qZYs1nqlWBh1WFp1mLl7kKb3MtvsZmZ1R1P9P0A0zXTxChXcJbVX7t8frfPodNKQeYK28xV95ihZyjQU7TLIdpkSHaZJD1sp8NspeNsptNsot90sA1SeaWEc+LHmm8MWMF3TKT5TKdQJmAiPBGqg8vq6kcUtPZpkWxTUuk1Axhuu1HuhXIZj2U0xLCWQnk7aAAzkggp8WH9yJ8+bRwHZ9vdCXX+Pr39x8rjxpLRy+WxSclMjh0YATNNnFzuJJgu1JoTWWx6UmD4c1Gw5te3YdB3YeTmjfXlRd3lCfvKA9+KFP4ibjxqUziffGnR4tllnPMe5xx/O0LH/FXzUU0GBYFlskmYwpbjYmc1iZwRvPijprELeXKZc2V5zRvjmlBHNDCGdKiOaBFc1DFcUjFc1AlcUilcVSlc0JlckJlcVJyOC0FnJFinpO5nJZ82rUkQp3R1D4Od6LsKZyQuRyVxTRrJTQsreWN52/zxtVbvHH9pUe2O0n8uRRSwkmp4JQs4qzkc0JKOCwVHJIlDEkR21UuDXoWjXo+VXoxbVoJHVoeK/U8NqrF9KtF9KiV7FO19Ku1HFWLuaUSeNnJFZXDbpVPo6pjk6pno6qnV9VzRFZwSFZxQwo5IrVcVYW8LHkckLWslYNskL20yx62yk62yHY6ZRutso8Nso8Nsp9rUsTbEsf3JY43ZCYvqGhOaJHs1OaxVStmvVbFcm0ueUYhqWYeyWYOCWYmsVYGMVYakVYyiWYWmWYxGWYhiWY6UVb0iFA9zQ7G0+FDpO1JpeHLOsONEzOSeCu/nO9nzeOVyHROqSls0XXqTFcKLQeFlkmFOYFG3Z0GPZg9mjv92hReUV7cUd68qvx4TYXytgTyvvjwA8OfVyWGVz1K2CMJnJUkLkgSN+1Urks6L0gqZySa9XowZWYQ+eZ0Cs1g5prBlJohzDdDyTdjyDRjybBCiLS9iLS9iLK9yDPvpb4eLVRnW9NYbERRZSRTYkaxU2XQL2UcUYWcUNmcVNmcVtmckByGVA79ag7NWi4Z1hSatEVskg56pY2Lks8lVehMB54/IlJvkSZEhJ90f8oOaWCHtDtTZK930sZeaeSgzKdMa6dYX0WWkUeaOYtEM5ZIK4Aw24M8I50GrZpmPYO1ehxNRhytegrtWjIdWhKb9UTW6wm06HGs1WNp1Gey0oih1ohigRFOjO1NrhlFqZFCUVgSzSVLef3EFb73wku8eOQm11YMcHlhH+eyt7NWFbFBW0CHtpitqprtahVbVCNbVSM7ZS3dso41ejFVRjKNWh2r1SAt0sdFyeSqzOKqJHJNIjkqpZyWBRyUOg5KHUNSy5DUclDqOCS1HJJaNss2AuyZ6C42s8xZbFQ9bFDbaFHrWac20qjWsEJbRbW2nEXaElLMtEeOja4OPyY7guhYPQVLfMiKXYwtQQRKFJEyhxvrSshTVczVVlKkrWae1soitZlKtYUq1U+N6mCJXk62mU6YlUCLVskeaWSvNLFZyyI7edFI1OYwCSnJeJgr8DN24W/sJcnrCvUFP6c27zOW53xGhv+bRKvvM1N94ORDYtVrJKl3WaCeZ4EMc0+wni+XKdQOUqANkKCdGumbwxHCBEcUuouNm8MDfzuYADuYWWY2GWYumWYe2UYBOUYRecZc5usVLNVrqdJqqdLqqFIbqFJ9LFaHqFd9NKi9bJBtdBm9bDG3s83azVazn06jm01GD1vs3WyU7SMC9mbpZrUMsEG62Sg72SQ7aZceZ+rv3bTIQWrkMjPlXqYWb7l9n0idLJ/xSnMO7dLHOtlCuswZmUfY4mCiuOIugRypbKIt+jAb4w4wW/aTLrtJlR56C7dR7HWQmcZ6wo0Gp0i91ClSlzhF6kw87VSm2vG421FMcgRjukx66s/k0WLXaAfb0fbov33OQ8KZnx1Ajb6UlVoNgfa/39JRLo7pTHTMwM/KJdxcRLRRS6wz+0eSUU7AAyn+HxTuvmgeMpZYOdVc7Yye/hkR6pfMkD9nhvwlkfIbvIxNKENHGfqYdvno+/5ZHa9gh8WMrylS23Yck6wqJpnVTDH24a29iY/2Dj7a+/iqj/BVn+Cnfo6f+twpUv+GAPlbAuQfCZTfESj/zIHm/2Pk+p4knQw0/xsfXvi/H9u2edIMU2Ot+Yz1OyKPl4ngSey1B/czug1P+3x/lYjqccYZZ5xxnjrPvAHjjPOdZbnMZqcspEcW0CsL6JP59Ms89kgp+6SEASnhgMxlSIo5JEUckUKOSQEnJZ/TkscZmcNZyXVGG2RxW6bxmghNKcLdC/3cufCHydxYkdPDdT6HP+9sHlusHGecB3nQYNjZ3H+faPlNMtrQNRzuGC5uGI6p34gB8jgC9WiG+/dtRw8/zT4+qq+POufDY8bo16P3N9ERxBQ7EXc7Fjc7kil2Eh72LNztOFwdEUxwBHwj/Xqc9OXDzgXf9QiJ+KTER57Tty98RHfLH49QPVYk/Bd55j9Juu+vI0A/DprmwgQ7mol2ApPsFFzt2bjZuUy2inC3SplqVeBp1uBlrsbHbMPP6CTY6CNSO0iq9hyp6jop6g7BavbXGnt/eCFuRKBeLLdYK0dHaJQTNMkxNsg+NsoeNkk/m2UX7dJLp+xki2xlQOq4IKkclQS2Szzv5M1ghQTzugTzgbjwQ9G4pSbRqwXSZITdd/4+mT+VHeLBz8oms1bc+MUKN+rFlUZxJVscBFgTcHd8uyk/vy22tN0vFH//5ZdHrrVHLazevXuXLW060x0WM22LdNtkgenCctOFrboHu/WpnNd8uKm8eFN58p5M5SNx5xNx5ecygV+KzZ+JzmXn8+dxxvF54kqlCK8oxfeU4gdK+JkIPxIHH6oJvKMm8H01ideVB68oH26rUG6oKK6pCC6oSJ5TMZxR8ZxWyTyn0jirMjirMjkr2ZyRHM5IAc9JMeekiPNSwDkp5KwUUWXE4OFwQ3exCbcDKTaSUdr90d/fu/nKI9v+xvO3+dUhX/plPadkEaellDOSx24tg24tnV1qNl3aXLZp8+hR5fSo+exUlexSlQyoFRxQy9mn6tinqhhQy9ir6umVVq6qVK6oFC6qVLq1NBr1XFq1OlpVHZ1qDftlLUelngFp5qbk0aeqeUHyeFVyGJRmGuQozTJEiwywUfawQXaxUfpokMOsliGaZYgXVB7vSSQfSAQ/kHDelVBuqnCOqxC2a1l0qVI2asU0afnMNeaQYuaQaGUSZ6UTY6USb2Ywx5hHjlFCplFEuplPgpVEtBVDmBWBrx1AlO1LiRnESiOQ1Zo7b86r4c2CpbyZXc6bafO4OX0WrYYnC82JzLVMyp210JsNN5p0/5GI67fEnbfEh7fFj7ckgHclgA/Em/fElwEVzk6J47Ak8pwkcl4SuCxx3JAkbqpkbkk0N1Q0g1oUzUYYBeZ0isxgZpvhJFgzSTLDCbe9CbanEmJPJcR2Z5blS6blz1xzGkVmIHlWIMXmNCqMaMrMaOaaM9iipdCjijkg8ziusjimsjiusjihstmvsulTmazXymjXw2nRc+iX1bRLDyekgotSMCJOjxapu7UuFkXewF+q6JQatkkb3dJC7wjr6JV1DEg5Tdp85ugVJJqxxFoRhNuehNhTCbKnMM2eQoaZxGK9giojmRojikpjBrX6TNY503y36fE063E06TNZpcdQZ0Sz3IhkqTGDReYM5hgRvNUzj3+8dZu/fWkirz/3PK+fu87LQ1e5tmKAK4t3cyF/B6sljzZVygZtMS1qGeu15WzW6ulUDcw35jDLCqfQjKZKW0aNOkClOsIRKee8ZHNJMjmjIjknuZySAg5JzYggPSQ1HJIq53vDLCfGnDcyviWZyaxTm1ir1rNaNbFCW0WNVssSrZL5ehnZRh4JZjpeY4h6DseUPzzjNQ1LfJko05gmM4iSLBKkkBrv9czX6lisNVGn1rNSbaZeddCq6tipzWePKmWHWkidVkqWkUOZkctpKeN8i9eY40Xv+o9Yt/hTfPVufFUfvrKLVXN/zoqin7M46TNKwz4j0fyAmepdYtS7xKh3mKldJF/dYL66MsKwUF2qzpGn7SVf20ucdmykPz52OP5WKnFWCglmKklmOinmbNLMTNLNHGabuWSZ+eQYhSPR1BX6apZozVRqO6hUu1ihummVLtpUF+vVVjbIVjbKNra77GaD7GCddLFt0hAt0kWbbGHHhG1slO2skQNUyznWy07ndttZL720S/9I6u8Nso8mOc4m2XOvrrjqZ7PazVK5wjK5ymbZQ7v0j7BJevnJnr94aO71+8+FNwcy2Z7xKanSw668X5AgW4mTzUQa64gwGgkz6wkxlzPdrGSaWUaAVYKvlTciUk+x45hsR+LqCGGCw/+pp//e0qbf5xz9oKP08FrHaOHMy/ah1ChmgVHKHCPnmc8rniUujmAmOmYwyY7F3yokzlhJktFCqt5Bur6D2Vo/oUYNDsc0HNY0/sfnH40c47cv3Cu59EXzkbH26WGuJUJ+xQz5NZHyGyLlr4mUv+ZI8397rDnOME+rJvGXEfgYIrXliMByzGCCVcoEaz6Tjc146Ofw1C/hqV/DS7+Jl/YS3tpreGt38dHevidSaz/CV/0EP/Vz/OU3BMjfECB/7xSn/4lA+Wcn/4n96zfiJ/8ZP/mX+7h7YfaX2kCPKoX0pPbTsI09zOM6hXe1fHFa7AeF79HvDb9+nLTi3wSPivoeZ5xxxhnnmfHMGzDOON9J6iSLnVJOr5TTJ2XskoXsloXskfnslfnsk3nsl9L7hOrDTqH6qBRw3BlVfUpyuSJBXBfhoggRX7Lf7JS8hyKlx4XpcZ6UYWPhv3/e/1T38zTF4C+KMBa5vx77g6njRJ6+B+83QVbml0dRD/dvrPRew/+PHiPcJBp/KcNXSvGRIoJlFdH6TmYY7YQZ6wg2VzHNrMLfKsPHKsLTymKKnYybHc1ER/A31rfHFd2HnXH+lBwLnpTY2NgxoymHz+XTvpeelGGjf3S2hgcXFx+nDtqD1+s3ES39ReSmF95brHOEMsERyUQ7zilWZzLZKmSKtRAPayme5gpCjDai9G0k6ntI1g6SrJ0lWV0nW19PmRFHjh6OiPDTC/+DE80NvH8h8bHbHCa1lMsrVMm1EXG6WQ47Xx+hUU6ySk6zUXazWXaxWfrokB46pJsu2cFW6WK7tDMo1Zywyng3II1zEs1rEsprEspd8eddmcg7YnJbudKpTyTCvrcwF2jYNIsbTeJGjUziL7omUiAuzBKbZTGzn/m19VSvW6eDxeiMEqOfC180FpUmZRPosIiwTRJsk/mWyTLToMk06NMUz7u58fYkk7eVyUcyiZ/KBD6TCfxKLP5CFL927nese32Y3134Ob9uPs6PxeaXE3U+ERd+JcLno/iZOPhUXPipuPAjNZl31VTeUP68qIVzVYVyUUVyTs3kOZXgFKlncVbN5qzK4pzkcE5yOSP5nJVCzkkh56WAC5LPBSngjMzjvBSx0Igcuc8fd8F5mDjx5oO25eyTtazWk6g3YmnXg9ijJXJIlnJM5nNYlnJQlnBELeOwVHNQVXFQVTOoljOoqtmnlrFPLWO3qqZHGhmQpZxUOWzTZtOiZdCm5dGs1dGp6tgtTRyROo5IPQdlFeekhBMqlxuSwyuSxYCso05OsEIO0iBHaZUDrJNBGmSAlXKcKnWEzdLFeyqMt1UI/0GEvxbhL0X4lRLeUF70qYW0a/No1YpYoedTo+dSpmeTac4mwUwnxcyiWC+jwFjAHKOUHKOYLKOANGM24dYMptnBhNnTSLH8KTH9qTNCeG9xEk3iyeuFNbyeU8nrs8r4YEEWh4JqqTFCWWoaVJsGq0yDQd3mqDaJY5oL17QJvC9uvCeevCvevCP+vCd+9Oq+lJhJnJZi7gTHcdslm1tWIm9MzeGEzOAVlzRelDhuqRheVDO4omIY0GJZo0eQZgURYU0n2PbEzzEZf4c7/g53PB2T8HFMIsqeSpbpT54ZSJURQqEVSKk5nflGBElWEE36THaqHPaoCo6rLE46RepTksVxlckxlc1xKeSA1HJFsnlbgjki1WyTrZySMqcwnfeQSL1NbaNSzjFR/hdrZZBtspGdso5eaaZXmumTtfTKGnZJHf0qmwwjjzgrmlDbg+n2VAIdU/BzTMbb4YaXw40UM5m5RjFlRjxLjAgWGeFUGdHUG7G06HGs0WNZrc9khRFNjRHFMmMGS4wIys0wlhvx5Klg/vmlv+d3d17FS1zwEAcp4k2tJFIiM6mUVG4Vz6E/pI46vYQGvYy12hLWa8spMNPxt31JtKYzVy+nXO2nWBuiV1VxSvI5I3M4rVI5rsLplxoGZQnHZfGIID0ky+lWVRyS5RyW5RySag5JNRvVuvvGuChrJg1qHXXaCpZpy1msLWWhXk6uUUCKmUaClcRMK44gO5iJToeUschK9cPW/PHWwugsmUmSWUChXsFCbRmVWj2rtLW0ao3sVYWcUFkcVKUMqgUMSgWDUkWfKqPWiCNYcx9zbD0x+D4bqj+hdelPWVfxKT6yg53LuvGVPhpKfsayjM8oCfmMAq+PiVF3iVF3idauE6m9SKm6yDx1kXnqkpMrzFdXmavOMEfrp0DbR5R2hnArhhnWTKKseGLMPGKtJOKtFBLNNJLNdFLN2Q9FU+caRRTr9SzS1rNcbaROdbFWbaRFddCqOmlVnbSpLtbJFtbJFppkMzumbKNJNrDbdyN9HgfpmTxIs/RRr3azSu1indrOOtVJi+qiTW1h00ht6nt/G+UkHbKLTumlU3qdZQj2sFH62Sx72Cx7WCeH6FD9tMsuNkkvxxIvPzSnGp5/TJJpnFv5Gw5UtXF8+W+ZodYSYTQRZq4k1KxxRlEvItCaj79V7BSpZ+NppzhF6hlMcgQzweH/rc4nH0VW+v1z35lWLBnmLHLMLNK/IDvAdx2HIwAXRwgTHZFMsuNws1MINstJ0zeSoW8jS99FrrafVL0PX3Mlfloj13ct5ObO/4ot0x6at48173mU3eFptN0nUA82rx+5Dp90ztC2pv2ZHUPLEYTDzsDFzmKStRxXsw53o4cpxh6mGANMNQ4yVT+Gh37qAZH6Bl7abby1O3hr38NHews/9Qv81a8IkN8SKH9PoPwDgfKPBMp/IlB+h7/8M/7yzyNitK/8E4HavzwkUvvJvzx2xqmvYy89aKN1t+17/Ht21Fx6rLZ+mb33JIL410Wzzae6zjXOOOOMM84T88wbMM443zlWSg59spheqaBfFrFbFrFbytktZeyRheyVBexzCtUDUsqglHBAShiSuRx0pv8+LAUck2DOiHBchCERgv8I+jbOnzY5IrwvwjspYxsIYxkync1Ppy1PW1Tb3lb4yH2PlS7uQYP8WS8wPA7fu/SH1MrDBn1sbOx9ff0ij+XRTgilE99kttxmljxPspwlQY4SK/toSfshkcYWIowNhBpNTDfrCDSX4GfNx8cqwMPOYIqdiJsdycQxasp9FXLTCx9LoH6QZ30+voz4pMSRetKPa4APG9CPSr8/fO0+yQLC4+736ywSFKZOGYnKeFQ09ePUkX5URMBXiQr4Mkb313YE4uKIcArVs3Czc/HRS1mYtJc1c66Q5d1LrN5FvN5PonaYJO0sGfoais1o5pszWWTEs0yfQ5b8+D6GxeoH+zc688lyCWUgpfW+COp7QvUhmuUIzXKERjlBo5ygRQ7cq3EpPXTKTjplB12ynR3SyU61iW5Zz5BUcUMSeV2m87qE8LoE84ZM56748o5M4oYyOKhrNBo6FaYr+fokftt+jjKZQJ44SBWbtw+8+p1PrZ+bXjiSMWSi/GHMzE65F00y1lg0WgAY/VsuLjYb6ut5f2CAD3fu5OMVK/h0wQI+S0vjTcPkRyJ8KsJnovETmcKH88KYImH4SAJuMg1PiX7o+vwwxYc3ZDrviA+/MHU+kUn8mchDfC7CT5WDj5ULH6oJvKmm8po2mWuaF5e0QJ5ToZxRsZxSiZxSszijZnNOZXNecjkvczgreZyVAs5JwX0i9UUnz8k8thrJhIjvEy84Txd3ZooXc1QsjXo8O7REbkoiL8gszkshx2QpR2QZR+SeQH1IVXNQLWdI1TCo6tiv6tmj6tgtK+iWleyUVWyUdlq1BbToWTTrmazRKtmk6ulTjRxWdRxW9RyUFQzJKvpUNSdVHjdkDrclm93SRo2co1zOUC2nqZczrJITVMkJlssJlshxqlQnr2smnyvFz5XiMyX8WoTPlfCSRHNMLaBXK6VBL6ZOL2CZnssSI4syYzYlRi6V+mLm64so1hdQaJSSZ8wl1ygm0cxwCmWhJFjTybYCKbL8KDG8qJYgflS+n4/LF/BxcSfNEsJb1fEcT+2nRSumwekAsdXQOaVN5KKmcULXuKQpfiLCD8WND2Uy74gv3xMf8sw4BtRCXpQ4XpR4rstMbkscr1qJ3JFwXpVwbqsobmsxvOKSyMuTZ3HNN5dmbQb55r266VMdrng4XPF0uOLlmISvw5VAhxvTbTei7Knkm4EsNoJZYgRTaoaSZPnTYESzTZtFj4Ikw0gAACAASURBVFrAYZXHSZXJGcninGRxVrI4q3K5KLmck7m8I0H8mQg3ZRanZBE7pIuLci/N971a1Pe4IIXslSbaZSvJ8jEe8q/UyWm2yRa2Sye7ZB19soY+WUOvNNEvy9mtSqnSc0k00wmypxDgcMfHMRnPB4TYYDuCZGsWOeZMyswwFpihlJkRVBvRrNBjWGnEUGdEUW1EUmnMYJEZzjJjJiv1NBZIBFniz99d+Ev+y93/wvG4lZyXYs7IAg5LKe2Sw9uNm9kdu5lleiH1eilzzWSmOiagu9h4OjzINJZQoO2kUOtng1rFIVXEMVXICSlgQAvnrMTQoxZyXBZxWKo57BSlD8gy+lWps058NYdkGQdlGQelirnm/dkyIqxIlmiVVOjLmacvINcoINWcRaKVTKwVT5QVQ5g1g+l2KF62Hw7H2GmdHY5AXBzBTHCE4WPHEm0WkmnMZ6G2hJV6Ob1aLgdVBidUJkdVKUelzOmIUsE5KeKUFHFMipgvYfeNES9cfYeOlT9hU+0nI0J1jOcBfGQbPrKTnYv/M6tmnSNaXqU85BWitTtEa3eI0g+ToF2gRJ1zcp5SdYF56jLz1VVK1FGKtH0Ua/uJ1c4QZkURYcUQacUSbcUz00okzkp+IJo6yxlNPYcsM585Rjll2kpWqmaa1HrWqo2sURtZqzaxTrXTpNppUO10TGljl99JVkgzgyEHWC1tNMkG1somNrntY4naygq1kSa1lTVqE2vVZppVB22y0/k8vydQr5cB1svAKNG6l2Y5zGbZzSanWH0vkno37WqX02ltF62ync+P/+0j50e//1z4wXNJhMsqwvVVhJkrCDVrnbWoKwg0FxBgzcXPysfHysbLSsfDTn5ApPb71p7NWen6iMPY8PxPadpDdqS37csMawYxVgyJViJTHJ7PfF7xrHA4ApngCGWiHYWrHY+bnYq7nUm4UUO21sscbT8F2iEK1Qni9B34qtX4SzOBspFp0kX/4n/AVxqYIoW4SNiYdsgXZbGaoKUz2Lz+vrntaFv1SXjaUdWmwxfbnoltxzHBLsLVqsfVXI2buRY3s5XJ5mYmm124G9sfFqmNo3joJ/HQn8NTv4infhUv/QW8tTfxVT/CX35JgPzWGTX9twTKfyRQ/o5A+XsC5HcEyD/hJ793MlqM/j2B+tgidX9z11PLKDWW/fVVopqVpo3YgE/S1mfhdD6e9nucccYZ54+KZ96Accb5TrFa5rBbKtktleyRJeyRxeyRCvbIIifl7JUy9spC9skC9st8BkaJ1YNSzG4JZbe4s1eEHhG2ihDwR9C3cf60yRThv4rw30X4nyL8nyL0jfr8f17o579dEP6XM4LsaUbgfxtix4OevKP3/2Bq6+H3vu02flN9HKs/w4wlEo71/Sx5gwy5RZpcZXXMc7SmHCF38llyPfuI0rc+IFJXjojUntbsUSL19G+kX9ta7onvj4qcfjCF4fD5/aaF2m+KR9WTrqmpeSxjfHTKtbGuVREhJy3/K7dvgmMq7g4/3BzeKOPhNOtfNe3aO5c+/sIo6ceJjP6i1OBPuvjxZdhm3H3tdziCmeCIYpKdxKK5OxnafJe9TXfprb3L1oq79CzYQ6y2iwS9g3QrlGwznHwzkrlmDAuNOIrkJtnyo4eE6tEZHM4213C2uYZNKQOUyF12pXTSLEdYJ4dZLaceEqrXylFaZIhmOcw6OUSDnGKNHKZDuumUnXQ5ReotspXt0kmvtNEnLeySZvqkmcNSyYsyk7viy5vizxsyjdclgNvixXOag126TqthszsinY0zMqiPcmFh0pxnfg99WwxHbSWJMEVMXMWX5zbHszplP6Eyh3UpJ/CSqPvG1+FrdPTvfFEZhrcuXOBEqwsJZgyZRi6VeiWJ0kiW7GCuHGeJusUSucWl5vvrm/+6+ThvyHR+KO78cqIrPxKXEWH6V05+IcLPRfipEj5SijeVB3fUVK5rHlzUXDmluXNI82Cf7kO/No1tejDb9RgGVRJnJIvzkssFyR8lUP+Bi1LACanguCxmvzTyXnMHb1/46LEXmkUED3GhSWZwSfK4JhlclwxekHRuyCxuyiyelxyOyjIOSY0zIrSWg6qOA2oFg2ol+6WB3bKKbmlgu6xmmzSxXjazXq1jhypkmyqkQ9XQoxoZlAYG1WoGZDUD0sheaaRPreCMKuCa5HNTcumWTVTJJebJJRbLRSrkMsvlHFVylgXqHlu1HLoNnZc0jY+V4n2leEe7d2yvSgZnVB5DqoRurYgGvYAqfQ6L9GzKjXxq9SpW6kuo0xexVF/IIn0eecZcoqyZzLCiCbNmEGKHE2eFkGlOI9sKIN/yZV1QOh8sD2WNBLNBgvl+ZTwFksUcfS61+nw26VG0Gzq7DZ2LuoM3lGJI13lO0/hQhB+KK+/LZN5QvlxRCexURVyVRF6UGG5LDC9LNC/JTC6rSO6oUF5VodyScF6ZlMhrnkm8OS2VN6LyeKOiiRLr/vIr9wvUkwmzJxNrT6XIDGS+GUSVEUym5UmZGUSnnsx2VcCgKuS0zOacZHJBMrnoTF99XWZxU9K4Knn8XFz4cxFel2hOSgU7pf2eMK3yueAUqi+rfC6qIvZIA63SiLtsIER+y3y5xVbpdI55G9gt6+iXtfRKIz2yml6pYofKIM5KJMQOxsvhhofDdcwxwNv2Z4Y1kxm2J/PMUOaaIZSYYcw1Q6kwwkeiqBebEVQYMyg3IikygzmQ10Km+PKrAW/+8txUTkou56WYC1LAuQmlvBCdS67EMU/PYJGRw0zrfvE4zCpilr6eLL2Daq2VvaqYQVXEIVXMXi2RfVooh1Qi7Vo+fbKWI1LtFKqrGZSl9Ki5bFbNHJQqDkoVQ7KUIVlKq6on2vz/2XvPsLyuO937v9auFEk0UQVCCCHRBAgQHYFQ7w1ZXSBEFwjUEBISINSLLatXF9mS7chxkVvs2HF3HMdpTjKTTDKZkznJzJz3zDlzXTnzvu+X97p+7wceCGoWkovsCR/uC2xtnmetvZ+9n7XWb933//rY4xF2LPlWIdlWLplWFmlWOkl2CmPsRGLt0UQ7IxnmDCfUiSDIDcXrNufKdSPxcqMJd+KJsVNIsDMZZyWSb8WwwEykXqfTorM5qCayT+bzkMzhjJRwRiZzxpzMKZnGKZnG787+AhHhiUdfYcvad9lY9h5NK9+jcWk3qD6w5n+wb/W/0b5yExHSQaxcYOHoy4yWJxmtrzBaX2aUsYdk/QRT1AmmqJNMVaeYps4wXZ1nhrrIFHWIEt3OJN1JgvEQMc5oYu14j5s6mQQ7xeOmziDVGs84K5sMK5fxVj6F5iSmGXNYrFexTFewUleyWlVTrmpZrqpYpWpZpmtZoteyXDWwRJexTK1hhaxllVRTJrU8IDuYLceYrZpZpKtYqatZpWooU3WsUeuoUltpku00SRtN0kajdLBCTl0HqJuljWo52Aune7RSTnXHfetuJ3WdtDBTFt1xzONthhFmTyLaKmW4tZAoa64n5nsaYfZEQuzCXhd1gJOCn5PAYGfU1w6pe5SXe/vNk16uL8FuKKFOGBFOJHF23Nfatm+aXDcSb3ckPk48g5wUBjuZ+Dl5+NvFRFmllOgDTFZHmapOM02dJ0ytIVyqGSaNRMpGhksrrTP+kcZJe1k+9iOqs35Dx5KNvPfEGLw9m+hudy0+D/otXbr0voBq08sPy43AciOx3WgcJwVvpxhvezI+9gx87Ln42gvxtR+4BaRuZIi1AT9ziwdSt+NvdhFg7ifAPEygcZSh+jGC9fOEqre6HdPqJ0SonxGhfkGE+iURqgdU/44I+SfC5U+Ey5/6AOo/Xweow+TPhMp/J6yPu7pHc9P//WuB1CJfLHb7XqK071cq2ACoHtCABjSgb4zuewMGNKD7oqVLl/Zqz549N6mnhnNOev9h3VopYreU0iWl7JJFdMpCdslCdskCdsl8dsk8dslcdnlAdZcHVPe4qjfJSLbISBpEaBKhRoQ1IiR/A87XgL7dGi/CP4jwexH+KMKfpRtW53v+/VXpBtf/4dHWr6gdSuuvNcKpp5b2jY7p/tzT3wZIva2uC5Fbu6X7qj+O02TZ3eukLo9/nhQ5QqHfGRKNnX0g9dobIHWxB1KnfamQuqdN/YkJ69vvb2Jt6tsB6h5o05/aWz3Xue9n+MbrNyF38j21b4gbylBnBEHOcPztcJ46912eeeS5m9r57Pl72ElvGv0Cyre7Hz/PRf1lu6n/8inkJ3xEVMBuj6MiEcPLwcuNxdtJ5MTB13mw6w32rnuJHateYqRUMFqaidezGGtHkmFHk2OPpNAaxSRrDDP0UgrkdfLkDXLlTfLkLfLkbfLkbVakn2dF+nnWpJ9gqlxjrjzNYnmUxfJor1O6Sg5SIwd6QXWFPEilHO6N/K6RvdTJXqrloKdW9YOsk04PoN7CJtnMZtnEFtlAm9TSLpXskAraZQ27pJwHZQ5PyWielESekASuqhCeVKFcVAHs1w71psFa02Se5ZDseOPruvf9XvqyFOwMwe8G6NL3Pn3vex/y2BKhUEayKaODLGMV21JeYb6cYrE8xsWqebf8DPXcg3eKwRYRvGUoU3USFcZEOmQx46WB5qRdVAQ9zwLphtQt6W29n82fnf1jn2e1EC/Ci2LzpnjzlrL4UBw+UgbvKYMfKM2rSvOc1lwyuh22u02bjYY3jeYgas0h1JihVJthVJrDqDSHU2nGsE0nckyN56TK4UGZwG5VyHEp4qQUc1aKPU7qYnZLObtlDRfSp/c7wlNEeL5qJ+1Sw6OSy2OSw2OScwOkzuSyZPKoFHBUFnBAlnNAVrBfVrJPVrFHyuiSMnbIGrbJGlqkgs1SxQZVRaM0sVnK2Kmm0qLWsEvK2NOrbki9Xa1hm6rklJrAY2oClyWfVlnPfHmMEnWJGXKJ6eoy8+URFsojTJWLTFSPcFJHstYyWWuZPGxontOKK1rzoErhYZXLEVXCXj2VTj2JNl1MmVHIYqOElcZSyvRilhoLWWrMZ7kxhcVGHvPNsUw3k8iwEkjyuFajnZFEOSOIcKLItcPJN4ZSJH4skkhWSCKlks7G1ClMMmcxzZjHZrWQrTqZfYbmgvbmOaXYYRocMDRviPCOOLymhvCyCqJFFXNcpXFWpfG0jOI7MoqrMprvSHed8mclmheMML7nG8WL6VN4KTqDlxLyuZY+iWvzVlJo+DLI9dw7ri9hHkAd7QxhpOPHaMefVCeQKVYkk81hZNhBlJkjaNOp7NA5HFRTOOUB1Ockh/OSxyOSzXkp4oqk8ogU8opE8xMRfiQWb8pQdqkqdkklFzwx3+dUscdNXcxZmUSbLOfBoAf4ZNR4FspDTJdLbJRNtEgzO6SWTqmiQyrplArapZxOmcV2NYkZZjYjndFEOCP69ayIdQKZZEUz0RpOkRVFgR3JDCuGRdYo5lqxzLBimOL593wjgiwJIV2GMlKGsEsyOSYTOCr5XBqez8XEBmapVAqtVKKd0OveJ8rOIcVcQbq5hqlGHa1qEjvVJDrVZLrURDYYERxS8dTpDHaq6Tws03sTBw7LYvbIAlpUCQ16IvtlEftkIXtlIXtlAbtlPguNopv6FulEk2MWk2alk2ynEG8nMcoewwgnlkgnmjBnGEPd0Du6UQe7vkTacYyyo0m2wxlvD2eCNZLp1hgWmEmsNsZRZUylSRfToYp5UCZxxnse68ysmyD1ICnCX5YRIKsIlDUESSVBUsO+qjrSwhoIkQ0Ml/2MkouMkoukD3qEOP0oscZhRhpHydMnmKSPMkUdZ4o60Quqp6lTlOi9TNQ7mKh3kmAcZIQTd4ObOsXjpk4nxRP5XWhOZqoxh3nGEhYayyjVK3lAr2apXsNCvYo5xnIWGGXM1yso1VXMN5ay0FjBYr2Kpbqc5WotWwO7aA5/kMm6iYa0EqYaFSwxyliqK1ih17JSV7NaNbNO2lgv21jfB1Q3yQ4apLO3PvUqOeaB1B3XQepqOUiTtLNe7aBBttMg21kjjaRJ1u3nY31gkJ+T4HFPTyfcnkKYPZFQe4KnFnUmAU4q/k4iQ5w4Brkj8HGHfS3f1ZGuTbxz5xrBN8rXHcJQJ+S+jzXup7zc4Xi7o/B1EhnkpDLEGY+fk0+APZFAexojrFXk6z3MUBeYqR5nXcZuDq7ZR+PkD4iSzQyXbWyc0UFjyT4aCn/LKDlOedrfMUYeZUHsFbZO/z0jjf0MdtKve9+e9Keemta3G5/fC6i+l/NguyOw3VE4bgKuk4LrpOM6WXg5+X0g9fRbQOoyBltrGWzVMMRqYIjVzBBrM35mK37mDgKNBwkyHiFEP0eYfosw9Q5h6j3C1YeEq48JV594QPXPiVC/Jlz+gXD5I+Hyz55o7z951BdS90Dpv8LrYcafrwPVXyeg/jLWQvJyres2LN+4Wb7n/ynTuO9lqwZA9YAGNKABfSN03xswoAF95eoLo+92QHxjdG5rVTs56Te/R5VMZL8sYZ8sYa8sZrcs7oXVXb2gesFNoHqXzKJTZlInsSwRYYUIq0RYLMJcEWK/AedvQN9ujZNuh9VPpLuO4q9F+J0Iz/Q55lnpBtd/6qMvux33Y/Kxseb6Xbx3grk9evX8u/d9gaG/E6qeyO7bTf76dW20xk+nsHddMgsL15EaXE2c2USsWUuMWeGpSd3MSLPGU5N6MRHWHELtyQy18wlw0hniJODr9m/h90569rzujdjtbx9EhJa6kvt+TfrqTnXR7+b+uNWO9J5zdK8O8kFuMBFOPOHOGEKdUWxcNJ8njz/LldN/BdV9P1N3ew+7bsB19929LKx8HZD6L5/C209nMH/CL1hY/HNq5hwmwDjEYKsWHycP1x6FlyTw3rn/JFSmECmLObx6LTFSzK/PbSLJHkaaHcV4ewT5VixTzHSK1Vly1cvkyCvkyGvkyPfIlTfIkvdIlZ+QKj9hhny3Fzr3wOnu3w953NQHWSUnqJQjrJUHqZRDHnVHf9fJHupkNzVygBrZT7k8TK3s9QDqHki9kS2ygW2yjg5Zww4po1PK6JLV7JYVPCyTeVqN4HnlzxUVwHkVxBEdRKcewjrTmwcsmzmWSaHtMNx1cby+/bA62B1Chh1BgTWcSCfglq7nK+df4PCMlVSoaibqjewcf5ra0KuUyiMESMxNzyalNamOF4aXc8fa0rUivCDRPCUZXJApHJYlTJVatmZupzryQWbJORbIFQIlDhHxXN8DPJa+m9F9PrfRZjQJji8zbG8qzUG0Gb5sMnw5YDg8rH3YZ/hwRtucNiwOGDbbTIs6y6TcMllimcy1TWZZg5hq+1Bk+zLFCmKZOYqTMp7jUswhlcMGlcZBewrHrYkcl0KOyTROyHR2yxp+9OAwgsWLFAklWUIIEZ/b3mOfnf1Db03Vw1LKo5LjcVJn8XgfSH1FMnlK0nlaxvGQLGK/rGKfrPYA6nJ2STnbpYJWqWSLVLFJqmlWtTSqOmplB21qPjulgi4p98D0bnVIJZvVWrarSk7LNB5X+VxROWyWJmbLZQrV05TIVUrku0yT7zBbLlMiTzJXdXDUcCizTNIdixLbizrL4KiOYa+aQJfOZ4/KYYeaQruezDZdzEZjAnV6EWv0Mir0PMqMuazUs3jAKGKBmU6pmcoScyzLzQRKjQQmWcnE26MZ7sQQ6UQT7kSSZYeRZw4lR/mRZUSxeUwxk83ZTDfmM9sopVIvoU1N5pChuagtntOK44am0TR4SQnvislb4sNbMpjjKoHDahyPSAJPyQiekpje2P+rEsXTEsnzZhDvBA9ij1i0ii/bZAjNMoif1nkj0p0S4Ot6Ee4OItIdzAhnCLGOH2McfxKdANKdIGZY4Uy1AllrRHFQpXJQjWW3msbDks8pyeW85HDBc90vSSaPSzZPyHgeV9m8KYP4SIS3lMlJlc92aWCPrOGCFHlAtQdWeyD1QSnlpMzkh+JwTI1gulykSTawTRpokzo6pZJOWUunrKFTytkpK9mrimjR4xhtR+O4Q/r9vIhxAnsBdb4dSY49jEIritnWSKZZI5hkRVNkRZFnD2O+Gk6sDGGEDKZc4miRVFoklXpJYKLE4Gf73/T6ofZY4qxZxFvzyDKXU6dnsVFPZKuaRJuawnpjFPVGOJ0qgwVmGnvVZA7KAg7LIg5LKYellF0yj1Y1gzIjj72ygD0yny6Zxy41l041l+2qhFg79ab3DnciSbZTSbCTiLPjiXFGEeWMINyJJNgNI8Ad2u/zNMT1xd8dRKA7mKGuHyGuH2GOPyOcEUQ5QUQ7Q4lxgplixTFDj77pGeEjufjJAh5r/V+c3Lycsxv+nUApI1AqOFRXSePsZ4hQrSzLOESsOkX64FPE6tOM1KeINtcwwjhAsT7ERH2YifoIk1UPrD7JVHWCibqLIr2NYt1GvLGXaGcUMfbo62pT90R+51hFTDXmMMNYwGxjEfOMB1hgLKNUr2CGsYiJ5mymGAuYZixguvEA0435zDIWMbf3uG6YXaq2sEydplS1kmXOplg3Mtd4gIXGShYbq1miy1mm11ElO2mUrayXVuplJ02yg2bZSbPspK437nsHdbLnBkj9V1hdLg/TpNvZ5Oxki/dW1koz1V4b+eTizfWFbzWW83KDCbOLCbULCbHzPQ7qTAKdNE/M9xgGuTH4uFF4u2Hk5Voo07ju+3Pv/n3s3b/vS9nkG+vajHNs8h2LWPfuQbXt5X3fxxr3S3+tRx2Hr5PEYGccQ5xs/O1CAuxJBNkzGGrPJdgqpUg/xFy5QkP6XhalXqFr+XoPpG5jhHQSI/uJlQcZJccZLeeIl8cojf0lme6rJKtrpKjvkSo/IE6fxPDqnqvcCCD7jrX7jtnvdk3uXtYRPg9SezlFeNuT8Lan42PPxseej6+9GF97GYOsVQyy1jDYqmawVY+/2eaJ9j5KiH6WUP0CofoaofoVQvXrhKkeUP0+4eojwtWPCJPPCJffEi7/RLj8t15IHeapP93tpP5vhMk/e37+0VOX+k+Eyu8JVb8lVH5PuP4DofJP+ErTl74283Wt22in+3mhtP6rTINtdV3fKFPAvbi/BzSgAQ1oQF+q7nsDBjSgr0T3CqXvBKlvpcmSzCFZ1h1LKEtvgtW7pZTdHljd5XFVd3rqVJdJHCUiTBVhpgizRJgk3bWDByK+B/RFlSLCWyL8QIR3RfhIhE+kG1aP73PckyL8VoTf9FHWl9iO+7k79sa2fF4kds/vebnfnAnTnXQriHs3cch/+ZR+u3B93Gh83Cj8nTT8nCRPPepxBDrZ+DkpDHLi8HYjv3CfttV10VrVft316k9/vsqJruXlc9d/88L54lvCqr5u6J5+bai6c01tZRo8e757Av1/nRX+8+zb9+we93b9ibbTiLbTiLLHMsxJJFTHMnnMPH779P9ksAxly/LO69p5T3XJ+kTSf1Mh9Z8/FcrHn6Yg6MeEykn8ZBd+0kGubme5aqNVdrO3oIkn9sxksJRwZv1iIiSbCBnCCB1IvBPOWDuSTDuaPCuWCXo9WepZxqvvkqVeIFtdI1u91C15nzT5MWnyY2bIdz3w+QjVcohqOUSVHKJMjntA9SGqZT9r5GEPqD5CpRz01KY+SLUcoFr2Uy+7qJcuamWfB3Lvp0m2s8UDqVs8MbhbpYl2qWCnrKJTVtIlK9gty9gnpeyXuRxRBZzQUTyoB7NLD6HZGMxaYzBzLIuJtkW+bTHGsQhzbXzd+//su1dFOQFk2BHMsuJYnDHrpvvzkdZHmSBFlEsLlbKPCjnMTGklTxrxkaE3fX5+f3YSB/RgXpAhLDNcru4QQkWIESFRhAARpohQIcJnIZF8IsJbMoxrMpYnZQInZT57x1SRLc0UyHYmyh4iJbf39Xsg9TMSw/dFSBDh4fTl/FKE1yWCjXo8MU4UhpdDuOtNoNsNy4e4NgEejXK8SHJcxtneFNjepDleJDsOQ12bYNeLWNeLZMeLMY4PJXYom3Uy7cvrudp5nKttR/lOyxEuL9xClSRzMLmMBySG5RJGp8RyQhJ4TMZ64sAXcDm94Jb3cV9I/Zhk90LqJ2Q8T0gmlyWDK5LBUzKOp2UcT0saR2URezzO7V1SQbtU0io1bJFaNkodzVJPk2pgnWqkVraySRrplDUeOL2a3R739Ra1lk2qgu1qLQ/LfC6pLJ5UWWyQDUyXZ8hXz5EnL1EoL1MkLzJFnqVYnmWnHsc+06HZNJhphTLMtRnphNCkJ7NLF9OuC2nT+WzRRWzRk2nRE2lWS2hUq6hXpVTpRdTqeVTqyVQaWawwMnnAHMdyM5VVZjIVRgJVxmjKzdFMNceQZMcyzBlOmDOMaGcwka5NmGsTaycw3VjAbGMx841llOpV1Kk17NcZXNYWLyjFVtMg37Z4Vik+FuFjUbwogezQaXTpcVyVGK5INN+VETwnw3leonhMBbNf+/K0uFy1/fggOoWfVdj8cotFpmgiRRjS57nv53pfB6gzbH9y7ADmWkOZbwXxgBVEizGaAyqdg6qI45LPGcnigmRzUbJ5VHK4JBk8IRlcljTOqGKeUiO4piwuaIsOncReVUyH1HBCZvwVUquJHkg9kbNSwm6ZxyNSxPviywciLDKy2Sj1tMsadkgtHVLJLg+g7pTVtMsK2mUeW1U+c62RpNh35wSNdgLIs4eRYw8jy44g0w4n1xpGsTWcYms4BXYk1cZozqpxfHfMGH627Vn+4UoRP9wazhyJ4vHJETheXje9bqATR6Sdw3C7kBhrEvOMGdQYBTTqIjaqyTTrXCrMMNYZkZQbRSwwE2lRK3hQpnNIFnJIFnFIFrFL5rNZTSXeCaBL5tGp5tCuZrNTzaJNzWSbmkGpMfGWfQt2wrqj551RDHdiCHeiCHHCCXSDGeIG3NV5ulGO63fbf+v7fPjwmZE8sXsmQ2Qu59sWcmbrA1zc8r84v/HfOdP87wRKOUFmFVHmLmKMh7qlPTKOqqVEGQAAIABJREFUMMxcxhjjISbovRTpfRTpA5Sow0xSDzFFHWOSOkyRbmOCbqFItxJvdDLciWWEE9cb+Z1mZZFh5VBsTmWSOdMDqecz21hEkTmVYnM6mVYeBeY0CswpFBgzKDAndR9r9gDtUuYZS1hgLGOGrmGa3sEa1c5SvZVJRhkzjYXMMhYxx1jMPGMJi4yVrFZbaJAWGqWVRtlOk+zoVYN0sk529YHUu1kvHTRJB+tVJ42yi0a1y+OmPkCD7KJOtlGrtlAvW1kttRTK5F4g1J/xop+TSJCTQaCTRoCTgr+ThJ8Tz2A3Fl93ON5uOJvqjDuWehibdvOmiP4qwrUZ79hMdiwW2BYrbZOx9+Co/lvV9fWoU3rrUfvbRQTYkwmyZzLUXkCItYRQcwWVmS8TLpVESD2RsoEoaSFadjBCuhgpB4iVh4iTkx5I/TgJ6imS1HOMVS+Tol4nTd5mnHzA1KzxN81BX/GUEPu8Uj39XZNrrWq/63Nhu9HYbiyOG4/jJOM6abjOeLycPLycQrydErztafjYszxu6kX42ksYbNXgZ7bib7Yx1DjDUOMCQ43HCNZPEKyvEKKvEqJfIFS/RKh+jTD9hgdUf0KY/IIw+Q1h8jvC5B8Jlz9cB6q7ofQ/Eib/QJj8njD5A2HyT4TLHwmVvyNUfkOI+owQ9WtC1K8JVX+Pv9vEq+ffvW5M1bd0153mQn2P6akTfru/ud+O5vutL3st7utWfnoR+elFJCUl3TItNCkpqV/r2wMa0IAGdJ903xswoAF9qbrXWjf9dbvdqL98Cs+eFXalN3BIlt0CVj/AHlnMnj6gulMWUCpjGCvdLtfx0l0vOEu66yAmiOD/DTiXA/r2a5cIL4jwkgivifCmCO+IcPKG434m3U7rT6Xbdf2pCNVfUhvu92RHO9bn7oztmeT1OJK/STt6+6O+UdA9+ryYtRvrUd9YS/WLyHb9sLwGfyWTxP/5aftt6xqL3Fscdb/75eXLYDccX/fu4gMLMot7236jm6Andr7n95z0/l+HCY7F/yvCf8q9XTsfN5A4O4c4O5dRdhYxdgbRdhrrZycwJW4hv7r0b/z2mX/nl88HocX86718j7XJvugz5Hag+m4A9e1qX79y9m2O1FSSJh+SKh+Q4/Ueo+UF6mceoDn8GK2qiSl6B8mqk0DZQ4C0cqn9/xAkI/j9d1rYtiiQ0U4YyfYwRjqhDHPCyVRPkKGukK6ukKGeIUN9xwOsr5EhH5MuPyJdfkSJvEKFHGWtPES1HKRaDlIjB1krRzyg+iDVsp9qOUiVx0HdDan3Uye7qJW9VMs+amQv6z3RoHWylxrZT4UcoUE62CIbaJFmWqSJFmliq6xnu9TQKqvokGV0yRI6ZTG71AI61Wza1HTaVDbbdTibDF9Wmf5Mti0m2BbZtkWaY5Hg2MQ6NsGujfsVP9++bAW5gxlrhzLRGsEDZgI/PDsIESFYgnmk5REKpICzEy6zTnazTu+lVnVRqjqZoDcxe/yoW37mVmhv3pBBvC8+PC8WZ8TmZRF+oxS/EeG344SHRHhChJ+5XvxKCx9IMK/KGK5IHudlOkeklJWygnFSSZAkXPf6J2Ui35ER/ECE74vwtpfJVYnnl9K94exjpXhHKTqMMGKdiFv2O9LjShvvWIT3w5V2Y2T5i09f5bm2gyyQUOpVNF2SwElJ4xnfAh6TVB6VXI7Kgl799uyvbroHPzv7Bx5JP8QFyfE4abO4JFm9Md/dgDq99+dTks5lyeC4zKRD1rJTKtkm1WyUehpkA/WygXXSRK00U62aqVMbqZMutshGdksZe2Q1XVJGm1TQoCrZoCrYoSo5KvO4pDJ5UmXSpRYySZ4nW14lXd4kW75PrrxOvrxKobxEi86g03TYZhpMswOIcG2KzVwWGVOp1CXs1EVs1YU06Sms01NoVCtoUuXU62XUqyXU6MVU6hlUGPnUGDms1+PZrNPZrNOoM8ay1kii1khnq86gTWXQorJYYSQSc4uo2mAnggXGchbr1SzTa1mla2iVeq5qxYtK8YpSzLAsXlSKT6R7Q+I15U+HjudRSeIZieGSpHJVRvGCDONFCeFx5ccB7cvzgwJ4VFw+jM2kTEzCRfjjS0KwCMGmcd197uN6McbxJ8kJIMUJJNcOZLoVxDxrKBt0HO06icMqm6NSwnnJ5YJkcVGyeUSyeUzGc0nSuCTjuCTpHFUz2W6M4KzfSI5ETWK7VyrnJJ9dUslJD6Q+f5OTeiIH9SwuSQ7vyhB+LMIWYxAb9BT2yFLapJIOWUOXlLFLVtMhq9gpy9khy+hQhbToEoqt5JtqQt9JEU5AL6BOt8NItUNJsUPJsiOoMEZxRKdwTKWyyhzBAT2S9SqSxUYoB3UYz0oEK83A617Pdf0Z7EYR4MQT6oyjwCxhuTGeciOXaqOA9Xoya41Eys1o6o1MJph5LDFKaFdTOCRzOCgLOCgLOSgLaFdzadKTSLfG0aTnsEPNZLuaQbs7hz1+i9ioJtGsSwhxbg3nA9xghjsxRDhRhDgRBLoh+LmBd3V+7lY9G+AM8eOZQyVc2TeVITKLITIPP1mAn5RyumUJJzcvJ0BWEmY0EmnsINrY20d7GGY2M8zcQqbuokDvolB3Uah3U6j39ILqiXo3hbqVAr2JQr2FMcaOXkidaKWSb02m0JxKgTmJYnNaL6TONYtJtjNIua5GdQHZ1gRyrCLyzIkUmJOYbM5imjmPGcZCJhrLyTOqSTNnMsdYxVK1haV6HVONuUwz5jHDmM9MYyGzjVIW6XpqVAsN0sI6aaVOdrJe2ljvgdQ1so/1srO3LvUydbobUEsHDeZeGsx9NOouGtUuFsjj1Es71WoTtWozzbKDDbKdjbKNeDvxrq6NtxuOn5PAEGc0g51YBrkx+LrD8XEjrovE/Sqcrz0a6dosti2qLJONlsnOv3FwdjfqjvqOxddJ6BP1nYe/J+p7qD2HYGshIdZSciLbeaiunHCp5tCqf6Z21ttMHHmBzTPbWZ3xIctTPqIy52Eq0v+eMeoi8eoJEtV3SFbPeyD190mTdxgnH123KfXG+drnQer+fJ565lJ3+5my3eHY7kgcdwyOk4TrpOI6mXg5OXg5BXg7E/G2p+Bjz2CwVcEQq4YAs5NAcw+B5kECjSMEGQ8TZJxiqHHeA6qfJFg/Q4h+lhD9IqHqbULVe4SpnxMmvyJM/p4w+a0HUndD6B5IHSa/JUz9+rpjwuUfCZd/IlQ+I1j9kGD1CcHqU0LUTwlRP8V1cnr7k5dr3eRW/7zz+nllk2489n6v13xT1BNZ/21U3/JZ/Vnn7oHW97vdAxrQgAbUR/e9AQMa0JeiLxtO9x0U37i4feMiZc/g76dng7mc3tUHVl/vqu6SUookgXARokQYIcIo6YbSo0QY/g04jwP6r6MWER6X7oXxp6U70vtF6YbVqTcc+74I70m32/odz8+Hv4Q2fJMmPNvqunj2vL4uvrhnN7HIN7OecX/V3zpKN0aw5acX3XMt42/CJLGnL191PwY74fi5UXcNqvvWDO/7ubtdf/r7ujmOxR+V4g9KUWOZd92fGHscyVYJiVYR8VYBo+1cYu3xNM4YS4SMJlRiCJJIfv/s/8ZbhvC9qna2pt/9Bo6eKMilS5d+oefInb6D+/v3O6s2MiP9u4TIvxIi/4ol2bx1tpksoxtQp8h75Pv8lBR5m7HyFpnmW2Tp4/hbLQSabSSGHmfDimX4yAMEyTLC9FSG26MZ5YQS4nTHuI4yN5Gqz5OmH2GcusQ49QTp6jLp6gqZ6lky5UMy5IdkyA/Jlx9QLg+zRh6mxlODukYOUCUHeyF1j2O6Sg6wQk5TKYepkMPUyD7qpIN66aBa9lIlu1knHR73VQf1sptqOUC97GKjtPQC6q3SyFZpoFXq2ChltMlidqpSWtUCNqt5bFEz2aImU6+LqNKpLDb9KbYtcm2LdMci2bGIc2yGexyePdc69Ib//jbIy/VlatJMrmx8jvcOjeL1thSyJZsiKWZf3BnWykamGSvJNCtItOYQZecwM3s5hVklKNMgL8sgzglluTmCqxLFazKCNyWaH0oQfzfY4pci/EqEXwWG8ANR/Mq72+H6YxF+KsL3JJqXJYFjagKPSRHnZQrvtHZHfH9WJfzZ40BqlmG8Kd2A+i3L5gdi8YEIH4oPn4nwcxE+FoO3lOYlpTivxlBp5BHbB3TGujY5jsUc26LCMllumcTd5npNyJ3Mnz/96wLX0wce5cLsHXRFzOa0TOSsTOQRyedxGd/tiNVpPClpPCQLeyF1rAQhIhyr+hPHqv7EIBnXez8Giz+R4k+tSueESuaMZHJW5XBJcnlSsnlaUnlGpXJFjeWyGstlNYoH1SQ2SyUbVBXrVDW1qoZqVUulqmetWsda1UiTNNEgO6mVfXRJGbulnC4pZ4OqplFV0qIqaVOV7JK1PKEyuaTS2akWMUFeJlPeIkU+IEO9S6a8TYb8gEVygid0ANtNh2bLZIVlkmCHscSYxSJjOsuNaazTJbTqYtbrCaxXK2hSZTSoVdSqldTq5VTouZQZRVTqQuqMPJp0Npt1Jtv1ODp1Cvt0Ent0JjtVNjtULgfUOA7pZPaodMqNsYxwro9bDnUimWTOZpWuoUI10CRNnJdxfE8p3lQmx7TNQ9rlY9F8JIoTOpCH1EiekkQuSwJXZRTXJJxrEsQL4s8l5UenMZgL2od9yqZRNFWiGOq5VgWZxbf8jAxyvUlxAkm3g8iyhzLDGkqFEU2XSuQhlcoRVcBZyeW85HkAdQ+oTuWSjOVxSeG05HFCZfPduY1c2XyMy6VbeS0ilRN6DrtlTR84/VdIfV6KOCdF1OgZXJZxvC++/EiEpySKwyqR7Wo+bbKG7R5A3SUr6ZBltMtSdqqldMgi2tVkVhqZjLPHkHCXoDrM8WecHUaaHUaKHUqSE8ICM5oOncgencwBnUS2HUybHsEOI5o6cxgrzaFcULGcVjH4uDfHfQc5aYy345lmxrLQTGWZmUmZkccaYzwrzFGsNeNYaEwmzUqjTs2iRS1iv8xmn8xjv8xnv8xnu5pNnS5mupXCLDOHAwFTOTFiLSdHVXEqvobTY+s5HFdOgZlIuBN9y74NcQMIdSIIckPwu00dausW7b/5udo/l3phVgl/+sH/h6/k4ytFDJJJDJZpHlA9Bz+ZzxNt/xt/WczywqtEmJuIMtqINHcQae4g3NxCmLkRPyebMGsd43QbebqNPL2DPN1Ovu6kWO9joj7MBN1OvrGBfGMDc/w3Ms7/EI+2Pc7xsvM8vOws24q6KDKmU2xOp8icSqaV54n/TuutUZ1mZTHOyiHDyusF1blWMflmCRPNGUwwZzPeXES6uZQkq4QoJ44FupblqpFlupJJ5kymmLOZasxlujGfubqSSrWJerWZemlhrdpKo2ynUdpolDbWSxtlcqjXVb1B7WCtHKJZt1OvOimTXVTrPazzuK3L5SgrVCcVqokG2UqzbPeohTQrp1/X5Lpr7TUYbzccHzcSbzccw6t7XH5jetOd1lG+yHd0hmOx1TLZaxpcHT+RMfcw3v1bk+OG4LrD8HKib3BRT+jjop5PiLWY7OjlnG34F45X/YkHy/87XcvXs6v0nxgu2ykrepfygmusyv6Y6bGvMS/uDPH6MRL0ZZLUVZLVi4xVr5Gq3iRN3mO0Pt2vDeH9TfjqSdO6cc7Xt7yRTz/Oh+1GYrsxOG7cTZHf3e7peQyxqhlircPPasLf2oy/1Yq/uZMAc7cHVD9IkHHc46i+SLB+nGD1AiHqFULVR4SqHxGqfkKY+gVh8kvC5O88Tup/IEx+R6h8Rpj8ilD10+5j1K/6HPM7QtSPGarfZKh+h6HqPYLVBwSrD/G1qm/br54N+LcC0DeuUfZs8r7dMZvqjHsuG/VfVd+W+tQbqq5fD+l7be92zfuLztUHNKABDehL0n1vwIAG9IX1ZcR63wlQ32oH4n98+nbvQOCVs2/zb58W9cLqGinpdVXvlyWUSOIt2z7oG3D+BvRfT+tEOCbCCRHOiHBRuoH1U9Ltrr7x+O+J8KoIr4jwskevfME2fFMdydqxyMu1aKkrYULu5G8spL2Xfr16/l2eP1v0udel55mltP5W9P3V8+/yb5/evk9f9UYIP2c4QU4sAc4I/NzhDHYjGOSG9vua9ETd9Zz72y3QXKoSxt3FPfOpVvxYKyructEu3BlDujmLNGs6KdYUkq0SEqxCRtu5jLQziTZT+PBUKUMlCj8JxRKX/1NVxP8jwjOGJqmfkYvLVq64q1SSr0o953xn1cZeON1XMfp3jJMPyPX6KXk+7zLWA6iT5fskq9dJUq+RrN4gTj9FkLUeX3sRPvZ8hloLCbMWEmrNJcyajeukE2DnkqyPMVafIkWfI1VfIE0/Qpp+lDT9GJnqBTLlQ8Z7lCPvUi7HKJdjvXWla2Q/1XKAtfIgy+QsVR5oXSUHWCOHWSUnWCMPUSGHqZOdNMoWaqWNatlNreyiVvbQIO00SyvrpIta2U2N7KFZWj2Aeh1bpZ5WqadFalkva2lRy9is5lOnZ7NWz6BeT6NeT6TMyGGemcVMM4NiazQZth9jHJsY1yaiD+AMdm1GujZRrk3otwxU+5n+/OzJEKJlBPGSwKub03l2bQEjZeR132Ou64eP60O4E8BYexiLzEQqjGQadDrHVBrPyFheknjelCjek2B+Zjn8ULo3fD0lwq/9Q/iFGHwmmp9Id3LJZ6bwmgRTY8RyQcXykQTyiQi/Thfelm5VivDErDLedYS3jO7NZO+L8KEIP5Ru2P2ZdKeh/EiEN1V3feIrWnNMxVBupjLCCSLRsSlyLEpti1rLpN00OGEYtJvGdc+dOfElnC7fw+aoB9ghD7DXrGK/LuOwlHJcZnNGJnNeCnlE8jxO6AwuG2k8IWk8Krmclimsl+7Iz/fO/oV0+YR0+YR5conxkoOvDMJP/ImTKObrPOaPKaBtbBLTrFgqjFGUGYksNMdQbqRTb+RQbaTQZGRRa6RRbkynTNewQtdSqmtYpOtYqupZohpoUA1skiaaZBv1sovNspk9Uk6HrKVR1dCgqtmuquiQKtqllksqg/Mqja1qEXnyBuP0x4w1fkKq/oQ0/SMS5SNmyUWe0aF0GMHUm4OoM/2o0yWs1gtYq+ewTk+j3JhCrS5ho1pBs1rLelVBnSqnWq9muZ7NSmMSa4yJVOsJ1BsFNOtcNuvxbNcZdOpU9ulsDqtcTqpkLqpRnFOJnFDjeFjl8JCawBE1kRqdzUgnDMPLIcRzf800FlKtmmlQ3XWYX1SRvDllOi8dfJCX9h7ipa59vFpWyTNr6nhUErgkGVyVkbwiQbwkgbwg/jwn/lxWfhTb3qy0LGpNk53DDDYMH82qDHXdxr0Q14dYZxDJzhDGOt31nIe43mTZQymxg3nAjGCfTuSQTuSgyuekyuKsZHmc1Lmcl2wuShqPSjIXZCynVAZH1HieDB7OYonjmaZ9vJZUyLsB4TyiizgkS3rh9LmbYHUB5bqUZySBj8TkTfHleRnJKRVDiy5guyxju1pKmyyjQ5bRIUvpkKV0yko61Ura1Qw26Xxy7GTS7DGMsUfc1TNjsOvDWDuEJCeEmVYUTcZoNunRbNfxlJrRLDcjqDeiaDQiWW2Gs9SM5mEdxyEdx0IzCcdTK9fLDcfHjabYzGCOOY5iM4ot4+ZxcdY2jmRX0ziskKVmPMvMeHLMQtKsAhp0EW2qhD0ylz0yh70yl91qDi1qBmuNAiZa0Yw3olkvxZxOquNs2jrOZa/nsRlbeHxuK5cWbv/cvvm4Q/C/BaB23GE4bhSu+/nnyssdhrc7AscN7te59DIT8ZEcfKWAQVLsAdVTGSwzPLB6LuNHtBJiVhBsVRFq1RNqNXjUSJD9AIOddCLNRjKNJsYbzWQbLeToVnJ1GxN0F8V6PwW6hVxjPXMCuigbdoqq4jc4WXmRY6vOcfSBMzw4/xQPrzxPVUITSVY6ozw1qhPsVBLtcYz1uKnTrGzSrRwy+4DqHGsCaVYJo+1JxFuTGGmnEu7EMMqaykJdyQpdzWJdRrE5nRJzRrfr2niAFaqZKtVMrdpEpdpAjWyiQbbRINtplO3USzuV0k6TJyVlg9rGCjnOOumg2aedVdJB06BOGnQX6619VMkelqkdrFb11MsWmqTVoxYmmXOIs8d+4e/LbTXXl4Dp+f3z1lG+6Bj9RK2+6XW/rLrXf+vSjoUtodgSjiMROBKJK1G4Eo0rI/jomZH8/Kn/Gy+J4+CmeIKtUkKsJYRYywi1VhJmlRFuVhBuVjLEyfrC9XxvXHO7lSu4pxxXhGfc2Z9+9kR+u046Xk42PvZ0fOw5DLIXMshewiBrpcdFXYeftR4/azP+5nYCzE4CzD0EGocIMh4iSD/GUH2ZYP0aIepNQtS7Hkj9CWHqJ91OavVZr5s6VH1KqHqfUPVDQtUnHpD9c8LULwlTvyZYvU+QvkaQfoWh+nWG6jcYqr/PUP0Wvtaau7qOPXWeb3Vee1K7esC/0pptdV3f6s35X4e+yaC6xzF94xr1vcTo3+isvt99G9CABvQ3r/vegAEN6Avpq4DTfRfUPw9S32pA0BOz++dPhZESzGRJJkaC7/t5GtDfjspF6BJhtwgHRDgi3a7o09INq+NvOD5Jul3Wz4jwRnoR3126lO8uXcrzfWrXiHTHEffn/e81EnhAX44m5E6+pWP8z58K//ZpUb/r0n0R+X/JoCov1+qdhL9xNo03zqZ1Oxm/4trhg91wQpxEgp0xBDmjCHBi8HeHM8QdxiA3rF+v8XmT3Naq9l4n+DsZwneUotXQjOnH4ttrWvOKoXne6P/9FmknkWMuIstcQKY5h3RzFqnWVJKtEuKtQuLsXGLsdCKdJEKsWArSpvQuBP6rUvxKKT7WmgX257fvRkB97do13vveh197pNidAHWI/Auh8i+Eyp+Jlx8xVn7AWHmLIv/vk+39IUnqVZLUyySql0hQz5GgniNGnyTAKsfbnoSfPQkvp9BT2y6baKOTeP0Iifoiyfo0Y/VpUvQZUvQ5UvQ5xstrZMn7ZMn7ZHu0Us701qCulX3Uyl6qZD8VcrgXTlfKIc/PvaySo6yWY6yRh6iRLtapTdSqZmqklVrppE7aqZZ9NMl2NstGmqSNddJJveyiSbaxWdbTInVslRq2Sg0bVRX1ajXr1TJq9XzKjGksMCex0JhIqVHAfCOLmWY+E61UCqwUxlkxjHSG9MKyCNcmxbEY4/wVVH/bHNUBEkCEDGOUjGKspDBMhiEi5GV1PyeD3CFEOkGMccJIt4czx4pllRlPhx7Lw2ocFyWTZyWR12U470kwPxaXV6UbTh8T4YIIb4nm5x5I/UtRfKItfi2aX4nBz5XmF6L4O5Fe/Vy64fOzks4PxYd3RfUC6vdF+EC6IfWPpTvy+zOPPhbhDaX4jlZc1JozhmafjqDVCKfGDGOVNYhmy2SPaXDO0Dyj/XhRDeewLmCn7woOB1Wz37ucQ84a9ltr2WuUs19W8JDM57jM5LRM4ZwUc1HyeUyyuSSZPOXk8KikcklSOS/JxEgggeLPwfm/IFs+6IXUl2QMs6SSGBlJicRxThdxLnoZT9YdZP+WDqakD2K4E0SsHUm0E4Sf68Mg15toJ5AoJ4QIx49RdjxzdC1zdR3zdANzdCMrVCONqokNsp5G2cZ62U6VHGKzbGKrWsMGVck6Vcs2qaJdquiQGs7KFE7p0azT8xkvb5Okf0a8/iWJ+uck6Z8Tr3/Kdj2LSzqSYzqcBiOU9TqbreoBmlQpLWoeG/QM1ulp1OgHaFbVHpd3Jc3OGmqCaqkOmsYiYypLjUksN4qp0YWs03m06Gza9Hh26XEc0XGc1hGc1zFcVPFcUKmcV+M5p/I5qUp4WKZzROZxQBZRrUuIdYaR6KkLn2VOoEm2c7RmBNcevcS1C49y7exFrp08x7XjZ7h29CQvde7j2sGjHI6J41UJ4GXx50Xx53nx54QewnbDF8PLodC2WGiazLC9mWGFMtkaygQrjDw7hDojltXmcOZYwUy0A8l0/BjtDGKoaxPneLPCDGGHjmefTuCAzuCoyuKUGt8tyea8FHBBsjknSZyRsZxQY9mr09lnRHPON4zHffPZLr6ckRBeFx+uOakclfke53R3xPf5XhVxQfJYZRRxWMfykQhXZTTPy3AeVXHs1qm0qplsUYvYJotplyV0yFK6ZBW7ZCUdagXb1Tw262KWGOPJtpNIsePu6nmhHYu1K8t4praTp6fVcDq9lHpjFKuMEYy3h7LMjGCZGc4qM5yl1ijy7Gg6dArtOoNtOpsoOxkfNwpfdyQFVjKLzSwaVSoZ4sNTtbt5sqyDp9fu4PKybTSGTGWRmUm8lUWJOZN1ejKtagYdaiYdaiZdMosONZMNeiqrjFwmmXG8ty+GK7l5lEkmj8/ZyqUF27hU2sYTy9t5cvUuRph3F+PtuJG4bjSuOxIvdxT2bdJkXDccb3c4Pm4sg5z4O76ulzOGZKOOgri3ONRUia8U8uyDRXzncAmDZDKDZSpNJdfwtxcQYq0l2KrwaC0B1jICrKU4bgS+TjLDzCrSjXrSjXVkGOvIMBrINlrINbYzQXeRbawj21hH+ciTFEoTVQWvcWLNBY6tOMeJqoucrLrI8fLzHFt+ls3pu4i3xzLaTu4F1UkeUJ3qif1Ot3LIsHKJthPwccMZ6iQQ7oxhiBuE4QYxzC5gojmfUr2axbqMeXoZE8wpFJvTmGwsZKFezxq1jkrVRIVqZrVqoF5tZZ1qpVFaWS/bqJOdNMtWNkgbG6SNjdJKpX2Iemmnzt7DctnJSmmnRjrY6LObamlhseygTNXTKFtplBbWSwvrZStF5gwKzWkM+oI1xvuOr3rmFHcagxVmldzz+/WMn29nRrjfY4dvu24sF9UzJ+m7EaFnDtmfuX1/IfV7Z//Cw1V/5r2uMkcWAAAgAElEQVSzf7llMuHnOa61YxHj2qQ6NrGuzbB+jDdtN8oT+T0ax030RH5n4GPPxNdewCB7CYPtVQyxKj2O6mb8rC34m20EmPsINI554PRVgvU1QvT3CNFvEaLeIVR9QKj6mFD1Y8LUTwlVPyJEfUCIfoMQ/QNC1HuEqg89butPCVM/Y6j+PoHGUwTqqwTq5wjSL3hg9UsE6ZdxnPQvdF3zcv+6GX9bXRfasQY2ddyjvujGi/utewXV/V3zG9CABjSgr0D3vQEDGtA9KSf9qwfUPboTqL5dbNHdxJEOaEBfhkpF2CjCZhFaRdgp3c7pfdINqxtv8TdLly7l6X7E5SclJd0RMn2T4r0H1A2s83Ktr90xPtKxGe12Oy6H93MRoT+K10fIlNfJlNfxczK+0j74OZFE2GmEOWMJdRIJduIJcuIIdEbi70b3gmrffjiGlGnwH5++fdP90vMd0ZBVwnNKcUkpTmnNYa3pMDSrTIPY2ziXHzcMHjcMLhoGM+4AjQ0vh3gngmnGCiYby8gzl5BjLmK8OY90ayap1lSSrImMsfMYaWfg54Tf9Pfpjs07WvOSoXnCMG4bM56Xa93xOfJ1PQ//8im8eDb3NoD6ekgdrv7MSPMPZHm9Qfb/z957Rld5nnm/130/bUsCFdRACCEB6gUJgYSEEKKIKkAIFVRR7wKBQFQhuiiimmqwDdjY2Ca2Q2JPuuNMMk5sp9lxxkmcNjOZmffMu855V9511lnrfPmdD3ujiGrsxCFzog+/xUL70d7P1tPu5/49/+vyfpMk9QaJ6sskqlskqFeIVy8Tr28Qp68Tq58l2hjE316Fy5mOy0kj2Kwm1jhLnHGOeOMCCfoiifoiyfoJUvQZUvQZMuR1ZspbZMu3h6iSC6yVMzTKcU+P6QM0y0Ga5SA1coZmGaDJU+67UQ7QIPupluPUyTEa5Qhtso121U276qJTddMmu2iTftrkIF3Sz2bZSI9spkv66ZJddMkOeqSbLdJCrzTSq+rpUnU0qkrqdQW1uphCYxFzzNkkWjPJtqaz0JrOHGsq2VYy6XYiSXYcQc5EQl2+ZDm3y4DbQ6J6ost+pL7Hfyvkpy9jW3E/P7o2llEyitcvvnnHtSzI5UeEE0yCE8YqM4J2YxIDOoZTKpHzKpUXJZZ/kAjellF8TWm+okzeFMVuEX45Q/g4eSb/IMJPxOAdMXhTvPi2+PKhGHwkip+K5kNxy+n3h/5VQz/7qbil9G1B/ZYIbynFd8Xdd/hHIvxE3KL7fXGntL+uFM9pxUVDc9LQHDU0fcYo6s3xzLYiKDeTqDVmMKiyOKXmcVGWcCJgJcd86zniXc9+qeaA1HJQajksVZyQ1ZyW5ZyTRVyUeVyW2TwpMzgjyZyVJJ6UZM5LEjslBRHBV0YRIH6UywW6ZCcDUspTksJVv5U068PskzouqAVctBZywV7CoFNBX9x+ElzJ92wfH5f3Hf8PdCJYYLSw0Ghnme6iQa2nTW2gUzbTJTvokj7a5ABNcpTtqpZdUkefNLNdWtklrfRLG2dkBaf1JMqt5Uw3vkec+hnR+iNi9M+JtT4iwfmYm1GRPKUiGNDhdBvJbFVV9KkK9qkydqhCtqgCelQlPaqDbtVGt2plb9gOjuQc4djM/ZzI2sfe5E2UGQspN+ZTYeRRbeRSb8ym3UhhkxHJMSOEi3o8l/Rkj6RO40mVxQU1l7OyiFOynGNSzGGpZJ/U0y8tNOtVrDYnUmhb+JgmIsKtp69y69Iz3Dp/mVtnL3Lr1HluHT/DraOnuDVwnC8eGORytC9fkiC+KEGc0v60mKNZanvj6woi00qjy0ilRy9gQGVxQmUxoGawQ6ewwYinxZhCuRnBQiuQPNufPHs0MY5NumNTYo1li47lgJ7KUT2D02oGp1UGZ1QmZ1UmFySHSzKT85LGaZXMcTWVAZ3McT2eMxLGKwEpnJEA3gk3+aIEckOiOS8L7yOo53JZ8rgsWawxZ9Bhur/LdUnmporkC2oiJ1UKu1Q+W1URW1QRu5VbUO+TGvaqavpVJbtUBVv0Qrp1DrlWGhl2Isn2lEc6V2jHory8nNfOXubmuj3cKNnAiys6OZ9ZyjQ7hCXWWJZb41hihVJkTmGlFUOoM5Gtejo9ai7r1XJq9CqyrZnMs9IoNjNoMjI5EzWb79f789quw9xYd5DXtuznuep+msbMJ8+cR5SdzWIzm3q9iI16Idv0InaoJexSS9muF7Fez6XMyKA9YRXB4s+XilMokBiWSjSLZIqHGH648ytURoUz2uX1id/VcYXjck3E5ZqElysaL1cc3k4C3k7yPWW/3Qnqifi4JjPKicPXScbfSXrge9uuccRaGexVRayQp0mT75GRMJu1BbnMjO0iX/VRrE5SpE4QbJXhb68kwC4kwC4iwF5NgF1CgL0aw8thlDOXWLOCFLOGNLOZaWYr08xO0s1OMo1eZuntZJhtLA/u5/C8b7ErYz97Cz7gQvcVLm19jnPNT3Om7jKnKp/kROkFcmQhs8y5RNuJxNrJxNtTSbTTSLLTPYnqGaRamXeUTfd3BTHaNQbHNY6xThyJ9gwKjFJWGGWsNMop0CXkmAvINfNZpuuo0m3U6nbqVReluolmtZ4OtZku6WW9bGGdbKdLbWKjbKXHI61r1WZWyQW6rf1Uyw66A5+gZdQgTdJPm9dG6tUGFqsztMoGumTzHSwxipll5hPhRP9Z18pPGnMNF5wi7gf3H9Qy4JOYle0uLX5bnCYlJd0znkyemsLU9GmPfQzx35mNzXdus/vNXf3hvXuro3k5s/E3e/A3NxGiX8bP3MzNS58s9M53/Dtp8u4dDH+o+n7za8Nb/MRbJrmOxXTHJtFzn/lJ3/H+Jb+n4XIy8LELGGUXM9quxNeuxc9qxs/agL+501Pm+xxBxjME6+cJ1jc9kvoNQvXXCVVvEqr+kbHqnwjRXyFEfYMQ/Roh+nVC9FcJ1d8gVN8W2W8TpG8xxniKMcYVxhjPEWg8T6Bxg0D9EoH6ZXys8se+P4xwL497bu9R7nUfNuf8WefDh/e3HmGEEUb4K/LYV2CEET4197tR+Tzk9N0M74U5fAA9IqNH+FtgiQiNIjSL0C5uIb1R3L2p+8Sdrp40bPnP0sf97s8cPoAdEdQj3CbVsZjpmURIdWySHZtEx2a0689732nqFaapm0xTXyDMqvzc1t/bFcREeyYT7BmMt6cR5kxlrJNEiBNP8G1R7UTi75rwyH2qh6fBb17SQ0+4D1+m19Sc0Jr9hmabYbDONGg2DRba1lBy9TaDpsEx0+CIabDvE469QGcCq3Ujq3QDK3QtBUY1C40/iepp1lKSrflMdKbi85CkzWrb5IphcNo02GsaFNkWfndt003t7uTLg84f32++TKEnqfp5cvvaPLwH9d3cFtRj5Q+Mk39jnPwrYfJ7YtVbHkH9RY+gvknckKC+Rox+mhh9kWh9gQnGTvzseUQbh4k1BokzjpNgHCLROEKiMUiSPkaSPk6aPkGWfIts+Raz5JtDFMtVauQsDXKMNjlAixygyUO9HKFOTgwr932AOrWXWrWXNfIE9TJInQzQqNbRpTroVC10qE7apJdO2U277KNN9rJettEr69kgW+iS7ayTLXTLejapRnrUWnpUOS2qgmpdSrleTZEuYrq5lHgrhxhrDqnmIqZbKWRYSUy14xnvxJFgT2GpFUW+NZFcO4QZjjcpjk28YxPt2ES6bPz/G4nqUS7/oeP07tfiHD/mWmOosEJpMcbTY0SyX0/igprEy2oCrys//lEpzhqaHabBTW3wCxF+Piwd/ZYI31cuvip+fFt8+b548Y548YGY/GzYcj8Sdx/rn4jJh+IW1D8Wd0L6nzy8JYpvKcU3lDtd/Z5nmR+J4sdiDP3ON0W4rL04aWgGDPcx22ca9BhR1Bpp1JgZtOhcunU+vXoZR1w1HJAyjqgqDqlqDspaDog7SX1EyjklKzgrS7gg87ksmVxQSeyXWAYlnkMSS7fEMEF8ERFGiw8B4st2qeUpmcETMpcjUsBprxWckEI6ZC/bpYujeg2nnSLO+yznsOSzXy2g2lhE2CfIlCAnkkxzNeVqHU1qA82qh2bVS6vqo1P66ZA9NMshumUrfdLAXmlkh3SwUzrolw5OSyF7dDKrdAFJ8i5R8kui1MdEyq+YIL9kSeAXeDUti+NqCk/oKLaoVfRJDQekioOyhn5VyDapoVe62CydbFQddEoTh2Yc4nDmAEezBziWfYATWXto9F1NmZHPWmMetcYcysxIVtsm1ZbNemMsu3QMh3UcJ1UaF1Q6F9QsLqi5nJHFnJSVHJUyDspa9kgzfdLJVumhR7bTqJoIlRjGiMGty1e49eTT3Dp3aShFfevYE9w6ctItqfcdZZq42GAEsNPwZ7uOoMNIYbMqYbtazROylCdkMU/IAs6oPM5IDidVJsfUNA7qBLboaDqNidSbgdSY/pRZo8l0LJZbY6kxI2gwI+nTqRxVMzjpkdRPqAxOqkwOqHSOqRlcUtM5L2kcU6mc0JGc1eG84hXOKxLB0zKJN0Tzs5BwXpVAnpR5PHkfSf2U5PC0pFFgxlBrBnBJ0nlZpvCiRPGyiuKyiuaAyma7WsU2tYrdUsX+YSnqflXBLlXODrWCHp1HuTGTHCuV6XY8iY/Qn/q1S3P5zRsWrw6c5tXdx/hCzwFerNjMy7XbCDd8ybVDyLaDyLMmkW/FsMBMIc6eSq3OolflsUGtoUdV0aSLWW1m02Tk0qHz2CALGUzvIEm8+fjkW/z61LeZJWN5btlcEq184q2FrDEWstZYSJdeyHo9lw16Plv0Qnr0fFqN2RSa05huRuAtNkkSxLe7o8iTSN7aGMU3WmOZK5NJk7EkqlCCPOe7B3FnejoGbycebycJH2cqPk4a3p6ktJdrPF6uCLxdUfi4pjDKiWW0k0SQnUuwnYPXfUqH264QfOxC6lU7/WoFu1UR9Xo5o5xsRjs5jHZyWa2OUKgOsUIdItXYgJ+9FH97Gf72cvztlfjbKxntzMJ2jcPXLiDZrBwi1awkzeggzWxhmtFBlrGZ6WYDBcE7yJBm9uau41jVr4mUeJJlBmmSzQzJJUvmkSMLubZmMfPMlaRbs+4Q1bdLf4c6E+57/fB2BRLsRJJgTSPDzGWZUcxyo4QVRikFxmrmmotYZKxhjW6lVrdRpzoo000U6xoaVDdtaiMdqod1ajMt0keH6qZTNtOmttIiW6lWPayRQdqkjwavrdS69rLW2UGt6qVKt1Or1lOhdlEnW+iQHjpk4xCrjCpmWnPJsOZ8quviOCeKaVYuM6y5ZJoL7hln3S0Th0vq2z9LSUv9TNdk7VhD95nDJerw+86Pvven+aARWf3ZuP13fhCOpLMs/Qb+Zheh+hoR8gsmyMdMkN8wQX5LuPyecPkXxsu/Mti89o7x993vFSQl9wjqNHmXU81/uGfsfj9xnZUuFNgW8x2LbMcizbGJc7nHm5/0Pd0lvyfjuOJwnCRPmnoGXk4WPvZKRtsljLar8DPXE2DuJMA8yBjzOIHGeYKMpwkyniNYv0SIfpUQ/WVCPRI6WL9CkHGFYOM6wfplz+u33CXB9dcJ1W8SpF8kSN8kwDhHgHHRI6qfZozxDGOMq4wxnsXbLnns+8IIn+0YeVx8UuWBu4/Dz5KoftzfcYQRRvi75LGvwAgjfCoel6AeYYS/ZXLFnaIuE6FChLUiNIjQIu7+1D0iVHqWzUnP+0zHSFJS0n17Rd28OFLie4Q7yXEsltoW+bbFXMdijmMx9c8sNebrTCVFXyVFXyFFX2GK+fDeip8VH1cwk+xcouxZQ6I63E4nzEllrJNMqJNAsBNL4FCf6ohP1af6k1hsmewyNBs8grrCMim0TBbbJjm2RZJjEeiy6bVMtlommy2T9ZbJ1If0is4yi6nQHazRbZTqJlbrOhYbVeSYa5hpFpFuLWPsIyZs5tsW/abBRsuk3jZZbVt39CEenqS43f/sNlebj/OMZPGMZHEo/U+ievik1N0TVH8Of3wP9jf/74ckqP99mKB2S+px8i+Eye+YLG+ToF4lXr08TFBfJUY/RYx+kmjjHFOMU0w2BklQz5CivkCyukaCHiTe2Ee8cYB44yAJxiGSjMOkq/NkyzfIka8xexjFcpVqOUe9HKNV9tIk+2iU/TTKPhplHzXyBE1ymCY5RL0MsFbtpkbtplIdpEJOUieD1MtOOlUr7aqZNtVIq6qjWzbRJX10yG5P2dANbJMWNsgm1kkv69VG1qtOutVaulUp7aqE1tH1NAU00By3jtqpm5hmLiLbaCXJLGaynU2snUCSHUeYE8MCK4oVViSLrQkssMYzxx5Hpj2GVMeLRMcm+L+RoH4YE1zuhPh8258iK5guI5SDOoSTOpSnVTg3lBd7DU2JbVJlmZwxND8T4SMPP5fb0ln4RxnFd2Q0b4sX3xUffiAO74vBhx5J/f4Qig9E8VMRPpTbktqLH4i7xPd3RfiqUnxFKW6qQN4St9z+obiF9Xti8CPRvCfCm0pxVWsOmga7TINdpsMeYzJ7dDJbdAa9eiH9aikDajWHpZhBo4yjupIBqWJAajggtRyWao5IBSelkEuSyxmVxGEdxzEVz7O+83gjsZJaCeODg9/itYuz+NrF/5fR4oO/+JIqlZyVdI7LXA5KAUekmMNSzkGpplv62CDb6ZMO9hstPOFTwHn/RexVy9irCuhV5SwwVxDk3D/lGuvY1OlSGlQPjaqXBrWdRtVPs9pDq+yjWQ7QIMfplyb2SDO7pI2d0sUu6aRXtrDTSKF9Qhfx6gMi5LeeifbfEWH9lhqpYJNKZJsRz2E1k91Sz36pZb/UMCBl7JJ6tsh6tsh6emUdW3waeWJGGQPTBjiUcYgj2Uc4mnuUwXmDLJJF5OuFTLKjCfX0bU9zLApsi0LbotEcyy49kf06jkN6BkdUDoMqn2OynONSyBEp56CsZbe0sEO62Sxb6JD9tMgRquQCPzj0E3ep7wuX3aW+T3tS1IOnuXXoBF88cIxUcTFHYtktMRyRIi5LLk/JbJ6SWVySOZyTxZyRZZyVxVyQ+VyUXC6oLM6o6RxViezVMWwzoug0x1NqBbDaGk22HUCpOYEKM4IaM4JuI57Dahon1AxOqRkcVxkMqBns0lPZo1O5pLK5pDI4qxK4pMK5qCfwogrndSuCb/ik8OPQSbwhwstOlKcX9f2S1LO4JKksN2OJcsZzXSbxokzhBZnM8zKJF1Qkx/RU+lUhu1Qtu1UD+6SGPaqK3apySFLvVsvZrBfQrWcz15pOlpVCmh1Hgj3poeeDGUlT+fUtm/HiMFm8SZRRZIgfv7/2c8qS5pPkBBLnBJBsjyPTSmKOmc5UK4OVxhza9EK61Bo2qkY6VQv1uow2YyHr9FL2+9dyLKiLj55x8fvL75Eo3nx/zzhyZAVJVgHp1hLKjQLKjQLa9VJa9GzadC7r9Fw6dB71xiwWmykk2+Hsbd7LBPHl7f5wZkkkiyWePInmO9sjubHuOiFmAMGuB5f8dgvqKLxcU/ByxeLtJOLtpODjpOHjpDPKycDfXsRoZzrerkh3etoVwygnjtFOIr5OKqF2PuPsAkY5d/awNr1G43JNosLIYqvOZ4dawg61nBgrm1FOBqOcmYx2spmjN1CgdrNY7WOh6sPXzsfPXoSfvRg/eyl+9mJsVyiWK5RgaxmJ5pohZpiVJJstTDXrSTWbyTQ2kGpWM02tZZrUMVNaOVX7MYmSTqrM5Auds3mxeS6zJJ9cWcLV4t3kG4UsMktIsdKGRHWcnULwfarMGF4OLpcf/q5xxNjJpNjTyTLnsshcwRKjkKVGEUuMQhYYq1mlm6jRzazVrVToFgqNSsp1E7W6i0bVRZvqpk31UKq6WWlU06K20Ka2Uqs2Uqm7WaOO0Co7KVO9FKstrFLdFOs6ynULZbqJStVHg9pBq1o/RJtazzKjlDxzKelWzh0J8NsEuEKJshOYYicz08xnpVFLsW6mQnexVvXQqLbRLv0o07gndfsgOXJ7uQMHDnymHtK5mfOH3u/1i2/eU4JaRGir7bzjPvVxjxf+uzJ3ZgpfvfgyZ7eW4ytVtCw+zsyx3yFC3iZC3iVC/ZgI+YAI+TkR8hER8iuPpP4dE4ZJ6lj5Ee+/+dEdcwW3t+E4aSVRvkSq/OAeSR0qNQ8cx99+n/98L48Fnodjl9oWeY5FpmMx1SOqoz5hzHn/NHU6LicDL2cWo+xV+Fpt+Fk9+Ju7CDAHPJL6LEHGZYKMqwTrFwjWXyBYv0CQcY1A4wyBxkWCjGfcEtt4gRB9kxD9RUL0G4TqrxFoPIu/eRR/8wQBxmkCjLMeWX2eAOMiAcaTOA+pOjHC3wZ/C/2pNzbfe459UOWBh1X9HJkfH2GEEf7GeewrMMIIn4oH9SUakdMj/L2SLsJCERaLsEyElSKsFmGNCFUi1IvQJkK4fLb09PBj5WGluEb6HY1wm1rLpNI2KbMtim2LVbZFwkMk6qMw2kkkUT9Bgj5Ngn6CRH3mc1n3CfYMpljzmGzPIcrOYaKdRYSdMSSqxw0T1UFDovrT9an+JKIcmy7TYK1lUuwR1LNtd1nlBMfd87fVMmm0Tepsk0rbIvEBf994K5cS3ctatZFqtZ4q3U6FbmKeUcdss4IJ9r3ldT+JJsuk1jZZZVvM85R6vv3a7f5d95ukEhE607/HdHmLXmniUvokstLv7IN39/nlz5XVtmT/SUyrPxAq/0qI/Auh8m+MlX+7I0XtFtS/J0x+R5j8hgj5CdHq9TsEdbR+kin6rEdQH2OKPkKyfoFkfYNkdYMU9RJJ6grx+ghxxh7ijL0kGftI0ifJka8wW/6B3GEUyTWq5Ry1cpoW2UOj7PWwhwa1h1o5RJ0cp1kOUS8HPIK6jwq1k1I1QKUcp1aOUK8206waaFGNNOkaeqSWHumkU7bTITtpl610yQa2qhZ6VBOdqodO1UWnqmOHbx1Horo5mriVo4tOcrT8GXoXHmbb0sOcKH6VLKODVLOaKDuLlpzd3KjdxcslGzmbv5Z1kbNZbI1jvhXKHDuIDMf6b1Xq+1GIdywWWL7UWn6sNwPoMwLZb4zitKHZZBossy2KbJNu0+CHSvhAueX0hyL8UBQfiuJnIrwjXvxAvHhHvPmucvGemHzgef1DUZ4UtVtQ3xbbPxPhx54y3u+K8AMPX1GK17TmJa15Smu+qpT7dSW8rYS3xeIdMXlXhO+IcF1rdpkG20x/+nUyh3QmR/UCjqtFHFXLOKwKOWYUc1hKOSzlHJJKDqkaBqSGg1LLESnnrCxin5pKjxHFVmMKZ1Q81yWVCzKXF+JnkClfZ4z8T8bI/2Rv8/+Nv/jywYkfsWPUJi66FnBCCjnqef+DUsM+qadXNrFBdrJN1rNVNtJnradPlbBLraBPFdKnCtmiilhuLCLeiRiqxpFhj2an6cV+w6bdmE292ka96qde7aVW9lOlDtIgAzTIMbplB7ulhd3SSr900Cfr2CndPKHmUWwUMFl+QYT8llD5D0LkD4TIH7ieWMq+MWlsNqayW5rZJ43skwb2Sy390sRW2chW2UCvdNOuWqiSKs6knadMyuidsJVVsoqVspJri1/gO8emPLQvq+3lTbwzhpXWWCrNaLqNWHboZPaqZQzIcgaklH1SS7+0sE26We8p518lF6iSC7x1KJpQMQkTk1tnhpX6PuIu9Z0iLi4vWUKPbOJJyeOSzBmS1E/LLJ6RLK7ITK7KDJ6RLC7IfM7JfM6rHM6o6RxRSezTMWwxomgzx1NiBbDWDGWFFc5qawKl5gTqjEi26ES26yR26TQOqQyOqAx26zR261T26lROqZlckhyuSRwvqAm8qCJ4VSL4skTwgqRzS1m8qLw5q0I9gnreEJdknkdSZ3FRJbHY8qfOSOBZieUFieF5mcJ1mcxzMpkzKpmDUkK/NNGnGtmrqtmjqu+Q1H1qDdvUPDboOVQas8iz0plpJzHOeXj7DhH39eq/3uvnP175PR8968Uk8UZE8NMuQly+BLl8MbzcJaBnmzPJsGZTaC6g0VhGoy6kXdWxQa1jveqmXZXTrVezQUrZJNUslelMEocp4mLumBm0pJUwzSxhjlFEsS6iRK+i3Mih0phJjZFFnZFNvTGLNUYGc6wEJjnhKNMgQBzSZQKLJZF5EkuaTCZBJjBZhzHxAaLV8HJwXBEeQR2Nl8udnh7lpONnzyXAXkiAvYQxdgGBdiGB9uph6ekEfJ1kguxcQux5jLOXMd4qYqx9b6nnbCuBDXo2m/RcNut8Ko08jwSfho8znVFOBklmBYv0VubrHczXvcSZlfja8/C15+NrL8DH07PV20kn0M4n3iomwcNMo50ks5Eks5YUs44ks5pEs5QEXUKyVJAu9Rwqa+FLvZlMkxxebp3Dzbpv8mLlV3mmZBnzVSGLzGKWGGXkG8uYbMcR6Nz5EOJoVyguz3Y2vBxGuQKGpa3TmGZlkWcuYqG5jEXGchYbRSw1aqnUjVTrJipUE6t0NcW6igrd7BHVrdSpNop1J3lGBcW6lSa1mRbVS5Vex2q9hTJ1kBbZTonqYZXexGKjkhW6ilLdSLGuo0ZtolZtp0l10qQ6hsg3VrLQWEWGmUeGmccUO4lgJ5xkaybTrFwyrQXkmEuZZ65isVHGcqOGIt1AmW6nWnXToLbQKn1McGK4efGTx123x23vv/nRHfeR96tU8jBujx9vjxGHf8bt/w+/R52VOVLR62G4XNGMthcy2l6Kr72CILOXMOMa4/UNwvUXCNdfIsb7q0S73maC+g4R6p+IUO8QoX7ERPmQifLPTJSPmSi/IUJ+S8SQpP6TqD7d/Os7xvR/fA/Gy3qi5QIJcpMU+RZT5bukybukyveZKt8hQW4+cF/6w3vCf73XT5hS1Nkm5bbFSttike1+AHqmYzHNsUlwudvNhDxk/OlOU095QJq6CF+rHRK487sAACAASURBVD9rE/7WDvzN/QSYRxljnibQuECQ8QxjjOMEGmc8KetBAodeu+SW2MbzBBs3CdGvEWhcxM/cg5+5H3/zEP7mEfzNQfzN4/gbJwgwTuJtFzz2fWKER+dxi+rXL/6pbdjDUtQPalF59/30o8z93f2w+QgjjDDCX4HHvgIjjPDI/CVT1J/2sz+vpNcII/w5xIkwU4RsEXJEyBNhgbiFdYEIReKW1Ys8y/8ljpe7B7+3S6+NpKlHuE23ZdJpmbRaJk2WScMD+hd/GoLtJcQaA8QaBz0MMMqJu2c57VhUVFdRUV2FdqxP1Ys70s4mzlpMjJVP9JConk2knU2EnUm4PX2oT3Wok0iIE0eQE80YZxIBrol43dWn8c9hgstmoW2x3DKZa1vM8AjqCM8ETLbjnqhZblss9pS/u/s9kqx5lKldrFE7qFdbqFM91Kp1VKg25hv1RNppn21buGzyPQn5NOfOnnDDkzZ3l4Hc3/b/4Cf/iZ/8H/jJ/2SSfJ0JshVbZtz33PKgG+u7z0efdG1eNv2/GKv+hRD5PSHyO0Lk14TIbwiV3zJW/uWeFHWY/JYw+Q1h8jHj5RdEqW8Qo5+5R1BHGXuI0xdJ0s+RpK+TrJ8jWV8nWblJVJeJ14eIMXYyQz1JrnyZXPkyc+RLQxTIDarkPFVynibVT4PaS4Pa7RFu/dSrXayRizTJALWyjyq1mwq1k3K1nTVqG2VqH7VyhBo5QINqoEE1UKdraVdV9EoN66WNDtlGh2yhTfXQrrpZr9rYqCpoV030+Kxnf3gvR2N6OJa4meMLjnCs+gonqi7zyuYcNszez/a5u5ml17Mlu5+nCvp4aUk7N1ev45XyDXynLYVVZiRLrGDyrUAC/n8mqA0vhzCXTbZtsdryYa3potUyabYMCm33sbnYtmiyTL6lFO8pxY+VWzK/rRTfV4qP5HZCWvOucnhXbH4oFj8V4QNxi+ifieKHIp5y3e7f/4EoPhB3Ge/viQ8/ldtJaeFrSnFNa57RmjNaU22ZfEEp3lbCd5W7Z/VbYvFdcfiuGPyDGs1VNYZjOpYjOo0jeibHdB7HVD6DaimDagVHVBGDuoRBYw1HdSWHpIIBqeKELKbNmMQiK4Tl1jgqzXD26XhuSKKHeC5JLi9IAnulgmo5ysn0CyyVDOqkmmY5xAkp5Lis4qgqZUCq2C+17FWN9EsrvbKZHrWNXtnEJtnKBtlOt9rEZlXPTrWaHaqUPrWaXrWCWr2EPCuFCiuIraYv17Qvr2pfjqkF1Kk91Kv97ioD6hBV6ij1Mki9nKZbdtEvHfRLJ6eWn+BkwQmev/AKz59/hevnvsDL117l1q1bHDnwbYqSv8gGnU23kckWVcgeaWGvNLNXmtglbWyVHrZKD72ykU7poE7XU6PWcjrlLGenXeBMZinnc1ZTKIVESzQi9/bzvB8BLpsgzyT7OJfNdNsiy7bIt0MosCbRa0xhQIezW2ezT+WyRLp4ofldgsVgrJiMF5PVEsmPd36ZaLGJE4dEcfjduX+kXo7SJId4UvI8gnqWp3R2Nlclg2synedkGs9JKs9JCldVOhfUbJ5QuRxT09ivE9hqTKLVHE+lFUKtOZGl1nhWWuNZbYbTbsTQrhNoNBJpNpLYqtMYUDPo11PZq1M5pFMZUGmcVpk8L8m8LNHckonckom8LhN5XSI5K1k8rUczoMfzpOTdIand5HFJsjijEqkxgzinErgscTwnsTwnMVyVaK7KFA5IObuklT5pYrtqpE/VsveuJHWfKmOXKmCDnkeXzmWyE/GJ2yfQ5bDd087i9jVmnDj8/i2NSzTasfBxeeN4uf50rXTGMcuaT565hDq9ijpdQp0up0e1sUE2s0HW0a7q2aDq2Gy2ki8zubnHZqJ2MSt1FplmDZlmNQvMNSw3yllllJNvprDETKXAnEahmc5KczoLrGSS7ElDArp3Rg55ksI3e1bw5o4YpkoUCUYkYVYIIa4gAu4zVnEL6knDynsn4+OkMjWmkmW5e2lZc4UxZiFBdjHBdhnBViUB9gJ8nWR8nVSC7TxPgnop461CIqxyIq21jHKFD31GhJ1CtzGJTmMm63QO3TqPGLNnqNe1tzMVH2ca8WYxc/U65hhdzDY6yDE6iTXXMNrJZbSTi8sVheUKxsfJJsoqIM5aRZy1iqlmGVONDSSY9SSatcRbq0mwSom3VrMwYjVPt2wkWSpJkEamykKmSy4zZT6zZCFXypZybdWX2B3UTpsuZZmxhnyjmGg7Ba9hQnq0K5RxTiwBrvEYXg6LspZTEBdPjJ00lLhOsFOZZeYx18xnnrmEJUYVpbqOSt1AhW6kSNew3FhNuW6gRNdSrGsp0bWU6nqW6nayzSLKVRsNaiMNaiMluoUSvY4StY8mtZUC3clio5b55kqWGGUU6zoKjWrqVReF6gT1uoU63UK9bqFeNZNnLmWhuYo8YylZ5gJmWQuJtlNIsGcw1ZrFDGsu2eZi8swV5BvFLDMqKdR1lOpWKvU6plm5Q99/U7vxSL1K7/dQdPLUlE917X2YFLotT4aPER/2MNDfE7YrFC8nEW8nFW9nBn5WEcFmDyHmTkLNfYw1jjLOOM044yJhxhXG6+cZr28Srr/IBP0PTFDfIFLeJlLeJUp+RpT8nEj5iEj5JRPlV0yUXxPhEdW309TR8jYx8g7T1FcJk9qhsfiVzf+DCOljspwiTq6TIK+QJK+TLF8jSd4gUW4RI5fxl/kP3NbxYvOsGsdpHcg6y4tSj6he4qnWle1pL5Xk2MS7bKJdNmPuMxZ9UJra217mkdQt+Fnr8bO24m/uHkpT+5u73X2qrS2elPV+xphHPEnrMwQaTw6V/A4wjuNr9eJrbsPP3ImfuRs/cy9+5n78zAP4mwP4m4fwshc/9v1khE/P4xLVOel59wjjB81Ff1KS+kHcunVvie/h6e0RRhhhhL8Sj30FRhjhU/GXENMPmtR+0AX87j7UI/2oR/hbYIII8SIkipAsQpoIM8QtrHNFmCduWb1ShGD57FUIPs06jfSlHiHaZQ/1Pt1mGmyxTGb/BVL24WYtU4wdTDa3DRFoz7tjmYrqqnv23+unbz7SfjnWSSLJWkmCVUCctYRYayHR1nwm23lMGiaqJwwT1WOdREKceIKcGHxcwZ/L3zPWsZhtW6Q4FpMdm1CXzfb2fbTc57sePDRAbuZ85mTnM86JoVoNUKn2U6n20KR20qi20Ki6SbJmPvQz/V2jCXT5Eejye+AyIS6bGJfNxPtMBN2dePnje7C7YwPjvP8NX/kDvvIfw2T1/0mo9e8sT/89o6wsRlnp973WDn+C/PZ7fpLU3tX8P/BWP8VbfYi//IoQ+djDrwhRHxGsPiREfkWo/O6eFHWY/Jow+RVh8gvGyz8Tob7HJH2dKcZpJhmDTDIOEW0cJ1FfvYOkO7hCkr5Cgj5HtnqeXHmNOfIqecNYIi8OSepG1U+d6qdO7aJO9VGn+qhVO6mQY1TLKRrkABWqj3K1nTK1hVLdS4neTLk6SK0MUKl2sFY3sFY30qJq2awq6VaVdEkzraqHVrWBJt3hKQ1eRqtawYHIrfSP7+NwzBaOT9vO8cWDnKi7yqmKi0yXbHZknmcw+1VK/No5N3Udz6bV8kJuE68UtvPFpT2UynhKdSQLrImP/dzzeRLpspnnSUzn2xZpnlKTubbFAtvijKF5Sym+rRT/qNzC+S2leUfcEvp9cZfjfluZvCs274vmA/mTpHYLarfYfscjp3/oef19Ed4WzY/FLajfFXda+qZSXDY05wxNgW1SbvlxSSveUu6e1V9TiteVF19SQdxSIdxSIVxXYZxSsRzSGQzq2Qyq+QyqRQyqAgbVSgZVEUdVMUdVKYfVGgZlEeVmDDGOL3GOHxl2ICVmJM975PQNiedFieeGJPCcxPOCJHBDEtgttVyRTJ6UXHZJM9ukk2OymsNSxoCqZo80snuoBHcnm6WXHtk29G+37GKd9NElO+iWbraoWrarKnaoEnaqmWxWhRxUi7mhoviG8uXbKoCTUkyDDFChDlMpR6iWQWrkBHVyii2ymSdWHOPGU69y4/Ir3Lj8Ci9ccvP8xVd4+bnX7jiXXj14ln3JTfRLO7ulld3SSp90sUU2s0U20Ss9bJB1tKpmGlUjHd51VEs1T6Seo0zKiJf4O85Fn7bSjL8rBD9XEOOciYQ44QS6xuHvCrljfxQRxojB14tOcmNKAydkJcekhGNSzMtxU4kXhyRxSBUXVxc/yzbp4klPivoZmckVyeSaTOdZmcazHjl9XRK5LvFcl1iuSzTXJJrTKpXDKo2dOpUmI5w6YwIVZhT5VhhLrTAqzSiajHjWmgnUG38S1WuNGPboqQzoVI6rNI7oVI6rBJ6TdF6QFF6XSN6QSF6XKL4sUVxRYTylAthiRHLuPpL6omRzUWZyXCVwQsVwXiVwSeJ51iOqr0osh6SYHdJFvzSzQ5rZqRrZpho8krqK3aqCflXOLrWGnaqUeiOdQjORaOfe3snDGedymOBymOQ4hGuN96cY+4Y5E8gz86nRJazVFdTqGlpVA92ylW7ZTqf00CbdtMpmumQToS4fxrl8MLwccowWcoxm8nUDS4wG5prFpNuxZNrxZFkJzLKSPMQR60xkihNOlpXFNumgU9VQNiWWFHMK8WYkU5wIJjphjHdCCXYF4T+sL/X9BLW3lYqXpHD60Nc40Pt1+ru+yc62b5IS3kOItZZQq55Qq5mxVjmh9gLG2UsIs1cw3ipiglXKRKuGSVYTE61iz98hjgZzIm1GFF3GJNqMTDqMbLyc+Xi5YjzJbXdp8XH2HHKMZrKMRjLMejLMeiItd9/qUU4mlmsMlisQb2c6sdYKYqwVxForyDZaSDF6SDI7iTdriTdriLeKiLMKibNWEasLiZSljJcVpMpCMmQu2ZJPrixlriynXQo5qIrpV2VsVyW06yIKjVIinUi8XL74usbi7xrPRGcqXfnTeeWFV7i67zmu7HmWK/3PsnvtfmLsJOLsFDKsbOaZC1lkrKZI11DukdSlupYVRilFupwSXUuhrqDQqGSVrmK5riLHqCDdXMxa1UmdWk+N6qJIN7JcbWKNZxy30Kgjzywgz1zGfLOQQqOaIl1Do1pPmeqjWjdQres91DHLnE+WNY/55nKyzYVkWvNIsWYSZ08j2coi3ZrDTDOfXLOA+WYRS4xyVhi1JFoZ992nZ2Vb3Lyk+c/38hC5d+x1otktOu4eo/7xPT71tff2Z+Wk53HzoltO3y9Z/Z/v5f3dV/RyOdH4OFn4OvPxs5fjb5Uxxqol0GolyNxAiLmNEHMPoeZhxhknGWecI8x4ivHGs4TrV4hQXyFSvUWU+gFR8h5R8mOi5H2i5GdEyj8TKb/wSOqPhyT1FPUmyfo5pqqXSFWvMd6qxfByV1XyldmMlQYmyBai5CjRcoEYeYY4eZ44eYE4eY5YucokGWS8rHvg3MKXp4/hqgrlKRXKkyqUHeZo1niqdC31PKSb51jkOBYTPrHs9+00dTyOk4zLScXbXoyPvRIfuwRfqxM/qwdfqxlfcx2jrVp8rRZ8rfX4WZvxN3cSYN4W2McINJ4gyLiIv7mX0VYHo611+Fob8bU242tuw9fcjq+5Az+zDz+zHz9zN7br0dorjfC3yeOY83uUB4Pud498v/vnhy1797z23efZEUYYYYS/Ao99BUYY4VPx5wq2T5rYvl9fpQct/6hPp43I7BE+D8LEXcI7QoRJIsSIkCBCigjTRMgSYY4I0+Wz9aF+2Gc/bJ8eEdV/38Q7NqcNg+OmwaBpcPgvtD+Ms0qJNLvuYIw9a+j1g4cGHrgf/+d7eQ+fRLZTmWqWkGIWDYnqeGsJsdYiYqwFTLHnMsnOJXJYn+rx9jTCnKkEOpNxDZvs/TwIcNkkORa7241HOnbHymQa5CR1cowaOUKt7KdZ+mlRW1ltzLrvZ4Q7QYQ5Y0iyw4l1xhHlhBDuBBHqCiBgWIroUbj7SXNH1jHR93/hK7/FV36Pr/wr47z+F4GmW1K7+b8Ikl8xTr5PoJwnUM7zjYv/mz++xz035w97cEzLdCxpwVv9CG/1Q7z1e3jrd/FWPyVEfkOI+jnB6kMPHxCsfkKw/Iyx8uu7JPXHhMkvCZOPCJOfEyY/Y7z6CRP1F5hkHCHS7CNBXyJBPzVE4hCXSdCXSdSXSNBPkqAvMFO+SJZ8ldlyizx5ibnyEnnyMovleSrlHJVyjlq1j1q1k1q1k7VqB2vVdtaqbaxVO6iUk9TLfirUTsrUNkrVFor1JopVL5VqK5XqCOVqP+WqhwrdSL2qY6MqZ51aQ5cupV1X0KraadJNNKs6WlQFT0yv5HDido6m7OBA3C4Gph3g1OJDnFp5nNWylkbpZ2PIUzSFbGSzfxH9MpMbKQu5EF/Ek+lFHI2bylqZRI4RyRhXEP6uMY/9/POXZla2xcFDA7zx9NNcamwg0zKIdWySHZvpngTPIcPgDaV4TSle1ZrvKeGbSvG01nxXiTsBrdyluL+jNO+Ku2/1B+J+7X0R3hHhPXEL7u+Ji/dF+Cdxl/x+X4RviJ87Ra3cP39XCa8rxXWtuaI1pwzNfNuixHKXIf+KsviScvGKHs1LypeXVBAvqLG8qMbylJrCSTWNwzqbIzqPoyqfQbWYQVXAMbWCo2o1pySXTUYk8c5ogl0+hLp8GOvyIdWO4YLM4gWJG5LUh6SYvVLKVY+gviEJHJQyLkoeT0oeZ2Uh7bKfY1LMQalmv9SwWxrZKa3slA52yDq2STebZCubZAsbZTsbZCddsodO2UuH7KFd9tIl29ms2tih6jksi3lKpXFFzeSWSuDbEsE/SRhnpIRmGaRWjlErJyjW66ifaXJmwH19eOnKq7x05VVefOZVXnzazY3Lr3Dz+dfuey69fuAKa6WQPumkV3rplc30ymY2yga6VAcdqpUm1Uy9bmCtqiVFUu4ZEz1qCdpgZzxBThiT7QQinVginCmMd6IY60QQ7BpPnjmLNeY4VpvhHJfl9EovG2QXx6WI08ZyjksRx6SE47Ka41JEgji8VpDKu+ufZ7p4kSlerBIfDukYrqqxXJHJXFApXJMUnpdYnpNErqtYrqlorkoUz6iJXFbjOafGcVqFcUBFskOn0qOn0mwkstCKZqkVRbkZS4UZR7V5W1QnUmhOIdeeQK0Ry4BK5YRK5bhK5byK46pK5HlJ4xWJ4w2J4ssyiS/JJK5JJhd0EAf1FM5IHhdlPhdlPk96uChZnJdMzqhknpYULqpEnlIJXPOI6sNSynbZ4Ckd38lOaWaHamabamS3qmGPqhxKU29TpXTqhRSaqeRZEeRZD09Sj3c5RLkcYh2HJMehJmkGX+9/Bj/TYFP7J2/f0S5/SoxCanQNa3UDdaqFVrWJ9dLHetlFi2ylSXbRIPtINZcO/d5co5u5xjoWGx0sMzrIM8tJtCeRYk8h1Y5mmh1Duh1Lkj2JyU44i8wcNksjvaqZZWYOM61E0u1YUuwpxNuRTHEmMNEJI8wJIdgViLfLB8c10SOoo4clqNM4v/V7eMs0Thz4Gkf6vs7udd9kS/2bbF77JpnjBgk3e4gwe5lo7mCcXcB4q5Bwq8SToK4mympgstnOFLOVIHs+88xUqs0I6syJNJmRtBlRLDfT7vh8H1ciXk4C3k4Sc3Qr6WYFaWY5U80yUsw1RFpL8HJiMLwcXE4M/vYMoq1lRFvLSDFXM0dvZ6bRQ5KxnkSznTizhjizckhix1oriTSXMNg7g0hJ5UbDPJ6tWkSeLKMv7hiVeg17VRHb1Sp6dAlduowWXU61LiDNSiXMiSfCSWFpdDVTJY+zHVd4duA61w5ed8vq3c+yu3Y/0XYiGVY2+eYyVhjlrNFrqdB1lOq1rDTWsMJYzRpdywqjjKVGMUuNYpYZpcwzyoi3sphhzqFStVKtOlmjmynUtRTo9ZSprVSobuaYhcw2l3hYTIGxhpW6kmrdTKXaQKluYo2uYo2uotAoYYY1m+lWDrPMBcw055FuzSbDnEuMnUqinUGaNZtMaz455lIm2YlE26mPdM6ak53PrEyDG82DRIs3/7z/dXLEn1wJIEN82dbcPySyRdzjtD9XJN9uKXM3IylqNz5OJqOdPHztpfjbxQRYVYyxmggy1xNsbiHE7CfUPMhY4zjh+hnC9XUi9etEqq8Rpb5FlPoOUeptotQ7RMmPiJKfEikfEDksTT1J3WKyeoN4fY5EfZkkfY0pxl7CrOqh9fByTaJqwVIyw/vZW7WejYufpHvex0yWk0TLBabIOSbLadpzfknTrJP0LNvNdy7+8Y5tWiKjeEGN5TkVyhUVwmUdzEUdzFkdzCkdRIsnVV1kW8Q9Yksp2xVxR5racVLwtucPpal97NX42KvwsVcyyipltFXDaKsJX6vDnaY2t+Bv9g+V/PYzt+BrrmOU1cgoq2VIVI+2NnhkdY9bWFu9uOy8x75/fJ54/w2sw18D7ViPfQ7ws/Coqevh99yfJLhHGGGEET4HHvsKjDDCZ+KzJD4/i3B+1N/5pHKkj1pqZYQRPivjRZgowmRxlwGfKu5ktZ+4nzz/NHL6YU9VDj8e7rdPj5T9/vsm2bF5ztBcMTRPGZrev5CknmA1EG7VEW6t9VDLBKsew8s9UXb3fpyUlDS0f96eJLtf6W9/1wTSzSrSzHJSzVJSzNUkW6tItFYQby0bKv99vz7V/s6Ev9rf1cd8NEF9O63SICc9ovo49XKIHWouRw1N9LCJnHg7jBhnHPlWPHOsGLLtycywo0i1I0iw/z/23jO6qitN1/3mnCtsRVBEKIBAQgkJUM4ggUAIhBBCWSKDRBAghETOwURjEw0mZ2MbB1zGdjnnULhip5PG6XNGV3d11+k+ffqeO+7P5/7QhhIYl43LVXSX+fEMpS3tqbVX2Gs+83u/KOLcAUS7oYR9Bwl/W1S70kGg/CcC5T8TKP+FQPlvBMp/J9r/f9Bf/pl+8s8Eqf9Nf/Uv9Jd/IUT+ExHyCQPlUwbKF8TavyJEncRjFaK0/gpa8rBlMa463Sum9Rf46s/w0Z/ioz/x8jE++lMC1C8JU78kTP2iV06rnxGmviRUfUGY+jkD1N/cFfXdK6n/mkj5SyLVL4lUPydS3SJK3SBOnyZZP02yPnEXKfoEyfo4Kfo4yfopkvVRRunD5KvXKVCvUiCvUig/okhepkSuMV6u0CDHaZZjtMo+Zqp1zFRrmaHWMEOt9rKGJtlHqzrADLWFWr2S6Xol03UPtXoVDaqHJrWVJrWDerWdOtXNDLWAFTKDDl3HQl1Dm57GfF3FPD2TuXoOtbqB06NPUS2TqJFJzOtfzWSZTJVM4nTOAVbIOpbLRtb5d7JcZrBDSrkwuJJLyY1cy27luTGzuVrSxrttRVQnDyXUE/5nJ6q1a3/l2Lp56hTbmw0prkO6a9NiWxw0hkPGcNxozhvNm94o7u2W4UsRPpZeCf2xUnysNLekV07f7jv9pQifivCBsnhPKT4Txc+kN7L7E9X7+bui+VwJn4nwjlJ8rIS3vM9z2mgOG80uo0lxfWi2fNmnfXhR+/Ks9ueyDuCc6s95Fc5TOoLTKpLjKo0DOpv9qpB9uoT9qozH1UT2qwr2qQJmWTGMch2Guw6DXAc/H5dwN4rdqogrksQVSbojqrfJDE6pJM6o2xXV6eySOo5LKQdlCodkMquliw2yhF3SzA6ZzVaZx0a1hA16OWtVJ2ukqzf2W9bQJevplI0sl810yDYWy04WyU4WyWMslF10yBZWSycbZRFHZBIvSCqvSCofyiB+LqG8LqOYJ0/wpDTx7EK/bzxfXjv7Itev3l9S37hxg6amJool1yupV9EtK+lUy1mqlrJYLWGR6qDU1FNsVVOUOZC1spJX297g/20rYWP2V3vy/u7aE0akO4RRdh5pTjYpTgZJzkjS7FFk21mMs7Kps0axWk1gm6rgkFSwSRazXpaxWnpYKevYIXN4XGo5YGrYKw3skRb2Sz0HZBrnI2eyVxrZJ/VslySmSjBblR+rTCCdVn+WWcF0mhBWmjC26zD26DAOqQhOqUhOqYGcVGE8pcI4psJ5Ug3goBrAIR3BPh3HZp3LGlXASp3NAjOKVms4zVYiM6wk6qxhFDjRFDnRFDsxzDUJ7FIpPKWSOKuSOK+SuSgjuCKjuC7JvCJxvCzxvCTDOKASeFyN4GgfSX1CxnFcSjiucjmq8nlasjgjIzgtqZxVw7kgKd4+4d2skZWslk5WyzI2yjzWqXbWqTY2qtls9UZ+d+opzDIlzDSjmWGNZrwdS7ETw1A35L6vU4THZZDHJd51SXZdRrouWa5LgeMyxnEpc1wSXJdgTzABv2dBV5QbzxRTySzdRptaQJtaxDLpZJlsZpFsYa7sZLbsYaT1uz6lOVYrE/QqqvQqKvQqot1kot0BxLgRDHYHEutGkuIMYZgTQ5adwio1ky41m4W6nlI7nSJ7BLl2ChlOImlOPIlOLHFuDEF9rum2J/ieiO908tIyyUuYx4+O5eIvhezd9BZbO99i1ex3yAk/QIxew2BrI4OtLcSa7Qy2ljLIbmSw3UqsPZuh9nzirIUMszpJND3kWK3UW8k0W0nMtJKZayWzwKQQ5faOo7eSOxaPZyjdzbls6jrDjpqL7Gq+QlP6ehLtShLtKSTak7G9Y/d4UohxSomzy4mzyxlj5lCsN1NgVpNruhhuLSXFWkSi3Uqi3USi3UiCXclgewJ5dgbPiD/PSTKTTaP3fLORMlNLjalllaqjQ82kXc3pXYCiF1Fr6im0i0iycnl+xWimD1hEsdRwaf9VLu290iurd17i/LaLDDXDyLUKmWRqqdOtNOpZNOqZVJtWpphpVJt6ak0LZaaKEquCUmsSxdYkcq0KUp0MJpoaGvQcmvQ8qvUMpphWJunl1Klu6vQC8q0yCqwJFFjjKbDGU27qqdcLaNJzaNJLmabn4D6cYgAAIABJREFUMt3UU2PqqbCqGOHkkOZkk2EXkWeXkmEVk2EXkWrnkuJkMdIuJNqNZ7Dz1RY638SYgvHkST8yJZBh4svfXf5r/uaCD8PE9y7p8V1TJe5HYYGN0prnT2qUZR4tju6Dr5uBv1tEoDORfs40guxmgu15hJjF5MWdISf2Isn9L5HW/0Vi9EUG6WcZrF8iVt8kVr1FrHqPWPURQ9RnDFG3iPVWU8fKXzBEXyNOP8Uws4tEc4BkfYTh+jQRdv1dY7B8Aghwswh2JpA7pJFItZjNjStZM209KydtZYjsJlZ2sCD3P5EuP7mLCJnPT9oVW1UAz6kInlEDuKTCOa/COK1COa5DOKJDOKiDeUIHs8Tqx0CP7wNtI8czGMcTh+tJ7BP7nYXjScD1DMfXLcPPqcTfmU6A3UKAPYdAeyH97OX0t1YTZG2iv7WGQLsTP6cJP2cG/vZsr6huI8BeSIC92CusOwiwl+Fx779A+M+FiD/DVj+/j4cR+/1d55EftH/1g1ZtP+IRj3jE98xDH8AjHvGd+C7Vyd8km+8nnP/QSup7f/9hb7dH/DAYLMIwEWLv+f79JmDv7T/z+3rZvHri3W/c/39z6897pfAjfj+zbItXteZlrXlRa0Z8y9Xt38RAu4GBdi0R9vQ7DLTrMD4u6xZvv7Pv3rsfi/zu3FtYcPfkWH93ELnWXLKtWWRarWRYzYyyGhhp1d4R1Sl9RPXtPtUD3VH4en5/POj3yf1k2deRmpqKiPDRiXi2Z3aQLhM5qOI4oxUntSLbGUKmE8sMk02jlcl0axRVVhoT7RRK7UQKnDgynVhSnWiGuREMcsOI+I7icXReHkOD/omE8L8kQP6KYaH/h6HBf8fQoH8lzPoN/eV/0U/+1x1R3U/+hXD5CRHyPnnRH5Lg/xcMVF8Qqb782udw7JX4qp97q6Y/90rpD/DR7+Oj38NHv4uPfgcf/TY++kP6qS8IU18Spm4Rqn5CqPqCUPUpoepjwtQXhKtfESX/jShv1HevpP4LItUviFQ/JVL9hEj1GTHqC+LUiyTpYyTpo72YoySZIySZwyTpwyTpQyTpJxmhj5GvblCgXqZAvUShepFC9RKF6iVK5AVq5BRNcpQW2U2rWkOrWkWL6qFZ9dCsumlWPTTJYzSqfbSoTdSr1UzTy6nWy6jVK6nRq6hVq6lTG5iutjNV72SqWssKNdcrqKuZr6cyT09hjp5MjWmkyNRSLVOolIlcqC7jSkMJpVJEvZRSK+PYGrCGtbKEHpnDkzKakz5FXIycwpWkWp7LauRq3mwuVPaQKvEMMOGEewb82Ynq50/qrxxfU9Ly+ZeX/iuJrkOZY9NtGVZZhi2WYZdluKp7I7hPacNec7uqWnhfekX0h9Ib1/1T6RXVP5deif2ZUvxIad5Qis+9QvrHSvGmt6/1G97o8I+V4g1leFeEj5TiqtIc9Urqg0YzwbEJ8TjU2X5sM75c0X6c0wGc0/04o/tzXIfzhB7IkzqKgyqRvTqbvbqAfbqEPWoUG3Uy0+z+pLs2qa5DorfnfIzHYZHJ5rwkcUmSuNxHVG+RmTylEjgnaVyVFC5KBptkLgdlEruliSdlMltlLitlDTtlljfqez4bZAlr1HKvoO7uE/W9geWymWWyhaWyjSWy446gXii7aZe9tMs+OmQHq6SHvdLCVcnlpiTzjsTzMwnnxzKK/9lW/rXve+7lhWtfL6lv3LjBb26V8HLbelbJKnqkm1XSRbd00y1dzFEzKLPGkmvnkmiX0KU6KLDz+b8i/LOSu/apOCeFWCeRAquMXLuEbHs0GXYBmXYhY+0cKqwcluhc1uoUdqsS9ks1u1QLO2S2N3K8g3XSyRpZSY+sYYfMZr/Us0sq2SM17JFG9kgDe2Qal6JnsEXaOSrlnJF0rvkVc01Sec0M5LIbyrnUQhbqEJaZMLpNOOtMOJv1AHboAezRETyuB3JERXBUDeQJHcVuHcE+HcEBHcExFcURlcB+lcsONYENqoJOXchs01uZnOdEke9EUeBEk+YOoNQeyCGVzHmVwgVJ4YoM54qM4LKkc8MrqF+QJM5JMsdUGgelmBNSdoenpISjKocjqpCzkstZGckFSeW8pLJZ2lklq71V7itZJSvoluWsliWsUwtZp9pYqxawQlfdkdOtVjHNVhFNViEVdgoFTjT5TvR9zwORHpdYT6+ITndd8hyXXMel2HEZ57hUOC61Vn8arSCmWQPId2IZ6I1mD/T4MMDjS5jHlxg3nDjXn1pTylI1l6WqnWVqMd3SxTLZSpvsokUO0SjHGeRxifa4jDdzqVabqFObmKQ3EeYOY4AnlIGeMCLdcKLcAUS5A0hz4uhRLXSrFlaoVmboSYy3siix0ym008ixU0h3Eohw79+WxPaE3RHU/m42fiYHP+kV1AEyhlf2/x+u7plAiNSSE3KU7JAtJJg9DNN7iTP7iDcHGGqtYYg9j6FWO/HWEoZZy0m0esjS25ioVjHNGkGdlUaTlUaLGcFkU3bXGFxPNI4TjS1RnHv6NQ50XOPx9ms8vvhZGgpWMcQpJdYZTYgbgeXTD9czlCinmKFOGaPsMsr0Nor1Jor0OvJNDzmmkxRrCclWOwl2Cwl2Mwl2M7F2DTt0MX+l/PifSjHcyaZDrWeB2ka9bmeCaWS6nsli1c58tZg5eikz1XJaVRfjzVQy9ARypYJT9dWcqNpFquRz+cBVLu27wsXdl4mRwZzuGkq6ncc03UyjnkGDbmWabqTa1DLVTGe6bqJWN5NtF5Njj6bIGk+ONZ7hdjZxbgITTTXT9Qzq9WwqzDQmmQYm6zam62VMMzPItUvJs8eSZ48l3y6nwsygQbdRq2dQp+dTrpdTaaZSaaYy2iol1k1ksJvAIDeeUXYeo+x80pw80u1CYtxhDHRj/6Br5d+e+pJXNl/9ynvvULHvunfsu4h5dO64u86xj+3e9UACO8zjEO3lYb9X+PdEb1/33sjv/k41QaaFEFnAwukfM7fyU2aM/4yG4i+YlvMTSuLfJ8n/JQbp6wzWrzBYvU6septY9QGx6pPeamr1JbH6DLHWSoZYa4kzmxlmdpJoDhBuT/3acfi7afR3SghzphNhzyPSXkSM3k+MbGGQbCdaVjJcfnSPpP6CLPmYm1rzgtE8p4J5VoVzRYVxUYdyVodwUgdzXAexygqi3g5muh3MNDuIQieQMI/Pt95OjicWyxOG7Rlw52vHMwzHk4yPW4qfU4GfU42/3UCAPcvbr3oZ/a1VBNjz8HWm4uvU4OfU9xHVM72yeg7+9jz87QX4OlOwPX/+7XCG/QCPxT+1qO5q++o8x7dJ8/ymuev7FZ/82y14/sTDn898xCMe8YPkoQ/gEY94YO69mH5bWf1dhfODRoTfS9/HP+xt94gfDlEieOSrKyK/beX/t111ee/fev7EV2XgI344nDCaT5TiQ604aH0/VfUez0DCnArCnHLCnAl9KMffTb4TvXX7HPt1+/e9E2CpVjX5po1cM48cazZZ1gwyrBbSrUZGWnWk2TVf6VMd6v7pe4mljRzxB8X0d0k852UoB6SUFbqEDl1Mmylglsmh0cpkmjWSSVYqZXYSRXY8Oc4QRjqDSHIjGeKGE+kJ+b39qe+H7eYToH5GgPo5AeoXhLn/mVDnL4ly/pYI+VuC5bcEyW8J1v98R1YHyd8yQN5izNB/IELeJUJ9yED1KaHm6a99Hsfu6o3z1p95K6bfx0e/hY9+Ex/9Y3z0G15e9358h0D1sVdMf+LlI0L1+4TodwlVnxCmbjFQ/ooo+Rui5K+IUr/yVlF/SaT6lCj1BTHqFjHqM2LV6yToMyTpgySaJ0k0T3g5QKJ5nASzlxR9hFz1ArnqOgXqOS/PUqiuUaSuM1GeYaqcpU4O0aR6aFIradRdNOgVNOhOGvQKmlUPNWonLWoDtaqbqXopVbqDKXoxVbqTaXoN09UaatR6KtUOKvRu2lU781ULrbqKFlNJs5lMs6kgxxpDhl3O2WmruVC1hmfrX+DFma9QK8Wciy/icvwCFks2iyWX3ZLOUWskLw4uYI+kcj2lkqsZLcyWNN5ancxQiecXl8OIcAcS7on4sxLVa9s233Veuf35GzuvMmuURZVj0WxbzLMtltgWqy2LY0azx9j0WIY9xvBjpXjO2x/6Qy+fKsWn0iuqfyrCB0rxgTK8oxSXtPFWXAs3lOJ5rfhIKa6p/rzn/b3XlOamUnyghFeU4pjRHPFK6m7LkObaRLn+lDj+rDX+nNP+XNGBnFf9OKbDeFIPYLOJYp0ZxH41nH06mc06kZnWQPJdm0zXJs11SHId4jwOgzwOs81InpZkLkgiFyWRS15JvVeq2CLTOOyV1JdkJLuknj0yjYNSwTaZzQGZwm5pYI23+nmLLGCrLGCTLGKNdN4R1N2yhpWylhWygWWyuU/c904Wy2MslD20y17aZB9tsp8F8jgL5AAL5AAdsp3HZC7PSi7vSDxPSdid1+xBW5183Xn117eEQilklfSwRro5ILWs1pPo1OUsMqVUm1xm62a6VQuTrWyeMZoPVSQdJp1CaxyVpo5yU80Yq4IiawKjrXGMtkqotopoMXks1Fls0HlsVNVsVc3slCa2yxx2ymy2yzy2SvudSuq1soI10s0WmcVyyWWTjGW7TGSXVLFTJrFFxjFeYqiQaI5IARf7T+aMW8RJKeG0FPGsNYLXfYfwZuBgnlQxbNFhrDfhbDED2OmV1Ad0BIf0QI6qGE6oSE6pSJ5WkRzRAzmqhvK0Gs4pSeWUpHNEFbFHVbJO1dFiJlBqDyfXiSTPiaKfx49416bCDuS4SuWSpHJF0u5I6udkOC9JAtcliXOSxtMqm6elmONSdoejKp+DKp+npdjbS3sElySNfTKdHllLj6zxVrp30yMr6ZYVrJFFrJNFtJopjLUzmWLl0mp+J6cbrHzqrDxqrVzynChynShi3a+et6K9Ud9JrssI12Wi41Jl936cartMdlwarWDazQBWmEh6dDQrTBztJpliZwCjnGCGOyNIdAOId/0Z4vozwcqjUy2iU5bSJStYJltZJtuol6eplTOUmnrSXJcqvYh6tYsm9RhjzEKMj0uIJ4hQTzDhnhDCPaGkOnF0qTq6VRNdqpnlqompVgEVVi5ldiYl9igGu5HffM329MffzcbfzcffLsRfCrn5xL/x7L5xBMoEnt/5r5zfNoVD7X9PktpPij7IcO8CrWHmKAnmuDfeexkJ1goSrR5SzSaK9HbGqsNMMVOZZmVRa2XSYGUSa0/5yhieP6n55Wvh2DKA49tf4HD3sxxZ8zxLy/cS4WYS7g4nxBOB44nE1xNOrDOWWKeU8VY9JXoPY/RWis1GCvUa8kw32WYZydZikqxFJFttJFvzGWzXcloV84qK58cqBj83mdlqHQvVGtrVGhr0IiaZmTTrNuarTmarLmaqblrUKlrVQkpUHfkylSKppVRaKJJq/svVf+CnlyKIkEgiJZpPjg4l1y6h0bTSpGcyzdRRreuYamqoNtOZZuqYZKaSaReQZRcyws4jyx5NnBvHUCeOaaaRWj2DKt3IeKuS8dYUJprZ1Oo2ppoWsuzRZNtjyLXHU2TVMsE0M13PY5qexXTdwjjTyFirjLHWOPLtQqLdOKLcoUS6scQ5w0l0RhLrJBHmiSTEE/EHXysnp/t87RxHmDiI9160sMBGuzb/8+P/9bXn5uYZrfd9jgTXocSxqXZsGhyL8Y5Nhusw5Acmxm7j/J7Xzc/Nxs8UsXVRGde2/R/6SRPd8z6kveYTZld8SvPYz6kt+AlTs25RkfZT0sPeYrB+icHqVWLVm8Sqd4k2jxNjDhNtzyfGWsxgawVDrFXEmc2Eeu+9ft/4fD2J9HMLCHEqCbNryR3SRGrQCaLNUaLNAaLMPoapa4ySz++QIZ+RKx+wWbXwI6+ofl6Fc02FckWFcFEHs9kE0+AV05PsICba/Zng9Gec058Spx8j3YDvtD1tb3W140nC9aTi647Hz6nC3+mN/A60F+BvN+DjluHjTMTXmdxHVNfh5zR4acLPacHPacV1Mx76fvLHJtHb+ibV+35x4A/sePxTi+q+8xy35+F+c6vka+c9vmlOr+/j7v2dR5L6EY94xEPioQ/gEY94YB60J3Rf/hDhfG8E8rd93keS+hH/XvimqO57H/NNMfj3+xu/vvXDldTatVGWoXlGK4/t3vUV0kaOoDDXMKZg/H2jp/8cuGI0f60Uf6EUud9DrJ/xcXE94QQ7RQS7hQS5+X0owNcdivFx79oX77ew4ubJ9+/6myOtOopMB4VmEfmmnTwznxxrDlnWTDL7iOq+farD3QePQvxDKSywSU1NfWA5/W+34P22qzwhU9krlRyUCnaoCazSY+nUY1hkCplr8mgxWdRa6Uyx0phgp1BiJ5DnDCXdGUSyG8lQd8ADS2rbzSVAfUGA+gkB6hYB6kuvsP4FYfJXhMrfEyz/1Iv6LcH6t/SX3xLr9wsKYl4jNfQNIvTbRKj3iFAfEmgv/j3PVeSN9v7QWzX9pldIv4qP/hE++hV8zA18zMv4mJe833+DUPUBofp9QvV7hOr3CNHvEqLfIkS/QYh+i1D1CQPlV30k9c+IVLeIVJ8TrX5CtPqcaPUZMepjYtQHDNWXSTCPk2D2Mczs7a0yM7sYZnYyUj9JjrpGrnqGHHWVHHWFHHWZAnWJQnWZCnWRSjnLVDlLtdrJdL2KOr2cWr2MWr2UWt1Bve6kRm2lRu2kQa2hRq2gUi9kkm6nQi+gUi+jRq1lmlpDpd5Oud7NPLXW2zO3lVl6MjP1JGbqCpKcAhKdPEaYEq7UXKdESqmS0SyWYo5LKSelgNWSyg5J5YXwci5LEi950rgoQ3kpNoWZkkWWpPL5nl8SLQOJkUjirPg7ojrME06IJ5QgTwj9/gPLaqX1fRMZRgwbRqbrkO3aFLs24xybyY5Nl2VYbfmwwfjSYrs8aTTPa8VV3Sup31KK95TiHaV4V/XK54+8PabfVYY3leIFpXjDK7af0YoruldYX1LhvKIUH4nwulK87Y37ftPb+/qY0ew1mqWWYYZtEeZxGOT6k+cEcEb78Yz255zux3HVn916AJtMJKtMDGv0YNbqBJaaEMa5NtmuTbprM9ztrYwZ7HGYYCfxuErjnErknCRyvo+o7pAuDqoEHldpnJVszknGHUn9pExmrbRxQKayR2rZKAtYJ8vYLO1s9grXtbKUlbKKHunx9qLujfpeJpvpkK0skR0slsdY1KeKuldQ90rq+XKA+fLEnfYG7bKPozKNUeLeORd+X5JaRPivbR5ek1G8I4ncUKM4pwpYq1rpUjXM181067ksU0uoN1PoVG3skLnsUDOoNs1MNvWUWVWUWpOpMuVUm0m066ks0lPp0FPoUdPYqFrYpZrZpVrYrZrZpWbwmMxih8xhmyxgsyxkkyxhg3SwW5VzSuVwJTSHF0d00C0FnOg/gfNDR7NI0hERBkkET0g2xyWP41LGUzKBp72i+pzK5wW/dN4MiueGTwgndBi79QAe0wPuVEwf0gM5piK9kjqKsyqKc2ow51QqZyWNMyqNszKS8zKSCzKCE5LHBplDp1pIi5nEKCeCUE/vgocU12GOFchZlcZlGcEVGcklSeeSZHBNUnlWUjk0bAJnoyZzPn0WFzLmcCF9NmeHNvC4yuK4jO4dt+RyWUawX2pZKevolnX0yBp6ZDU93kr3HumiyCqkzkyh0B5FgT2SCiuLJqvgjpyebuUyzcqm2sqi1B5GlhNJpjOQIE8/Aj2B+Hv8GeCtaI7rE/U90XFptXxZavnTbfzZqSPYbCLZqqPZowexS8eyUw9ln45jt0qiQ5dQYyoYY0cS7/oz1PVnkMePcquQLllOl3TR4U0NmCUHqZLLTFLbKXVcqk0lzfIEzfIEZXr5XeenIE9/UpwhrFS19KhGulQDy1UDC9U0plvFTLEKSHAGEfIA52DbE0SAW0SgU8LcSScJkLEEygT6yST6SRXZsWsoiJ5Bit5Lmj7OCH2KkfosCfoUifoMCWY3iVY3SWY1yWYDWXo7BXoXY9Qxxuu1TLEKmWoVMs0qJMT5ahR+3/cw/SWId46kECqJnFjdwLgRDQR7gunv6U+gJwhfTxiDndEMdkYzUW+hVO+hVO9kjN5CsdlAgVlNnukix3SSbZaSZS0hyVpEiZnDY3oKR3UBT+kiApx8suxS5qp2FqjVzFArqDRzqNLzaVZLmaNW0arWMEOtY6bawOpB2yiVZsZIE0+Om8newvmkSDa/uBZGmAzgywuRjI9JJdceTaNupU43Um1qmGamM83UUmPqmK7rGWsmMMrOJd3OY4gzgnQ7i2HuEFKd4VSbeqpNA1NNPRVmKhVmKuPMLKbpWUw0NWTbo8m2yii0Giiwaik3rVTpOZSbRipMA8XWVArssRTaxWTaOQx0BxPhDiLcjSbSjSXUM5BgTwRBngH089y/uv5B6V5s+O2tzV+5T7z99e17nnULt37juVlZhjzXZr5t8ZhlOGs0+41hg2VYbFs0OhYTHJss12boD0yKGR8Xj2cIvu5wXM+g+/7cxx6Fr+TgJ2MIkEn0k1p6FnxI56yPmD/1E2ZM+JyG0V9Qk/sTKtO/pHz4zxgV8g6D9Q0Gmi1E2IuJsOsYaLcQZc8lxmpnsNXJEGstIU7Ztxpj/qgY/E0Gj29+gz1rf8za9neZUf45cyo+YfrolylJPcmYyDcYKR+TLh+TKx+SKx9SKG+zXTXxttbc1JoXtcsLKpTdOoQWK+QuQV3m9Ge0049CJ5A8J5AcJ5BMJ4B0N4CIB4wAtzzB3mrqeHzcQnzdcfi5lfg7tfg6E/G4+XjcInzcEnzccfg45fg6k/B1KvF1qvB1qr3U4OfU4rojHvp+8scmzbUpc3rfB2e6Nsne5J3IH9gxqbT+k87j9Z3r+DZzzA86d/1ozvoRj3jEQ+ahD+ARj/jW3I45edDI7Xu5n2z+Y/aL7jvm25U5j3jEn5Lb+/eDHDPf9bj49a3vp+fYfxS6F/dK6Qed9E5NTUVpzbqFW/8stpd2eysk1uaO458yS+j5HnvE+XgGEeiOJNBNI8BNJcBNJdBNI9BNo587CuPT2xfvfjeKt2+0+i4KGGqPpsSsZLTppNgspdAspsC0k2cWkNMn/vt2n+oIJ+2h7l8i8rWiuu//+etbwv++9S4iws9PhHJQqjko1RyQKo74T2eLlLNWldGlS1iii5hn8mg12Xck9Xg7mWJ7GDnOEEY4MSS6kQx2wx847tvXOkqA/oQA/SkB6vO7ZHWI/DUh8o8E9yFI/pH+8k8M0D/y8hoD9I+J0G8Rod7Fx83//fuH/tQb6f1jfPRNr5R+AR9zHR/zvJfn8JhnvZ+/hK+1nxD9tldMv0mI/jEh+nVC9GsE6x8RrG8Sqt9jgPqMKPVLotTPiFQ/IUp9QbT6gmj1KTHqY6LVR8SoD4hR7xCrrhNnDjPM7CTe7CDebCXObCZdnSJHXSJHXSBHnSdHnfNyllx1ngnqLJPVKarUaSr1Fir1VibrrVTq9VTp5VTrhdToJUzXHYxTO6nTPUzVS6kwC5ho5lNu5jLBzKFCL6VSb6BSb6ZebadNbWCRWslytYj5ehLz9CRqTRmJTh4JTg7xThajTA7lMo45UsomGcNTUsw5GcU5SePF/olckjiuSwLXJJmLOodjksc6Sef1RanESgwJMowUlUySk8wwJ4GhTjwDvKI61BP2H7qqurDAvu81rjLdMMTjkOw6pLsOua5NheNHj+XDbCuAJVY/6mx/DhvNRa05rzXXtOYtr6B+3VtZ3SubFR9Lr3B+WyneFA/vSa/YPq01L+lekX1VhfCiVryuhFe04kXdK7JfU4rrSnHcW0W9yLaYb1uMc2xCPf5U2/7sNn6c1v6c04GcVP15QoezxUSy3kSzwAqj0LXJcW2mOhaljnWninqox2GMPYSNeiTHVQJnvJxVvaJ6n1QwTZ5gr07gSZXGacnmvGSyW2rZLdUckErWyjyekMnsk2p2SiPbZQZbpI2NsoSNspjVahmrpIuVspZuWUOnbPRK6i10yFYWy/Y+Ud97+kjqrwrquXKQuXKIOfIkE9VSImQYIt+vpBYRFoofL0sup2QyW1Q7q2URnbKETlnOCllLp6yiTTpZqtrYpOayWc1gtl5As5rPDD2TuWoBi1Qbi9QsOnQjK1Q961Q921Q9e9V09qpa9ql69qpG9nhF9U6Z1aeiuo1dqpiXlOJXIpyX0ZySsZyQEg5LJYekioWSzettqbzelsp1SeWKZHDW/K6S+pzkcUkyuaQyuGCyuOgM5ayK5prvMC74xvGkiuAJHcFhHcVT3grq03ckdQLnZDjnZTgXJI0LkubtMZ3MM94I+EMynu3SxFJZyThTTZrrzyjXpsm2WG4Fck5GcklGcVnSeUHi+GnbEV48dYnrB05yIX8+F/PmcTG3lws5c7mQPY/zCY0ckTzOSy77pJ6VsoGVsp5uWUe3d//pkdWskyUUWcUYH5dUJ5YcO41sO5VsO9VbOZ3DNCuLaiuLKiuTRpNPg0lnipVIg0ljnD2MFDeKAZ4QEtwgxjqBlNuBtNhBLLVCWW1CWG9C2GJC2K6D2asHckBFcUjF8KQazDE1hKdUPMdUAkdUChvVVHarMWzT2XSYFPLsoQz2+BHt8WOCVcxK6aZDttAh21gq26mRC0yQl6mzXdJUEmlSSZmsoDG3B9cbI258XIa4UaxWDaxSDXSrerpUPctVHbNNOQ2mhBRn6Lc+13nu+drPzaKfU05L+UT6ySTObplK3uD1FMVsYYi1gATTxQh9mFHqIunqCmnqMkn6EsnqKsn6IClmIxlmGzl6F3l6H6PV04xVx5hoyphkxjHGTMDX89Xq7psn37/zfsYRl//x0j/z61tCWVoZIZ5gQj2hhHvCiPCEE+/kM8QZTYJdyzh1lLHqcUr1bkr0DkZC3V6qAAAgAElEQVTrzRSZdRSY1RSYHvJNF7mmkxyzlIV6Lut0Hdt1FUtNFWHuUFKdkTToVmboucxVq2hQS6nW7dToxbSqVcxSG5itNjFbbWaO2sKWIUsZLa2Ml3lUyCJGyBiCJIT/+uw/cm3DDd7eNpssu5BG3UqNqaPG1DLd1DHd1FFr6qkzjeTaRYxwskhzMolzUkl1Eklx4hlvTbjTt7rSTGOSmUqFVUWF1UydnsN4U0W6XUqh1UKB1UCeNZ3xppVJZibjrHrGWtMpNtPJtorItnNIs0cR5oki1Fs1HewZQH9POP3+CC1rtGvf6Rd98+T7KMvQvdjc9fO+i75u32Pee74t0Jq/Ur0tLW5ozTmjOWAMGy1Dh23R7FhMdHqvWwk/ICHm8cTi40nC1x2Jv5tHoDP2vo9TWvP6qQzeOPx/8ZcJXNnyr5xe/S90zfmQjqaPmTP5M5rHfU5d4RdMzfqSSSN+ypK6Dwl2Sgh1JhDuTGGAPZ2BdiNR9mxirMUEOcXfaozdiw3Pn9T8+paQFj+JY/tf49Bjr7Ny3ocsn/ERXbM+YP2id9mw5F1aij8i0/mIYnmHMfImo+VNiuUtyuUF9qppfKA1s22LfCeQBVYoTVYI1fcI6jwnkAw3gDQ3gOGuP0muP8Ncf+JcPwa6vvj6eB5oGzueWDxuPr7uWHzcAlx3BK6bgcfNvkdUj/VWVU/AxynHx6nA15mExy3A/h7SCf69k+n2JhpMcXpFdYFXVKd6FzgOesjHZWGBzcjMjDtzE3/M57qd5vYw5vZu3/v/9tbm720u+485J/6IRzziEd+Chz6ARzzigSjKLPnWFdB/CgH9bfj3Mo5H/HC5Hdlzv0rqV0+8e+f738d+2rfn2J8z30VMf1P1q/oexe7D3g5K6++tWtzXjcXPMwRfzxB8PYPvws8Td9djxxSM5+bJ97l58n2eP6lZvXjcXT+Pt0sp02sZq1dRqrsZY1ZQbJZRZJZQYBaSZxbc1ac60hn1ULfv7X7bIr2LnL7uWnfvaup/u8UdSf2EVHEkoJbTkW0ci66iU49hoSlkjsmlycqkxhrFJCuVcXYShXY8WU4saX16Uod7gr4yLmUZHtu96yu9BH2tQwTo9wnQHxCgPyRAf9xHVn9BP/nvhMg/ECL/QLD8xss/EqJ+Qrh+kXD9kldU32SAfoMI/dY3biPXOuaN8n7VWzF9HY95Fo95Bo+5isdcwWMu4zGX8JjzeMxVfMzz+Ft774jpEH2TEP0qwfoVgvXLBOsXCNbPEaJfY4D6kCj1U6LUT72C+jOivYI6Wn1AtHqPGPU2MerHxKhXiTUniLM2M9TayFBrLal6L1nqDFnqNFn6JFn6abL0CbL0cbL1cUrVGSarE1SqE0zR2yjXa5lgVjNer6JMr6JMr6BSL6ZKL6RCr6Jcb6RGd3nl9GxKTTOlppkxViNjzRym6K3Uqa10yBra1DqWqi6WqSYW6Ynk2oUM8wrqOCeDZLua7VGbeDJxOseDKzgiRVy0s7mmUnjGTuSyxHFVkrgomZyQfJ6SXI5JJgdlBFsljevlmcyMH0Wqk0ayk0KCk0icM4wB7kDCPQMI84Tj5/lu8Yt/DAIfcCxjCsbz/EnNqyfeZW3b5rvO0TEeh3iPQ54bwEQnkHI7iMlOKE1WGPOscI4ZD6eMYq/RXNWKl7XiVdX78RXVK5qf8VZOv+kV128ol49EOKN7Y7yveyPCn1OBvK56f++6V1K/rBSvacULXqE9z7ZYahlabYtW22KaY/GE5cMO48cO488ZHcAp3Y/DOoj9eiBzrWDKHJu8PhHfhY5NsWMzzOOQ68TTrTN4XCVwUiVwSiVwuo+oXi5drFTj2a3jeFwlcUFSuSzJrJBOzspIjkkh66WNXdLAAZnEbpnCY9LIHmlim8xnq8xnvVrAWumgR3pYKWvoljUsky1eSb2NxX36UbfLHtr7RH3PlwPM80rq24J6rhxirjrEHDnMHDn8tRLkD7lOj5NMNkgXG2Q5XbKRFbKBFbLOK6jXslxW0yE9LFXL7vSvXi1LWKgW0aYW0KbmslDNYpmaQY9qZr2qY4eawmOqhj2qhn1qOvtVHftVXa+olmb2qkZ2SQs7pJXdOo5Tqh8/E+FXXt6WaPZKNY9LHQeklusykhcl9c7Pz0sxF608TkomZ6SQ85LLJcngiozkGZXGZRnJC4EJ3IxK58WwHK6H5XLRL52n1GCOqUF9JPUgzqkEzksKF2Q4F2U4FyWVSzKcZ2QY1ySBa5LINUniuBRzVMawRWbSLI9Rq2tpsf1otC06rX7sUwkc0ZH8/HAaN27c4KUrz/L8zqNcLGzjYsGCXvJvM5+L+fO5NGYhKyWFbTKXRbL7K6K60Cq56/iNciPIsFNIt5NJd5IpsUfQbPJZYMawWJfQrctZrsexSI9hgUml3QylzcTRbhLpsiKZa4UzywpnthXGXBNGuxXKGhPKBq+k3nmXpB7EUTWEp1QcJ9UwTqkk9qsJrFFzeFzKOCFZnJBsHpdC2kwmWU4EkR4/0px4OmQbHbKdDtnB5bYvObbzR/fdF/tea2frCWxQzaxRjfSoBrpUHR16GulO4jee14I8HiI9HsI9HoZ4PER4vipyAtx8gpwqgpwasuLrCLGbGWq1EW8tIdHqZITeToa6QIZ6jkz1AiPUdVLU86SoCww328k0u8nW+8nVT1CkzjJaXWacWcEEawrJVit+nq/2AP+66NQJ6eWEekIZ4AljoDuAKDeCFLuQEfYEyvQWxqtjjFVPMlbtp1TvokRvZ7TeRLHeQJFZR6FZQ77pIc+sZJ6aR49qpEc102HFY3xcwt2BVJoqpugamvQsZqtV1OjF1OoOmlU3s9VG5qgtzFXbmKu2s0A2sCnpDGXSRrksYWHYPvpJf4IkmIVjY0lVGWTYeUwx1dSZei8N1JsG6k0jDaaJHLuQ4U468U4ao+w0Mp1URjhJjLcmUGWmMcVUU2mqmWymMslMpdLUMM20UmTVUWDNJN9qJs9qoMCq974HaGCMVctoq5p8q4J0u4Q0ZySJTvJdYjrQE/LQrr9fJ3P6JpaICC+dLOWiNyFkj6W5ZDSHjWGrZVhuW8ywe+VYobd682G/r/hTYHv64+dm4O/mEOCOpp9TTpBTja979z1KYYFNUWYJb50bga/k8crj/w/nd1RyYn09QTKTYGlnccMnzJjwGeuXvMuq+e/x1L6bBEoG/U0hIU4ZoU4FA+xpDLRb6O/mfOsxKqu3mv72a2lLOGeP3+Tk4Zts7HyfbT3v8MS2Nzj02Osc2fM6S6a9S0nYZ4zt/wGV7guUyw3GyytMlOvUmZq7/namE0CTHcwUO4hx9wjqVDeABNefWNePGI8fUR5fBnp8CX/AaurbuO5wPG4GjicR1zP8PqK60EsxPu4YfNxSfNyxOJ4/fTuoh0G9Y9FuW8y0LaY7FpMdm/Heiuoc12aEd6Fjgsch2OMQ9CcQ1qNzx925fnzde7nHdu9iZGYGIzO//xj2P2Xsd1FmyV1FT/e29XvEIx7xiP/gPPQBPOIRD8w39cS9X6T3I1H8iB8yfeXWvcfBt+1X8234t1v8hxStD3oj8n1UZt1v8vv2NvyPEgX++0T9b271Lii6VxJ/F/pWD/0hhLoJlOstTNAbKdPrGKdX3xHVo81yikwHBWYR+aaNGCf7oW/f2/vb7X2j74rp++039x67//nEr5goSYyTYYyRoTRKOjUygilqOBOt4Yyzkyi2h5HrDKXUTqTAiSPDGcxwJ4o4dwBRbgihnv7f6nUXEVon7cNfv4m/fgt//Q4B+r27ZHWg+gv6y98RIr8mRH5NsPw9wfIPBMlvGKjeJFw/R7i+7hXVrzBAv0qwdeAbt5FjL8BH38DHvIiPed4rp28L6XN4zFk85oyX03jMKTzmAq61GV97BsH6hldMv0ywfumOoA4y1wgyV4gLeoFw9TbR6qfeqO9P7hLU0eptotWbRKs3iFY3idEvM0ifJdZsJ8ZaRKY+QaZ+ikx9lEx9hEx9mEx9iEx9kEz9JKP101SoI0xSR5isHmO86aHMdFFmljPOdDDWLKHUdFBiFpJvWsnXm5iil1Cu51JmZjHezGasaWG0VU+xVUeJmc10tZIVsoLl0sMStZou1ckyXU68k91bQW1nMsQZRZtayko1l21SyxNSylFVwGVJ46ok84xK4IxK46AqYIcq4KgZxSmdzvnAPHZLLscCR7PXp4iVOpNWk8UEK4MMO41EJ4l4ZxgD3UgC7rP/PEyi3DAS3Rii3e/nnGJ8XHoqpnOsaSGHmjuYPSiDKjuKVjuKp3R/dliGfcZwXisue6O/X9C9ovms1lzSmhtK8abqjfF+Ryk+EeFZ7+Oe04r3vaL6x8rwmlK86hXUz2rN80rxI6U4pjXzbYtOy6LetphjGy5qzdPaw+PGl6Pan2NeUX1c+7Decmi1LfK9Ed+jXJsUbwVMkusw1A1ioUlnqx7GcdXL02rYHVl9RKXQJAfYqoeyQw/lqGRyQZK5LMm0yuOclVROSyobVDl7ZSpPSQEH1Rgel0kckCoek5lsk7lsUjPZoOazURaxWrpYK8vpkS46ZT2dsp4O2eytpt5Ju+y5qx/1/ST1HPmdoJ4jh+9Mlv8h1+h73w/99MRZOmUzK2QTK+5I6tusZ4WsY7msZpl00y1ddKvldKslLFULeyW1nssyNZNVqoUNqp7NqobtqordqoLdqpp9ahr7VA37VC371XT2qnp2qXoOqCxWmyieUNF8IoZfitzhjErjkEzlkFRzSKp5ThL5XISfieIXIrwmsVxR2ZyXYVyVkVyUbC5KJldkBM+oVK5JMtd1Ijf8k3ktagSvDc7kuIRzQg3iqIrnsErmmErhtErg7B1JnXJHUv9OUCfwrJcXZTBnJJunZDQHpZw1spC5soYOXcBsy4cxjs2UrNK7Xp+rreu5OGYhF0cv5GJxey9F7VwsauNiUTuXJi7j2pKdfNCumC9P3hHVY61ywjwBhHr6EebxI8zjQ7DHh0CPHyOcROrMGBpMAZtUJTvUJHaqMnaqUrapIrbpbB5To9is49msB7FJxbJNxdJp8llp0llswmm1wmi2wphjhdJuhbHUhNJlQtmqQzgSkMALsYVcj8rjSlA6531TOaUSOKOS2aIaWC+zOSsZnJFsTkseT0shJ2Q0h2QcS3UB6U40MW4CHbKDZ9rG0tTU9I375ezcFrbLTDarFtarJlarBiZZxfj9nrYcqa4PiU4M4+1Yiu0BZLk+DHd9iHN9iLyPpDY+Lr5uKsFOPSF2M6H2DAbY8xhqLWO4WcUIs44MvZ9M9RKZ6gZZ6lVS1EsMVzdIVWcZofeTpZ8kWx+mQJ1ltDzLWDlBoWkhwWr72nHeXmj4/IneRa8vzthEiCeEME8oEZ5wIt0IhjjDGGGXUWhNZ7y6QLk6xUR1nHJ1hDJ14I6oHqO3MVpvplhvpMisY4JewwK1jHbVzm6dTIdt3XneMqucsVYZ481k6nUrTWoF9Xo5DbqLVrWWebKdebKDebKT+fIYywI2MTtgBZOlk7bQA3RkjyNEwukeX8vU+FEkOmlMNpU06iYadCONuolG3UyTbqZZt5DkjCDRSSPRSaXQTifXHkmGM5xqU8O8kHY6YpfREbuM1uBZVJlqKkwVVXo2JXoBedZMcq0Wcq1Gikwzo60mikwdY6zp5FtVFFiVDLdLSLFzGeLEP/Tr7m3uTSfpOz/Td4Hlg95H+v07+N/+FDiecPo5E+nvTPEelzMIs9vvqqi+vRDAlWR8JYuc+A4u75rIlS3/Sn9pIkjm4SPZ+MpI/ual/w8fGYqfJBMgI5lbmUuIU0qYU0mIU0qgm/mtx/Z1ku7GjRucOfEa507c5NThm5w89Bqnj97k7FM36W59hwmDPmXi4E+ZGPsJ0+UKReoZEtUVEvTprzxHmuvPFDuIUqcfufcR1JHfUUrff1v3Rn/fLarTcd0MXPf/Z+89o7O60gTdd4dzzieCkAAJlJGEAkgCoQgIFBFIAmSQyCJIBJExYHIWOeckcjbJdhlnu6rcLpdd7SpcrtBV7uqa291T3TXTa82a29Oz5s79MXet5/7QJ1lgoss21Fr68SyWwsfZOmefvc/Zz37fN8svrHPwef390dOxz7x/fB9MdywrrWGRP2vPFMcyzrVUug7DXIdC1yHfc4j2uUR+D3J62TzDgMx716+e5Nlu0pTJ33pbvu/61Evr7/26Oejku8qU2EYbbbTxPfHMG9BGG0/F/aLtQcLtYSnBv61I0adtb9sOtzaeBx6Wav7bktTNn/1rEaxPy8p5JS2Ro9+mpH7YWHb7tH6u04Brz/mrihAP8ZIYrrZTrrdQpjcxVG+gVK+lRK+iSC+n0CxtEdUxbv9n3t5mlDX3pEdsfX8+zear5mwKf777l2U7eNh1d2QS7eUt2qt36KDfpYN+/x5ZHah+TpD8iSD1JzrLn+gi/0pn+Vc6y58JkS+J07eI0jcJ1TcI1bcJ1a/RTd+hiz3w2Da5zkx/eu9b/sjpy34xfRqfOYXPNOIzJ/HZE/jscXz2aNPX5hyOO8YvpV+hs75NZ32LzvomweY6weYqKZE/pKz/7ynq+yX94/5AT99viPfufk1QR6h3iVRvE6nfIFK/TqS+TYS+Sk+zl376EBn6EP30ftL1HtL1btL1LtL1TvrpHeTpowxTByhTBxmmNlNiXmSIXkyxmUexmUyxraHQTqLATiTfjiPLTqfALKZSL6DU1FJqaikyNQyyYxhkq8mzVZSbsayQOayQhSyXBSyVJczSo4hzM4hz+5HqplOtJ7BKjWOLjGavFNMoGZyTLK5LCtclmUsqnb0qlxkmn6V6MCt0Jsv1QDaoCnaoPDbrAazWuSzTWSzWGczX6UwxfSh00kh2e9HVe75SHnb2BRHtdaO3G0Oum0iJ04de7oNrOpqAJllSMLCUvIEPHofzc0ta+v/re0/w8rpjXFt+mNqwHObqSLaaMFaZIHYaw25jOG40J7XmktacM5ojRnPWaM4bzftK8ZayfKAUn/jrV3/gj7r+RJrSnr6nOnJHK25rzYdKccMvuN9Uio3GsMwaFtumhcNzWvOOUtzUiova44ZpxwXtcdx4bLSGWf4ImDK3SVCnei5J/hTfcV4nym06i0xPjqqeHFM9Oa4SOKESaFQJnFYJrFDVjJMNbNCxNOg4Dks/LkkyV6QXdbKdU6ofp1Uqy1QBW2UCpyWLo6o/R6WEIzKMw1LBJpnFFjWeDWoym6WWDTKTlbKYlbKABfISL8oaFslaFso6v6xuYK5sYbbsZLbsYpbsbRHVzZK6Vg49UFI387QbyFo/H4k0LQLerC9ksWz0c7+obo6oboqmXipLWaJeZLGaz1I1h/lqFi+pOlaoqaxSk1inxrJRjWaLGslOVcZWVck2NYrdfnaq0WxVo1hqMqi14azTSTRKHj+UcL4Q4VcivC9RlNgMjsoIjslIjslIbkoCP1KKz6VJYv9WhPckirdsEm9JLC9LOpcli2sqnZcljRuSzE2VxKs2mdfdRC5KNz7uHcwR1ZljOpSjOoIjOo4jKpkTqhenpR/nJJ2L0oer0ovr0pMbksANSeCmJHJLevIDieKCZHBWcjkpgzkkpeyRSrbIRNbJOPblzvradXl52nquFM/jSpGfgrlcKZjL5YK5XC6Yw9WKxdx8aTciwunZ6UzSU8h34sl3utPf7cIAN5BkrwNDnETKbRJrVCEHVSH7VTEH1SCOqhyOqsEcUQM5qgZyUPVnt8pil8pkm+rHbpXIdpXIPp3AOp3JCl3EejWQdSqTHTqSTTqMw5NmcmjSTC5u38P5bbvu6Tc/2HOE27tPcDqjlnqVy3I1mwaZwHnJ5KzkckYGcloGc1KKOCGlHJMyDsgLlNp+j40Cu58SSWezTGGY7U+IL4zu3r2RyfluO/o6OUzVhYzV1bxgahluxjPMjqDQFjLAZpLmBdDTCyDyIZLaBHi09/rS1ZlCV6eOEGcWoc5cksxK0s1GMvQWMtV5stQ7ZMl7pMu7pKp3SFXvkq4Pka6Pkq1PMEBdZrC8ymD5ATlmE7F2/BON2Uut4QvV4Z4o6kgvjDg3gT5OESP0WoaqywxV5xmmzlCuTlKujlKmDlPqT/9doLf6ZfUmSvVmatRa1pq+rPFHAjYfq4/Tj4HOYPo7eeTbEqp1DeP1EibqZUxSK5iq1jNTtjNTdjBTdjBLdrI0aBWVsozVPbewPHo74RJJvEkiwU0h0otlkC2gRtcwSU+iRtdQo2uYrCfzghlFgptCjJtInu1PoZNDnpNBvu3P8tgqdg/cxe683ewevIfdg/awPmsjxWY8VWoxBbqeXDONXDuZ4aaG4XoylWYClWYcw0w12baSbGc4kV46kV4a3d3EZz73tmblvJJ7xtf730f//e6HWCcB60vG+mKwvqhn3ubnCc8XSRdnGl2dmYQ6C+hmlxHofrUZuHW0uk+aoqk7SAk3t/4HP7/y/97zzv7FnTD+7tb/pp0k0kHSmD3iGF3doXTwUp66Xa3fUe5//2ges66cf+ueMaxh0QdUJn/CyMRPGZn0KQND7pCoz5GoT5OgG+niVnztOAPdQArdTmS7gaR8R4K6ma9EdSKuLxnX1xvPl4rnpfmldTqul4j9Ky1p8zSkeS4HjWanNWywhuV+UT3bsdQ6lgmOZaxr6e2Pov4+2qSsYXX9Rv797octpa6e5lmvdWaSb7NNz2KN7/61vH+7W/jYgJT7z1kbbbTRxnPCM29AG2186zxKUv8lUaJPc/wHpVVuk9VtPK88qL8+7PceFLH5VuOH/PmukJf77GXkd8G3kdr7UZL6QWNUc2mD51VUr5nT8MC/5893m/pDc/tFng9JPcjMZ6TazXC1gwq1lTLdwLAWUd2U/jv2CWuufd80n9Pm/tJ8392f4vthvNX4YUt9VpG/TFI318huzYmG8bSX1xiW8wPay+t00G/RQd8rqzupLwlS/0SQ+mc6y3+mi/yJzvIvBMu/EqHeIlpfI0ZfJ0RfI0Rf94vqV/B5WY9tk/Wy/RHUV/3R0+ea5LQ9js8ewWcP47OH/BzEZw/gs/ubfmYacb10f9T0dYLNywSbawSbqwzo9XPKBvyeirzfMzT795Sk/54QeZ0BkR8RqT4iQv2YSP0BEfpdIvRbROg3iNA/IEK/QoS+SYS+SqS+QLJ+mTRziL5mB33NVvqYzfQxDfQxG+ljNtBf76NU72KY3sVQvYFCM49CM4ehpilSusRMocjU+JlEfzOGHLOYQjOPcl3PUFNHkakhz1Yx0I5moB1NmalmuZrCSpnBalnAGplLlZyltxrOjopVnJm8i3NJEzkfPYozHUs4Iv05L315WVK5Lr25JQkcllxW6kLm6WLKTT7DzRDG6irqdClrVAlr1GDW6TzWqP6s0zks0ZnMNP2oMUkUOxFEeyF0eoapRe+nm68LcV44fd1YBjrJDHXSqbK5TDP55Dr3LuTfP+ZPqqm5R1Y/aLPGrUMXuDJ/L2USx6uFY1hq4jisw9lrAllvm1KVNljDAaPZZA2rreGk0Zzxp/V+Wyt+qDWfKsVPlOJv/Xzh//d95eOG1tzW2l+rU3HLL6qP6QA2WsNix7DH+PhUKT7080PlcEcbXtGKzdZQ5DqMcSzVjkOZ2ySokz2XeJ9LjM+l0ImmzvZgh4rjkOrJYdWTI35ZfUIlsE8lM16tYaHOZ62OZb2O5YTK4qJK5rL0YpSco1H1pVGlsFiNZJNUc1l6cVb15oqkcFHSuSqpNEohB1UxR1UG51U6x9VADqhi9qtBLFfDma7HskTNYLGqZ76sYb6sY65sZLZso152UC+7qZc9/qhqv6hWXwnqy/Xlj3yeedzmqodlbbpfUjfX0V4s61gsa3lRVrNIVrJAlrFILWWJNEnq5Wo2L6mZLFV1LFdTWKUmsVaNY4MazTo1krWqnE1qCFtVBQ1qJKtVJUt0KRNMBmOcGJbqJBpVX87LYD6XJgH9S1GsNj14UWdzUso4IeWclHKuSj/ellA+F90iqT+UrtyRnlyVdF6TSF422VyzGVyWdG6odG5Jb14ziVyXnlyRHrwRPIDT7XqyX3fnoI7gqI7mmI7mkI7jkErkhErltPThvKRwRXpzVVK5Lslcl2Rek6gWSX3GL6mPShGHZCh7ZARb1Xg2mqmUyEK0dPtKYgxbyJXSBU0Mmc+VEj/F87lSMo+rlUu5uXIvIkKG7sx8E89k25kJNpJ5Jok5pjvnJIeLksY1SeSqJHJB0jkrAzgrOZyRLE5JDidUf06oHI6pLI6qLI6pDI6oNA6peA7qWA7rHhxSsSxVo5mocjkxcfU3fs57ZdshVkqiX1LncUryOSnFHJehHJXhHJZKDkgV26WOQsl6YN982PNj6zGr2gkk2Y5luBnDFLWcUXKYUbKXUWoLo9QaKvUihps6htlqiuxQ8mwufbwAEh8jqU2AR3svkxCnnlBnLqHOQrrZJaToBrL0LnL1PnLUbbLkR2TJj+mjPiBV/ZA+6iYZ+iQZ+jS56jp58gaD5A2y1EnCHlJLtzVuQABzbCDv647McDq3RFFHeeH0cnIYZgdRLhcpVdcYqi4zTJ2nTJ2mTJ2kXJ2gQh2jXB1hmDpEidpLodpFpdrNDD2aescy17FUuV+N6ZFeDJlODv2cTPq4/chwcigzE6hR66lRq5is1lInm5klO5klu5glu5grm5mk1lMTsJ6p7g5ybSUxXk+6e9GEezHk20Km6ilM0VOYqqcyVU9lmp5KoS0h1kuina8TZXYQpXYAhU42lWYEu/vspUpGs2vALnYP2MXeor1sKWmkXC1ihnqJMbqeqbqpbECtnsZEPYkqM45yU0WhHUmOLaOXU0x3tx9hXl9CvV54z5lEU1o/dFwelJOC6w7H9YpwvOcjo9Hzhs8XSze7nDC7lnC7hUizl2CnuuXnzc/9nvTCkXAciX5gSaBfv9UNn0Rz9/L/4m9whXsAACAASURBVOPG/6DdU9Sxb83bpz/i3+9++LX///658/4xbMvSD6ju+1NGp31CVdon5HV7hQR9kp7mKPHmEHFmzwOPV+h2IssNpJfXgWhfe8K+A0HdjOOL8cvqWFxfPK4vwS+tk7B/Ye1p7Tkoa1p4ko3w23fuYNKUyd9LreVm0j2HC0Zz0l8bfoc1bLSGVdawxBoWOpYczyHre1yveJwMfpo5+lsX1Y8Y376vNb1HZU1s/v7DglfaaKONNp4xz7wBbbTx1DxuUn0SSf1dieoHHVvkK8HQRht/rTysb4v4ozOfAxH5XfBdCuqHndf7a4Z/Gymzv21SU1MZlPngnbrN32vuI2+f/ui+zwdhfN0wvq7fS1vzzWJGq4O8oPYxUu1mhNpJhdpGud7MML2RUr2OeKfwe2nLN+FhL+OPktSt57mVmWv9qXAPMFRmMrr/N1uIat2W5mMeXP5faS83aS+3aC+3aS+v0EG/Tgf9Rous7qg/Ikj9Xy0Eq3+kszTJ6q7q10SY84SbC4TrS4TpK4SYq35RfeuJJLUJ8OioX6WduehP593YFC1tD+Gz+/DsXjy7B8/uxrO78OxOPLsDz+7GZw/guCNp544l2Fzyc5Fgc4EgOcvwvN8xYvDvKMv9HQlBr1Pe5x+oKTpNmLxFhPoREfo9IvTbfkH9GuF+QR1urhFuLhGlL9JTv0KCvk6yPkCKWUuKWUWKWUmKWUGKWUaG2Uih3sIQvYVSvYECM8tfX7qGIWYaxWYyRWYShX4K7ARybB2FehEj9XyGmukUmUkMtKMZYF+gv62kzIxmtUxmtdSwRupYKitZOOQtjtY1cm7GPs6nT+N89woudCjgYqcCLnUu4nqXIVyRFG5JIiclg42qhMW6jBdMEQPsEAaZGsabchbrYdTrEraqEnaofLargTToAazW2czTaVQ5YVQ43SlxQkl3u9Dte0j59zi8gABCvS5Ee93JcntS4KQw3GYw3gxguilikS5jjXqBUtv3oQuFt09/tbljcHoeq+s3fu13buw8w+JuJfxN9UFW63gO6BiO6x7MdiwLHMtyx7DOGCY4llnWssUYThnNWa15SzfVp77rp7me8K+V8JkSPlKKd1STmP7YL7Xf0Iozuikqe5/RrDcBfKoUP/eL7V+J8IlS/Fg31cauci3l/nSMFa6lwi+pmwV1thtBuRPOSzqKvSqe/SqeAyqeE15vrnbO5mpwFtuDixmpdrHcxLDK9GCjTuS4yuS8SuKCJDNLNXBWJXBC9WahGsMqVcARKeGy9Oay9OaSpHFVUrkg2RxUI2hUfbisErik4rmgetKoUphvIhjghDDNJLFYZ9CgU9il49imY1mrs1mlslmuB7JeD2CjGkuDTGSFLGOZvES5LOJG/WcPfM634tJOgvhoxx/5vPFfH7sp70Fz8t829niApF7nT1G+hhdlNQtlBQtlGYv9kdRL1HxeaiWpl6kprFSTWKHGsVSPZrkeySpdznJVxmI1nBl6GBU2h+G2H5VOCrNNb47qnlyQTH6sgvi5CL8Q4R2JItHzcVzyOS2lnJKhnJJS3pZoXpU47orwubj8RoRXpBdvSCDXJIVzEsZO6ckl6ct1N5Mbqg+3pBevqSReN0nckTiuSgxHVRgNOpRlpivzTBjLTDhrTSKbdAp7VRoHVRKNKpGzqifnJZnL0purkswtieOmJHJeMjkjuTTKII75JfU+GcEOqWaEXCVe/oFpRcc5teb/Yf3c9zlatIErZYuaGLaIK0MX3sPLU9fRT0IQESoklk06iguS25Ji/JqkcdOfdryZlyWZC9KP89KPc9KPM5LBaZXDKZVNo8rkhMrgmErnhErisIrliIrhiI6mQgU9UertJ5fVR1gq6TRKISekhOMylCMynEMyiv0yhtmyk6HyBsfqJyLy+EV2ESFOT2GUrmWo3GGYvEa53GK4XGOkXKBSTlIt+6lW2xmt1lOplzJc11NmJlBshzPIDiLLSSPRCyDa5yPkMaK6g5ftF9SL6W6XEWZXkWS20V8fZqA+To68Q6Z8RD/5iDT1IWnqb0hXr5Gpz5OjrpEnb5Mn7zBY7tDJS3qicbvQDeeS7s5Z05VxNoQIL4xoL4JUZxAT9DyK5RVK5Cal8nKLqB6mzlKuzlChTlGhTjJcnfBzkil6CWOcnox1Hca7DkNbyYnuXgQpbh96uakkub3p6SaR6PYmzw5hklrIFLWeqWoj02Ubs2Q3s2SPn+2MVZuZpLYwVq+gmy+KUC+Cbl4k+baQ6bqWulZM13X0dTPp5kXSx02m0hZSbgcxxA5getBUxko1JwdXMUZGM0aq2Nj/OFO6bmdz5kZekhUsVguYr+ZQr2ZSq2qZqGuo0hOoMGMosi+QYytIdkoJdTMJ8IU987n3YeTlGtbMaeC1xkLePv0Ra+ZtwTV1eM4iPGcWnjPjmbfxeSbASyLS7CXKHCbaNNLdriUv1/D3n6QyceLEr20mf9AGc1e6ESCx/OatEK7tX/+N29Is5e5//3vY5vcW4br8fSbkfMy4rJ8yPuunDI1+kzh1gHiznzizm1izgyC36GvH6+wLIMvtSLLXgcjvUFA/CMcXjeOLwX6D99eCgaVfe5/7S+eY7Tt3sH3nju8si91Mx/K6bsrcc94vqg8azS5j2GYNxe73v5G+YGBpy/rIo0o/Psk82sy33cZnvWY3ILOJpfVfBUm1BUu10UYbfyU88wa00cZ3wqPEz9MK6vvT8T4qxerj6mW30cZfK4/q23+poG7eEfy8pQr/rgR1a0n9oHP7IPH4vG0CuH1af62OXEtbpTNKglHSAyVRFGTPw3qpOF421uuH9aX6U/n1xPp6PPEx18zbwqQpkx8okbbv3MGaOQ0UDCy9Z1d0qh3FGDlBtTrKaHWIF9R+KtUeRqidDFfbSHSevM/ZgI7P7Hw/zc7s1otRR+v/RJ0cYboc9qfEPUit7GGaWkuhmUqI9+Tnv5nma+1IFaMLrtJOrtFOXqZ68P8iMvgWHcwrdNCvtcjqTurXBKl/8PNHgtR/orP8I8Hqn+imb9HVnKSraaSrOUNXc55u+jIh5gqh+uYTtaezL5Ag/Qoh5gJh+gLd9WkCzRG/nN6BZ7fj2W14diue3YJnN+PZBjy7CVdvoU/vH9AttIbi3NEEmbMEmTME6VN0kpNMH/oHRuX+gWBpZPqQ/05d6U+ozPqSzuo43fR1fxT1m0ToHxCuXyFc3yBcXyPMXCLMnCNGXyVO3yBeXyHenKOn2U+SXUySXUSSnU+SnUdfs5yBZi1FZh1D9Evk23EMsmPIs1UMMVNbJHWBnUihnUiBHU+OHU22P+K6Qs+m0ExigH2BXDuSXDuCSXoMG2Qy66WG9WoSu4bs5+iyG5ycvJ+TGfO5GFjIRW8AFwPyuNQhj8udBnO1UwG3ExPZrwayUo9mvC6nxA6h0FZRq6ezQI9khypnpxrGNlXOZjWMjaqUBlVMg8pjg05hgYliholgrA1jhBNKkdOFvm5nYnwuXZ4DWd1MV18wob4upLtxVNosxtuBbFRVXMnczKDMwq+NL82LO83jcHetSBXFCHH4l8aP77n3/vBaB94Zc4qdKo7jOpqXVSQNpgsz/dF7tY4lz3OY7lhmOZYG43DCaK4rxc9F+KWSFkH9pTSla/65UvxMKc4YzW6j+YlS/Egp3leKnS0RLpp3teI3SvErpfiVKH6lhF8o4ZRpqlk90WmqHVjiOi3R03F+QR3vBZHphlFnwznSIZZTnTO4FVvMrZhCbkUVcCtiMDcSytmb+BJrYtew1MSwzMSwSffimErnrEpinypivlrFWdWTY6oXL+oylutBHJESrkgKlySFC9KXi5LONenNYTWUA2oAh1UcZ1UcZ1Qc+3UCm3Qs/d2OZLshzDHJrNB9WaWT2Kp7sEv3YIeO4YiO4rSK5JKK5DXpwZsSyxQJ/Np42EUiyZWxlMtiJsluauXIPdyo/+yhY+mDnnn+513oL4UPldSLZRUvygoWyTJeVEtZrBbxoprHIjWbxWomS1QdS9QUFqlJvKjHsViPZqkeyTw9gkm6nGJbxBCbR6mTwzDbj6k2jV06gUuqB++oznygOvEzJfxMNCt1DqVOJ05JMeekiLNSzFkp5rYk87rqwPsSwifqq5Tfb3boz2fSgQ8jC9keksbByHAuSArnpRdXJYlb0pNXJYq3JYq3dSQ3VTQndCRbTBizTQhTbRgzTRxTTR/m6AJm6WrmqhoWq8msUhPZokZzQIo4If25JomckyxOSy4nJZ+jUsIhKWWfjGCbGs9A+YCe8g+UxL3Nla3/m1CpZZCs5qV+pzlStJGrwxdztWIxVypebKJ8EcMkip/Nu84BqeawjOSEDOOM5HNGBnFRsrgmaVySTL+0TmhJQX5R0rkgfbkgfTknaZxWWZxSmZxS/TijetGokjmpEjiqYhguQU9c1/KbcHvbUZZKeoukPihV7JZJjJNzDJU3+FFjWkv/e9DnJ06cyKeN/51ieZdieZcSeZtSeZNh8jrl8goVcp2RcpEqOUm1HGSM2skY1UC1XkWlXkSZqaXEVjLYFpLt9CXJCyDG5yP0EZK6t9eFSF8gPl+PFkHdFMW5kd5mL3nqFHnqCtnyIZnyCenyU9LUx6TJT8lWl8lVtxgk7/l5nyin8onG6WBfMAdNOLtNNAtNPKluAilub9KdwVTLUYrkNYrlVYbITUrVywxVVximLlOmLlCuzlGhzlKhzlChzjFZL2OKGUWNKaXapjHU6UmOG4vn64H1BWMCPOLdJGK9nsR4cUR6PQj3ogj1wsl2+jNFLWGaaqBWtjBddjBL9vpLDuxjquxkstrOFLWTHFtOV18YIb5wUpw+1OsZzNTTmalnMEvPYJaeSR+3HwG+jhTbXKpMCZW2kAo7mIlqHONlDLMDZ3GqfyOHCl5ldcpKymQZ4zo2MFEtY4ieS7GZRaGZQb6ZRp6pob8dzyA7hlw7mn7OSGLdLAKfoywmT4LjpRNgj+GzO/HZBqwv6Zm36XmnnZdKD32JWH2DYDWhJX3vnTt3WurTPupdwZMIHOmMyF9WqutB7ycPkuL3//zNPf83PWQbsbKTWNnBkiH/iewu54g1O+hhttLDbCLarn7gMSO8diR5HYj4niX1Nzo/1qC0fqAk/Dbnlu07d9A3M+Op2tT6fbr5883v0HMdy0dK8Z5W/EArbvrL1ZwxmkrXfmfn63G8ffqjr62dNPez1hH9rddRHnfuvu1o6tZp99too4022ngqnnkD2mjjO+NJxfLjPv+kEdn/8y78t7sb2wR1G38VKK35892mWrXftK+umbflGz/AP0w23rlzB6U1Sj/bmsyPqrn8bQrqZh5UJuD+6/KszsUDz4+JREsGWtLRksbNY0Wc3lGFlUqMDMfIUIwUY2Qw6amDcbw8HC8H62VifX2wvt5YXyLW9/io3vzcJ68Hnpqa2tK/teeQZqsYJ6cY20pUj1IHqFR7SHbKnuhv9fmi6OCl097rTTtfAj5fzPfeF5+0zlVzmvU/3xUGZmvqM3/rl9QH/ZL6ANPlAHWynzrZyyTZzHC9kAw7jM6+iCduj9G9aCfnaScXaCcXqS66TDt1lfbmOu3NTTqY23QwrxCoPiZIfenn7/38gWD1R4LVZ3QxR+hijtLFHPfL6jN0NecIMRcJtpufqD0hviC621q6mbNE6tPE6lMk6kZS9UmS9GE6m+14diOe3YDnrMdz1uHa1dRN/g21Nb9h8vi/Y2L177hz5w4jcz4myJwkyJygruIoeQkfESiHmFV5gIWj/gfBcoRgOURS1xt0tocINZcI13cI168Srm8Rrl9uEdTdzAmi9Xl66Mv00OfpYU7Rwxyhh9lHvLOAeKeOeGcqvexccu0SCsw8Cs0C8mw1A+wo+ttKBpuxFNspFNpJ5NsJFNgJ5Nvx5NrRZNgaCvVsRuoFFJqJ5NqR5NgRZNvh1OhqNksNm1UNW/VE9pYdZH/hdk5kLKCxXSmn9WAuO1lcdrO50i6Xo+2yWCGJbA7KZaIqptKMZK4eyXRdxRqZy24Zyx6pZreMZaeMZ7+UsVNVsE2VsE0Vs0P1Z7fqxTYdzUs6iqk2nCqnG6VOCCleF8KfI0H9KFrfZ60z4DQvdmUZlym2HRtUAJ9GdeEjacdH0o6GzJJ77sPB0o6NKpWDOplXVDjvqVBOGh9zrcdgf1rECteh0nWYb8NZYQ23dFP09K9F+L0Iv/PzdyJ84a9RfdAY1lnDh6ojP1Qd+alSvKw1h63hitZ8KcLvlPD3/s/+VoRbWrHdaOb5a7DOciyR/usREOAR4XMJ87mkeiGMdEJZoaO5lTyMW4lDORjQi1txJdzqUcSt6AIuFi5gVcx2ZkgmW7tkssREs02lc0KlclYlsV8VsEQt4ozEc1j1YoEazXydxT5V6ZehaVyUNM5LJpcljRNSwD5Vzj4dT6OO5biOZa+OZa2JpdLGMNgNYawNZr6J4yXdi806jqMqmpMqiqsqktckgjckgnclnPckgikSiCftiZJUkiWfU6N+yOmqDxkic3hB1lAje74mqS89Ii34w94d8iWb9TKPtTKnqea7msdiNYfFahaL1AwWqlrm6ynMV7XMU1OYpyYyW1cxT49irh7BfFXFAvUCC3UF03Q540055aaYAXYQWU4uOU4eBU421TaDl0w/dquBXFPJvKWC+alSfCrC6yqSHDeK1TqBM5LPBcnnvBRwQfJ5VRK4rRU3pBeficdvpUlU35EkfiPC+xLOBtOTKU5njulu3FQJnJA4bgXEcVWieMON4w0VwasqnKu6OwdMGNNtV8Y4IYyxUYyz8Yy0CYyy6dTYRGrNYMaZMVSboUw25VTrSYyTo4yXEyySlcyTjcyV9ayTGaySOWyTairlIj3lH9g2uxGfjCJepjFYFpMnKxkgDRTIi7wgBUyQnkyQBCZIAiUSwevl6RyQag5INcf9kvqi5HBN0loiqVtL6uuSwEnJ51JL30vlokrkvOrNWdWLMyqZRpXEcdWDH9Z/t4K6NbWqB+t1FCdVLEXSjywp4Uz9H77WB4/W/4mTs/+JrhLX8r0PGxe1ktTvUCpvMlRep8wvqUfJOarlOGPkAGPVDsaqjYzVy6nWCxitZ1BhJpBvh5DjpJHsl9TdHiKpe3md6e92o9QJp9KJJsPpQ5hdR7jdSITdQoTZQao+ymB1iYHyBhnyKRnyt6TJp6TJz+gn79BfvcIg+YBB8gF58h4pZu0TjcdRXjizbQSrTQzLTBwjbSIDbD6DzEzy5V0K5S0K5XWK5VVK5CZD5IZfVl+lTF32c4VKvZVqU8kEPYoak89UM4AaM5hhdhBd3Vzaebl4vjgivRjCvSi6eRGE+MLo7AttKVnRy+1NrSynVrZRJ9uZ6RfUM2U/M2U/02UHU2U3uXYUwb5QOvu60dUXxjxVzxw1q4W5qp5uXhSRXjg1poLxZhhVpoRqU8aqsPGsDl9OjYxjf94rlMt6ymQ1a/usYJhaxjD9EllmPplmNhl2Bv1sHel2Cn3tRNKcccS7eYR5PejmRdPhOUvx/TgC7EHamVu0Mxdx3XHPvD1/LbT3MohQu782T3347jZSU1MfmMnvrcYPMdLuq/ks9y/L1vW0awfN77qvHRjM2sp/IkY2EiObiJGN5IScpIfZRIxdT7RdQ5RdQaDb/4HHDfEFPNeSes28LS0Zxx60Fvldzi/bd+64p0RN6zb9+a7w3+5+PRPQ/Z//rQif+cvPfKAUb2rFJOfZyekH9bf7+/2jNvs/7JyLCMvmffuBAM+qPnUbbbTRxl85z7wBbbTx3PK0acNbS+o2Qd3G80zrqNyCgaXcPq0fmhrs3+4WtrzQNL/s/qVy+kkkbnNd5tYpVr9PnlSKfhuCujWP2lDzfUdTW18yjjsUxx2C4xbjulPwnBV4zlJcZxGOno2V6ViZgpWJWBmLlVEYGcmVA2XcOfL/UfPCEhyvCMcbhOPl4nhZWK+vX1InPVZSf5NodpGmshCpqamsmbeFNFvFeDnNWDlJtRyjtzPisfW82nsptPOSCXZL6eQWEOgNpKOXfZ+sfvoo5Kd9wb3/b2tO4/fnu48uffFGfSZ1eiRFNptYW0uNnPCL6q8EdZ3splbtZJraxlS1iXF6Odl2OIluHoG+bg9tl+Ol0t6cob0+Q48ubxDd5RztzSXam8u0N1dob661yOog9Xf38XuC1JcEq78nWF+kszlAF3OQLuYwXcwxv6g+TVdzhg7OxCc6T918wYTZWrrrU0Sbk8TrE/TSx+irj5GjjzJIH6VYHSdXH6S73YhrlzOr9tfU1/2K2dN/xYypv2bapN+yY+vHvNf4r3RSh+lkjhCoDhIo+wmUfYwb9CWBsouOsp2qQfsItvsJtnsJtnsIMWcI17cJ09cJM1cIM+fpbk4Rao4Qrc8Trc8QrU8QZQ4TafYTZXYSZRuIskuIdqqItxPJsDUMtNPJszPItaPJscPJshXk2WpKzGQKzSSKTA0FZjz5ZjwD7ChSnBIyzUyKzByG6Rnk2OFkm3Iy9TCW913NEhnLEjWWxtyRTIuYysG4eRw0lZxTuZzVA7hq0rlq0znjptMgSWySBE732sB8qWOPjGe71DJfGtgu09gmteyQqeyXavbIWA6q4exX5exWQ9mhBtOgclitk1mvU1hikqixEYxyulPshBLnPbsMBN/knmu+t+7PEtFNNIOtjym2HdejOvJReCfelEAuSwA1Ivxps/Dvr/2RjiL0FaHEWhpMLLd1DO+rbvxYdeR1pdhoAhjutKPUbaoJvdakscKE8nNx+K2oFjndzC9F+EAr3tKa40azzDH8RAXxkQribdWF80bT6BfUfxDhH6RJUv9WmlJ9HzKGHcawxhoyHzLmdfF1pMAJYaYJ50x4H26nVnC7dznv9Ilhu/TgVvwQbmZWcahoM1Uynx/nzeJWv36s0zHsUZmcVCmcU0k0SBXL1BzOqJ4cVL2Yr8cxyySxU8ZzUVI5J325KH25IBmcl0yuSgrbVDk7dD8O6x4c0D3Yp3uwxkQz0yRRZUN5wQlkkg3iJRPGBh3NYRXJNdWDVyWSOxLJVUnnlAzhnBQyT1YwQKqok33MkINMl4MsDN7GyvjVjJXNTJH9X5PUtXLkgXPwo+bpyVLKLNnIGqljnUxllapnqT+V94tqKotUDfP1eObpKuboSmbrcup1KTPNIGaZAcw22Uw2GRTbdPq5aaS7venlJpHg9iTOiyXdjaKXG8NMG8luHcoV1Z33lOJHyvITpfgbZdmiBhHlc9mjenNR8rjUijsSyQZruKpC+LUId8XjcxE+F+GOJPCpCGdUGOtNR26odtxQnTike7BTh7Nfh3NIRXBBhfOyDuOs6cZe05WpNpghbgfKnc4McjuR6XWkrxdIohdImK8TEb6ge/qUL8CjoxdNhBdHLzeJXCeNwWYCE80QUmQAwVKHJ6V4UoFPRtFHZpEnL1Ium5ge8Tplcovx3d4hU/YzUFYzXIopknBeH/6VpP4qknowZ2UQ1ySNK9KX69KL65LMy9KLa9KLy5LKJUnlgqRxTlI5q9I4pdI5pjI5rDL4oD6k5Rk4NTX1e5HUd+7cYeHkWsqc9vf0rZfrf8HnjX9GRPi48X+QK5+QK5/QX35KiVwmSYawZPJa5qV+Sj/ZTYm8TYm8Sam+Q6m5Tam8TLmcpUIdo0Ltp0Jtp1xtoFwvZ6iez3BdR7mZQKmpJNfJoqfXle4+H50fIKm7+ALp53WlwAljpBPFRBvLDJvAAjOQfDOfRLOdHmY3UWY/afoM+eoG/eUD+snP6SufkSafkSY/J0M+YJD8kEHyI/LkffrLWwQ/JuW3G9CeIF8wQ50I5phoZtk46mwi/W0eA9RFBskHflH9NsVyh2L5ASXyKkPkdlNktVynVG4yUu1giB1OpRlJtXmBsbaACTaPGjOYGpNPhS0h0w6jm1NGZ2c0Xd3+BD0klW+8m+ivTb2T6bLLL6gPMEMOMFt2MUX2M1UO0snXhSBfCMG+UBaoOSxUc1io5rJQzWW8GUd7XxAjbSG1upIaU8EEU8ZUPY5aPYkFHSYyVhZTLpspkw0Mk7UMU6sZqlcyTC8n0ywiw8wjw8ymn51Buq0l3smnuxdDdy+aUC+KEF8EUV7CM59Pn2S+nTRlMn36pVOcdZb2+qd4Tj0FA0sfKNjaeMh59G86b71JtXmzzbZt2/j7T1K/loZ7df3GpxZzAV4eQXYJQXYpQXYZIfo2gXb5E5fNaJ2N5M93hTtHBrBl3H8mSlayqfqfiZKVRJvVLXI60r5EpF1CuDP7oW3q9JgyBc+CZfPMPef6YWuH38ccM2nK5Hv6yf+8yz3vjo/7/B8zC7mrFPXPgZw2AY+PUH6SoKS7jf+Fq/WfkyojSJahJEoxc/LziXPy6eEOJNrNJsLtR5ibRjevFx18obTzdSXA1xmfLwjPF4gb0OHJ7s02Ud1GG2208bQ88wa00cZzy9NEUbdmQGZb3Y82nl8eJuaa0yQra1DWMDi7iDdON/D26Y9avveXRjY/qXBsfe+JPKim8XdL38yMZyKon4RvU1RbLx3r9cVxx+K41Xh2JZ5d5q/ne9CfLnmnP03yJjxnHZ6zEs9ZhucsxnXm4+h6Dq/fjpVJWBmHldEYqcRIOeNGDMXxSv2SejCO198vqdOxvhS/pI5/6IvoNz3P9y+KvHG6ge5eKuPlNFsmXv3a7zdHXQd6/eno5RDqTCPEqaGrM5Yu7ig6uxUEu6UEuYV+WZ1Jey+VAF9PfL6o76QPPupeeavxQ243Ni0yxUl3vmz8ks8bu/NB/UUKpQcbVBWbZRYbZDqr1FR6eJEk2ImMk0a/oN5HnexpJagbmKLWU6NWM1EtpVLXM8C+QJybQZSXRrtWETmOl0I7c5L2ptHPqSZhbc7R3lygvbnYIqs76g8IUr9uxW8IUr8lSP2OLuqndLa7/ezxy+pD/qjqE3Q1p/B56U90rkJ9SAUJqwAAIABJREFUQUS5AwnTp4gxR0jQh0nRh+inDzFAH6RQHWSoOsxIdZRqOc6iAQ3MnfUF82b9kvmzf8m8Wb9k9vRfkRBxDC2D2FT/CZ3sfjrZfSSE7mFMwW4CZScTC39PR72VQLuVQNtAoN1AkN1GkN1KiDlGmLlKmLlId3OG7uYE3c1hwvUxIvVRutqtdLEb6WLX0NlZQbDzIkHObDo5Uwh2i4hyB5NtJ5BrJ5Frq8iwQ+nnlJLulFBipjDYjmWQHdMkrO0EBtpqMu1w0m0V/U0ds2O2sHfiefbVnGff5Avsn3qBA7UXOFB7kQ0jFzNaSlgvw9gn1eyTKq6pFE7LQM5KMje79+ZvZkXRUzLY32sym2QuDTKbubKZDTKfbVLLPhnHXhnHHhnPPqlitxrLLlXFNvUCW1UpDao/q3QWC3RfppoUJttERjjhDHQDCfsriaJuZkV9Yct427qkQcOExdT1yqbWBrDNdOKYCmK/BPGiBLFcOrJGAtgsDnf7V/CGJLDKhDDbMbyquvCR6sLPJIj3leWTDh34XVAQXyQnc6WkmCWqN7dUKJ+IxxfSFDn9OxHuivALpfjcn+r7Y6X4qVJMdywfSA9uSRbvqlBe05ovpElO/9HPL5Xwrm5KB37EGEa59qHXIcjXgXS3C6OdbqzWMfxwQBXrJIqz4flskmi2SgzvJlfxNzOjKZNKpneYylv9YvlR9lQ26Tj2qyzOSDLnJJHlajpr1FTOqwT2qSTm6QrGOd3ZpcZyRnI4468LfF4yOS9ZXJS+7FHZrFND2KFj2KZjWG9i2KzjmGp7MtmGUuZ2oNppzwbbno16AEdUPvtkDJtlJitlGavkJebITubKTmbLHqbJLqbLfr+kPkSdHOLF0M0si7z0wHTfrSX1Lxr/K+fqRzFeznOl/ouHzsM3VTg7THcW6UHMN1nMMgOoN0UUONkMs4MZb4YzWQ9nsilmnp7AHD2S2bqc2XoIM80gqmx/8pwccp1MMp2+9HVTSXF7keQmkO3GMsKJZYTTgxWmB4dUOu/4U7v/SCk+UorbKooym0KM14lDKp1L0p8rkssV/78/kAiOq25ckUR+LcIvxfKJCF+I8IbE86EIF7TiuA7mvLZUOg6jnCBWmu68aENZYbqxTodzSIdxXHdlqWm6BkVuB3LdDiR6LmleB3p5HQnxBRLqC6Sjr/0D+5fri8f1JeN6ffC8TGKdClwZgCsFeDKELaU/4/DMf2bfqM+olG1MlkOUyw3K5BZD5RXG+S6TK4foK8dJltV8tPefuJ65gYWSx0kZxFXpw1VJ84vpJF6WZK5KEpdUMudVEqdVIqelFyelF0cllYMqlX0qhf0qjd0qlffqw1s2Yop8P+KgNW9MnMwUKWCgJDJXtjBFTjBFTvB545/pI7tbSeqPGeF7h1kheymQ+YgIfeQQO8Ze5OjGH3By5xs07nqDtWNukKWWkW2WkGXmM1hvIM+sYIBZRK6ZSbatIdNWk+6Ukej2IdlNJ9LrRYAv5GvXLskLpr/bjaFOBNU2hmk2ntUmnj26J6d0PNPVMgrUAXrrQ0SbYyTpcxTID8iWj0mXu/SRX5AmvyBN7jLYvE+h82MGmQ8YIO8QbWsfOQ77fB0J8gWT7XalyglltBNDpRNLsamlv/yEgfIhg+SH5Mt7FMg7FMlbFMublMgdSuV1hsjr1Mk2KswIhtoKhpnhlJtKRtgiRtjBvGALGG0LqTbFjDUljDelFNpKEpxxJNrRxLv9SPDiSfJ60sOLoaN/E0YvN5OpspHpsofpso8ZcoAZcpAZcpBaOchUOUQ/OxIT4NHJ14Ulaj5L1AI/Cym2xcR7sczRY5ipR1OrK5lqRlCnxzNDT2aCWk61bxflajtlqoGq9huo7rCOoXo1pXolmWYJGWYhGWYe8U4xoV4koV4kIX66+sLp7OtOsC/0mc+lD0N7zgMjOXdu/zHbtm17qGRr48G0npseFkHamkfJ6Xa+WILcSoKc6QQ5s+hmThKlfkmU/JYo+ZIo+SOR8o9Eyj8TIX8iXP7lHil7f+R26/TL/3b33merD0/8B+GygJ2T/0RDzWJyuu31i+mlRNrFRNgFhNu5hDmz6PCE7wPPkmXzDGvmbbnnOjxo/bD5HHyf80xa3z4t5/3+/vC4zz7r8/qo/v4oHiSs7zb+FybKmRbGy0mq5RAzOh+mQm9hqF5LsV7GYLOAAWYmWXYK6XYsKc4IEp0SYt1BRLmZdPdS6OLF0+kJMpA9TbmuNtpoo402nn0D2mjjW+VBaY2+Ka0fbpoXMJq/fpiEflRkWxttPEuUfjYRyc08qaBubu/99ay+zyhipfUzkdNPWpLgaf4Wx8vFdepxnZm4znQ8u5cA/TYB5g4B5lV85iY+cw2fuYTPnMNnTuGzx/HZQ/jsfjy7y1/Pt8GfKnkVnrPcL6kX4DpzcN0ZOHYqjp1ESsIYHDsax30Bx63wS+riVpI6u5WkTn6gpP5LBHXzObo/3dfDrunZ428TKPmsG3eEUem3CbeLCXPm0d2ZRTentklWu9V0dkc0RVV7g+no5dDB60s7XxIBj4mmdn1d8fli8PkiaefF4/PFEOCLxeeLfOhnHvX3t+4HsdKdzTK5hU3yAiv1YBpkJg0yg01Sx2qZwmI1gWgvglAvjSKzmCmyh1q1i1q1nWlqM1PVBiar1UzUyxivX2SMnscLejoVpoZCO4o+Tj5hXk8CfEF0sEdpZ4/Qzh6lnTlGO3PiPll9lvbmPB30bYLU535+6eeLFlkdbE4SbLfR2W6ns93pF9X7/VHVR+lqGp/6vvXZA3S02wk0mwmyG+ls19HVrqanWU+yWUuKWUeJ2sG2Sf+MlZkcW/N/sFKHlVqOrv4/7Fg2F0cW8ee7QlHuMDrZXXSyOwm0Owi02wm02wi0Wwi0mwi0G+ho19HRrqajs5KOzjKC7AZCzUlCzBFCzH66mf10sZvpbNcSbFcS7CwhyFlAJ2c2gW4dHd0aOrijaOcW0MXNItHNppdTQqpTQl+nmDSnkFQnn0w7jAIzgXwzjqFmGiNNPcNMHXl2DKm2kHVl19g45AL7as6zf8oFDkxrktMHp1/k4IyLHJp1kdKwsUyU4ayXhWyQBRyTYVySBBolhY/qIvj0bCxFMo6LpZfY13UF02UvDTKLzTKLHTKVbVLHdqllm9SxVerYpqayTU1guxrJNlXIRpXHCp3LTJPJaKcPhU4UA12Hfs+wZMM3Hv8fEvmgrKGPF0CN7cAy04kzKpTT3ftxd2Qwv8ivY590442gFN6UbnwmnfhMgnhFteO8Nryj2vGbTkH8qksXftOuHb/1+fidz8eXnsev4uP5omsMPxfFXWmS028qxd8qxV2l+LU0ieuzIvx04kQubVjPa3M3cbnnCzRKCJ8oxT+K8DvR/J1ofiOKz0R4U2suGc0w9+HXwAsIIM0LYoTTmUU2nOUmmrUqkg8yo3i/TxS7JJq3E3qwUaL5+aIbnBtbxpslY1gniWyVSLbreParjCZJrRJZoyaxS5VyQcWzTyX9/+y9d1iVWZ7v+1vrTZsgOQooKCoimFBUTBgxgWACBAWULCCCAcQcMccy51zVVdW2lbuClaOVp2umu0/fuWfO03PmnDnnzr19z/PcP+59ns/9g1caY1k11U3NDH98Hzabvdnrffd6w1qf9f3+KNOTmWvGsVvN45ikc0ZSOCMpXJQUzstwLsgQWlUKa/V4GnQSNUY0q41YNutkGnUKRcZQKvQY1qhZbFY5rJNS1kkNdbKR5bKRWtniAuqdVMhuymUvFdYhlsj+DiUODlEih1kTd4U82UGh7KNYDrcBanWEbGlpv/6uTVlDrpxv1wRZTYjE39MPYiWKl1QUL2rFXtOg3o1QL7ACmG/5syklg4PFdcTbJomOzWDHYoSVRIYVw1C7D6nWSNKssQyzUki1ppBmjWS4NYxBdhJjrASyrX7MMWPZpmPYoyZyQffieeXPq0rxhlK8qkz2qAmk2N3IsAI4IalclmFc66AXpDsfiPC89OFLET4ShzeUandTP63ieFYpjmk/thh+jHIsPF4eUm0/Ss0Q8q0gqswgVhhB1BghFJleTLO9GGv7MMCxiffY7ZHxwZ5uhHoeTEuIdgIZbSWRbk6lyJjGZpnDTslmr0ynWLKYIDk0SxUFcpw8OUVtxEYWyR7y5CjT5BmmynNMkZsskKeYJmfIDXmRxYmfEyFH8ZFGTElgkh5Mox5Ci45lu0qjVY1hmxrOYZnMMRnDURnFUZXMITWAvSqRnSqBHbo3O3QPtulYTg6LuOc+Mz8//68OqW/dusVHLZc5GFDJEjnYDqnf3/e/M1EuMlreJk3eYay8xizjaRbIWaplG6UynxF6JsP7juD6U89w9eANrh99hmuHn+bpk79gdf4swp0YIp2eRDu9iLeH0cceRn9rFIlWGv3sQfS3hzDATiHJHs5AawSx9iC8O6SoJDrBpNnhzLCiyTPjKDP7sN3ozVO6F5dVL26qOBpkLXPlFBnqFP31WRLUVcbLywyVTxik7jBIf8lA/SUj7Y+Y6PUW6Z7bjDXfJE1uPvK8FOpE4e3xJ9ATSIgnmDF2CCOcMIbZMQxUlxgu7zPCBdWj5U3XVf1rxrvO6nR5hYVyjHqdSZGxkIU6l0U6nzlGDjPNCcwzJpFrTGa+MakdUOcbUykwplFqZLPQyGe2LmOsUcJocyKjreGMs0YQZ7fd70U4Pd3a1PvdEiqHWCKHKZHDFMkRiuRo+7bk6/msljpWST2rpZ4+dj/yjAxqVR6Veh7leg5LdTYVqogCtZaZ6iAzZA+FIWco73GJyrhLVMdfpKbfRUrjTjJUr6SXNYVgT+QDaoPT4QR4Qn+2Nam1Y7XP1TzsWHjYMThwyM8fUHamHjWevH88dPf3ukUbcTy98bUn0c2eTrBVQndjP1H6GlH6eaL1S8ToN4hR7xKjPqaH+pwe8g0x8h0x8lti5A9Ey98TLf+ZKPkv+Jmr2tNnHgbIHzW29ZUhREgpu0oraF1SRXdjGd1NV1YVkVY5kdZSIqxifJ2Bnb6fH6e7cPqHGFz+2teZ269ub18o8Kc7tCflfV9b/topbt+nuwvKvm8+5WGLA66Wf/4ApC7yPsdstYeZahsZeh2T9CrGG3WkGRWkmsUMNfMZaM4h0ZpJX2syveyx9LRH0N0ZTJjTnyAnDj9P9x98jHapS13qUpceqk5vQJe69JPr1smN7XV2/xqx23dvhLoAdZd+rursAcaTQMf8/PyfxXaMTrN+0rhHkSeLn+q4IOb7Xnt/my1nPLa1CttqxLZW4DEu462+xVt9hbe+g5f+CC/9Pl76bbz0G3jpV/HSL+Jl/BIv41k8xnU8xmUXUp/GYx7HYx52IfVuF1JvcSF1swupV7iQuqoNgNtF2HYhtp2Lbc/tAKmndoDUozpA6qR2SG3eV+P5XxO1fv8+fdQE9Ob6N5g39EPyRnxAT9nFihlbWZW9gWjdTJS5kkizhgirjDBrMaFWLsH2bALtaa6behS+zhB8nET8nJH4OoPp5gzB1xlMgDMef2c0QfY0Au2JBDhj8XNG0M0Ziq+TjI+TgJen12Md2I/qgx1dnX+8I/z2zG/Z4bWEFpVLi8plo5rLcp3GKjWLjVLMBilivVrMSpVHhZ5DtBOJ4eWQblSwUG2hSG1lsdpEoWphoVpNrq5nrq4i21jKTKOQKcZ8xltZjLTSibNHEWVuINQ4ib9xDB/zEN7moTZgfQ+sPomPcRp/dZsA9amrz/BXnxGg7riw+isCzU0EmpsJNLcQaG4jyNzZ5qo29hFsHCTAXPWDj12PuQ/Harmvj9ZiW9XYVpnbT5eS2GsnpiziyMZCEmO3ulH1+ZhShCWlaBnW5qw3t7uu6S2uc3oTfuZGF1C30M1sopu1mm7WSnytFfhay/EzVxNs7CTU2EeIuYtgc5MLqVcSYC0nwKrC31qKn72YbnYevvZcPM5YAu2pxFnT6W2PIt5OIckaR6I1ht72UHrbQ92o73ymGsXM0uXM0bUsDdvArrnn2Jp1iS3zbrQB6uILHChpA9SHyi5yuPwShysukShpHB8zl/VSwwapoVVyyZd4IiWOCElijCxgrmQxWzKYJ8tZI1VskCrWyzLWSQ0bpJqNUskmKWejLGWdKmODyme9mk6TnsxKNYVlejLFOo0MczCj7GAG2YHE/RtzUXe8Zt1NFrnfdTTN9mWDEc4vVCy/klhajFB26nCOqgguqkiuqyhelChuSyhfiIcvxORVpfk6LIyvAgP51suLbyyLb7TmW8PgO8PgOxH+RhQfikGu5dBoGrypFN+J8KUo3s/Maj8PvHT5Mq8eOcKrR4/y6lNPUSqRfCkmb4vDZ2Lwrth8IUKNZbSDxI6Kdrzp49jkWA65lsN2w5/tOozDOorDOorr4f3ZJ1HskmguhfRgn/SkSLozVrpzs+x1yiWB1dKTwwGx7FHJHFSDOS99OC99WKlK2K/GclH1Yp9KotgYywwrmv0qk2OSzllJ4bQM55wM44KkclUlcFj1Z7WaxAo1imo9nCY1lc1qKltkFqtUDmvUIlZIAw2ymkZpokHWsky2UiubqZBdVMvOdhf1UjlAubmHEtl3D6Su6tbK2j7XmCMbmC9byZfd5MlOcmUH6bIUkTYXdUdAfVc5cpQ+Mrn9unIm5QCbpZJy2Umu2kOVkUalabKu9wDeb2ri3Q0beG/lSm6vW8exykqSLJOhjkXMI46Fbp5Agj3hDLZjmG71JstMpMmIZY8awdOqD8+qMJ7TftxU/rykNJdVd6r1KMbaFvPMaI7LEK7IYK7JEK7LEG7IYF6WCD5UijdUN25KPK8pxevK4RMRPhXhJYnirNacMDQ1RggjHYtYT1t7Bji+lJp+LDG7kW11Y4RtkexYJDpti076OTaxbh3zu9sQ7PFjsB3PeGsweeZwWtQMDstIdsgMDqphbJUc9skktsoitslCNksx66SMZqmmQI6zUI6xRHZT4dlPpaxlsexlvpxgjpwhX/aQY1xgllxjqjzPWLlMDzmCv5wgXt0gxtiL4wzFx+ON4+UhxuNFuMdmsN2TUXYUk60B5BpjyDfGMd9MY4mezCJjLBOM/rx08vYDY7fOgNS3bt3i5cpBrJVqVspqBspMRIR02c4kucoEeZ6Jcp1cn2cplKeokFaaZAV7ZT6tqpDNg1o5vOY5zm+4zJmmi5yqP0+CJNPT7kuUE0eME09Ppy9xdjLx9gD62gPpbw9mgJ1Csj2cQdYIhlijGGqNZpg1lnh7OD6eSJKcYMbaEWRaMSw046gw+7JL9+aM6sWzKpZXVU/eUzEclkJy5SJz5DIT1BWGqmeZFPIyyfI5A/VXDFRfkay+ItX8iPH2bcZZbzPWfJv+viUPHA9BnghinHh8PYEEeYII9YQQ7gmjuxNBsjWFIfIpKfIxw+UDUuVdRso7jJLbjJa32iPF8+UkK/R0Co0FFBl5lOiFLNWFlOkiqnUuVWoOxXomS3UmJXoWS3Qmi40ZlBrZVOl51Og8luuF1KkiFqtasnU1WUYOWeYUxlqphDvhRDqxlLrnmRJ3IUyJm8xQJEeJNPuzcFEhV7Zf4sr2S9y6dYsr2y+xo3UneWoqDaqAOpVHjc6lWuexSG0gxzrGkpDDTJcDlEReYWnUFcp6Xqai1yWq4i/RWvI0e2p+ydamHUxOmUWgJ4yAdoW6cPrhUeV35XVfLP9fW3ejqf/pTjr/dCf9kffw99/7dvY9wc9Zd+se3z/2uTte+PKlCL648f/w5vH/xbGmfILMCkLNRkLNDYSbrUQYh4k0TtNdXyZKP0u0foEY/Wti1NvEqA+JUZ/RQ31FjPwNMfJ397ip/c2Vbd+radwzRnkS+UgyYVJIuBQToZcSaZURaZW6YHoJEVYR4VYhYVY+ofYcvJ2+nb6vH9qn3YWNjwLUjxrTd9a15m5/eVJ3d3P5xk7fxx11/4KAh+3bR0FqkTZQPUlWkSenKPY+QnnwPjJVKzP0FqbqFhdSL2e0UcUIcwkp5kIGmXMZYM2inzWF3vY4etojiHIGE+70J9jphd/3OKq/L6a8S13qUpe61K5Ob0CXuvQX06gU4dmTD79BuV8dIVJHvXTy9mNd0w3lck80ZJd+WiUlJbU/7opQ/3HqbEBteDk0Vj7amZyfn8+f7sC/3Ln90JXfHZ/7a8R+P3u6LZbpXwumRR5MY3jUYPVxA9uHfafj06bgmOvxkf8LH/mf+Mh/x1v9EW/1n/FW/xve6rd4q9/grb7GW32Ot/4EL/0BXvodF1K/5kLqmy6kvuFC6vP3QeoDLqTe0QapzQ0uAFzdAQDehdTFLqTO6wCpZ3aA1OM6QOohHSB1/D2Q+qdwUT9KIbKQognvM7XnJ0yP/5hZ/T6mt5wkTo4QK3voIVuJlnVE6VWuo7qKcKuESLOWCKucKLOR7mYNPcy1xBqt9DQ2EWM2E23WE24tJszKI9SeS4id5ULqSQTY4/B3RtLNSekAqXs/FlJ3nPDo2Ac6rnr/4x3hvcbX2O5XwEo1h5VqDs1qPhVGKkuMYayTxbSoQppVAc0qnyU6iyI9i+5OBIaXwwBrAgv0KhaqNRSoNeTpBubrGnJ0GTONRUwxFzDezGKkNZXe9ljCzXUEG8cIMp4iwDiKv3EYb3M/3uaBB2C1r75CgPoQf/Uh/uojVx/jrz5pg9X6CgHmOgLM9QSaG1xY3QFUm3sIMFf/4GPXtqrvi6N3nf7t/XMRtr0Iy8ineek3bg31eZzeOYczrdnu7wsxVQmmJxbb0wc/c4Or9a5zuoVu5lq6mWtcQN2Ir1WPr1WHr7UMX6sKX6uCIHMzIeZ2F1I3E2g1ui7q8g4u6nl4nAl4nLF0syfT05pDT2sWcdZoEu0xxNmD2jXEnEqGsYQZRimZupIcXcfWSafZmXWOXXPO0zzuMsebn24D1EsvcqisDU4frrzEkerL9JeRJMgIri2eRFNsE8NlNrvGlnGhbBbDpZhyKWWFLCdPDlIuO2mWFTTLCpqknjVSxyqpYbUsY42qpVHV06yW0KSKWaWKqVcF1Kr5FOh8MsyRTLMiGGuHMsQOose/UUj9OGVZ4ezT8Tyl+rJTxzHfDGO5EcFO3Z2zKobLKpbnpQe3JYwPxY9PxZdPvPz4KjSUr7t14xvH4RvT5But+VopvlaKr0T4Wtpivr8Rzedi8b7485Vo3qyq5uWzZ9vPcy889xyvPvUUr5w6xSunT/PKmTN8tdDkLfHwrtjsMEwGum7XwY4vCY5NieVNpWWw27D5lVbc1Jpfac2zypsbKoCrqjsXVHfOqO4c1lFcC4vilYS+vN4nk71eMXxde5BvW7qRI/3Y5pvMehXLDh3PMZXMETWQC9KHC9KHtWoBR9VgLqleHFJ9WWiOZIYVw0E1jb0qh3OSwmkZwQkZzWkZx2UZyAaVwjZnCs2eDBrVDDZKLuulmGapYqVUs0JqaJBGGmQtK6SFUtlHrWxlmWxjmWynWnZSKbsolz2Uy15K5QDlxkFKOrgcZ0kj02Q5s2Qls6WZHFlHlqxhlqxkiAsEHwap58sZ5sgxZskejuZ8QE1KExulik1SwRYpY6uUskWWUmmVM1WG8d66dbyzdSvvrF3L2+vWcXv9epJMA+/H9CePl0NPj02aY5FhWzSbBse1D79QQbylLN4RDzeVyctKcV2b7NYDKLCCqTQNVhh9OaUGclmSuCHJPC3J/EKSeUF68p5S3FaK51Qc+w3Nq9KN95TwoQi3VATHdATbDM0cy4s0u23hQm/HJsM2WWh5yLBtsiyTFMehv2PTy2MT6/GQ5Pgy3I5gjJVItjmIGj2T1Wo669QsdqkUDqp+nFKRnFJ9OayG0yrz2Cuz2SvZtMoCtksBm6WYDaqUtVJFpWxhkRym3NpPkTRRJk2UynpKZAuLZAcLZDfzjNPMkqtMlV8yW86TJafJDv41U+UGI9QNYtRz+Jm7cJxhT3QMRzhhjB0+4YF7hM6CBnfvXz45GUyujGpvT6qUky47mCjHmCAHSZdd5Mt2lss6WqSWvTKP3TqP7ZLHVlnIrn5NHCi9QoIk8/LaocyNTWOElc4wawwJ9mB624n0sybS35pEop1Gkj2MgS6gTrHGMNwaxwgrnZHWRNLMySRZY+jpxJFqhzHJ6k6F2ZfdujdnVS+eU3G8rnrykUTxtURwQgqYJ9eYI0+TKb8gVZ4nQd4i2QXUSeprktTXjDXbAPUY421WL3ztnjJC/p5QujtxxNtJRDrRBHuCCPOEEuEJI8qJYIg+wQD5imT5gkFyhyHyCUPlY1LkQ4bJ+wyX95koL5FjFDPPyKHQmEuRsYASnc9SXUC5XkS1XkCtnk+DymeVKmCFymOVWkidzmOFXkiDKqReF7BCLWKlKmKNWsIqVUadqqNU1bBYF7DYmMMQKxnDyyFHl1JyN5lBjjJYZrTXA36cLu84S66aygpVQIlsIUudo7DbL5gpxygMvkpR2FVKul9lacwVNs+6xJZZF7l+9On29+9o3flEfT3AE4mfJ4wwJ45gTzT+HZzynaG70bf3Lw7pWK+44zhQRPiHD/5Hp1/3O1uOJwbH0xOPpxceT9w9f7u7r+4H1XcfGxKDt4zmaus0/NV8gqxSQszlhJothJvbiTAOEGmcoLtxgSh9g2h9k2j9CjHqTWLUe8SoT9zI77tu6t8RYDY80Ma7sd9PKm9JIETmEaYXEm4tJtxaRLhV2K4wK49Qa747rsrG+2dYZ71j8s6j5hIftw8683rzqPbd//zPcZFIc/nGB2qwP2o7HvUdfHXuv7E7o4xZajsz9BYy9Hom6TWkGysYayxjlFFKqlnEUDPfhdSZ9LOm0ttOp6c9kih7COFOIiFOPP5PUPqrqz51l7rUpS49kTq9AV3q0l9cY1LS24H1w268HhfN88c7cg88G5OSTnP5RkaldP52/XtSUlIS+fn5D9Si6qiOwLpLT6afA6A2vL6/Hs9j1rznAAAgAElEQVTDwOz9cc0ibcfwX7qtHT/vXwNJH3dueVJI/ajXjh5h4CP/Cx/5Ez7yf+Aj/x0f9Y94q39wIfXvXEj9Dd7qCxdSf+hC6jddSP3SfZD6igupz7iQ+ogLqfe4kHqrC6nXupC6oQOkLusAAe+H1BkdIHVaB0id3AFS/zky++XT7/xkcPpPd+Bg+T8SLuUky4ckydukeN5jXOin9JPnWND/71g0+Hf0kqdYPOS3zOt/hXg5T7w6RT99nUT1Av31L0nQz9BXX6GPPke8cZzexiHijF30NDZ/D6Se/K+C1B1ruD1skD1X0qhVmdTqLGp1FnU6i6VGCgXmYCr0ZNaofFapXFaqBdSpOeQbGeQaU4lw2moVhjtxZBulzNHlLNB1zNEVZBrFTDPySDezGWVl0MseQoS5lhDjMMHGIQKNg/ib+/E2W/E2d+Nt7n0AVvvpV/DX7+Kv3sVfv+fqAxdWf0KAuYYAs8nVWhdUbyLQ3OrGf+/CcZJ+8LFr2dNwrNXYVp3rnq7Atpdg24ux7QJse4Gr+VhGDqZkYUgmhszCkJkYMoNzu2eT3HcLljMNw8vBY6e3RXqbTS6YvgunV9HNanABdW07oPaxyvGxluJjlRBg1RNsbiDIbCLQaiDAWoa/Vea6qHPxtXPwOOPxOGNwnJGE2zPpYWXSw8qgtzWBnnYyPe0kejhJ9HAGMFNXkKmryNY1zFTlbBp/mk3jT7Fj5lnWp5/j4rEXOLj0z+7pI1WXOLrsMkdrLtNPUkmSKkZKHtOkibnSQmPYemqsrayQdTRJIwvkFGWyhyZZRZM00iwNLqhuoEkaWC2NrFL1rFLVNKhK6lQZ1aqEpbqQabqCEUYOfewe9HS6E+oJJ9IJxserDcJ19jXop1KM40uj0YNNOpZW3ZvZVgSTrTCyrUgKzWiqjJ6sMuLYo+I5qXrzawnnQ/HnS4/NG2Lwjbc339g23xgGX2vNVy6g/lKEL6QtivlLEV6XKD6SQDLF4LVDh3jpwoUHznsvd3jupZO3ma4MthgWBWYw9abJMzqAN5TiCxF+47qyv1XCN0rxtdJ8pGzeVj68qEK5qSK4oSK4oiK5pCI5q6I5q3pwxZNAq45ilZFAa9gi9vtOYouOZauOY5vuxX6VxHFJ5KL04aQMZKuaxnkVy2XpxVHVj7nmYKZasRyUGeyVbE7KWE7LKE7LKPbICM4mlXA4roI9gWVsDW5gs13OOlnCWimjSSpplAZqZB3Vsp162cBy2USdbKZWtnSA1DuolFY37nsPpbKfUtlHsexlutQyWhYyToqZKGVMkWqmSz0ZUstkqSRdlhAp/drPqXnqz4B6gZxjrpwgWw5TFf4M1dG7mSeXqJUtbJBqVslKNskStkgJu+wi9vouZvPAfZypPcOb+/fz1o4d/J/P/A1BIveAuPvl7eUwxgXU9abBQcPmsmr77t5Rwsci3BbheaU4pkNYYfSmyDJZaXpo1QM4oZK5qvrztErkWZXIL6U/L0gMbyvFLRXAXt2HbabB08rhTaV4WyneUsJxFctq02CJZTDFNklzP7/GNKg0DWZYFpNsi+GOxWg7mDQrjOlmIguMoSwyUllsjGaNHkCLTmKfjuCIjuCoiuGs6sUJSeW8pLJPZnNYprFfstgtc9kpeWyVRWxqd1JXsVrqKJEmcqSJQmmgWNZQJOtYJJvJl+3MlV0Uep1mllwjUy4zR06Qrc4wSy4yWZ5jnLzMWPkVI+RV+sptQozDOE7q4+9JHzFZ3JmQ+tate9NS/nQHdo0tZXNaHetSX2e0rGSk1DBLlrJGVrBFStgrc2mVXLZLLjvMRez0WcwqKaJQ5vNMdRXzYheTao0nzZzMWDODCeYsxpoZDDWnk2xmMsjMYrA5kxRzCsOssaRa45kfM4HR5mTGmFMZZ04j3ZxBspVON08PDC+HsXY35lu+bDaCuKEjeFWF8o1E8HsJ4bQUMFueJVM9z0y5xVTnZRLk/TZALW1KUZ8wRr/DaP0OaeodupmBBHrCCfZEEuZEE2f3J8keTrTTgxBPMOGeUCKdcKKdSPrJdyTKtwyQr0mWLxgon7uw+lOGyCeMkdcpja1me1YzJwsPciJvP1tT1zFfFVKkCyjThVTr+dTpBe2Qeo0qpFktpkWVsF4tZZ1aylq1lLWqlGZVSpNaylpVTouqoEUqaJIalqtyqnUhOUYGMU4Ms3QNxXKUS+Uz+OOdH9aPmgoamSlPk2NcZZacZaacZLocozD4GovDrrFx5hXOr7/EuXUXee7K8/e89/4xnp8njHCnF6FOLPH2MOLsQcQ4iXR3+hDmxBLkiep0SN1fd3tg7He/A7fjMfDHO51frqoz5Xh6uGC6D16efng5iXg7yXh5Etpfc3du6lFjIUO64yWp+OpJ+FvzCLSKCbaWEWquIczcTIS5h0jjKN2Ns3TXV4nSzxGtX3Td1O+4buo7BFjLCDBrH9ve0WlWu1u+Y43q+8e5IoIpQQQbWYRa8wizFrQB6XbNI9SeQ4g9m2B7FsH2dALtCZ3+fXTUTwUdO+t6c9ckcLec4f3fU3u5tZ/h8aedtn7WXL7xsSD6SebJgp3eDDXzSTdWMM6oY4xRTZpRzgizhBRzIYPNeSRZWSRY0+hjTaSXPYYedipR9mAinAGEOH0I8PTA9wnOrV2guktd6lKXvled3oAudelnoTEp6YxJSeelk7fb1dlt+o+g/Pz8H1QD7v73P3uy87fh56qfC6A2vNogdccVr/e39f5oso7Pd/z9j3f+8pD6pzr2f0hdqh8KqVdW34XU/7cLqf8ZH/mvLqT+exdSf+dGfn+Bt/7UhdTv3gepf+VC6qddSH2hDVIbJ1xIfdCF1DtdSL3RhdRrcKwG+sYuY1Tqaebn3CJv/k0W5v6SGRPPktTvx0Hq0WnWEzlQ7j8nPGy19J/uQGHKKQbJF+1Klo9IktsMkDcZIG8xyuc9hhqfMlA+JtX5kpHe7zHM/pjR3e4wQL1GonrxQUit70Lq1jZIbTQRZdYTYRW1RdJZ8wixs9wJlbuQehTdnGH4OgPxcfp/L6Q2vJx2ON2xf9zfFzJlBKv88inX0ynX06nQMyjV45hrJpFpJtKg5lOv5lKnc6jR2ZTo6eQYE8gy0wnzhGJ4OfTw2KSZk5huzGO2sZQZRgGTzLmMtmbQ15pAlFlMqHGAEGMfQcZeAsw9+Ju78TK3423ueABW+xrX8Ndv4a/fxF/fdh+/3Qat9fv4Gzfxtxrwtxrxt1a6wLrZdVVvdEH1zh917Fp2Bo616s/x3naJu3Aivw1M29luv5yNZWeRnDCLDcszMGQK86dPpjDzEqY5A8uejW3Px3Ta6iB6nHF0s1a2uaitBjfau74DoK7G16rExyrDx1qCj1WCj70YH7sAP6uaIGs1gVY9AVY1/lYpfnbhPS5qj5OG46QSaKcTZc8i2p5GrDWVGKc/0U5/op0E+tnDGGfMJUfXMU+vYHNKKZOliA1pp9g07hQtaWe5dPIFTm962gXUl9sAde1ltqa/wwhZzlw5SFnAJRbJccpkHxWyhxrZyippYqnsY6nsZ7WsYY2sZo2soklW0iyNNEsja2QlTbKCJqmlybgLqUvJVU1k6gqmmBMZbg0i2okhwulOiCeMAE9Qp197fkpFenwoMrtTYUZRZ8SQb0Y88Joojy89nG7EOX7EO/7kWD48JUF8nZrFURGelUje8unPh1YYn0obmO4IqD8X4TNRfCrCJyL8PreWV44f56XLl7/3vqhYhI+V8J1ot0a1F9+Jh9+LwR9E+IMI/0kUvxfhN2LyhXjxjgTzuoTyqgrjBRXOcyqCGyqS86o7Z1U0x1QMG4xQVhv9aFDVbFbpbNVxbNW92KZ706qSOSODuCR9OKP6s08N54LEckXiOCv9mGkmMNnqw0GZwR6ZwyGZyVMymb0yh/3dq9gfW8OeqFp2BVexw7uc7XY5LUYly2Q9y2QztbKZBmlhhaxzIfVG6mQzNbKFGtdNXS07XDf17va61GWyh3ypZ4jMYrjkMFIWMFoKGC/FpMtSxspi0iSfoTILPwlr34cJMp25coJ5cpK5cpwcOUqW7GdZzC7my0Xy5BxL5QA1ss1t20paVDHrZTEbpZD1UsCh8NVsijtBktTy7rG2KPHHQeq2vuVFuWVywDA4riK5qfy4rRTvSZvz+XMRLmvNTt2HctOfKstkixHMIdWPkyqRS6ovz6gEnld9uSl9eEG6c1sprmtFgdmL/YbmkjZ4WZm8oRSvKMVJHUyLEUiNabDcNGg1NIe1Zq/WrDYtplteZFjdyLCDmWSHMd2KZaYVT6kRS4XRm206jO06nD06nKdUOEfVUI7KOE5LGldkMMdlAkdkKgdlJnslm10ynx2SxxZZxCZZQouU0yTVzJeljJQqZkgV+VJPoaymQFrIl03Ml21kSytTZBdT5CTZcoY56iTZ6iyZcoEZcoVJ8hyj5TXS5FVGyksMkbford4nXH1EgHEax0m7Z193rIn7MHUmpL57va+VJBbIImpkGxWym0JpZMWgzZTLdpaoZSxTozmgMtknmewxCthj57JBCmj1XcYqWczO8MXUO1UsMPIYaU4nzZzMODODdHMmk40sMow5zDQWkGHkMdpYSKpRTGZIA7vnnuFQ3gkOzDtOeWI9E8yZTDQzmWzOZqqRwxBrKn5OLNEem0GOxUTHYr5tsds0+JW2+VBZnND5TFcvkiEvM0leY1zo35IgnzBAvmlXqvqANPUOo9S75A24RKQTS7TTmx5OH3qafahKbSBv5KJ7AHVPayZ95W9JkN+4oPobkuQrkuVLBsrnJMuXrBmXw/mqI5wrP8TZJQc4s3g/pwv2cip3D9PVeKYbc8jVi1ioi6hVix4KqTeoMjZKORulgg1SwQapZL2qZL1UsU6qWC/VrJdqWqSWVVJFoypjtJXKy6ffab9H+6Hfe9PEa+QY15gll8jzeZYC/+dIkUIubrnMhc2XubDpMhc2Xua5q/dC6sr8OnqYiUTb/UmxpjHImsgAaxwDrLEkWeNIsEbSzx5BH3sYsfbATnNS93C6McUK55hK5Iok80F5+EOPvUdFRX/f+fPfqxxPrAun++PtJOHtDMLHGYqPMwwfJxXbjRhWpsEf7/w5QfDu+OHuOLK+YBfvnH+fwdZE/O1sAq0Cgq1KQsxGQs31hJs7iTAOEmmcJMq4RJR+hmj9K6L1q8Sotwiwyn5w29tLpnRYpP7PdzaSNlyztnorK6sNHE84wfZ0gu1ZhNizCbGz2hVsZxJszyTInkaQPcVNphqPxxPd6d/L3e37qeZrOvOa89nt/IeaBDo+/jlC6rt6+fQ7iLQlM/zQ+ZuHzZMFeGJIsDJIMRcyxFzAYHMeydZs+rv1qO9GfUfbQ4lwkgh1+hLkxH5vTeqO6gLVXepSl7r0WHV6A7rUpS79B9UPgdMdJ28edjPdmfXALbExxcIWT6fv07v6uQ3o11ZvZVTKnwfMd6Pbf+jq17/GQOlhn/uksV33v+dxCQ1PkujwqPiqeyH1vzwEUv/+LwqpJ41aScWSr6gu+4Lays+pX3aHxuWfsbrhU5pXfUKvHrUYMpNB/VY/IaRui/vuGBX3pItVHlV36mGQeqB8SpK8R5K8zSD5nCHqC4YaXzBQPmagfEiyvEeyvE2q14cMUK92cFI/TT99hT76LPH6OL2MA8QZO9vivo01RFqlPwhSe3t643FdST9mEHt3W7f0zKXYmEKRMZliY4r7eDQzrASmWn3JNUazTM+mUmdSrmeyVE8n35jEdHM0U81RBHuC2z8v3u7PWCudCcZsxpmZpFqTiTYXE2buJdTcTZDRSqC5E39zB17mRrzMzXiZW++B1T7GMfz1a65+7ep1F1i7sNrcgr9Vh7+1HH+rHn+rkQBztQuq1xFobsDPqvzRx69jNWJbS++Ln5/ngulZWPZ0LGea2y+nYDmTsZxJbh+diOVMaHvenollZ7f/X1+rHj9zixvrXYuvVXNPvPefAXUxPvYivO2FeNt5eNsL8LOWEthej3oJfvZCtxb1n13UjjOcAHsskXYG3e0pRNtTiLXS6WMNpb+VykBrNNOMxeTq1eTrNewbv4SpspQMWcr61BOsH3mSX1y/xbXzt9oAteuebkn/lJHyLiPkPTLkOUq8j7BUDlAq+6mSVhpkHWWyhzLZwyppYrWsaQfVTbKSJllJozSzStawTpazXtexwVpOo1TQ4JRTovLINaYx2UgnL24O0wdGEeFEEuwugvj3pEwrjHlWBAVmJEvM7sQ4vo99fajHpsY0eF8pPhDhdx7hpGRwWLJ4IzKK50T42LT5wIXSd0T4TKQdUH8iwncFQqQIL1679tBz4bcn/8Bz5aN5V2L4g634vQuo2yC1N9+KL1+LH19KAL8RL34rFr8XxbficEd8uC3BvKlCeFWF8qIK5TkVxg0VzlkVySnVnZ1GKBuNEJrVDNaqfFrVcBdQ92K7jmezjueE6s9lFc9FFccF1ZPLEsdV6cVl6cskM54MM4HdMp9WWch+mcNByWKPyuVgTCUH+ixnb2w928IbadAtNBmrqJKtrJaVrJQ1rJRmGmUtDbKOelnPctlAnWyith1Sb3fd1NuplFbKXEC9UtawXmo5OvIyAyWDoR1g9QiZxzCZzRCZQZwMfeD8min7yZYjzJaDZMp+KiP3UOi5Qq6co1iOsEQOUiZ7qZRdrJQmGmUVK6SWA0EFHA6u53B4Lk9FN3M0fj6zpJJoKSV95LLv7V8zbIv92ptrKozXleIdpfhAKT5Wis9EcVMFsN4Io84yaTQN9ulunFW9Oab6cF715obqzU3Vi1sqjlsSwetKUWIZJNrRtBiRnNaa57XiVa14QWsuas1GHc4mQ3NdK57Riqtas09rmkyLxZbJZNsi1wqgzAxmhRHKRiOUDUYY23QYu3QY+9QADqhk9koGZ2QENySRGzKA65LEMZnEYZnGAclkr+TQKvPZLgvZJEVskKWuK7WaLZOPc3D+Z0yWMuZIPY0RT1EbcIhlwcfJka1kyg7Gyw7S5CBZcq7NSS1nyJLzzJArTJWnmSTPkSa/JkXeZ6jcZpC8Q6J8Rm/5nO7yBUHGJTzOGAwv5x6Y+DB1NqQWEb4r38o1SWKHLGK7FFEh2yiR/cyV82yTErYaftQZcRx1JrFTstkquayXApqkgEYpZJ1PDc0BiyjWi8nXRWTqYiaa+Uw0s5lszibDmMMMYz6ZRj7ZRiFzZDEbhxyiOfUMjcMv0TTyHNunnmSCnum+PodpxlxmGPOZZeQywpxNoNP/of14sGUSJEkky68ZF/AV/eRd+skHJMqXDJBvSJRvGSKfMkreZZS8S17KRaoL6x65T/bu3Mu+nXvprlfSR37bDqr7y9+QKN+S6P7P+bHNDJMEzlUe5lzZQc4UH+DMon2czt/LqQW7OTlnF0sjRpFhzGWmLmKWXkaOXsESVUelqmW1Kn8AUm+USjZKFRulig1SzQZZ1q71UsN6qWGdLKNZllEg2fSQqB88vn3++vNcbr3Kkn5HmSXX2Z9TwienevDNqb8nRnpyafsVLm67wsWtV7iw/TrHV17l5JqrbJ10mgvz3mCcXkC6kc8Ycx7jjbuP5zLCzCTFnMpAawL97TR620Pp4QzA3/Pg4irtWCjTYOGiQhYuKvxJxpBBHh8GOAFUGD1ZZfRii+7DfpVAo9GLJSP87jkG78IlZRo0VmqU1jx7ug1mdvZ1vzN01z3t5emHtzPAhdPD8HVG4Ouk0c0ZQzdnPN2cse3vuX/McH/i3+vJ83hKpVGpp5FoLiDIWkqIVUeo2UyYuZUIcy+RxlN0N84Rpa8RajYSYC36i26n7Qkl0J5AoD3ZhdEZrqa6YHoygfYEAuzx+Dtj8HdG4esM6vTvx/B6dELcj5kv6OzrzuNiv589/fMF1Hd1v3u/4yLv++dV7p5nvu9/dvNEEGuPop81lb7WJOLtdHrZY4m1RxFjDyPSGUiYk0Cw0wt/TzS+nrCfpP90qUtd6lKXOr8BXepSl/4D6sdO3DwKSIn8ZUG1t/jhJb4ESjgBEkqoRBMpcYRKNEESgb8E4yP+nb5ff66rXZVpPFBv7GELDh6nP93hrwLfH/a5T1In+mHve1zc98Mc0t9Xu1qkbTLnwtFhneSk3sCwwdcoLfr6eyB1DZf2z+T64akYeiJDB9Q/BFI/WJN6bfXWB/bJ41ZGPw7s/+kO7C6vuA9Sf0ySvM3YgDcZ7MZEDpJP74PUt0kP+pAh9isupH6eBH2DfvoyffQZ4vUxehn7iTN20MPYSIyx+i8CqQ2vtonDR/W5PVXBLDQmkG9MIM9IJ9/VFDOFyVYfxlm9GGnHUqpnUqKnUWRMpdCYTKExiRlmGunWcMZZKQR2cLvGOSGkWMMYYo+ih1lBrLGTHsZ2gs3tBJlbCTC34Gduwctswctc/wCs9tM38NcvddDL+OtXXGj9Ov7GDfysKvysavysZfhbNS6obiDAXNUe//19kPquQ2N02oPnA8da4bqnC7DtXGx7jguoZ3Soj34XRo93++VYLGcMljPa7aNj3L9PxXT6Y3li8dgT8TN30c1c74LpShdOl+Njlba5p60ifOzCDoB6Pt72XLztbHzs+QRYFfhZxfjZ+XSz59zjonacFPztNCLsSUTYE4iwxxFhpxHhJBDh9Cbc6UW404tZehnZajm7h14nW6rJkRoKZAXbEi7wT+/8v4gIIRJNP0mlrwwjN/YcI+Q9UuV9xsmvKfOcpFT2USb7aJAWSmUvc+UCK2TDA5B6jaxmtaxhrdTTIvVtkFrVsVTvY5mzjR3ec1mhslgZuZgjOfs5V/sUNw5f45kTN5iYEtDp152fUgMcf9LtEDKsUGZbYUywQh752qm2Ra5l8plS/I1S/EGEfxDhv3gJb0sEZySTQZLCZ+kW74nNPjEoFmGJCN9Im2v2uNYc05r/6p7/wkRIlgcntZ4rH81qWc1VGc0fLMXvXEj9nXj4jXjzjXTjK/HnCwnkMwnmEwnlAwnnAwnlLQnnbQniLRXEr1UIL6pQnldhXNdhnFERHNbBrLIM6kwPa9Uk1qoctqtxbNe92K57s0PHs1P34ZgawGVJ4JKK5bzqw0XpxwVJ4rQMZ4Y5hqnmAHZLLrtlAXskl0OSxSG/HCplCi3dN7MmYDP15iZaVB0tqo5mWcEaWclqWc0qWUOjNN/jpq6TjdTK5nYndZubehtlsoVSVc16tZgtUkqL1FMj29gQU8/pedkMkgwGywwOz/mYg/OLOZBbxN9e++cHzq/xMoEZ0spM2c1s2cNc2Ue+nKZYjlAih1giByiVfVTIbqplB/WynpWyhirZQJ1U0CQLWCPzOBY9lzLJYU+/bKbpJcQYm7HsGZgdYlrvKtxjk+zYFJphvKhM3lKK95TiI6X4VCk+UYqXJIYLWrPWNFhvWpzR4VxTsRxRcZxSsdxQsdxSsdxSPbmlwnhZKXo70XT3BFBjhnFRa57RmptacVMrLmjNBW3zK23xa6X4pdZcVYr9huao9maH4cNBHUyrDmGdDqHJCKXJCGWDjmeH6ssOlc4RNYKTMoIbksAN6c8NSeS6DOCEpHNUJnNIZrBPstgjc9ghuWyTgvao7xYpp0EaKJa9FIccYEtyM4t8GiiVrZTITpbYrUyXzUyW7RT22EFR0D6y5RxZcpEcOfUApE6XX5EmrzFYPnKv5++TIJ8QL18TK7+hu/wtk4Y3P9F9XGdDahHhgqRyQUbwlExglxrLWqlln8xlv+RwVJKZbDsUGwkc8JnMJsmktVsBewIbqJcClqlCynUhJbqQfF1Ijs5nopnPFCOfqUYu04x5zDAWkGXkk60LWOJXx76UIjYm7GZ9/C6a4/fT0O8kuUGbyDAKXEC9gEwjjyxjIXN1Mbm6jEnGEiLtYSQ4vuRYgcyzAtmkoxERvCSZaDlEqt8HpHj/hkS540LlbxkoXxItJT94X+/f/gbTkr6kr/wd/eRv6Sff0U++I9ycyNeXQ/hsz34+b73D2ZIDnFm8r91FfXLeLk7ktDJDpZFljmOeMZ1cI4sFupC5qpZ5ahVz1A4Wqy1UqxZWSgPrpPoxkLrGhdS1tMhyWtxr4zqpZZyM+EHbdf3o01zZe41IiSJSorhzPorPzkWzZvYGBshwRssMZshicqWe2VJLjiwnS5axQFaxod8KclQdmbqaGUY5U40SJhoFjDMXkGZmM8yczmBrIon2GOLtFHo6SUQ48ffcS/3znY0PbdeO1p0/aswV7PFhhB3MNCuceVZ3lpg9qDPiWKt7M9G6F+SMTrMYN2ISyjR+dourO0uOJxqPpzdengS8nWTXOZ2KrzO6DUzbE/CzJ+NnZ+BvT8fToU7z+LQp3Dw9oR3yK61ZUz0Jw8sh34zmkBrGJj2RBp1Fji6kj1lJqLmSUHMD4WYrEcZB/Oxs/J1hf5VttT3B+DtpBDhjCbDTXY13Nc4dP43G3xmJnzPcLZuUhN1hgW1n6GGLiH9MPeqfy3UnPz//kW36t3Zcasfi5dPvoLT+s0yj3b3/Y/6ntyeYMCeB7s4gIp0kwp3+hDr9CHZ6PXHM98Pa2dlzhl3qUpe69DNVpzegS13q0n8w/WsmbUTuhXk/tgbNwxQgofhLCNHSh+7Smz4ylIEyjgGSRoKk0keG0EuS6SEJREk84dKTEIkiUMLoJkGdvl9/TvHeD9P9ALJj/PejVvB2BI5/rdW8d6Oj7n7uk0RwP0oPA9XfN3B9kr8/e1rjpV+7F1K316TuCKnvr0n9YyF1W03qoQNvUFLwzb2QuupBSG1KFr/Y//9x/fBUfnFsAgP7jnVh4KjHQuqOA/+O++1f7jw5qL7foX6w/B9dQH2HJHmPRHmdCSHvPgCpR3q+JM3nK0b53GGA/JpEeZlEuUV//SwJ+jp99UXi9Sl66yP0MvYSa2yjh7GO7mbNXwxSdxzMasdi9Ig/T+RFOKHMMce4Gt2uecZYUq/XeP4AACAASURBVOwYUu2eDLajmWINZqExmQXGBOYa48g2x5BpppFmDWakNZBUK/mez/L3BBFtzybY2EgvYz29jU30NDcQY64nylxHmLmaULOJELOZwA6w2tvYh7++ib++iV+7buGnX8BPv4SffhU/sxk/q8xVuQusl7mu6hUuqF6D8xCIY3g5LFxU+MD1ISkpiXEjJrW/xrbnY9sL3Z85WHam656e4oLnsS6MHoXljMRyRmA5qVjOcFfDMJ2h7nNjsO1sbDsLx5mAj7kcf+MEvuYqt+60G+1tFd8HqHPxtufhbc/By56Nl52Jlz0TH3s2/lYR3ew8utk597ioHWcI3k4KofZ4wuwxhNlphNkj6GP3Y6iVTJo1hHnGOJaoxVSotVRLMyvtrSyX9dTLRuplIy+Up7SnVPSVYcTLUFomfk5ur/NkyK/Il6cokR2UWEeol/U0SAslcoAVsp4Vsp4GWedC6jY4uFpW0ywrWCv1rJV66tQG1hgr2O/ksU1msUkyqJEpnBi2nHOTVnG5YDO3Dh1v+25Obuz0a85PpRjHl2QngGF2IKPtICbZIYR6fNr/7udxGGNbVFsmhw3NBUPzstZ8oBRfK8XvRHhDK14Q4SUR0iQBEWGRWHwgFp+JplSEvytP5/ci/L0InyrNBbE4KyN4RWyelaEMl48YLh/dc4779uQfOJySx7sSw5cifCeqPer7W/HhC/HjUwnkYwniAwnhHQnndRXNSyqWm6o3z6q+PK96clOFckOHcF6HclSHcVCHU2F6Md82ybIt5hpLaFbT2aHS2KF7s1PH06rj2aX7ckIlcl6SuCADOC/9uSBJXJBBnJMU6ox+jLV6s0vy2S157JY8NkoFjbKCMqljd9g6tvqX0yKVrJVq1kmdWwd9pQuq29zUDbKWFdLiuqk3um7qzSyTzVRIK8WyhSJdwCqdzS7JZbNUUi07KZN9lMl+lsk2DoxexDhZxih5m5Huwo3e8nt2l//Pe64pf7wjVMWupzLoMkXyFEVylEVynBI5zBI5yFK35nWZ7KFKdlIjW6mTjayV5VTLZtYG7WGNzGWN5NAo2TSo2ZTrLIqMLCYbC4kyV2FbJZieNlgU6rGJ99ikWmEsMQNpNrx53XVRf+JC6reVL28oP74U4ayhaTUtTqsInla9uKaieErFcFXF8KKK5iUVxS9VCIeMP98TrjRDua41V7XBM1rxrNb8yoXgbynF60rxC/HwjPJwRQVySQVyQQWxTwdRZ4SwQsewUv//7L15WFZXmuj7rj1+yCCIKJPKPKsIKjgBiuCEivOIIvMss4Aggyg4R+NENCZmNHM6lamsKoeMlSqrOjUP6equrq46p2531+176+nb5znn9HN+9w8+CCoaU0nFpMMfv0fA79vf3mvvb++11m+97xtEqzaVdjWLE2oGT6hoLkk4lyTiFkkdxxlZwAnJdNYiX0mPrKNbNtElW2mTAlqkiGYpYo9sp06qqJJG8qWbcmmmVNrIkx52SA9FLkfZOOoUa+UMy+Rx1spplstjLJWnyJKLLJUnWCSXBiX1XHmdWfIt4uV9YuSHRMkNIuQHhMqPmCS/5Pm+O5dRGdr3uh+iIC4u7qZ9yhY/Lsp0Lkgy3SqRXsnmsKzkqCzniGRRaLgw0/Ih24hk76hUGtUa6tQWKrWtFGtbyde2kKNtZqO2iVXaBubra5lvZLHQWMliZ7rvFfomstUWVksOayWXDZJPrU87Nd7tbJMyOidUkm/Xska1skI1sUorIEfbRp7KpUyVUisV1Eot1VLOPpXCkxLMJYnk/aKxg8eRO/s08dYNYuRHxMhPOFr0fw1mwPpL26p803uEy68Il1+x0Jw92He8NYrOS9x5/qFLhEkASRLL5bo4MoxkNuuLyNGXskPLokBbSbG2ijJtDeVaIVWqhAqpp9Joo1bbTbXWRrOqZbdU3yapW6WK3bKTVqm6idOJq3mt7+o9HculM8/y5LGnGSe+jBNf0iSb1VJGgewlXzopkE6q7MPsdOmkxrOTfLObzdLCRtlFW1gdq2UnK7UKlunFLNbzSNdznJJ6FTOMpcSb6cSa84iwZhBkT8bfjhjsb7/Ul/aJ1/uUafGDUdZTExPu+qz0c7gRaXsy3fJmgTmOFaYfm4xACoyJzLTur1j8quBwBDsjqKfgaifiZif3R05b8/GwMhhtLWG0lYWntRJPaxWe1mpc7pDV4FZWmMG0aXOp0pawQ1vPBpVHvN4fTe1mZXzhx2o6vHC3E/CwZzDaTh7Ew04awnTc7Wm42VNxs+NwtaM/sVzSX5Ph5OKdFkz/JXNU90tU//jqL29aGK4MndTZX/w18WXGdnjg7vBntCMQd4cfrp8yevpWRtJ+jzDCCCMMy33fgRFGGOFrxL59+z6ToP6s+EggYyWASJlOuCQwQxazULYwXzaQImuYIytIkqVMl0ymyXymyDxiJJlImU6YxBMksUyQCPwkhHEyEW/xw1N8cBev+9quX3ZB/Wk75LemZnr93PUvbB+HpoL8rJJ6gM+ysnq4bb1+7jq20YaL9jqu8idc5Z8Zpf7AKPWPjFJ/zyj1K0apnzkl9Q+GSOrrt0jql4eX1MYZp6Q+9rGk1rvYtuknnyipDVmDISvQZRm6ZKLLfHSZh6HPuauk9rEn4K373rHt70Xs32vbeksL0XKVePmAqfIu89z/lrkeV5g3+gNSvd5nedA3WBH0faLkaSK1xwjXzhOunesX1NphgvR9TDDqCTB24m+U/tUl9XDEWMEsN5JZZiTdxHIjmWDbh8mWP9G2H6H2OFbrKSw35rDUSGaRMZMFZiIpRjwJVgxTrShC7UmD2zUcQTjMMjyNakKMckL1WsL0ZkL0JiYYNQQYdQQYDfgbDbibTbiYLbgYu3HXHsFDex4P7bl+9Ofx0F/EQ3upX1brj+BubsfdzMXd3IG7meeU1SVOUV3lFNWN2I6owUnR/b097O/t4ZVXXuHqm8M/P/5wQ9iSlM4qy8SwZ2NZmz9O720vdqbzTnPK6SSniE7EsBP6r0U7HsOeiuGY4rwuY/uxEzDtJGxrAw5rHS5mHm5GL+56t1NKb8PV2oqrtcUppzcxylp/i6DOwsVaiou1CIe9EIedjpuVjZuVfVMUtW1PxXLEMdaeRaiVwmQzjZnmFFLMBBYbM1mlz2aznkKBnk6xtFGutVNt9Kc+7qeTA7J58Br/5dP/zPV9vyBEphIsU5gsGWTKZjZKHSXSSq3sGhTUtdI6KKrrpIV6aaZa9lAje6iVVmqlhbVygc3qFA1SwEGvek74reFcSAOngnI4n1zFI9mtPJXbwRsdnfzplX/g/333f9z1ueT4EjyP7hU/hxtBtjtR9mim2p4kWWMIsS2ibYsyQ6fcNGg2dHoMnRO6xgVd42VN46qm+FApLuj90a/vxKSRI2ow68s2ET508hNd54YobogbPxNFnyzj1yK8IvH8yNWN/ZI7KKndJYE/34D3i8YSI6MGz3mCCNmmwTFd45DuwQvKjReUFxfVWC5qvvRpvpxTgZxXE7mggnhYhXNORXBWRfGgmsxpFcoJbRw9mg9t+hg2mAYbLYNVph9Z+nrKtcV0qlSnnA7noBbOES2aPhXDeRXFRQnjMYnkcYnhcYnlosRTqYex0gxit1TSJLXskjoapZ5e2coB160c8GmhyyikVYrZo5XRLDtpkepBUd0ojc6U2i2D0dRVsocKaadc9lAge9ik7WSNvo7tehqH1TKOyAZqpJUiOUSRHKbIKapLpYd6aWKtPEqCfI8p8kNC5SNmybXB58jjRYt4sehtCuQIOXKG7XKSXDnBDjnBNjnpTJV/xLntA5TIAcqlmyrpoFpaaZIa6qWBAnWASpVLo8qmSa2gWWXRqpZSrS0hV1vCfH0t/kYJLtY6fO1JBDos1pgeFBrulBmu7NZ1XtT6BfX3lPBNNY4PpL9++beV4qJm8aTmw3MqkMeVL0c1f55Qfryp/HhTjedV5cUjusZMyyTBtjigj+YZTXFR03hY03ldKd4Xg7fE5rJy5TUZzUtqNM+r0TynPHlCeXFGedGjjadKD6Fem0K7iuUBNYWLKpKnVChPq3CelgiekUieHiKoz0oKpySdE7KII7KSA7KKXllLt2ykTXbQIoVUyi7aZSutsoMmKaJByqiUZiqlgTJpoVj2kC97yZMetsoRNssxNsgJVstDrJY+0uVvWCxPsVieJlOeZYG8SKq8MiipZ8hV4uV9ouRHhMuPCZUfc6Don2/qV96pf3a/RPVwfZWLMo2HZSat2jTy9dkcUMs4JEs5JIvZrxKIsccRZvuSbEZRpM2hSFtGsbaFAm0L27RNbNI2slZbzwp9HanGEhYYWWQY2SzW1zgl9eZBSX04IZfDk8/RE11Eb/hpuiedIF8qKVbVlKk6KqSBMmmmSJrJl3YqVQ21Ukm91FEnjdRJC3XSwGHJ5hmJvuk4guRhYuQn9BSVDvbnPmt7Hd33bcYYNXcdW9x6vv/7m/8P3g5vxtk+BNkTmGHFMcucyjJjHtv0peRqWdSpLXS6lNIieXQ5Kug0K9it1bBbVQ/em/ZIBa1SOSip21TlbaL6p30fISLExcXd9TiefvASs8Jnc2XPh6yVckqkh1LVS5nWQ7nWQ7Hsp9I6zE6XLqpHd1LvfZotspvdE86zTupZo2pYqVWSpZewWM9nob6NNGMjc43VJBlZJBgZxJmpRFpJBFvxBNqRuFneN/WXP6mtb+17bc7ZOuyzcqzDlRDbgym2F7OssSw0xzPbGst4x91LY4zwMbZjAqPsWKegnoW7nYqHlc5oa7FTTq/Cy1qLl7WBMeYmxphbGWXH39O2LUcQ6UYyZVo6Odoq8vR4NukzyDUNJt+HiFnTZTSudgxu9mTc7Xjc7WlDiHeK6cm42rG42lGMcoTj4gi9b+cmdXbGTfeX1/qu3rW0172OW4cbw94PUf3f+q4ORh3f7+/B14URUT3CCCOMcBv3fQdGGGGErxGfh5y+FyHlJyFMkwXESxqZksNmaWK91LNGdpIt5SyXYpZKHpmyjXTZTJqsZ56sYpYsJ0mWkCgZxEsak2UuMZJMhCQOkdSR+Eso42Ui3uKPp4y7r5L6qyKoh3bIX+u7+olpnAfO7xc9WGop2zs4qTU02vteakUPcLdj+zwYLv3W0LTFllmNZVbi0C/gMM5hG2dw0d7BRbuGi/YtXLQ3cdFexUV/ySmpn8ahP97/ev0cDuM0DuOEU1IfxDb2k7P0o35JvfV2SV1T0S+pDdlwk6R++cR/8urp/0SXeeiSjGnPws9cQayxg1hjC/P0SlZobWRpDazQ8kjSMgfb/taB/9B0/p9F+I/3isBLDjNaOvCQRtylkhmBj+Itu+jMr2bXyn/CV3YR7TjDlunvM8FoJ1Q/TrB+iCC9m0l6OxONlvsuqZPMGDKN6WSYiSw0EwbJMBJJtMKItH0Jtn0IcIwh3gpjrpnALHMqM8zJg3J6uhlNtBVGpBVCoO2P4ZiIwyzEYRbhZRYRbRQRaRQTbpQSZpQTalQSbOwkyKghyKjFxazHxWxklLEXD/2pITyNh34JD/3ZQVntblbjbm3B3dqKu5njFNY7nKK62CmqK/E0GoaNmB4gLi7upglTEaFOhFYRqgydhUYSQeaG/prSg+m9h6aaT3DWQx+Q0TEYjmjngolIDEcEhiMcwxHq/NtkDDsBy56Fq9mIm7EXL+0V3I3DQ9J6b3DK6YH03qtwsVY4BfWSIYJ6gbMO9TxcrUXYdtJgFLVlT8ZyRDPGnkGYNZc4cx7J5mTmG9NYZsxknT6bbXoqxfoCylQ+pdLBTqODndpeZ33ebt4sevWm787lnqm8e/DXBEkscTKLlbKBHMmnRuqo1TupkVanhG6lTnY7BXULrVLBPtlOr2ykTm/kASuLF1yjeHLUDC46ZnPMdTXdnusol1kUSDq1Y1bwrQ3nyJBQeteW8ru/Gf7ZFGxbBDosptgm4bbFBId1359H94qPw5UI25X5lhsZloOFlslqyyTXNKgwDRoNnS5D56iuc9YZTV1jGKTYJsstk04tlHOylNcSa/i1CL9NTGOvOPixLvxCE16XCH4sLvxa5CbeE1/et/oF5QuSQLpMQUR4M3ESz0g078lY4pz3Nl3m8jsRHtVcSLVGE+AYw3TLmzmWD4vNAJItP5LNCawxgijUw6jQI2jVotirRXNAxXFExXFATaNVm8xCM4AQh020bTHaDiLc2MASPYuFejYF+gS6tQh6tAgOqxjOqSgeVtGcVVFcknCelWCelFhOywIekAXsV5k0SQ17pZAuKaRTijgoGznkXsFuyaVD8mlXxeyRclqlkt1SRYvUOIV2A/Wyizppcqb9bqZCmimULraoFlbqW5hvzGahMZd6bR5H1BJ2SQOlcoASOUixHBoiqw9TJy2DtdYL5RCtspNd0kiHlNIiNVRIN1XSSbEcIldOskNOkC9HnRwh3ymoi+UAJdJDmXRTKvuolE5ndoJmGqWW3VJOhbSSJ63Uqc20q2XsVUvoUovZqzJpVgvZoS1krrEcX3MLAWYuc/UsNhrB5BluFBuulBoGlzTFu8rB2+LCD0T4oQg/EuEpFcMbagxvKH/eVD506L48oo3jO8qH76ixXFNulJk68y2TekPnKdVfc/qisnles7mm3Lki7nxH3HlDefAN5cE3zNF8w/ThgvKkV/OiSx9DtwrmoIrnmIriUTWJx1QwT6lQnlJhXFLhPC2RPOVM8f20xPC0RHNa0nhQMjgiyzgo2RyQbPbJWnarbTRIOa2yhVbJY49sZ7fk0yhlVEgzRbKXUmmjVFopknbypZscp6DeJA+wXh5krZxhlTzEIrlEqrxKujxHurzIfHmZFHmVOfImyfJtZshVEuRtJsv3iJQfESK/4NW+mbdJy0+KgLufglpEeEymcl6mU69NYYc+jR61iAOSyQGVQbdaSprpi7fDj3F2IAlmJFv0WWzWF7FF28QmbQNr9XWs0Ncwz8hySurlZOqrWKyvHZTUq/StnJh5kXWSy2bJJ0eK2CGldPpWUCJVlKkaylUdlaqeKmlkp+yiRpqpkj1USgd10nRLWv42KqSFUdrM247ntb6rg325z6Pd9vf2oLv0p40e+Iyh53jo+fyXG+3DlkTycIxmtMMTT4cXE+1AgsxAnil8ikWSypnsAxyZvJvewDq6PavZ61FNhyobrEndIhW0SBm7pfK2SOrh+qe37v9Lz76Ml3gzRry5sH6F877VS6kcoEz1Uq71UG4coki62elylGqPk2yTdhrGt9IU2Mx6aWCNqiVbq2K5XsoSvYAMfTtpxsd1qROMTCabaURayYRY8QTaUbhpXvzhxsdjnE9aNDBcje07iWo/hxth9mim2l4E2O73/dn9VcRyBOBmJ+Fuz8PDWshoawme1go8rdVOOb0Fb3Mb3uYOxpoFjDWLcLUT73HbYaSYIdQarpQaOttMgzWmwVLLZL5l4vkF9ssMF3dcHKGMckTgakfjasc4icbVjurHEckoRxgujmBcHJNwOALv23kZmmntTs+PTzNX8Ocb8McbaTfdp+6nqN4oQo5p3Pfr/+vGiKgeYYQRRriJ+74DI4wwwteIe5moGZhMuFP63rsNAF7ru8q/3bhKofSSJ91sl3a2ym42yS7WS92gpM6SomEk9Wpm3yaph4uk/vJI6q9araChzJlt8vw5bfAcvtZ3lT/eSOOPN9J4/dz1+7aSd0BS3y2i99Zr8k6v+TzT0Q/wedQdHxpFalobMa312MZubKMJ22jAYZzCYRzHYRzBNg5gG92E+p0nYNwx8nJ+TGHuh5Tk/y3lxT+kqvQHGLKd8x3/m7Pd6znXsxpdVvD80f/k6RMZPH86DV3moksSmXGr2CBnWadOsEYdYpXa55TUjazU8lmq5/CHG8K/3Gi/qe0/zT3gk7j80O/x084Q63eaZTOOkD2nmye6/j+ePpqBLbOxJB5TIjEkiDmJ625ru1GOcEY5QnFxhDDamo2HnYy3lTUopb8oSZ1gRZBqTmWeOeUmUs2phNgBhNvj8XN44e3wQHexSTKnkGjFEm9FM9mKIMYKI8IKJtIOJtieSKA1lbFGKQ5rBw4zD28zj3gjnylGAXFGITF6MdFGKVFGOZFGJZOMKhxmDS5mLR76RdydeOgX8dIex0N/Anf1JJGB11mQ9AEJoW24GutxszbiZm3qF9bmNqeoLnCK6hLyN71812fEwLPhrTff5d+K2vlnTeOHIvzzXKFbU2wyJjDFXIe/lT4kvXfyMBH8AzI6zCmkgzEcQYOp5we/K0NktWWn4q6fYbT+DGPUO0Ok9BpGWasZZa1ilJXtTO89IKgznYJ6Pg47ZUgd6gFBneCMoo7FckQRZM4j3JxFghXFHDOOdGMay4zprDGS2WzMIU9PoVybTbF0USJdVOr9oixXOhkvQTd9Rz58djzvHf6IiRLDMlnLJtlOs9lCjTQ5I6jbbpLUjdJAi+ykRSrZKzs4KZkcd1nOVV9fro0Zw/Vx47ju789bvr68HR3NtzOFK+sWsUKEnx5153cPfY9/eqaccc7vWrKhM90y2WoarDUNllkG8y2TmbbJZNskxGHh+xUS1YEOizm2CymWRYZlkm2ZbDENik2DWkOn1dDpNnQWWR8/l4MdFstMX47KZvZKId+WcD4QL34uwi+lX0T/SuQ2OT3ANXHndRHeEKF7SE3qbyVu4w2ZxI9kFO+JCz+cbfFTEX4vwi/FhQ+VK+c1D7JNb5KscSRZvsRZASwyJ5JtBrPNCKPAiKBem8ZubTr7tOkcVtN4QMXzgJpKl5pDiZ7MTMufRGMxqUYKKUY6aUY6adZY8o0J9GpRHFOTeVhFc15F85BE87AkcFHiOSGLOS7L6JM0jqkkuqSITimiU4rZJ7nsNTayW7bSLdvpkjzapXiw5mt/dGI1TVJLk9TSKPU0SgM10kCV2kW+7GWdamKhsYQ55gxSzCRy9VnsV7PplB2Uy37KpIcy6aFEDlAihyiRg1TIXlqlyhkFuXOQXdJAm1RQLvudizX6yZPjg5K6SA5SJIcok/2USzcl0kuZ7KNcuqiQDsqc/9ZIC/XSOCiqG6SGXOmhVgrpVos5oDI5pBZyUKVzSM2nTUtjh55Gjr6EBcYaZunrWGakstUIJM9wZY1l0qZ78gPpj6L+UPol9ffFwXXx5BvKh6vixS59LI8pb95WY3hbefKOGsUay2CXofOcsnhRWTyhXHlNufGOuPKWuHFF3Pm2uPNt3ZMrLuP5jm8Er8fOosc1gnZtEr1aLGdVMI+rCTyqJvGoCuKiCuGiCuVxFcbjKpInVRRPqSiekijOyDxOygKOyVJ6ZTU9sopuyaZVVlGjttCgimlWm2mQMmcUdS7NUkCDlFMg+ymVNipkF6WymyLpIE/2kyNH2SgnByX1GjlLljxGljxKmrzCXHmDefIKKfIq8+Q1Zss3SZLvMF2uEy/vMVm+R4z8kHD5Ka/2Jd21b3enPt4XJamH6zN+UHSKsyqBCj2WUm0e3SqdLrWAbjWfdrWIam0a6WYA4+0J+NmTSDJjWG5MZ6mewhJjKUv0bBKM5cw0UplrLOuPpNYHIqk3sFLfzCo9h7Uql87wo2yUfHpDH2SHlFEgFRSrnZQ6JXWV1FMtjdRKE7VOIT2QhaNKOqmQLnbKHqqklSppo0r20J5YyTf74gfLUHya8eC9MiepfzFUfdnHE/23ft6AkL1b+lpvewKjHeNJm7xo8D0ZMUt5vPdJHmm9yLnqC5zccII8vzwKxi2h0buKVSqTCeLPRPFnkgSQIkm8UfT6HfulV/r+g4NFf+JY+f/NGPHFU6IYI2GMFi8e2bicUjlAqVNSl6qDlOkHKZL9FEo3BbKXXOkalNTNASdYLw1sVrv6JbVWyhK9kAx9O/P1jyV1opHJZDOVKCuZEGsagXY0buJ5WxTonc6LSH8K9eHa/taFaClJ6WzO2cqhnl6O9Bz4xPTgI9wZ2xGMuzWf0dZiPK2VeFnrGGNuwtvMccrpInzMUnzMCsYZVfiYlZ9q+xMcFrlOQb3EMkm1TKbbJrG2RYDDwuULOk6HIwCHY6JTQvePrfoJxsURhIsjCIdjIg5HwH09H3Nmm8OWibiboL5TWYlPEtu3vu+LktSrlOIpTd33a//riNK0YZ8ZI4wwwghfQ+77Dowwwggj3MRwHfg7/d+dBgz7EovuKqmHj6S+VVLP/9JKaqVpX2lBPRwDdXe/DPsx3HV3J/H8l6b6+ku+F3++wRdeI2ogulTJJDSZy7fO/SeP7//fGJKNIVkYko8h2zjT2UXfvnWc712FLsvRZTGXHlzIC2dS0WUOmiRRt2aFU1Ifd0rqblZorazRSgYlde70Cp7vu3M7fJY2fr5PSJD3mSbvEKVexEdaGCXrcZGlvHnqf2DJNAwJ48PXfT+XxQCWYxyWwwfL4Y3DMQHb4Y+LHYTtCMR2jP9M255txpFsxpBkxjDTih4kyYwh1gphjFNODxBg+zHFiiTWCifSCiHMDiLYnsBEO4AA24+FCe0sSHyQzJnNxIRtJdjIIcnIYaaRS6KRR4JRQLxRyFS9mCl6KV5GOQ6zklHGftz1c7jr53HXz+OpP8w4/VEmB1wmc/rPyEj+NdXF36W98S3OdpUxLWI1btZa3KwNuFubnVHVubib+UT4t3Ko+8pdJ/IHvgsiwr86+bUI/xwvHFKKItNgqrnGmd577pD03lOdkdORGI5QdMenq484IKt1Fxs34xBe6nt46KedKb1XDBHTWbhYy3CxFuNiZeCw04cI6rnY9ixniu/p2Pa0fkHtjKK2HBH42rFEmXOJtv1JMqOZY4aw0IxkuRHLemMq2/XpFOozKVa5FMk+lkge+zf10bPpIfbt28e+ffsQkcFsDpMkhhRZwjrJoUFvpk5aqBlM5d3mFNSt1EsTTVJHk9SxXvroljVc0S3e0nWueXtzJTSUa0FBXAsO5mpsLFcjZ8bZdwAAIABJREFUIvnJ7MUUiTBDhDgRPircw292HuKQCJcThWZdZ6ehU2DobDINVpoGGZbJbMsk3hlNHfAVktQTHf0pvmfYJmm2SZZlssEyyDUNSkyD9ZbB1FueYeF2AMdlPRclnZdkGr8R4TcifOTkV0N+vlVQfyTC34nwA48xHJYQYoZI6tPSL7l/JsLvx4zjQ7H5uZj8XoSfyyh+Km7cEA/eVl68qLxp1sezwpzAUnMSK8xgthnhVOpxtGiJdGhJ7FezOaRSOK7mckDN56Cay3GVzGE1nxq1kiJtHtl6MvPMmcyzvEmxvNli+HFaTeYRFc0FieZhieGcJPKwzOKCJNMnCzggG2hRMzgyvoXD45rolBLa1Gr2yRZ6ZQs9kkOX5NMhRXRIMe1SRptUsFt2DrJLqqhRNZSrVspULdVqK9v0NJYY8cwyE1lkTKdJn8kByaJCuimXfU5R3S+rS53Cul6a+z9fKm+T1Hukgt1SPURSt1Au3eTLAxTKYWfUdM9gBHWJ9FIue6mUTqpkD+XSSrF0UCYd1EojDVJHk1TRJsW0SRHl0kqJ2s1etYqjKp0Taj6nVRpnJYUzKo2TKo0DKo1aLZVsPZ3FRgaZxnRSzCgm2+MoNfRBQf1jJ2+LO2+LB98Vdx7SPHlCG80V8ee6jOOycmG3Poo31CjelFFcUq68qkbxlrhyXVy5Jm5cU/2S+prlzeu+k3kxfAGXIpbyfFAqT4yexMPKl4sqkMfVBJ5QkzingnhIhXBShXJBRfCEiuRJieSMms0plcIxyeSAWsF+tYL9spw9KptqlU2J2kyJKqNBbaZIWmlzRlD3p/kup0xaqZIWiqRjMNV3gXSyQ/axRY6xTQ6xQY6zVk6zWvpYKQ+zWC6RIc8wS94kSb7FLHmDWXKZZGeq7wR5h6nyPnHyfaLlb4mQn9zWZ/i0fbe/lpy+Wx/zp32jOKWmUaBHMducQYdKZbfKoFVl0Kj1s05PxNeeiL8dRKAdwkQ7nBRzGrPMacSYqcSaKURb04izphNvzmOGkcIcfTUL9DUs1XP6JbWWy3otn0K3WraoEvJUOQWqkmK1k3KpoVrqqZFGamWXU1B/nH6/v1TEHqplDzudVEkbO2UPxXKQ9fIo2Yllw/bJPq92bCnbyywjlQky6Y79v5Sk9MH7spfDH387knF2EBOsGMbZQXg4xuHu8GHy1Ck39TOGnp+Bn1/qSxscr3xSn33g9yt9/0GIfDTIRnWeVdJDhtQSLhV0zN5JjpyiWHoGpXSedLBD9rBNdrPFmRFstVQ7M4NVkydtlMteCqSVTH0HC/StpOrrma9vZp6xlmRjBYnGIqaYaURZswi1Ephgx+AuY27rTw3QXNR+277/4cbw52qopB5YJHDra/b39jBn9v0f230VcdgRjLay8LLWMMbcjLe53Rk5XYKPWck4o4ZxRh3jjUbGGy24W/M+1fZ9HRZZljEoqGNsi0n3sU/WL6zvr4y+E0OzNdzr+P/TzBd80nv/Ws+gofz5Bjyoa6wciaa+L3yR84gjjDDCCF9i7vsOjDDCCF8j5iamDUbC3Uku3YuIvlMHfuC9BxKfIl+6yZUOtkorm25K913hlNT5LJLtgzWp+yX1cDWpZxElMwiTaQRLHBMligAJY7xMYqwE4CXj8ZAxuIrHF9KGX7X03l9Fbo2mvhufdpD6l/KHG8Lz5z67OP1L+d27/3pT+vPhJrb+/vL/4R++9X9Q4o2SUJQEo8kUNIlFSRR++grStT1OSX2Q1aqblbdI6kx9E57K557b+273kX/tS+Pfiz6OyvaTfKbJu8TLdaaqK0xRl0nz+oB1sd9jtKzGlCh0CfxKfMcSrAimWRHEW+FMtcKIt8IHSbAi8HTcnmYxxgoj3A4mxJ7IJDuQQNufHcu3sbfmMo1F12ksfYvm+vcJmVBDqNpAir6FefpWZus5zDK2k2TsYKaRT4xRiMMsxsVowF0/jbt+Cnf9NF76Gfz1c/hq51k640MWz/gJmdN/xt6W63Q1X8dFluAiS3G1VuFmrcHN2tAfVW3mMDVkG+Vr3+bCuTfvOpk/cC7nJqYxR4QXRHhLhEdFaFeKrZbBZDPVGUE905nee4ozpXcEhiP4s7W9wwfdxcZDf4KK9fvY2/oW3W1v0b3nLTLT9jItOhMXK3OIoE5zRk/PwbaTbxfUjjinoI7EcoThY0cRbUWRZCYz3Ywk2QpmvhnOUjOalUYc64ypbDESOLi59xMnnPbt28doGctSWUfX+F62y3GnoB6Iov44krpRGtkldTwgy3lCpvCkRHPQXs0VFy+uGwbXgoL4zvTpXJk8matTp9IhQpso3hgznm+Jg+vuNs+J8JAIDyjFfl2jVdepMXSKDZ2tpkG2aZBpmcwZIqn9v0KS2t9hEe6wiLct5tgmC61+Ub3ZNAi3bz+OMNviWYnlOUniRZnO++LLr6VfPP/G+e/fye2S+l0ZzwfiPURkKz7w8OKlouscTMznw77fslHc+IN/EL9zH8NHIvyTCL8Uix+LKx+JzQ/FnR/IaD5QXlwXb76hxnNeBdCkTyRfDyHHCKdOm8ZubQZd2mx6tHkcUqkcVgvpUdkcUKs5oNZxSFbyoCzktKTRK5lUaClsMSJZbI5hjTmGej2Y02oyF9Q0zqrZ9MlcHpY5nJAZPBS0mfMVZzhXeIq+7Q9yZtMDnMo+yLGZTXTIBg7KRnpkS39kteTTKUW0SyntUkLnYGR1Ka1SSol0UqYaqNeW0qIl06RNoV6PY5c+hd1aPAfUEmqkmQrZ6xTV/Wm4S2U/5c503J1SSpcUO1Py3iqpy9ktO511dfvT3tdLC4VyhAI5SrEcpEq6KJN9FMhRdkkDBXKYKmmnXNooVi2Uql2UqCZKpYN6qaNJdtImReyRQtqlkHqpplI10KwKOKyWckZSOCcpnJcFPCKpXJR5PKbmckLNo0Gby2Z9FjFmElHWNFLNibTrowYF9Y9FeFliuSEu3JBRPKM8uKD5c0kS+YaE87jmxkOaC98RF94UF67IKN4eQLkNiuq3PMdwWPx4PjSdF4Pm8krANB6S8Vw0A7mgfHlMBXJeBXBaC6BPm8BJLZwzKpyHVRhPqDDOq3hOqnkcVRkcVEs5qDLpVCtoU6upVtls1jazTZVSq7ZRIdXUSDVNUkijlFArldRINblyiCK1hxw5QoF0OheY9rJVDrNW+lglD7NWTrFKzrFSzrNcHiVDniNDLpEs32SmvEGCXGGGfJvpco1EuU68vMtk+YAY+QGR8iPWJj7K8313z8pyr4vf/lqCerjP/sMN4biaylYjgjjLhzItjUZtPnVaGjXaQnZq6eTqCcw0Q5hghzLJjiDIjiTUiiHciiPCmkKsOZcYK4E4awZTzSSmmbNINOcyw0wh2ZzPXH05C/QsMvVNLNfyWa9VskOVUaAqKVXVVEotO52SusYpqWukmZohknqnU0rvlD1US/sgxXKQ5fIcfUXr/qrSRUQoUTuplAY2zAhCaRrP9/Uv1lKGTtbMAIKteALsKOLMVMKtGYRYCUy0Y/G3w/GxJ+Hp8EN3uTn16sBi1R887s/lXd/nSsXrbJDldNrVdMoO0o0ZxMXF3XRMEbKC8fJHxssfWZr4It/q+5+ICAeL/nSzpJZz5MpuOkPPs1qKyZRNzFZ5dC5+jBebfs10WcgiySHPr5miia1kSylLJI8MyWGB2swGrZwqaaNSWihXuyhV9SzVNxJrziHSSiLMSiDImkKgHY2fHYaPPYkxjgDG2IHoYqKLgYgwTZI5nJjLs0Vpg8f8SamKB34fGJMMbbPhzs9AWvYRPj2Www8vawPe5jbGmoX4mGWMM6qccnoXvsZufI09+Bmd+Bldn3r73g6LpC+BoP6yMzRTw53u3Z81ivpe5w7+Wgum/nwD5itF8VdgDPxfkZG03yOMMMIIgnwJdmCEEUb4mjBQh2y4COlb+UvTJQ+8x19C8JNgfCVosLZ0nMwmRdY6ZfRKkiWLmbKYBbKJBbKRVFnLHMlmlmQxQxaRIOlMlVTiZDZRMpMISSBEpjBJYgiUcPwkGB+ZwBjxZbSMxU08/+pt+FWQZ/9VqC/Tv3BJfafXD2zvi46iHsrz57Sb9kXk5prd93J8H2/P04kH4+wwxtuTGGdPJMKaRpgVz7ak4aNuPk07/qlI+A/p500RrhTVMU3eI17eZqpcY4r6FnHqdWLVy8SoZ4lWTzBrzAsEGlW42lH3/fq7G6Mdo4m1Qoixgom2gomygoiygoh2EmuF4OIy6rb3jXV4E2xPIND2x8/2xccay/7Gb9JSeY22pvdo3dWPKavoW9dGplrHQn0jC/TNzNe3kqrnkKJvx8fYgcMsxM3Yj7v+AG5O/LRTTNDPMjfoLOPlLEtnfEhR9tv4yCKeOZaOQxZy6WgG0yKzcLWynaJ6PW7WJuLDtuAm2xGR2yZObr3uBn4eWqc8XISGKG8WWOMJNlMw7bm3pPcOw3AEfW7nQLPN/snX9uv0dFynp/M6vV3X6K5Ocdaenj9Yf/pmQZ2Ibcdj2VNuE9SmIxhvO5wwO5REczqpxkJSjWRmWcGkmmFkmJHs2VL1qSefAiScyohmtsiZwSjq/ui3fkldL81kyVMUyR6ekmielmielFieNaJ5RgJ4WTz5jrs3f5OQTpMIP8oO4J00T8rFg1fEl9fEhxeVN89ZnpzV3DmuafTqGrt1nRrDhSJDZ4tTUg9EUk+xTcLsr1a6b93FJshhEeUU1cm2ScgwcnqANi2eJ2UWr0g0VyWYX4sMRlIPJ6l/JsJPRPhAKX4h/VHWPxRv3hU/fifCVQniqgRzXQXxq5Cp/EJsfiMmvxPhH0X4nQg/Fgd/Jxq/E+EjMfiRuPCBjOabyo+XVQCX1EROaiF0aNPp1pLo0JLZq82lV6VySKXRq5ZxQK2mV62jV21kv2zhiKzhhCylT9J4WOZwTDJo12ayXY+mSo+kWY/muJrOeZnFbi2BPC2Wi5nVPJJZz4Wqs5wvOc1DeQ9ydstxTq8/xsnswxyfuZsWWcs+yWW/bGOv5LFPttEjW52yuoBuyaVZatgjhRxVSzmrkjmuxXJETeaAFk+3NpdelcQhWUuLVFMlnc767F2Uy15KpZtS2Uu5dFMsPeyTfLqkmLZbJHWdtNAu5TRK46CcHqBSuiiSw5TLPmqkfTC1cbXsIV81slX1UqJ2U6yaKFH1FKsailQdJdJEjdTSKoXskQLapYAOyadNCmlSpTSpMg5JNudkPg/LfB6VVB5Xc3lSZvO0JPO0JHFazWCrMZOlRgLpZjTrTTeqTGNQUjdJDVfEn1NicTUzi8s5+VzesoPXFyzhxfXb+KY4+I44uCIuXBMXrsso3lauvKu58Y7mzuvByRwYm0iX+PGIayiXJ03krIzjcuAsLhj+PKh8eFDzpU/5c1YLoE9N5CEVzMMqjPMqmEdUKOdVLKfUNM6oOM6qEM6oUM6qEA5pfjRqoZRpKRxWUzgtSTwomTwo8zku6TwgmbTJdhqljFqppELq2CLHyJUecuQgW+QoG+UEK+RR1ssplspFsuRRlsljLJEnyZRnSJVXmCuvkyhvEi9XmSpv9S9Ak/eYIu8TJ98bjKLekPjbwewSn9R3u9d+22eV03fbj4HP/8MNoVSFsdYIZY7lz0IjmRptJpX6DMr06RTpCRTpM0g1ZuLlGM8YezwBdgiBdiiR1lSirWnEWolMHkZQJ5lpJJsLmGMsZJ6xiFRjCfONZaQbK1iu5bBe20yOKqNQ1VElVVRLI9Wyi53SRLW0UO2U1EMF9c5hBPVyeY6rfbGD7X/r+O7zEizxajozzDnoLja+dihR5iwSjEXMMdYw08gi0VzMFHMBMeZcwq0ZBFtTCbSj8bVD8XZMwMMxDm+HP9uTKnjvwM9JkoWciDlGnuRQKVtpks0cGr2VVslhj2ynS3bQJQVkSA1/vgFjJJelcoYOyR+U1OPlj+wpqh8819PlPULkIzLlbyiSLnZ5n6DU0ct2Ocl66SVDy2O7Kma5rOG7R35NqCRSKXupki5eLrqG0jRyl/ozxhHARDucaqmhQuooVTspUuXkqwp2qFISzDSCrSlMtGPwtyMYbwfj7ZiAp8MX3aVfhvz5BsRKAlXSzk7pYKd0EDikZMjQvtasxNv7YSIflx8a2jf7843h61uPjF//cmxHIKOtZfiYpYwzqhlvNOBrtDjl9F789f34670E6IfwsBZ/6u17OL5aWW3uB8NJ6lvvZ58URPF5SerP4zl0twVTuwydkJHr4b4wIqpHGGGEEe7/DowwwghfM4Zbpf1JnfsvkjHii5czhbebeOIqoxknExkrAc4aYj74SCDe4o+XjMNDvHETT0aJ+191v0YG+F8893puhht4/tuNq/d8Ld8tkmbg76+fu37fB053S132Scf6dNFCSqSXZXo+fnbYJ36eZt+eWu2e2zLxY0H9HyL8uwj/Kga9Uk68XGWKusJkdZk49Sox6gWitaeI1C4Qrh8jTD9EiL6fIL0VPzOXUY7Q+34d3oq7w50wewKhdiAhdiAhdsBNhNkTGOsYM+x7A21/xjvGMdYxlsLsKXS2vUNn6zt0tL5Lx+53ee7w/8KU5Zxf3cIKySZLX8syfT2L9Y0s0jeTqW/FYW3DxSzHzTg4iK9+lBDtQSZpJwlUJ/GXU2ydd5ZAycBXMnip87/hkDQcsoBRxmJcreW4WiudonodrvpaXGTJ4DPi1utp6OTowP8NnTidPUOjUMtgj1pHkSohXc/Dz0pivJ3Yn977cz4Hz5/TeOWVV7j01Gsc7L7GwX3XsGQ2R+s+wNZnO+X03GHqTw8I6v4a1JYjAssRiukIwnTWw55oBzLFjCfZTGGBkcVCYykzrEk0bi37iyagHt/zMtXLu/CV3zNZvn+TqK6VVpqlhpOSwdMSxSWJ5JJE8IxE8IyK4AmJ5E1Xby6P8uS8hNEhE3k5qZ6nk5Ipkigej9/EaRVAsx5ErR5BoR7BNiOWLUYQ2eYYpjuFdJRtEmpbTHBYjHdYjBlmAsxyLqywXFxxDJMJ4H4yJ0lnf28P+3t7ON60C2/r7ulLS4wJPCNTeVXCuSLBfF98+I0ofi3C38vHgnpAUl+WSL4vo3lfKW4oxfeV4gPx5+/Ewe9F+Af5WG7/TvprT39fPPkn5++/dW73tyL8XEz+QYS/cwrsH4nOD8XksvLmOc2fJ1UI51Qcp9V0jmiz6NVSOKjmc0hl0Kuy6VVr6FXr6VGb2C9bOSqrOSJrnKzluKzkjCzkQVnkrKucSIkeTq0WS834+Ty2rJaLS2p5ZGkjF6r7OF92mofyT9KXc4LTGx7g5KojnEjfR7XLZnq9d7BX8jgiazgs66hTm+hQ62lXW6mWBtqkhDMqjYdVPOfVNM6pZM7IXE6qDE6rNE7LAlqlgp1O0VIlneyUdqeoHqCD3Wo1+2UHe6XQGUn9MXXSTLuUsUsabpPU9dJCiRykWA5SId00SDOV0kSZtLNOdZGtdrNZdVOsGilWtRSrnRSpCgq1EvJVLRWqlmZVQIvKp03yaJcd7JXtdEge7VJIl+RzVhZzUVJ4XObylMzmkiTzrMzkOZnO85LAGZVAjT6NQj2aCsOHU5obrVJJ46QaLhdX9FNQxuW8Er65vYhv5hTwalMHr3T00iQOHpUkrovLYCT15YDJfGNeNi9PX8YTfmFcnebDg+LDdybO5TtBY3hCxtMnY3lM+fC48udRFcCjagIX1SQuqklcUMGcVlEcUJM5rqZwQkVwUgVxQgVxVAXSrY2hVptAl4rlhArjIZnMftnEyxLAyxLASxLACzKJl8SfvbKNJ9VYHpYZPCHxvCChvCAh9Mlczso8emQjj6jJlEsVu6SA3bKD7dJLjhxkvTzIcnmUaXKNOHmLGHmPaPkuMfI9ouRviZQPCZefECq/wFeeuKd+22cZg8TFxd1VRn+a/uPAPvzxRhoFKoQsM4h0M4R4awJleiKF+jR26PFs06ew2ZjMIjOOAIdj2HuRh8MbTzscLzuGCdZ0os05xJopzDLTmWNk3CKol5NhrGSRvorV+lq2ahvZom0mT9tGgcqlTJVQqcoolTYqZReVzvrTw0VRb5OTg5J66LN7uOP8PATLeAkixVjPUq2ExXoB6fo2Uo2NzDFWM9PIYpqZyWRn2usYcw5TzFTizLlMNxeSomeTqS9jrb6S9foqdo3axk5ZQ7WspU7W0yAb2SWbaDO2Uyc1dEkBXVJMlxSzQi6R7Had3QGnaJYc2iWP5fLUoKRekfinwX2cKnMolr0USgf1HscotXrJk+Nsl5NsldNslD62yDE2yRHyVTV7ww5QLnupkL2USycbtU3USR2zjbnoLjaT7EmUqx0UaznkaZvYpq1jk76K9fpqFhoLCLYicXeMxdMej7tjLO6OseguNv52MF3xm9gipRTLLqpkD6udiwRv7XcNXIfD9cduTXk+3Bhh4OeWsr33/Tn+pcXhj+7i8Ymv87TWMN6ox9fYjZ/RgZ/Rjb9+gAD9CIH6AwTqDzJBP42ntez+H9N/MQYWat9tDP+X3Os/zyxsn3XB1MDnF5oGSZ/Qxx3hr8eIqB5hhBG+5tz3HRhhhBG+Rgyt6TX050+Tau9O/OGG8C832gfFxf3EFBtDrM9teyOC+v5wp5XTd7q2P+1ii7ulChv6mvsdRX23gdOfb8C/3bg67N8HJrje6wuhVA5QJPvIUx3kqBY2qQbSjHWMsycNbl+zzduOU2kaf74Br/Xdu/T/96L2jwW1Ev4kwh+V8I/KpFvlEqdeIVZ9g1j1CtHqOaK0x4nQzhGqHyRE30ew3kGQsZtJxi4mGrUEGGX4mKtwcUy87+dAd7HxdngRaPsSaPsSYI/H3x5PwBACbV88HZ7Dvtfd4YG3w7u/NrOkY0g6+ytvYMhCDMngyWOLeOHo/+LCyhx2T6ylaEw+a/TVrNLXslJfx1xjA7a1FVejBTdjL67OSbJI7Sjh+jFC9AcI0o6TNvFNAqWDF3f9kqdb0/GTBYyT+Ti0FEZZmYyyFuNqZeFqrcDNWo2rvoonDiy5LTr/Xs75wP1xgTmVZrWaUm0j67Ry1ukbWaGvYq4Zy1iHF153aJO/hIHPbi5qR5dArpz/n7z28AyuXfhfmNoMZ+R0kjN6ekBQD9SfjhlGUH98bXk6/Am3Yoi3kphtLCJDX0egNvEzTeJ/9+EgxssfGCf/nQXyijNFazv50kOD1LNbytknm3lawrkkYTwrobxohPKokcwFcwGHrG3sl3V0j9rBYZ8GymUdpTKfrZJGuZbFej2DLCOFmWYS883JJFo+BDssAmxvbEcglsMP2zEBD3sSYxxjGWcHEGSFE2iFEGxFM8EKxdsRiJfDDw9nSvUvC56GO88eu8izD1zkpSefH2zXXWXpw75+lenDsxLOa3oYl/VQvi2T+ImM4tci/EqpQUk9ED39UxE+VP1pvf9WhHeU4ifSn8L7n0T4vvjz99IvqP9ehO9KAL8V4cdi8Tvna34ujsFtDk0n/pEo/kGEX4jwPTG4piye19y5oPlzSiVyWiVzVKVzVKVzQGVxQK0ajKLukS30yGaOyFqOyFoOy3oOyXoOOVN1H5VV9MkCzsp8utVCNmuhtEZl8cTKeh7LqufRFU08UvsQD1ec5VzBSfq2neDMxgc4tfooD2Yd4mRiA0+krqdR8tilllOptrJDW0W1yqVeldOpltGj1nBaFnBcVnBaMnhQFnNSFnFKFvGQpNAjW6mRNqqljWrnwov+2rgdVEk7ldJBtdTTJnnslVzapZxW2UmbVDkjqqtokCY69HL2mFVD5HTzIDulg1LppVraqZJGClQDhWoX2+UI61U5S7Q6Nqk9FKtqSlQFhVopBVoRhVoeO1QlJaqaXSqPJrWDJpVLk9pOq2yjXXLpkh30Sg4n1Goekfk8JbO4JEk8KzN4ThJ5QRJ4UeJ5WabwN/L/s/emUVld6aLuO+dqQUVEBAWRThTEBsUGscO+A0EUFRFs6FuRHgSx76JpjLHvo0nsjYmarpJK9TtlqiqpSnaayq5u1xj7NOOce2vse+45o+4Yz/3BByFGjUmlylTCj2fwwfetxVzNt9aa85nv+w7jaRnGXj2QPYYPg8Tk5YpqXi5bx8sllbxcVMHLeSW8vLqIF9dv5vrmXVxv3cHl2bk8L6Hc7BfL1ZDJPD9pITdiJ3MzchyHxJ9npS9nJYiLEsRlI5wL0pfLZiDnJYBnVB/OqSDOqP4cV/05rMM5oAaxV8exXQ1nj4rkgArhgArhER3IVqMXlUYQNXowR1QE5yWQx2UOz0pMh6S+IiFclAGckhHsUBM4okJ4SiZzToZzVcI6uCLhHJNJXNJ+bJSlnFb9uSIDuCZBXJMgnpaRnJJonlIjaNHDqNeDyFPLyFPLaZA01ssKVssGcqWZkTLlvs9ff+sk2b912Xs9A/7lNhwbvYoZVghT7P70c6JYYwxnhTmMZeZQFpuxpJkxpJiDGWcHEO58XlSbrn/bPcYZiO1EYztD27J82LPwsucTaKXS11pMXyuTaDOTBGMZk4wskowcUoxlZOgVZOsc1ujVFKo8SlQBuaqEHFXGKrWWVaqVYtVAmaxnrWygSHZRKa0skVOfS/V957be+ez4Ve5t7ft+6NChpOoK5usiZhlr2uozm8uYZGSQaC5knJlMgpnCRHMhE8xUZhgLWWCkk2osJE8vpkCnUKRTKdELKdPpNHhns9m3iEf6VFIk9WzuVki91HbI6XLZxDy5RKYcoV6qeSxoGfWyghZZRausoVC2kSzn8JJBn9nGBNlDttSzXKoo9trJKnmSHDnACnWY5XKEZXKMDDlGujrKMtnPGrWdXLWVYtnAWqmhQlVQpsoYayVgeDn0d0LI7SSoM4wFLDTmkWLOYo45ndHWSPw8ctrwchhsx5FkJpPTeylLJY8VUsIqqWCSzLrr+Xm3PnVjQetn+qWd3+v8feocdd0utLvohBuO4Q6BoFriAAAgAElEQVTCcGMxnThMJwbD7X3fZXrYSfQ1WwkythNsPOKR0/sJMQ4xwDjKAH2cAfrEw9+2bxlNRZv+5rGcL4qmftjBGu3tSLdNlnfVpX6oKH3vSRFddNFFF99yHnoDuuiii+8QndOzdubLSOq7PcD/x+2kB045/M9GV8f+IXcU/o4zWu+XbrLzuf5NOgcepOPUebtEhDF6FgWyjVy1iZWqmSxVz1JdxSJdTllwAVXRO3k06wTPHvxUALWnETS8HCYkWtw8+uY9rw/t+6mzyP5PrfkfIvx3aRPUf1KKT5TifaV4Vo1irn6EGPUsMfo8g/VpovQhIo0dhBubCDPXM8CsJcRcR3+zjGCriCArl35WDgFWBn72dLzc0Id2DPo4vQl0/Qlwe+Pv+n2OPm5veru97rm86Q7EdqaxtXoKNw/8lcsHpmBKEi/u/6tHXM9knsxmpcwhx0gmy1jAciONZUY6wVYGXlYJ3awWupkt+BubGK53E6t3E60fYZCxh0jjUcLUYwySxURJEuEyhb4ykd0VRbjWZLydqXjbM/G2Z9PNnk83O4Xudjq/vNkXkbY08nc7j+7k8XhfXopfSozTvWPbQp1+lOq5LNSFpBuLSDfHM88czTRrBOOtGKKcELp/DVG6NSUGjQWtHefjRzf/PywZiSVxWDrOU3c63lN7Ou4ugjoKy43AuiMFeQ83AH8nlGAnhnA7nnhrKhlj8v7mSLM/3vgLJxpTmRZzg97yX6iTagpUI/nSRKFso1RaqJQGaqSarbKEzbKSVsmjRZVTL+tolHJapIjtxiq2O8U0SRZbexTSIIvZohaTqxcx3chgsplCsjGTucZcpppJTDRnMsmczERzBpPNuYy3ZjDGmsJIawLDrLFE23FE2rH4OwPwc4PxdQMf+jXuTiYMGs35XSc413SQ08WPcTJ7JwkSRW/59DzydW38XZvqoGheiZrBKwMm81qfcXzfZyjf1yG8pzTvKsV7Hkn9oQg/Fn9+rITvacUPtOY9JbyrhLeU4o8iHQL6BRnZIZ3bo6V/I935lTj8ToQ/iuIT+bSm9XsifCDt9ayFd5XiA2lLIX5b2iT4ee3DASOE/Xog+/UQDqmx7FNJ7FApbFEZbJelbJNsj5RuZxm7JZNdspxdksUuWc7jsoAnJIVdsowcGc5CieBseh1Pp9VxemETJ6uPcLz8EEcLD3BkVVtd6sOr9nG87BCpMoZMSWBrZAHr9GzqdAZrpZw6qWSHLOFRSeewTOWUjOGkjOWkjOOsDOc5iea8RLNX0qmRRqqlyVNbfT3V0uSpk9tMpWygStbTIoVsk2w2y0pPjeuKDkndIhVUqRY22WVs9ymlWq3/jKCukUaqpJlS2UaJbCdPWshX61ilyslV9eSpVjJ1JjmqlDWqnjJVQr4uJFfnskavZLVezEqdRZaqolTlsU6tpEpl0yBtonqjZLFRstimlvGIWsRxmX6HpB7JVRnBNRnG8xLLixLNSzKQN6esY54EcaOsnper6nhpbS0vlVfxUkklLxWU82LLVq5veYRrdZuZLD3YJwHsk17cGpbEq76RXLXDuOVGcVP6cUu18YoO4KYK5EUjiOvSh+elD8+LP1elH5cliKdVOE/pMPbpUJ7UgTyuh7Nbh/CkDmK39mer4Uu9EUCREclmHcXTKoB9MosjMomrHkF9TfpzRcK4LEG0ynJadQxXAuJ4wljEFQnnioR1IpxjMpHndA9adShHVTTnJZirEsRVCeKKBLFPZnFQ4tiuRtGkg6k0gqnWQ6nXg3lCxXBAxXFKIlgkPvftT3xVMXCvVK9ftszLvZ4BGwtaOTgmm4l2MGPtfnR3e5BuDmGRR0zPNQcx2xrEVCuSkdZw/O8RTX0/LDcYyw3BcgfgOONxnIk4zmS8rZV4W3n0t7KJMXMZqXczTW0lVTeSolpIU5vJVzUUqjqKVSOl0kSZNFMuLRTITtbKBgbJZ2tR3yuS+k6+jKBuX9fE+CQW6DLmGgXMNFYxw8hhqpFFkrGUSeZiphsZJBtLWawzydFZrNSZrNJLWaMzyNWLyNcpFOoFFOs0SvVCVqt6KqSEeqmhXmrYLAVslgIapJpseZJUOctqeZQtkk+LlFEvq6iV5TTICpokhybJYbhs/dy2ectUkmU16VLMIllHtjzFCjnIcjlCphxlqRxjiZwgQ06wUE6wUE6RKidZJgcokGaKVDGFqohkY0HHMQxygsnS6Sy5Q1DPMKeQZE5gopVArB1DtD2MEVYCE8xZzDYWkWIsZ1PMRprD93Bh54uf2ZdNJVs+Ez36H7eTOo7XnROnlWl8pqRX5+PaPoH8Yd/Hv3G4kRjukLayNM5YTGcCppOE6czEcO9fcsjHnkmwsZv+xuOEGAcIMY4wQJ8kVD9NqD5HmD5PL2vJw9/GbxFfZ7//i/i6/8eDLtf+/S8fN505tkXMN2js4bvI13XOddFFF138k/HQG9BFF110gcgXzyC91+DGnbO1vy10lnRdPFz+HqL6QaKoRb6ZkxSUaTxQxoPO6f2CnSjmGCtZoRpYpmpYrCvID9hAy6j9bBx/gC1Jh9g+5wi7FhzlQMUZ/vVGT4rTUz4TWT0lcSZTEmdy8+ibKK1RWvPfbreJwktHNco0OgbPKiyTPyvh35XiD0rxW6X4QCneVYq3tOLHyot1Kp9B+iiD9FEG6gNEGI8QZmwg1GxggFnlEdSF9LPW0NfKJtBaRoC1mD52Kv72PHycMfg4Y3DdoH/o/u/p9vzCz9wrktp0I7CdydjOZCxjAqYkYsoEXj78V64cnIwpSZgyjbNxrWwNmkmhnkO+nkeuTma+kYpjL6KbVYe3VYe3Vc8QvZlRehsj9HaG6h3E6F0MMvYw2GgiNTSXWJ1E9uQtjI6Nx8tJwMuZgJfTLqpneET1PLrbCzGN4Ht+T9p///Dwb3i5YAhvFoRwXkI5rQZwSIVQZgYw0OlOuNMNw8thgrGUBUYqKeZYZlojmWQNZbQ9iFg7nEgnmGAnAB/3i9MrPsg1ob2Npgzl9WdiGTNiBI4zwiOm22tPx36u/vSdgtrwcujlBtHXiWKAPZwoO4Gh1jREvp50qN7Sgw+f/a8Eymwy5RGWyEFS1T4y5Umy5XGy5AA58gRr5FEKZBdrZQMtUsYGKaFVimiVfBqkjCqpoVoV0+JVy1pZT4U0UiVrqZISqlUZpTqfQr2CYr2EXJ1OmpHKfHM+E83ZJFjTGW1NJs4aT6w1msH2iE6SOoie3zBJPSVxJldar/Dc1qOcrd7P6fw9zJERXEkfx4Upe8nuOZYwpx+Gl8N40+Wlact5OSGdV4fP49Wo6bwRGM8vfAbwnpfwc88kmd9KW/T0baX4vlL8WCle04rv67YI6n+TthrT7fyLBHoipNsE91sSwCfSJqA/kTZp/XsR/lUsPhDhPaX4led//KsIv1CKt5TitnJ425NO/CXVg/M6mKd0JIf0EI6pOA6ocexTk9ihptOi5tGsFrFVMtgti9gpmeyWZeyULHbKCnZINjsli/0yj8cktUNe/zj/JOeWNHB2UQNnFjdzovwAJ9Ye5ljRAY6VHORI7v626OqKw0yXOHJkBlt759Es+TRLCY9JChdlIC9IIC9IAC9KHy5LOJckkgsSxQUZzHMSw3FJpFnKqJV6aqSBGmnseF0tjVTJeqqkmd2yjO2ykt2ygq2yhhYp90RSl7dJalVBlWpmk1vG5m4VNLn1HXK6tmO9jayTFk/K3fVUSgV1qoQmlU+lNFIhVTSp+RSqtRSrStaqPAr0KlbpLFbqdLJ1Gsv1MpbqAvJVHjVqJTUqm2q1gka1nGa1jI1qKdtUOo+pZA6o2ZyVcZyXUVyWOK7IcK7JMF6QGF6RcE7LWB6TFE7GzyZVQrm8upEbFY3cqmrg1tpabpWu43r9Jq5WbSJFfMmRnhyXQF62+3JdQnlFevOa+PKG9OR74sv3pBevih+viD8vSQAvSBDPSzAvij8viD+XJYhzKopzKpgzujsHDT+e1L48rsPYqwezwfBjq+FLk9GbYiOYjTqSYyqA/WoE+2WGR063rfOqhHJNQnhGhlGpk9hi9ORRGchhPc0jqT/lsoRzzEjimOpJgTGWTXog5ySUKxLEZQ9PSyyPyyR2qiGUGKGUmn4Umf0o01GsM8LZq6J5QsWTLP7/sGe4L5uu9YsiqZ8Yk8Vouy/D7QD8XF8mWMOYa0Ux3RrINCuSSfYgxtqRRDsD6O360sv9+1wLA52+RDth9HUiiLQWE2NmE2cWMEzvZbrawGy1hYXyKIXSSLGsp1Ra7rutX4eQuXN9iSqtQ1Iv0Hks0GtYrPPI0vlk6TWs0KtYobPJ0Ss6JPVqnUGuXkyeTma1KqFU5VMoO6iXKjZJPps8cnqjFLJR8smT3ZTKJjZLPpsln41SzCYpYIvk81hALU8ENVAjmcyT/bgSetd2R0k202UJsyWLZVJHtuxnuRxhqRwjQ46zWE6wSI6TLidJl9OkyUlS1FHS5BRp6gmWqg3k6ELirPiO49PX6Ue6MZ8UYzZzOwnqCVYC46zRTLImMNWcSoI1mXHWVCaZc5hhpjLdTGWklciERAvtWJ/rc0xJnMmEcW3P1hPG3Tur1/0msN5vuW87plcPTK87nsfdMAx3sCd6epxHTs/GtOdj2mmYdgamvRzDGXXP9fa059Hf2M8A4xih+lSHnA7XlwnX14jQ1x/6tn+b+HvdP77OyOm/VX63X0tXJpiMdSzCnK661A+Tr1r2rIsuuujin5yH3oAuuuiiiwfiQWfgfxvoSu/9zUM7VscgzN+zQ9n+3j9D/TbtWB3C+ObRN7l0VNNUsuW+5+8waxIZei0LVQktcftpHXuAzZMOsm3GYXbOP8Iji44xWmYwQiYTKwmE6MF0c3vh9QBi9k4qLZOPPHL6faV4Rylua8VPteL7WvOS1pTrJQw0HvWk+t5OqNnEALOGELOCYLMtgrpDUNvp9LEX0Nueg589g172FHydCfg4Y/B2BtHNGYzjBjz043IvTDcU20nAdsZjO4nYTiKmkYAh4zAlwSOsJ3Lr4F+pVUlU62lU6hlU6FmU6TmEWcl4WYV4W5V4W5XEGS2M15sZpzcSrzcTp7cwTG9jiN7JaHMRo60k+tvjcJ2RuM4oXGcMrjPOI6ontYlqZ3pbVLWThOH1xRNCzsZP4VFZzC5ZyFMyjaMqhCdVf3brYDbrIBqNvmSYvenvhJNkRTLHjCfJGk6CFc0IO5LBzgAGOH0J+IKUiu0o02B59gq279yB0vozA7jasT4TaaTFn4S4VZ2k9BCPmI72yOlBnQT15yPxu7l++DthBDsxRNjxxFiT6KsjuXH4jb9ZUIsIfrKYcNlPqDzKFDnKfHmWZHmONDnHIjnFMjlCjjxJruwlT/ZQLNtYL2upkQbKZSNV0kK91FAn9dRKPbVSR43UUic11EoVdbKWOimlXuXTqLKp1hmU6nTy9QJmG/OYaM66j6QO8Ujqb9b3R5kGv3vmDyyMms2PNocxWWKYJyO5klLMGplKpZrHepXOHlnK6+PX8fKSIl6Zk82rExfx2sj5vBE1maticVsM3jZcfq0M3hPFz5XBz5TmNaV5XSmua8UV1bdDUP/e8/MjaYugfl8+rWH9c/HntyL8Srx5X0w+7vTZ95XiN0rxC6W4LcK/KOFtpfipUvxQKX6kFD9Rip8pxTUVwGkdynk9iJNqOIfUaJ5UiTyqprNbzWebSmOnpLNdMtiplrBTLWenWsEOtZLtspJdsoJ9ksxeWeSJrl7Oz0qeJlnCObu0iTPLNnCy8iDHSw9yfO0hTq8/zqn6Y8TKYC6vepV10sw+mcujKo0DMtUjptvkdJugDuCm+PGCBHpEdQQXZSDHZALbZCX1Uk2d1FIndR2va6XOI6sbqZNazsg4HpFM9shytstqNkiZJ5K6nBZVTouqoFqvZ7NXGVu6l7PJZx21HVHU9dRKA7XSQJU0s1Y2USGbaZQqdspqdsoqtslqKqWZDWolW/VUclUN+aqIIp1NgUdQZxkLyDRSWGrMJ1OvJl8VsVatolplUaMy2SBL2SRL2CqL2aFSeUzN4pAkcU5G8azEcVmG87wM4WUJ5yWJ4JoMZJ20sC84g+L+U5grwVxctZ6r+U28WN7AjdUlPF9QTYb4cHVULOdlCK+JL69LD74v3fi+dOcN6cEb4sPrHlH9mvjxivTmJfHnpgRyWcK4KBFcUGFcVn14XtlcVD14VnlzTnfnlPbmmO7GXhXGNj2YFsOHeqMPjXog+1UQB1Qkj0gq52QwlyXIU4s6hKsygBekL0/KfJqMvjQaIeyS0Twls+8uqc1Z7NWBZJqjqdGjOKr6c1FCuCRBXJRgLkkQT8hU9qrh5BpDqDL6km/6sdLsRa4ZTLnRm91qMDMl6Gvvj9wvbeuX6aPcbV2d398+Zg3xdhCDnd74ud2JtsOZYoczyo5gmjWICdZARtvhRDhBhDp9/y7XwQDXm/5uL6LsECKcaHo5sfR2RuJvjyXEiSLCTiLSmkmYlUa4tYgIawkzzZkESdg9t/fLPh/f6zOd99npwkaWqXWsUOtYoSrI0qVk6SKPpM4lS69ihc4hW68gR2eyUi9ltc6lQBWQp7ZSLbXUSSUbJY9Nks9GKaBVCmmRfFokl2LZSIU0dwjqTZLHJsn11KjOo1VKaJBC6gNrKZ76h442bi6oZHNBJS8cTkBEsCSSMElhjlpGhs4nW1WyXJ5iqRwlQ461CWp1nDRPJHWanCRVjpMmp1igHmeB2sUCtZV0VU03J/LT4+T0Za45nZlmElPNiUy0EkiwRhNvjWSsNYYJ1gSSzGlMM2eSaE5jnDWVeGsSQU74Vz43wl2bALdNZk0YZ7T1BQ63HRNlGt/Iibb/SFw3DC93MK4zEMvtjeX6Y7gDMdxhmM4YTGcipjPDI6gXYdpZmPZqTDsf0yrBtCow3Ii7rtvLiWWAPkWYfoZwfalNTqsbRKqXiFSv0Nta9dC3/9vCwx4X+jLXy686cap92UXjTSJcm9guSf3Q6apP3UUXXXwHeegN6KKLLr7DTIxP4sbhN7hx+PM1bR+Ee6UP/2emS1B/s1Gm0dGRa09/93VOmPjLbagp+XafAwFOGJunzqd17FNsmnCQrdMOsWPuERJlPpdyf8AomcqtmtvcaBlDlMQRbg5ngBODv9P/S0usXyvFrzzS5i2t+LFWvKk1r2nNi1pz2dBsM6JIMBoINzYQatZ70nyXEmTl089aSaCV6YmgbhfU0+hlT6anMx4fZww9nBF0d2Lp5g7Cyw3HcQOx3T5Y90m5/Q/H9cNy4rGc0R7GeBiHZSVgWQnEx5YwcsgELGsyrWoSLWoyTSqJBjWN5Xomjr0Qb6sYL6uYwUY10/QGJutmJuhmEvQGRuuNjNSbidfVRNijcdxYHGcojjMMxxmO68ThOqNxnbF4OYl4OZPwcpLwdqbh7UztaOuusQ6fHP7BZ+pSVxW0TdzYOG4IOySNTSqFjWoeu9Uk9uqBbNNBNBv9qDECKTUDyDKiWW76k2L1Y5I1kFF2FEPsMMKdIPq5fR6oPvX2nTs+J33/cpv7RgWZbuAdUjrKU3c6oiN62rqjtnkPtw9+bn8CnUiCnGjC7DgG2QnEWlN57cgi/nKbv0lQd5dc+skb9JVbTOvzLhPlVZLkFjPlOvPkEgvkWdLkLIvkNEvlGDmynzXyGIWyi1LZSp3Ue2joeN0uqKulhhqppl7W0SAVNEoJLSqfDSqb9WoJNTqdIp3CYmMuE81ZjLOmMdqazIhOkjrCHoK/G0Ivt983TlIbXg4f3/Cmn/gyL2Iq7zzyc37QHEmSDGGejCTDTKRZpbNLlvPe4QMkS3deyS7jtZRVNEsffj1wMr+UnvxG+/Az6cbbyuY9pXlLGfyL0tzUJq8qxcuqLR33H6VNOP9O2iKq3xZvPhTh19IWNf2WBPCR5/Vt6c77YvCe+jSq+n2RjmveD5Xikna5qRVvqDZe1YqXteY1ZXFdK15T3rymvbmpu3FF9+CM6sMJFcZxFclRPZgDKo69aiJnApazXqayXmbQJLPYIjnsVst5QlJ4VNLZKVkc7D+f8+lbmSuhzJdwUmQYCyJmEyYhTA+bQpREEC0DGSKDaAyrY6Xsp0B2cURP4Lr06xQ93Zk+nijcIC5LGGdlGDtkBU2ylgapol6qaZB1NMg66qXaM4miTVTvkcUclFnskWXslWVskXxapYQWqWCDKu+gVjexxXcdrb3q2da3hlrVSI1HTtdKg+e8b/DUu25lo5SzV7J4VDLZI8vYLitYp+rZpmdQo2eyXJewVC8jX6eRZaSyzEhmiTGfpcZMinUKeSqLlaqQCpVNlcqkRi2lXi2hQWXQqNJpVinU6rE06jHkG/GsMRLJNwdSZwyi1ohmnYqiUMZzI/UA0yWIGdKPmdKX19L28mTsQnIlmKXiz2LpwROSzGOSxpvizZvi3SGpv38XSf2q9OZl8ecl1YdrEsoZNYpn1CBuiMsLyuaysnlOa85pxbPa4Lzy5rxyeVwl8JTuzxMqnKOqLwdVGDtVKoclgUueiOfz0p8LEsbzEsxzMoTnZBS/FOGQ6suT5gTOSRxXJKKTpI7gigpnv0zmsW7hTLJ7scoYzwHVjzPSn4sSzEUJ4pIEcVqi2K3Gs0lHU6cHU2EEstHowQntcky7PKe9qf4Sz18PKkcfRFJ/WVF9t2WyzEhinUBCnV74uN3o4/oRZ4cxx4pmqhVFohXBaDuUoU5/+rn+dHe7fy3Xve6uSz+3G/3dboQ53Rnk9GCo40OM82DlMhJtP3qrrxYJ9iBZhtppz6YjIjxX8CrZqpYVqooVaq1HUheTpQs8kno1WXol2SqPVSqffNVAmWqgWtZRI+toldy2MheSz3opoknyaFKraZY11Et5h7xukRKapYgNsoaNsoaNkstmyWeL5LNRipgl15gqlQyQEOJkF6Hyuw42xz/HkwVLSJNjJOg9LNYrWaxzyNAFLJUnWSRHSVdHSVNHSZMTpMoJFqjjpKijJMtxUtVBFqi9pOgtJOsm4sxM/JyxeHueK/zdAKaaE5lkjSfBGkO8NZIR9jBi7RhGW2MYY41jnJVIgjWJkdZYhlj3jtb9IuIdm0W2RbFlsthuk9FNJVsYNmJ4x3PI9p07vtOi2nVD8XKj8HaG0d0ZTXd7Id52Gt2sLBx7DqYzFdOZ44mgzsS0V2HoAgxdTu7qd1mV8xuyl7/HjOlnCOw3vtO6fTDcMHrYi+hnHCRMf48I9RqR6lUGqjeIUj8gSv2E3lbuZ9pjen0914fvAqYzDNtejG0v/crjVH/LWMCXndBzv/vRg0ycal9H+/b3c216uV2i+mHTJaq76KKL7xgPvQFddNFFF4yPl46Z1+1/6ywC22tada7T9rDb/PegS1D/8zB53PQH7gDebeCzc/1kkTYB922X051RWhMhw9g2/jhTJJ0JksLFNW9yvng6N9a9xSuNv+TWpngiZBhhZiz9ncEEOuH0dr+cqF5pmfzUI6d/6ImgflVrbmrN84bmgqE5Y2jOGgaTjJUMMOsIMdcSbBXRz1pNXyuLQGsJfew0/O15+Nkz6WVPoaeTgI8TTw9nBN2cGLzdKLzcMFw3+KHv28/ji+UMx3JGeIjDckZiOaM6CeuxnijrRKKtCezS49mhE9mqJ7JZTSbKmo5rZeFlryHIKmKebmK2bmSGbmCqbmSSbmK8bmasbiXcmortRuG4g3DcwThuNI4bg+MM84jqeI+oHo+XMxFvJwnLkzJ9vuWyW3uzV3tzQHtTPM5mQuJnBziTrBia1Fxq9Swq9DQadRJb1VDqjb5UGIEUmAEsN0PIsHqTbPkx3fZlrtWXqVYIA+1A/F2/L9xny7Oy7il+bxx+477Lmm6fO6T058W04eXg5fri6/SjtzOAAfYwIuzRDLYnMNSaykhrDmPMBXzw46H8z9ttg2NfRk7/5TbsKPi/CJE/ECJ/IFjeZ0zgvzPW/RGJ8gaT5BWmyg2my4vMkSsky3MslDMskeNkyUFWyhPkyx6KZXsnSf1ZaqS2LfW3VFEnlTRKBS1SQqvKY6NawQaPpM7VC8g05jLTnMk4axrx1iRGWAkdkjrcjvlGS+p7DRBNHjcdw8vB2/Whvx3OqUWXaZJyNkkZt8bFUSa+7BaTXwUO4Q3pzUvix1vK4S1l8WNl8jNl8Ioy+J5SfF/584m0Cep2Uf2W+PJL8eZ9aUvb/YkIb0tvPpY2gX1bXD4U4QPVVof6d9Imqd9Ril960og/aWg2mAanDc0tpbilNde15gVt8yNl8gOluKUUr2vFi1rzolLcVG2vzxoWpw2H44bDIWXzSYrNn/O38W81DgniEC++JIsfU5UvUyWQadKPGRLMLBlArQynJOhp4uRnbEg+S4QMYKCEMUgiiJEodiYVsFieZoMUcF0Fcl335UUJ6BRNHch16ctlCeOKhHJJIrkoA3lMUmmWcpqkgkappFHW0iQVNEgldbKOWqmmRmqplXXsUNPYKkvYLUvYLUvZKMWe9PXltOoKmqWMZimlQpqokJWslTKKZJFnEkbbhIx6qet4XSf1VMt6qqWZHZLHPlnME5LOo5JGsxSwVmpoMUayyphDZp9M0ox0Mo0UlhnJZBtzKdPzKdcpFOn5FOiFrNR5FKsVVKllNKoMGtViGlU6jSqNJrWABp1IoRFPohXDSCuGBCuWaiOaxWogoyScRTKWFxefoEb6cUYmsFuWsUeWsEr6kSwBzJcAriTtYIuM7JDUn4rqTyOqXxcfXpOevCK+3FR9uK768bzqxfOqG8fUUM6pUK4qi0vK4IJWPKsVzymDC8rlglZcUC771BSelnCuiD+HJIEnZDaXPBL5sgTxnIRyWIVyUQI5KLP4kfhwWwxekFAel5mck+FclojPcFEieFSlUGv4M9SxSTHj2K1GcEpCuSADuChB3JI+vC7B3JAQLqkwbimHj0R7UuMrfieKP+e7+agAACAASURBVIjiYvwXP38/aAmW+332q0rqexGgTFLNUCKc3gR6ylMEOX1ZYEZTFDqbaVYkiXYY8XYIsU4QA52vt1xCpNOdaKcHsY4PcY4PY+2eTLZ74e96f+ZzfZzBRFvzGGcmMV/nsUjnsE5aGKoGfuH+vtt++jKSuvPys1U2OarBI6orydLlZOkSsnQhWTqPHFXOGlVNgaqmRNVTqaqolxIapZh6KaJJcmlQBdTLGupVDg1qJU1qFc1qNa2SS7OsplbWUSflNMsqWmQ1G2QNrVLEFo+krpZGpsotGqSGBqmhVUrYLIUslNMUyzZWy6NEyzskyQ0y5QCTjBLmGguZbswnRWeTobaTpg6zQB0kVY6xQB0jWR1hjjpCshxmgTpAstpDitpBstrAXF2NnzOWns4weriDMb264+f6M94awxhrFHH2cGLtGAbbg4hwIhhiD2WoPZwh9nAG2tE4X1Fahrk2cxyLEstku2lwztDsNjQj7vGsMnxk3EO/lz8M2iOp2yT1GLrbafSwVuBjleBj1dHdqqaH2YxjFeCYRRRmFrJ13ZPkrXmXlSt+Q+aS98lY+AHpCz5iwfyPyV/zLrOn7sLbmUl3eyndrRX0sFYRpK8Spt4mXP2SKPUTBslbDJa3GaCPd7RlSuJMlGmQsSiXxQvzWLIk+64p3r8LmG4ophuG5UzAciZjOUk41mpccyuuuQvXfBTXfBIv4xBexvHP9dn/HnS+Hn58+F1+WHCWjw+/+4X3kq9LUosIN4+++dCPTRef537lFLrooosuvmU89AZ00UUXXdyVxoJW6gqSmBif9NDb8o+gS1D/czIlcSYvHN10107gxPikjo7jlcOTqStY30FLwV+ZHN+CMo3P1F3+rnDpqOYvt+HXV/yJlfFcWP0mo2UGcTKZoTKeaBnNQBlBmMQQYkUT5AykjzOAXm6/L/2/Vlkmr3nk9MueCOqrhuaioXnG0Jw0NIcMg8dMg3RzYluqb6uQILOoI823v51Mb3s2veypHSm+PxXUkXjdJX3zNwNfLDcGyx3SiVgsd6hHXMd5ZHV7lPVYYq1x7FdjeEKN5TGVwF6ViOPMxsvOwrWXs1jVkaZqWaQLSdVFzNdFTNP1TDYaCbdWYbth2G44thvhIdIjrGNwnKG4zoiO9N9eTkKHpI50XJoMb5oMb1oMbzZr73tu1zo9gwo9jSI9hTXGRPJ1AlV6BOVGf1abfVhm9SbV8mO21Yspti9jbR9G2b6MsQMIdrt94X47t+/SXaOoRT5NY3m/5e8mpR+Enm5ffN0gwuw4ws2Rdx1YepDU3qnx5zsEdYj8gf7yW0b0+hND5B3i5ackyuskyuskyUvMkOvMlYuketJ+Z8oRcmQ/ufIohbKTctnsSe/d4Pn5WUldJ9XUSyXrpbxDUm9SWaxXS1in0inTC8g15pNizGL8XSKp29N9f1MlteHlMCGxLbW70pqaEqNDUPdyA4ixRzLNTOaxkS2s991Jq1QwSYL4qNWbf68XMkVYKcKx0BiuaM0VbfGsNnldad5QijeV6oiEbq9D/UcRXpf+vKOEd1Vbmu+2yOpeHZL6V9L23q+V8FOl+ETaUn7/0pM54mdKcVprMi2TMtPgkKG5qhXXtOZ7nhTgP1KK15XiktZc1Zo3PVHdFzzXxjOGzXHD4dVwmz/OyGKT2GSIzSenbX6eP4s66UWV7skG6ccBGckZYzSn7SnskEyS5Swj5C2Gytv8+uBHREooURJBuAzFVwbw1uH/YJv4cEJiOCNRPCdRPCeDeV76eCKnw7kokVyUcC5IBE/JTDZIEc1SynopZ72UsV5KaZQK6mUtdVJJjayjSqpoUGkUqgyqVTob1GJaVAbNUkSLlNEsZbSqclqklFYppVYa2NVzHZVSSp6k06BrPYK6ngap7ZDV7TRILTtkDfsklSckhUfUAnaoZNaqtWzutZIXM9ZyLGcftZMeYYoxnxxjHmuMeazTKazTyZTq+RTpueTrVFbrTPL0cqpUBk1qEU1qIU0qjVa1gK1qPi16PHtVLE+rIVxW0VyTWL4nkdyScDZLPkdkNq8YkZySKWyRNeyTNKaLH4enpHBm7llGixdjxYsC5c1Z6c33pBtnjD4ctPvxggRxUwK4Kb5cVf4c033YZvhSYnZjtWVSaBqUmF7U6WHs1qEc0ZpDWnNKK84ok7NK8axSnFW9OC2xPCsxnJMY9sl8zksU16QfVzxR1GfVAI6rULboGHarWfxKhF+K8IKEsV/mfk5QX5YILkgku2U+maYfU22LcrMPJ7Q//yI9+YV052Ox+a1Y/FYsPhQvPhSHD8XifTH5SDQfi+YTUfxeFH8U9YXP4Pcb5L+bRP2q6b6/TIRcb2UwzepHX0+5k5oSgws1uzi7ZD3nclp5tnArGQMSGGUHE+H4Eez2xN99sEjnB8HP9WKU3ZOxdk+mWIOZbSaRbExjgpFFopHJYlXHEtVIoaqmWNVSouoplQbKpYlKaSZBptxz2+63v75IUt9t//mq7iRZ8cwzZzHfmE26XsIynccynctKtY5c1UiRaqRM1VGmqqlSa6lW5VRJKZWqhHWqkCq1hiqVRY1aQZ3KocEjqDeoNdRLMZVSR7WU0qhyaFIrWS8rafbUo24nWZ6jRLZSJ3U0SDWbpIjNUkSrp351iWwhV3axXipYLxUsNGYx2B7OeCuJseZEZhjpLFQbmK+eYoE6TLI6zDx1kFnqKWbpx0lRTzBPbWee2sRctZ65upY4cwl+zki6u1F4uf0xvBx8XT9G2sMZag8h2h5EpBNBqBNKkBNMqBNBrwcseXIvQl2b2Y7FWsvkcdPgltb8P0E2/0eE/1XQetdnlId9H38YuG44Xm403s5wj6ReSA8ru0NS9zQ34WvswVcfpJecw1fO0E32sXjeb1i68H3S5n9EWspHzJv9CbOm/Y6JCX9iTOwf6NPtMj3MjfiYTfQ0t+BrbidAXyNEfcgA+ZjB8g7R8h7R8h7d9DiGDh3acRzOnniRM0ducPLgDY4/eYNTh26wccNOLOcblP3pb8X1w3B7Y7rhmO5ATGcslpOIbS/Etpdg21nY9iocKx/HKsGxKnGsGhyrCdfcgGtu8cjqvbjmPuoL53+uFMPXyV9uww8LzvKUzPsc5+PHdcjq+91Tvg5JrbR++Meui7vysMcpu+iiiy7+QTz0BnTRRRddfKe5s85pF/+8tM9I146FMg1MmYAp63Hl/70npjPlobf7YXBndOJPj4Rzee1khkoiMeJJ8y2xHFuXQbAziEAnjN5u8FeWWC94IqevGporhua8oTnrEdRHDYP9psEe02CbaVBohtDHXkA/K4dAayl97DRPmu/p+NqT6OmMw8cZRXdnKN3cqG+soNaOxfj4RVhulIdBWO5gD+3ieiiWO8wTYT0Sy4lnmBXPKTWSY2oUR9RoqnUCrp2Oa6czR5eyRuWTrfJZpgrJ0IWk6UJizBU49iLMTpHkthuC7Q7AdkM9sjrKE1Ud6xHVI3GdMR2pvtMtl3zTi2LTiwrTi2zT657bFu4EkmdMYrUxgSwjgSXmGBaYcaw04sg3wlhk9Wae1Ytpti/j7Z6MdHyIdroT6nYjwL23/G7fbyKfTjJpP0fbB6j+fPsfM5CjHeuug0pvn/of/PTwf7/vgFVnQd3G7xjq8ydG9niLOPk5Y+RHTJDvkSS3mCXXmC8XSJOzZMgJlsshVsq+z0RS13aqz1srn9akrpVa6qSaJqmkSSpollJaVSHNahUNagnVahHlOpUlxnxmmHMeoCb11xsJ+PemvxPBUDueSeYsFqgclskaJkk0fiL83z/8T4aJMFqEI7OHkWWZnDA0G02DJtPgea24pXrwjnxab7pdUP9auvET1Z3bnjTgn0pqHz7x/P5D8eEXSjrKGXwgwodKeFcpbivFG1rxtKFZaZnMsi2qTINHDc1NrfiXTnWqX9OK15TiFa143iOxL+p2Sa05YZic0L05092fHWJzTHpwTPw4Lf15sccQLsggnpHhHJUpHJVJHJEkDsl0FskxhsnPmSWXCJX+/OrwHyicv4emnP/sOFf7iMVQ6UaqHkShMZZtaio71CzqVCo1OpmNejKb1Qw2qnSaVSH1UkGdKqdO1tIgxdRLKbVSyjoppVLKWKvKqVAlbNZhbNET2Cqp7JF0HpFMNkoJG6XU87OETZ6f9VJHk6xgo3c9h4LmUi/l1EgdNVJHrdR0TMqok1rqpZYGqaZeqtmk0mhSs9miJ7JeT2SrfwZr/R7jmZztXGt5giON53gk/Shb4mdRpRdQpVOo1vOp1vMo0nMp0rMp1LPI0xkUqiWsV+lsUQvZrVJ5VKWwX83hSTWPI2oyZ2UsFySemxLFTRnEq3ogx2U612QYr5pRvCb9eUGG8GPpxfMjK8mVXeTKbvZKGmnizwXx4ufizRvSjZWmD9PtnpSYPpzUPdin/dmt/akzejHX6kGY0w0/18bXtQl0beIcbxaaw2kyInlEaw5qzVGtOakVJ1VPzip/rokfz0gsj0sqp2U016Uf16Ufz0swl2QA51UQx1UwNSqNsXYYDabBbTG4IEM5KlM6xPRNCeENCeQNCeSn0oufSF9e0CZnteaydvmZ9OQ9cXlfXD4Um4/E5mOx+EhcPhDHg8n7ovlIFL/1RFP/XoT/+gUZmL5IUj9ItO8Xfb6zTHgQUT3ctIhxeuB4eaFMgyTpx3OZDTyT2cQzORu4ULmDi417aE3uzWDHnzCnF/3cnnT7gnvcvejuBhLgxBDoxNLXHkaUNYMkI4cFOo8VqogcVUq+KqdcVbBalZOr1pKnKilQVRSpGopVHaVST4U0US6tVMgm/tvtz+/3B5HQD/Je57/3VN1JskYxzRrNDHMss8xxpBmTyTRSyNfLqFAFVKt86qSAUpVPqSqlVBVTokooU0WU6lzK1Roq1WqPpM6mSa2iShVSpGopkfVUqVzqVDYNKocGlU2DFLJRCjtqVK+Sx0iX07RKEY1STaNHUm+SIhrVKjZJAWWymQ1SwAbJZ4PkUy+rGG+NxM8NYpA9jMH2UCabc5mja5inDjJXPclM9SQz9GPM0LtJU/uYozcySzcxU1czw6ggyVjDIGsG3d2BeHV6BvNxexFtD2agE9khqAPcQPxc/y91Xvi5NgNcm/6uTbBrE+LaeHveG+1YLLUtWk2DUyL87/gk/mfBp8f6M6VSEr97fV3XjcDLjaGbE0d3Zyzd7XR8rJX4WKX4WPVtgtnYS0/1FEuTTjK87y/wk1fpLT8ibsDvSYj9HZNHfcK0if/GhIQ/MXrIHxkW/u9EB/87PdU7+Oof4KufpZdxDl/jOfqonxAkf6Sf/IlB8j7bC0o+VzLmTkl95PGbHNpzkwO7brK24BF62ENxvuQ58k2iTUwPwnRjPf2asZ6I6SQsZxa2PR/bTsO2M7Dt5R5ZneeR1WtxrGocqxHXbPHI6p245p4HFr1flr/chkvx9XcV1J25FF//tWf2uPPvXQET31za+6ZddNFFF99yHnoDuuiiiy6+s3TNWP324qOfx0/+4z6C+n/hyl+wzPUPva0PiztFdTfxYYBEEyVxvP7IUGYPHEx/ZzB9nQj8nRB83b5f+X+l2hYXDc2zhuacoXna0JwwDI4YBk+ZBo+bBrtMg82mQZNl0miZDLZHeVJ9p9LbnkMvO8lTh3o0PZzhdHOi8XYjcD2RK98EJiRaLM9ewfXr1zl39ianT77EqRMvo3UwY+PDMN0ITDfSI607y+rYDlk9worjogzlORnOOYljuJWE7SQywUyjTOVRqPJYo/LIUfksV/kMM5bh2Auwncn3bFebrI7Adgd2iOpP61THE2e7LLK8WGJ5sczyYrXpxRLLve+2DrdDWWaMZbE5mlRzJHPN4Uy1YphpDWaFEc5suzeT7J6Mtn2IdXoQ6XQn6AEH7/98uy2bR+e62J+5dv+dBnIc1w8vNwA/ZzgB1jiCJIlYKWOKnGCmXGa2XO/gQEHmPQfMOqf6bo+kDpK3mTTgz0zq8wHD5WUmqu8xRW4xW6560n0/3ZHue7U8Tr48Qols65DTNXdQK3UecVdNo1TRKJWslzKaVDFNaiUNKos1ehEpRhpzzGQmmrM7JPVIK5FYazTRdpxHUg/Azw3+p5PUfdwgBtvDGWUlMtmcTe6YRP78k7bzpbcIkSLEGAbDHZtZtsUWU1NimZRYJie05idK8Z60RVF/pNoE9e9F+IV48Z4IH3je+0Ta0nn/VPrykbQJ65+LzduqTTi/pRTvKpOPRXhbubztqT/9mGFQaprMti3CXZtG0+AVz+fbI6l/pBRvK+FHSnHasNivvXhOay5pm0va5rJWHNaa7WoIl3z7clQSuWGHcEVCuSCDuCCDOCtxnJYxHJPJHJEkDss0npI51EsF9TIRX+nB+GHfx5S/Yspf6S8n6S9heItmvnTnRfHnqvTitOrBTjWS8dZAxlsDmWGOJsOYQZ5aTbEqoliVU6gqyFeFFKkiClUJq1QReaqEAlVGpZRRrbJ4WvvxuJrOfpnPQVnINilgsxSxSUrYJMVslmI2q2I2SxHrpYp6WcZGs4jdspQNUk6dqqNB1XhS9lZ7RHUtdVLjSSlexWq9lGRzItPNiazsn8mNrPNsTHiSHclHeXrTSa5s2k+a3yzSZC5FOpkalUyNmketnkulnkORnk2Vnkmzmk6LSmaLWsgetYC9Ko19ah6PqzQOyjyOyixOyTQuSjy3JIpbMpBrEsUNCeeqhPGC9OdlCeJN8eMN8eVRGcVaaaJV8jgp4zmjxnJe4vip+PELT8rvQ7o7y6y2qOkCy2SlZZJim4x3LCLuqEEZ4HoR6vZghjWCcmMwGw2DLYbmqPbilO7FVenFFQngiEzggMzkmvTvkNTXpD8vSD9ekL6ck8EU6wV4u70JdW12GTZvSDAvSTRviy+/kJ78UnryK/HhHfHhHcOXH0gwp7XFcUNzXnfnJ+LHr8Wb98TlX8X5jKj+QLz4QGw+8ERTfyiKj0XxiSj+TdomgNzretk5682Xlc5f92c7E2NaDHA8GXsy9/DqkkieXVTDc1mNnF+zgQulW7hYtZO0ASMZ5gTg7/ag1xfUpHbcnhSl19NUuY1zh65Smb2FMDORCHsKA63pDLZmE2+mkWQsZaqRyVK9hlUqjxJVRKkqplyVUqHKKFLlrFEV5KlK8tU6ClU1pdJEqbRQJls72Bv/NP9xO+lz23Y/EX3nfnuQZUrG5THFGsVUK555ZiKLjaksMaaRqxdSq7JZq1ZQqXIo///Ze8/wqs4zbft6Vt0CCTWEOojeexcIRO+9F4EE6kJC9CpEB1MNmF4NLpjmSjEu2HHBBcdJHMeO7YyTOM5kUiaTvDPHzPEe73zn90MbGTC4JE5IbP04DwnYe7PWXmuvZ6/nfK77NpkUmQxyrbHkWKPIt8ZQaE2iyJpMiTWNUpPJPJPFQjODEpNNhslnoj2G2SaLuWZKRcJa01mkXJarkNXKZrVyWKzZTNc2FquYYq1kieaSpw2VknqByWCFZlKuHAq0guXKZrmyWaaZzDMZlccnMhBHXb8ezbwODLLm09dsp4+1mV7WenpZa+hv1tHPWkIfay497DzS7Cy6O1NJdcZ/TlLbIT6hgXBS/BSS/CRiA3FfW1DbIT6JAY82vksr36WVX/H77b573nrcrh+v63//XVuQ7QeSCQk0oJrfjOp+W0L9LtTw+wQl9SxquEuIcNbSqNZWujQ4w4Sex4jSo/RsepnOKS/RNuF31I/8FXXC/pWUiF9TL+pT6tf8NQ1jP6VBzV8TofeJND8j0vyCCPMGEdbzRFivEqm3qR/+Pk1i3uHpPf+NdHMFngcOP8X9N0jqg/deYN/WC+zZdIH71l9kx5qLRNqpRHu9iPA74gdiCfwV9193CyeQEpTVzYJVozri+qm4fk9cvx+eNxjPGxGU1ZPwvOlBWV2A75YEZfUi/KCsXpjf7wsXH/2lAvtOCerb8VLuA99IZY87LZj6rn1G/9mo6k9dRRVVfAe46xtQRRVVVPGdpGq16rebSH1KpD65g5y+zr8T0B/v+rbeTSy/oozu9c/F+f1XiFAMC4auI8lvTLxfv7LMd9hfubJ/hOdyxLY5ZNsctG322Ta7HJttQUG9zrFZ4dgsdB1muw55rkNbL54Iv3uw1HdFL+owvw2hfjOqBRr8Q6WoLd+9Yyno310r5/1XWmB7ycGJm7o3yOpGOF4jbKcxw0fMY/jw+Uxv0ZSslllMttvg+h1It4ew0MxgrpnBLDOTfDOTodYUktyheN5AfG8IzpeUYq9IVtcNiurG+IFmBPxWJPgN6e8FSPcC9PMCDPRCGOuGkBD48n1u4iUxxGnNQLclvd1mdHcb09GrRwuvNgPcOnT2wmnth9HIDyU5UP1zvTTvxI0TAbdOtP75Gt/YMQv1axPtt6G2N4QGzlSaOQW0sufT1l5KB7OGLtpKZu3nGB/1NP107iZJPUBPfOGk2HP7/5vR7X9Dkt4nQW8RrxeJ1UVq6TQxOkaqOUmqHqWHHqKbzjFARxitAwzTw4zS/WRqF9naSqnKg6xgjpYxV0uZp0Us1vygnJ7DUpUGewSXsNTkssJkMc2awih7LEPtkaQ7Q0hzBtLV7UNHtydt3VRaup1o4rWlgdeCRL8hUYFEIgKxf/Xn/O9JSCCMWD+Z+n5T6vgN8UNCcfwWWL5Lz9R+JAY86gQ86gU8OvsuJY7NJNdlhlOdrbbFT6RKSf0ziU9UkZJ+TRH8RBVi7Xpy+ucSryua902wJ7VxuRosF/5msA/1O7J5V+JV4/O4ZbHJsdng2Iz2HJr6HtttiyeN4UqwHPhbxvBDI94Mlv2+ZFmcsSz2Wxb7TRxHTS22m7YcVmMeURTnlMRjqs1ZpXBajXhILXlQrTmhdhxXBw6rOwfUkwNKZ4/6s0+9SVMzJLEs938rJfU9GsBW9Wd37lEea9KI86rJedXkMSXxqBJZYzVimJtIX6cl4+zBzLSmk20yKTA55Jo8Mq1MZlrTyLYyyTdZzDYzmWdyWGpmsMXqwaNqwSNK57BGsE9j2aAc1iif1SoI/sxntfJYpQKWazbFGs9i5bJPw1in3Eo5vUTzWaY5wTLf81mkuczXHOZrDiUqYLA9hHS3Kz1MJy4XXCJNHRkWyCS77ix6qB5XS5OZrJ5kWYMoMgNZYgZRZgayxgxgnenHWtOX9aY3G00v1ppB3GPGsNMMY68Gc0ADOaT+HFFfjqkXx9WTk+rI42rKBdXjjFJ4QMmcURKPK57HFcsFeSxTJNlK4ai6cr+6cEIdOam2PKwOXFUEL6s6lyyfs5bDRtsix7UZ6Lmkey4tfY+EWyR1TCCE+EAItQLRjLc7MN9qRrkdYJ0VzjETySlFcr9acJ8G8JgSOaP6PK5EHlcCFxXHFUXwgiI4p3a8qkSuGMNW22GRU42nTBKvKJFrigyK6ohKUf0DL5qroY05ajz22RaPWyG8biL4gcJ4Vz7v3SZN/YF8PlCAD+XwnjGVaeqfBdPUn+7/4jLcf2kK7ctExdcpJX6d6pZFa98nMeAz1qlPnprw9IiGTFJ9xiiFk1OXsrDdMHoojmvrYujdtMYXXqtqBBKICNQm0k7h6LZzHL7nHAfWnmVf+Vm2TTnCnI7r6eOMYoQ9mVH2FEbbGYy1pjHOymSCNYM8k0uxKWC2KaTUzCJfsyrT1PlawiytCbL2c5zM7f2F78tXFTx3ktQ1THV6OR3o43RkiNONiXY/plgDKLBGM8MaRoY1lCKTQaGZziyTSa4ZT5Y1jGxrJLnWaAqssRRZ4yi2JlBqJpFrZTLVZDPamsQkaxpF1nhKzCTmmaksMNNYYLJZpFJWBQX1SmWTp1XM0EYWqYi5WlI5Lq5UPiuVzxwzmcXKZIWyKVQZS80MlpgZLDFZLDZZdHBbVh6ryEAkMX4Sac4w+tsz6GWtJd1aQZq1hD5WGf3NEnraRXRzskh1ptDFGUsnZzgpXgdCAgmfO/bVAmHE+fHUDMT8ReNczYBHn+A1It1zaX8HkXX9u/yt35k+vSYW5ve66+P135uKftSNqOa3pLrfnjC/KzW8dMK9/oS7GUS4c4lwyomwtxCuPYTrGFF6jJ5NnqFTysu0TfgdUXqHKH1ApD4mzv03Yu1/I87+DdH6OXHer4gynxCpXxOpfyNCvyNcHxOmDwnTvxCqnxOqT6iuNKQKUf3gsac4cSgoqfec59AtSerrknr7you0rZdBTa8vMd5AanlDifLTiPbSCdyyEOIfnYr+0w2Dsrp1sLXRdVndNyirh+N5Y/C8iXjetGAZ8OKgqF5KwFlFwNnI3NzPX/+/6qKj2/HhgXe+sqC+zpuLnrrjWPSXVgG53lqvSlL/41MlqquooopvOXd9A6qooooqvnNUCepvP5HmYyLNv9wipW/ljwTMb3D8bnd9e/8R6JbqVvbnDgmEE+0nEePXJiqQQI2/cHLtVu5zKsT0zmB6ektQ4qwJCuolrsM812GW65DtOmR4Dr18l2p+o6Ck7kyY35pqbiNS29WunKzxQqoTHogl7Bvazr+E9Rs3fGmv4huvPU4ghU7tUxg1upgjhy5z6MBlDu5/hgP7nmH/3mfYu/tZbDXFtlrQxx5MmbJYrCzmmRmkOiPw/B54fi88vx+eN+grbWOFqE6p7FMd8FvSwoulpR+grR+ggx+ga1BWp/hfnKS+Tm+3GeluU7q5jejo1ae1V4cmfhIpfiwt/Vo09UOp61cn7muWQL3dRMAfr135qyZxQgKxRPhNiPHbk+Clk+j1pY47jPruBBo7M+huLaOHtZb+ZifDdIQRUbuYHH+IMREP0E9nPiepr+7/feW2/fkavLr/D7edJPPUigitJkbHidZekrSXvjrKQO1hgLWGNDufPlY+k800ZpiZzDLjmGGymWsNYYHpSYk1hMnWGCaaYmYrn00aQ7lyKFMhazSD5cpjsYpYqUzyrankhI1hScMyNnTZtBleCQAAIABJREFUzD09trGk6xomJgwk1e1HJzeddm53WrldaOa1p6HXkhS/CdGBJCID8d/YZ/3viRdyw7kVqHvbxzTxPQZ4Lv09lwzX4aBl8bpRZTnvn6oiSf2eXN4xPj9XhaT+WJ9J7LcUzgcSHxrxljFcMS7PWhWC+ofG8GOJd4zhNeNx0jLca1dUh1jp2BS6Dg8Fq0k8atm8YQw/kfihKlLUz1gWFy2LB019TpokdlvRHDKRnFY8jyqRx5TEY0rmrOrziBrzsJrzoFoFJXVb7lcHjpkOwZLfPTmgNA6pU+U5OEkemzSQ8wrjCYXxTPUE7vMGco8m8pgSeVRJPKpkzqoOp1WHo2rLMmUyy+Qx05pOlpVBnjWDQjOTfJPHLDOFEmsqJWYa800WZZrJdo3m+6rFo0rnqIaxV2PZrQmsUlFQUOexRnmsUy7rTB5rTQErrVksjy2lVNkcNEPZrkks0TyWai5LNZflKmWx5rNQC1mmOSxTKYs1mzkqYbw9mjS3M92sDjxX8iypaseTRR1Z2/YMQ9SFXDWlSPUpsfqy0OrFatOH9WYgG80ANqkf600f1pmBbDSDuc8MYJ8ZwAPqxkPqyv1Kv0lSH1M69yuNY+rOw+rIBdXlvOpwsXpLLgaa8rSbwLPVG1Imnx8P9zlhOvGAOvCQ2vOIWnNGLXhMzXheKTxravCYZXHKsjhhWRyyLIodh+63ubbFBEKoEai4Fjf2o5lmpVJmtWGPCeewieCEqcVB04nHVYenVZNnFM+LiuElRfOqavCawnhJMZxXC15VLJ+oYjHGS8bnvKnDq4rlTUVyTZFcu1FUB2ryWkRTftS5O682MrykKK6ain7UP5bPT+TzU/l8GJTUH8rnA4XwoRw+kMP7snjfVKSpK8p+i1/lit9dK//aJVO/TD580b9/WcrtTs9Lcl2a+D5FdgMWmFYUqxnLotK4MmoT35u8kxdm1mGwkqmrMP58jcrvTl9Ez/axDGs+mSvlP2R34TE29dvJPX12srHHdgZrNEPt8Qy3J1aK6jFWBuOs6Yy3sphmZVNq8ik1hcw1syjVInK1iFlafYOgvrOo/ib6ud6p1Hd253qkW/OYazdjvN2XMXZvxtp9GOX0Yqzdh6nWEHLNOGaZDGaZ6cw2WWRaw5hhjbghTT2OGdZwxttjGGkVMM4qIdNkkmuNochMZLaZzFyTwXwznXmaTbnyWKUcypXDXFPKcpNJmbIo1lwWaw6LNYdCrWGl8ilXPsXWBBZoGsvMDJZrJotMJgtNJgvNdBaYaRSZCTcdq2S/Ic29TvSwh5NuTyDNXkCqXUo3u4TeVgldnGl0dibR0RlLB2cY7ZwBtHHvLIIDgepEBKL+ovGtoe8xznUYEyTdu/13oC8qR/vdLPV9cz/qML87NbzeRHiDiPRGEOWNI8qdQZTJI1JridQ2onWWaF0mWi8TrWuVkrp29T+Q4P2KOPt3ROs3ROvfqGl+S7R+S5R+S4R+T7j+nRr6D0L174S7/0lA/0FAf8bTf+GoTYWkPhqU1PvPc2T3eQ7tPM+B7RfYG5TUu9ZdZMfqi2wvv8iW5ZduktSx3gji3NHEu+NJcCcT4w0gJJBMuN+GQCABNxB+19/zL8MJNMAJNA3K6va4ftegrB6A5w0Lpqqn4Hkzg4nqOfjuomDp77U3pan/0vHiRorU8WtL6iMxU79wrPmiRVN3Go+q5qb+uagS1VVUUcW3mLu+AVVUUUUV3ymqbgK+/Xh+GpHmAyLN+4Tov+5IQH8gYD7Bdeff9W3+R6VaIOIblVY9fZetjs3GoJxeHyzxXebYLA4K6tmuQ4HrkOU5TPZcRnsuIzwXLxDDpNEL2LftIod3X+D4ofNIokfnPlQPRBEVSCIykEBEIJ7wQBzhgVhqBGr9XcR1t9Tbp6hvnKS4PhFx/TnXy4Lff6yiJPjRw09z5NBlDh8Myuq9z7Bvz7O8emon+1e+zuiW3VmhLNLtIXh+Fzy/W1BU98YJNPpsewL1Kn+PCYRR34+koR9FfT+KhOAk1vU+1YleW2oHAiQHAqQEAtTzA7TwA7TzvpqgtkN8kv0YOnr1ae/Vo1VQUNf340nyY4gORFA9EKBm4M79rb/wfEnth+W7LC1c81dfu6sF4qgRqEek35wYvyPxXk8au6Nob2fT017AILOWwWYLQ80ehusoI3SSvjpMRvJ+xkffz4hqF+ivxysF9dz2r1SOK/tzP6KXnq7kzUO/u+MY5KguG2fkMFTHGGu2M9GsZrg1n+HWDHKsAZSaXiw2vVlhGnNfs6HsatGPyVZbettxLLbieEYRvCGbaxKvy+UhtWKH1Z8MqxtpTif62N3YPG4vewv3caR4F0e3P8rBLY/zvQN9SXSaEOcnk+zXJcVrSJJXj3i/Dgl+ChF+LDUCMYQGou/6dedvQYtgKeW6AY+prsNx2+KUZfhQ4oNatfhpzZr8LCyMd+TzkTH8UteT1Bb/oop+02+rGu8YwweqkNSXTICzVkW57neD/ajfDaakD9huZZWI/bbFM8Zw2rZ4xHJ41thcM4YfGMOrxvC8ZXHRCuGCCfCYCeOUanFW8ZxTIueCAvm6pD6thpxUUx5SCx5USx5UK06oDcfVjuNqz/12N46oAycCnTnTIeOmc2+LBvCYQjmnUJ7243hK0WzWWPYpnUdVmyPqysNqxhnVZY/6sFETWaMMykwWc8y0YDneGcw2ORSaPOaZLJaZTNabTLYog5PqxytqyIMaxH6NZrfGc6+mBEt9F7BaeaxTDuuVwwZls1Y5rFQBGzWacs1kl8azW2NZqrks0xyWq5QylVSK6jLNpkwllKmEZWYWc002g5y+LO02jmWpi3hh/gt0VTpjNIF720xmjtqwNaITy+0WLLJ6sMzqxmqTzkYziI1mMPeYIeww/dlr+nDYpHPMpPGAUnlAXXlYnXlAqRxWXw6pN4dMOofVIyipO3FWrTivejymJJ5THJeUxDOK5QV5XFQ8z6oWp9SCh9WGR9SOM2rLY2rBRTXkipJ5yVTjUcvimG1xwLbYZFvMcWwGey7xt6Spr1M9xCfVi2GV1ZYHVJszJoKHTFPOmCY8q0ieVyQvKpLnFM/ziuNVhfGqwjivprygBN5SgHcUwScS76oGL6oeryiW1xVVKaorE9WhcbwW3ZwfpabxlMJ4U6FcUw1+pPBgWe+KHtQVSWqPj+QGk9RuEJv3b0hTf6yKRSCP7k//2kL5r+lD+nXLsErCtyzqBHzm2/VZb7VmqdWWXYnDKVIzLg5uzDQ1oLkiKl/7i1oHRQZqkeI1opXbiR52f3qqPw9MnElvDWZCVAYbu25mjEaxt/sYsqOLGGZPYLg9iZH2FEbbU29KU+ebOZRqAcVaRbFWBwX1zZK6SGsp0hqKbhHWZ3Nf/pvcU23Lr0WR1Y/X1Io/yeJFE84cuyXDnDRGOemMc/owye5HhjWIAjOeEjODOSaHAjOJLGs42dZIymuNYmmThSzqsp7yvhtJs4cyyZrCdHsw2dZYisxESswU5pgMSk0Jy1TAKmVTrjzKNIOlZjrLzHQWmpnMUxGLVcpilVKoVZQrn3LlUWCNZZY1nsVmOkVaynwzjXkmg3lmKnPNVOaYKbT2mlYet3i/Lo281jT22tLVGUgXZwidnKm0c6bR2y6kgzOW9s4o2rpDaeX2o6WbTlOvBTH+ncsy37SY6muS5zrkug45rkPHO0jqbr7Lf0tc7GhhLIsnD65iaeGauz723g38QO3KUt+xXjrxXn+aOBk0s3NItZbT3VrDUHOIYTpOG60lRnkkaSFJWkWS7mNI47cY0PhxOia+QqyuUaf676nl/Sux9q+J1m8qBXW0fkekfk9EpaD+M9X0n1Sz/hNX/42l/4fR/4cEtjrzwJEKSX1s32eSev+2C+zdfIHdGz+T1NtWXGLLsku0rZtJjDfotpI6wc0g0c0kyc0m0Z1OkptDtJdOqN8ILxCN/w+y4NDyXYxjV7JkyRYWLNjD3Ln7KSk+RGHBMRy3N64zGM8bFUxTT8d3c29IUy+rTFMvyS3/0mv7VxkzeqsuW9Sf3ebrSertGkBXJd3xda+nor/qePTHa1e+c+3nYgMVVWMSAx61A5+vIPPPgLGsrzxOVlFFFVX8E3HXN6CKKqqo4jtDVRml7wae340I8y4R5h1C9J9fiG8+xjc/v+NrtWrbhskZU1m/cUMlxrKqzqW/gjTfZWUwOb3cdVjqOix0Hea6DsWuQ77rMNN1mOY5jPdchnsuAzyXB6dP49KJEzx47CmO7L7AiaCk/vSaqG5HEuOnEOPXoaZfm+hAMlGBJKICiUFxnUBEIC4or+O+8d673TpXrKr+8zUqJ1Cub9t1OX3953XxeqvQvlVWHzpwmQP7nuHts//LS6cb0bHZNBy7VTB90DEoqrvj+T0rt6O5145OThcGOB2Y4NRnstOAoW4dBjrJ9HYTaO5FEx8Io7EfSQMvhTi/2ef2pXbgq6eorxPrR9HUT6KRn0hdP44kP4ZaXzE1FBaoQVQg4m9+3oUGkojzWtHATaetM5o0eyY97Vn0tuYz0KxhqNnOGB1htO5nlB5gpB5iuB6hX+AYE2sdYXzU0/TRSfrpLHU1uvIYR6jVTYK6l55mf+5HXzgWlamY5ZrNPC0hS9vop0NMtjIptgaxNmwID7Qcz0PtxnN60EzOjc7n1Pp9nDp4iuaqwdsSb8rwhiweNO3YY/qxu2UBO4uPc//YxTw0YCIPZyzkkbkbeWrJCi4vXEgLif4S8Xatu/75v1tEByfBkgMeG2yb7Y7NXmN4p0cPfpyaynstW3KtaVs+iI3lQ9uqlNQfq6K89/eN4TUj3jcVyesfGsM1E8ZZ67O+1u8Z8eOgpL7fsthpV5TuvmYqHv+icXjJ2LwXLPX9hGXxjGVz3kRx3kTxuKnFaVOLc0rgnBJ4VIlBKiT1WdXnlBrxiJrwsFpwQq05qlYcUyuOqy0n1Jbjas+Ddht2KY1M7WJ9+/zKCdtHBu7gsh/KE4rgkkJ5QrE8rnjWKpO96sM5pfCwmnOvRrJRk9ik8WzURNaZyaw2FSnEJSaHBSaPBaaEcpPNWs1ko5nJTk3iKXXglNI5ouHs0Vh2aSLrlc0K5bNSeaxVHhuVzUbNZKNmsEEz2agcDmo4G5XFDo3nsAaxQiUs0xzKVcwKlVCuWSzWfMpVTLlmscIUscIUstwUsNIaSJHdhl5WKzqoC2OUzkylk6dxzAsdyhyrEeV2Q1ZYbVhhdWGV1Ym1pi/bzAD2m77sNQM4YHpxyPTisOnB/aZCUj+kzhxXKsfVhaMmjX0mnQNK5wF15hF14JTacVpteFCteUnhvKwaPK14XlIYr8vjNflcUSjnFceTqs3jasyTasoFNeRZ1eGqonjduFwyhu12NNvtigUNix2b8a5DF88l8oaJ24TgZO4AtzorrViOmMacUHMeMC25qCguKYrLiuRZRfKcIrmkFL6nMC6rNufVmNcVwltyeF82v5B4RxE8p4a8pmheVxRvKKoyTf2WInk7PJHXYlvxadpIXlUEP5bLTxTgXVXnXYVWiurrkvrDoKSu+N3mQ1n8VBY/Daap/0UVkvrXuZ+NhXfim+gzeuNrfV2RMaxrPxbbTdll2rLJtKXcas9i04Y5akFH1bzpsd3bp1emqGsEoknwU0j069LKa0NPpyfpTjqpbm+6O32ZmNiPNPXl1OSLnJxwniODhnKw93DGaxQFYQVMNxOYak1khD2dkTekqTPNbPK0nCKVM0srKdYqSm4R1YVaS4HWUKhVFGl1kApRXaJVzNYKkpTyjd5TPZB3koVmGIc0mT/J4g+y+a1c/lUe+616jLJ7Ms7uwyS7Pxn2ILKsoRSZycxTPgtUQJY9jMGmP6nqyT2jj7C/7BT35R1hY+d7WJAyg8l2f6bZQygwkyg2Uyg2BSxQCSuDgnqFclmhHJYqiyVmGjmmmLmazyLNZpFmM1U7KVc+K5RLjjWKAmssC0wGhVrEHDOFUjOZ2WYSJWYSxWYiM61RNPDaYIf41PKTSfGbUs9rTj2vOY28NrRyu9HcHUQbdySt3cG0cvvRwu1FczeNRl5TGniNqe83JOpvIAeXBq8NixybuncQOidsi0+M4VH7uyW87BCfkEANIgNx1PQTifdb0dBNp70zji52Bt3sYnpYC+hlraCvWU9/s42BZjeDzUGGmOMM1cPEqIAlQ5bRSGupp630T3qaSW2PMLrpQzTUGRrpSbpGf0hdvU2S/QvirV8FU9S/I0q/J0J/oIb+GJTU/4Vv/htb/w+Jm/jZ+f9h2fytHNtbIakP7rjwmaTecJGday9y76rPJHWUet0gqUcS544h3p1AgjuZxBskdYozh3rOYurbK2hor6GuM59YbyQ1vQF3pad1z9R+N6VNW7RocdP9zpFDl9m/91nu2/k827e8wKYN32Pd6pdZufxVpk05hevcOU1dlv/ZAtG/NE1dW+GsVjr3qC87NPArC+odGshW9We5ehCn0K89Ft1uey8cfPGuf37+HiQEPBr5Hi19j1a+R2vfpZ1f0b6gs+/S2P/sutYztV8l/6jzLV9UuaKKKqqo4p+Yu74BVVRRRRXfer5rK1S/64S4xUSYt4kwbxGi/0OI/hz8ef33z/DNB/jmfVw3/6bX6NbZvmN/YaniZnNhfq9/2Junf3QWuA4Lgsnpua5DqetQFEyKZHkVZb4nei5jPJchnsvB4Zl8b+NGXti2jcuHDjF29GQmjs2lIHMW5/dfIVoJxPsNifMbEOvXJ9avRy2/7k3i+rq8jg4kf+OS2jg25/dfuUlKn99/5bbXIzvEv+O5daOsPnLoaSzVwVJdfnDuf/n+mf+H7TTD9dvg+u1w/Y4ke+n0dfqR6TSizPRkhenDctOT5SaVOVZHSu0mlNqNmeE0YKibRCcvhlZ+NI39SOr44cR5zW+7PwmBryep7RCfOD+aZD+GBL8mNQORX+k5oYFQkv04YgM1/yaiOhAIJSIQTZyfSBOvGy3cfrRxhtPRmUhPu4gB1lLGmh2M1W7Gaj9jdIjROsYonWCkHmSETtJHh+im+0jTfnroEMkadNPxTFKdz0nqYTpFG7WvfMz1iakHct/mdO5qSrSS5ZodpIRlmsUizWKRNZtV0fM53DSDB1uO4+FOEzg9aS6nD53iiSeeoEWLFvxkmnhT4oyasC5hFhu6r2fTyF3sHVbOkQFzeLLTYMqVwj4ls1OJ7FYMVztFUKIo9vbtQHxwoqit79LE90gJeMT8E6YY/uJrT7B6w9HYJH4wcCA/7NuXH6Wn89bgwbw6bgo/6tiRn9WowS+dCqn2L7pe7tup7E392d9XpKE/VIXQ/kgVietHLIsHbYs9tsWLluEnxvAjY/GusfhI4m1jOGvCOGdV46wJ50kTzaMmljMmjtOK54zibyuqT1dK6gYcUifuMy3ZZ5pzVG2CqerWPKiWPKzmPKBWlKuAezSJR9s35WD7zczXYnZoEJcUxiWFcV5RnFUKJ9SKjZrMZo3lqDqyS4NZqxmsVwabNIGNmsQGTWGdprFaWcFSu7mUmyLWKI8NJpsDZhin1Z1DZii7NZYtmsA6M5ky5VCmPFYpn1UqZKNmsElZrFcW9yiLLcrisIayRZO4T2M5qMGVvarLVUS5ZrFKRaxQCcs1h9UqZJUpoNzkU2byKDcZrDaplFmdWZnQn0W1JjPL9GZjQm9mmInk2R2ZbzVirdWIHaYF95r23G/acMh0Z48ZxH4zgH2mD/tNOkdMd+43qRw3qRwz3ThqUjlh2nPctOewunBMqTyozpxUBx5RO46Y1jxsWnJJSbyscC4qmZcVwmvyuRasdnBZkVxSJJcVzmXF8IxqclmJvKB4XlQtvmeqc9lUlJ9f59iUOzZLHJsc1ybdc0nxPaqH+ARCfOICIeQ74RQ64aywk9lvUjmnulxQVKWovmAiuWjCeVa1uKRkzqoVFxXPS/K4KocLJoYTlst5E8UzSuaqom8Q1RVp6jcVwXMK5Yxq8aO4CN6yQ/ihXN5VCO+qGj++RVJf70v9UaWodvgoKKo/kM1HMvxCYpvt0MoP/avT0V+Hr5vO/uUrv6epE81+dWen6cpW04F1piPpblJFVY/8VZzZXzG+9+1cg1g/iXp+U4Y4HRjkdGKk05mRTleGOt0Y4KTRx+lBF7cXqU4fujv92DHgEJNiZ/DIpAsM0xBGazj7U0cyRZPJtKaRZfLJs2aQbYqYYeZSoDIKtYJCraBI5RTdIKmLgsnpAq2mSOUUqJxCrbxFVK+gUEso0lKKtZzHcp//Rt77Pkn9WVsjlznayFW15N9l8zs5/EYen8rnlwrhY1VjvjWMyXY/MuyBZFlDmG4NpdRks1DFTLYyuG/qFHZNOcWDe86wPet+tvTdyp6Ba9ndZw3jrYoU9nRrGAUmlxIzh+VBOb1c+SxXDmXKZblymWMymWoKWahiFqmYhSqhSGWsUD5lyiXLGk6mNYx5ZgoLNY0sU0KRNYFCazwF1ngKrHHkW2Np7g4Kfp9JIcGvR5LfgGS/IUl+Q+r4TWjgtaax157WTl+aut1o4DWmnt+Qun4D6vj1SPZTCP8bVCMpdGw2BSsu3O7fNzs2r1qG71uGjt+x+5LoQAJxfgrJfiPqey1p4rWnpduV9m46XZz+pDnD6OOMYaA9iSF2ISOsUsZYC5loyuhhz2Fmp73smfUbMtvvZt2wd2ilpbTRQVrpOE30CE31GI11niZ6hqa6QrtqP6GhfkQ9vU+Sfk68fkVSyMeE698It/5EmP0fhFj/g3UbSf3RU/9DQIkEVJvDu85z8N4L7Nt6gb2bLnDfdUm98iJbyy6xeeklntr4e2raA6jlDQtK6rE3SOppJLlZJLs51Hbyqecsor6znIb2ahrZG2hib6WptZMG9mrqOvOIdUcT7fUhJJD0Nz0exrE/t8jo1vucY0ef5uCBZ9hz33Ps2H6FLZteZOO6l1hd/gorlr7KkgWvMXHco3hOzm3T1F9W8vvLxpjJakG5erJBfdiuAezQQO7ToC8U1Ds1iK3qzz3qyzr1ZoQaf+2x6Hbb+F2YR0i84b4jzXPpF2SA51LcwGKwbTFQor3Ehd27b3tvvH7jBlq3b3fX9+XWc/1uz3FWUUUVVXzD3PUNqKKKKqr4VlNV3vu7R4hbSIR5gwjzGiH60x34D0L0JwL6BN+8g+vOqnz+9TLMXySpr99gdm+fftf395+RNr7L7KCYLnAd8oJlDDM9h6mew4Rgme9hnstAz2VWk7Z0klg4cCDP7dnD5aNHbzomMapNotWIJL8piX4TEvzGJPiNiPcb3iKvKwR2IFDjG9+nG9Nh1ycjbp0kmV9oc+Hgi194fl3HUjyWErFUG0spWKqHpYYsarmIPnZ/yjWVFcrgXqWzX504qK7sVSo7TTe2mFTWmk4ss5pTajdhptOAoW7y5yR1rH97WR8a+Pr7HwgJIfpriuYUP54mfhLtvHjiAzFEf0W5/VWJDNSkZiCOZK8F9bzOtHGG093OYqQpZ5RZy2hzD2PMNsaYnYzRXsbo4E1p6lF6kJF6mC7aTidtIF7pnxtjxmoqk3SwUk5P0kFytZkuSkMSS3LLOZI7kgk6Wkmh1t8iqYtZplmUWSWUOyWsq1bAmhol3JNYwrGC7ZXnRETw3Lrat5h7Oq1gRaNy1ieXsi9yCPeHduO4mvGQGvOgGnLGbsTjiuVqZApnFMLD8jmqijL7Oa7DeNehn+dSP+Ddsbzwt43hXsXimPWOzb0yvD1gIG8PHsyb48bxSn4+Ly1YwA969OCoxCuqSFH/QhVS+ldBPgn+/GXw9x+YipToJ8HHvidx1rLYZNtcsgwfGVPRm9eIj2XzQ+NxwarOEyacx0wEp0xNjptanDCxnDRxPGLiOKP4YLnvGyV1ImdUj32mDsus2qyx6rHZasABU1H6+yG14GE156SaclwdeFKRXFI4lxTORdXgksI4rDacUGsuKYwLiuBpK5THTIX8PqAebDYT2GZGca+Gs00j2ajJrNFM1iuDezSZDZrKek1jnTJZrZksNaUs0RzWmRkcMn3Zacayw4xkjZnAQjOZuZrKQhWxMtiLukJSz2StMtmo6WzRNO5VBgc1lK2ayE6N4bh6s1a5lKmElSpkRbCf9TrlslylrFU+a5XHWpPLSjOTZWYmK0wPiu3+zLH6sNT0ZoHVi1KrF3nWMLKtISyzGrPTasQJ04CHTANOmBbcb9qzx/Rlr+nHftOLfSaNI6Ybe0w695meHDWdOWo6czjIg6Y1j6gND6gzD6s9J9WaHaYjp9WcJ1WXZ1SLC4rnqmzelHhbhrckHlcylxXBZYXzrKrzvKrznKrzvGrwgmryPUXzrKnOk1YIh+wAqxybeY5PcXBsHO05JAY/n9OdCMa6kcx0wymxa7Pdqsdp1eNxJXFBUTxlInjKRHDJhPKcwnhMLTitdrxgPF4yLleNy6sK4aQVw4umBmeVeIukjgpK6kieVyjnFMvbXhzft0J4Ux5vGo/vqxpvK4yfyOM9BXhPPj+Vxwdyg2lqL1ju2+IjWXwow07boatXjdp+xbi7tHANv7n2+Wvp34ov6xN64+OuXFrHE088wdXcI+xTNwa7KdghPtUC4UT5sUT7cST59RjntGCy3ZJsuxWz7dZk222Z7LRnnNORkU5nhjhdGeh0D0rqdLq6venm9GVS4kzSTD8GaADDNJgxGsZEjWSaNZZsM4MClTJLSylWGSVawSyV3SCqKyR1vlYxS2sp0UoKtJzZ/lpme2spdtdQEJTUOSojzywgzywg3yykwCyiSEso1jLmtO/5ue8n17+zvLK/fiV3ep8ezDvN5j7beDRiNG+YNvzJ9vmtHP5VboWgNiF8bKrxM4XygQnjkklmmZVKlj2EHGs4w+x+HBj8OCumref4pkd4aO9ZFvbZRKrSODhlK/uGb6C8aSnlTScy1u7NRHsoM6wcFplCViibZSpkWVBOL1ejGTbjAAAgAElEQVQeZcoj2xSTZ7JYYGaxULOYb4qYrq2UKZ8FJosMewhT7cGUmknMNRmMM6vIt8aSa40mxxpNtjWKGdZIJtmDaOzVJzoQT81AIrF+7VuoQ7yfQiOvGXX9ppViOtGvQ4KfTJyfSC0/gdBveNHdSLdiIcuh2yy6Hua5PGJbPGFbbP4O3vNGBmKp5dcm0W9AXa8Zjby2NPc609ZNo5Pbl27OYHo5o+hvT2CIncEoK5sWbhfi/brYIT6BQDy7V8Tz+o4nGJ4yiXldVtFZfUnTUHprHH01jwFaTFuV00HraWaO09w8TDPzNE30OnX1Hol6gwhdJlxvE6qfE6J/x9H/RTcI6llTNvDhk/9DQEmEKIVqqk91NSZUzQhTK+5bf5Eday6yfeVFItWNSPXk1IbezOh3gFrecGK9UTdI6ilBST0jKKkLqOssoL6zjAb2KhrZG2hsb6GptYNm1m6aWwdoYR2hpXWcZtYuEt0MarkjqBZI+caOw9LCNTfdH994jbndPc71NPWuHZ9PUy9bdJWFc19nbvGbjBnxVGWa2nfKCDjrcayBn7t2fdU0daLCWKBUlqsHa9WbzerHVvW/SVbfp8Hcp0Hs0iB2ahA7NJBtGlApqFcpnbnqSnPFfK1x6Nbt+y7MUV0X1O2Cgnqg5zLGdTiQarE8qT4fldTjp8Xi4/zVPFdQwOUlS3guL+8L74/Xb9xQWcHkblMlqquooopvGXd9A6qooooqvrV8F778V/F5wux9hFsvE269RIj++IUE9DG+9Ta+9Vbl879MUFedZ98MLX2PLK9CTE8Lpqcnew7jPJeRwQT1AM+lt++yb9RM3tp5iOd37eLZffu4fOQIF06erDwucarHle3NSDbNGNx0ErX9FiT7zUn2m5HkN62U14l+E2r6df4m+/NFN6qfXhNpHXthh/icOWgxadKkLzzPrk+ufHjxf7GUwLWnknj9iYpU9ekJp9isMWzQeDZrJMfUkSPqykGlslfd2Gm6s8V0ZK3V8u8qqb8uTfw69HbrMdmpwwg3mT5uIi28WGp+xTLhX4fmbjr97BwGWcUMseYz3CxjpFnFKLOe0WYLY8wOxmg3Y4Jp6jE6whjdz0gdpZ/ZQ5p1Lw3V7LbHdrSmMEdl5GozOdpMrjYzR8uZrSU0UXM+vaabBPVEHWGiDjNDO1ikBSxXCctVzDIVU24Vs9KexUpnFqv9Iu4Jy2VNw1WsSDvE5txTNFAM0xXOCGUyX3msVAZ7lM4xtee42vCAWvKQmnPSNOVp1eSqLN7wbJ6Ty4uh0ZwKc7nHrpDU41yXPl5Fn+a474CkbuG75LgOha7D3gSLXw0Q58LCeLd9e14tKODK6tW8uHw5+6Ki+LBRez7SZyL6E4lfS/yrxKf6TFZ/KvG+KlLV1yX2TyUesyzuty0+NuLnxgT7Wrv8UAFeNtW4bMJ5ykRy0kRz0MSww8Sy28RywsRx8oY09dkb0tQPqybbTH2y7UZkOEkU2bXZYhrykJrxiBpzSo04rQacVQoPqAmPK6pSUp9TbS4qjIsKY6FKOaBuXFQoF1SdC6rOWas+J9SGezWMjZrCZo1nu0ayTaPYqMmsUi7rlMlGTWaDMliv6axVFquVzRKVstpks8sMZZMZyQIznnwzlVwrg2KTyRIVsUr5rFY+K1XEOuWwXNPYpAy2awq7NJEDGsxWTWCzpnBMvbhHmaxQMatUSJnJZ5Xy2KqprDRFrDE5rDfZbDQz2WCyWGWms9hMpdgayWLTm6VWL2Zb6ZRaPVlserLS9GOz1ZodVmMOmkYcNm3Za7pywLTjmGnFYdONI6YHu0xvNpgBbDTpbDZdOWi6cMB0Yr/pynHTnlNqwzm15JyacVJtOGjasst05wmlcEnxPKtoLiiei6rBVYk3grygUJ5XdZ5RGJdVjcsK4Xn5XJHHC3J5UQ4vyeaiCeVRE8FRE8EKuw6z7WRynBpMcx0meg55TihTnAiynQhynGQK7QZss6PZa8VyRnV5UrE8aSK4YGrwtEJ5TqE8piY8phZclcvrcnlTLtfk8IYieU0xvKx4rqpmUFJH84aigv2po3jHi+JVJfO2AlyTx9vyeEsebxmfHyiMd1WNd+XxrgK8L4+fBntRfyiHn8rlQ1mcM9XIcWrRx21EvF/zps/j0sI1f7c09VdhSW45b175bFx25VEjEE2Mn0CyX5/pTj2ynPostxpyn2nIFtOYtaYpy6zmzLFbkmm3YYrdjvFOB0Y5nRjqdGGg042+Thqd3Z43pal7OP0ZaA9iuBlCQdRYMkwGeaaUIi2iWIsp0VJmaxklKqNE5ZSonFkqJ18ryTarmanlzKm2mCK/nLlh65lTfT2lIeuZ7a9jtreOWdU2McMsZKaZQ7aZS66ZT55ZcIOoLmNT+33EK6nyGCSoPnnafBOb2p+sfH9e2N+MA7ljGaGTbB++k3tH7GBr3638NKoJ/+FU47d2CL8yHr8wPj9XNX5mQvlQNXhP0fzYRPCOieIpk8Isuy3t7ZZEqhbnTj/BgztPs7v4AQ7k7ObwjHvZObI//dSJgerCUCuNkXZPplgZFFqZLDYZLFMBi00+S5XHMuWxTPksVjEztI4cK4P5ppD5ppA5poBiLWG58phjpjLJHsgkeyB51hjyrTFkmkJmWiPJskYw3RrONHsYGfZQMuyhDHS644VUJzwQQ2QglqhAHJGBOCIDsUQEKlpm3E5MxwTiiA7UIjIQQ8Q3nKae5DqcM4Y1tySpUwIemx2bPY7NEdummf/tH8tvJTwQQ81AIvF+3WDavRVNvY60drvRwe1FV2cgPZ3h9LXH0shre9vX6JbqMqplFxpJtJV4bl5Fi5SX8sTvVor/s3gPpZbFMssi13Vo4rWlmdeBan5bIvxWRLitKj8r1ZSErU5YSsUoDSmd8/vBUy18xRNQclBSN6C6GlM0chuvHvoTL+3/D67s/iMR6kqkuhOlnpxa34fUBgOJ9UYQ644mzh1HvDuRBHdqsA/1TJLdXGo7BcEkdRkNgknqxvZmmtr3BiX1/qCkvp9W5kFam0doY87QwjpCU2sHtZ1CqvsN/uJjYCzrthL2+ntyu/uc26WpN6ytSFOXLbnKkgWvMX/2G8wuvEZhzvfxrAXBJPUmAs5uHDOy8vVvtxDpTuNLkToyT11ZqjRWK5316sM96sumG2T1vRrAdg1gmwawVf3Zqv5sUj/WBwV1mXqwRN2ZrtZfeYy5dbu+K3MHjYOCuofnMshzGePYTJP4cEYa700S700U740XH40tYJHE8xkZPFtc/JUWc0/OmHrX988OqRLVVVRRxbeKu74BVVRRRRXfSr4rX/6r+Dyhzi7CrSuEW88Toj98Ab8nRH/At97At17DdbPplvr5XsE3isPu7dORPlsRff18u9v7/M/KeM9lgucyLljae3SwB/Vgz6Wf75Luu3T3XZYOHMCV7dt5bvdunjlwgKePHbvp2CSoIS9t/Ckvb/qAunYb6nptqeu1IcVrTYrXmjpeK+p4LanjtaTalyRc3JAwqgeSqRZI+Nr70y3V5cxB66bJke7t02+6Ht1YBvzGPm03Xr9unOiRxPcvxPPW+UQsJfPC2nfYolHco7EcUA+OqUtQUndjr7qz03Rmi2nDOqsly63mzLGbkGM3YIKTQm834TNJ7TUkLhD2Nz2+lu/edrV7PT+R4U4T5tn1KHDqkeXUYYybTF83keZeLIGQan/1/53gN6CJ15HOzgC6OePoY2fSz8pnkFXKUGsRw80KRgbT1KPNdsaYnYzVHsZqP+N0kHRrHS3sUtra8+jh9CLNGU91U7Py83+dYi2kVMso1fIgyyjVMoq1iInaxOj2ebcI6iNM0mEm6RCTdZBSlbNMsyh3ZlGmAlbaRaxyiljtFrLKn8WaWovI0WT21FnMfRrMAs0lV2sp1Ty2aQiH1Ymj6sD9ahfsS9yaKwrlDcvmFRlelOFZ2VyQwyHLZYNjk+06jL1BUt/t68DfmpiAxwTXYbTnMs5zWGIZtksck3hU4lcd0pknMV/iky4DeUce78vhl3ZFOvoTVQjq61yX159KvGvET1QhsX+tilLeT1kW7wUf83NZfCSPHyiEV0woL5oaXDLhHDRRrLaiWW3HsMmqxU4rln03iOpTQVF9SvHsMCnkOCkMcuMZ40YxzK1FiZ3MMTXhrOoGqcPjiue06nPORFVK6seVwFklc0CpXFAY+5XGYXXhksJ41CRwQdV5yqnJferHferPVo1ikyZwr4ayXSPYqtFs0kTWKZM1msk6TWe9MlirrIo/mwwWm3xWmdEUWVPJsaZRaDLJN5nMURblKmC18lmlgmD57nxWaQpbNYVdmsBejeWwBrBV49ikKRxSL3ZoAuUqYpUKWak8ysxMNptJrDU5rDQFrDVZrDfTucdMY73JYLHJZakZRpnpzQqTzkLTk9WmB2tNDzaYNNZaaWwzTdhgOrPB9GSP6cxB05YTphknTX12mDTuMX1Zb3qwxqSyxnRhi+nEPtOVY6ai9/SjasVjasGjasoZNWOp3Zw9SudZ1eJZ1eR5RXFW9blkInheIbwqw1WJqxJX5PGcfC4qhKdMgEuqxhW5PKMQnpPLFVl8T+IZ43DGRHDYimGHFc8KO4U8pzEFThSL7HAW2OHMt2tQatdinZXAdrsm2+1o9lnR7DHNeEIJPKtQnlcolxTHBdXmqlweV/NKSf2mXF5UAv8/e+8ZXtV15m8/a61djnrvFIEkehMSTTTRqwQIUYWEBEgIkEB0EL1K9GpjunHFNGN6NbYpbthxYjt24sQpTuLM5D/XvJOZJDP/972u+/2ggyya7ThOsDP6cF8Wss45e5+zy1nrXs/veV2iuCFR3JLw+6qp35YQbptwbkkc74vHK6Or+EBs3hdffii+vC8OH4jDRzUk9c/E4qKEs1JHsFjHUWjqEfsQYfddmdhdWLSM18+M5PhzJzhy4BiHHztCuERSoGNYp+M4JnEclro8peqzTzXgMZXAJtWI1aoJ5bo5ZaYFBaY140wyo6xUhlntvJI6jd5WF9rb3elof9GbuqvVl/4mm1G6gHxVymQ1mylqLtNkHqUynxmykBmyiDJZQomsoFRWeHtLL2eaLGSSzGWCzGN2cAWzAiqY6b+Wmb5rWVBnHYsSN7GobgXlcRXkq+lMUDOYpGZSqGZXi+rxqpwCNYMCNYNimc/GlHzWpx6+T1JPlg0sTTnPUHmebHmKEXKIUXKQuc12s3PMTrYO3sKWfpv4KKIFv9e+/Fo8fKo8fCp+fCIB/ESC+EjCeF/CeUsF8qr25Zr240qHboRK8BcVlWVPcHDKDg4Ub+dA4VZeKbvEpdLZ9DMdGWoyydU5lKkc5qgCSnUOs9UkyqWYcpnCIpnKdFlAoVrFXJnBLFXMLFVMsZpDicynXIqYoXIYYfowwvQhTw+mUA8jR5aTawYzzgxijBnAGDOAUaY/o8wgMk1PGn7FYsYwN5JIT0wNMR3+rYvpmky0DK8oYcI9Y9sS22KBbbHSMqz/XzzuDfXEEOXWp66bREOnBY2dtrS0O9HW7k5dtxHxTtOvfI4GHofRLRTXF+3m5uwt/MtW4T8ql5FrNMW2xTzbZolVlUazzTLsNYallqG161DasfdXXmccieInL/2FD4//GR9pgK8k4SdNeOPAH7m8tzUXdqVwdmd7giWNEOlKqPTgpbV/oEvSbKKcId5+1COJtccSW92PeiJ1rSIaWLNpaC0g0arqSd3IVFbFfZttNST1/hqS+jBt1DGS1Yu0VadIUWdJUedpo47SwJqDv9vka7/3Suv7vhffu+8PG1d/nWrqGVNvUzzhBxTk/AhXr8JjbcHVp/AxT7F4yrG7XuerBHUbiWaKpFImHVkgnVkm3Vkp6ayWnqyVnlR6ZfUG6cN66c06L5XSm7XSi5XSg6VeQT1X0iiWVBpJ2F8/R/UttaG70/tbac3ayoq7GJs77jsRJZ7kOqS5VeP6bMswXoSpIvxs5DR+OjCXj3sMY6MIm0XYIcL19HReGTqUs/v3fy1Rvbay4pHvY83zoJZaaqnle84j34Baaqmlln86agX1P+DLuGUeGouttKa8eAXd0/o8kgFSkL5CkL5EkL6Ij/zhS/hXfORfcfVNXH0d255EefGKBx5TNVeIi9wtEEVqJfU3Jd7jMMSxGewV0wO81dO9XZvurk2aazOxlcW1rVu5unMnV3bt4tI9A1cRobF0oJG049rKH5MoKQxulEei045Epx0JToqXtsS5jb9ym/zcegR4EvDz1MfXE/eN961z2heC1sdTj1AnnUhnKFEyiiTZyKSUDylIeYwru2fed7zdW4lwdve1qt5lEsuClmlsVplskYE8KR04IJ04KJ3YJx3YrVLYqdqyRbWhUrdmuW7BPNOUqSaJXKshfew4WnsldbwT/3eT1A+6Nty5Lkd6whhhWlOhk1imE1lgGlJqGlBgxdPPjiTJ9f/Grxvh1qWB25yWdhqt7a60tdNJtXvRwe5LdzOa3mYS/XQJg/RsMvQihqgVDFNrGK7Wk602M1JtZ6R6jHS9lEQ7hwgnlRSrPxPURBbKDApVEUtTt1Mom1mTMpXKlCLKA2czXRZ4xUI585wVzHdXMMtZzFyftTw2aDRjZU91BfUXgrpKUufIHibLOhaZWSyVYpbKZJZKIUtlEnNlIjNlArMln7UynlUygTkyjzJZyAKZzjIpYJ0MZ7d05aC04zlpzg2xeUOEN5TillLcNIrLSvGSVuzRujrue4Rt/6+J+27vnSBbbQzPG82bIvxKWfxGqvpNfyLCHhGuifCyCJdF8SOpqor+QCl+IXdL6jvV1L8V4T0lXFGKj1RVPPhNrfihUvxaFL/xVlC/Lx7eUr7cUv5cVAHs0MHMNCGUmXCWmnAqdCSbdSQ7VRR7VDTPekX1ARXCchNMth1Gd8eXDq5NV8efkVY8j6tkjkt9TkocJyWWUxLNOQnmkCRzXIVwSsK4IEG8KPU4LnXYIT05JwHslxRWST4HJJXzEsglE8RxiWa/tGOzZLJT+rNBRrJJZbNFMtgsw9go2WyQkd6Y70JWSiGrJZ/Vks8qlcMCKaBMlbFA5TJf5TNTTWSuTKJcprBcprJCiqujuxfLNNbKGLbKaHZJFnslkyelF5skm/Uyhn2qB9tlCMtlCiukmDVSyAo1jhVqNOvUGJaryaxV41mp8lihclmuCr3ksFr1YbnqzmLVnRWqK6tUV1apLqxSaSxQPVmselOhurJNUtmvWrBJtWaFbsN63YxNqh0bVWdWqU6sVB1ZpdpxUKXwnKRwXFrzorTkpDTnhDRjj2rOZNOKA9KBlyWG6xLKdQnmiDThggrisgRyQ4RborglUlU5rRRXxOayWFwUmwvix0Xx47wEcE78uSC+XBXDNREuK8UF5XJQRbFZN2CjTmKlbsYcE8N8E0iFjmK7jmCbjmC3DmODCabCBHBU6nNeIrkmfpyRerwmvtwSl8sSyzWJ4C2vpH5D/LgucVyXaK+kDr9LUr8lobwh4bwtYfxIPHwoLj8Wlw/F4cdeMf1D8eWDGpL6p2LzsgRwUEWxSyUxVycy1ApjkB1MGycYf0/Vdd3P47nr3HzUovrs7mu8fW0MR588zpH9xziy9yi/OPF/+OTYWW6MWMZJieK4xHJY6vC0qsc+Fc9jqiGbVBKrVWMW6WbMNC2YYFoxzrRhpJVCltWODKsD/a1O9LY6k+6tpu5hZdDLDCVbT2S0LiZXl5KnZzBelTFBzWKSzK+upi6VhUyvUU09SxYyWxYyS8qZoxYwQ+YzQeYzK6hKVK/ptoN1g3axJGEdixuuY3F8JXkylXxVSoGawUSvqB6n5jNSlZGnSsjT05gmi5ghy5kilTXk9HqKZB2TZSNjZN9dSSB3yI7IYmf2VnZkbqYkaTKfxEbxOzuAnyk/PlEB/FSC+FhCeV9CuK2ieE37ck35cUX580ndZH7TIoB3F12jtSRyqOxxnpzxGE+W7GRJl7ksSZtDTv3WpFtdyTRZFKnRlKmxTFPjGW8GMUVnMVPlslCmMk/KmCwrmayWMV9mM0dKKFNFTFJllMhcFkohJWoMw0xPhpmejDUDyNeZDNOzGW36M9L0Jdv0Icv0JtsMJtsMYbgZRj9rAPaXiDpfTyAhnvBv1H9au3b1Ar6vM0ZSlmFtZcV9fVnTXJtxjk2RbTHdthjpPHoh9agI9kQS4dYl1k0g3m1KktOGKLfeX/UciR6HVq5DR7cqwWmwYzPSsSlwqhJY5tgWyyxDpWXYYRn2e79PvGQ0l79CUDkSwXuno7n9Yh3eOlafHx7+E37SCH9pxtUDLbm0J5nzj6dydfu/E+yN+j5T+X8Ik75EWIPvifoeS5ydSx27gDr2JOpak2lgzaGhVU6itYwks5pGZl11T+pm+vG74r5rVlInqxO0Vadoq86Qos6TKhdJlcu0k6u0VadJMIsJdtsT4LZ86LH5da+1D6ymPlCjmnpzjWrqpTcpn/cGs6e/Tcnkdykc/x65o96nZdPfY+T/VqFfxri9mTP1621DpPgxXlpTJClMlw7MlTQWSVeWSLdqWb1KerDWK6zXeFktPVklPbyCujvl0pW5ksZM6cgM6cBIaU5dCfz6c1TfgqC+0zrqzjjxqyTuo+zl3NDj0M616WdZ5IhQIsJ8EVZKlZjeI8IzIjwrwvNebqakcGnRoq8lqe/wqK9Bxsd95POftdRSSy3fAo98A2qppZZa/qn4Lqwa/Wfmq/o1P6gq9NzeV9GuzZypDxbbLVq0QGn9rX12gfo8gfoMgfo0PvL7r8SjPsDV13D1VcqnrqJLSvoD+wn/4fayh67Orj3uvjl1PQ69vZNC6a5NN2/1dEfXJtV1yG1t0USEK7t3c2nfvuoqapEvZG5G3QJOL8znVHknmkhHpvfsRBMnjSZOJxo7nWjsdKSR0xH/r5hQDHCTCHZbEOQ2IcCTiL8nHl9Pna+9L64nikA3hTCnF3XsycSb+SSa1TQym2iq99BSPU+/sNfpYG7STl6nnbzOpqKJf9U1bsG8bezfe4mmJpqClC0k6Sx62jH0tmPJtRow3opnkkmkzDSm0CQwzopnjBXPYLsOA+w6dHKivJI69u8iqe9Mpj4oieDYXk1/uxlbVBJbVRIbdCIrdSILdAITrFh628G0cf+6bQr2RBHjNqSh05Ikpw2NnRSaOe1pYXeitd2FtnY6g61e9Ley6W7G0UdPob8uY5CexxC1mCy1kmxVwQi1gTQznQb2MOo6Awh0E4l2ksnROcyVEuZJKQtkOlNlDYWymULZzFRZy0xZSqnMZ7rMZ567iFn2YqbJcqbKWqbKGmbIcsbLTvLk8QcK6hzZzTh5ggLZzkwpZ5kqZrU9iTXOBMqkkFLJZ47kUelXygKZyTyZwyIppUJyWC8jWScjqZCRbJN0XpAmvKJ8uCXCTSVcU4aLSnFKa57Vml1GM9cyTLYNo2yLvo5N4vdUUrdKbvOllSJJrkML12acbfGc1pzTik+kqgq6SjIrfifCr0Xzax9/bojhp2L4mW14X4TbUhXX/BMRLmnNFa34XITfS5Wg/nz4ZN4eM4YzR49y8YkneCs3l3f69OH0necUw2di8XOxeE95eEP5sksHMNcEscAEs8SEsMCEMceEs9KEs05HsltFc0DFsF9F8biqx0rdgCGOD52918OBjkWe7UeFjueE1OG0RHJGQjkvQZyXII5KIs+puhxTIZyultR1OSF1eE7iOSF1OSeB7JR+HJI2nJVQjkscJySCoxLLQWnLVslgi2SyXkayWYaxWYawUbLYICNZJ6NZK3mslIksV0WskFwqZCgbpB+LZBLz1ATK1UQWq0ksUZNY5O0rvUymeQV1CYuklPUyhh2SzR7JZL8M5JCks0myqJA89kk6O2Uwa2QSK6WINVJVRb1YjWC1Gs4ylc9KNYFVKocVagzz1TRWqnzWqDzWqgyWqe4s1t1YpruwRHdmme7MQjWAcpXBGpVOhepIqe7AZNOGVaYRq3UzKnQim3QC61Uq21VHVqiOVKh2PKnacVSSOVEtqZtxWDVnnklgjm7FS5LIDQnlloRwS4J5QVpxRQXxqrjcFOGmaG6KcEOqFkBcVdorqTWXRHNVNFfFcEUszkoApyWUUyqUCxLIFbG5IoaTEswRFcpuVY+tqhUbVCqPqzo8ocJ5WoVzRIXwvPbngAngoA7gqIrntNTnioTxlgivSTC3RXhT7GpJ/ZZ4uCLxXJdIbko4t2pUUr9ZLavDuS2h/Eg8fFBDUH8sNh+Ky4/Ex9uX2uaqBPOMiuKgimKrimKVjiTX1GeQFUI/O4h+dtCXnst3or//0fHff7wNC4uW8e7uz6p/FyCB/ORUPz44Ecq1ERG8JFGckBiOSBzPqLocUPV5XDVgs0pgrWrEYt2EWaZ5taQeZSWTZaWSYbWnv9WJvlY6fU0/BppRDDG5jNCFjNaTGaunkKOnVYlqNYN8NYuxajrj1Szy1GwmqHlMVjMpUSXMkunMltnMkTnMloXMlfnMkQXM851Prszg8SkH2D39AMuabmBZk/UsbbSeJYnrmOgpI09PY3wNUT1MzyNHF5Oji8lXpdVx4pNlfbWkLpL1TJS1FMp68uSxB0rqDV1Oc7KoI+Vt59NbuvDiqGOck2Q+UYF8pAL5SEL4UEJ5T4Xwrgrjugrnqg7gkgrkvARyXkI4LqGslVDen3OC11Yn0kaSeH3JdZamz6ez1YE+Vj/GmGxKdDalajzjdSYTdAZFeghFeigzVB4lsoh8tZ4ymc98mcN8mUOxymeCKmWazGa+TGKyHk6G1Z0MqzvDTE/GmYGM1nkM1lMYavUk00on0/Qj0wwk02SSYbIYaEbQ3BpKqNsNz9+wWLEmyjIPFEoPqwTsntaHg9tbIHK/4FtbWUE3t2phZ5ZjM8ax/1e07XgYgZ5wwjyxhLmxBHse3Mbmy6jrcWjscUh2Hbq4VUlOQ73v60Tbolbv3uEAACAASURBVNS2mG9brLAMGyzDY5bhoNEcNprTWlOmSihPOU1myr+xtGj2fdeyn535b959KZa3T9TljSMNuPlcorcfdXNu7fsPLu5O9kZ9dyREunB8fVXUd7j0JcLK8EZ9Z3ujvnO8Ud8P7kedZNbQ2KynidnsldS7aKH30lIfpJV6mtbquRqS+sWHSup2co328grt5VVS5RLN9GMEu+0JdKsi07Vr33c9/bJr+MPmC/Z7q6l3br/K5g2vsHbVdZYtusX82W9SNu02UyZVVVEnt/gcx/y/ONb/xcifMfLfVbLaWkHnNPsr7x/pEs84acVESa6O/J4vnVkgXe6S1SskvZrlks4y6c5S6c5S6cYi6co86cws6USptGeKpDJB2tBbGv7D5qmU1velbX2Xo7Hre6rivnsqxUipqqL+cYbwfhfhR22F9xu15pQIV6VqkeirIpwW4UpJyV8lqb8L0d+PetFdLbXUUsu3wCPfgFpqqaWWfwq+reikWh7M15XTNSV1zQHrH29zV7+/e7kTo921XY+/aQDnuG0J0acI1ycJ0y/iK7/Dz4uP+u0D8aj3cPUlXH2BxZN/epekvlNB/WWD3/LiFY/88/m+09516OTadHBt2rsOqa5DW7eqqqGJZWgowh/P/Ip/v33trvf+ziC9lfSgpXTnzKx3aCFdmdm1ghZ2d5rb3Wlud6O53Y14p82XboOfJ54wtx2hbjLBbkuC3KYEukn4exrg56mLjyfmwY9zkwh0kwl2OxHm9CXKziLWHk9dq4QG1kISzVoa6+000wdoqQ7Txe8VuvlerZbUO4o+qz5H7q3QfxAvPvcmzzx1/otr31ckR0R6/An3+BPq8aOuG0iMG0C8G0SMG0aYx+9b/RzH5uR86TXhheG72CTN2aeSeEIlsl0lsUEnMdPEMNYOI90OJM7z1VHffp4QQtxoot0GxLmJ1HUbE+82o6HTksRqUd2BlnYaQ01XRpgeZFpDGGhG0ctMpJ+eymA9kyFqAVlqKdlqFZ3MJGKddCKdjvh54vB4ouhmcpmhipmppjBbTaVUFlMkGymUTUySjZTKSmbKEmbLImZ7K9Kmy3JKZQVzZBFzpJxCWc9E2UKhbKiW03cL6ipJnSu7yJPHmSqrWWqmUeFbynQpYF3AeDYEzmCOlDBL5rFQprNa8lkreayVXCp1Dts8w3mqXiZH2uQyxiSRb0WRZcXQwfVnkOOhq2OT6Vj0dSwGOhaZjkVnpyqpoKVrE/U9mtzu1qHXfcfWub2v3vU3rVyb8bbFaqO5phTXRfhIhF/KFzHddyqhP5cqEf0zUXwmmt+I4qfi8Euj+InY1Y95VWk+FuFNpXg2Jppzzzxz1za8XlTE65Mn8/rkyXzaJZP3xYdfieETsTip/dhgAphuBbBcB7LYBDHPCmGnCWaTjuUJHctRVYfjKoZjEsqT2pdNxmGVZbPFGHYbzR6jecJoDqpYjkoDLoj/feyWbhxWMZxQwZz1yusXpAkvSEMOShsOSFvOSwBPSWt2STqHJJmzKpRLyp9L2o8jUpeDqj0VMooNMoKNks0WyWSTDGOjDGedjKZCxrJG5bFKJrBK8lknWWyQAayTgRTJEsrVZBarIpaqKSyWUpbKNJaqaSxVVYJ6kZSyWiawUw1jv/TnkPTmKdWNjTKM9WoET6he7JT+VEo+q6SQtTKBnWo469QwFquhLFJjKVfjWavGsFhNZLkqYJXKZbUaxzo1nA2qG4t1FxbrLizRaZTrXixUI1ilBrFGpVGiuzDcpDLUasYU04RK3Yj1OomNOpGdOoEdqi1rVXseU+15WqVwTNpwwhv1fU7iOaLqUGrFsUSnc0WFc0NCuCnBvC6BHJXmXJIgbonwtgjXlOaW0txSimvicE0JV0VzQTQXRHFJFC+L3MVlsTkrIZyVUF6SaE5JBOckkGMSw1PShGekKU+rZhxQTXhS1eEJHchT2p9jyp9Typ8zKpxD0oUz0oDr4sfLEslN8eWm+PGGeHhTbN4UDzcklOsSyQ2J4JZE8Hq1pK6K+35LQrktIV5JXRX1/bFY/MTLj8WXqxLOsyqcQyqSHTqKSh3JCh3Bch3BDFOHgXY4vZwgejlBJLhffq/p3MFwbPf9vUzv5WG9R7+p4J4km5kkm6lMOUKIROMvAQRKEL88+W/kSzhLdTSLTSxbVRxrdF0W6XhmmoZMNolM040oME0YZTWnj9WKIVYbBlnJDLBSGWh1Y7AZyBCTRZYezVCTR5YpIFtPZKQuZLQuZqyeyjhdQrYuJsMUMkxPYbieTraewkg9kVxdxAQ1hUJVQrGazjSZSanMYq7MZa7MZ2+fYsIkkk7Sl+GSx4qWG1neYiMjZQKbWu6lslkhObqYPD2NfFVKtprFMF3MaF3IaF1IrprGdFlaQ1Kv91ZRVzJBVjNJKu+X1KqKkXKQfQMy6CypXChrRW9JI0Pn8BMVyPsqkB+oQN5TIfxAhfOOiuANVYdLqh4XdDC3Q5pwUaL5KD6Gz7uO4Xfdc/l02EJ+OOdFRsZnkGI1o7vVjUyTyQQ9jGI9hgI9nDGmHwV6MBN0BhN0BhN1Btl6Knmykbkyj3kyl3kylxI1hRw1lzlqAnPVRCbqYQywulQzyvRjpBlAfz2RAVZX+lmd6Wf1ob8ZQH8rg/4miwFmJP31OJpZ+dSxJxFlD8PX0+Ab37eUZarHOV83srZmstODHtOzTRvauw7dXJtetQtlv7KVz5eR4HFo6Tq0dx26e+X/cMcm17Eosi1m2hbltsVqy7DZMuwyhil6PNNUIQnyAfXlZ8TKZ0TJ50TJ5ywtml392Rnxw4g/n579H947Hc27L8XyzjP/hb80I0BaEijJBEoqQdKBYOnM+Y3/xrF1PTi8pg+DOy73Rn1nEWOPJMYe4+1H/UXUd1U/6gXeftQr7ulHvZPm+gla6H201E96JfXztFFHaKOOk6xO3hX3/TBJ3V6u00Gu00Fu0EFu0shUEiCt7hu7fNX1+2HV1LufuMK2LddYX/EaK5fdZNH815lT9halxe/QMeU3+Dj/g6/7P/j7/Dd+nv/BMX/GyJ8w8heM/E91VXX51FUPvFf8dPcPuZazl0vDtnO23zpv5HcHZkkn5kga82rI6sXSrZpF0pVy6Uq5dGGhdGG+dGa2dGK6dGCqtKNI2lIobcmQRsSI/5fPU30LKX9fJkG/ztzMo4jG9vFxGdfSorsIw0X4RdEyfpwlfNBN+GFT4Ycx9XnZ+53pdg1+3O7+7/pfxXehYKBWVNdSSy3fcx75BtRSSy21fO+pjff++/Kwysgv4+zuaw8ctD5MVNcc5HZJSad86qqvtW3NXH8au/6kuoF0d4Jpa3ckTp8gVh8lRh/BX32Gnxcf9Rk+6tf34at+javP4prTOFblXRNDDxOHdwa+Z3dfo3Paox8Ufd8J9lYwtHarJoqaexyaeisb+hrNH899dt/nsLBoGSJCgITSVvqSLL1pI71oLT1pY/Wmjd2b1nZvWtm9aGX3ItpNfOjrezwRRDpdiXDSCHfbE+q2JcRtRZDbjEC3EQGehvh56j2wT7WfpxGBbltCne5EOIOJtkcTZ0+inlVGA6ucRLOGRmYLTfUeWuhnaaVO0C/8Gm3lClEysnp/vmySp+b5IyL84pZzV1/0R/35GZ+qePNntx976PndThI5EtGCZySRpySR/ZLEFlWfxSaa6VYEbZyvV0Ed6Akn2BNFmCeWCLcu0W48sW5CVd9Br6hOcpJp6rRjrNWeSSaNXNONkaYnQ0xfBppx9DOFDNalDNGzSbGyiXBTCXVbEew2xuOttk+1hjNRlVGiCpmuipihiimSDRTJRgpkHQWyjumyzCupFzJbyqvFdNXP5cyRhcySJZTKCvJlKwWy1Sunv6igzq0W1I+RJ48xXnZSKJsokzJW+8+iUvJYIZOZLQtYIDO8McvjWSt5VEgum1U2ByMzOZQwnEMdijjQew57RmcR4dZ95MfEt4127YcugOjWoRfGxyXJ4zDAsVhiGc5pzWtK8a63b/QvpKqS+lMRfqEUv1VVP//eN4BP5U6Ut+K33v9+JpqPxeXH4sMH4svH4vJKnQTemDjxvm14dckSbk2bxq2SEkaL8GG6yy/EUGk55NoelhtfDms/dqgEnlEhXJZILkoc1ySMKxLGayqYt5SHd5ThqlKc05qTWvOqVlzRivNac0oFcEwacFH5c0kHcFFVcUH8OSH12CPtOK4COK6COSshnJcgDkkqz0sCB6Ql26QPZyWA4xLDTunNs9KUcxLMaYnkovhxVnw5JnU5JG2olBGsk1Fsk8FsUkPZIFlUqhGsVaNZI+NYKzlUyhg2yxA2yFDWyWDmynQWyVSWqGKWyFQWyQyWSAlLpITFUkq5TGeRTGet5LNLhvC0pPOsdONplcYmGcp6yeIJ1Ytd0od1Mo41MpH1Mo4n1BB2qQzWqAzmqcEsVqNZpHIpV1NYpXJZpXJYrcawRo1io+rFFtWF5bozC3Uf5qtRrFSDWaT6MEH3YbTpSLbVnGFWM4ZYTZllGrNRN2KLTmSbTuAx3ZAnVTJPq1QOq2SOSmvOSwJXVAwXVSyHVAxrdAyPq85cUaHclGBuSRCvSwCHpB03lMUr4sMbItwUxQ2vpH5DCRfFl6uieUkczojmoshdovraPVwWl8vickoiOSoNeV6ackQSeUEacVgac0BSeEI141kVxynlxyXlx2UJ5jVl84KkckHqcl38eVWCeU1CuC7BvCk2t8SfYxLCdSeOGz51uelTl9d94rgpYbwh4bwpYbwuUbwrgbwvLh+KzY/FqpbUb4mHlyWE4xLPMyqOraoZ5SaS5TqCpSaCxSaCRSaCTDuK7k5gNQ87r10fT/X5fWyv5tjuB98D75Uh994zv66ojpMGHC7qSZjEVkvqQrWZOfV3cWtfAwIkkCAJJtSJIsITR5Rbhxi3Hm2dBqQ6DUhxEuhuN2KA1Zi+VlP62M3pZLcizWpHG7sTne0+pFuD6GdlMcAaySAzmgyTw1CTx3BdwAg9iQFmNJlmPAPMOAaafDLMJAbpfAaZHDJMLkNMAVl6Itm6iHFqGnlqOkUyiwIpI1fKaCbJBEkEfWQUQ2QMj3d+hm1pOcyKW0a2jGeEFLCp1T7GqiLG6SmMVaU0tzMYrvMYoQsYoQuYLPMplaWUyAqKZT3FXkldKJWMVyuYIGsokG2MkiopXcWBagbIdBKkDmemp9BfdSTT6spUqwU/UP7cVoG8rUJ4V0VyW0XzlorlmjThogrjraCmnJdozkocT0kEuySAnRLEp31CKFAtSLU70ctKZ5QezESdRb7OZrjpSY7pR64ZQJ4ZQJ4ZyFAzgGQ7na5Wf+bIAm+F+UJmySLGynpmqnxmqwLy9RD6WJ2qyTK9yLC6M9BMopfdkXS7PWl2F9KsXnS2BtDFGkpXaxQ9TS6dTDH1rWk0sOaSaJZSxyp8aL/ebh163RfNvbayAu3afHyzRfXx97BxU82xrHbtu9oLPehxf7wNDT0OzTwO8d+jhWbfVYI8LiEeh3CPQ6Q3+rutN8VkjGNTYFtMs5ozzowmWV2ihdygqbxNI/kR8fIT4uRXd0nqr3M9MuKPEX8sCcAjdfBIPW7u+Q8u7mpL8zrDWF12kUg99J6o77x7or7nVkV9m2XeftTrvqQf9TPeftRHSVYnvJL6NCnqHCnqAqlyiXZy5R5J/ZpXUt+gg9ygnbzMa7v/gIjcN9a/d/zyoMVEY8bcPQ+wf98lHt95lc0bX6Fi9XWWL77FgjlvMrPkbTp3+IxAv78QEvhnggL+QqDfXwjwrRLVRv6Ikf96YFW10rr6fvGzsx5enpLIpbwmnBvRnFMDW3MqfRUvdlpMqbSvIas7VcvqBdKZ+V72xU/ghRYzeaHlLI60msXx1AWcTFvKqfRVnO1byYXBmxglzUmTugSL5+82R3VHfn7Z4vnvasXxsb2aOiL0FOGXJRVVkrqn8EGrTpwS4U25W1DfFuFHKV/s49ede/quzAfWiupaaqnle8wj34Baaqmllu8135UvpP+sfBNBfeezuXdC8c7v7x2g1vz7moOumiti67t+dHACSXUCGWCHMNYKZ4QdxhA7lAF2CL2cYLo6QbSx2xOnXyBWP0e0fhZ/9Uv81C/xUb94CJ/io36Bq6/gmBdxzHGMj1td8fAg/nB7WfX+1B5/3y5NPA6JHoeGHocGHody2+KAZarf7zufS83JkEAJo50MIlUGkiL9WZfRn1R7ICn2QFLsAbS1+9PW7v+lrxvj9CPa6UWU051IpzPhbgfC3BRC3NYEu80JdBs/sE+1j6ce/m4zgt0OhDq9iHAyiLZHEWcXUNcqId6aR4JZTpLZQGO9naZ6Ny3Us0SYjAceWw+adLizr51SHvx335UUiXuj/2pu6w+fDOeZsKEcNwkctRrzrCSyV+LZoGPp4QQTfk+f0q9DsCeSUE8MEW4dot144txE6rmNaeA0J9FpzTArmfkmhemmI4WmCzkmnV5Wb9KtofQ1+Qw0k2ljDyTYbYS/526h29ruzBg9lwI1lWI1galqElNkPkWyvqq6TK2hQK2mVC1jppQzSxYwSxYwQ5ZWy+kqFjBXFlAqqyiQreTLJnJlu7d6ejfjZFd1BXWePEa+7PCynXzZykwpZ6UUMksWslDKWOOV02sllwrJZYsMZ5cawAHVg4MqnUOhgzkwai0Hhm6kuWlCst2CNk49mrkhhP0TTGJ3T+tDl5T0u+4fY8aM4Y+34bNrQgPXYZJtMd8y7DSGE96Y7reV8CMRPlZS1adbKX4pX1RU/87L79Xdvac/r/H/PhWbT8RhvAivT558333v8rZt3Cwr48bMmWSJMFSE2cpwWbk8rlpxReI5Ja14VerwukRxW0J4TwJ4RwL5sXj4RHz5jRJ+oxQ/V4qfKsUHSvGeUryrFDeUzXFpwHkdxmUdwGUdwCUdyCUdyEXlz5OSyl7ViqMqkOMSwRmvpH5SUjkpYeyX5uxQzTklAZySIF6Q+jwhXXlGWnJOgrggvpwVP16UYA5LPPsklQoZyXLJZ6MawjqVxTqVTYWMZq2MoUJGsVmGsEky2ShD2SCZrJZxLJcib6x3lZBeLKUsltLqfy+SMpbLFHarQRyWNM6oJhxWbdgig6mU4WyVgTwuvdkgI6iQArbICHarwexVA9iuBrBGDWSZymammsZSlctqNZY1ajRr1EjWqGwq1WC2qM5UqL4sUjmsUBnM1X0o1gPJN10Ya5IZYbVguNWcbKsZ462mLNCN2aaT2KETOaQaclIlcEJaclSSOSuNeEWiuaKiOa1jOKyj2aCasFN14qIK4aZXUL8h/jwlKVxVFpeVw5sivCLCLdeHd1yX25bFa3YgNzx+nBabo8rlsHI4KxZXRPGyaF7xPubaAzgnwZyVMF6UuhyXeI5II56UduyTLjwpKRyRxpxV4VxSLteU8KqyeEklcE1CeVkiOSONuSR1WCeaG5OKeK1ZZ66HJHEjOIGbQQ15PTCeNwLq8YZPHLckjFsSw8uSxAdi86FY/FgsbyW2h4sSwOPSi8PSmBcklidUfRaYOJZ4BfVCE8ECE0GRiaWzE1hNSzeQCI9DUzeYdk4ATdwgujkRdHMiaeaG0tyt+rtWlg+v7tEPlB0Pk9RfVsFXU5BcKnqJMlnCppSnaSU9yZGV5Ms6cmQFK1uXsndkFgnSig4SzFEVxgoTSUc7jmi3LjFufeq4DanrJlDfTaKB24QEpxlJTgta2x1pa3ehvZ1OR7sXna1+9LKG0seqqsodbMYwxOTS0wylvdWLNKsf/cxoBpk8+phRDDAjGKbHkq3zGKULKFCTmapKKVEzmC6zKJM5zJJ5rIwspqE0Jk4as2doFrt6j2CwjOSJHjvZ0W0MQyWHijqVbGyykxFSwGhdyFg9mY7WMPqZfIbr8WTpPLJMHkUylxJZQoksp1jWeSX1OibJWnLVUsar5UySTdVyuqqC+kAN9tNBxjC6SS5drS50s5PpbaUyzbTkbRXMGyqUt1Qkb6s43lR1eF3iuSINOa9iuOqJ5bKbxM+Ts/i8/2Q2SxAbVQjrTTibdV3Gm4HkmoHk6ixGmH4MNz0ZY/oyxvRltOnDWNOPznZPkpxUelodKVIFzJGFlMoKpsgaxsljzJA81kTMYXu3lezJ2cTenM2s7rOAAaYL/aw0epiJpNotSXFa0N7uTAerJx3sAXSyhpBmjSLN5JGuJ9PKlJFgFtHIrKGp2Upz/QQNrYUEuq2r701zphrO7r720HHRwe0t7kppethivjvPF+L4ESN+hIsPJxc+R7j43DdOOrb7u7FA8fvIV7X+uRcfJ4MQ8ySh+iih+jRh+hLh6jXC1ZvEqh8Qoz4kRn5JjPyWaPkdfjL7gdeir0uLFl8saji2V+PxxOHjqYOPpw5BbgrBbjsi7UyvsJ5IolnqFdQVNDYbaWK20vSuKuqDtNJP0equqO8TtFUveaO+75XUL3sl9asPkNTX8JcWDxzn//Z2lbh+2DW75vF757jfu/syO7a+zMZ1r7J6+Q2WLHydnt1/SZD/XwgN/BPhIX8iLPhPhAT9meCAPxPkXyWqjfw7Rv4DI/9Zo6q6SlQbnypRqLTmww03uVaSwOUJjbkwuhmnM1vxYq+2nOiewskuy3gxbUm1rJ4pHZkjnTjSajZHW8/haJu5HG7bkRfaduSFlA68kNKBY2ntqh7bJ5lTg1pzadh2rozcRS9pQFMJ/7vNT907JqyZVPf72+l/ldD9R59v5/a+Wr39SSL8du3zvDooj80iHBfhpny5pK7Jl+3Xj659/MivLXdQX9GnvpZaaqnlO8oj34Baaqmllu8ttYLw78tfG/FdUzjf4WFRjHdE9YM+1wRx6CX+9DCB5FrhzDXRzDBRTLUimWRFkGeFM8oOI8sOY5AdSl87hB5OMJ2dIJpaY6mjnyFOHyJGH8Rf/Rx/9XN81M/u4RN81M/wVZ/gqz7Bo6/jmCM45jCWMwrj80X85IO28etWetfy1+Hr41LHK9NGODZzbIultkVvrR54XIkIQRLO9JaVHBg7hGmtMulohtDRGkoHK5P2VibtrQya2p0f+pqRTjfinMHEOv2JcXoT5aQT6XQh3O1ImJtKqNvmnj7VX4hqH088/m4zgtxUQp3uhDsDiLKHE2vnUccqpr41k3hrAQ3NMpLMOsKdgdWv+3VWWt+Z4GkkgXdN+NT8mzlT//broI/3vf9bnkO7Nmd3X3vgNp7vWMIxSeCoJHBEEnhaGvC4qkN/+5vHMxoft7qiOtKtR4zbkDpuEvXdpow1zdigW7JCJzNft2OKSaOflU47u0pSJzqtsH38sX3uj6CNdeMYqWYxRpcwTk8lT09mssqnSCookkpy1Upy1Ary1AqmqSXMlAXMlHnMlHnMkgXVcvoOc2U+RbKOabKafNnIeFnPZKmsjvjOlcfJk53kyU7Gy04KZDsT1A4K1A4mymamSAVzZR5rvBHfFTKOSslhq2TxmAxmr+rFPtWbQ6YnL7hd2S+p7JZkTjQcznaVwBzTgHFWPL3saBJc/0d+jv8t3DlnFhYt4w+3l1WfI786IfzrU2/T3rUZY1vMtQybjeF5ozmjhDeDgrjZqRMzLc1Wo/lAqbsiv38nVb2mPxfF770/3+G3IvxKqqLCPxXhV92EWw/olXdpxw6uz51LpghLpR5/GJDDGWnPuxLDb8TwS7H4iXj4SHz4UHx5X/z4ubj8iyg+F8W/eF/vd0r4TCl+phQfeSX1deXDCZXIaRXDFR3IZS+XTCCXTBAnpC67pAPPqSiOqgCOSgRnJIxzEsQ+6cJJCWCXNGWZbskRqc9pCeSkBHJYEjgq8ZyUOE5JBKfEl+PKl2MSzCFpyC5pygqVxWI1gY1qKOskmwoZRYWMYJ0MZ7MMYrNkUCnDWCsjWCO5rJXxlMoyyqWMcpnBIplOucxgoZR5fzeThTKbfdKbK9KIC6ohh6Q9m9VgKtRwdkpvnpAebJUhVMh4dslQ9qj+7FH92K/68rjqw0o1ioWqiJVqDEv1KFarEaxVw6lUGaxXfVmr+rNUclknmaxSfZmmM5hgupJvtSfXascoq2W1qJ5omlFmmrLUNOKQSuSEasgZacg1ieWCJPKqxHFRRXNJRXNSRfCCjmCr6sVzqjGXVTC3JJC3JIA3xY9npTWvKIvzynBSObzs48MbYeG8Yzu85zi847rc8I/ghuvDcaU5rSyuiMVFcbggLhfF5rLYXBV9l6C+IP7e+PZgzksI5ySEcxLKWQnlsDRhr3ThaWnPTsngiLTggvLlmlK8phSXJYDXxJ8TSVO4WiJcLy/nRkkprzbpxPWwRtwITeJWSAKvBzfkjaB43gyqz9uBdXnVty43pA6XpSnvisMt8XBW/DgrVT2Fz6hQnlf1OKTqs0XXY42uy0odwxITwTwTzlwTzhQTwxgrgmkmhvk6nBU6lsW6AfNNDLNNFBNNFIVWMEWWLwWWL/mWL2NsXwbbvgxyAuhoAnlzz60H3hO/TiX1nb/9oEjzfpHDJZ+GbJFhbJe+hIqhvfRlkExjuMwlU2awLf0lOkgmiZLCpZbBPK1C2avD2a4jKTOxtHPqEec2qCGpG9PQaUqS05xWdgfa2l1oZ3eno92TzlZfulkD6GFl0MGqktatnE4k211JtdPpZbLoY7LIMNkM0SMYZkYzSo9jnM6nQE2iUBVTrKYxTU2nVGZSJrMpl7FskV6UDW1MVxlMPxnK3oHF9JcsBko2g2UkmTLauxhkBksDFpGriuhhDSXJ7kWmGcNQk8MQM5YhJodpspgSWcw0WUaxrGOyrGOyVDJJ1jBWlTNWlXsldQ0xrfYzQvYzWu9nhOxjQvBCfD3+hLlN6GKlM8DqSKbVmZk6hddVODdVJG9KHd6QeF6XhrwizTitEjmt6nBK1eOEasAmE8g6K5hKE0qFiWKzTmC3bsYK3ZFJpieZVjeGWN0ZaqUzzPQgy/RggOlO1ZENZwAAIABJREFUY7stsW4ine0U8vRIJqoCimUhhbKB+dHzqIibx9rYuezotZp9+VurKNjKnrEbWd1nPuPiy2hrd6K105SWThPa2O1ItjuTamXS3hpJByufjqaYNDODRLOUxmYdzfRjtNQHaa1eoK06TRO9iSArtfqY+6rx0cNScqLFj3OLwuli1aOvnUAXpz4frr9OEwnlxfLn+emLvojcf6w/6nvy9xE/TwjRbsJX9q72OOn42YUEmx0Em32EmKcI1UcI1S8Rpi8Qpq8Rrm4Srt4iSn5KjPyGePmUFvIew9sVfeNWBHdSor7qO76vpz5+ngT83SYEuC0JcpOJdAYR5Qwl2h5BvDWdeGtWjf7U2x5SRf2gqO+Xa0R915TUN2mr7h67f1kV9VctJlJSl12PXWHLpleoXPMaK5bcpG/PT4kM+09iIv+T6Ij/JDL8v4gI/S/CQv5EaNCfq6uqQwP+P6+o/n+8VdU14r+9ojrYE0A3qwG9VQLXi57hYk5Tzg5ryUv923CybzIne/bjVPoqpkgq06QdpdKeGdKB4+0Wcrx9OUfat+doh/Yc7dSOY2lVHO+WwsneyZwa2JqLQ7dxZeTjZElTMqQRyRLN4gnLvvVjtuYi4D/e5q7WV/e+v1/nWnQneegfxYOOcz8RwkXoKMIAET7qlsmHKel8mJLOL4qWfaMWHjUX+nwXeJRzpLXUUkst35BHvgG11FJLLd9Lvgt9Z/7Z+VsF9Vfxx9vw671vMVQCyZBAztWL40JSLE9FpLJKonklLYMFJppZJooSE0mxFckEK4JxXkk9zA5l8D2SOtEsoa4+QJzZS4zZQ4D6Cf7qJ/jcxcc1+Agf9TEefQ3HPItjnsYxz971PmjXrqY22vsfQzPXIduxyXMsim2LMU7V+19zNfYd6ktz9mddposaQRczgi7WCDpb2XS2skmzhpNmDSfkATHdxsclxG1DfXsE9e1s6tgZxDoDiHH6EO308MZ/d7qvT3WAJxHXW4Xh8dTBz9OYQLcNIW5nwpw+RDpDibZHEWvnEWdPoq41jXpWGYFu2/tev3OaTZ92vR44uXNH+J6eHMNySb5vv//99jVO7/12+qE38EYbprk2qa5NxDeour13UcuaNWvolCK8UhTPMWnIMWnIUWnIUSuJYXbot7LdgZ4Igp1IwpxYotz6xLoJTLASeVo14nHVnPW6NVlWO1ranUm2u5Ni96Sh0/KhzxftxjJcTSNLzWKELmG0nkqOLma8mkehrKFQ1jJKLWaUKidfLWKqLKFMzfYyhxJZylyvmK5iHnNlLuNlG1NlDRNkE/mynsmyjELZ6BXUVZJ6nOwgTx6jQLZ5e1hvokC2MUG2MU1WM19ms1by2CCj2S5D2S4Z7JQMnlbdeE534QWnK8fdbhyR9pySFpyxm/CCacJe1YA1uh5FVh16OHHEuLGEuuG4DxD0D8L18Xnk14M7lE9dVd0SouYEcIQIDbWijWuTaVtMsi1WWoZT9erxTsuWvFpWxrVVq3itvJxndVUV9a+lSj7/Su70plb8VhSfyxeC+o44/q18ERP+WYGQ7T0Hax7v5555hv4ibEgopFQqvc+h+LVoPhPDr8TiF2Lxqdh8JD78Wgx/EOEPIvyrl3+RKkn9G6X4pVdS/1ApLqpwTkpdrhp/LogfF1UAl00wl6wgrljBPOt0ZE9QB15QARxWgRyVaM5KECclhn3SmcMqlK2qMfN1S45IPU5LAC9JIEekPs9Ic16QJE5LKCfEl+eVD8eUL0+oeqxXjanUdVmhBrNYCtko2ayXEayXbDZJJpskg43eSuoKGetdRJHHLFnIfJnjldJlLJSZLJSZLJCZLJDZLJA57JceXJAEzqiGHJR2bFKDqFBZbJM+7JKe7JR+VMo4Dklf9qs+HFS9eUr1Yp/qyWI1njVqFBVqJBVqGGvVEDao/qxTfVmlhlEuE1ivBlGp+rFY9WaBTmaSSSbXtCHHas0E05IC04ICqzmFVjOKTHPm6sY8pRJ5STXkstTjHfHhtvhzUUVxRkVyXkVwQkdwXEewVfXlOZXINRXIGyqA98SPn4pwQHpwXdkcVYr/n733Dq+yShf2n7XWW3Z6b6SQhPQCKYRO6D1AIIEQegmhBaQkVCkKIqAgvUpRei8KCKhYABsqKpYZx3Fmzsw5c9p3rjPfuX5/zXz3749sMoCMOuUT/a78cV8bsvd+91vWW9a61/M8ZyJTOS7Ce2HhvOd6+NC2ueW63PAL5aplcVnVR01fUopLSnFeeXhBfLkgPlwSl0vi4bJXXt+Jiq8nmJckgCviyxXx47KXlyScw1LAZhnEs9Kds5LEJaV4USmuKsXTqc15vFOnekk9bx6vxeTyZng618LSuB6ayo3QZrwVksw7wYncjEjmw1bt+DgnnNmynEviz0Xx4wXx4znly/M6gOMqnH06lo2qGWt0Akt1HE/rGLaqGLbqePaoJhyRRPaqVParePapOPaqSDbqANZoP1ZpX5YZX2YbP2osXyZ5JXWp7UuF7ctY24fxViALjMv2oh5Ma3kGj7S+5/53h7aF9ZlGOhR2pkNhZ/55x+t8VO3wXqHNm2JzTWyue1/fCY2lo1hEiUWRFNBFBtFNxtJZRtBBhtJCujJA5fGcJHFchbBZh/OUiWS5jmaRjmWs1ZQCJ5mmbiqJXkmd4pXU+XZ7WtrFtPZK6hy7iFSnBQluOplOITlOa1rbnWlvd6fY6kVXq4SeZiAlppyBZijlejjD9WjG6PFMUNVMUlOZqmqYrqqYq/rR3W5GjJtGma5mgFTSXfrTQwbQU0rvEdVVMp6FMoN5MoPZMpM6NYyBejT9zTBKTAUlpoJyPY5psohpsogp8liDpK6WJxkjyxim5jNMzWOCrKFSdjBU6uX0EHmWIbKLIbKLctlFuewk2xqE8XGJdFvQ1QxlsCmmwnRhrm7LNRXNNRXHW5LMDUnhmqTxijTjnIrnjErktEpmp47hCSuYFVYEq00i63UaG3UGa0wqq0w680wuw622DbJ6oNWJlnZrIt1kwjwRlFg9qDSDGWHKGKoGsrbFKsqlhicT5/Nkwjy2D1rN7uqN7K7eyJ5JG3l27DPsnbqZdSN2k291JttJJdNJIcNpRpqTTKqbRLqTTZqTS5bdmTxrOOlWFelmDVl6G7n6OfLVSVqql2gtbzK+cFNDu/w+/aTf3RSebFPN+/Nf4NKwDF4oXsI4yWGYZFBqpdPTbkZHO5FCE0OmhJEoQfzu1G/vef773U1h6vgZD/2e/FMkwBNOkpNLrJtGlJtEhNu0IbLadQtx3bYEWPMJtJYTZK0hyGwg2GwnxOwjxBwmVJ/yRlNfIkp9QKz8hlj5Delym0J5i0J5myK5Tkd5lY7yKpMK13FlR16DfP62Gs6zq79ZXuovTci3fQKxPUE4nhAcTyg+nqb4ukn4uSn4uWkEu20JdTsS5nQmzOlOrD2KOHuct471VFLMMlLNCtLMKrL1robo6nx19i9GUbeW6+Sr09/oy3/bJKFvk9RaktCSg5HWDOj3JbHR/01C7H8T1+S/iY3+A02i/kB05P8mKvx/iAz7n4aoaiP/QnjQv2LUf9wnqv+nXlRbyzA+LhluNB3sJLrZKfSx0inVmVSoHC4NWM/Ffmu50OcpzvdcxfzgXlRLIVOkJVOliDPtl3Kmw1JOdmzJyeKWnOpUyKnOhZzqUsDpbgVc7PsUIySXCsmmTDIp1RmsKEqng5NEshvxD2+zfylT1f37+fuK3RO7ftgMXA/qu/+t/OEmDRntHtR3/jGND37bcWukkUYa+ZHy0FegkUYaaeQnxY8lte3/69RONf8QQf2Xaied33GVM05TzgYkcCqwBafDWnIxMZaX0prwSu4gHpdoXm83tkFST79LUo+6T1L3uktSp5oFxJsdxJmtxJgtBKhP8Vef4qM+xUfdfgCfNPzbMftwzF4cswfL8+Cac43cy/BRIxvq7q1c9SRK67+7g9jE49DSdSh2bXq5NuWOTdFdy5zZphvv73yNKKV4c6didu+Z1KStoYsZSWczgk5mOJ3McIqtSoqtYbSwuz/wd8KcliTbo2lmjybdGkeCPZg4ewCxTl9inJ5EO12Jcorvq1Odi48n+p7l+HqSvVEMrQhxOhLmdCfC6UekM5hoexh+bvr32u47EyHmTe3GvKndWKbzWaTzmKubU6ubs7loPCd2aZTWnNnV5R8SQW18XGI8Dmme+tp7nRybfo7NMNtiom0xxLZI9qZf/7Y28JeuC5WVlbxSOJwT0owT0oz1LUPIcb9f7env4s416tjukxzedpyDm47RTcfxiiRyWqUw1mST5q1NnWu3I9XJ+87Imc5WR0r0Ikr1DAbrGoboqVTqRxgja6iS5YxQj1Km6yjXcxmp5zNVFjBDzWSGmsUjahZTZbFXUs+lVuqokzpqpZY6qaVM9jBBVjNe1jBKLWeCLK+vQa3qGe9upcrdxHh3CxP1eqpkLWNlI1WylomyhsmyirlSxxoZwQYpZZP0Z487kMNWew5Law5LS07abTkruZyTHC47GRxTTdmj4tmiY1mlmzDeiibLjSLObUKoJ5wAT9C37g+Pj+9Dv8bcz90ZCO4M+i6oXsqggg5kug5Frs0Q26JOCa9XV/PS7t28tGsXl7Zv573KSn4uwi+N8JUIP5f6NOC/FuFnovlMDJ+L5hci/EKEn4nwhVJ8JsJbSnFYCQNEGChCX2nG6erX+WjHrxrWp6sIU2Qtk2XtPdHYv/FK6l+Kw6/E4Xdi8S/eCOrfiuGfxPArMXwlFl8qi8+UxTvK5rLy4ZQO45iK40Xlz4vix1WfKF7xhPGyx58XxZ/jEssGacUmyeSQCuSwCuaERHJegjgt0eyUjhxSETyuWzJLlfCcJPGiBHJOAjkrERyRVM5INMcliUMSxiHlw2Hlw14VyHodx6MmkrWqGWtUp/rU31LGWhnMBunPehnAWhnIWhnEaqlklYxmpYxhpYzlUZnOApnNfJntFdNzmCdzmCe1zJNaNkqZNwV6Es9KK9ZKf1bLQNZLD7ZJN7ZLdzZIKc9LNw6ozhxQXdinOvOYVPO0lLFaDeIp1Z+nVD+eVn14WvXiSTWIhTLJ+153lqheLNKFzNcF1Op8pps8JpkWVJvmTDS5TDI5TPBGU88xOazVmZxWcbyr/LmtFJ+I8JZyeEVF8IKK5ZwO5aSOZZPuzcsqiKsqgHdVvaD+mQiHpBXvKIv1RnOjVQG/6B7HZyEhfBYWxu3AQD739eWjwFDe9w3hlrF4Q4RLSrioFBeV5gVlOKcczip/TkkAJyWIkxLBOQnlBW/k9EUJ5JL4cVl8uSy+DbL6JQnihghviXBVAjgnKZyQ5jwvLbndfyzFInQT4c1Fi7g2tYbXo7J5IzKTaxEZXI9I40ZYKm+HJvNuSCI3o1N4fexERISN1aPYKW04JX4cUL5s0b6sMj5sU6Fs0+FsUFk8q1I5JvGcknhOShKnJIHTqgmnVBMOqUSeU3HsVcHs1kFs04Gs036sMn+W1LMsX2YZH+YYHxYYD/MtD4uNy2PGwxLtkCRfkiw/J1m+JFm+pKzwAIMLDzLY+7qgcCbvFvbkncISXhF/roqHq+LwhjjeyHSbN8TmmljslyIO5rSjoxi2dx/MvPiFPJF3hELpzaZW3Vif2IZak8YMK4E9KoT9KozVJpLFOoY6E8t0E89EK5EJVjID7RTy7AxSnCxvJHV7cpwi0pwWRLlNiXGTiHVTiHfTyHRa0NJuT2u7mPZ2V4rtnnS1+tHTDGSgGUqJKWewGcYwPZJRehzjdX009UQ9gDZ2AsbHJdkpYKAey2RZwkKpYXfnfnSVfuwtrebZ/gPpLYPoI2WUqAqmq0nUSQ21aihTVCXTVBXTVRXlupI+ppzxahZTZSFTZSGTZQWTZRWT5Emq5UlGqyVUqDqG6jrGqBUMkx0NcrpcdlIuOyiTHZSpHZSp7ZSqzUS49RMBo9xkepjxjDDdGaN7MVeV8oaK4w1J4pqk8qZk8LpkcUKKOKWSOKWacURl8JgVxHITzSqTxHqdxirTjCdMKstNOo+ZDJaaLKpMe0qs7nSz2pHgpmJ8XAI8QQwyfRlk+jLUDGR90dMMkj6UySRWpyxkdfICdlQ8xd5pm+up2cLemi3se2Qrz83eRl2/xxrEdDM3kWS3KUluAk3deBLcOOLcJsS6TWjiRuN6Qr1RqzmkmsfJMGtpLde4tCP/O1N533keSpMQnvXtyvORw1ki7VgfXc40yeeFPrkMU1mUWhn0slMothMpcuKoyOhOkgQRJX739KHuZKN6GPVlf+pkOK3JttuR5hTRzMkjzu6G4+bg54zC356Cvz3LK6mXEWg9SZC1jmCztSGaOsQcIVSfIkq9Q7x8TZz8inT5mEK5RqHcoFDeooNcpb1cpqO80iCrRxTuIVhaECBJPFV9gms7TtCvMIe3dvwHIwr3sL36KzZOGtXQX77Tnv5vSTdfTzJ+nmb4uan4uWn4u+lEOH2IdPoRafcnyaol2ZrnTSO+kjSzipZymfEtb3yv8ZoHSeq7ZbaSWLSkoiUfI0+i5VO0fISRjzFym/jY/yYu5g80if5DQ1S1kV9h5DcY+S2Rof+MUf9WL6rV//qzqLYWe69FwRQ68bRzEuliN6O3nc5AK4uhVi4zo3OZE9Wb59vP5/l2cxkreYyXfKqkgGopYKKXfQWzeKH7LF7oMYu5IXmMU/ksCi1mYdgQtmUtZVvuY4zVfelvZdLHTqe7nUq2G4Ov5x/77Pz3yM4HydwfWlLXTjV/VWT03ZnD7p8A8W2TPH6MY4SN9akbaaSRnxgPfQUaaaSRRn4yNKb3/uFYOPmx7xTTlZWViNzbYbg7BdW3dSTO77jKa60rOBuQwB6JZ7vEsUliWStNWCUxXkk95m+Q1LUkmM3EmQ00Mc8QoD4mQH2Ev/oInwZu3cWHXm7hmqM4ZheOtQPLGfjQj8HDRrs2w0eNbGBSVV5DJLl27Qe2iQXVS/n6+gnat/77ztWmHocMj0Oh69D5vgGafo5NL8emp5cBpoQeZjzdzTi6m7F0M2PoakZ7GUWoG/eN5ft7Ekm1JpFiTSDTmkq6VUVTu4IEu4w4eyCxTj+a3FWnOsJpT7Cbhev5ZgSwjyceX08K/m4WgW4+wW4bQp2u+HjisX0C/+Z9sEDnMdvkMtVkMdlkUWUyaOPE/MOPc7zHIdN1aO3adHdsBjkWo22Lqd7avsstwwajmWsZym2L3LuOx19qB3dPXnm7OoTLhU2otsL/YevcqV2Pht84vu8UR3ed4PCW48wd/BjvpJcyxUolyckhxckj3Skkxk36zmV2tNrRR8+ln55Dfz2TgbqGwXoKleoxRqpVjJFVDNQzKdWzGKRnM0LXMkXmUaNqqFHTqVEzGCMrmeuNnq6VWmrVHGrVHOpkDsNkB9XyBONlFROcNcwI30CNz1OMVVsYqzYzVm1hov9WJgVupdp/M2NkDRPlaabISqbKE0yW1dTIcubIQlbJGLapAeyy+nA0qC37pSVnfPO44ObxnGSyW1I5JIkcVgnsVCns1E1Yp6OYZyIZajehux1PitsEn2/ZH3FuCKHfIbEfFsWtu3FilyYnJ4eFU5c3DOI28zjkuzYdHZtfHfxzVNvFvXu5NnUqX4WH84UovjIWvxTFz8TwsTJ8JcInYrguhlvK4nMRPr2LX4pwTeI4L5pPxfC2uCyTiUyX5UyX5Q33tVwRekoKE0XYI4nckATelTh+JobbYvhKNL8S4WvR/EIsfinCF+Lwibi8Jz68qXy4rB0OaQ9bjGaH8bBHxXJMBXNc+fOix5+rwf6cknqu+PlzzL+A2VLIVpXIPhXEQRXGCYnkRQnimCSxU9pxRCJYpvOZrVuzVVpzSmI5JyGclghOSxMuSBBHJZEDKpgDyocjyoejyofnVQDrVSrPan+2qaasVwWslArWy0A2yACekUE8I4NYK+WskpE8KaO8NdPH8rhUM0OWMk9qmdtAnff8mMcmGcxVieesasouVcQ6GcBTMogN0oPN0p1d0p0t0o/90oVT0oajqi37VRuWyiS2SB82qu6sUT1ZpfrwlOrNclXGIjWNraaEHaY32+werNRFLNItmacLqdUFzNX51JoWTDEtmGaaM8nkUm2ymW8yqTVprDZNOK2DeFcpPlWK971c0zYXVTgXdQhndBzHVAvekwDeVH68rxRfi/Ch+POCZPCBMjxhNHPF4ZAIN0T4wi+En/kF84EIt8Tlc8uHD51QrqkAzmp/TqoATig/TimHg8rDNm3YrF32KD8OqUCOq2BOqTDOSjhnvWnc6+uIB3BZ/LgkAbwqNje8v/eWCG+L8I4Ib4nhowxFiTSlqwhvPvoob46t5o2YXN6MyeZadCY3ItN5OzyVd8OSuRJbwMmiUs4tW4WIMEIcLkj9BIk9KoSdKoyt2o8TEstBac4xSeOMxHFU0jkuqZyWeM5ILGdUE06rGE6rSA6pWI6JP4eVPweUP3uUH3u0yw7lslM7bNMOm7XDWuPwtHF4yjisNg7rtEud6kCKfE6KfOZ9vZsvSJGfkSxfUiN1XBJfLimXl5XLeYnkjArgkthcFZvXxeKyhHNDLG6I4TXxZYOUsFSqWSAzqTKtWS8DWKdymGJiqbKCGW6FsV6HsVFHsFhHMcPEMsmKZ4zVlEormcFWKqVWBt2sLJLdJiQ6GUS7cYR7Yol0E0h20kl1ssl0csly8sh1Cmhtd6yX1FZPulp96WkNoK8po1QPZZCpYKgewUg9hlG6ggI7x/u8EkaO3ZFSPYoqNY95MoVVMoxVUsG0iCH01OWMCqthZFgF/cxw+puRDDSjqdbDmaoGUa0mM1VNYpIey3g9kolqNBPUTKbIAqbIAibJcibLKm9Ji5WMVosZpmsZpmsZJcsYIZsol51eMb2dMrWdwWqbl60MVlvIskobrs8BbjP66hrG6z5U6xIWqsFcVUm8Jmm8LllclRzOSGdO6Wac0KkcVxms18kstZqwXqex0iSxwqTwmElliUnjUZPJApPFPJPNVNOKtnYhfp76UiGZThr9TE9KTC9KdE8ODOxBf+nB5lZ72Jm3jjUZj7Jr1Dr2zdzKvlnbGniudjvPz9vBuqlHSDRxJLrxNHXj7hLTMcS40US7UUR5IonwRODn+eYEuzt1R++W1Hf3W+9P9Z0mIWyQbqyWTiyVdtRJK2qkgPmh3ZkT3YPBVgZ97FQ620m0cuJp7sRQmhvOnoX5BInLx1e/+MZzVmPf+K+jozWYQjOEFtYQku0qfJxSfJ1K/Oyx+NuT8bcfIcCeR6C1hEDrCYKsp73R1NsINrsJ16eJVR+QIF/STG5TIFcplNcplDcolGu0k9doJxdpp16gnVygWNVL6mJ5pYFeco5eco6ucpGOcpkOcoH28iLt5RzxMqyh//xjlG6unfm9x23ujrK+/9zQ0hQti9HyPlreRctNtHyAlltkJ/+JzKQ/ktH0jxj5HCM/w8iXGPkKI19j5NdEh/0Wj/0vGPWvGPXv9aLaWoTxcfHz+JLpxpDnxNHaaUonO5kedir9rUwGW9mUWzlUWLkMs5ozwmrBSJNHbUQe43Q+T6eM4qnUUVzo8xTn+rbguTZ1jFZ5rE7PY7TJZ6rqT61MYZZMZrr32jpGD6XEKqKLnUKhE0+TB/QV/15mV3/3vn5QveoHytyHcM24kyHg+6TB/6+bV/9iBP79Y0t3vvNjPV+MT6OobqSRRn5SPPQVaKSRRhr5SdDYCf9huXvff1fN6e/bkbh/JuxLhVHsl3pJvcMrqdd5JfVyiWaJimKBiabWRDHDRDHlrprUlVY4ZXYYA+xQ+tghdHOCKXaCSdYbSTTPkGCeIs6sIUh9QIB+nwD9Pj7qZj36Du95eRcf/R4ecxbH2opjbcYxWx/6MXhYNM/P+07x+KCBsrtTGYp8v5T8gR6X0G+J0m3qcUhz//x+sFdct3Adcl2HHNeht1VKHzOJ3qaaXmYivUwVPU0VPcwEWlolD16uPZR0q4YWpo4cM4sMazJJ9kgS7WEk2OXE26UNdaqjne4EuM2+c1t8PAn4u1n4eiN8/l462rFMNlmMs9IZaaUy3EplqNWMQufbo4Hv4P89fyfBU78f27r10r/MsRhrW0y3DAstw5PGsNlonteaU1pxRSm2Gs0+rclt0fw720pbcZkkQqXW9Hcs2jo2sX9DOvG7uX8SzbHdJ2mV1o5wiSFK4omzU0l0sklx8oh2E79zeelOGn3MMHroRfTWc+irZ1Kip1OqZ1Gp1jBSrWaYWk6JrqG/ns4APYMhehaT1Swmq8lMUVOYoqYyXi2gRpZRJ7XUqtnUqtnMUTOZox5hiDxLdznORGsVU3zWMTN6A7OabGSaZw3j9GbG6c2MtzczOWQrU4I3MyNoG5NlFVPkSWrkcR6RJUyXx5kpS5kndTwpY3lWerJJOrBJCjnl35xz/kUclxTOOBkccNPZouPYomJZr2N4XEcy00QzwSRSYcXTzw6mqxNIlmuT4DqkuzZJrkOq65DvhpHhhhDhCSHcE/yjldUPasvRHgft2vfcbwqiozkswm9Co/hKDL9Uhp+L5kNl85lovhLFu8rihtJ8oAy/UPUpwT+WAP5FhJ+JxW2xeF8c3haXt8TDZunFdFnOc4VPICKsLqxigcxlnkRQJEKhCDuU4n2J5qSKYY7JZZou5jHTlFVWIDMtf+ZahqWWYZFlWG0Mj1uG+ZZhsWUxxrF51DRhtwpnrwpgn/LneRXAfvHnoPhzVPw5IDE8KSlsSR/OLhXFARXEEYnklITxogRxQDLZLa04JJEs0s2ZoVuwSRVzSLI4IukclnSelxyOSRLnJIK9KoV9KphDXlF9WIWwX0XznArhqPLnoEpgv8pijVdO1zOYtTKEVTKSVTKaJ2UsK2UcK2Q8C2WmN+X93IYU+LUyj1pZwAKZzesSy0WJY4dqyVoZyNMymI3Sk23Skx3Sg9OoJsxDAAAgAElEQVRSwGlpxTnJ44TKY40MY7OUsFW6s0F14ynVldWqR72slsHssPqw3e7Hbt8Sjvp34TnTml2qkI2qgCd0AQu82SkWeSX1OFPIZFPAHJPL4yaSrUaz02heUor3lOKm9/W6VnwgFtclkKsqkJclnlvixy3RvKsUvxbhM/HhFRXPDaV5VltsFh8+E80Xti+3xeUT8XBbhK+04TMRbonhfWXxurI4rf04ooNZY0Lpb0fSwYmjq51AjYljhU5gs0rggIpiv4rijIRwVoJ4UQJ5UYK5KAGckwiuiuZNMdwQ1SCp3xbF26LZI52ZK0s43acjPUV4Y+goXo9rwZuxOVyPyeKtqHSuJBZxMrMnJzN7cqrtYM49vrrh/DkqKZySRC5ICMclhWOSynlvZPdZieGMxHJBQrngjfS+ICGclxBelBBekGDOSjCnxZfTYnNC2RxRNge0zR5ts0vbbNcOW7TDOv1nSX00weJKYWtmxT5Jhv6UdHW7HvnEy23S5FPS5FNS5HOmqBm8qCwuKg9nVSD7tS/nlM0lZXNFWZyTOK6LxRti8bIYLogvL0oUxyWVfdKKo5LMCYnjBYlisYmizLaYFJfJlkHjOdp+IPtT2zFVxzDWiqfSSmSw1Yz+VhrFThQ5rkO665DihhPpiSLJbUaym0aqk0G6k02Wk0uOk0dzp5B8u4j2Vhc63SOpBzNEVzLAlFOhh5NnFzZc00LdODKc1pSZCYzWM6mTcaySoSyXSpZLBd2tIfQwQ+lpKuhjKulnhlNiRtLXjKaJm8cYPZ5JqppqNZEqPZKxupKRehjTZD7T1AImq3lMkpXeKOqVVMsTjFaLqFCzqVCzGanmM0I2MsQrqO9I6UFq811solRtIsn5cwaiIE8g3awSpuiB1OhBLJahvCxpvCrZvCotuCJ5nJMcTqh0jqksduls1ugknjTJPG6SWWqascSks9CkM89kUGuymG2ymWQy6e80JdMNINgTQCs7n15WN3pZ3eipunBi6AZ6Sxe2di5jZ5sBVEgfdlet5/m5O3h+3p/Zv2An+x/dxY1VnxBnou8V054oIr1iOtwTTqgnjBBPKMGekG/cc75NPtxJSduhsHNDv6dtoZAqIdx4ZBrX6hLoILG0teIZYKXRy25GZzuRtk4CBU4sbZ0E8pwmpNkRnFl8jF+84NPwfH3388/X10889HvvT4VIN5FOZjZtdB2tzCLC7aH4OAPxdYbi54zGz56Iv11DgF1LgLXQG0290iuqNxKlLtBUPqWpfE6GvEW+ukSBvEyBvEqhvEZreY12conW6jht1Enaqhe8gvpVOqlXKJaXKZaX6SL76S7H6CxnKZbLtJPTtJWTtJUTtJFjDW3lh9gnlo8/jicCjyemftKtm0SAW0SI25YwpxNR9kji7HEkWJNJsmbSxFT+/WM60h0tc9DyJlquo+UGWt5By3vkpf2JnNQPyWr2ERnJH5OR+EeMfIaRLzDyc4z8AiNfExv5ezzObzHqn+tFtTnXsE0xbgjpbjTNnViKnISGlN997QwGWJmUWlkNsnqoV1YP98rq0SafUSafkSaPkVZ9iZARVguGWy2otFpQaTWnSvdjhprMVFVNtapivJ7AaD2OMlNKFzvv/0rK7/atTUMf+/6U8Hf//f73/+vm1W+MyzyMlNh3rpXfJz35g8aW7n//7u/e+cyPKdX3X9r+RhpppJEfOQ99BRpppJFGfvQ0Cuofnjv7/rtmvH6bpP627//hJnxQ/QyPSiTzJZJaiWCmhDdEUp9Oj2ZtUCbzTTRzTTSzvHWpq61IxnnrUg/1RlP3s0Pp4YTQ2QkmxTxNsllNonmSBPMEweodAvU7BOq38ddv46Pfxke/dR838NFv4dGXcawNONYzONY6LLfrQz8OPzTflrr5Dr+/WR8xcnDjiQdOYGhI5faA8zbPtcl0HQpdm1auTYbrfKewvFu2Bnrcb9RL7mbKKNE1lOhp9NNT6aun0NdMpo+ZTLjb9BvLS7JGkmXqKNTLKDCLaW7qyLYe8YrqUSTalTS1hxBvDyLO7k+g+3BSv7d3mjDKSqXCSqHUTmKAnUQ/O5F+diLRnu+O0A7xOLR2HXI9Dlkeh3SPg98DPpfoqRf+7V2b3o7NEMdigm3xiGV41DKsMYZtRnNAa85qxatK8Z4In8s328A9A6fVS7kuwmEnmfcKfJgvwmjbortjk+X+fZL6/I76jA13fstPArl9OozuWSXcfD6O2YOTCHUfXIf8flKcFHpZXemm6+iu59LDzKGXnkkfPZ3B6jEq1Goq1SpK9AJ6m1p66zn009MYrGZSpaup0hOYqKqoVhMZreYxRtZSJ/VyerZ6hNlqBrNVDXNkBp3lJDX+a5kesJYZ4euZk7CRuug1TLbXMt5sYoK1iWqfTUwJ3cxIWc50n8eZKk8wQ5YxUy1htlrIbFnIbPUodVLHChnHXmnPQcnkgKRzWFI4JM045WZwRCWwT8WxS8ewXUfyjA5npU5goU5goYlltglmshXIWCuQPo5FkWuT63robEeQ74aT7YYR7QkjyhNKuOfHG1V9N8Hea8Pdkvq3Lwu/G9yW8yJcEeG2WNwWzS2xua5cPlaGz5XmQ6W5qgL4Uim+FJt/lvo60b8Txedi+FAsborDO15JfUxSOSrptBBDigjTZCXzZD63JJpZ4uHqoFH8pwj/IfW1pq9qxUmlmGQFkHLXAGaYxyHYK9ebeNff4+Mh2w2m1kSyTgewXgeySQewQwWwWwVyxI3kqBvBbr8UZphUlunmHFZhHFVBHFHRnJUQXpQgDko6+1Q+h1UkC3Ue03QOz6j27Jc8Dks2ByWX56WAPdKKbSqP7SqLnSqGvSqAPSqCkyqAoyqQ/SqcQyqYMyqIcyqcraora2Qoz0gZ66ScNTKcVTLKK6nr032vkAkslyoWyiPMkfnMkQVeFjJHFjJTlnJNorksMez1tGOdNzJ7s/Riu5fzksUpyeeU5LFZSlks1WySHmyU7mySrjyjilmvilmjytmierLN9GWX7wAOBvfmcEA39jvt2CsteV4VckAV8Kzks07l8bRuwTKdzxzdmkUmhscswz6j2eqdkLNPa3YZzXWleFsr3vbK6o/F4roK4APx40upTxV/wyupvxSXX4jwljJcUx4+UA63xeFzy4dPxOEzMfxMCT8z9dH5t5XillK8q2z2a4eploeWji+prh/prh/5TgCldhiDrXiqTDKzTTqzdC6PqxzWqXR2qDT2qngOSQyHJJIL4vCaGN4Q2yuqFW+L4h2lWCXjqJOlnO5bzKxmOaySQN5IaMG1uBwupbTjRPO+nMztw8mcPpzI6c3JjuX8evt1zlfP5bTEctXYXBXNVVFedAMvi90Q1X2HCxLMeQnhvATzoldSnxUfzojNSWVzVNkcVDZ775PUG7XD09phjbZZLRaXmhdR4n+CbP1RA1n6I7LULTLkFhnyEenyMelym8mqhgMqhg06mjmWy07tclo59W1W4nhFAnhdLF4Tw0FlcVYSOC+RXJYgzkgC800qLyrFFRFWG820ZjmcnbWU03NXcmLh05weVM3pLpWMMvGU2qH0tMNp5drkujbNvOduoCecYE8kcW4iKW4aaW4GmU422XZzcu188uxCCu1WdLC60NnqQTerL72sAfQxpQwyFQw0Q8hw8u66nsWQb3diqJ5EhZ7MRF3FKjWAlTKIxVLBI2oo3cwQunsldW9TSV8zgn5mJG2swUS5hXQyFUxQVYxX4xirhzFSD2WUHs1UNY8pal6DpK6WlUyUFUyUFVSqWobqR6jQMxmu5zBa1lEu2ymXbZTLVspkC4PUJgaqjQxUGxio1jNQraermfyNa3IXM4SZqozZagjLZBiXJZsrks9lKeAlKWK39OaoyuaYymOtTmeZSWSxSWKpSWepyaLOSmO2lcFMk0WNyWaQnUgnJ4pc16GF68cAK49eVge6WsUMjSilq3Sgm3TkuZLePN95J4OlB80lhQxJJEMSOfDoLg48uos0SSBF4vhgXzQnl529R0yHecIJ9YQS8j2iIWunmobnEZF7hcrd/75zP9KuTft2dkN5l+9zX3tQqt8/3ITf3+yMiHB6R+eHfu/9qdDRzKCnfpyu+nEinVJ8nB74OCX4OuX4OSPws8d7U34/QoBdR4C1iEBrGaFmG3H6FRLVhyTKR6TL6+SpF8hX58lXL1EgV2gpr9JeXqWleo4idZBW6ght5Vy9pFZX6CRX6KTqJXV72UQH2U4HOURHuUhrOUJrOUwrOUAr2U8TKf3BhZuPJw4/TwoBbjZBbiGhbnvCna5EOn2ItgfRxK4kzh5LilnyQEn6ffjDTdix7P9QXPAnigv+hJbX0PK6V1bfoCjrT+Rlvkvz9Jvkpn1AdsotMpM/JjPpjxj59B5R3TT6jxj1a4z6LcacatgOj48PCW4YqW4UOU6Tb6T87mOnU/ItsvqOiB5mNafCak6FlctQK5chXsqtHMqsHEbp3kxSExmvxzNaj2G4HsUQPZxBZhidrV74e2L/4cdI5M9Rxg8al7kz3nKnFM79/O6msHDq8od2/t3JPPGXxowetC3flSb8zjjUw9yuv+b4NdJII438yHnoK9BII4008qOmUVA/HO6uifXXdCT+mppD9y/jzm+c33H1Lx73JNePRNePBNePeI8fsR5fmnh8ifb4EuFmEmqtIMYsJ9osI9IsJUBdI0C9ib9+Ez/9Jr76TXwaeOMbONZaHOspHGs1ltProR+HH5KVq578XrXH756YcOf43RHXd9rMH25Cmtb0cmw6OzazLMME22KoY9HbsWnv2jR3v73W8felo1VBqZ7FQD2TAfoRBugZDNAz6K+nf+Oz0U43cs0SCvQKWulVFJhl5JlF5Jo6sqwZNLPGk2yPJtGuJMRt/tCPyRCrGQPsJHraCXS14+jkxNHRiaWbHf+d3430OJQ6NmMci+GORW/HItHjkOBxiLtrv0d5HJJdh2y3vvZ3Z9emj2NTZten/Z5kWczyRnuutDTrjWan1tR4BxsexO93XOWmCDdFOO805WKzZBZLJNMsQ6lj0dIJahByfwt/uEnDQM2d3/z1uf8iVCKJkCaEONHfaznJTjJdrWK6mjI668V00fPppuvoYWbSR9dSptYwRK2mTC2nu66jh66lh5lDTzObEj2XsXoCY/UoxuoxjNNjmaDHMVLWMVdmUaPmMl3NYqaaxkw1lVp3AiXqADOC1zIjZC0zQtZR12wT89I2URf3NFM9T1Flb6TK2cgkvw2MlGWMkCXUhm5ikjzKI7KUGbKMWbKIObKAOpnLozKV1TKMA6qQI5LGKdOMM1YzDqkEjqg4jqsmHFJR7FXhbNFxPK2TeUI3Zb4JY6YVwiQrhFFWEGV2IJ3sYIbaUfR2IihwIoh3I4h1w4lpENU/nYhq41M/GHZ+x1X6ibBDhH9qL/xTkXBBhMtKuKANl7ThM3H4lQh7pRtfSX0N6X8T4d+9r7/wpvi+JTY3xfZKapdXxJfHJbSh/X3qjbr+lQgf2OG8Kmn8pwi/E2kQ3r8V4SOlWG0M2d8yAO3v8aPUDmWJ8WO58WetDuIZHchaHcRWFcguFcgWFc9CnUSNSWO9SuWACuOYCuWY/FlSH5JUDkk6pySSubo5U3QBG1VL9ksehySLg9Kc/ZLHPmnNs6oVG1VXHlN9Wa8SOaQCOKUCOKSi2afC2K7DOKx82ajac1QyOC1NWS/9WCdDWN0QRV0vqO9I6npRPZE5sojZDTzKLFnMDFnGswGDuZLTlcPRfdigB7NJD2Cr7ss21Zvd0oVzksVRKeSYFPKYTGCTdGe96swGVcwG1ZGNqgNPSRlbpRfbdC+2SQ8O+nTlsNOJI55OnHBbccJqzWEp5IgUcFTyOSytOKjackHFckFrDmvFUa04YOozRDxjDCsswzzLYo/RXPNGVH+iFLe9qb2/VIpfivCZCNeU4jci/JMIvxHFR8rwpjh8IYZbXj4VzRci3JZ6Qf2ZFj5Wig+V4Yy2GW17SPT4kuT60cz1I8X1o6MdSG87mBI7mF52LP2tplRYGYwzuczWBcxTnVigulGnhjBPVbBQjWSbdGSXdOSgFHBeYnhJonlLhN3ShbmyhI9rDlIiwloJ4BmJZKHEcrKgPyfz+3Myv4RHJZbFEsckieBoj3YskRp2SGde0+o+SX2vqL4gwVySAC55JfVFCeS8BDdI6hckmNMS4JXUFse8knqfV1Bv1w5btcMmr6S+lGaxPzCCV5s2I0d/SHPzAbn6A3LNLXLMLbLkJlnyPlnyAZnyIZlyizFqJo8Zf6ZbhsXGcEDXR2u/pCwuSTCvi8UlZXFKEtijFa+Jy1mJ44oEcl4iqDFNOaEUJ5TiNb8Ahkkqpx9dw8llGzi2YhuHNh7l7Jxl1DVpQm/HpoNj08K1SXXvvZ8GeSII8UST4CaR4WSS7eSQ4zSnhZ1Pvl1IS7sVHb2SurvVh15Wf0rMYDpaHUhzUgnzTq4K9ERSaHdlgBlNqR5Lma5ivipjpRrAElXCfDWMgWYoXc1QupsKeppKepnh9DYj6G5GE+62INPuTxczjD6mklF6DMP1YIbpwVSp6UxWc5ms6pikFjBJnqBanqBKllOlljNMzaZcT2eIns4wPYOxspJy2Uq5bKFcNlMumyhXGylTGxik1tNfraO/WkuJepq4B2SdaW3nUacqmKcqeVyN4CXJ5yVpyQVpzV4p56hqznHVik06m0UmkfkmiaUmixU6n5lWGtOtdKZZmYy20ujqxJDn+pHhcShyQhlv2jJGj6RCV1IWPYCO0oZiaUMf6cwg6UmJdCFTkkiROD7Z/Cnvbonj9pbPSJZYEiWG3734n/Rq3qtBTD8oWvq7OLFLf6M/9KD+jcjfHhn7IPF9J8X4jzXF7Y8BZRlycnI4d+4cz++7yNO1p6nte4AsazwetwMetxs+Tj98ncH4OsO80dRVXlE9kwB7LlF6D4nqOonqLVLUa+TqIzRXx2mhTpGnzpGnzlOoLtFOXqFQPU+BfpZCvZeW6jnaywU6yisUy2WK5TKd5ArdzEUmpJ+nSFYwq9Xj9PI9R1nMASoTbtBS9tA79ByFehex9qCHss/qZXUzAtwsou3BJFvzaGYWUaQuUiSXaSUvs6567F/dz3/r8P9h2uhVdGlzkU6tLlHc6jKdW94tq9+kde6fKMx+i/ysd2iR8R7N094nJ/VDcpr9CSOfeEX1Xem/1dcY9Zt71j/CE0ScG0qyG9GQ8ruNN+V3NzuFHnbqPbK6v1dWD/LK6jsi+o6MLrNyGGxlM8jKptTKotTKYqCVRT87gwFWEWP0WIbrkQzVwxlkhlJiyuhjBlJk9aeJ0wZfT+Q/tk1r3ZCd4ac4pnZHVN8d4f338Ieb/Ci26/vw99QWb6SRRhr5gXjoK9BII4008qPlx5y25/917gy6fFeE9D/iON8vPf/WzobtScPPWoKftRBfewG+9nx89FV89KsP4BUvL3up/79rnsexVuJYK3CsFQ/9OPxQKMt8p6B+ULr3OyyoXsp/7rnBCBGWirBbhGeUsNwyzLMMU73Cs8yx6PUPltTleh5lei5luo7BupbBupZBejZZdod7PhfoZpBnnqSVXks7vYHW+imK9EoKzGP1otqqbRDVoW7BQz8mxselq1VEdzuejk4sRU40hU4U+U4UuU4Eid9RZ7nItZllGxbZFvNsi86OTY7rkO1xyHEDyHPjSPg79r927YYIogelY/u0sDPvieKwRLBGmjJDZTHcyqKXdz3sv2HgxseeQrD6kseq/79vXD/8JQhf8Ufk+w0Eh3jC6Wi3o9huR0e9imL9KJ30ArroOrrqWZSo5QxSayhTq+ihF3r/Xks3XUs3PZveuo5SM5qhpoqRZhij9HCG6ymUqy3MlLnMVNN4RE1hhprEdFXNHHcKvfUO+gecYWb4OmZFrGVO0w0syNrMwtzNzI1cxUTPRqo9GxkjaxgrKxgnj1FjVjJNllMjy3lEljBLFlErc1koM1gmE1ktQ1kvA3hOijgtyZyVphxV8RxSsd5UzZHsVglsVqms0cms0FEsNuFMt8KossIYYYcwzApjsklilNWUgXYUPe1IEt2oBlEd7Qkj8icmqrVrkyDCchGeEmGTCMdF+H1BS95Uite05l1l8bXUC8bfS33E87/fxb9Jff3oz8VwSyxuKof3xOZdcbiuffmiVPh6R307fFcC+F/BQfyHx5d/FcNtCeRr8eU/pV5Sf+Vd/q9FuK2EV7Vir9FMtgzJ92UWyHT9qDX+LDN+LDV+LDcBrDPBbNRBPKOD2KZDWa6aMsPEskKnsldFc0iFcFSFckKiOCchnJcg9ksWhyWFkxLFbJPDRJPHGtWafdKag5LDAWnBAclnnxSyU7Vhq+rAVlXMGtWbNdKT3SqZgyqaXSqFnSqUlaoLByWVcxLOaYnitMSxUipZJDUNkvrP6b4neKligcxilixmpixhpizhEVlKjaxgU+hYXi7ozu7AEjaqUq+k7sc2U8Kz0oWzksNxyWWDasdG6cdm6cYm1YltUswO6cgGGcBW6cVm6cdO1Yv90p7Duh2HVDsOSRuOm9YckSKOSkuOSGsOSEcuqwRuqFB+rhS/UIqPlOJdpbim6ksZPGEM1bZFrWUYalustjQfeGtUf+kV0r8S4WsRfiPCNa35J28b+loUt5TNh2LxiSg+UJrPtOILUXwuis+V5nNtuK0U15Vmt7aptlwmWS4Zrg/Zrg+Jrh+tnQC6OEH0sIPobQfTwQmkuetPC9eflm4gbZwg2jvBtHNCiPIEE+EJIMoTSJ4bQLntzxrjx3rtxzbtx1TlRzsRuorQR4R0EeoklrkSy5nm1exNaM9zCeOZL7HMl1gWSCyVEsrRXvWSep0M4jV1r6B+VTSvimngsvhyUYK4KMHe1yDOSygvenlBgjkjwZxWvpxQvhxRvuxXvuzWvmzTQWzVgWzQAazX/jypfTkencxbLVyW+/ekhf0Befb7Xm6SJW+RZ31AjnqPbHmXLHmfdPmQYj2FEbbFQmOxQWu2aM1x5XBF/Lz1qC0uKcMeFc8hpbguwnURrkgAV8SlxorkgFY8pxVvxjTllXbxnJ69h5MHT3Fi/8mGZ6BfvyDUpDWnjVt/H2t63z000BNOkCeSEE80OU42uU4uLZzmFNidaGm3p8huRbHVmS5Wd3pYfehjBtLGLqK5k0K+k0qGk0+w24Rcuy09TTm9zVD6meHMVANZpvqxWPVkge5MtR5GF6uCLtYwuplKepjh9DIj6GFGkmH3oonTnhxrAJ3NULqZCrqbEspMf0pNf8apqUxStVSrWiaq+UzyRlBXqcepUo9RoWZSrqdRrqcxRE9jrDxGuaxniGxiiFdQl6v1lKtnGKKeYYg8Q6laRz+1hvZm9AOvxy3sbixQI1ikRrJTenFBijgvbTkn7TklbTmmWnNUtWOxSeVRk8EKnc9K1YpHTC4zTTbzTB6TTSaTTBFVpi21ahTLVQkzZA7VsoIRsp0hMoQ2Ukhback46c1qGcmGsDJen3aGRInh/Z31fL7rSxIkmp/v+yWxEoGr//57zXf1czoUdqZ9u7+9T3sn1e/9KK3p1K7HQ7/f/hjpWNSFBdVL7+nD7H32Eju3XmbWjB24bls8bmd8nF7eaOoyb23qMfjZVQRbdcSYvSTqKySqV0lVJ8nWe8jRz5OrD9FcHfOK6rO0lku0VIdooTeRp7eRr3dQpPbTUV6mo1yhWF6iWC5RLJdoqw7TLbyOivRZ5KpZtJOT9Ap6kY5+OynQOyjQW8nXW8jXm3/Q/RXg5hBtDyLaHkyu3k0LvZ98dYQCdZJCdZaW6kWK1Eu0kiu0klcbonW/zyR1JRX0K/4TPTqco0f7F+jW7nyDrO5S9Ce0vIKW12jX4k+0an6Nljk3KMh6m7zMd8lP/xNaPkTLR2Ql/5G0xNukJ/yxXlSrrzBux3u2I8wTSIwnhEQ3/BspvzvZzf5/9t4zuqrzzN++n7L3PpIQCJCEEAJEU0e9NyQhEL2DQPTeexO9it6raQZsmjFVBgw2NthxEichsZ1MJpnUKXGmz6w1/0/vel//r/eDDjJg4+7gmdGHa+2DhM7Zez+7nmvfv5tSp2O9rK5wYujpxNL7EVn9qIjubxPoZ+Pp66ePjaePE0dvJ44KJ4auTkcqbDqVemS9oK4w/SmzvclzutHaLaGVW0BzLwnfN9inevmMDV+6OOC7JHIXzfjmoq+/S8v1RWiI/W6ggQa+4zzzGWiggQYa+M7R8FT4s2f5jA3854M6AfWvD9Z8QlB/kQrrp/Ewou5Jvm5Uk+Pr6JfTiwl0FhLoLCBA3yFAv+afPsltP6/6uY1nTuDadbh2DY6zGusVPPOx+EugtP5ScvrRG+McJfyhaRhviHBdhLMiHBXhxVBVL6lnOpaxT0jqlG9IUg9XK6hUKximljNMLWOoqmaoqmbL9Oj6+PLju18hXXbSxTtBkTpKvjpArt5Dtt5OptlEullLillOjB1LuJdC8FMEaoAv5C86LnFeKHluSzLdCJK8MGK95nTymtPBa0Y7ryktvafHfpd4Dlut4aA17LWGAs8hz3PI8VzKnSRK3I609NoR6Gv5lefvyer5J19HiLBHhHkSxbmSJfSxmRTaVGK8FgR5RbhfIA7Pc3sRaJcQbF6msX6TJup9AuyS+qfxHxIgQV+4J1mIrxm5TjZ5TjYFZgoFeh2FehVFejld9BLKdDV91Xb6q630UTV00dV00Usp0Ysp0Yso1QvoqefTR4+ljxlJHz2afnoyg/RMuqlTLJY5fjk9iZlqHDPUWDZEjGFP+82kBrzHgpa7WBS5i0Wtd7M0Zh+rMg6yOnUfi1vtYJq7jyl6B1NkB1PUdmbKRmbJBmbLOubJyvoq6hUyi40yhh0ykMNSylHpwouSwXVpwyVpxTnVkhdUCw6rjuxVSexTMezS7dmmW7DOtGCxCWOSDWWsDWex6cRM02QH5kIAACAASURBVJ5Jtj2jbTR9nAjKnHDa+kV15COiuvlfeB/4qoT4XJZEG05FKn7RRTinhJ9EKi5pzY/8lbF/VKpeTv+z1EnpJ/mtKN5Xhp8oy8/E8p44fCCW34vmzyL8Qerk90+lOf8smn8Rxb9JXcz3G9Kaf/a/fiiq/1aE3yvhl0rxPa24rDVbjWG6tXR1HZK8ACbZxqw2gawygaw0Qazys0uHcFA3YYuKYrmOZLVpyUbTjlMqgnOqGedUOGdVODelCdclnKOSwwnJ4ISkM08XMs6UsEmVckIKOCOpnJFkXpQ0jqssjqkcDqhcDqoSDqtSjqgitkkfVqjhbFIV7JSe7JGe1Eoo1ySMq6o51yWcCxLDfilnucx9pJJ6AjUykRr/dKNMZJksYI6sZ7asZ5ZsYKpsY2PwXO5mV3CicV/2Sn/2qz4cVL04ID25ENiVC5LCKUmt71N9XMp4Xko4KSVslSoOSw8OSG8OSh9e1MWc1V04Z7pwRvJ5yeRyTnK4INmckWKOyQBel4S69S/CH/zj/1tl+ZX4+JUE8HMJ5AfK4ZzWLLGG3q7DKNey0Rrel8b1FdN/kjpB/fcivCmKt0X4QIS/i0vnt0rX9ahWil+K8GuRjyW1aH4pmteU5ox22GAcFlmXxdZlqOMjyhdIR18QBV4wxW5jSt3GFDuNSfAakeg1IslrRKbXiDy3EV3cRiR7jWjic4nymlDsRDPIdma8bcPLqhk3pQ3virBWhC4itBfhhSk/596qB8yXSBZKKzZJJWtkHGtlLKfbTWaxRLJYWjFUmlLeMZ1zGWtYLa24LYG8LnVx+XdEcUc0t0RzUwy14nJLPGqlETclmBuqMbXSlOuqCddUCFdUUy6qEM6pYI5pl+e0x2HtY78KZIf2WG08NvkrqLdoy1atqRZhlgiFcoBEeYesgPfI8v2MJHmHLPcBmd6PSJQfkijvEifvEiM/othMY5a1rDWGGqPZo1twUynui+F1MdxQlhtKsU9rXlHCfXG5K8HcF5fXRSh1WnNMa45ozdngEA6LR6FE15/THp5nPnwgDMkrJ8HfriTqU65h6mK/63pTpzqFZDglZDldyXEqyHayKXZK6Gq7k+dkk+R2qBfUmW4COU4eWU4ZRbYnXWxfutoBjNR9Wap6UK26M18XskgX00uPoMQMp9SMoKutopsZSXcziiw7mBZeNrFOH/L9ErvUDifXdqPAltLL9mCyWsCkh8hypvgF9US1lolqLcP0HAbp6QzxM0atolK2M1T2Uil7GS57GC57GSF7GK52MUJ2MkJ2MUJ2MUDtINbpjRsQ8In1kuD0YaWMYbWM5Yj0oVbyuSZFXJZSXlb5vCRFHFE5bFfZ7FWFHFRlbNJFbNDFrNZdWaj7MV8PYJ6uZJ4aywI1itmygI0ynO0ynJ0yjOMJPaiUYrZKJdukih1SyasDDxEl4fzm9B/5zek/0krC+OCFMH5+rjnh0uwbeSC6IN95rKL60esgpfU38hld8rtx6Zjm0jHNtWOl/+3kzF8S7TmP7bcP72VOPX+bY4df49C+u/TptcxfTV3mF9V960V1qNlAW/0ybfVV2upX6KBfJM4cIEE/R6I+TpI+XSeq9UtkyCtkqYt0NttI1rtI0XtJ0fvJl+sUyesUyS2K5CbFcotieZVc9QJxdhKxdjyxdhyJZjmZ6hhp+gCpei+peg8pejcpeicRTs9vZf008mIIcysIcyuIM1uIM9uINztJ0PtI1AdJ0kforI+Tos+Spl4iXV0hQ9WSqW6SJbfJlrscmPLH+m396d8HJKBkDWEh9+hX8hE9u1yhovga3QprKc+/QVneLcpzPkLLa35RfY+C1I/IS/6InM4fkZ34EVp+jJYHpMR8VB//Xden+lcYr/BTl6+FL+QTkd95bjQFbjuKnPZ+Wd3hU2X1oyK6lxNHT3/VdQ8/FU4MFU4M5U4nSpwOFDrtKHY609cMoYfpT5ntRbHtTr4tpaWbSwsvnTAvmeZeAsFea9yA4K89fqFeLj1yx2B0IFePBT7WVuDR8SjMKPnOHicK8h2U1vXz+k8PSj4zwvxJIa+s+W9bzNIgqhtooIHvMM98BhpooIEGvlN8Vy+m/zfytCddP6sH9ZM8eVNx6Yhw69hbKGtYNMOgrKE4p+s3Mr+u18Uvp+cR6Mwh0JlNgL5BgH4Fn76BT7/yKdTi09fx6esE6Fp85hyOswrHWYHjLMN6XZ75OHzbFOTXVYF8lqB+cqyfrJz9kQhviPC3sWn8IV14MzqW3UazwRqqrWGWYxnnWIb4474LPYdUzyXmkT6sX5WRah0j1Vqq1BpGqNWMUKtYnL7nsWWY0+0W5QHnqAw7Td/GlylUR8jXj4rqGjo5Q2jhdSTUa0czX2tCfJH4fI1p6osi2Bf2jazrT6M4p2t91PqmLZvpnJJcf+Md4zUnzW1BghdKB68ZrXxNaOlrTLivMWG+YJr7GhHq+/QvPPq4DheM5pLR7LWGCtehu+cw2EliiE2nzCbT3EuhidcJ7ytEXJqAT95o3zxy7xPbxs0j9/CkJaluHPk2jWZuMWFuD4LdQhq7A3B90Z94X8dLxPMqCHBmEmhXEGR308icprGuJcD5OMa9IN/h1rG3WD5tHYtmfPFzR4aTRqaTTrbtR57eTr7eQIFeQ6FZQZFZSne1id5qG33VNkr1KgpNNYVmKUVmCcV6McVmAT31XHqY8VSYiVSYKVSYcfSyA+isD7NYZjBTjWO6Gss0NYapajS7O05hsoyku+ykRA4zxreUpe12UR23nwoZQ3cZSW8ZxXTZzGTZwRTZzlTZxjTZwmxZ74/6XsliWcIymc8qmc5GGcNOGcBhKeO0pHFG0jgvSVyWSM6pCE6qNhxQndmr4tmuYtiqW7FbtWS9jmCZiWSxac8GHccSHcs804kZtiMTbHuG2igqnAjaexG09cLrRfXD/tRNv8PV1M18LmE+l56uwxzHss4adljD88bwilb8QCl+4xeUf1Z1cvqfHuGhsP6zCK9KND9Qhre05W1l+Gup42/E4z+lTj7/p9RVXf9MGvFHCeA/RPhHv6h+X5rwvjTi3/z/59+kLiL61yL8jRJ+phT3taJWa44bzUprWWwD2al9rLQBrLABrDABrHhEVG/RzVin27LRhLHBhLFPR3NONeO8asZ5Fc7LEs5NCeG8dOS4ZHJSUjkmOVSrMsboCtaqPuySAeyS/hyU7pyQfJ6XLI5LLs9JPgdVCc+pUg6rLhySUg5KV9bLKObJAlbIJHarbuxTxbysQrkszTkjMZyXTuyRbn5BPd4vqSc8Jqk3yiRmyUZmyUZmSg2TZTsTZTc/HDqcGwWD2O8MZL/05aD04qD04rjK47KksUXG8Jx054h044SUcUJK2SyjOOQX1IekF6ekC6elmBekiBekkBclnxcljxecHuyQ4dyWjvxWhN9J3UMCvxWXf5C6KPZfSwC/FR+/lGA+kBDelUg+kMb8TCle1Jql1jDPsRw0mp8rxZ9FuKMC+SAoiL9KT6/nvW7duH30KG+vXMmfMuoqrX8vdYL6oaT+voRwRbXntgrgkqqLGd9kNbP91dT5bgAlbhN6uo3p6wRT5QQzwglkuNOIibYJi0wIK0w4q00cNSqPZbonNao7+yWToyqeG0rxmhLeVMI7/vPyW8lDWSXCGYlnkJxlnOzlTKdsnpc0tspgVshkVsokjks+yySam5lTeadqNy3k42N7FxPFUCeYabYZG3UbjqkInlMdOawiOaBC2KsD2KtDOK6a8JxuwhEdxPMqmOdVY47qRhz0U6MDWGIclhiX8Y5lojVMt4ZF1jDfGpYYw2xrmK01i0QY3WovSXKf3MD75AY8IDfgJ+R6P6KzfI94eYd49T3i5Ht0Ut+nVB1mndFMt4ZlxnBeKW4qxRuiuK40ryjFWaXYZDRv+iX1W+LyprjcVB7FTjtqdDP2Gs216FD2iPBGj9b11zuPTh+en6M9l+ZPuX5p7sUQ7iUQ6+SR6ZSTZwZSaIZSYHtTasvIc7Lo7HYg1e1EmhtDhhtLthtPd1NKqe1LllNKrtONClPBLF3OfN2dWbqQmTqPObqAYlNFiami1FRRZkZRbkZRYkbTzulKhJtHgu1HsamkxIyg0AwiwykkwymkxPZigprLODWHcWoek2Q5k2UDE9U6Jqg1TFSrGapnMlBPYZCeymA9lVFqIcPUFoaq3VT6ZXSV7GSk7GSUfzpSdjBKtjNatjNKLSPf9ibUSyDoieuTtl40c2UJa2UCR6Q/V6WYC1LBRSnhJenCBSllr8pnvyrjoOrGRp3FWp3FIpPMbJPLXF3IFDWTxaqS1TKOrTKc7TKUHTKAXTKY3TKYbUFV1MgQtkklu2UQ2dKeCGlOhDSnhZ+/utCMv335H2muQ/ACAr+x88/DXtMP720aqpyfDUpr/vXBmvpr0v96QF3k98lXOXG0rpraSiKel43PK/KL6h40coYTbtfQ2pygtTlNtNlLR7OBGLOFWLOTOLOPeH24XlSnq0tkqpdIMOtJNDUkmS10NttI1QcolNfqULUUSS1F8gpFcoNsdZx2ziCinf60dfoRY2aTpg+SoneSrHeQbLbR2WwhyWwiydTQwv1621Cgrx3N3EKauUW0t4tpbxfTwVbT0aygk1lLjNlIrNnsF9W7HhPVyfo0qfosaepl0tU1MtUrZKlX66upH97nP/qdwMOEJSUD0XIGLefQcp5BXT9iQNlH9Cq5TI/iq3Qvuk6Pgo/onv8RWl71i+q7aHnTH//9Nlq+j5YfkpnwUX38d2LH9+uiv505T13mT4v8znLbkOO29cvq6KfK6kdFdHcnhm5OJ7o5nSh3OtHVX4Vd5nSsF9R5bjRZbhvS3CiKbQnFtju5TgkZTgGJbhbNvUSaep1o7Iv+RvpUB/qiPvGzgvy6XvcVuSMJsUkEuBFfK7nhL8nD4+WtY2899j3Dk9vV103b+67RIKobaKCB7yjPfAYaaKCBBr4z/E+58PyfxJPViiJ1N6D/+mBN/c3E0558fdin+NH+aZeOfXtV8j53GIHOHAKcGQQ40whwpuHTVwkwVwgwV/Dpjwkwlx/hEgHmZf/0Eo5TjeMswXEW4TiLn/kYfNs8GlX4Xw+oj3B79GefJ6mPinBHhMsivBOhOGU0B01dheBqa1hg6yJURzqW/q5DV9epj8uM/hqSOtKLZazaxBi1kTFqI6PVBkar9ZzaerFeUK+bfJMBzW5RKhfoImfoHXSFInWCgkdEdaIdQxs3hVZeIi29OMK89rT04gjxvv4XCp/Fw0rvJ/nwwcfJAoleKNFeU1r6nl41HfApVUvrreENrXhLa+Y5liGuwxjbkammiIkmh2Innwi3gKBP+cLjy/Bpx4gntx2fG0kjL5YmXhrNvAJC3W60cPvT3BlIU2cCQW4JJsDD+lri+DrjeoV4bj987jgCnPkE2U147jfTn6+j14EUN5lUN4VsvYpcvZlcXUOeXku+XkmRWUWF2kFPtYPuajP5egX5ZjkFZhkFZikFZgkFZhFlZjrlZjpdzSy6mRFU2K5U2K7E6QMsVNOZqccxVY9mih7FJF3FRBnBFKlihGwhRd5gXtBa1rbfQR8ZT7mMoEyGUSKDmSdrmSkbmSbbmCZbma62MFM2skBWsEiqWSoLWCGzWS1T2SIj2CO9OSJFnJZ0XpI4LksHXleNuRKSyJmmpbzYvAvbVTxbVSy7dGvW6yhW6w6s1XHsU4lsUoms1AksNnHMNbFMttEMs5H0cVqS70bQzougjRdOlBdGhK85Yb6mNPM1IcjX6Jkfu55GU5/LULfuwZhF1rDZGu5ozX1/BfXvleLvlOJDfyX1nx7hQxF+JcKbSnFX1QnkV3VdD+IPRfNv8rHI/nepk9R1seAev5DG/IfUyeiHldgfSCC/E69ehj+sqP6FP0L6Pb+ovq4NF3QQ11QAp7XHTu2xwQSwzAaw3ASwwgSyyAQyx4awyoSx2YSx1URySLf3C+rmdZJahXFDmnJaUjguWZySVI5JPitUBeNMb9apXmyXIWyXoWyXIWySYayX4WyXweyXbhyVIp5TJRxWJX5JXcEh6c4hqWCtTKBaprNJDWa36s7zKoFjqj07dSZL1AA2684slonUyHhqZMJjkd8bZRJLZTEzZDPTZTMZ0p1tI04/dtw7X7Ofa7tOcC5pCOclk5clk/3Sl8NSwVEp57h0pUbGcEh6ckB685x054SU8ryU1IvqM6qQF6SAE7qCaxLPPa14U2tuKx93dCN+oBrzU+XxS2nEexLKzyWEX0kwv5HA+vH5BxF+Iq24Jrm8K625oiLZYFpzwBh+roTaLv34eXY2v8jJqednvXpx+9gxamtruXHxIv+QUcLv/WP9vvj4sfg4q5vwhmrOG6op17XirFac0nUC/Jh2OKGDOKwDOK4b8bIO4bIO4Xndiv0qnr0qjd0qm90qj4MqnTOqJZdUMK8ooVYJV5XillJclnbckaZckjjuSlNqJYJ7xnBPhEFylumygYMBFbwo7XlROrNfunFQSrgobXi51SB2ykBWyTSmSjHJIqSK8KYI23RLujhRdPLVnbPjvEA6euEMtR0Ya9sx3ySxTUezSbdmrYmi2kSw2oSx0DRnim3GbNuEsTaYIY5Df9elt+syyRomOYZJjmWStUyyhsmOYbJWjJdUCho9IFnukuInv9Eb5Ae/R4Z9h3h1j3h1jzh1nwR5m65qP5uNZoZtwX4VzhWlqFWKV5XmilJcVYpdWrNPK2ollHekTlTfF6FWKfo5lpG2GVuNZpPRrJe61iUdJbL+fPafD+59IvGn6adcvwT4WhHqxRPuJZNs+1NghlBoKikyVRSaUaQ5KaT4q6fT3Rgy3Tiy3Xi62gL62Z70N4NJdvIodAoZY4qYYkqYpAsZbzKZZHIYbnIpsEPoYkZRakbT1YymxIwm3hlApFtMjNObznYAXUwVxaaKfDuIFCeXNCePwXoco9UsxqhZjFfzmCSrmCzrmKjWMl6tZIJaxWA9gwF6EgP1ZAbpyYxUsxmhNlCpdjJcdjBCtjNStjNKtjFatjFWtjJetjFebWOc2sY4tZWZaiHz1VD66unEO0No5rWuXz/NvHTWymhWyhwOSCXnpAfHZBjPyVDOSjfWSgrLJZUXE8ZyNGk4hwtHM0JHMlansVrnsE6q2CwD2CzDqJHebFS92K76slv6sU71ZLl0Z630ZqMMZKaU0EKaESohhEoIzaVJPc10CM18zQj4Dp/LGvjyPNm+qKamhqSkJETqWhP95tb/h5G2vPfy/4vnpdWL6hBnApF2E63MdqLMHlqbDbSzi2lvV9DRrKOTqSHG7CDO7CVeH6KzPkW2qiVRbybOrCTerPHL6o2k62MUym0K5AYF6hIF6gqF6iqF6joZeheRbgkRbhERbiFNvUS/mN5Mkqkh0Wwg0awjwawlwawm3qz6wsse4IuiiZdOiJdBuNuL1s54WjsTaG0n09bOINrOpp2d7xfVy+hoVj4hqrc/IqoP0Vkf9cd+v+SP/a4lU90iS+6QLW/QSsY9dk/44QPhp5f+L0qWoOUkWk6h5YVHZPUFBpZ9RP/Sj+jb5SO0XENLLVpuoOUWWu6g5fX6quo6Uf0OOUkfkZ7wLilxP6FT1P9DkP3sKPRPi/xOc6PIcFs/RVa3r5fVj4roUqcjpU4HSvx0cTrQxWlPsdOeIqf9Y4K6sxtJvNeSLCeXTKeIzm428W4qTb2ONPa1IcgX8bW3bfcLJBk18rUlyNfmme+HX5WHwv3hAz/ac+iS3+2/jXT/MnzW/XMDDTTQwDPimc9AAw000MDnEi5CaxGCRGjyLX1Gg6D+7vJVLqI/rdL62x5jnzvIL6cnE+BMJMCZQIB5iQBzwc/5J16fJ8Cc83PWPz2PZ3fiOPNxnLk4zhysl/PMx+Db5mny+SGf1fdKaV1/Q/m090/0XOI8l46eSzt/pWMzn0sTn0ujAI8w//TLzncrL44Jso0Jso3xspXxsoWNWVNISkqitraWNeNvUiQX6O27Qv9GrzEw5Dxd5Azl7mmK1AnSzSxi3SI6ufl0cLOJdtOJdtMI/Zx+z98EyWmpn1m9/p8P7qGsoZ0XRfhnCOqnsd8aPlCK21oz0bVMc8KpNt1ZbEqZb/Lp7Hxz27Wy5hOpCjeP3CNLutJXJtBTzyHI15HGXjJNvVxC3TJauH1o6Qwj3BlNc7uIRm4PTICH9bXF9dLwvDJ8biUBzjQ8/++ehvYcqkaPeoyUjPRPbJfRXjQJbjyJbgKpTi9y9B5y9HZy9CZy9Xry9GpK9Ra6651U6J0U6vXk6lXk6RXk6eXkmWXkmSXkmSWU6yWU6AWUmiq62i71pJlFjFJLmabHMEOPYbYaz0KZygo1lxVqHtWykBT5MYPkBWbIJnZnn6NUhtJFBlAo/eghw5kic5gnq5kum5ghNUyXGhZKNYtlEYtlHkvUTKrVKFapIaxRvdiqMliru3NakrjixPL9oMZca5nNyXZDORlbxZnUKk63jWaVbssSHc8yncxelcpulcIW1Zk1OomlOpFZpgPjbBQjbSvKnUg6eZF08FrWx3639Ed+B/mCnvkx62k09nmkei4DHcsMx7DcGs5rzdtacV8p/trfW/gPflH9d0rxO6nrFf2+Ep43Pg5qj0taU6s1V43mA6Xq48D/TRQfSp2I/g+pq5B+KDfvSqv6n/2j1Insv5c6SfkwJvpvVd1n/VGE9/w9kX+qFG9qh7vKx2sqgFsqkIsqkMPaY7P2sdoEsMQGUGOCWGh9THNclppQdulWvKBacEE154JqzlnVnLOqJWckjhOSw0lJ5bjkckSK2Sa9WKCHsU36sU2GsllGskWGs0FGsVyNYb2dwmozg9VqOuv1RHZLHw5KOYelG4elO4ekBwelJ/ulD6tkCgtkARtUFfPVTEbo4Qx02lDgtKPI6cgqGeKP+66T1AtkGQtkOfNkDWUykPO7znL14tXPbDFRW1tLgjTmsFTwnHTnqHTjOenun4feHJYKjklXjksZx6WUE1LC89KFPdKfE7ozr2rNFaM5YMLYbFqyXrdim4ngkI7iRRXBbRXG91RTfiHB/FoC+YP46ivp/8U/hn+UQH4pofxKQvhQhHeVYpoIuxIT+aCoiA8KC+v5cWUlt48fr5/3S0fqHnb4lQTzPWnJfWnCLeXjNdWMd1QQP1CGB2L4QIS/krqK6wcSyPckhLuqOVdVW86pWE6reE6oOF5SLTivIriuPGqVwytKcVMJr4pwSSK5LO24KKm8LMmclCLOSzxviXBPDPeNyxtSV029XQazQ1I5K624Ii245ueStODFoHK2SiXLZRYXpR2viXBC5XJeorkjwkUJZ5MqZbgpo70X+Yl9L84LYogTxijbmkk2kiobSaUNZ4ATSn+nGb2cpsR4wYQ/cvxo5au7Jsh0HXJdhyLX0tu1zG49mM5yh2S5Q4p/miCvkSB36CyvkSJ3iVf3SFR3SZY3KVd72WU0W43mpFZcVIrzSnFVOVxRilOqJZuMYa/W3BfhrgRxW0K4K8IlpZhowylz6+LCVxvD/vBW7AmL5EdjFnypa9gAXxSBvrYE+TrQyi2ko9ODXDOSIjOaIjOWHDuaXDvAL6djyXLjyHESKLN5VNgSetoyepm+FNoedLeZVNo8xpgihplUqkw6o00muU4mBWYoJXYMpWYsZWYsmXYEUW45UW45ic5g8uwIiuxIiuwo0pxiOrtZJDs5DDCjGalnMErPYIKaxyRZ6RfUqxivVjJeraCPGUc/M54BZgJD9WRG6GlUqWoqZRvDZStVsoVRsoXRspmxahPj1CYmqE1MUpuZpDYxWW1homxjjRrOBhlEtYxlmF5Ahh1KoD+VJswLZZYawnKZz0JZy3zZxEyZQ3VYKrcqF3CjcjG1I5ZybeQK7mzZw92jR3ntxAkuL9vJFJXMal3EEt2VNbo7m1RPtqteLFVdmaW7sFCXsT6wnAMtyymXBD688e+8WxPFTzYNIUSCaSKNCLFNCPmcBJkAXxCNfMEENkjs/xYoa7h0pE5E19TU8Pbt7/P27e8/Jqsf3uMYaYmRaFxfEp6XRmN3AC3sAiLsUlraNUTaBbS2U2lrZxNtF9DOLqODXeMX1duJM3vJVJdINNvoZBcSY5cQa5b7ZfVqstUFCuQmeeolctVZ8tUF8tVFCtQlUk0NzbxkmnqJNPUSCfRF+MX0x1I63qwgziwjziwl1iwhzC3+xPJ6vhY08mJp5MXR1MunhduHFm5fWrgDaOkMJtKppJUzkihnLK2dCbSxU76AqN5CvNlBgt7zeDW1Ok+aepkMdY1MdZNseY0EvZdYs4ntU+/V3ye+vPv/MmHgR2g5gpZjaDnul9Wn0fIiWs6i5TxaXkLLy2i5jJaraLn+iKi+/Vj8t5a36uK/kz5Cy49ort6gnX6elnYpgV7SU7eHRyO/E72WJLmRpLitSPXL6ky/rM5121LgRvt7Vrf/hIgudNpR6LajwG1HgRtNvhtNnp9stw3pbmuS3VYkeC2J8VrQ3gsj0Ukh3k2ngxtPqNf2L74vfBGZ3cCz59EigQYaaKCB7wjPfAYaaKCBBj6XtiLEiNBZhAwR8kRIEyFHhFARWnzN9/86PWWUNU+tRnz4/t9UP7D/rWjP+dKi+kmp+WWieL8qntuvTk67YwlwxxDgjibAvIjPvODntJ9HX596jABzGs9uwXFm4zgzcZzpWHfAMx+Db5tH4yyf7G31eT3Hv24v8a+6TT6kMmcqrWwsmbYXffRMInUnRIQ3jyXRRa5RJq/Qy7tDqVyhVF6mRC5Q7rxMjllCslNBklNOglNKrFNEhBfzF1uGz+v//V8PID9L0/wrfkF6xmj+Xil2WcNcx7JN9WGTrmC97kqV/XYkfKJtzAppy42Mui9lMm05o9RGhqv1dNUzaewlE+Jl0dztQrjbkwhnMK2c0bSy0wmzGwl2+2MCPBxfDK5XiOMlPnX8ZDmZKQAAIABJREFUq0aPqo9J/yIoremfPYgoG0WcG0uGXk223ke23km23kKO3kie3kiZ2k1XtZtuejc5Zh05Zg05ehU5eiW5ejk5eiVFegMlZhSltogSW1hPuS0mXy9iqOxiqUxjqUylWk1nmcxiucxluZpPtSxihBxhsJxmUchuesoodme9yIrwhayKmE+x9GGMjGWCTGSSrGSarGGOrov7XirzWCyzWKDGMUsPY77uywLdlTmmgFmmhI06j9udsrjTJpUXmnTj7IAlvNBvKVMlgaXSjnkqnWU6k/0qk50qnW06jdU6lUUmhRkmljG2LVW2DUluGxLcKGK9VnT0WhLttaCNP/b7WR+rPo+WPpdYn8sEx7LKGs5pzatac9NfSf3zR/iNnx8pxQWjWGoNfVzLPMdw1GhOG80PleJfpE5E/6so/iSKv5OPJfWf/a9/K8IDacw/iMO/S11F9sPq6d+J4Zci/EYp/kY9nCp+rYT3leIn2vCu8vi+cnlDedxRHq8qj1oVxHUVxEntcVL72GWCmOtYZjqWKY5lmY3gggrnJdWcMyqUF1UYL0koZySOY5LL85LJUSnksJSyT3oyXw1jqwxkuwxhs4xks1SxRkaxIWA6a90ZrFIzWK7nsFQvYIlaxBJZyCqZzk4Z5I/X7sV+6c0+6cduGUi1zGamLGSOGs5Q050krz2FTkemmlg2qe7UyETGyR6mSg0nB/bk/K4znN91hgv7zn3h/TYpKYktGRNZI9PYIwM4KD38ld3dOCTlHJKuHJQyDkgZO1U8c3UZm01T1phI1ul49ukOrNYdWGai2aKj2GFasseEc1yHcl6H8I5qzE9VML8QH+9JGG9LLK9LKi9JGdelgJuSzfclln8Uh9uSzUnVnrni8ZMu5bxfVlbPD4aM4MaWPVw9eY6rpy/QVHzMlGb8RIXzgYTwngT4pXUdf/0IvxThXWnCOxLOm9KSW6o1d1RTbqpmvK4cbiuHW8rlFeVyXbm8ojQXJYLz0p4D0oOzksxlieO4lHBROvGWyGPcl7p2HFekBcukjK3SiXMSzkUJ55LURcSfl3COS2eOSjHHJZe7YrhvDW+IyyEpZbMM5YKK4LpSvKDC2KIKGWUKifY+rg5r6wWS7waT7waT5wZT6AZT7jYm2w0my08r7/Fo5QifSxufS2fPI85zSfYcMjyHeL2DZPcu8XKTotAfUBz8fbo2ukmO3CRBvUqaepVUuUuqukOqvE53tYvndCDHteYFrTit6/pPn1MOF5Riq+7MJqN5XituSVPu+9fNHRHOa8UYG0qorznV1rDYGhZawzxrmG00bZwvVgFXJ6ijCfJ1JNTLJtwtIMItJcFWkmMnkGfHk28nUWCnkef0ItuJp8BJodwW0t0W0cN2oZctoY8to5fpR3ebSj+bRR+bQj/bmcE2hV42lXg3jSzbmxIznlIznmIzgU52AG2cnrRxepLqVFJkR1No6kh2Cklw00l0MxihpzJCT2Okns5ENY9JsprxahXj1ErGqmWMU8spMyPoYUbRy4xmiJ7AMD2R0WoRlbKeEbKJkaqGUaqGMWoj49UGJqoNTPYzVW1gmtrAdNnAEpnPNhnEdj2EHWYoy2QGlWoLKXYwMV40cW57hqiFZMo77C4Yx19NyuHVEQu5OXIxr4yq5vroFVwdt5q7R47w+vHj3Dl1qv64MFynsUCXsEZ1Y7LJZ6BNZ7TJYaLJZ7ouZL4uYYEupUdeYxZKBkeknCNSzqasjvS1MfSxn7zWi/DCCfdCifIiaOtFEum1IMwXSkiD8PnOoz2HwowSpo+b9annkZqamvrpw3udvLShBHl5NHUH09ytItQdT7gzghbOAFo6w2nljCHKTqKNnfmEqN5Isj5Bgt5CezuDjnYOHe28elmdYNaRL7XkSy3Z6iQ56hQ56jQ56gXy1DmSzAqCfFEE+lri+PsTh7tlxJnlxJlqYs0SYu0iYuwCOtn5dLJzibELCfFSCfC1JtiLp6mX4yefZm4hzd1SQt1uhLk9aeH2IcIdQEtnCJHOcFo5o/yieiJt7FTa2plE2zkfi2qznE5mNTFm/SPV1LtJ0PtJ0ofprI+Sqs6Sri6RoWqJMetpbxeTqA+SI2+RqA8wpvdraNmLln1oOYCWQ2g57JfVx9Hy/KdWVWu5iJZLj4jqV9By8xFR/TD++y20vEOw+gltzUHamv20MftoY/bQws4iwIv7xDbxaOR3jNeCOC/iC8nqJ0V0rv93OX6y3TZk+clwW5PitiLRL6g7eOG09UJp5WtGG68Nrb1O30gFdQP/c2mI/W6ggQa+YzzzGWiggQYa+FyiRYgVIVmETBEKRCgToacIA0SoFGG0CL1FGChClP9vPu99v448fpqYfprwEanrhbx8xoYGYf0VKch3eOXYOi4d+XRx+VBML5uypr4n1dIZ30y/6S9CgDuOAHc0PrcKnzscn1uJzxx/gmOPcPQRjtS/9uwuHGcajjMFx52E40585uv+26Y4p+snxvPJPlCP8nB8v8349if5rAdSHsqMh8eU2iNrODrld5SrO3QzNymTVyiT65TKFbp7R8kzM8iyg8iw/Uh1ehHlPv1p/G+DLvndEJH6iu8n1/nD14UZJTT7ipL6ptb8HxFWO5Z9upBDqjf7VQUbTIevFbH+WQxwWvCciuGwiiHea0K6U0qlWs0gvYr+eiWdbSVNvRx/X+ruRDgDiXSqaO1MItrOJtJsp7E7FOuLxPF1+NTP+KLH/s87H8Sp+WTpA2Tp3WTpbWTpGor0Tkr0XkrVHgrVNrL1BrLNOrLNWrLNanLMenL0RnLNJIqdAoqcfAqdPAqdPMpsKUNNBT1UNUPVFpaqqSxVU1kmM1gms1gmc1gm81mmFlItiyiQa3STSsplCMubL2KerGGerKZKJjNaqhgnI9jWfg8z3NXMlrUslYUskGqqZS7r1GDm6p5M0YVMN5lMMFkMMV24WtiJnRLIi636cDGihDNl0+knnXgzu4orqcNYo3I4pHI4oLLZqzLZrDJZqdNZoOOZZtvRy2lHqhtNvtuGRLc1cV4UnbxI2nsRNP0K1fzPgjjPZaJjWWEte43hpNGc15pLWvOm1rylFD9Smp+pugrpm1qz2Fp6uA4THMtQ12GqtZwwmruqrmr6X0T4Z1H8kxh+Jw+FdZ2k/pP/938jDh+Iy+/E41+lTl7/o5+/U8KPpU6G/8BfPf1X/ujxv1aKHyvDu8rlh8rlHeVyX3ncVh53lI/XlI/bKpg7KoDnjcMaE8JCG8x0x7LWhFGjm7JfN+O0CuWMCuOyNOOcdOCIZHJaUjgmORySMvZKb6pVJZtkKNtkGDUymg0yjpUyhvVenaBeqWayXM9jiVrIIlnMQqlmvqxgrqxijqxmqSxgq1SxWwaxXQazVYawVYayUOYzTZYwVY1hkS5gu47hsI5nr/Rgg4zntcEdWTZ4JRf2nuPC3nNcPHT+S+23N4/co6NUMkW2skMqOSgVHJDu7JVu7JZuLJFJTDTFLDUdmGeSWK1TWKvj2aBjWG46MNlE09tpQ7kTxQjbkjG2BZNsGCtMBw6rPE6qQmrUOLarUexRwzighnBIBnJSenNOyrksRdyVFO5JEgtkFZfaFfD9wh68ndOD+5k9uJ/dgzd6V3F5z/NcOXiKcAmkt+TzhwyHP4nmz1L30MJvpa4f+a9E+Lk4PJBAHkgQ96UF96U570gw35MA3hbLW8pyT1leeyipxXJZhfKidOKkZLFfevGCpHNROnJKcrks7erF68dyWtdL6rOSxPnMXGZLBzZLW05LKOcklAsSyjkJ44yEsUfasks6cVsCuW887vn//i0RLkgsG2QchyWDy6quUvm4as4ancUEU0o3m0prL4xcN5gcN/gxMZ3pBpPhNSLda0Sa98nzWSt/hHgnzyXRc0n1HDqqG0SrWqJVLXGqllRVS7lcp6vUkqZeIV3dIE9ukCG3SVev0lt28YJW3FCK57Vmr9GsN4ajWnFaKbbqMLYYzQuqMW9KXWX5PRFuinBKKxaaZpgAj0m2MXOsYaY1TLOGyY6lj9Pic487jwvqHMLdYiLcrkQ6PYhy+pJox5FvZlJoZlFk5lJkFlBiS+hq8+hmC6iwRfS0xfS2JQwyZQzXA8lxOlFmkylz4uhuE+llO5PqdCbOTSHT9qbETKTYTCTTjqed0592Tn/i7DByzWgKzNh6YtxkYt0UspwiKvUkKvVkxqgZTFBzmSyrGa9WMkZV+1lGuamiqxlBsR1KDzOSAXoso9QShqlljFDrGanWMVqtY5xaywS1lslqLVPUGqapNUxXa5gpa5kta5kla9iuq9ilhrJTDatDhrJapjNVFpDhFBLrtuf8nHO8v+t9yqUVr45ews2xy6gdv4LrE1Zzc/XOOkF98uRjx4SLxy5ydtgYKm0GpU4CfW0yQ2waI0wmY00OY0wOPWwqAb5gZut09ksZ+6WUg1LOHunKDtWNYTadaK8VuU4SGW4cyW4n4t12dPTaNEjq/0Zoz3ns2vnzzieBEoZnPx7TQC+DJm53QtyuNPO6EOp2J9zpS4QzhEhnJFHORNrYGUTb+bSz1cSZHSSaPUQ742lnJ9PeTqODnemX1XNJ0wfIU1fIVS+RqY+QpY+RpY+TrU+QrU4Saz/ZSznMLSbGLiLGzqeTnU+MXUgnM59OZiExZgmdzCLa2HE08mII9hJo7KX4Y72z/aK6uF5Uh7s9aeH2JcIZ+BRRPY22dibt7Dza20WPVFOvI9bUEGe2Em92kqD3kaQPk6xPkaou0M4uINTtRqzeTJa85o/8vkucvEek/D3tIs6gZRfTKz9i6rCPmDzkI7+sfs5fVX3iKVXVD0X1FX/890NR/ao//vsuWu4RpO775fQuoswWoswmokwNrcwGWtl1hDnjCfB1ql+nj0Z+t/fC6OiF18vqBL+sTvbL6nS/rM72C+tHRXSm25oMP+lua9LcKNLcKFLdqHpBHetF0MELJ9oLJcprRoSvKaG+Jvg+J62hgQZMQIOobqCBBr5TPPMZaKCBBv6XUJhRQl6GkJfx5f4uUoR2IsSJkCJClgiFInQVoZfUSenhIowVYYoIs0RYKMJyqevnNlmEChE6iRD/yPsq/dXk1pO9pj6PR/vpFmaUcPPIPT58IP8je9v8JemS343lMzagtCY/S3PpWB3LZ2xAWfNMHgTwuSPrxLQ7BJ87GJ87CJ85hM8erMMcxGcO1GEfsh+f3ednr//f+3HciTjueBx3HI47FuulPvN1/m3zaTdJn/YwwsP9acG41X+RcV4+Y8NXkpAJUkI3uUCZvEqZ3KLC3mF42E6KzVgK7ShybSXRbvozWdcPI74e9nZ/dH0/us6/ynHyYYXxpi2buSDCyy3DOCt9OaZy2G5CmejYb225ZprW7NAd2aE70tMJJ8AXRbLTj766mp56Kd31UhJtFc3dUsLc7rRw+xLpVNLeTiTOzqG9XUwbs5vGzshPXa6vKqefto1Eqt5k6b1k6R1k620U6QMU6wOU6P1k6s1k6U1k6Y1k6Q1k6c1kmmpSnHJi3TQKnFzynGxynWzynGz62lKGmwr6qCX0VIdYqqaxVE2hWk1jmcxkmcxmmcyhWuYxRyYTJ4vIkLnkSU/myWrmySrmyyrmSTVjZTg74/axPGg+42UXk2Ubk2ULs2UV1TKbbTKA7dKXjWoQU9UketgySpwOVGnNKsnnWqcqXmk3hIUSz5sF87kcm80mKeCo5POcyuOQymWnymaDzmaFTmOJ6UR3pwNZbgcKnXaUOW0pdFsT70UR57Wiqa/JMz8+fR7tfC7lnkNP16Gf6zDRsRwwhlNGc9BonjOG61rX96a+rgPZaYIp8Bza+lza+vtYT3EsE7XmddfhjyL8i9L8iwj/Loo/i+I38nEc9L+L8AepE9H/IMJvRPhrCajvWf33IvzZ3/v610rxktZc0Yq7WvFjfz/qXyrFB8ryA+XylnJ5R3m85ee+8nFX+birAnhNgrgrDneU5iUdyD4dylrTlBm2ETNtIw6pcM6qMK5IM85LR45JJickkxOSy1EpZL/0YKbuSbXqz1YZxiYZzToZT403jpUyiVVqBivUbKrVPJbIIhbJUubLcubJSmbLGmbJeqbLJqbIZqbIZmbLctbJOLbLUHZIJdulkoWymJmyklVqLLtUOdclkS0SR5g056WD5+t5+ehLX3q//fCBsDDje8yVlRyQHuyTHmyUESxUPelv05mpC1im01mlk1hh4qnWMVSbDiw27ZljoxnitKHUSaNKd2ey7s0CNZcFai6L1RyWqdmsVDNYpaaxTk1ioxrHJlXFdjWMfWoQp1RXXpJ8bkgaS2Uxt5OHsEnCqJHm3Cvoy1uFfXhjwBiiJJgICaIq6Sid5afclGw+lDpB/Qdx+b24vC9BvCshvCvB/FAC+IEE8q4I74rwQz/viOFtZbinDLWqGddUGOckjmNSyGVpy0nJ4apE8aKkcVVac0uacV/UE4Ja1XNeErgibbkhzTnfNJVtEsz14GSuB0VxxYnmVkhnnpfmbJcI7mRN5qjk86aYT0jvWon0x4FP45QK45w/UvuwCmGl7sw0k8dYE0cvJ5I8t9ljYjrNa0SKnwhfwGP7bgufS2ufS3ufS4zn0tpNI1JfI1JfJVJfpa2uJVFdoZtcpqtcoViukqmukSfXyJcbZKpX6Sdbuezvy/281qyyhlXGsF/7OK4UO41hhzFcVY14Q4TXRLgjlmtKOKw1M22dTBhgWzDZsUx06nraj3YsVY6lxWekSHwc8f2xoG7pdqOV05Mopx9tnMFEOyMoNNUUm4V0MUso09VU6OmU21wqbD49bAG9/JK6v+nKcNONrrYrOU4ceU4MRU4cpU4CHd1EYtxkv6SeQpGZRrwdQQdnKB2cIaTa0RSY8RSY8eSb8WTaIXRwE/9/9t47uqrr3vf9zTnXmmsLCVCvgAQSakhIQgIkqkAg0REdUUUTvUr03nvv1eCCbYrpxgVM7NiJYxMnJz5OcpJzzzlx4iROuee93Dvufe+Nccbn/bG3ZJniuOXYOVd/fMZGG4295t5ba66912d9v5MUm0VfM4LhejKj9FQmq7lMVguZKquplBVMUEsZr5YyQS2llx7NsPDp9NVj6KvHUGpGMURXMUAvYqhaw2i1jvFqDZVqDVPVGmaoFcxSK5ijljNXLWe+rGChWslCWc5aNYudqoI9agR7ZAS7ZSQ7pYKdUsE2GcsEmUiudCZVmpMmLbg8bzs3p6zi+rS1XK3awKsnT/LKmTOfmguuXLjChePPc+H486Q7zensptLTzaCPk8VgJ4chTg6DnBzivASCfCHsUF3ZLv3YJn3ZIeVskaFslnI2qkF0dXPqJHWeTauT1EleAvFeDNG+SMIaRNO3mgebvh53DDl/+hqjBk5lwejhhHtpDz2Oz9ecUK89YV4XIrwSom1/YtxhxLtjSXAn08KZRSuzjGx9hCRnCi3ccSS6E0lyJ9PSmUZLZzqpppoO6mkK1QXy9THy9aEARyjQxyjQx4m1vR75PFo780hxZpPszKSVM4NWzjRaOlNo6Uwm2ZlNsjOHGNuHEC+Nxl6bR4rqSNuTKFtaT1TXJqorSHDHP1D7PY+WTjXJzlJSzEpam7Wkmo2kma2BdakPEuOW08ydRBMvh1ZmGVn6JPnqJvnqOmnyfRLkn0mQfyFe/o0E+RVN9UtotYepo/cyZeR+Jo04yMRhhwMV4CceSlWPLPsPhvf+D4aW/AflPR+1TvVtrPyIRurXgeS0X1AnOBuId1YR7ywnzllGnLOEWKeGWGcREe5IfD5/W1SsL5RmXgQtvIjPLasfFNG5NoGcAG1tAtk2nmwbT1aAdC+WlDpBHUGsL4yov4PPzA18u2gQ1Q000MC3hG98AA000MB/AbrkF1NRUVFXZ/V5TtDfOn6P5VVr6ZJfTJf84sc+djMRkkXIFCFX/BXf3UToLf7k9FARKkSoFGG6CPNEqBFhpQjrRdgmwl4RjohwWoSnRFivFGOtQ573xdJ8X1RSiMinJPWDidDunXp/4x9KG/h6cHwJ+OwIv5i2g/DZgfjsADxnbz324Dm7693WsgvP2RlgFz5nF9ZdjGvH49pxuHYMjvfokwr/1fhrX5JqJaojUUzPGfE3H88X3ecrKir4y3349/v3KMoXnpnfhzI5Sk95iVJ9gN5mFiVmOq1se1Ldzn+TMTfyxRHki8bni6SRL/qxv1e/Vv1x1epfpCZfe+5Dr8d/Ky3l/x4q3Ixpy0HHsN8xzP0bSuopTgLrdEvW6ZaUuJE08iWS5Q6iTNfQS1fTQ1fTzdSQ7owj2vYLVBKOJMWZRJaZQ5ZZTLZZQ6o+QYIzlQhf8COf19cpqhtLa6YUXKBIHaKLOkpXdYTO+iAFegcFehsFegft9W7yzAyy3WKy3GLSbRYd3QLau/m0d/MpdPMpd3owypQyXE+gszrJEjWdxWoqS1WVv/ZbZrJMZjNHKhkovWktg0iTLfSUIcyR5cyStVTJRkbIfkbIFirtfsbKIcbKEcbJQSplD9NkCytkOtulnF3Shz2qFydVLkdULjt1HJNkNOcSu/BCYjE3Uiq40TyT5+PGslN6cEq6ckq6cFAVs12VsFH3ZJ0qYqzThi5uKp3c1nRxk+nntqS3m0ixbUGm9+0+OR/js8T5LO09S5Hn0t1z6W1d+luXcuuyyTEcMJrjgTT1Ta05rzXLnGAmOzFMdFrTzi0g0kuo24deGDuW93v35lehofzJ5+PP1vKx+IX0vwWorfGurfn+rfgT1e+Jy28D//9HEX4mDh8pxW8CPKE1R43DE4H1rt9Wig+U4UfK5V3l8qay3FbB3FGNuauacFtFcEtF8qoK5o74uCuWO+LxsricV6GcVRFs0MHMdIKZ6YSwTYdxRSJ4SjI4LXmclvackQ6ckK5USGeW5VezrGwrO4p3US1D2RRSxSYzgbUyjVUyk+VqAUtkETWymEWynAWyknmyhjmynpmyiemyhWmyjamyk8mym0myl6mym7mylg0yjV0yml1SwQJZwWaZzFaZSheJJVzCuHDsOS4ce46Lx5/n0ukLX3ifXV61lteOZ9FXrrBPytkmI1mqu1Cje7FK57NE57FYZ7HKZLJSp7NCp7JKt2GxGshCPYBqWUaNLKFallAjNSxW1dSoRVSr+SxRc1iuZrBCTWOlmsQqNY5lajTT9DAm6UHM1GUs112ZoPIZJbGsl2jWSRTrJILbKRN4NqKYGdKEhICk3jx6FlnyHrekA/8qLr+UIH4hjfhHcXlfLO+I8IMA9QX190R4U4S7EsRt1ZTnVCrnVB5npAOXpQVXJZYbEs6zksZT0pYr0uxTaefXRbgrltfE5Q3xJ6mfk3Sek8zA+tQOL0gSVyWOFyWC5yWV85LBZUniengcVyWBc1LAISnjirTgrgivifOpx78jPo5ICbtlCIekK6dVc55TmmeUZr9qwmLdkukmjbGmFf3dBMpsGB1sCG29ELK9ELK8ENo8Ik0d57NE+yzhPkuks5k4fYk4fbGORP0CxXKBErlIiVykq1yio7pMN7lMF7nKKLWF60pxQyn2a81ix7DUMawyoRw1mp1Gc0hrLqgoXlSaW0pxW/lrwfcazSrjvyAsz3PrxPRo12GE6zDMdehkHz8X1q5B7a/47kacLSHB7Udzt5xEdwQt3TG0cieQZxZRrNdSrFfRQ6+lh15PmZlAH6cTfZ3ODDDdGGiKGWp6MdT0ZoQeSYZtSY5NpsC2pp2bTiubQYrNIt8ZQHc9m45mBtlOJa3dMaS74+joTKaTM5VOzlSKnKnkuyNI8tJoZTMoNUMZqicyXs9gipoXkNSrqFTLmKiWMl4tZl7kFjb3PMqmHkfZ1P0wm7ocZGarpQw04xmkp1GullCuFzFU1zBcL2KcWsoktZyZagmzZDXz1VIWyjJq9HIW68VUyxI2q0p/mlpGBuaI0eyUCjbLJDZLJfuCJlEpFeRKF1pLc56bu4frszZwY9nOhwT19evXuXrpKhfPXOTimYtEqTBybRId3WS6uq3p6aYzyClgtOlOsduBaXoAm9RINslwNskwtskINshw1quhrFPlTNW9GOh0otTtQHc3jyI3izybRpKXQIIX+zeX1LXL1jR8H/1ydO7kPrRMkcinRfX509d4+sQ1njx8jbP7r7JgSG+ivLY09jV76PF8vmY08fII84qI8HoSbfsR4w4l3h1DC2cmGWY7LZxKEtxhNHNH0dwdQwt3PInuRBLdSWTrrXRUz9BRPUOu3kmu3k2e3kOe3ks7vZ98fYhY2/ORz6W+mE5yK0lyJ5LojifRHUsLdwxJzlSSnGmEeu0fKarDvc5EfEpU9yPGDia2bn3qcTRzK2nuTqWFM+Ohtan9ld+bSDfbiXb7E+MOwgR5hHhpJDkLyFMXyVXPk6cukareIEF+RoL8Ewnyy4Cs/lcS5N8IMk9hzB5cOcbUUfuYPPIAlcMPMWXoJ2tVjx/4H4zs/wTtU96kdfhPSQn7GclhP6ddy/+BlTtouUJq0s9ppP6JYPUhcfpZmpvdNDNbA4J6NXHOUmKdRcQ4c4lxZxPtziTanU60W0WUO5UQr4AoX1NifWHE+8I/t6x+lIhu48XRxosj04sjw4sjw4slPUCtoG7uRRDXIKgb+Ap80aX1GmiggQb+BnzjA2iggQb+jqmoqPhKJ+cf5FGyOlH8Kegs+WQ96mLxp6MHijBchLEiTBZhhgjzRVgiwmrxC+rtIuwT4agIZ0R4RikuG81No3lVa97QmqOO5rSjmes6dHpMMvPLCOpa6gug+s/xy6a5G/j24fji8dlyv5i2/fBsHzxbhudsw3O2PoYteM7memzCczfhOZux7gJcOxrXjsK1I3DtMIzv278e69dB506uPxl//NP70JXjxbx48nXOVfWnQg4zSbYw0IylmffoWuavypdJztbf32tPWp2bfpfBehkDdA399CIy3OKvZXyNfLH9ns0VAAAgAElEQVSEeqmEeilEeG2JsR2I8vKI8LII9VJp4mtJyCNOgtXy4AUB9QX1R/e/+Pz04PrMrx06xFMiPCnCvaQknjCG08aQUe/ioBCf72t9z2pMCxabRBabREY52QT7kmnsZVCiF9LdzKeLmU+RWUBHs5BUZ1Lg5FkFac5k8sxs8kwNeWY1eXoL2fo4QTr/axfU9f9O6ifXpxXU0FmdoIs6Rgd9gHy9mwK9j/b6EFnuUDLcLmTYzmTYzuS5BeS7ebSzueTZHPJsDv2crgw1PRmiR9NFHWKxqqJaTaZaTWaxmsISNY1lajLrZDrrIucwRiZTWXCIue020VfOUirn6SEXGOBdYah6kgo5zGg5RoUcY4Lso0o2MUdWs0oqWStj2CF92aH6c0B14qRqzVGVzT7VkcNSwGEpZLMMYL+tYIcMY68MY48exXYZyiY1mA1qEEt1IQOdDIrdDLq56fR0UxnmJDPIbUU/tyV5XhgtfJaEv1E1/FchNFAPnOqrrQe2dPRcunguPT2XMusXTXNdh22O4YgxnNOaY0azy2iO6yD2mFBmmWQKnV6UmuFkmfZcv36d26dO8ZOcHH4XEsKffD7+5Hn82Vr+YIR/Fb+kfl/pT6q8xS+sfy/Cu+LwsXyStP61CL9QDr9R/t97SSvWGYdtxnDEaP5Bad5TDj9ULu8ol7eVyz0J5lXVmNuqKbdVKLdVOLdUFLcljFekEZcljtvi47pEclOCeUE14qRuxEoTTJUTzAmVyNOSwSkpZK/K43SrETxRPIuj885waNUVdi68xpbJl9gw9jLr8vcxXSawVKaySmawWmawXOZRI4tZKMuZL6vrCepNVMlWpsl2psguJsseKmUfE+Ugk2Q/lXKQSjnILNnMepnBSDnB3YoThEoTQqUJF09d4OKpC19KUNffZwdKInuknONSyGHVnr0qnw06j4U6hzkmm0VqOEvVUBbJKhbJShbKahbLUhbKKmpkGUukxo9aRI2qZrGaT42awwo1k5VqGmvUZNap8WyR0WxXwzgiAzmjSjkv3TkZMYAdEssdied7LaK5KEUclhEclhG80X468RLCgjZlREgQJeLjaeXxlvj4B9G8J4r74hfTb4niTRG+G7h9XRSvifCKeFyUBJ5TyZxQeZxQBZxXCdwWww1pykVJ4Lykck1ieU0090TVpZ3viMcrElwnqO+Jw2npxBHp/SnBfFtCuSpx3BOHO+LxqjTihkRxS0XysjTlgqTygiSxTqbxkjTirhjuiltXG/4dUdwRj2clgwNSxg4ZxlYp4SmleUJrTmnDLt2U6SaOIW5zKtwEhrpR9Hab0M0G094Gk+EFE/VAmro+Ec4G4vRzxOlnP0WWukgv9Swl8hwl8jyd1AW6ygVK5DJjZTM3lHAtIKrnO4bJrmGak8gR7W9TOK01ryqHi0pxSSmuK8UJrdhsNNWOJsgXSowXVSemB1uHgdahn3Uos+5ja5+tL5wIrwPRtmtAUPeluVtOkjuSlu5Ykt2JpDjTSHVmUmBW00Nvo6feRIneQk+9nVKngDKnPQOdbgw2xQwxPRlr+jJGj6HQ6UW8l0Qbm0wrrzVJXhrZNpd8pxeFZi7tzUxyzTTSnYmkORMoNFUU1TGdFFtAC681iV4qg804humJTFFzmKLmMlXVMFmtoFItZaJawgRZzLIWu9nc8whbeh1lS++jbC09xuZexxgdOY/2zmhK9CJK9AJK9UIGq8WM0AsYrRcyQc2iSs1lqlrIHFnAXFnKYmcZS2QRq2UWu2U4u2RUPUk9ms0yie16HLucscyVdQyXs9xc8DbPbDjN89UHeGn/0c81LwwpGsBQU8Qs3Z9Vajwr1Fhq1GiqVQWL1HA2yFg2yjg2ylg2yRg2qNGsVyNZp4azWg1liOlKP6eQEjefzm5b8m0GWTaZBC+WGF8U4X8DSa09/+fsB5/PmPHjvvHj698TSms+uu+/8L7+Z38tLs+cvMZTxz6R06d3X+Xk9qs0U5NIcmYRb4se+7hNvBxCvUIivB4BUT2EVmYRSc40Ym0/4uxA4t0hJLjDA7K6ghbuWNrpY7TXT5Cvj9HWbKKt2Uxbs5UcvY1cvYNcvZsY2/2R2wzzCkh0J5DojqOFO4YWbgXN3ZE0c0fQzB1GgjuUFs54Im13gn0pD4lq/1I6nYmwxUTaXoH1qWtrv0cS746hmTshkKaeXq/ye0kgSb2eKFv6qTEluBNpq87RVj9BW/0kKepl4tWPSVA/IUH9IwnqpyTIz0mQX5Ag/0yU+gHG2YlrjhBsLhOqfkCIegMrz2Ll+br678TIt4iV3xIjvyVGfke0/I5o+T1R8ntahL2DMVcw5jrG3CTSbCfRHKK52V6XoK4T1O4cot3pRLmVRLrjiXTHEeGOJcKtIMIdRaI7nHibS7Qv9HPL6gcldJoXS6oXQ6oXQ+sAKV40KV40yV40Lb2oOkEd7Qsl/O9kaZwGvp180+eWG2iggf/j+cYH0EADDfwd8mXk9OcR1bVf8GrlVG3Vd+161O3l4fWoR4p/PeqpIswSYaEIm8WfnD4uwkkRzorwtAhnleI5o3nBaG4ZzR2t+a7WvKMV/6D9dZj/GqjGvG40t7WmR+Aq869LxD+Icj5/UrGBby+ul4ln+/vFtFcSoCeeswHPXY/nrguw9gHW4LmrA6wKsAbPXYNrh+Haobi2HMcOxniZX3mc2nMZM35cHZ07mm999Xxt0sMEeTTy0skz1YxSexmv1jFJLWKCmke81/Jr3eaXrXau3a8fbE/IkO5ku6VfaiyNfUnE2A5E23xauKWkuCNp5ZaT5PanhS2lme1BnO38hSV17Wt74+T6rzwv1daHfyo9UrWW/925H/+720D+V/fO3A1XrHvgcaN9jb6296yl15jZpjkzTXOmmjZMNfmE+FJp7GWR5pbT2cyh0MyhvZlLvplHnllAa2cqCe44cs10Oph5tDfVtNcraa83UZZd/TcR1LU8qmVjb9UgitRx8vVBCvRRspwZtLYdSLUdSbWFgduOtPZak2Pb0tZmkR2gxC1koNONEaaELno709Rs5qmxLFDjWagmsEiNY71MZIGsYJicpbdcI0feJVt+SLHcpNRep7e5Sj95nnJ5ipFynAo5xATZQ6XsoEo2MkPWskym+UW1GsVuVcJRlcMmVcYGqWCr6sdOZwg73IlscaawRqazSSaxRSayXUazRQ1lkyqnSvekzM2il9uGnm4m3d10hjqtGeEkU+o2o4ONJsMLIjlQg53gs8R+y2R1M5+lpc+S7rNke5Z8z1IYSFP3si7jrMNs12G1Y5jnOkx3HFYZjz0mmNM6hOd1MNdUMC+qIJ5UCZRJHNevX+f1Zcv4ZXIyH0dE8KegIP7s8/Fnz+MXIvyzCH8UxYei+JP4RfRvxJ+o/liED0T4UBQfi+KP4q95/qlofq2EXyjFu1pxSSsWOI153mje1oZ3lcP3ApL6LQnmTQnhrmrCTRXKTRXOLRXOTYnmhsRwTWK5KvFckxiuSQwvSQgvSwi3JJgLqhFnVFP2qlYcUJmsVm2piW7NuV6zeaLHHE5Un+bousscXnWZg0svs2/RJXaNP8fmop1sSNvCJNnBVNnCAllOtSxhmmxnpmxghmwICOqHU9SVsp8JcojxcoRxcowxcoIKOcVYOc5oOcXK3KUkSS5NJIRLZy5y6YmLX2pfraio+NT8eEoKOS4dOajas0YqWCmjWSBrWSQrqZEVzJGNLJC1VMtyamQZNbKMxbKUJbKUJbI4QA1LVDVL1QKWqvmsVLNYL1VsVpPYoSawR1WwX4ZzWAZxUvrwtBRzQ9rzrsRwR+J5x43ihxLOeenOVWnPHmnMS5kJXJEWrJIQJoiP26K4ozz26DC26nB2ac05rbmsHG4ow8uieFWEl0R4QYXxjErmKZXOOZXFRYnlRaW4olwuKsvzEst1CeeuGF4TxT3xr6n8HRFeFR8vSzCviXBXDOclk8NSxl4ZxDWJq5PUr0owNySKO+JxT5w6XpVG3ApJ5GVpyhVJ5LK04oj0ZJ8M4q5YXpUg7or9lKh+XYRrksBJ6cxB6cUu6cZelcxxrTmufRzTPuaZULrYYIptML3dYPraRgyyjehrg2jlfXKBVILPEu+zhPj8P8fq88Tqpx+ipX6aQvU83dQFStQzFKvzdFPP0lueY6ps5JpSXNV+Sb1Pa4qsy0wninPaL9BvKeGG8vGMVjyrFReV4oDRrHIM1Y6lsS+SYF9jBgTEdB/rb2boaV26W5eMRyTAP/mc0JJY25N4ty/N3MGBBPVYkt1JtHaqSHVmke7MI8OppoPZTInaSYnaTYnaS6meQj+nAwOcQoY6xQxzejLGlFFpBtDD6UeqTSPNppNps8iyOeTadmS5XSg0Cyg08+lo5pLpTCXfTKfIzKLIzKIwcNvK5pPgtSTd5jHAVDBOT2OqmhtgKVPUcirVYmrCVzFBahgjc9nY6QCbuhxka+lRtpQeZWvZUbb1PU6eKSPNHUC2M5w2bjk5TjkdnWF0MePpaSZRasYwXFeyKG4SU6SK6TKDbVGV1MhCVpvZ7NYV7AxI6l0BSb3bjmKFzGOYPMkweZJFqWv56fGfEycRvPjsX1+7/mfHf87a9ovYJJPq2CCVrJOJrFYTWa3GsVHGs1HGsUHGskEq2CgVrFUjWa2Gs1INYZoupb9TRG+3PV3dXNrbTLJta5p5ccT4oojwhX/tx6/auexRz6lt3n/95YW+Lh5MHv7+fnHdhYdGPJpKS8IkhXBJI1LaEC05HJxTRprZQXNbTJiX+tjHDvIlEup1JMIrJsGtoIU7kSjbgxjbmxjbhzjbn3g7iHi3nAR3KInOhEDF9zGyzQbamFVkmTVkmXVkm/Vkm420NVuItl0fub0wL6+emB5OM3coCW458e4g4u1A4mx/4mxfmrkjibBdAqI6nSZeNk29vEBVeadAmrqEKFtGtB0QaCz6pPK7mTspUPk9h5bOQpKdpUTYHg+NJ9odSJY+TpY+RrY+SbK6Qbx6hwR1nwT1HgnqxySo90lQH5CgfkaUehPjbME42/CZM4ToG0TJx0TJx0TKHwL8kVD1c6LlQ2Llo8eKamMu+0W1HUcjL7uepF4dqPZeGEhPTyfKnUSkO5YIO5JwO4QwO5gwO5BQ259Q249Q24cWbhlxNvMBWR3+SFn9KBHdyouilRdFywBJXiRJXiSJXiQtvAjifeENgrqBr4WG2u8GGmjgG+YbH0ADDTTwd8RXldMPJlIeTJLV3l970n5r1dqHqr67itBLPqn6rl2PerX4awqPi3BK/Knpc+KX08+JcFkprhnDLaN5xWheM5rXtOYtrbmvFe9rxS+U4t+U4rdK8Wcl/E8R7mr9UELwy8r3R62v++LJ17/xD6QNfHVcLw3P6+UX0153PK8r1uuC567Ac5cHWPYIluK5S/DcxfVYgucuwbWDcewgHDsAx/bDsf2+0hgfJ15F/KnZb2Id7y+C9SUT5g6hie3HaLWRCWo+4/QcKvRMRuhpxHotvpbtdO/U+2u5+ObBue3B7WjPpXMn91Ove6iXSjNbQoItJtWpINcsINuZTRunigxnEmnOWFq7I2nlDiHJHUALW0Yz24N424UY25Eor90XktT1x1L/YoAvSq2k/uj+J40Y/+PpH/I/84RXRXhZhLebhpNbL0Xd3GtE+Gek2b4oCb4Qxjg5jDbtGGXaM9oUBk6e5RLqtaejmUW+mUmemU2OM4e2zjzGZJxlQOY+prU7yeT0YxSpJRSplVQUrP+bCupHSepaUX2w6oe0V2dpY2bSyuaRbNuRbPPrSPDSybJtaGMzybQZdXR1CyhzihhkulCo1zBcLWCWHs1YtYRytYpecpFiuUGR3KW9vEGBvEVbeZcseY8u8jK95Cqlcpm+coGBcp6hcoaxspeJsoNJsp1K2ckMWcocWcgcqWae1LBI5lKtpjFblrJcprFcVbJRxrFeJrFOqtgslWyT8eyQMWyVCtbISMaZPvR1utHXaUupm0WJm0m5k84EJ5VBbhKFtgk5nj+hnOZZkgOp5ehvmaQ2QR6JPkuKz5Lp86epOwTS1CWeyxzXYbbj0Md16GtdKlyH2Y5ho2M4YixPapeLyuNl8XhLFD/K9zfHvF9czL+1acOHKSl83LQpf/L5+IPj8nPxC+n/Lv7q7z+J8JEofieKP4vi9yJ8IA6/DPz7D+JPV/+T+NPUP1OKd7Tie1pxxmi+ozQ3teGWdnhbefxQXN6WYF6XEO6oUF5WodxS4VxXUVxTtYLaX8l8SVpyXeK5ITHckghekia8LI25LSHclHD26NZM0C15ut8cniybyxO953Oy+gzH1r3A4ZWfSOrd086zs3QPC+KnsrT5IqbLBjbIBNbJZFbILObJcqbJGsbLLsbLXiplF+PkCJNkX116eoIcZrwcZawcp0JOMlpOM0LOMVzOMVyeZLg8yVNVP0bk8WuFfpG5/dbxewyT8cyWzcyT9cyXdVTJDhbIGhYG1nWvTVEvkhVUywpqArLaL6qXsEQWs1RqWKqqWa4WsFLNZ7WaxQaZzmY1he0ygZ0yhgMynGMymHPSh2elB9ekIz9Scbwtcbwukbwj4fxAwnhXmnJemnBN4rkucXxPGvOT5um8J5r3RfFjpXhDNeYpFcwqo5nhGGpMMGuM5lnVhGdUJE+qBM6pRF6QCG6Lw21xuKx8XJIgrkswtySIu6ICFdwSSF4H8aKE8aL4eFmEa2I4IWkcll4cla48Lyl1gvo1UbwijXhS2nJdYrknpk5SvyxNeEqSeUlCuS7xXJMEnpCOnJM8jkpPviOKV8XHHfHqiWp/kvuWhPO8JHNBkjik8tmu2rBbR3FYexzQHke1xyzHR0/biDLbiAE2iCE2iJFuEH2ty2Dr0N5zyfQseZ5Lqs2mmXmSZvocsebsp0jQZ8nXZ8lSL9BVPU8v9SRl6ilK5RnK5FnuiHAzUOO9y2g6eC5tPZcrSnFFKe6IcEFZzmjFWe2v+t5hNAsdw2zH0CiQmM21TerEdFfr0sm6FHouBX/l+BzqZdDMHUiiO5yW7hiS3Ym0dqpIc2aT7iwg06mhjVlGlllFL3WYXuoAvdQheqkj9DfjGOwUUe50YoTTk5GmF1PMICapSjJsBhk2kyw3mxw3hwybRkubRJGpobNZTJGuJsuZRZGZR5GZS5GZS6GZS6GZR4zXnFivBd2cvvQzI5mm5jAtIKmnqaVMVsuYpGpYFXuAlXEbWddqHv2lgk2dDrCps58txYc4MPg8GaY7LWwX0twBtHbLSHF7k2x7kmg7khQg0y2hvVPO2u7D6SHDONRrFINkHKNlJjNkCMdaDmCFDGSjDGO9DGGzDGeFzGeoPM1QeYp9g8czIK0PnlhEhKysrM/8Hns6vy+bZTKbZTKbZHKdpF4vE1kj41kr49gg49kg41gvY1knFWyQ0axWI1iphrFcDWGJGkilLqHUaU93N4+Otg05NpXmXhyxvuivXVJrz61L/z5uXvymj61/L3Tu+LDQqf/Z//f3/j/uHsnmlQO5xEg74qQDc3qdJtUsp7UznWR3wGc+fpCvBZG2N83csUR4RUTaLkTZ7kTbEmJsb2Jtn0CyegCtnQXk6n3k6n2kO9WkOzVkmCVkmqVkmuUBab2W0M+44NkvpgfXk9L9AtsoJcb2JtqWEG17EO+WE+xrVS9NnUuoV0CYV0i47UqE7fFA5fdQ4txR9dal9td9hz9CmEfZvqSbXWSYvWTqA7RUF4hXbxCv3iJefZ8E9QMS1Lv1RPVPSFAfEOQcwTgbcJ2d+MxxwtX7ddLZL6rry+qPiZPfECe/IVY+Cojq3wZE9e8IUT/A2DF1Y2rkZdLcbCfeWUOsU02MOytQ613pT07bkYTZckJtf5ra3jS1PWhii2nidaeJ15XGXmcae0XE2RyivbiArA59SFY/WkLXEkHzAM28CJp54ST4wusEdUSDoG7ga6JBVDfQQAPfIN/4ABpooIG/A7rkF39tJ+ZF/F/gfn+/+KET9I+S1SX5QrYIBSJ0EqGH+Ku+B4l/DepV4hfSZ8UvpZ8S4bwIz4pwQYTLSrhuNLe05iXtT0/fC9R8fz/Ae1rxgVL8s1J8qBQfK8W/K+F/ifCa1o89SfEo6f7RfeHf79+rey4PiogHRfVH9x+WVw38/WG9AjyvO9brjPWKsF4h1uuI5y4KsBDPXRCg/r/n47nz8Ny59ZiH587HdcfjeH1xvDIcrzeOV4L5nNKxPn+tCaD2b1Tk25vst146Ee4Ewt0KmthS2jrlDNNLGKWrGKYnM0RXMsiMJ9r74q/Pg6yY8eUE5V+bR5VjaJuXy/Xr1zmx7RobJ11l09SrLOhxlS6yh85qO4V6Mx3MOgrMCtqZJeSaBbR9jKTOdfqT4ZY+UlKHeWk08bX63JL66+DSceGP99fWzWv/48l3+YH41zp9S4S3tKr73RhfI7K9xiT6gr/ydoN8CTTyJZLrZjLYac8Ap5CBThcGOt1JsoWEeUWE264kuyPIMVVkOzNo48xkUOoeFva9ybyyF5mb9wxz2j7JzDbP0Cdm3t9cUNc/btQ/Pvz7ff9J4xZeFi1sNom2LUk2h5Y2lySbQ5LNIc3mkWHTSbNppNpUUm3rOtraXIrdArL1UQrVSTrINVLlLbLkLfLkTQrkDQrkDfLkbdrJ9yiQt8iW+3SSV+gh1+ktl+kjF+gnz9NHLjJQnqZcztBXLjBYnmCk2sZI2cEEtZXJsoGFuprpej3zzGoWOstYKZNZJTNZKXNYL1PZJJPYLBPZIuNYoUYyXQ9kounJKNOd4U5bxjg5jHMyqTKtGe20pMRG0dFzyfdccjxLlmfpEBA0LXyWNM8lOyCvW34LqsATAmnqtECauiCwNnVv61DsuQy0DhNcP6Ndh37WZaTrMNkxzHUMyx3NZqM5oDU/ryykSoTnRXhJDFcD+84fG4XwK/HXfP9R/JL6v4tfUv9W/CL6z+JPUv9MDD8N3P/HwH3/Iv4L8H6k/ZL6B4EL8n6gFDeM5oYxvK80vxSPd1Uj7qkwXlXhAUkdzU0VzWUVwyUVxxWJ56o047K05EYgXe0nlvOSwS2J5Io055BkMEaac37wPJ4aMJ+zfRdwaskZjm98gSNrLnNo+WX211xiz/Tz7Bp2jPnNpjFMBrGo6RLWyCjWyVjWyURWyhRmyFpmyzJmyXpmykamyXYmyEEmyV5GyylGy0nGyHFGyel6kvpsQFT7JfWpqiH85T5/9bPcZ+2n7aUn7aUn2/OnMEc2MUc2Mkc2Mlc21Mnq+bK2TlbXiupqWVGXqF4sS1ksS1kqS+pJ6kWsVPNZKfNYL9PZLFPZJpXskTEclJEcl/I6SX1dOvC2xPCOL4mbEsltieA1CeNVCeVZCWePNOYtacJ9HcyPAzXf74vwDyK8oxTfF7/gPassa42P5SaGnTqMyyqIS6oxN8ThivJxRVluKI9byuGWWF4WVZe6vivCS9KImxLBTQnlpni8qISLyrBbJbNLdeMJlcw+Kea2hATS1oo7orggKZyVOC5JUkBS+3lZGnNMJfOSNOa6xHFNErgmCZyXNmyUSi5IMndEeEl83BHLd0QCSW7NPdG8JI25IrFck6YclnbsUm3YoZPZrUM5rD0OaY/D2mOu46OfDWKwDWK4G0S56zHJNcxyDFNdh7GuQ4FZTht9mix9ihx9hmR9ljhzhhhzihhzmhx1mjb6DK31eXqqp+knT9BXzlEmT/OuCFclileU4hWlKPJcit1EXg38/F0RzijFEa04pv1V39WOZpprmOgaQgPNIile0KfEdDvPJScw9/21i3Uae0kkuRUBQT2N1DpBvZg2ZjlZZjVtzXq6qYOUqlP0VsfopU7QX21mqNOZYU4XRphujDTdmaIHMF2VU6YHU9V1Cv2T+pDjZNHSS6CVl0AXs4JueiWd9XLyzAKK9CKKzEIKA+Q4Y4n0xRPlJdDZ6U25Hst0NY8qNZdpak6g7nsJk1QNlVJNpdQwVuYySMYwQCo42v1Z+soI2ksvrlZPItUUkmALSbGltLI9aGYLSLDtiPfyiPNyifPaEutlE+vl0NwtZEDGHBKlK+lSSpb0J1sGkOn0ItcZTg9nAN2khGIppaeU0Uv6cmTIGzSTKCIl9KHPbz85/i/M6j/7U/fVl9T+Y53/dmNAUq+V8ayV8ayX8ayXcayTMayRCjZIBSvVCJarYSxR5VSrgSxQ/ShzOlDstqPQzSLXptLCiyfOiybSF/GZ7/nSWSUox9TNWVu2bf3MCw5rBUT976T158a/3Odb37D0baL2+1P97/W1r+1f7sM/3WnMq9s+5OXNv+LF9f9KiplMmjOfDLOYVHcYUV7OYx/bDWpCjB1AhO1EmJdPuNchIKu7EmWLibY9iba9iLeDyDRryTZbaWPWkuLMpLUzm1RnLqnOfNKchXXSOsgX/djtxdkBxNm+xNqyQGLbL6WjbTFRthuRtguRtjMxbl/CbAdCfK1p7GXSxGv7mMrvPoHKb//SOs3ciTR3pxJmCx+5/UjbmzSzhTSzlXSzg5b6KeLVHeLVa8Sr14lX3yVBvUWCejsgqn9IM/Vjgpz9GHc1xl2LdXZhnE11wjlafhcQ1Z/I6ij5PXHya+Lk18TWieqPAqL6t6TKew+NLdSW1UnqaHdGnaAOtyMIs4MJtf1oanvTxBbT2OtEiFdAiJdPsJdHsJdLsNeWRl4Wjbw2RNsUonzRD8nqx0noeF84cb4w4nxhxPrCiPWFEuMLJTpAg6Bu4OumQVQ30EAD3xDf+AAaaKCBbzlfV3q6vsR5VILscRJXRAgRIUP8ld/5IiwQ4XSAU+Kv9K69PVnv5zNaccYxfozhjtZ8J1Dx/X2teecRVd+/UYo/KsVfRPh/RVjdsaRuHJ8lpB4noxsk9f8ZWC8X63XCeh2wXj7Wa4f18vDcWfWYibUzHsF0rK3C2mlYOxXPrcJzp+PakTheLxyvJ45XjON1xyEAgZEAACAASURBVPhafeGxfVYTwKP2+W/6tXwQz8smyplFpFtFmDuCxl4vQrxODNLVdXK6v6mgrxlJqRlOhBf/lbZ36/i9ryynH9WekJ3TljUVVxnovkB5oxcYFvoCo6JfYEzCFWam3mV21jZKG2+io15HgVn5kKQuMZV0M2PoZUbQy5RT6PQn+69K6ub/ae9T/S+0f7kPc0X4qQh/jhZ+GRTMafPJGtelbhjtbRPSvBDiv0LltxvUmCBfc0K8NIrcAno7nSlxutLT6UGJ04s2bgkRtgeRtjdRti/ZzkwynSrS9DSqB99k0cAXmd//NrOznmFGylmqWj9F16yB/ymC+nHHji75xTQ2kTTzMmjmZdDcy6S51yZAJuG+GFJsCsleMsleMq28VrR2xtHcWU6Svkqcuk+C+gnN5Eckybukyn2y5B3aytvkyvdoK++SI++SGxDV7eQt8uR7dJJX6CR3KZR7dJK7dJWXKZZb9JIrlMlFBsk5xsp2ytU+Ktx9THZ3MdPZyHS9mTlqDYucFSx1l7BULWKNzGCdVLFBprBBKlnrjmdFyBhm6FIW61LW6BzW6VyW6zas02ksNC2odBozzTXMcQxVrmG6a1jg+uVRX+tSYv0p5YKArEn1WVp8C9LViT5L68Da1Hmef0wtAvf19lyGWpfxrstM12G66zDUOqQ8YtyLxPBheiE/kyb8kzThD9mduSXC90T4TXBjfiV+MV2bpP6zCB+KPzH9J/HL6l+K4b4y/Dpw/+/Evy71+8rhPeUX1D9Xit+J8IFSvKEUH4i/FvwDpXlbNeJNFcwbqjF3VFNuqnCeUnGcUTGcVYk8JS24KEm8IEl1cvqGxASkdSxPSw4XJIXz0TkcypvHs8Pm80z5Qp4csJDTy89wYvML/jR1beX3/AvsmvQ0Q6SMIdKfITKYTWoEa6SSBbKEBbKC2bKeebKaBbKC+bKSubKa2YF1qqtkK1NlJxNlP+PlMGMCNd8j5QlGqCfrJPXrx9M/NRd/kf30zeP/F0XyBkXyBkPkaWbLZmbL5jpRPVc2Mk/WM+8BSb2wTlKv/FSaekkgTb1UFrNMalguC1kh81kt89go09kqk9kpE9gnFRySERyXwZwJ1H1fkA7ckwS+L9F8X0dyQ6L5ro7h7fAIjkg490unc99G8SNpxI/Fx89E+Jn4a+DfF+FtpXhDCa+qIF5UwVyRYE6qcC4ry2Xl47JyuKQUl5XhtgivBHhZFK+I4oY04rY04rpEcF0acUP5K6vPacVmncF+1YVzKo39UsRFSQqknlUAw2Hpx3NuHi9LSF3C+nURbkkEWyWFy04rbkkUVyWBaxLPecnklEphlwzmsormJRFuicdLEsw9kUC9uOauGG5LCNcknEsSxWlJ4aBKZbdqxSEdyVHtcUBbDmnLesej0vEY7vqY6nhMcQ3zHMMyx7DeMQxTi+mujtEhUJvbVR2jSJ0kRZ8kxpwgSZ+grT5Btj5BW/0kJXKS/nKG/nKWt0R4RWK4pxSvK8Ueo+ltXd4S4U0lfE802wPr0u8xmv2BVHtFYA3q4MBc0NTnT3XXiunMwIU5KYGLc/7anNTUSyHFmRKo+J5fJ6izzRramg0U6G0U6t30UCfpK0/QV85SKucYoBYw0nRntCmmwvRgZ0p/drWq5lDZZp5YcIxTs47y7KZTVPUeT7qXSHe9jmK9jm56DR3NYorMEgrN4jpS3FLCfDGE+2Lp5QymUs9guppbJ6n9SeoaJqsaloRtZ5JUsy5pMfuLxlIu49hXOI7nx9/l9uIf0kY60cbpTFNfS1ra4ofEdIzXhmgvk2gvgygvnUgvlQivNSOzp1GkiilVJTzT/wlm6r5slgp2yUg6qhyiJYwYCSNWwomVCOIkgj+/8f986hi9N3984KKTVVTIUIICKWsR4VZVHptlsj85rcazQo1hiRrFAjWc2aqclWoUK2UkK2Q4y9RQVqjhrHxATs/RZczRfRhtutHDbUeRm0WeTSPRiyfeiyHKF0nYY9alVo7ho/uPntO2bNv6uT6rifgvkKsvW7/tzUrfJmrfgwc/19X/uakk8fyKXuyq+EdS9XkyzAoynZm0MdNp44x/7GMH+eJo4sugiZdJU68toV4eYV4B4V7HgKzuTKTtRqI7jkyzikyzimRnGq3cSbRyJ5PsTiXZqSLFmVEnrX2+qMdur7GXGkhL+6V0lO1KpO1MhFdEhNeRcK8D4V4BUbYH0bY3YV6Hz6z8jrZ9ibGDiXNHEGl7E+rlP3K7EbaYFLOKFLOG1mY9SfoEcfoG8foWcfol4vWrxKu7JKh7JKg3SFBvkqC+T4J6h6bmHMZdhnFX4LhrMe4aGpurdcI5OpCQjqqT1R8TLb8jXn5FnHxYT1T/hhj5iET5JUVyl3h31EPjbGJ7EussItqdQaQ7nnA7vJ6g7kUTrzuNvSJCvAKCvRwaeRkE+VoT5EvB50vG50vC50vE8zXH8zUj3NeESF/TOln9WSI6yteUKF9TIgNE+JoQHuCb3gca+K/Jg8sZNNBAAw38J/CND6CBBhr4FvN1Cur6J+ZvHb/3WFH9KEkt4l9/ercIR0U4KMIeEXaIf/3p9SKsEWGFCItFmC/CDK2ZZB3GWP9J4v7WX8HZ1XNp71naev70U+JfOeFTW2O7vGrtZ47vs2T0o2rNa2mQ1P818CenCwKyui2uLxvXl4W1k7F2Uj0q6zERayfUYzzWjgswAetOxPG643jdcLwuOF4nHK/zFxrXZ1VXP/h3WPv32b1T72/89azF54sn1qkh2qkhwp1KqDuMprY/jb0epLsVlJlZ9DWjKDXDKXHK6eEMpJvTjySb/qW217mTW/c6fNGLbmpTsA/OB7X3f/jWnx4pqSsSrtBV9jK7zXYK5RNJ3UMvZqBewCg9k0o9lQo9kSF6DH3NCHo45XT8lklqE+SfLy+d9LdPfDRjCX8OCuFXgQuAOgVOevZ3w+jvhtHNNiXXa0yKF0JzXzAx9WR1iM/3hbedYxPo7LSnyOlIkVNGkdOfdLdfoG5wELHuEFo5laQ7s2gt01k0+EUWlb/EohGvMrvVCWYknSFZenztx73Pc2HDo44RcV5r4rxU4r20eqQS77WgpdeSJGcB8c5qEtQ7xKifEaM+IEa9T6z6MTHqfeLV+7SUH5MmPyJT7pMp75EhPyJdfkK6vE+afEC6vE+23KetvEOefJ+O8h06yncCkvoViuUWJXKNMrnMEDnBCLWf4XKI8Y1PMDl4PxPMPmbozczW65mut1CtlrFSzWONmsVamc4GZzqbm8xib1glB6MnsEv6ctD04oDK4ZjK5qTK5EnVgptKcU8pXlSKC1qx12jWOYaFjmGYdRgYWJu1q+fSMZCyTg8Im7hvWFQ381la+Swx9caR5LN09Vz6ei4jXZdJrstc12GJVrw/bBg/HTCAnwwZwpncHE5pjzcljPcklJ9KEz6QUH4qoZwT4V8SG/PLRo0YIoFUdaDa+5O6b+EX4hfSvxXhQ6V4Wbm8o1Rd3fcfJCAnteE9pfhYPpHXvxR/4vrnSnFPG+6pRnxXBfMd1ZgrKpTTOoIjOopjOoYTOpaDKp79OpFTks4FFct5See8ZHJSunFJWnFMunJYilksc9nSbCzVzTK5NWUmtybP5IVDZ7j07DUunb/GxWeuceHpa1x46ipdsvpRKr1ZJ+04GdaNw1LMLilntwxil5SzQ4axVUaxVUZSLTUslKXMk5XMlrXMlA1UyRamyE4qZS8T5CBj5Cij5RTD5WydpH5QINTyeS4gmZq/v05SF8kbzJItAVG9qZ6o/utp6hpZzuJ6ld9LpYalUs0KWcRKWcAamcN6mcVWmcwOmcheGcNBGc5RGcwp6cNZ6cEzUsh3JY63JZofSBRvSBRvSBzflVjekkielUJ+LMF+Sa2C6iT1T0V4Twz/IIp3RLgnLvdEc0dZbiuHF5TlkjJcUYZrgbrql8QvqF8N3N6UYF6QKF6QplwTh+tKcVUJp1Uw21UbjqtcLkozTkoBZyUvUMntr+V+U4TLksJxKeGsdOBuoLa7lpsSxQXJ4LrE86KEc00SuC7xXJd4TkoG61QpO6WYMyqCi0pxUZrwooRwNzC+O6K5I4aXxOOyRHFVBfOcxHNC0jmim3NQR3NIh3DAWA4Yy0Ft2WQs1cYyy3GY7xhWOIZFJp1SdZT+6hAD1SEGq0MMUIfoow7RRx2mhzpOrj5BK/3/s/ee4VFd57/2s9baTaDeGwJE76IKEEWi996LwBRRJUQzpvcuTDHV9G56rzbGNXHBsR33uCexY8fJPzk55z05b95zXff7YUZjIYTBKYbkrw/3JWk0mtnas+u61+95ttFQb6Op2k4DvYPWcoAespvnleJVEV4V4WWl2K0VI2yLy1KO10U4rxQLjcUS46ugsMpohlkW3W2bDo592zGkRhExneq/V0n+Ece7UC+ZytYIf4nvQkG9lHpmJU3142ToTbRSW+koB+gsh+kiR+giRxmj+zLEZDEloj/DJYt1KVNZEDOX3RO3cHDWdg7P38HhedtZOXwOWXo5bfUKOunlNDNzaWbm0sDM9jOHMLcyYV40yW4lOpneTFJ5TFC5jA+I6pmMVjMYrWYwSqYzSqYzRMazvmEu/SWb5tKRmtKM83OaUl3SqeE0I8RLJr6ImK7gNKC2nUEdO4O6dgatrI4M1AMYpQcxVg0mTw3mMTWYOWow89UQVsgQ1soA1slA2kkWURJGtIQRI+G0l/aMkg1ky1b253RFxJegLhTU02Qes2Q6s6QHe+ssob5URkRItZKo6CbT0k5jgMmij9WK8boHo3UX8lR3punuTNVdmaI7M1l3YJrqyGTTjtGmFdkmgyGmKQOsxvS26lO+SHq6jBdMkFcWL6gMbtCdk/m0e+/r1SHDh5W4fXxzK/OOa//Cn1s2vrM/cCk/zP2kDiOkKh2Tb1BdH6am3kstvY66ZjZ1rTEk3CVZXMZL9pXV9ioT4lYn1K1FeEBWN/RL43RS7MFUtaZR1ZpGit2PFHsgKfYgyttDqGAPo6KdHZDWPySpg91KfjHdnCi3aUBKR7gNiHDrE+7WI8ytQ5hbO5DmvrPkd3OinEx/ue9uhLi1Cb1LWryMV5EEeyCp1kxSrVlUsuaQojeRoE+SoE+ToM+RoC+SqC+TqK+RqJ65TVSHmV0YewbGnomxZ2Hs2Rh7LlHqNeL80jlWvgrI6kJRHStfkyhfkCBfkiBfEi+/Jl5+Q3n5iKbyNE3laRrL2ZLXkWlOjB5LhyaP0zljFV1bLyHUakuo26qIoK5LGa86nlcJ9z7uwwpldamILuVh40GPRZdSSin/7XjgC1BKKaU8pCxfvvxfOigvcmdf6pJE7jARLopwVoQT4ivjfVB8Jb6fFGGrCBtEWCXCIvGJ6mlaM9m2GGtbZDsWAxybno5NJ8cmy7Vp7to0cB1qeb5+l8n3GPQpXNZ7ifTC5S/syXo/KK1/kovMUv61+JLT9bC9WthedWyvGrZXDccZ4mcwjjMIxxno/1r4/QAcp7+ffjhOX/9X32O+FHUzLDcdy22M5TbC/MAAQ3FmTfRVAii+LxZP+hbtiTtj4sNR8tvzypFgFhJvLSbWmkqUPYpIeyjhdh9CnU6EuK1oa8aRaY0ky+pBK6sLGVZHmlntaGJnkexW+tHvOWPi7QNNPzYFW1IFhcLH7iapW8tmWsp6motPUreTBUyS2UxQMxinpjBaTSBbj2GwHkkfPZQuZgBZVm+aWt2obXck2Wnz0EjqolzSmj+JL/F5zn+cy3TCybai6WtH0sEJp7kTRiMnlDpuCJXcYKq6wSS7f1+yur4TQZobTl03nHpOBeo5Faht+coMJtgDSbSHkGQPp6rJpZJMYvqAp8nv8zR5PZ9mfNIO1nWZf9fP/F99LiyJsiacODeVOLcScW4lku2OxJilJOlDxMiXxMgXxMhnxMonxKpfEas+JE69T5x6l3j5iAT5iAryIRXlIyrKx6TKR1SSj6gsH1JF3qeavEt1+SV15Bb15FUaykt+Sf08zeRZWsp1WssV2sgFusgx+skOesseBtnbGepuY1jQDobpLeSYVeToVYxRa8lVC5gtucxWk5mrJ7DcjGKd6s9m3Yutuhs7pT37VBanpR7npA6vSAhvifC6P9V7TSlOacUTRjPdMmTbFgMcK3D+zvSXwK3vOtTwS+rEByypwzwnkIA0Qd9L6yzXpodjM9i2GWtbTNGaD1q14uO0NL4KCuIbrflaab5UNh+Jx8dShg8kmPcklCviskOEdyWa56UiT0o4H9Z1+UYMfxTFH0T509PqNiH9tRKuKsNV5ft94eM3lOKaMoHk9Vf+r9+J8LFSvKkUL2rNde1xXZfhpA5hkw5nk45km45mq45lu45np0pgq0phn0rgKRXHUVWR0xLPXmnMCanECanEJulAvsxgeblsuotDD3G4lDOZC3v2lrgvXN7xGBlyhbXShWfE4Rlx/V8dbvh5ViyeEZdrEhLgapGvB6U2+6Que6UeeySNfVKdNlKdmtL7rtdrxa9B7/b7opK6vVy4Q1Ln/gOS+rESJPUKGc1qGcHj/p7UW6Un26UTu1UbjklTfi4JvCJxXJVEXpVoXpcobkkEr0g0v5BQ3pIQXpQw3jTBvKHL8L74JPV7onhLFK+K4edi84IYbijtL0WtuagMF5XmulJcEwlI6gtShtMSzSmJ5bhE8ZQK5pxSHFeKrSqcNSqVjaomp1U45ySc7dIqkJQuFNQ3JJh90pqzUokD0vA2Qf28CBckjqNSi2MSx2WJDvTWPi8JHJFqLJZOrFSZrFCZ7FUuh5TisArlggT7k96FaW/DBXE5LWFckLKcUuHskJpsU+XZpCPYooN4Qts8oW02GZsd2ma9Mcw3mnmWYZ6pRme1iR5qPb3VevrJegbKegbJegbKBgbKJvrKFjrLbjLVk2SozWSpLTRV28iSA7zsl9RnpA6vi68l0dahQzi0YgU3RoxgXXIyuZbhMVOGOcZmntH0si1a+Y9rRY8jCcXEdNzfcZwL8qKoZo33l/heQj2zkvp6LU31JlqorbRWT9JG7aGjHKezHKOznGCkrKXAGsh06cJIacvG6lMpSMplZfN1HHpsK4ce3cqhmVs4OG0zU2oepL1aSye1hsZmIU30YhqZBTQyC2hsFgaWo5bdmCF6BBMDknoy41QeY9VMxqgZjFHTGa18kjpbJjBIRpIhHagu6VSXJnRPGkrv1AzS7JZUcmpSy65PIzuLdLst7U0neptu9DU9GKF7MVH3JVf3JV/3Y5ruz2wZwjwZwmIZynIZxnIZQYEMpEAGMUYeZ9fgXjSVjsyR8UyX2YyQzWTLVrJla+C48JhMD0jqRTKC9RHDWFR2PPMiVzBIulHVTaGsF3LH+k904+hh1Wa0yWS0ac0E3YEc3ZZxpg0TdBuGmwwGmab0sxrTy6pPV7suDZzU++5DrbS+rcXU3a45SkpFt0pve9d71dJS338frZu35+ROfcc9gIiv3Y9ljyNeH6W23ksdvY26egNpeh0N9HIa6QV3fV2fqC5PsJdKiFuVULcGoW4twtw6hLv1iHSbUMEeTqo9lgp2NolOFxKdbiQ5PUi2e1HO7kOK3Z/y9mCS7V549ygf70tM+8R0uFuPcLcuYW5tQt2ahLrVCXGrEeJWJcJtTKTblDA3jRC3JmFuGuFuEyKdFkQ7bfzy+u79ryOcppS3JlHByqWClU+yWUW82U+8OUyCPkq8Pu6X1WdI9KeqE/VVktTTJKmbxOiTGHsKxp6Ksaf7RfWjeNamgHSOk9/4ZfVvi8nqj0iUz0iUz0mQL0iQL4iXL0mTF2kq1wIk2L0Dyztn4tLAPd2S6TeYPe4mi/KfZdWcZ1i35Gnyx+2gaZ36lHXrEPQjBHUppTzMFIZ1SimllFJ+Ih74ApRSSikPIf+KEt8/hokifCLCG+JLJLwkvkSGryedcF58/aYPiK+09xMiFIgvVb1Aax6zLfJti4m2xSjHYqhj09ex6ebYtHNtWrk26a7jS2N5DhXuMfjz3a2FXNpx87YbTpHbRd8PDYSWROHflA4G/PtjeRH+5HQNbK8qtlcJ20vF9iriOL399PKnoovTCstt6U9Kt8ByM7Dc5jhONxynO7aTheU2wnIbYLlpWG49jHf/5axL6j1XfNstvm0+DGX+grzyJJk1JFoFxFvzibWmEm1PIMoeSYQ9kDCnB6FueyrbA8gw2bSwOtHMak8TO4uGdivS7Azq2k2Jd8vf8dpp99Grr/h++o9UUCj8+fCmk7dJ6rayh+HxxxiVcjaQpJ7a4CBt/ZJ6YkBST2SEHssQPZK+eijdTH/amd5kWF1JC0jqlsQ/JJJauzbKMkyqV5d56W2ZrzWZrk11N5iZJo7xVgxDrCh625F0sSNo64TTwgmjqhv8D71vZTeUym4oqW4olewGpNrNqGL3JszpT5Q9gkR7NEnWeFJNHikykeaxq1k8YCqpMpOesoJEu8YPDvQ+iHNilFnmQ74lSr4hSn5HtHxFtPyWaPk1MfJrYuXXxMoXxPnTIAnyJYnyBcnyBeXkM8rLJ1TwS2qfqPZJ6iryrj9J/Tpp8jMayvOky02aynM0k5tkyDO0kqu0kYt0khP0lZ30kt30s3YywN7FALWToXorw/RmRqoNTFRLyZUFzJY8ZksuS2Q0j0t/NkoftkgPtksXdklH9kkbXpIY3hOfOHtHFG+K4iV/39YzWrHSaN8kM7+k7uHYdHQKz92+JHU1997n7gdBYfnvDv5S35Nsi1WW4WfBwfwmLIyvPI/f2TbfaM1XyvBrsfhGNN+I4bdi86lYfFuzEYfF14f6XRHeFZvPxOYLsfhOfBM/vhPh96L4kwh/EMV3/sdeUZpzWgVKgn8jvtLeL/pT1IXP+7P4RPX7SvFLpXjFX564jluWtk4wM6wQ5lplmWOCmWOCmW2F8JgVymMmnMd1OAU6nDU6gtUmglU6gpU6gj0qgrW6AtmSycdz9tJFHLqIQ1dx+MPlr1iVc+aObXxxTj7N5Rr5knebpL5RTFLfFIurEhbgioRxWSK4JBFckEjOSRTHpAKHpQZHpSrdJPWe12D3U8VnS84XxST18iKS2ieoc2UxebKYfL+g9knqeUyTOXdI6sJy375S39OYI9OYJ3kskEkslvGskFGslmzWyWA2Sl+2SHd2SEf2SitOSyNelkSelwQOqfK8KjG8LtHckkhekghuSTi/kFB+IcH8wgrjlgnhl6GxvKMUvxThDWXxhhjeEuEXIrws/pLZSnhGKZ72S+unleKCeJyUSE5KFKcklEvK5rTSHFAu23QIG3RZlpkEClQFzkpZrovwpLTknCT55bPiBfH1YT4ptTgqTTgrFdgqbe6Q1Ockke3SgufC4zgr5fxl5BO4IAmckCqckETW6RQm6Z4sVTXZpxW7tcsBFclZCeGS2FwR4YooronmqihOSQinVSgnVCS7VSU2qVRWmEgWG4eFlkOBsdmgbZ7Uij1asUMrhqtceqjH6aMK6C8FDJIChkgBw6SA4VJAtqxjuDzOcFnPINlMd9lBO7WVtmozWWor+7TihNRlUMPsO9qGXJs/n6cnTeKZYcMYrRUTrGByTTitnQhquGUp7zm4lmHI8GFo1ybE+edch5XxYqhg9wkI6gZ6PU3VFlqoJ2mt9pCl9tNOTtBBTtFRTtNRzjBJL2GdDGBTSB8mSzfWxk1iTfW5HMx/ggNTNnEgbxP7J22kkzOXzmo9ndQG0vUymumVpOtlpOtl1LTGBpahsZ3BBDWRSWoyE1WuX1TnkaNmkqNmMNYvqseoGUwqO4lc1ZdnKzTi2cyhdK3UmGpOOvXtVrSw2pFlNSPLSqe36Uy27s5I3Z3RugdjTA/G657k6r5MU/15TA1igRrCUhnCUhnOKhnMKhnGOhkQYKbMIl/msdJ6hGUyimUyinGymmzZytKGZwPHgJZSnXkygVkylbUhk1nqjeFRmUGezGeUrKaXnkUnM5JEN+GO9Z/hlKOFk0Iruzyt7PJ0sKrR1q7CcNOInlZ9eluN6Gal0dGqQxu7Ji3tqlR1ku7rs23eWAeu7wuT0SK3T7T7062bzJrYtsS/z2huc3nn81ze+Twnd2qU9XBMUP1PIKO5jXbt2ypTWUEhWE5/Es0G0vQTNNDraKhX01gvJ12vIMUahvESMEF3pmaDvETKeOUo61Ug2KvkT1ZXI9StQYzTkhR7ECn2IOKddsQ6rYlzsohz2hLvtCfB6Uii05UkuycJdkfce0yAiHDr+9PStfxCvDohblX/+6ZS1qtIWS/FX368IZFuU8Kdxv6e1E0p4/5wW6pwtyHl7FGUs8eQYuWQYk0gySwmzuwk3uwm3uwj3hzwy+qnSNAnSdRnSNTnSNQXSdRXidFHMfYEjD0JY+dh7HyMPQ1jzyBKvUy8fOnn135R7SPWL6tj5AOS5FMS5VMS5DMS5HPqyfOkyxXS1eUADdRRTJBvQshfbsGlHTcD+9jscTdZPNUnqdcvu86Wgmvs2HCVPj3y8bxUXC/5gW+HpZTyz6C0P3UppZTyE/LAF6CUUkp5CHkQg/GzRZgl36d8vhSfqP5IfL303hDfgNoNES6LcFp8qeq9ImwXX5p6jdEstQzzbIsZtkWubZFjW4xwLAY5Nr0cm87+NHWGa9PIdajtOVT2HMr9wGD3nIlLA8t5t17TdysnWRKFf1s6IPCfQrg/OV0J27tdivpS0M38pbpLohmW29SflG7ip7FfTDfEdptjufWwvLpYXm0srxaWW/u+l60kSX2vagAPen0GeRVJNk+QbLaRYK0m3lpAnDWLGHsK0XYOUXY2EXa/QNnvJmYUjawBNLB6Ud8vp2s5jajuNKCqU5foYj2qZ0z0DQQXPVYprQNy9W77+N3W1w8J/6K0aJjJKzu+I1JqEiE1iJBq7J/WjYMzO5MiHVnf901qymhqyAjam+H09Jf77qIn0lGPpa0ZSVc9QmMjAgAAIABJREFUlPamP61Nb9KtrqRZHalkZz0Ukrr4Oi1K7dq1WdqoOwtMPPkmlnFWDCOtaPpbkaQ5dyaQipPglSHRLUOMF1Ti70O8IJK8YOK9ssT5ifXKkugF43oVKOu0INzOJsZaQoK1jGk9FlNeFjK7+xzSZDGPhD8e+CwflKAufH9PZhEs54mQPxIhfyBS/kCkfEek/J4o+ZZo+ZYY+dZfsvB3xMrXxMlX/p56vwlI6qRiktonqn9FqnxIZfmAKvIe1eRdasvr1JNX/JL6WdLleZrKcwFJnSWX6CH76S6H6K330lm209faxwC1i4HqSQapJ8lRK5kgS8iV+cyWKSxWOayQbNbJAL+k7slW6cF26c4lqR4oQfy+KN71Jzxf8cuxIzqIWSaOMVY0w22LfsXKfTd5yHpS33bsCnIpE+RSz7XJcnx9qPdpzWtlg/lNpPB1SAi/8zy+cRy+NYavlcVXxuEb2yepfy860GP6bRG+DFZ8Ihafi8u3YvhadCAFXSih/yRym7z+vSiuKYf/KvydUnyqFF+LT1j/SXyC+jv/z1+IcFVrMotJsQzXJ9jH+yvSTLQtptsW8y2LTcZjifGYZAWRb0Ux10Syyng8pSK4psrySFJFOojNJwsOMkIakiupdJUTtJIbvLzjv27b7lfm/Jk+Db/hgNQMJKifEYenxeFpcXlaXK6Ly3XxuCxhXJBozkssB6S+nzS2SCd2SBY7JIvt0oZt0pZuUvGOa66SJmrdS1KL+PpSp8sSJsuSuwjqRUyR+eTLXPJlDlNlFlNlOlNlBtPVVGapfOaqScyXccyVXJbIBJarsayQUaySkRTIcNbJINaqIaxTA9ikerFFurNddWSvtGGvZHFaGvKWRPC2hHJCRXFZhfMrcfiV2HwgNs9JBL/0f/+BWLyqPX7lluFWcBi/CA7lLe0r9/220vxChFvimwT6ogg3leKGEq4rxSVlc0kFcV7COC0RHJeynFKGS0q4IMJuZTPeNGC8qccancBJCecZEY5IdU5IpYB4vikWL4rwrJTlsKRxRlXhiKRxSireIanPSjL7pAWvSginpDIXJIHzEu+X1fEclvoclLps0BFM1j1YZmLZoRXbtMtuFclTEsFFsbkqiquiuSaay6I4ocpyRIVzVjkcUPFsVFVYrWPJtwy5lmGSZRhvGaYbzWyj6SEF9JHVDFCrGSSrGCqrGC6rGCGreERWMUpWM0rWBBgpBQySLfSWbXRS29mnFWNUGrNzFt5x7L+en8/1qVO5npfH06NHs7NRZ8ZYoTR3IqnrxtKrSjhnjp667W/GNWlDrOdQzk2molueOC+BUC/87zo2pdqDqK8fp6HeRCO9leZqFy3VPlqrQ2Spo7ST03SQs7SX87SXCxTIQDYE92WcdGaW9Kcgejz7xq1n//j17Bv3OC9Nv8am9qfoqDbTWW2mpX6cFnodzfRqmuk11LImBN67p+lHnspjssotIqqnMk7NYJyaTk6AGfTR2XS2G3FZ0jktrWlptaGL1ZlBpieDTS8GmTYMNhkM0V0Ybrow0nQlR/digu7FTDWAWWog89VAlqk+zJfRrJIhrJYhFEh/1skACvwskInMkhksl1Gs0KNZKt+L6rmSR1NpENj/60tlpkoXHpXuTJeurI2ayTSZzSRZRI5axmC1ju5qE1lqJ6l2r8D/XcYrQwMnkUZOEk2c5AANnSS6WJVp4CRRz0mktpNAPSeZNCeFNCeFym78fX2mJfWWLrzG/+7WQkR87bUehomnDzNVPYf6rkNd1yb6H72m8Mphgn54H7XsMSSbeTTWa0jXK2mql9Ncz6eFXnLP1/9eVpenrFeRYK8S0U4GsU4WsU6WXyrXJMytRZhb2y+S6xHnZBLvtCfWaYVzj2NIkBfvE9NeFYK9Sn4pXZ4yXjnKeMkEeQn+5/lLkbvVCXXrEnQf9xuhbhqJ9lCS7GEk29nEW48Sa60n1mwizmwhzmwnPiCr9xNvDvlF9QkS9emAqA6yZ2OcHIw9HmNPxNi5GHsKnlVAgnxGvHxGvHxOvHzh50vi/MI6Vn5LjLxHknxMonxConxCPXWDJupCEc7TRF2gkTpJrOl8xz4mIhzae8knqef6JPXWx6+xe+sV9u+8TJ3amQ98uy6llH8mpaK6lFJK+Yl44AtQSimlPGTUrl37J5PTf7kFf81ZyP8VCfA3Ef4f8Q2kfi3C5+Lrqfe2CH+r2YgXpLAEoa/89yERdinFVsuw3jKssgyLLMNs22KqbTHJthjtT1MX9qYuWvK7hucrGfr3XJx9d2vhfZUAL/6cP926yZyJSx/4BWcp/yxCsb2KJf7OJ5uL0rgIjQIy2peUru9PS6f5xXQ9LK+OT0x7NbC8alheVSyv8o9avjnjF5e4PRbfTkXkromLnwyvJnH6AOX0fpLMZhKttSRYy4i35hFrzSDGnkyUPea2st8V7EGkmbHUMdnUtLtS3e5AFaculZxaVHCrk+JWIdyLxfIiGTZ8UonHrG9uZfKnWzdpld42sG6KS4wfU8a/JL65lXlfk1nu1gIg2CtHsJdMWS+Jsl4CkW4Nwt1qhLuViXbTiHJrEe5WI8yt9JNKau3a93VO+MsteHpcAfNNPI+aOPJNLJlOyYNldd1gqrtlyXTCaOiEUNUtS7z395UBL47n1sa1ahEp84iVR6ksT9HCmXPbMfpBCeo5ObMIl/8KUFxUR8l3RMvv/aL6dkkdF5DUvyZRviRZPidZPiNFPvWL6k+o6JfUleR9Ksl7VJO3qaVeo468Qj31PI3lBk38fakz5BlayjXaylk6y346qsN0kn10lKfoJfvoL7sYKDsYLWvJkRVMVEuZLAuZJ5NYJiNZLUNZq4dSIP3ZKAM4Luk8I0m8ILGB8sPv+AX1a6J4Vim260hm6Wp0sOpTz65JLSeZ6q5DJX9qOtlziPcckryyhD9kgro4lT2HZq7DEktzSileEOFDEb4r45uI95UIfwiz+VQU3xqb70Txnb+M9x9F+LX/Gugb8fWP/kosficW3/of/9Z/nVSIT1ALL4iwXBkuKcMnInymVEBgf1Xsud+K8HOlyLGtwHJX8Rzq+0uq59kWiyzDLu3yhAlhswllp7Y5qMI5ocI5rRyOK5fjyuGMcrmkynBEqrJRurBchrBDWnEyqDZPSBZd/JJ6e85ngW3+ox3vBPaBHpLEMLE4IjXZL/U5I0lclHDOSCwnJIXjUo79UoMnpQVPSnO2SzO2S3O2SgZbpQVbpSVbpTVbJZOt0p5pRSTTvVoylCSwn9/xP0u8rkuSikyTRiyU0f4S3wsDgnqqzGaazGK6zGC6TOVRyWW2msA8NZY5aiTL1GAeV/3YrrqxX9pxQNpxXDI4LQ24qKpzScVzTiWwX8dyRoXxnIrkBYniTQniU7H4SBzeFsN4y+UN//Xx5+LrLf6aKN4T3+SPz0V4QzSvifBOiMPb0QncFOFtrXlLKV4XxSvi63P+M/FVK3pWKS4qm2MqmKdUGGekLFdFc0mEM0pxRimOKsU2rZlgknlMt+QpFcYNEc5KHAekHteljF9QG26K4QURDks1DqmqnJcqrJQhJUrq41KVXZLJ60pxROpyXuI5J4kBSX1I0rgkcTwviidUfSab6izTwTyhFRt0CLtUOMclksviclU0l0VzSTQXlOGoKsNeHcIRpTmkgilQNVmmksmzHMZbhhzLMMYyDLSq0kqvoqu3jqHBG+gnyxkuyxghyxglyxgjyxgry8iR5YyVFYyVlYyRVYyR1YyStQyRreySBoT5E/xFj/0XDxzg+qOPfs/MmVwaP42NGSHEedGcXnSWRInkdO5iTo2ew5mcuVzNncm1lStpYhKp5FagmVOJVk5V2tvVaeRUJsFNKLFP8Q+RaHehkd5KY/0kTfQe0tV+0tUhWqijZMpx2sp52soFsuQifWUhE6QLudKD6dKLjVF5HMrMopXUorXU4rlJFyhoOYnOagdd1A4y1RZa6o1k6MfJ0OuJcGtgglzCvBhy1WSmqDzyVC6T1WQmq1wmqmmMVzMYr6YzQc1goprJGJVHB9OFR3RndqlO7FRd6Gu60d90Z4DpwSDTnYEmi6GmOcNNF0bpHkxWvclTvZil+jJf9WCh9GGRjGSRjGWt9KdA+rNGBrBa+rFG+rNYRrFIclgl2ayQEayQkayQR1imHmGpjGSZPMIcybtjvx8uLZkg7RgnbRkjWeTKPMbJEkbKSoao1fRS62irNtJEb6Ka3kOE055gL45abhy13XjqOvHU8VPbjSfdSSbNSaSaG0sVN4ZUN5oKbhTl3EiSvAhCPV9lGeVP1w8ZPowVq1beJpxnTDSBZGfR6/qiX1s0LJVlP0R5v6Bu59r0d2xGOxZN/x6p71XFePUwbmOMm4FxG2C8uLs+33K7kWJNoLleSYZeTEu9nNZ6Nal2l/t+z0Jh7esb3YRwN41gf/9qX9K6aiBtHebWItJpRJTTGMcL+8HXdb0Ygv1paZ+ULrl6VxmvPGW9ynjevSdVhLi1iLd7+9vv9CfRHkScNYUYayUx1hpirXXEmg3EmieIM1uJM08GUtUJ5hAJ+igJ+jiJ+jRB9nSM8wjGGY1xxmLscX5RPZlo/RwJ6hMS1CfEy6cBWR0nnxPnrzjkE9VvkiQfkigfUU1eprE6W4wzfs5SWebctn8VrZK1Y+NVVs19hg3LfZJ6z7YrnDh2gfPnzz/wbbuUUv7ZlIrqUkop5SfggS9AKaWU8pDxj/aiFrmz13RJ7/OXW9wmp4uL6r+IL+nzG/Elqv9WoTr/p2owf6udzk0RrohwRoSnlGK/MWy3DBuLSOpZtsUU22KcP0k90PH1h+zg2rR2bZq4DnVdX1nOH0pR/yMXZ8UHQWfn+Ga2lyao/7OwfqC/l+XWK4EiIjogo+v6hbQ/Le3V9FM9IKYtrxKWVxHLu7OE9b1QWt91Oy0sFfjAt0u3DvH6BCn6OMlmD8lmK4lmAwnWahKsJcRZc4i1phFtTyTKHkmkPZQIuz9hTk/KWUOoYY2hmjWcKlY/KjiZlHMak+TUIcFpRZzTjLJO2D2PW0XXR9F9+G4JvPst8190cKPw57sJ6we9Pf9Y7ve8UPg/t1MhdLEj7nidFk4oTZwQhluR9LYjaOuEke6EUtsNJtUtS9w/SVIH9gn/8byKlOWJhqtu+0z+FYL6h86Jf7kFZ3dk3CaoffyRCPmjX1L/gSj5jqiApC4pTf29pE4qQVJXkI+KSOp3v5fU6mfUU8/TSJ6hsbzol9Q3aCnXaKeO0l6O01WO0E0O0EMO00f20Uf2M1i2MVrW+CS1LGK2TGC+jGaZjGCpDGO1k80iackLraayXKqwV5I4Kcm8Ih7PSRAviMPTyuK8slhjwhhp2tHM9KKO1RHttsN4vqoRZb2yhHuhRHnhRP2dScKfmkTPobrrMMGyWKU1v83wtSr5OslXYvmPrYW3xCcY/ygqkHwulMhfieZ38n1a2tdjWvG1+Mp2F1ac+ZMI/yXCx/VrcH3rVs6fP8/lbdt4dexYPm3cmDdSUvg2Ii7wuoXC+n0lvKZcTmnNEaNp6tostAz5lsUs22OFsVlj2ezWZTmlgjihNSe15rSyOa0cziuHS8rlrERxSmLYJw05KGlslvaslv5skTaclxhueOFcE5cJsoBHZQrRkspHO95hg/Rmg/QmT5qSIsGUE80jEs4pqcAJqcxuacYG6cwm6cR2ac1Wac0WlcF2acY2ac5Wac4Wac4myWCLZLBJOrBF2rJVOvnpcNvx924yuvhjz+/4n9SRt6gjb5Hd8BNSpNwd++t2ac92acc+aco21YRpagSz1FCmyaNMl+k8KvnMlsk8pibwmBrLPDWS5Wooq9UA1qtebFZd2KvacUgyOKoackrV4bqK55p2OaNd9muXk9rhlnJ5RTw+EIuPxOIzEXZph362xQfik9Ff+nlTFD8rIqo/EPH9HCK8FR7NWzFJvGk7vC6+BPUr4hPUPxPh52J4UblcUEEcU0Ec1R5HtMcZZfv7PQvnlGK31hxQit0qlr2qIucllLMSzUFVk4sSxXMiPCeKm2K4LhZnVVkeV814RbmckSoskrFckYg7JPUxqc4BVZdntcUOacl5iff3pI7ngsRxUeLYIxkckypclAh2qRps1BVYYkLZrjWHJJjDKpLjEs05CeGyaC6K5rxozvpLlD+hg9itLParsqzX5VigU8g3ZRhrGUbZFj2CxzIy9TCjKu5nVMoeRic8yZjozQxwCuijljJUVjBGFpMjSxgvSxkvSxknyxgnyxkrqxgta3hDXF7QkXSUWrdN+L20ZQvX5s37njlzuJj7KN1UCCOtCMaUKccr6ZFczujJhfbDONtzPCcHTedg/3kMi29Hll2dTKcqfa10elsN6GXVo7/VgE52Haq4yQR5d2+V4QaVIdQLItwLItUNoZHVjky1h0x1gHZyhHZynHZykvZyhrZynjZyhTbqKplyhakym/XSmxnSl/Vhk5jnTWFUYg9u5JxmsDShk4yns9pNF7WbdmonrdVWWurNtFSbifT3oq3l1GOqyidfTWGKymOKyiVP5ZKrpjNZzSRXPUquepSxKo9B+hG6m+4sUe3ZpjqwVXXkEd2ZvqYr/U1XBpiuDDTtecS0YJRuT57uyVTdjcdUd+ZKNotliO+8I/1YJQNYLQNYIf1Yofqy0i+vF8h4VspwlvuF9AoZwXJ5xIcayQormy7SPXB8eHFHVf5yC6pIPP0knWHSgoGqOYN1Z0bJUobKSvqptXRTBbRXBTTT66lsNlHRrKSyWUs1K5vKbjmquDEBKrvRPlntxFPeL6YTvQjivHBivDCivFCUZfjqVsnXIkVlddFKXyVdd7ZKf8ATTx9yKnsOGU4M3Z0QRjm+aiHLLcNmy9DrLiX3W6W3DUwc0K6N8VJ91ypuOsbNwnK6YTm9sZxBWG4njJdS4utYbiMq2INprVeTqQtoozbQTm3+UctvBQUT5CUFKOMl+xPPKYG0daSbRrTbmBinKaHu/U1yLnOPUtWel4hzj97WhQS71Yh1uhDrdCPO6U6MPZooaw7R1nyircXEWMuItVYSa60h1nqcWLOxSKp6F/FmLwnmAAn6KKHWEowzHONkY5yRGGcUxhnjF9UTSFAf+fkVCepjEtTHxKtPiFefEqc+88vqL4lWL5Ek71NNXqCROuXnZInUlSe5uPL3d0wIKbxfcKQCG5ZfZ9vjV9mz/UpgP33g99SllPIv4EGPU5dSSin/8TzwBSillFIeIgqTgn9vQqxo6dvig4JFU4glJaiL81fxDb7+ToTPRPj/Uqrwf6oKf60tfJQgXBLhpFIcNppdxndDuc4yLPOX+55eLEXd17Hp4ti08Zf6buA61LzPFHVRlGVo1vD+1mdxKaG0ZsbE0puW/074RHOtH6CmPyVdwy+kC9PSVe4hpu9dIrk4sya25eROfdv2eWnHzYfmRjrBPE55fZ4UfZRyej/JZqcvTW3WkWCtIN5a6Cv7beUTY08i2h4bkNXlrNFUtSZS2RpFqj2UFLsf5exs4u02RHkJhHuxzBm/+I5jV+3atQPro3DAoWXjrNsEcuHkksJ19veU+S/sHVj82FD0vb+6Jbf1r/t3YMjQoT/6HCHim6hT0w2mqx1OjhXNHBNLnolhlBXFIDuSHnY4bZ0wmjqh1PkXSWoT5EuB17TCeSEn/o7P858tp+91Tiyeoi6apr5TUpecpv5eUn9BonxOUkBSf+ov+f0RqfIBqfIeleRdqssb1FKvUke9TJp6gcZylXR5jqbyDM3lWVrKdTrISTrKCTrIGTrLKXrIYXrKYQbITr+kXss4WUaemsdMGcdkGcNkGc3CkLlsly7cCG/G+So1eLZGbx6XRF5vOYadUSkcVWU4r1wOaIc5Jol0M4MKZjaJVi7aySHOHkiMW45KbiIpbiwJXjTR3p2TGx5mKngOnRyb2ZZhk1JsE2GkCF1E+K8pmWwR4StH8zt/grqwFPf/EJ94/rMUTtjzSexCkf0H8aWgvxVfue7Dovl5fj4Xn3rKl9w8dIhXJk7kV61a8VFmJn/uMozf+V/rjyK8pRTPasXLSvG+CK8pxVWtOKo1h4zmmvYl228oxXPK1y/8FaV4XmmeUw7PqFCuSwgHpT67JIMnpRU7pSW7pRkF0pvt0pJzEs8FieacBHFBXC6JxRwZgojwfM5TrJc+rJc+HJfKPCF1eKLyUA7F9OKI1OKI1OGw1OWw1OWANGC7tGSdtGKJasMalcUm1ZInVEvWS0c2SRabpCtbAnLaxxPSnWdzUu84xv7QxKK/3IKhDXcFJHUdeYs+coAW0izwnKnSiK3SkW3Snh3Shu2SxQ6VxlQ1jMdMA7bpFBaojixUPZmrRrNYjWCpGsxK1Z8C1YONqjMrVRtW6gz2qoYcV7W5ohK4rjye1R6ntcdJHcQl7fKyCuJtcXhPbN4Vi9fFYaM2rDWaj8WXqP+N+BL6b4nwuig+8Ivq90S45e8J/ZIIr4nmVTG8rlVAUr8mws/F5mXl8JJyeVlZXFGKo1qxS4dxSAdxQRmuKMVFpbimFOdUMOdUJFfEcEyS2St1OSXJfkEt3BCLGyJcE8OTqhIHVC3OqVhOqDqslGE87U9bF+Wo1GKtrsdZbdiuanFQ0jgnCZyXuICkPiJ1uSgx3BDNblWZdboBB1QST0kYp8ThkArjoIrgqERzRkJ8kloZzirDSaU5qGw26DI8oW12Kc0GFcFcXZ48E84jxqKNPMLomkcZU+UAYyvvY2zqXsZW2E1OypMMD59HZ7WQ7moh/dQSBskSsmUFY2QJY2QZObKCMbKKt22bXFlCVznFKzt+HzgPXFm7lquLF/tYtIirixaxLmswHSSYQyqMzRLOrRbDmCXRTJRYRkgC/SSJpwfsYFJsT4aYpgwx6Qw0TRlptWasyWKkyWCE1ZTRJoN+VmNqO6mU9e7sZRvrlaWOE0uaE00TJ4I2ThRdTTfaqMO0lWO0lZO0ldO0lXP+FPUVMuUqmXKNjnKWddKPuTKAhTKYRTKEQTKczdKFzdKVPJlFNzlAV9lPB7WPLLWT1moHmWoHJsjFCyrDID2Q6ZLPNFVIHlNVHvlqGnlqJnnqUcaqyfQzwxigs+lmurJAt2GjastG1Y483YHephNDdXeG6+6M130Yp32P56uhzJaBLJJBLFe9WS59WCZ9War6sVz6s0z6sFz1YYX0YYlks1KGsEKGslyGskyGsVyyWS7Z/jT1SJbJKOZIPusa7qe91GS4bAvQQbLZlT6OTbF5jNed6WI1pKtpywC1gp5qNZ1UAa1VAc30Guqa1VQ0KylvzaeqNYuqVh6V7V6Uc+NIdiNI9iKI98Kp6EYT54UR44US6X1/Ta8sc1/344XPz0j/fgJ1oUgrvM560OfAh50qnkNLJ4pudkWGWzXJt6qxxorgoDFcMpqXtGaMXTbwuZQ0cWDGzG1ouz7GbYnldsJy+mA5w7HscVh2PpY9E8sZjvGq3LkMXiqV7G60U0/QQW2jo3qSqnbff+h/ivRCiPJCSXRTCHdrEunWJdptSIybTqRb7ydbt2XcVKKcTKKdNkQ77YlxOhJtDyPKnkqUPZMo6zGirbnEWAuItpYQa60g1lpNrLWOOLOROLP5NlEdas3DOAMxzmCMM8wvq0cERHWotZVE9T6J6gMS1AckqA+JVx8Rr35FvPqYOPUJcepT4tTnRKvnqSbP0lAd8/PUbTRQT9FAHfUhR4mS76/XWzTMvOM6wpZEXjv4v3EkJfBY6XhPKf+JaNd+4OPVpZRSyn80D3wBSimllIeQHyMdCrmboC4cFCyeXvlzzt0F9f8V4X/J90nqX4nwt9Sa/LWG8Nd6wqshEZxTimNGl5iifsyfoh5fJEXds4QUddUfkaIuTkZzm5M7dSBxWXxdXNpxM/B/K8uU3qz8N0S7NtpKpVeffCYMH0LjBpUxTmW/hK5aTEYXCulUv5Su8Hclpv9dSTBPUEFdp7w+S4o+QYo+TLLZS7LZQZLZVKTs9wJ/onomsQFZnUOU/QhJVg4V7fFUsPJJtLsS5SUS7sUG3qOokC6kpBKJhb2p73Z8vFcf0+Il1QtLqGvX5vLO50t8zdk5Cx98qfUfSevm7X/0uaJQ+PeRULarRAp0Akt1HI/5JfXon1BSF5bPXLFqJR++XLvEz/MfkdMlbQ8/lOj8sZK6aJI6Tr4u0pO6qKT+lHLyKSnyCeXlV7dJ6iryDjXUG1SVV6jn3aJhyC9oGvUGLRJeJzPpVbpWfItuIRfJkGN0kFN0kNN0kWOBJHV/2ckQ2cIYWcVEWUyezONRmcA4yWN59CNskc5ckeock/qcl8pckQq8GN2AZVKLlSaZTUbzuNHMNobWagMt9FKa6Tlk6Em0sFpRwy1HZTeR8m4ciW40MV4kZbyyD3y7/zEkeg5tHZsBjkWuZcgwmu8212WUCDPE17rkQzH8JtBvWvGN+Epxfyc+Kf0X8Unr/yE+af170fzR/7s/iPCHcpV5Y9QoXlywgIvHj3P+/HkuPPUUl/bs4aM2bfiwTRu2iPC7asKnIvxMCR+q75PYvxZfIvc38n0Z8W/FV2b8t+KbJPiZCB8qxQ1J4qRU4YRUYq+ks1uas1Na8qS0Zrc040lpyS5pzllJ5LKEc1gcjonDSXE4KDF0lPEkSDgDpQZHpTp7pQknJIXTdlW26i5slbYckyockTockdoc9svqQ5LGPmlIgWrESpXFetWKDdKNrdLBT0c/t4vqnZJJT0m6bT+71/VvUUFdR94iU66QI6vIkHTe3hHBcslmm7Rnm/99t0lbtkhrtkgrFqlhzFW92axjOKI1e00UB3U8W1QD1qqOLFAdWaIzmaKbM083YIWpxRkVx0UdxFk/V3UQLyqXl1QQr4nHu+Lwrtj8UmyelyBWGJezKph3RPnL5gvvik9S/0KEN8VXSv9dpfiFCG/Yjl9GCz8TzUui+ZkoXhfhDRFeV4ql9vbWAAAgAElEQVSfKcPzSnFTKV5QiutKsUeHsEPHskuFcUo5XFGKS8rhrIrjpviqARyTihySmlyXIG6K8IxYXBfF0yJckGA2SCZ7dDSvKIuDKp0C6ccz4pUgqWszxHRjj3HYopM5IjU5JwmckwQuSCwXJJYrEsEeSee4KscJFcteVY1DKpmjKolTKpgjymO/CuGACuewxHBShQYk9SlleEoZdimbAu0wzxjWaU2BDudRncyTDesxptIxcuocIafuEXLqHSUn7Snf93WP0krm0FHNo5uaR0e9gO5qIX3VQgaqRQxVixiulpItKzgtFVkvA+gqp27b1qqKcHXFigANRXhvRRk+XnyKJSqUbRLO68068lq71tzqOZufD0lghNRksKTxiGrIMNOUUaYF43VrJuo25Ol25OtOTNWdmazbMclkkafbkW1a0tCpfkff6upuDM2ccmRaFcmyk+hkR9PLakZH2U0bOU0bOUdrOU+mXKS1XKa1XKWVPE0reYZsWcks6c98GcxiGcp46cwS6chG6cZ8GUVPOUp3OUxHdYi2ah9t1B4amNlEeeHUc6ozU6YxU6YyXfKZrvKZrqYwTU0hX81kinqUXDWdAXoYfc1g+puhdDGdWKUyWauyWKPak6s7Mdx0J1t3Z4zuxSQ9kHzVg0dVf+ap/ixWPZmnejBH9WS+6s1c1YN5qjtLVV+WqT4sl74slkEsUgNYLNkskWyWyGCWyVCWyXBWyAhWFmGuTGGd9Ged9GeRjGOMrCNf5rNEhrFKhrFahrJKhtLKrkWGXZOWVgs6qxVkqVU016tpYFaTatZQwSwlxZpHsjWdVGsyqdZoKthDSHIyifJPJigqpotyYefi+7oGqVs/7ba/066Ndm0ymn+fAC7rRVPGiyTMSyDYi6HMv9lEr5+CcC+Jhk5F2ts1mGSlMds05XFdn3M6ml9qxS9VLJ9LAvkNu5b4mWzfdoPJk/diue2wnJ5YzmAsZzSWPQXLfgzLWoplrcWyNmKcnsXe37cNpJtZdFZ76CoH6C5HfJ9jukFZhrr106jXsMFdJ7EWldLJbnnKuRWp7NSjqtOAak5jKjkNCfNSiXEbE+3Up6yX9C9fp0FeChFuMyLdDCKdFkTYvYiwxxBhjyPSnkSknUeUPZVoaybR1myirfnEWIuIsZb7RXUBcWY9ceYJ4s12oqxVGKcPxumHcQZgnEEYZ2gRUf0I0foyieodEtS7ft4jXn3g50Pi1a+IUx/7RLU+QQN1iPr6MA3UYeqrQ34O+tBFkAPUkvV3Hfcq/P6dq9G8dvp7SV3aC76U/1RKy36XUkop/0Ie+AKUUkop/yHcbSD+bjLnh8p9/79ye4r6fRH+VrUef60t/O+GwmWtOG00h41mdwkp6hn+FPWYIinqriWkqFP/ST0tC6VWRrpPRmekG+ZMXPpvl4os5Z/DkOHDAoMXe/dcY99eH716TkRJElonY5wK/y1ldEkkmjVUVM9TQV+lvL5IeX2GFH2McvogyWY3yWYbiWYDiVYBCdYqv6xe6JfVjxJrTSXankiC9Rjl7P7EeElEeHGEetG3vc/Jnfq+0s+FA3w/VCL9fo6DhRNUiv+/hceLOROXkpFu/m0HMmZM9N2k/tAgauFkncL1U/RccDdJPdiKpJcdQXsnjAwnlPpuCNXcYMr9kyR1SXK9UFL/UN/xHzNpq+j28M+W1NEllPuOk6+L9aS+XVKX90vqivIhqf5S36nyJnWCP6Be6PvUD3uXRpHv0DThHVpWfIfMyr+kXfW36Vj7TZJkN2mynyy5RCc5QQ85SB/ZywDZyVDZzDhZziRZRK7MZ730YU36chZJDoekOSekAU+p+lyVipxXtTgozTmja3PDSuCECmWTjiNXD2CYWkB/NZcepivt7fJk2ZWo61SkrlOBOk4FaropVPYnqot/nkX7spbxlwUP9UII9oIJuYsE+Cmp49rU8Pe9zHBtejsWObbFKaN5VSneVIrPxOI3YvFbsfm1WPxahF8q3/VP0XR1cb4Rwz4xLEhM5GZBAZeOHLltu/ygXTs+aN+eDSKsF+FtEX4hMbwhUfxWhE8khN+KfYcU/7P/fb/6/9l777Asr3zf+7fWustDlSJVUEARCygKKIIoCgj2XkAlVuy9gr0be4kKNuwlakxsqUZNTGKips5kyp49fc7svWfOtffMmXOu95z3va7P+wePBI1JTCaZZJ/NH9/r4QKe57nLuu+17vVZ3+9PhHelIW+KP89KEkclnaOSTrV04JB04qBkc0ByqJKuHJZMTkprzksclyWM18XmqricFl+OSijbA0fz0qjjtJVw+kgCxySFC9KIc9KIc9KYo5LGEenAKUnmrDSnWjI4Ie04KW04KJ05KDnslSIqJZ99kl8HUD8KqR+G1dtVxy+9rh/V9rI/PgSph0g1i2UuFWY202Ql66WUSilgvYxmvYxmjxTwjPRgt3Rjj+pMpWSzR+WwQo1irprIFt2K00az0jIUOwGMsSKZY2KZb+KYa0WwzPhzQftyUftyVftyS3m4o3y4IzUu6o/F4Ufi8KE4vKo8XFIOryjD+1IDpj+SGjB9TxT3xXBXDB+KVQuu3xXFXa25I8JtUbwhFm8oiztK874S7nnB9OtK8ZJSXFOKq1pxSSue1nFUmFR26jDOKz8uqoa8IjY3RLgqQVyUaK5IQ14Ti1fF8IoYXhPhdVGckzh26bZcVGG8ozyskXEclM6fA9Q3xHBC2lGshzLTstijEtkrXbgkETxf66auAdWXJIKzEs+r4nBSmnFUxXFMNeK4ashJ5cMx5Uu18uewCuKoCuOsCqyF1KeVZr9W7NGalcZQbgwrjWaj8TBNtWJmq2VMSjxJpixgcrtTTE47zeT0syzJuUVFl+dIM4tI0+Wkm3JamZXEmtWk6g10V1vpqZ6mq15FtMQ9tk29MOAQu1oM43dLD5AsQhsRfrzZj3/ecZMDKT3Y6R/LPAnhbpexzJdwpktjLue3ZbS0pyKkFxN0JyaYHKbqbszS+czXPVike1Kuenvh7BAWq/7M0z1ZoHtTZnqQ4jStvQeFeXxJdaLobsfT12rOQCuJwXYMI01bUvU6usoLdJErdJFrdJGX6CIvkyPX6Syv01leZ3vITLYEjGSTM4G1MoohKpst0ocKmUBfeZa+cpbe8iyFcop8dZym9jCMj0upLq6F1AtkDvNlDvO9sHqOms9MNZfBuph+ZggDzDAGmeH0sWoWcqzVeazR+SzUPRht+jBOD2KaLmGeHkmF6sdcVcgcL6ifrQqZr3oxTxeyUPdklQxirRrCGjWENTKMFWoIK9QIlqmRrFDDWCXFrJYS1shTbJDSWi2TaSyXqWyVoWyUUWyR4WySYWyUoayUMjbIKDbISDbISEabXNo6CaQ48aTa6XTWa0nXa0k2a4kza2liLSPWWkiMNZtoewqR9hjC7KGEOr0Jdrrh76Y8tr/Qrv3Qwsm/3uMLxx3JyclEuklEuIm0sHNJsnNItwaSavUhyyoh3RpIG7snLe1cmjodiXVTiHATCf6KKOf/avLxxODnaUaAm0wDN40kO5sUuzsDrCLm6YFs1fnck1TeWZjEzR3/woenX6g9B0eOvEzlvuts33YLbbp7XdRjsOxpWPZCLHulF1DvwTJHsMwZLPMcXTNn0zWroBY+a9cmSy+nqmxI7SKFx53z9Rs3UDJ6VC2YDvM0IMZtTKwbTxO3Kc2ddrRw0mnldCTZyaKNk0OKnUOinUaI24qGbiohX9D2vg15PNEEum1p4LajgZtGkJtBkFNEkF1CkF1KkD2WYHsCIfZkQuzphNqzaWjPJ9Ra5HVVr6gT/72ZCLOdEGsVxulbA/idgRhncB1QXYJxRuNjVxCtPiBKfUCU+pAo9bFXPyJS/YhI9SkR6qdEqJ8Ro35MvLWU1mYHqfqIV9WP0WHa6sP0aHiV4uaHuLJ9xhc+6z24Xv/52v+p/dt/1me7etXrSVQPqutVr3p9R/reN6Be9arXD0h1nYZPUle6rr4MUn/RZ/yt6gZ/q7rB/07L5X+n5fL/KcVf5LMIy59KzQTcuyL8n9TO/K8Owv+T04lnjeaYMey3DLstw5ZHAPV022KiYzHasRnq2PR1bApcm5xvWIu6XvV6EinLfKXD8k/3VtTCsG/irnd8vrj24H9GNTLbiFfvEK9uEqdeJU6/SBN9iSb6Qp3Y74NeR/UzRJudRFtba2F1hLWMSGsNgU5vjCcOP0/wQ+7puqpbu++Lak0/ek6+Lqh+cK/793s3OFD2c9L0xu/9GH9Xqhsd/0XAtm4fUF5W0/b//V5NHOUBFc1OHcUGHclyE8F8E8YUqyFPWaEMs0PoYwfRzVuXOsX1p6nrR9TfCaq1az/2uvztW39+4vriX7c9PMnCrQft5klqUteF1OHyL0TUOqn/QKT8vg6k/iWN5JdeJ/U/0UR+Rpz8hHj5Mc2tT2nt91PaBPyEtoE/pn1QDaTuGPYROfGf0C2xBlIXJX9A79T3iZa9dJQL5MkV+stxBks1w6WKUbKLSbKecbKVhWoOZz0dOCtpPCupnJdk9khPqqUrxySHwzqPat2d50wqx0wuR61cqu0CNkgpS9RwJumBlJr2jLTaMcxkk29lkmu3IctuQ7rTgjZOU9o4TWniRtPIjSTBjaGJG0VjN4KmbjRxbiQxbhhRnlDCPCGE/EBqV/v4uPj5uER6HJp5HDq5NistwyWteEUr3lSKT5TmV8rlV+Lwa7H5jVi8ow3vq89iwB/A6rrA+o9ieE8a8JelB3h927bPtevby5Zxo2U6d8Ja8W+WzZ+lBkY/ANJ1gfdf5TNA/QdRfCo2lyWBKxLDEenAIcn2guQMqqUjhyWzFlIflg6ckSTOSVOuSBiviS9XJZTL3prCF91WzJOFbGo+hlO9TjAqLpsj/llctGJ4XqK5KDE8J7GckhSOSRqnpaU35rs7e6WIfZLPfulOleRRKXlUSj6VUvCQo7kGVhexT3qwTwqpkkIOS1d2qQ7MlNQnvmY7SyfK5GnKZBNDpJoyeZoKPYfFMpdymctamcAz0qsOqB7FXsnnGcljl+TzjORSqTpRqTLZo7JYoIYxVM9iqOnFALsFxU5Nyk8fx2W4HchsK5Bq7ccl7ctN5cO7yoe3lC8fiYcficuPxOUjcXhL+XBTubyufHlLKT7wjo9rFh4I74rmnijeEcV7YnhPNPdFcVcU7yjFHRHuKM11ZXFD2byjNLeV5q7UxLm/7o3zvqAV1Vqxy9IcNprdJowlKpu9Kp5r4sPrIrwiLlckmMsSxg0RXhZfXhHXC6iF18SXM9KCo9KeG8qHGyqI9VLKGWnxOUh9UwwnJZWhZgC9HZtqlcgz0pVnpSnPSxTPS6QXUodxSlpxTNpxScJ4XsI4opqxXzXmoIrksArhmPKjWvlyUPtzQAVwWDXkuArgqFLs14p9WvOM1uzUmtVas8AyzLMMxaqYvrKIbrKIzjKPis6zWZ5znWyZw9IO1xgetJECvYgBqoIhajHjpZwJUsFUWch0WcQMqWCGLOVi2U1EhD7SlImyjZNlhSSLsEAWsUAWcUyy6SbCr3e/QYb4MSE5nyhPGDFuBIuHhNNYwjgz+TB50oR+ksr8qH5M0B2ZprOYrrswXXdjjs5ngS5kse7JEtWH5aofK9VAVqshrFYjWKlGsFQPpkINYpruQ6rTHOPj0soJI9uJobfVjBIrmUIrhTA3hkiPh666ghy5Ro68RI68Qo68Sme5TrbcIFtuUCKbWS4lrFU18dizVX8m6jzWq770lgv0lgv0kgv0kmcpkmdp6qRjfFzKZTYLZS4LZQ4LvaB6gcxmnsxhjsxhoBlKbzOAvmYg/c1gBpqh9LGyKdfZLNGdWaoLWap7U6aHMEMPZbLuxww1iIm6iDLdnUm6G9N0AdN0d2bpfObqHpSrPqyT4ayRYVSoQSxUw6lQxSxTg1iphrJaDWOVGsEqGcNaGcMGGV2rZTKJOVLOVhnKFhnGFhnOZhnBGjWIp2U462QU67xx4etkJENMZ+LdaJq4kcQ7ybQxK2hiVtLYWkpjazEx1hyiralE2eOJsEc9BKkD3Y74u23weGIfHnPWmfivO1563DjrdlUiY2QXJWoTQ9RK+unFFOlZdDcT6WxG08EaQqrdm1Z2d5o5nWjspBLlJhHqNiHgC8bJ/xXl44nF35NIoJtCkJtBiNOZhk4+4U4fIu3BRNsjiVPTaCzjODTtV1TPG0Cs9CBKcti68hXWLHkDjwxl5shx+Nmz8LeX4LEWY9mLsKx1WNZOLHOQ7PTBaDXic+eyrm68tI7zVZ8/33V1sfo0GxevoFf7Apq4ccS7CbRw2tPKySDZ6USKk02q04V2di5pdh7pdj7t7ALinEzC3FTC3TQC3bhv9RjaPoH4emLxd1sQ4LYiwG1NgJNNgNObQKc/DZzBNHCG18LqYHscIXYZIfZUQu1ZhNrzaGgtoqFVQZi1nDBrdS2o9jjFGLcnxumDcfphnAFeUD20FlSH6eeIVneJVveIUveJUu8TpT4gUn1IpPqYSPUJEerHRKhPSVRvEmfNpqXZTFt9gLb6AG30/kdU5VVljaSK2blrHzvGf/R3f7j3j43a75pVgLJqXPd1E6LaprWvB+X1+k5VD6rrVa96fQf63jegXvWq1w9QX1RX+pu+7+tO/meIkCbCOBFKRdggwioRlohwUCn2WIZtlmG9ZVhuWyy0LWbaFpMeifcudG1yXZtM1yHVdWjhcYirB9P1+g5U1z39ZW7LR6Ogv86DrMcTSJAn+nvf1wd6EC1YN2IwO8t+4gSBGLObBLlPvHqbePUGceoGceoV4vTVOrHfp2msTxBrjnpd1VU0MntpZHbQyOwmyBmEdrs98TZ/0QPVF00qOJ7QGrBZ1YnzVU92HwzRbXmmrITu8jzd5ALtzOrv/Vx9W+rSMY/1GzfUunge7POf7q14aDK17nGt23/U1qTW+ku/J8H1o4nrS6zHl2iPL5EeX8I8PoR6fAjy+BDo8eDn8Xzt7Vdafy0ndN2+7esu3Kr7vidNF3m56v+lKO2vtQ7qrwLU4XUAdZT8gSj5PdHyOxrJb2kkvyJGfkGs/BON5ec0kZ8SJ5/S3P0prXx/RrL/T2gTUOOiTgv5hA6hH9Mp/ENyYj+ie+JHFLT8kJ5tPqBv+/tEyx4GJpyiq7xCgVxiiBxmhFQyTjZTLjPYJoM5LHmclkx2Sz92Sl82SCk7ZQB7pTe7pR+bpYQtqoTNahSb9Cj2Of3YJTlskx6sVP1ZowpZqAYwQw2gVPdgsMllqNWZYSabAVZH+lpp9LZSybFbkObEkew0poUbQ6LbiAQ3iiZuxA8SUj+qTNdmlWXYZBn2Gs0RozmjNS9rl1sqkNvKj9vKl4M6lBPan19KTST376UGLv+bKH4jFj9Rhk+U4WfdXIaLkOdtR3XbdIEIN8La8bx041cSzF+kppTK//LqbyL8D/kMUP+raD4Vh1sSwXlpxRlpw3FJo1oyOSydOCZpXid1Rw5JJw5JNkekA6elJZcknHMSwmticVnCueJ1v16WSA5LOhtlGLukiOPShksSwTNSyElJ4QWJ4nlpxAVp4nVN51ApeRyQLhz0RolXSj5VkkdVLah+AKl7sE8K2CuFVEoBldKDSunBUcnhrKRzVjKolCIWyBw2p43in6o+qr3e6pZkefS6XSxzWSzzWCxzWeSF0+UylyUym6Uyk1UyiQ0y0vudBV6HZQn7pBvPSC7PSC5bVWdW6Q6s0hms1hmU60ym6b4MMoPItJuR5QQw3A6kp9OAjdqfK8qPd5Uvbys/7osPPxYPH4nL++Lytni4oXy4rSzeVYr3pMY9/aFXH0gNpH5XNG8omzuieFsUd0RzVyzeUja3lT/vKsN7ynBPGW4qw3Wlua4Ut7z1x19UinNascfSLLcMCy3DBkuzTTdmr2rOJeV6IbTwgoTzqni4KcJr4uE1r8P6lgiXJZqL0pRXpQHHVDrnVAu2yBCel9jHQGrNKWlLiRnCAhPKEdWEPSqDY9KGFySSixLJC15IfUXCOCFtOCvxvCwejqkEqlQ8lTqCKhVFpQrliPLnoPKjUvux1Piy0ASzRftTqRV7tWa31uzQmi1Gs9xo5liGp8Ln0ltmsajVbIb4r2FB0jzKk46zsNkcFkdtZ5TMZryazSQ1iykym+kyh+kyl9kyl7kyjymyktmymG0ylHuiqJRCJso21qVNJVWEo5LDXFnCC9KEDxtqXpRwdkoEfXUQ0W44sW4kTdwoUpw42lnxjIsdSC+rI4NNGiUPor5NV2bqPObqAhbqIspVb5apvqxQA2oh9Ro1jLWqmLUyijUyihWqmOWqmNl6EL2tNLKdRqQ7sbR04khzkuhop9DJbkWGE04XM4bO8jKd5VWy5TrZ8jpZcoMsuUWW3KJUdrBWSlkvpcxVAxlj8pmtezJPlTFcKhkulfRVm+itNtHNiaSTncRimcMi7zW06CFYPZf+ZhA9rF70NH3oZfrR1wygvxlEXyububorC3Ue5ao3i1QhY3VvinUBo3UhE3UfJutCRpksxpocykxXpphuLAkYyFL/HqyUEayQ0SxRg5ihezFPD2Cx6ssSNYAVajCr1TDWqGLWyljvdTuK9TKKFTKRDTKYJTKRTTL4YUgtg9kgw1knJayWEtZZpazRo+hrdSTcE0qoN0Lb42nidU/Po5E1i0bWdKLsMiLsUsLt4TR0BhDq9KwDqVPw9TR7qH/4snqff73HQyWmjpX1ZIzs9kLqVXUgddnnIHWik0UTpx1Rbot6SP2IfD1N8HeTCHTbEOR2IMTpQkOngAinL1H2UBrZo4jXM2gmi2khq5mR+TGLun9CM5nF2qEz2TryF4TKZFpHbyfIWkmQtZlg8wyBZnctpO6Svp0/3KsZKz9JyZh169axbt26h+H0kdNcPHyKiwdPcnLzCQ4sOkoLJ43WTgZtnE6kOp1pZ3cl3e5OhpVPhtWDTKuITlZvOll9yLB7E+fkEul0JMLp9K0dP8cTjI+nMb6eOHw9Cfh5muHndMTfySXAKSDAKSLA6UOgM4AGzhCC7BEE2aMJtscSbE/0uqpnEmrPpaG1sA6oXoPHGYJx8zFuDy+o7l0HVA/COEPxsecRrd4hWt0hWt0hSr1LlHqPKHWPSHWfyDqwuql6lRbqJaLtobQwa0nRe+romUe0m2S9i2S9mxT9DC3laSb32vmV4/5/FKCeP7UmketP91Z8aeLC+o0bvrNkP8sTiuWJwvKEfO/Xcb2+H32T1Ll61ate9foSfe8bUK961esHqG8Kqeu+/5vA6SfRg4F2nMehscehg2vT3rXJd226uDaZ7mex3mmuQ7LXvRRTD6fr9R3qAbj7unHAIvJEn+/jCSLMbUoDT9T3to/atWtXaT/JvlZMXlUbY/foZ4WYYyTIRySou8Srd4lXb9VEfqvrxOmXidNXvI7qi15YfYbG+iSxupoYXU2QPQLt9PxG+/GgnrzSmoWTu9U+6BsfF48nBo8nCj9Pc3w98fh4YgjXz9JIfkcj+R19057lWtXiWkB7teoGr1e1prJsGIkyjLEZ+8mTS3ST58hV5+iqTtNFnaSNWUKw2+Z7b6d/jx5diFFcXPxQLOXX6Se+ClJ/F+qaVcBv3/rz59rrpJGbn6g/+6Z94t/z3kA1nHizlXizhab6KLH6LLH6FHHqNWLUHWLUu8TKz2gsP/U6qH9DI/kNMfJrYuVXNJZf0lh+QZz8jDj5lAT9oxpA7fdT2gR8SmqDH5MWVAOoM8M+JDvyA3LjPiC/xQcUJb9P77b3GZBxj0ayk2mFm+gX+iz5cpX+coo5soj1MootMozD0pVtMoJlMoPVMpGVMo71MpplMp3VMpGlMpMVMoWNMpo1Mp71aiybrVJWylh2ekaxXg1grerHctWbCtWD+bo703UuE00Oo002w62ODLTS6WWlkme3pLeVSFenMZ2chyF1IzeMSE8oYZ5gQjwNvvdr5lFFeByG2xbjbItplmGNZdhmamDgOmPYbvw5pBuyQYeR4TSnmx3DVe1yQytuacWPlOETZfOeOJw2Dre0or8Ir+cVUynC8rTL9Ep7uB7uByklvC5p/IfUuKf/XYQ/qZp61v/m1e9F87EE8KaEcFXieV6a86xqzUlJ5ZikcVg6cFTac1Tac8Qb931YMjkqaZySljwr8TyrQnhOGV4WDy9KMC9KEJclnAsSxwHJ5JqEcE2COStJHJYMTktrDkk2z0ozznqjxKulI/sll/2SywHpwiHJ4aB04YB0rXVN18R9F3hfe3iBdQ203i19OCh5nJM0npV0KqUne6UnW2UYs6WCRTKbm2XxNJdgTpfl1+rtqoSHjlm2ZLLEWkCFnkeFzKVC5lAhs1kis1gqM1ku01kpU9ghAx8C1XNkKfulG1XSmR0qmw2qMyt1Nst1R1boNBbr9owzaQwzRfTRkyk0JfS1kyi1A7mk/HhHfLkrvnwoPrwvHu4pD/fEwy3x5S1l844y3PdC6rpx3++L4j3R3PFC6re8zum73v97TzRvKYc74uGeuLylXG4pi5eV4ZpSnPXWob6iFMe0ZqOlWWwZZtsWc6wAthofzijFMRXN88rlRXG5Jg24KcLrYrguFq+LxWVpyEsSzCVpzMsSwTuiuSRRVKoO7JJeXJOQx8Z9V0snpuhB7FWJHFbx7FSZHJNWvCARtU7qqxLGVQnjrCTxnMRyRYI4L2FUqxgOqAj26XB260j2qlC2a5eZlmGEbTHScpllglhugmtd1NtNDaTeaDSzTWOK9EwKZSr9ZApDZSrDZCbjZCZLw6cwUaYw3Z7KZDWNKWo6M9V05sgMZskiFsksFsos5stc5soCLklT7ojingiXpCnRkkCZCJdFuC7CNRHu+Vtcl1CuSiTXVCjjrIa0cmJJcZrQzokn3WlKDyuNPlYnSkxHRplOjDedmWJymaW7M88b9b1E9WaZ6scKNYBVaorkm/4AACAASURBVJAXUg9nrRSzTkq8rt+nWCNjWKlKWSVPMUn3pZOdTJLbhGQngY52S7rZqQwwncizk8gxY2sBdSe5SSe55dUbZMobrJVSDqcVkiepFBcXP3b8V7lhC6PadWGyKvEu9JjHAlnoBdVzWCRz6Gn1oJuVT75VSA9TRE/Tm96mL33NAIaZzkzXXZmtc5mmOzFNd2aM7k6xyafU9GCcKaTM5DPe5DDGdGZdXA772s5kX8Zc9mUuZHebuSySp5iiBzJF92euLmKR6sMS1Z8VahAr1TBWy7ja2tI1kHo05TKDFTKGdWog69RANslQL6QuZrunlC3uGDY7pWzym8Am/wlsCpjIpsCJzM0Y+9AY1+NpRLQ1hSi7jEh7HJH2U4TbxYQ5g7wu6nyCnC61TupHIbXxcR9a8Fd3UWvdnx/cryKtJCLd5rSyu5FlFZNhDaabmUC2NYoO1uB6J/VXyOOJxteTQIDbkgZuO4LdTEKdroQ5hUQ4/Yiyh9HIHk3nqC2U966ghaxlWoePKE46TBs5Q6/w+7SRc4xuvZ/megdRVgUNrRWEmV2E6UqC9TOU9q546Nw9CaR+oD1bqmrd0xcPneTigRM8V3Wc42uPsn9eNWM7TifV6UyanUu63Y0OVj6ZVhFZVi+yrT7kWP3oYvUn1xpIFzOYFtYwopwsop0cgtzEb/1Y+nhi8fXE4edpir+nOQFuS/ydbgQ4PQh0ehLo9KWBM4ggZzjB9iiC7DGfj/+2FtDQqsDfHo1xczFu9zqgusgLqvvWguqG+hTR6k2i1ZtEqdtEqbeIUm8Tqe4Qqd4jUt0lUt0nQV+jub5IC32VSKc/za3ltNY7vNru1bZHtJVWZgutzTZam2000xVcPrDqoYjvB4kH/0j3tLLM5xa9f1VbWr9xw9/1nbYnDsdth+O2xnXb47ppOJ7m3/s1XK/vV1+2sKpe9apXvb6BvvcNqFe96vUDU+e03CeaVP8mrrJvqgff8XXBhu8PYPBWr//7lZ31+AjhLwLUj15PX7XCOcRtTCM3mTA3gUBP5D98/5RlvhJMf9U+K61rJ/JCrNkkyI9rILW87wXVd4hXt4lXN2pAtXqFOP2S11X9AFZfINguRTsDv7V983MT8XUTCHIzaeCmEeC2wd9tiZ+nKT6exoRZM4mTXxIrvyFGfkMj+R1h+nzt+zvpNd64y/P0knP0lLMkWCV0VWfpok6So47RWR0mWx0kS1UR7CZ/7+31m+iLYrLrTpjWdUt/Ve3v02ntOCMtWaqb0soNJtxt/A/ZBz9JJlyKKR/3GiMz36Bz4B3aymsP9X2P6+u+ThmLL+vDvm6fGao70tyaQXNrKs2tqSRaY0myJtHKmk6ymUsbs4hUs4z2ZjXpeiPpupKO+iBZ6hgZ8iId5BWy5SW6yks0lXWMzX2dYelv0rPFe/RpfYf+bd5hULu36Z18l8Kku/Ru/S79295heN49Rha+x/CudxmV/y4RspxwWcjCPssZl/gmA2QVa2UM82QhS2UaC2UBS2UGc2QJ5TLH66CbR7kX7i2T6VTILJbLVFZJGetkDBvNaLZJX/b5DONp1YfVqogVqpAlqoCFOo85OpepOodSk80Ik8lgK50RJpURVgsGWonkO7HkOI1IdKOJdyNp7IbXQuqGnmCCf2CQ2sfHpZ1rU+DY9LdtSmyLibbFWNsw27KYaxkWWIY1xo8JVjTZdmPWmwbcVhYfKptfi/AvIvxJFH8QxW+lpqb0L8Xmj6L4m+14o9//iCNZ/Mf5n/BGWRK3Rdgtwj7v+z+VEH4tws+V4mNlcU/ZvK18eU5FcUbFclIlcEwlcVS15qhqyxFpz2HJ4Ki055gXUh+RdI5LW05IS05LAqdVMCeVwzXx88LoGiB9WSLZLzlUSztelCCuSRCnJJlLEsNpacVByaFaOnLMW4+6WjI5JNm1YPqAdOWg5Hh/zmWv9Kh1Tz9wVT9wVh+WLE5KKielPaekPbtkAEtkKttkKNtkKFtlKFtlGDtlIMtlKvNlMVNkY61yJZ23p53k5tRmLDczqah1T89hicxmicymQuawTGawXKazQqaySibV1qiulAI2ykjmSgVPy3CqJIsqlc5ulcZG1YEFOo1JJo2Zph0rdRqLdTozTQYlpg+LdCHbdVuuqhDuiS/viw8fig/3xId3xIe3xMNdpXhX1UTAvy/CffWZm/p9Ee6K5i1luK10rdP6fa/uifCeCO+J4R1xuK1cris/XlQ+XNAOR7RFldHs8NbOfgCoZ1t+LLL8OOB1H+8wmr0qhucklJsi3BDFq+Lwugg3RXhBonhBGvOSRPCWOLwrwhUJZa0awgHpyivi94iLWnFTNIelI6vVAPao5hxWTdmnWrNHOvGCRHBJIrkkkV5I3ZAXJZhT0pLLEsSL4sNRFc9hFUOVimCzDmCkFUCe48sA26K/bdHPthhqu5RZDVhogthhNFuNZpPR7NWKtTqGUjWFCaqMxcETKQ8qZ0XoUibLRCbKROb5TWSaKmOqms5cmcEimcwSmUy5TKFCplIu072geg5XJZa7ItyzPEzx3sNniLBLhCOi2Su+nBJ/XpMwXpYwLkoM51Ukq3UMBXYcaU5TOjjNKLIy6Gd1YqzO4imTxURvPerZOo/5ukedqO/+Xhf1YNaooaxVI1gnxd446tGsk1LWyRjWyjjWyERWywRWyQSmqcF0t9LJtFuQbScz0EpjhMmmv9WRDDOOLLnxEJzOlDfJlDd5s+o/EHkyyHbhxHM8nbudBbLQm0xQo6FmAB3tDnS1utWAatODQlNIP9OXnqYXPa1UhlgpjDOZjDedmGCyKTV5FJvulJp8xpselJkCpululKoshkk6BwsrONBjKYd6L2NP4Vr2j9vNUJXJZJPLHF3AQt2LJaofy9QAlqsxbJRiNkoJG6SEjTKSdVLKRilhpUxmowxngwxhnYzkaRnKNt/hHErqwbbg8Wz2G8vmBmVsDp7E5pDJbA6t0aVLlx4C1X5uSyLsUTVw2h5KQ2cQoU5fQpweBDldaeBmEuC2w89tja+n6ef6ii4d8x4aO9R1T9cdk3zZM3GQJ5pATyQJTgaxblvinXQaucmEu83qa1LX7Zdr61G3poGbRrCbRajTnTCnJ52bLSRKD6Nn8k6KkvaRFbqUlrKeZNlBihylrZwjVa6QKq+SZm7TVl4jRb1AS32CWLODKLOVKNlKlGzDX4pqz9/XeZa6eOQ010+8yMWDJ3lu/wmeqzzGiXVHObbyCNUV1TxTdpB0nUtHO59OVhHZVi9yrD509YLp7tZg8swQ8s0wCswIupsRJNn9iXG6E+vkf2fH1NfTxOuqTvRGgLcmwMkn0Cki0OlDA2cADZyhdeK/x3vjv6cTas/B3x6OcbMwbg7G7Ypxu3lBdUENqHZ71dapjlbXiVavE6VeJ0rdIErdIlK9QaS6TaR6m0j1Do3VyyTqsyTqcyTpFwh3iki0ymllNtHSPO3VxjqvD7SBlma993Ujzcwigty077XNflEi2JO0pycF1Y6bjMfphcfJw9cZjp89EV+nGB+nPx63ANfNwnXb1UPqemF86mO/61Wven2r+t43oF71qtcPTHPLal7rTsw/Oqn+bcV6f5Xqfs+/37tBdlZ9bZ16/fBUMXnVF4Laum340QUgD9r5l7XrMLcp8U4G0W5rwtwEgj2xBHgi/iH79SQ1tr+ue/z8AU2UHPdC6k9IkA9JkPskqPe8sd9vEa/e8Naovl5Tp1q9RLA9Hu0UP9F2O54IHE8YHk8cnkcm42ogdGvCnF40dAoIcXIJdrNp4GYQ6KYS4Lb2uqjjCHF60Fo+pLl8Spz8M/HyC+LlF8ToE7Wf11GvpKecoUhOUSQnKVTHaWYPpos6QWd1pBZOd9J7ydTP0EHvJMht9Xefm1BPMCGeYII9QQT/A2KNzx94fEx2edmKL71v1/391aobXCi7zfmym5yVFpyS1hyTFA5LW6pUKrNNc/KtDgR/SwsxQpxcwuwBhNkDSdI7aamO0UpO0krO0LfxOfo2+pAUeYEUuUKC76TP9Xlf1t99V33eowqxOtLI7kucXUycPYwkayItram0tmaRYhbQ1lTQzqwgTa8jQ2+mo95BJ72HbHWAXHWCbuoM3eUCvdQ6mkoTjq+s5viqIxxffYQTa45QtegE+8tPsr/iJLvnnuGZ+WfYOvsCWxZfZfeWV9i7/RU2r76ORzJwpS2OtEdJNErCWet1o+2QQayQyV74PI4NUsp6GcN6GVPjmpYxrJdSNsho1nlrgG5So3haRrBVBrBR+rFO9WaV6slyVUiFKmCBzmO27sZ404WnTGdKTCfGmAwmm3aMMykMs5pTaMfSzWlElhP1OUj9Q3VSR3ocmngcOrs2RY7NENsm2XUYZ9fUKV5oGTZahq3Gj33Gn7vK5idK8wul+I1o/ig1Duj/LsLvxcO/yoM61Yq/OR7+IkKFZCEiLJWFFMsh3pEkrovw5+xe/HepifX+gxhelniOqmZcUD6c1L7sMNHs0I3ZrxI4pJpzULXiiEqhWlKplvYckzYcl1SOSjuqpR3PqnCeU34cU75Ua4cryuaqhHFNQrnq1RUJ55oE85IE8pIEckUaclTSeF7iOCoZHJGOHJQuHJV0jkhHjkhHDntjxGvc1F05UAusu1Al3TgguV4ndQ2c3iNFHJAunJI2XkjdzutmzmenDGCbDPkcqN4jvdjsjfJdIZNZIZNrIsOtItbIePZJITNlZS2cXup1UC+R2ZTLHJbLNC+kLmOtjGeLDK8F1VWST7nMYq5UsE8KOabac1C1Z7tKZYlOZYlOY6Vuz3LdjmW6HZt0KvtUKntUB3aq7pyWDrwpEdwXH+6KD7eVh3tKcV+Ee0rxvlJ8KMK9RyD1fVG8pQyvKs19+SwG/AGovis1sPquCO+KcFs015XLZRXIPh1GsRVBphPENMtlnu0ww/Kw0PJht9E8bTQbjGa90WzVDbggAVwXzXWxuC6qFlK/JEFcksbckADe9X7PDQlku+rDUenAdXE/B6mvi8VhSWeL9KZSNeewSqRStWavyuS0tOKyRHBZIrnihdRXpSHnpBmXJYQXxZfz0pAjqgnlJphedkMauw0I9/hR5Fj0dix6ORZFjkWJ7TDbCmClCeSAsjiuFMeVYoHqy2Q1kWlqHFPVOCapcUxW45jjTGGKmsxMVcYiNY4lahxLZTwVMpFymcRcmUOFTKJCJrNYprFIZnJVYrgnwguSxMHWeWSL8FGu4aM2mo/Tilgh/rzZNJRXJIwXJJZzksAJ1ZjDOoZdOo4pphmdnOb0sjrQ32QxXmczUedQZh7Uoy5ggS6iXPdiier7CKQexlo1grW1LupS1spTrJWxrJXxrJEJXlA9iVUymZUymVmqhMFWF3paaQywMhllOjPA9KSZ3fNzgPqVqnaUlz1ZVPGlS5c4U3WOI2tOcmTNSZ6ScSyS+QwxA0mz25Fhp9PJ7kiulUu21YU8K49sqxtdrTzSnJb0sFsx2GpPqclljMmjxOQz0nSn1HRnvMlnkunKDN2dcwWZ3JhwlsqCFVT1WcOBMTs4Mm0XR0rXMzWokEkmhzmmgLl6AHP1cObJNBarGd5o7weQuoRVMp5lMoW1MoanpYSnpYRNUszTMoIVMpTpkseOmEms9Z/OloaT2RI+lS2RU9kaOY2tUdOpnrCNS5cuPeSk9HETaOj0J9TpQ4hTRLCTT7DTjQZuFgFuujfquzk+niZfOP7+srHBN0mj8Xga4PoE4PEEfu994Q9Fvp64R6K+c2joFFCa35NjFfNZWPIKs/u/ypSCVxnf+TVGp79GQeRBMn0vUNDwPKlylVR1nbbqTdrKHdrIXdrI+6TIOzST88TIEQa0+jVN5DkiZE3t+XtiSF3HPf3cvqOcWH+E4yurObLkMIcWHuLg7IN00LlkW73oYvUh1+pPN2sAedbgWjBdaIopMiX0MiPpaUrJNeNo7BTQxC4i5Ft4Hnl8W3ucq7oVAU53r6v6Qa3qoQTZxQTX1qmeRAO7FONmYNyOXlDd+TGguhDj9iLAWkyUfoko/TKR+mWi9KtEqutEqteJVDeJUG8Qqy7RTB8nUZ8kUZ+iuT5JQ6cbja2xJJnVJJk13tdVj9FKkswKr1aSZFYRa5d+b+01O8t+6Lnk0WeQJ2lTJaNHPfSZrpuJrz0eX3skAdZSGph9BFpbCbTWEmCV42/Pws+e8DlI7bipOJ5v141fr/+8qgfV9apXvb4lfe8bUK961esHqKtVNVFjj3N9fVWNzW9z0r7uZ/8jY5TqVa+vowf1eP56Dzqn5T7Uhh8H7B69Th4Xh218XCLdJJKcLsQ5aTRyk4l0k2joxhPkicHfE/ad7tOT1Nh+Ukj96P7+4Z6wqexPXlD9MQnygRdUP4j+fqcWVofYk9D2mK/cXh9PPB5PE+/kXyp+bgp+bksaOn0JdXoSYQ8j2hpPhD2IcKcvDZ1CQp3uBDs5Xhd1ewLcFPzdFvh6XdQZ8iopco9keZ+W8jFJ8mNayCc0cHrXfm+GqaCHOkYPdZQCdYQCdZg0s5A4ezBZaj+d9D4vnN5Bht5Kut5Mmt5IAzfp7zo/kZ6GRHgaEu4JJcxbg7ehJ4RQT7AXYAd9qwD7cffnB237Se7lf70Hk2UTk2UTZbKezTKE45JCtbThgKSyV6WyU7Vjs2rHOp3KGKs5GXYr/J+gzpnraUig25YgJ4dwZwCNrdkkWKtoatbTTJ8kUV8gSd2ihXxCXuQ1WshBhresZmjiJ7SWs/RqdJEsv1uf69cedw1/VWT3o27px0H8r6MWupKmZj7hTo/a/Q3wxBPgJhDp5JJojaG5NYF0/TQd9FYy9W6yVCWd1WG6quN0U2fIk4t0VhP4ZO/POLHmCCfWHuXEuhqdXH+UkxuOcXLjMU5tOs6pzcc5veUE54+c+8LFJm+U36abtGe9lLJZRrBJitksxWyR4WyVYWz1AsHPNITtMoTtMpjtMogdMpBdagDbpT87zSC2mL6sVb1ZrXqyXBVRoXqwQOczRXdjounKGJPDZN2JOTqDmbodE00bRlpJ9LFjybcbke1Eke5E/qeI+36gaI9DmmuT5di0cG2KbYtllmG1ZThtNNstmzPGhw+Vxc9F+I1o/iQ1cd1/E+EvUhPb/T+8+rMIvxHhn0RIFaFahLclidPSrybeO8Cf34ri30TzO7H4b2Lz38Th5+JwTUWwT7Vlsklgs45lo45nh07kGZXEHpXMXtWWw5LKcWnFMdWaatWakyqKcyqAU9rDQe1wUgdwqQ5EfBDNfEHiuSrBvCiBvCwBXJYITkg7zkgKB6QLxySdQ9KZasn0OqlrIPVhyWa/dKNSCmqd1Icli0OSzSHJ5oB08dahzueoZHBKUryQui27pC+7pC9bZSjbZbAXUn8GqtfJWKq8daz3SlGtNstwr0u7kH1SyNNSwjKZyVKZxRKZXeugrpA5LJUZrJQprJJJrJUJbJCn2CpDeUZ6USX5VEk+m6SYCbKN9VLKCZXOSdXeC/nbc1BS2aFS2aVSOajacFhSOKaSuSCtOK+SOSttuS6x3FINua8UH3nB9IdK8bHURHzfE+G+fAahPxDhHWW49QikfqD73vfUBdVvifCSCOeUzW4VzEITw2grjrlWJNOtIDYZDxuMZp3RrDWa7cbDCRXIC0pxXgJ4STzckBpA/aq4XJJwXpRQ1kkJd0S4I8Ib4nJK2nFaWnNT1CNR38Jr4lAtHdmhCjigWnBANeeAas1pSeKMtPRC6hpQ/aB9nZcEzkozXhRfzimXuSaWTOezxU0B3sUgQ22L8ZZhpmWYbRnmG5ty42GlCaRKWRxVimlqPDPUGGapUmarUqarUmaoUuaqMSxUpSxRpZSrpyhXY1moxrJAyihX41iixrNUxrNApjBfprNYpnJJ4rghDbkpDbkq8bwnhnuieU8MLyiL90R4W3y4Kf68KEGcUrEc0lHsVnFs1Qms082Yb5oz2nRgoOnMRF0TfT3ZC2XnPLYe9aDP6lHLiDpR36Ws9bqoayD1RFZLGatkMqtkCitlKitkGstlGnNUKaNMAUNNNqNNN8boXhSYUtrqPewqO1rb332d8d/J7Wc4tuFUrSa0mERbpw3t7VRaOq1p7aTQ0kkmxWlLqtOOTlYOHa1MWjvNSbfb0cnOoL/JZaTpwVOmJ2NMD54yWZTpQUzU3ZmouzFBcrj6VFtGRw2io6RxePIujk3aTLbkcjCvNyV6GGP1eCbq8UxVM5gtC1giZSyXCayX4joqYaasYJVMYIOMYl0trB7JGhnPHBnGbOnJ1gZj2Ro1ja2NprOt8Qy2NZnJtriZbIubVQOpHwHHHk8MwU53gpxcGridaeBmEuim4++2wc+ThI8n/kv7iewsm2sHbnG16gZ/uCe1juoneR7O7vjwItP1Gzd84bPGf1W5nkh8PLEEuMl1XNTdCFUFhElvYmQ0cwe9wrSerzIx9zXGdHyNkrbXGZp0nQ6e86Sqi6SqF0lVr5Oqbnsh9T1S5AM6Bb1BjByhX6tz5DV5keywX9BM7tNMPsJHOiDy1UCxpv50jXs6UvyIEn/OPF3N0aWHqF50kAmZ42gjKewpaU+OVUR3ayD51mB6mGEUmuH0NMX0MiPpbUbR15TSzzxFfzOWPmYcGWYo8XYfEuz+3+kxfuCq9vMk4O9JJMBtSYCb7AXVvQh0+tHAGUyQPYJgu5RAZyjGTcW47TFuuhdUd/KC6i5eUJ1XC6oj9Gmi9CUi9WUi9RUi9TUi9ctE6leI0K8Ro8+RYA7SVB+mqT5CM32UBLODECebGHskidZSEs1SmpulJJolj6iCRFNOollMM2sxiVY5idYS4qypBLop30ubvXbg1kPzY3UTrB7oSe7P/tZ8gsxxQtVdQvUbhOgXCdYXCDLHaGAqCbS2EWCtIcBajL89Ez97vBdS98Pj5tdD6no9VvWgul71qte3oO99A+pVr3r9APVVE+tfNGn/99Su/rKI1XpAXa8fshZNzWNhWe4XRhw/Dl7X1eM+s5GTTLJdSKLTmQSnA42ddkS7rQl3Ewl142jgifpOaspp1/7a0d5fBqkfvVfUfaDeVPZvJMiPvKD6o1pYHa/uEmJNw/8rVqv7ua3xdVsS7PQk2CkgyOlOtD2JKHs8sdYc4s0K4qwKGlvziLVmMLzDSXqmbWXD/JfZVP4S25a/xM41LxKkcwm2+xLkFBFsDyDYGU5rXU2qvENqrTPiHilynxS5h+P5LJo6zSwkXx0kTx0gT+2nu6qkm9qL8XHppPfSUe8iQ2/zwukNtDfraGdWk2pWEPgN68H5evyIdSOJcSNo5IbTyA0n2g0jylOjiDoAO9wT+q20i/MHNOVlK74USl+tulG7wOlRDUyLY7JsYqpsYJKsZoxaToVM5ZC0pVKlslulslWlskG3ZaVuS4VuwzyTzHTTikF2Es3cRrgefywffzyeRvh5Egl02xFuDyDCHkakPZJoeyyNzEJizVbi9LPEqxskqLdpqu7RTH1EovyYJPmU5rKHFnKAlnKUwU0/pm/j8/SK+pDtZT//wr7sSUtgrCubzrqy6QxNO87QtOPcqPqf33jh1qayUaTLq2TJLTrJTVrrnbQymwly2z32HAW5LQl2WxNnD/Q6rJfTXc6TLy+wpu8x7u5vRGNp9BmUftoLpjcd59SWE5zeeoLT205wevtJzuw8VXsNn57yAbmSRIlkcajpArb6Dme9PMUmKfFC6Uf1KKT+DFTvkMFsk8FslYFs1wPZIv3YpPqyXvVhlerFMlVEuRdST9K5jNddmKezWaIzKNdpzNCpTDIplFpJDLLjKLRj6G5HP1STOsq7aCPkH5Aw8Pco3uPQ2uMwwbZYbxm2WIZdlma/0Rw3mp8oxR+lxjX9F6lxQP9VPgPT/1NqXNR/VIq/ivBnj3A1cgT3q37PDBFuSw3UfqgWtRj+VSx+Kza/FZvficM/i8unysMNFc5FFc0BlcQ23ZxdKolnVEuqVGuOqBYcVEnsVYns0o3Zrf3ZoW02GZtqbXNN+XBVGnJFwryqqSFcLem8JrY3sjmKZyWJo5LBGUmmSrpzQlKplkyqpSPVjzipD0k2+ySPKsnlsGRxWDJr/3ZAunBc2lItHTgk2ZyQVE5IGyqlO9tlEEtkCttlkHdhRF1QPYSnVRGVkvc5SL1FDWdHHUi9R3qzXKazTGawTKZ7I76nsUyms1jm1dZbX+tNC9gkI1kvpeyU/rWO6irJY6asYKEsoFJ6cFrSOCPtOCupnJG2nJY2HJcUjqhkzktrLkgrzklLzqgWPKcSuSnhfCwOnyjFj5XwqQg/FuEnUgOqPxThExF+JIoPRLitFPdF1cLrB4D6Ach+AKrvivC2CM8pxfNKc1lprijNc8pmjwphjY7hkAqnUgexVfuwwVisNob9OpTnleI5pTmpHE6qEK5KELdEuCzhvCoebolitZTWQuo7IpyRVJ6Vlp9zUd/wOqkPSTaVksUhacUR9f+zd57RVZ3X2l1r1yOEhHpBvRckIYFAIFEkquii9w6iN9F77x2MsUyx6b03g8Hg3rBjO3GcOL373iQ3N7nl1zfG/H7oIDq2Ezskufoxx5GO0GFr73fX+T5rZXBWojghSRyQBvdJ6qo0dVVK/6DU47gEsM6oRanjIcX1I9jjEOc6ZLkOua5NqWMx0jYZZ5lMsEwmeWX1HMvDItOPTRrNJB3KVB1IhQ5gug5gjg5grg5gqg5glg5gpg5iug5itg5mlg5mrg5hng5lng5lqg5jho5kvoxknpRzVeryqgTynijXJYzXRPjEy3tS1Sf8LbF5TXzYbfiy26jDdqMOa83aLDGDmWOGMN2MYryZzGiziLFmMyYYLZlgFDPZaEWF0ZbZRinz7pHUS7WHt9T3nX7UD5f6XvFQinoci2U8i7zjeqFMYoFMZrqOYJTRmRFmG8YbHUk0wu+7P/s613/71xzmwLoj99EpM5FoN4n2mcdrXwAAIABJREFUWYk0T2nFyOJRjGoximwrmzw7j1w7i3pOCrlOBi3tXNpa+QwzWzPK6MY07c5Yo4wRZlvKjTaUG60ZKW0okTZcXfEzUqQZ67uM4Jmy1yiQAWxseoxexlD6GIMYYoxilC5glpYzV0czT4ezRPuwQvuyXPoxT8YwRRazSgazSoawSgazRgayRgaxSMYxQZawImwkFdKFdRGT2Zw4hc3JU9mSOo0taRVsSZ/OixO2PvJ63vGE4u82ws9tSG23Pr5uPXzddHw8SQ9V+nkcRYU2hmt/aWugOzRvVPLY7fVVP+P/EgFuOMGeKMLcVLo0Gc6nV4O4vf+/6Jw/jTDpxIIRV5k76Gq1pO6R9AodIl8lT8+Tp1fJ05vkypvUl3erJXVh4CvU8ztP++TzFIXdIlk+JFV+UM2G8t8/cZ8682JVD+rTzx/g9LP7GNmhN9Hix9s9FnI+sYz2Uo9iyaGB1OeZvvk0sQppa/am1OxLR7M/ncyBdDYH0c0cQpk5jO7mCHqYI+lpjKSnMZoyo5x4axzJdk9C3Nxvdf36eKKqy3/Xri7/neUt/32nT3VPAu3+uG4TTE8Wpqc+ppvnFdWNvaK6yCuqizHd1nicwUQYJ72cIsI4Q7hxjgjjAuHGJSKNUySYO0g0d5JoVpJoPk+SuZt4cwMBbj6Rdi+SrBkkWTNJtmZ6v64gyZp+DxUkWdNItKaSaE2rfj/YaflUxuq9k+IfnPz94L3Jk47PtWQqIfp9QvQ2wcarXkl9mgDzgFdSb8bfWomfNY/a9lR87XJqOYPwcbrjcUrxuC28PakzsR9TDaKG/5vcGaM11FBDDX8lT30Baqihhn9CHpem/qpJ6q+STKvuuVUjqGv4B2fe+KoSbveO4a86aWPG+IfHd4yTSwOrjCy7Hel2MSlOEQlOI2Kc+kS6mYS5yYS4CQR5YqnjqXtf+W+fv0HMPK7v8DcpqR9cJ4EywZuorpLVQdZkwu0Bj11GP7cxQU5HwuwhhNoDqGuNJ9aaS6K5llRzJynmNpLNjSSZa0iwlhJvLSDOmkm7rB3MHHiDqX1vMq7sNWYMu8Wkvq9TXvYmmaEraFh3LUE6kiBrMHWtaeTLq+TLazSQN2ggb9JA3iRP3iLN2H2fpM4zKyjRZynRHRTrMxTrdloaW4m3OxJjd/amp9fSwLgjpxdR31xAjjmXbHMWfu7D/Qi/DF9PbRLdKBLcusS7dYlzI4lzI4l1I4hxI4hxw4n2Eup+eRL5q/Dg7OgHt+Pc8sXMGG9SVGByederqGEwb+xSnhvnoY36slcTWSu9mSTLmCSLGSVz6W1MY4KOYaOWsFlzWae5LDfqs8DIYaZRj0lmBqPNVAZbSfSy4+lsR5Pj1iHA44PHE4u/m0+AW0SQPZAQax5h5jYijL3UNY4TpReI0evE6hvE63sk6ockGcdJNteToltIk52kyx4y5QCZcpQsOUWY9P9SCf2489xfbkPvhgdIkR8+xPryP/xV59k8vUKhvEqh3KKp3KKp3KSJvEITuU5juUyauZwAt9GXbrtgtwH7Vvjz4d5IoiWSKImoktIPiuktVXL66LbDhEowX1z/L/aWd6Wf7GG0rGet9GRHwEjWykDWyOCvKanviOoebJLubJQurJfOrJNOrNL2LNe2LDLaMMUopsJowXijiGlGE+YYjViuDVlo5FJh5jDRrEe5mc5QK4XudgxNnGhS3ahqSR19j6QO/geU1AEehyiPQ6bHob7rUOLaTLIs5loWa02T/YbBh6p8rnfl9IP8l/f1l2LwfVX+KFXC+o8iPCt9WSlTOCp1+UNACP/t/dlfpEpS/6cI/y4mX4jFT8Xmc3H4mTj8SFw+0GBe1wjOagz7NIk9msJOTWafJlGpCewwIthm+LHJtNlm2sywHDaYNmfUn5ckoFpOVxHOJfHnsGRyWmI4KUmckGSOSia7pAVHJYvt0oGDkst+yfeK6ibslmbsk4bslSbecuBN2Clt2CWFXiHdhF1SxEGpx2mJ5LREccArundKGzZLGXNlIlukO1ukx32ierP0ZLeUcEQaskta3Seon5VSNkgfNkkJz2l7dkg7tksnVsiI6rTpnfT0EhnLIpnADJnDYhnPChlR1WNdBrFe+rJJerFDOvCcV1I/L61ZKOMYL6tYKwM4LPkcl1xOSw5nJJszksVZqcc5yeS8ZHBK0jmh6VQaiezWFG5JBO9LHT4Rmx9IlaD+TKqE9fdE+LEoPxSD76jFp2LwiSgfekX1o3hXhFdFeUmVq6pcUsOLclmVS6pcFeGaGFyQWhzVIPZoEHs0kpPq4awqh9Vij2FxUJVDWodzEsEVCeV1EV4X5U2pmiRR9epwROpzQSLuk9RVSWrlunjYK4XskqbskyyOSwqnJZ4Tksp+yb9HUodz0VtO/oKEsFejmWdEMs0ymWaZ+Hkcoj0OiR6HNNch23XI84rqEbbFGMtinGUxybKYYpksMV3KjS6M0cHM1L7M0T7M1b7M1r5UaF8mal+maV+meF9naT/ma38Wan9m6FDKveXB5+sQ5uswFskIXpJI3hLhbRHeEpN3xOBjqZLUb4nBfNPkbRFuiYez6stmozbLDX8Wm/7MM/2pMOsw3gpguBVAXzucgVYCA82mjDCbUW60uSupjY7VknrZPZL6/n7UQ1l5X6nv8nsk9Z0U9Z1JGFUVA2bIXCbKcsp1Lp20w0PnpK967Xf6yBkObjjCwU1H72Nw++Ecmr+UgxuOcGB9lbh+ce5e9s7cTXnRKPKtfLKcNFpZRQwyyuhvdKTc6M507U2F0Zup2os+OoG+OpbOOof+oUvJkvGs6zuaXBnN9h5v00AGs71Xf9rKIPoYw+hvDKO/LmSKjmW6ljNdhzFVBzLN6Mx07coc7clIWUSFTGapDGK5N4G+WgazWgYzV6YyRlYyJ7CCebX6MEl6sCW9gi2Z09mWM5Nt9WexLXcWw6Udv7ktj5XAvm46tTxp+HiS8PHE4fFEfSvnGMO1q9sLPWrb5OQ9LCQ9niRcTxy13Fx83Hp4PIl43GQcT+RTP2f+PQj0RBDjphHtphJqRz90H/fg2N+z/RK7t10i0GhDjFVBrLmYNOMIGXqOdL1CtnxEkpwmWvbROfVnNA//McnynfskdZ+G+58oE8/sPVxV5nvnfk7veJFfHP4J09PbclriOSXxHJIsnpGmrJYixkgRZWZz2pnt6GQOpKs5mG7mELqbQ+lhDqenOZLexij6GKPpY5TT1xhDH2McheYkUuw+pNr9vvV17OOJwscT+1Cfan+3Pv5OKXWcrjhuHqYnHdNT7zGiuolXVDfHdIsJNtcTYRwiwjhMuHGEcOMY4cZJwozTRBpHiDc3EW9uJt7cSoK5rVpYx1mr8XezCbc7k2BNuoeJXibcR7w1nnhrnJcJJFgTibYG4+em/93H6uME4OPKfz947O7fvz8iwrnKpoTqDwnRDwnWtwgyXibQOEeAeYQAcw91zG34W2vwsxZR256Brz2OWvYwajl98HE64XFLcN0CHDcb25P46GW9577xwfG9as3qmuoO/8I87efUNdRQwz81T30Baqihhn9S7vTXfVwS+nF8ndKpNYK6hn8W7ojqOzyqbPC941+kqj/zg58T7+TTxOpHA6sbOXZH6tltSLNbkuQ0Jd7JJ8bJJcrNItLNIMxNIcRNJMiNxf8b6OP7TSWo75XUlypvPnKfv3edJMpnBFlTCLXHPrRMPp5kApxiwuwBRFkVxJlLSDQ2kWruJtM4QYZxmAxjP2nGXlKNSlLM7dWSOtHcSLyxgzapF+jR8B0659ymrMH79Cp4j8Ft3mF4h7cZ3e0tQmUqa8aMY9PkkTSNmUip7KexvEJjuUFjeYVGcpPGcpNGcpNgp+N9krq+NZkWxhYvm2hubKSZsZ4iYy2mj0tDYy0NzBXkmkvuk9NZ5nQyralkWJPw+5KSjw9S2+NHmhtLqhtDihtDihtNshtNkhtFklde3xHYtTy+39gYf1wZrydNJupiB7DADGWDxnBQUpgsi5km85gisxiuU+lijKGHMZF52pVVRi6LjRzmGFlMNTMZa6Yx1EqijxVHezuEEieYpk4gDZ0AspxIYpw8fN1W1LKHE2DNI9BcQ4ixg3DjABHGaaL0CjH6CrFGJXHWHBKtJSSZq0kxN9Eu5hJlyZUMyPwemXKIsri3KfZ77b5993HlvB+1Dm5W/s8jBfXXkdT3fva68oEUyI37BHVTeYUmcoMm8jIFco3G8hKN9TIN9Qwp5jwC3Hz8vP0FfXxcQjwOPt7t8Ksr5/h8/y+JlHAiJYwICSNCQh8S06ESTIgEESyB3Fz+Gf1kTzUVMpdttYaw0e7LWhn0BEnd5yE5vUF6sk56sEG6s1m6sVE6sk5KWa3tWaFtWaWtWaolLNWWzNfmzNYilmgTVmsjVhgNWWzkMsPIZoqZyVgznRFWCs3tWDKcGFLdKJLcSOLdcJLcMJLdYML+QSX1HeI8DukehyJvP+qVlslFw+Anqnwhd4X0f4rwZ1X+YhhVqPKHOnV4TSxuGRa/lLsS+tdSJbD/18ufvPyv9/2/iPBvIvxaXP7NW/L7Z+LymTh8Ji6fai3e0zBe0bpc0WiOazRnNYoTGsN+ow7PmA7bvYJ6nO2w1rQ5r463B3WVoL4g4ZyWWM5JNLs1hQNSj1MSxSlJ4KQkcUwyeEGacFSyOCgNeEEKvJK6gP3SgH2S701F53JAcjkgDXhBmrBDmlMpTTkiyZyXYM5IKKclnNMSyVFJplJK2CQ9WSIjmSuT2CJlXlF9v6w+KIXslZbskeJHSOre7NKq93dKOyrNUtbJAJZ4k6dLZCxLZYyXcmZLBbNlGktkLKtkKKtlEOulH5ukO89IKdulI9u95b+fl9ZskN5Ml7nMl8nslRJOSi4nJJdTUp/zUo+LksElSee8pHNBkjgscezSOF7QWK5JXd6TID4Qfz4QP37s68NPfXz4YUAAnwcE8El0NC+JxU9E+VwMPhGL74jJh2LwoSi3RXhPqgT1LS83RXlNDC6qDxfUlwvqy3n144L6cFVNbqhwQ5VXxOCiBHJOQnhJXM5JLU6qwymv0L6syi7NZrcUVien3/K+XhZ/3hCDk5LKBYngugivWp6qJLVhcl1MLkmINyHflBOSzBmJ5YSkcFKSOSANOCrp1ZL6vIRxWgI5qlXMNaOY7C3n3cSxqetxiPc4JHscMt2qiSD5rk1Hx2K4ZVFuWYy3LCZaJjMtk4lGWybqACZrb2ZoTyq0J9O1JzO9X0/VnlRoD2ZoT+ZqL+Zqb2ZofyboYCboUGZpf+bpQObrcBbKaA5IHtfF4A0V9mo474jBR1KVer+pygrT4FURXlaHl6Q2Wwx/2tkBzDTrMNUKYKIVwCgrkEF2IH3sYLpZsXSw0im0s6lvN6ClVUxHs4SRRhemalcWajevpO71iCT1sHv6UVeV+l72UKnvuynqSbKM+TKVIbKTwfIcg+W5v6rf6fnz5znxwikObTn2SNpldObQ5qMc8orrfYte5MV5e1nTYjP9fXvQ3+zGaKMbo40yBhmj6aPzGKDz6Sgv0ln20FGepbWup8RYQStjMW1lLtkylmwZRY4MJVcG0sDoT4k5kn7GCPrrDMp1ClN1NJN1GJO0HxO0J0PNZowySphgdKGPzmWq9mKRdmeJ9GClDGaV9GWZ9GaG9GewDKOfFDBO2jNK2jFK2rMjZQWVOesYLK0YKCUMkBLeWJnAvPHLH3vct79C+5Jv6jrtcYnKy5WNiDN2k6KvkGicJtbcRZS5jghrLqH2WILsvtRx2lPbbYzP/5FSvmFuLGlOQ1KdBnRr3O+x12hzyxfft0/MHt+6Wu77ucXUcXoQZI8g1JpOuLGMurKdGDlIvLxEkrx7n6ReWT7xoQpbWVlZd1PUuw9V9aF+dh9RUpvvH/RnanowpySeU5LACUngUK367A7qwBItZpa2YqrRlnKjCwONYfQ0h9PLGEEfYyR9jVH0M8rpb4xhgDGWgcY4Bhrj6W9MJM+cTIY1hHAn/1tfz1V9qmOp5Um4R1RnUcfNw8fNx/QkYXpSvKI60yuqc7yiuuF9otrj9Cbc3EO4uZcw80XCzH2EmwcIMw8TZh4l2tpMnLmaOHMNceZ64s2N1cI6zlpKbTedUKctcfbou1ijiLL7E2eNJNZ+kOHE2MOJtUcQa48iyu5H7b+xbdNfw4zxX7+c8qME9sldBq7bwpuSHo+vPRp/awN+1kr8rIXUtmbia0/C31qFnzWf2vY0fO0x3jR1D2+aujmu2wDHk4HlndAyY7yJWiZ/un2T399e/JXKj69as5r6DRs89eNADd8cNWW/a6ihhr+Bp74ANdRQw/8hnpTAvrfEuFpmTUmyGv7p+LISR19Wwj7JaUpzczhNrH40snqRZ3cl2y4lw25Fmt2SFKeIRKeAeCefWCeXaCeHYDf+G1n2b0NQP26/f7D8uY/R9L5lCXI6E+R0JN5cT5LxLKnGPlKNvWTrVbL1Cll6gXp6lnp6kgzjCOnGftL1HKl6ihTjGKl6nRS9SrJeomn427RJ+oD2abfplHWbbnnv07PgPfo1f/ceST2NEBnHM5P+QDufHRTIVZroNZrKSzSVqzSRazSRazSVq+Q4ibj3lDaLt0tpZqyjmbGOImMtRcZqCo1VNDVWEOO0oq7TllxzMTnmPLLNOffJ6XRrAmnWWFKtUdT+GuXSItwQspwE6jnxZDrxZDhxZDhxpLuxpHlJdWOIccO/kbFxL0WFNid3GahhMGtsySMrATzIJDOY0VYQL2gya6U902UGFVLBZJ3EIGM0bc1BtDMH08/ozSSjCTOMLCaa6Yw0UxhgJdDdjqG1E0xzJ4hGTiD13TpkOMkkOnlEOS0Js7tgO0OpZc0h0NxMiLGbcOMwkcZF6pqriLbGE2tNJ96aT6K5nGRzHSnmVtKMnWQYe8jVw7SR8xTLFWJl8H1j9que2x4nqO9wpwfho7gzkeMvt8FfchERGuhL96So7xXU1+8R1FdopBfJ1wvk61ka6mly9SCJ1jSyzQoynRTyXJsmro2v1CJcQqoJkxB+cvS3/PTYb/np8d9Vi+kgCSRIAgiUOrzY/7X7JPUiGcMK6c4zAaNZKX1YKT3Y5NztR32Xu2nqjdKH9dKHtdKL1dqDtVLGRunCJunERillnbZjk7Zhg7ZiubZnibZmgTZjjRayVQvYpPlsNBqwxqjPIiOL2WYmQ6x02tnxtLJjaW7HUGzXpcSOpNCJoIET9k/TlzrR4zDVtthlmtxW5fsq/EarZPKfparP9J8si/+0LP5sWfzJMPgiJISf5ufzggiv2Q7/JVU9qv8kwk/Fjz9LlZT+D+9n/N77/X9L1ef+UapE9Rdi8jux+KW4/FQ8fFccPlYP31MfPtIg3tdA3tQQPtAgPlIfXjMsThgWew2L6ZbNHMvmlNbiqtSu7j99VqI4Kckcl1ROayQbjDyOSwynpa5XUidyWLLZJ404Jpns0SbskSIOSxYHJI9DUt8rqhtyWOtzUPI4IA3YJ43YKUVs1ZYcl7qcl0DOSTBnJZRTGsE+zWazlLFHmjFZ5rNVyqq5V1RvkL5sk+7slZbslhKvnG5fzQbpzS4p5jlpy3PSlue9vaWXeQVfVYJ6PMtkNEtlFIt1FHN1LDNkGktkNGtlIOukHxulB1ulE5XSgi3ShU1S5k1Vt2KXtGKZjGKqLGSdDOKk5HFWsjgr2ZyTLM5IFlckhVckjpcllvMSw1GN5ohGc0Xqck0SeSfAnx9GRPCD6Gg+i4ris7p1eb9hQ24OH84SqUpZ/0CUz0T5WEw+EpN3xeJ1MXlLTF5W5U1R3vLyuhjcEosr6uulNpc1gPMSymUJ4iWpwzmJ4aZY3BKDa+LLZanDZanNy2pxTRwuaQiHNJfXxYd3pUqG3xR/XpSGjBSbo5lduZKQzc3QUG6GhnIrOJhbfn5cFZuLEsqL3lLvxyWN45LKCUnlhKRwRLI4JmlclBAOaRA7jWD2ahBHNJAjGsBGI5Sppj8TvOW8TR+3Ok2d7jo0dqp6vzd1bXrbVYnqcttiumUw2oygj9GbfkZvBhs9GKc9mKndma3dmaNlzNMyFmoZs7WMOdqdOdrDK657M137MEt7M0/7sED7skSHskSH8pzm8ZI3lX5JhffE4DtSVZb9pgj9bIfLKlxT4bK67FZ/elmBjLQCKfe+DrWD6GcHU2YHU2qHUOKEUs8NJ8KtOpYFeEIJ9ISR4KRRYDejld2C4UZfJhr9mKX9WSiDvaL6brnv5TKqWlLfX+p7UrWkniFzmCjLGSWbqiX1o9p7fJXrv2OVJzjyzPFHEixhtMvsxOFtx3i27xae7b+VDfUXszZ9Ab1kBWW6lFLZSbGcpESP0VoP0Ub300H20VH20kl3017X0UZX0k6X0sFYRK/wDZRn76WhjmVizlgKzfG0MaYyQOcxWBczVmcyRUczVYdQof2ZqIOYaLRgtrZilvZmmk5khZaxQTuySTqzXnqzxenBAunCROlCT8nncs/dHGu5kdHSmzHSm2kyn6myiIXBq+kvHekpRZwt20uo881fd30dHiUH7p0cu7p8POnyUbWkjjP2EG1uIMKaT6g9niC7P3WcDtR2m+DjSXvq58m/B3XdZHLtloQbcQ+N8ZsvreRkZdW6e3CS7b0p0FCnHWFOV9LM5aQbGxhR1g9b4nAkCVfS8UgWHsnDRxpzs/J/nnifuHXYj0lxCwiXWkRKbaLFj0/3+9M9rYShEsERSeCsb33OBiXwrNuARdqaOdqGaUY7JhiljDa6M1JHMUxHM8AoZ4BRzkBjLIOMcQwxxjPEGM9QncBQnURzXU2mNZx61si/y7quEtUx1PIkVPeo9njqVv3cE4/pSfSK6rQHRHWuV1Q3wnSbEGgtIszcSaj5HKHm84SZuwk19xJqvkiUtYYYazEx1lJirWXEWiuJNVdVC+soawq1PAkEOy2ItgcTbQ8i0u5JXbvXQ0TaPYm0exBpdyfC6UaE05UoewDR9iDCnA5/97F6Z0L8zyrfe+T4edRk8EdNvP1rQyC2Jw7bE4PlqYvlCcf2JGF7YrE8kajhqW4Lde//+VWfG6xas7rm2d+/EDWiuoYaavgreeoLUEMNNfwf48v6UH8V6VFDDf+otChozZ9uP7ov7x0x+6gxnmo3p7U5jpbmSIqswRRY/ci3epBrdyHH7kCW3Y5Mu7VXVjcj4hucwf1tlPl+0v7/qPdDzN6E2L1J1+Nk6nky9Az15U3qy2vk6C1y9BWy9WWy9Ab15BaZ8goZ8joZ+i7p+jbp+iZp+jqpeotUvUGKXiXbc5Pi2A9pk/gB7VNv07Hebbrlvk/Pxu/Rt6hKUofLHK+kHk+irKSJXKKpXKKpXqJQL1CoFynykmNuwfUk3yepY+22NDVWeFlOE2MZTYwlFJiLiHZKMH1ccsx5ZJmzqGdWkGlN8crpMaRao0ixRpBsDSXJHoSvJ+Yrba+6bhh5TjK5TjL1nSTqO0nkOIlkO4lkOwnU8wpsP4/fU98fTB+X0VYQ/exAppuR7NBElkl7pusEpspYJuoo+hqDaG71oInViWKrF33Nlowx0xhsJdHbiqOdHUJLJ5gmTiB5TgD13DqkOEnEOjlEOEVYTidspz+2XU6AuYIgcxshVgVhdg8i7IFE2aOIsSYRZ80iwVpEkrmSZHMDqeZ20oxKcvUgreQ8LeQK+fLS1z6n+UjDL5XUgTL2sfvDF7eL2Vw+zCulX6VAblIgrzxQ5vuuoC6Qq15BfYlG9wjqBnqSfD1JoZyiSE5QLIdpK2foJbvxlwSuLf4hP/MK6Z+d+IJPTwby6alAPj0dyC9O/zuBUocA8SdA/KkjfvhLbRY1vFSdol4tPVkmZSyQzsyS9qwNHsj2hLE8W28SJ1usY5GMZ50M4oAUsV8K2Syt2SYlrJfuLJSerNRerNQyFspIlsgwFug45mk583UsC7xlc1dqBzZpa3ZoIZXagErN5lnNYKeRzLMawUwznDI7nC52GO2dEIqdYAqdIOo7vmS4tUh0a+Hj8cXjUwuPTy1cH5+nPv4fuQ97HEbbFsdV+WnduvwqJITfBQTwW6mSyV+I8FsR/uTjw588Hv49OJhfpKXxo2bN+EmzZnzs58dfLJv/lruJ6/+Qu0nqP4jwe1G+K5H8p9xNW/9FhN+J8Aux+Y1Y/Epsfi42PxEPn4jLx2rzc1U+09r8myq/UeVnqnymBu+oyYumxRbT4pJhclVrcU6iOC91OSNxnJZETkoyxySR5zSNXZrNKYngjERxRmI5JQnslUKOSgbHJIM90pC9UsgxSeOIZHBYMjkk2eyXhuyXPA5IfQ56OSKpHJZIXtAMTmok5zSYkxLFQU1ng3TnWWnDQhnDNunKNunKVunm5a6oXiODOCBN2Sst2SWt2OmV03den9P2bJOWbJcuVFZL6nasl/7VPX2Xy6jq8t4rZShLdThzdATTZCHLZDjrpA8bpCdbpAs7pC2VUsJ2KWW99GSntOF5acXzUsJyGcFkWcIimcghKeKiZHJJMrgmqVyXRI5IPoekMVckjZsSyw2J5KJGsk/CeSW+gNfDsrgdmcz3Y2L4XkIC7xcUcH34cG727ctHnQ3eFau6b/VtVd4W5ZZa3BSHt8XlltTmltTiLbF4W0zeFuVtudtD+g2xuCG1uS5+nJdorkodboiHa+LPVQngprjcEpur4scRyeS8xvCeKh+o8rr48KrUopOU86fbNzm1/QWOl47ienwKN6Oiqqhbt4qwMK7E1mNfeFUP8uOSfo+oTuGYpDLRzOYFDWSrEcQ2I4gtRiCHNYBDGsB6I4SJph8VpocFpkVf26aeG0SxU4d2djBd7Dr0tnxp71gMtnwYa/ky06zFIMufUWYCvb2CeqyWMVHLmK1dWKidWaydWaSdWeZ9naI9mKw9mKrdmKllLNEyFmhPZmt/FugwFulAFukgtmouL6nynGFCxqiJAAAgAElEQVTwsli8K0Z1mfWXVRlouRz1JtAvqHJC67DQDGSYFcgAO5j+djB97GB62CF0tkNoY4fS3Akjyw0nx3lytZwwN5pwN4YsuyGlZhfKzE5M0DHM1nJmyhSWyChvue+qJPWDpb4nyTJGy8ZqQb24YUW16Lj3nu2rXAMe2XGcoztPPILjBEoIuU4aE2UgowIqKQ+ppK15kVL7PKXuWVoal2ghZ6oktRyjtR6mk+6hne6ju+ymq7xIF6mkh26jTHfQQyvpqc/SQTdSquso1VW016V00pUM1PWM1GWM0QWM1VlM0snM1gFMM3pQYXRjobZiog5hhg5mtbZjnZaySTp6K3/0Y43fEMZKJ7pKLhcG5HK8QyG7cvsyRNozRRYxSZYyXpZRUXs+67OG0lWK6WxnPvXzyxe3q+417m1PUt1Cy6iq4OTrNqCWm0OA04UQazTB9kBC7XKCnHuT1KlP/W/5exDoieDa88GcrHx4EsbuzRfYtekCfYrWkOz2I0Z6MLNkERWFb9JcztBCztNSLtFSrtBSrtJSrtFSXqZ/o6Ff+VnInfderfwLuXKbXLlNgbxGsZwnX+aQLBm8t/4TkiWAVAmin0TwrMSzVRLYpIksM7Ko0A5UGO2ZpB0ZY3RmpNGLkTqG4TqGIcZYhhrjGKYTGK4TGK4TGaETGakTGa5TaGuMJ9saS6TT9O+2zn08sfh6EqnlPjBB9yFRneEV1dleUd0Axykh1NxIqLmZUHMLoeY2QsxnCDF3EmktIsqaTZQ1hyhrHtHWfKKtRcRYS7zCegWhdm88nrrUdtMJdzoS7nQmwulaLaEfRbjTmXCnE+FOB8KcUsKcdoTZHfF1v14lrL+FjnY4s82qyX5HJJu3ysO4VHn/84ZHVSi8d5z9/naVRP6my2zfO0n/Uc/3vs4zhCdVo6jhn4saUV1DDTX8FTz1Baihhhr+yThTWVXm+8EL47+FeeOX18jpGv4lMFwbtUwGDBzIypUrWblyJTdfWsnc8sWcqSymZWHbh24Om1lDKTUqaGtOpMQcQ3NzOE2tgRR4E9UNre7k2V2JcNOJcep/48v8baaon0SoDCZUBpIhF8mUK+TK++TKe9SXd6kvb5Mj75At75Il75Al71NPvkOmfIdM+ZBM+YAMeZ8MeY90fYd0fYs0fZ00vUWqvkKKXqN52CWKYz6kdcIHtE+5TcfM23St/z498t+jT+G7VHT6NUv6f0GoTCPVdwUDQ/dQ6n+OpnKOEvccRXqOZnqaZnqG5nqKtua4hyR1jNOKAnMRBeYiGpsLaWwuoJE5n3xzLg3N2Zg+LuFOC+qZ07zp6XGkWuVeOT2EJHsQiXZ/Euw+xNs9qXUnUfAEYtxwGjlpNHLSyHdSaeik0tBJoYGTQp6TXC2wn/a+cIcGTm062XUodvzZqAmsMeKYpuVM1eFM1qGM1QG0NbvRyC4l1y4h1y6hiZ1PBzuRMjuGVk4wRU4Q+U4AOW4dUl1/4l0/6rqZWG4BltsG2+mG7QzEx2lHHbeAILeEEKcz4XZvIu2hRFtjiLGmEm/N9Zb9XkOKuZV043ly9SDFcp7mcoVCeZkw7fm1zl+RsoNk+e5jBXWyfI8kef+h37vz0PheQX0/jyvzfYXGeokCuUSBXKSJXKBILtJMLngfmJ6jRM7SWs5QLJcplisUyS1ayHVmtlxEuKRzu/K3fHa2Dp+dq8Nn5/351fk/esW0H7+9/J/4ie89f18dBkkzlkgP5kknZkp7pkobVnl6sz16NDvrT2GAFLAzs4z5MoWt2oznNY0XNYlTEsdBjeaARjBPe7FJ81gtndkkpRySJC5rAJfFj7MawAkN56JGcF5juKARnNcQLmhtTqoflYbDNMtkmG3Rx7YocWwKXZtGrk2O65DhVqUnozzOUx/vX0aix6G7Y3M7L49f5Ofzm5QUfpeYyBdxcdwW4Uci/ESVP/ub/MHXl18kJfF5URE/KSjgR8XF/Dwzk1+L8L+q1UnqfxOp/vp/pSoxXZWSrsOf5X5J/SepEuA/UoufqM3nYvNTtfi1mPxETL6rym9U+HfV+0T1O2pwwzB5U314Wf25KJGckVivoI7npCRxSpI5IxGs1kJ2SR6nJJxzEsEpiee0xHNQ8jgu6ZySOJ7RfHZJc6+kTuewZHJE6nFA8jgguRyWdE5KLJckkEsSxDmJ4IjGsl8zOKJJ7NUG7NA2PCfFrJT+bJcubJcubJMuXll9V1TPlUk8J23ZLcXslhZUSht2egX1He70rL6ToN4lbdgtrVglQ1glw1gpw1kuo1giY1glQ1gtg1mhg1miQ5kj5UyRRWyQMjZJGZulKzuklOelmF3Sgp1SzBbpzHYp5TkpoVKK2SJlLJQJzJJZbJVenJP6vCHxvCVxXJckbkoCL0kGNySBk9KIFySFlRLGq7ENeSMymzcis3gjoh7vxNTjjYIirg8dyo2BAxktwvcatOBj2+Z7tWvziW3zpnh4X2y+KxYfi8N3xOVDcbgtDm+JD2+IhzfE4W0xeEsM3paqftI3xcN18eNVMbgpLtfEjysSxEsSwFXx55KEcUFiuShR3JAgPhDhOyJMl4b85nbVg+nTuw5yfPAsriemcjMm5i7R0dyMjualzIY8234a0ySbY5JeLaqHW2G0tXJJdwOZa4awXQPZagSy0QhkrwZyQgI4LgFs1Gi2qx/btQ5bNIGpZjSTzCAmWIFMtWqz0ghmnhnEWDOIyZYfKwwPi0wfRhvFDDG6MczozFjtzDTtxHTtxDztyFLtwBLtwCLtyBLtwGztwCTtxAyvwF6hXVisXVmkvVnhFdbztA/bNZszhvKMYXJVDd6XqjLr74lwSZX+tsssy+SsKidVOaI+bDAC6WIH09gJocwOoYsdQkc7lPZ2GCVOGNlOlaDOdSKp6/51LQyi3ASi3ESa2k3pag5jgNGTuTKZuTKVhTKxOkk9Q+ZVS+rXK1O5VHnzkck4kcdLhzMnznLs+RMc23XyIepIIHUkiAAJYqhU0EKu0cq8TBs5S1c5SAfrNK3kLF3kMO3lFJ3kBJ3lOF3kGF3lKF3lCGVymO5ykO6yn+66lx66m55aSTd9ho66kVJdS6mupFRXMURXM1KXMVoXMlZnM1GnMk1HMd7owxSjC9ONDozXrkzT4WyQ9jwjHdkundksPVghw5gjU3kxfwIdJJsu0oCDRVs4WLSZIVLKMBnCWFnCSFnOtJCFzItdzXgZyTIdzjGNZ41lkuP+becjtUzGDZv4UNrwy36vqODRYmBu+eIvTSo6nghsTwgeNwnH83RT4d8mHk8IPp5wAtx6BBhZBEoO0dKFWOnJ+JaXGd3kMsPzLjO43mX6p1ymT/wVOoWcpansp0gOU2KfpbmcpoWco4VcpKVcpqW8VC2qE6zh1W3RHnft9+A+tbX8N9WSOlduky9vUCwH6RN8mpayngIZQiPpRI7E08tIYI0mssJIZKmRyAIzkclGCROMTow1ulBudGOk0ZdROo7hxniG6wRG6ERG6URG6SRG6yTKdTLlOoWROo165gJyzcl/t/Xv44nC86Se555ETE/yI0V1LbsHoeZKQs3VhJhrCTHXE2JuJMxcRKQ1mUhrKnWtadS1KqhrzfRK67lEWwuIthYS7HTH9HFxPWGEOm2rhLPTwSus79DhPu6I6VCnLaFOG0KcVoQ4xQS5367YL3SCaW2HsUnTeEYz2KWZ7JcsjnhF9aMS1U+qBPWk9kx/LV9FRH7d5wgDBg966seIGr6h8fElVQZrqKGGGh7gqS9ADTXU8E9K04bCycon9+58Uv/p5o1KanpO1/Avw+zxrRkweNATb7qysrKq94/Lu17FcG2KzdF0NebTyZhFe2MqbcwJFJujaWmOpJk5jEJrEDFOLolO429luYsKv7kU9ZcdM/5yG7aU/5ZhDT8nR94nW94iS16jntykeZ2PyZXb5MgHZMuHZMtHZMnHZMlHZMlH1JOPqCff8YrqKkmd+YCkTtc37pPUjfzfIUnOkSSnaJdym44Zt4mT3cTIs0xo/UsmdVzDvH5zWTnkCyZkv0nHwLN0CjhNoZyitec0zfQULfQYLfQYLfUIYU7pQ5I6yikm35zjZTYNzVk0NGfSwJxOnjmtOpmQYU2qLu2dbA2rltPxdm/i7J7E2mXE2F2ItjsR4GY8cZvlOIkU2ZkU2pk0tTNoamfQxE6nwEmnsZNOYyeN9AfTCU+RXKc2zRx/Gjp+9LVCWWjEMsMoYJIOZIL2Y5z2ZoRRRnOrLdl2C9KdApKcXLKcHHKcSJo7QRQ4geS6AWS6/iS6fkR7ahPmJmF5crDcplhOB0xvr/BanmRCnfYEO20JtbsRYfenrj2CaGsCsdZ0EqzFJJtrSTW3k27sJtM4SAs5T5Fcoa/OptCOxnDtr3wujJStJMmHJMunpMhn9wjqz0iWT0mS75AobxIgQ+77vS8T1Hdem8jN+1LUBfoSTeSKN/V/kaZ6nqZ6jiI9SzM9T3O5RDO5RpG8QpHcpEhuUSS3aC436FjnDPPbfkKGLGDP2B/x9gsJfLTvPfylNn7iy5nyV1nXcCTrGo7ko8qf37e8weJPsWRTLiVsDh/JJq3qPb2lzhDmSHcGSBG9pTnjNZPTkspa6cs5SeYFacY+KeSGBHNLAnhdavOBCB+aJh+6Lt+p5ctrIryrwvsqvKPCm6q8qsrLqhxVZa1pMMcyGW5b9LUtir2SOv8BSR39Dy6p67kOE2yL2ZbJDzt04KdFRfyssJBf5uXxm8xMPvTx4XfhUbyvyh9Sha0ifK97d35UXMxPCgp4PbIufwyN4r9E+R+R6iT1b71f/7dUyeo/SVWy+hfiw3/I3XLfd/gPET5Riw/U5gdq8iNVfqnKr8XkF2LwM1V+rsoXqvxWlR+p8okqn6vypvrxsoRzWaK5ILGclTjOSDwnJIGTEstJDWSX5rBfIzklYZyVKM5LJOekLkckm5OSzAmJY7NmUylNOSD1OeqV1IcliyNSj0OSzTFJ4IIEcFGCuSyBXJRgzkg4RzSO3dqYrdqRbdKRVdKfJTKK7dKJ7dL5AVFdlaqeIAvYKD3Z6ZXUz0tbnpN2D0nqvdKCndKBSq+g3i2teF7asFRGs9orq1fJMNbIQFbJAFZqfxZrP6boCMboMKbLLNZpRzZLF56RUp6XFuyS5lRKMyqlGVukE1ulE89JCbukJXukBeukP/NkKstkFEelCVclhWuSwiuSzGuSyNsSxzsSwyuSzNmAdhyQEN6IzuXN6BzejM7mjfhcrtdvweWygbzcZwDlIkwQ4V07iHelNp+K8KkI35WqUuDf9/KpCN8T4UMxeVdc3hQPr4kPr4oPr4nNLXG4JgG8LsLrIrxxD7fE5pbYnJJUKr1S/3VxeU18OCFJ5HqPGefPn+f4+j2c7jmWV+LjuRkXdz+xsVzJb86Jaau4sCGXZ6SUixLCefWwyzRYaZnMMf1YbYRwRAI5JAEckSjOShAXJJALEsppCeGY+nNSPZzQ2ryg/lQavmwzfNlo+LLS9GWx6cs805cZpi8LTB+WmD4MNroyxOjEMKOU4UYp47WUWdqeOdqO2dqOudqWOdqWBdqOVdqOKVrKIi1lpXZgpXZghXZjhXZkqXZmpnZjpvZgi9ZjlxHIUbW4JjZvqvKWKm+IcFYN+toObR2LY6ocNJR9hrJHg5hgBdPJDqWJE0Y7O4xWThgtnTCaOeHU9wrqBk4k+c6XT2L7OqQ5GRTauZRZJYwy+jHB6MYEWU6OdL4vhfcooXZn+z7IqcOnOb73JCf2nnqIX136M88M+Jgmso72cp5SOUcHOUNHOUVnOUkHOU17OUepnK1+v5OcvEdUH6GbHKZMDtFdDtBdX/BK6ufprs/SQTdRquvooOvoqqsZpmsYrssZpQsZo7OZqNOYrOMZY3RjvNGbCu3PAhnEZunKM9KB7dKBzVLGRunFFunOahnIYulONymgn7Sin7RioLShn3Sit/RmmMxnsMxjoMxhtExhsZazQvuyXot41jLZaJmMsS2S/orzklomzRoWP/Z6+8uSkEWFNpd3vcrJXUZVi5aa++1qAt0sQtxGhDstaZlcygszurFzXH+SZQSpMp6JrS8xpugyI/MvMzTnMgPTL9M38Qo9o6/QVF6kUA9RpMdorqdoLmdpIRcemaZuUdD6odLLd/apTy8H8b1LwXz2UgB/ePP/ISL4St59kjpH3qBNwCX6ROylo2cDxbKYYp1OiTmRYnMwPcwSZhgNmGUmMcNMYpqZxBijNWOMrowyujHC6M4Ioz/lOoHROoFynUi5TmSsTmKsTmacl7E6lU7GNBqYFUQ5Lf5u28Hyqf3kf+NJ8IrqVK+orofpySbImk6wtYhgawlB1lKCreWEWDOIsEcTYY8hwh5LpDWeSGsCkdYkr7S+K6wDnGJMHxfXE0qIU0yIU0Ko08YroO+lzX1UiekSQpyWBDstCHaaEeg2xscT/Y2ulyw3gAInmJlmAvONJJYZKawzUtmi6TyrGezWTF6UevQ0Ir72s7tv+jhQVGjfN64fdZ540vniSTzt40QN3xxP+5l1DTXU8E/FU1+AGmqo4V+AZg2L7+spLVI1Y7uiXKgoF2aVF1eXOq65Ua7hX40vk9MPitx7H/7tKW9Fd11MF2MeHY2ZlBrTaGtOorU5nkSngFA38Vtd9pO7jL+boF5XPob68uE9fEC2vE2WvEojn7e9339UTdY9PElSZ8i9kvpVr6R+mWS5TJKcp2vKj+ieeZl4OUCc7CFGdhItm5nefSlz+s4jUTbQRE7SVE7SVE5QKMcp0uM002M01yO01AOU6TI8noyHJHVdpxkNzAoamBXkmRXkmVPJNaeQa04mx5pAtjUO08cl1CkgxRpJsjWERHsgCXY/4u+V005Hopz21HXaEOm0wt9Neew2y3OSaWln09LOpoWdRXMvzex6FNn1KLIzCfT8dYmrb4MIjw95bm1SXV+iPbWYbEYxxqrLSLMxI4wyhhldGWp2ZIDZjkZ2IQ3sxuQ5ueTYmUS5KYR4/Elz/cly65Di+hPnqU2ExxfTx8XypGE+kD6v4+QS6rQnzOlMiNOBcLsnEfYgoq1xxFkzSbSWkGyuJ9V8plpSd9U1DDX6MdHMZZxZH9cTwsldxn0TSx6FK1nEyw0S5V2vqP6IZPmEZPmEJPmIJPmARHmPBLlFuKy9b3+4Vpn7kJyuSk1f95b5vlX9fhO5UVXmW+6W+W6k5ynQc9WyulCuUyjXKZIbFMkNmskrNJOb1aK6mbxCC7nBvLbfJU3mkCrTiZUxxMhIQqQtxyo+Z4ysZaKsqOZR+3Ft8WFL7CLWywA2Sl82Sm82Sm/WSV+ejZ7JJunFShnCHJnCQhnLShnCNunGi9KcGxLG2+rLJ6bJJ7bNx67LRx4PH1sWH4pwW6tk9VsqXFPliCpbTYNFpslMy2SiZTLcsmjn2BR7k9T1vZI66R9UUsd7qpats2PT27EZ5Fh8t6uyPSyMz9u356fNm/OLRo34VU4On9WO5UfBwbwsDRkgwigRfplbzM8DTU6L8LIIf7Zd/scrqf9HqkqD/16qZPVfRPmz3JXUn4vNH73f/5fcldR/FOEHavCaKu+r8pEqP1Dld96f/UpNfuyV09/3/uzH3rLfb2ttrmkYlySGKxLNBYnhtMRzQuI5I8Ec1HB2SDHHJIwzGsZ5CeO8RHBO6vKCNOWkJHFY41hlxLFei9krTTguSZyQRG/iOpbTEstZieCCBHBJArkigVyWIC5IEPs1k+e0BVulC6tkAFNkDjukY3UK8i5d2CpdWSDjWCPt2SUNeV5asE+a/3/23jO8qvNM276fZ7Wt3itIqCCBkKhCqCIkUEeARJUECIkiY3o1YLDpvXcEpoONC6b35l4m9iSxE79pE6cnziSTTGbe7/vxvcdxfj/2RgiMawp5PfpxHlva2mvvVbXXWudz3Td7pYRmKWkp9+2W1EM5JPk8IwPYJ8UclAKe8fSo3ibVbJDRrJMxrJVxrJZGNspI1qiRrFTDmayG0aiGMUIPY5Y8wWZVwg4pYY/ks1f6sk/y2C25bFO5bJH+bJJKmqWwJdm9WwayTCazSjVyQJVwXqVxRSVxUyXypsTyrsTwguRxUCr5l6TBnPKJ4e0uubzTJYe3uudzO6+cC7VNjBU/3u2WyHeUwYei+IHcE9Pf9/z8Q5H7nv+euMuCf1vcPZTfEpPXxOa6+HNbHF4Rg9fE4DVR98nq18TitgTwrgi3xZ/bEsAFiWWBdCVRwhBx35Q+s2E3Z4dP5HZiIrcTEtzEx7uJi+PygEpeWrABQzQ/aSrgNaW4qDXPKz+2qUSOqiROSyQvSyyXJZBLEsIlCeWKBHJFArksAZxVwVxQNmeVzUvKZpf2Yav2YaP2YY32Ybnhw2LDh/mGDzNNH2YZ0YzRFdTrMsbpYsbpIhqMIuarImaqIibrImboASxR/VmoylmpitioBrBaFbFaFbNWlbNFlbJKVbBIlTNLVfKkGswW1YdNOpwzSnFTGbzaerCN1jxhWhTYFlu15hmtadaa3dqHxUYoE80w0pwIutoR9LIjW+R0TzuKXnY0ve1oMux2xDhBf7vvZieQNCeCVA9dnHC6OOGf+p//WZL6Lq3PBV86fvozzxHvNM+gWC62UCLnKZVzVMgZBsppyuWMR14/KKlfZJC88JA09VGGqoMMUwcYrpqpVNspU5uoUBsYqtYxVm1oJakXMVXNY5aaynwZzTKpZbkazVoZyRapZLuUsUPKPH3kh7FFhrBRhrJO1bAjsIpDvUsZJgXsSl/JS4OP0dx/EzUylRqZywg1k3FqGvPUOFaq4SzTpSzTnXnSMplimYyzTeo831nhX/I76gdvpj10/X6VRHUbn02w04NwJ5coYwDHFw1k2dAb7Jgwlg21j7Gu6kOm5F9mUuZlGnpeZmyXy9R2vMyIDleojXmFHHWcXPUceerFlpLf7jT1FfrJVeLNBoKd3hhe7sEGd48blwThJaF4Sxg/Offf/Ojl/+KHp/+Cn7THW8IxxEWY1NBN3qKrvEp+wHcoibpAVcIdctV2Bqjl9NcLGGBMo7/RSH+jhsHGUJp0GY/pLB43OvKY2ZGJOoeJuprxeigNejiNqoHJahqPq2k8rqYzRU1nqprBNLnLTKao2fTU2+htLHzk2+Y+XPEYrkSPqO6M4+QRbM4l2JxPsLmAIHMRIeZUwqzRhFn1hFv1hFsNhFvjibAmEGk1EWlObhHW0eYsAp08DC8HxxVCsJ1LiJ1HiJ3vEdYPo999YjrYziXYySbIySLQ6U2A0+2vXs5Yx4/OTiCjzXaMN2N43OjAbCOORUYCT+uOrPKI6q2qEztVZyotd/sH7Vi8dEB/6n/z3aDI3aqHyjT+LvffXjqgW+4Dfl6p8a/SLqItTf3N46sM/G6jjTb+x/PIZ6CNNtr4H0SboG7jm8TX6eX8sJHGx5pepVotZYhewiC9iGTrHzOSvV9OccsI/79WUH9Rr/krzekPCGo33eRf6CpvkB/wAenWO19RUr/nltTq4ZI6w/8dOsp5BnY8zZCU56lI+Fdi5RATcn9Ge9lKlKwgUZaQKwfJlBfJlufJllPkyHPkqefI0yfI1yco0M+QbizFsTsxtHoGXVMHkJtjoR2LKDuH7sZ0N+Y0uplT6WY+TldzMmlmE6nmRMLsXhhejkdQ13nS00OJtQbT3h7YSk4XEmnnE2HnEW5n4+vE3be97g6GOD5rB4dGr+PQmPX0V10Z36GK/lZ3Cq1uFFjd6PlPVOr7Ll0cX6Jd3hheDhl2IA1mFKPNSMbrSsbrUhp0MfVGIaONvhSYvcm0utHT7kyIqz3+rjAML4cwlzfxjh/tXA9PX3h5eRFnpxHodCXYziHcriTCribcqvaU/J5KB/MJEszlHkm9mxR9iHBrJE1GNyYZXZlgpDHOSKWbHcmFA8vpK8LjnyOqHUmlg1wlXl4nQd72yOpvkSjfIkHeJUHeIl7eIE6uEyvncKRLyzERI59OUWfLbTLlqictfZMsueWR1a+QJbfooy6ToS6TIZfIlCtkyXWy5TrZcoMcuUGu3CRXbpInN8lrEdX3ZHUPeYYEmUeczKSDTCFGJtJO6omWGvJkFjXyDLVygEbZwSx5mv6Set9xvKZpKp3lI9bKODZJDetlNJtULRullk1SwyYZxSYZxVqp50mZwUKZw2KZynqppVmKOC1d+UBrN6bJd22bD7XmQ8Pg+y6TfxHhLaW4phQHtGKNafCUaTDPNJhmuZPUNZZJf9si17Ho00pSd3TZxPwTSepIl00fxybfsSixLQbbFsNti1rbYoZSLBRhpQg/ySnjpAjv9BzBQankgu7Nd8XmI9H82iX8RAy+JzaviOLPfsL/o03+U+4lpn8p93pQ/7cIvxfhhxLJH0T4lbgl9h89r3eLbHcP61+J8I5S3FSKV7Tm35TiE3EL7z+Iu3f1R0rxjqfX8EdK8W3l8IoK4ZYK4boK56zEcl7ac1ZiuSDRnFUBHFcJnJQunJcwTksUFyScCxLJWYnhpPTgJYnnpOrAep3AZp3GMenFWYnkooRyUcK5KEGckyguSijnJIzLHkF9WUK4IBEclZ7sVBXslhJWyHh2SQW7pZzdUs4uqWCXDGSXJ1W9QwYxTeazW/Vim5RzSPpyUArZJyU0SzF7pYR9HrbKUA5LX56R/uyTEg5JPw5KPw5JHtulik1SwwapZYPUslFGsUWGsUmGskpVMVsNZoKuZKAxirGqkdmykN0qi72Szz7J85DLTslhm8pml+SzRcrZJQPYI4Xsl3y2Sxkr1RiWSQPbpIxDqifbVC/WqzxOqBi2SjSXO41njwSzW4LYLYHslgA2ij914keq+PLR9B3cEW/eFy9+JF78TDQ/F+EnHn4gwo9E+KncL6k/ELekfk/cpalfF5tbyptXRXhVFK+I4o5oXhGzRVrflADeFIt3RVp4RzTvKmGTDOdI0/cQEROmbQsAACAASURBVF7esIdL/Qdxu2PHeyQmtnC+eiynl29DRGgUg5OSyjXx44b4cFX8OSvRnJIunJcoLkkoFySS8xLJRQnjsgRzSYI4r0J5QUXwrAplj+rEQR3AHu3HVu3NRu3NGsObZYY3T2lvnjC8maJTGGmUMtYYQL3Rn3qjkEFGIRVmIVNVAdN1ATN0P+bpfJapfDaofuxS/diqClinitisitmuBrBSDWCWKuVxXc5iVcFmlcEhrTmrNLeUyVWPoL6kFEe1ZpbpTr+uMTS7tGarodloaNZrH8aY4RRbEQ/I6SjSWwnqTLsdsX9DSR3lBNLNjqSrGUGaEUaaEUpNStGnvuf+8h787r2Hly5+kM8btHizuRsFcr2FQrlGSSspXSZnW8R1mZyhXF72iOp7Zb+HtEpTD5XjDJUjLZJ6iNpJudpMldpMtVpHnVpDo1rFJLWMx9USZqknmKHmsUgaWKgaWK3KWa6q2SolbJNSdkgp26WSzVLJBlXJGqlhjdSzUUawWYazOGQ8tWo8jZHjKNd5zO80kKH6Map0E5V6AmXGWGbrSpbrAhYaGUy1TMbaJoNsizzHoqdj09WxiXXZeH/OdtGO1bK+P+scvba29gtLd7fx2bjT1H2IMPoRLWXESDUHHvsxm8dOZHb+DbrIPLrKEnrIKurTLlOXfJk+sofRHZ4hWx0jVz1LnnqBvspd8jvOHEu8Wf/Qz7pb7tZLQvCWcHwkCj9pj7/E4i8dCJB4AiWRIEnCT9oTITV0kfMMiv0eneVFevmcIEkfIF2vYYCeT5GeTpExkSKjjmKjiiqjnAZdSL3Rl3ojnbFmEmOMfMbroYzVwxmnRzJJjWeqms40mc50mcF0mcEMmcFMmcEsmcFMmcVgtZ0+xlPEWAMe+fa5j1ai2s+uIciaQqA1jUBrBkHWZEKsakKtYYRaIwi1RhJm1RBm1bUS142thPXjeDudMbwcbFcwQU4fgpxMgp3sFmEdbOd+GifHI6YzPdNkEOikE+j0wt9JxXGFf+XlCnR5E+nypcAOo8yKoMqKYpTZjnFmex4zY5lmdGCuEd8iqlfoJCaZMQ99r9wci9wcd7sxpTVPTlmJMo2/e3/nuZPv70X9oCx/WCXFr3LP4ZHve238zWjrT91GG218SR75DLTRRhv/Q2gT1G18k/g6glrk06mUu8dHFykk1frH3nDKzbG+8gXjg8npzyrr/+CI7k+nqO9K6m+1SOreD5XU3/1MSZ3SIqnfbSWpXyNZ3SFJ3SBJXaU07gIJ8jJDU/6NODnBmN4fMy5nL02F24iSVfSUnWTI82TKKbLkWbLlJIX2cfLUMfL0EfL1Ifrp/QzL3MSB3dc4tP8qxw5d4fz58yxqWsr6yel0NR+jq/kYaWYTaeYkUs2JpJoT6GI2kGLWE2b3wPByJzfcgrqaGGsQ7exyou1iouz+RNr5hNu5hNlZhDoZhDjpBDs98PGUkWvdN/yZYat4ZvhqDo5YTYl05/LE7jzduwclVk+KrZ6EuP52N7H/VsQ63vf9PtqMZJgVTrWZyHijkHFGP8YYeYw2s6gze1NkpZFhJRHoirxvOi8vF0Eu74d+Rrzdmc5WPxLtLGLsnkRYQ4iyR9HOaiDaGkeMOY0O5kISjJUkGZtJMtbj63TF8HIYY3ZhtJlCrZnCSLMTk8ww/qQUfxJ3OvWyqJZ9+XfvFXCp+Q5/eQ8Wj/yEWLlAnNwmXu4QL6+RIG+SIG8SL68RL3eIk1t0kEvEyEv4S3XLcbGtqaFVWe9XW5X3vk4fdYEMddZd3ltukC23W9LVmXLD8/w1suSaR1JfJ8dDrtzwSOqb9JVb5HmS1QVqP4PCttwnqNt7BHWYlDBIZjNFVjBetjJZ1jBH5jFeluAtCfzu1f+PtU1T6CwfMUr2s0VGsFbGsUWGs1lGsllGsUHq2CB1LcJ6o9SwVupZKlN4SqayRsZxWPXjA6X4wDD4rmnyoVJ8T+sWQfaGCC8oxR5Ds8XQrDENVpj3UtTjLYMay6TYduhrW2Q6Fj0di1THJsllE+eyiXrEojrIZdPJZdPDscl03Om5IsdioG1RbVuMsi1GG5o/TBf+a9LT/HuJsF6EHwwcx0Hx4g3x5vti8lNPEvaHnvVyWdyi+X97Hv9bCb8WxS9F8Z+i+LUnRf2JuOX1H0T4sSh+qdzP3S0Nfpffi/A9pbjtEdU/EuETT4nvT0S1yOr/pRRva8UdbXJH+fGKCua2CuacCuGUiuWMcovq6yqYayqE06ojZySGSxLMWQnjgoRxXiI4K+04Kn14WTpwQsWwUqewS7fjgPTlivhzQ7y4JTbnVRAXJZCXJZYLEtEiqC9KGM9JF/aqIo5JL9ZKDXuk1COny9ktZfeJ6h1SyVKZxFpVwCap5JBkc0RyOSSF7JNimqWoRVC7JXU1z0geJyWDXVLJYenLQcnngBTQLP3ZLlVsaakaUMM6qWOLDGatGsgKVcFMPZAGPYnH9ACm6wnMVXPZqzLZ50lSN0sOzZLDHslin2SxR7LZrAawVQrYKbnslWz2qRy2qSKaJY/jksPLKoUbqiNvSAf2SzTzJIo3UmrYKoF8K66Mw1LFjV7dGS6+RIgPqeLNv3bsw4+Uix+Lu8T3d8XgQ9F8HKB5Xwy+pSy+rWzeU95cUiGc0sEc1sHs1xEcVUEc1T4c0cFcFs1VEa4oN5c8j1dFuCAuzqsAbovmTdG8LZp3RHhHFC+qVIbI8wyR5/nLe/Dyko1cKSzjdqdObpKT75GUxPmR4/lp8/sUSTe+PWUQu6WYyxLCS5LIeYnmgkRwRjpwWUK4IsFc8STrr0gQVyWAq+LPVfHjhlhcFZu90psL4nBWuXhJuTilXBxTLg4qF/uUix3ai/kqg2mqkKkqn8k6n3ojn+FGPlVGPqONfBbpPBboPB7XNaxWeWxWeexUeeyTvmxRA9ih8tmu+rFKlTJFD6BJlzBPlbJJdeEFj5S+pjTntOKiUrysFfu1ZqN2S+oppsFGQ7PKMFhmGCw2DaaaEYywIunlSU7fk9PR9PEI6my7Pbn2wyXFg/i5oulqp5JjZZBvdifejifI5Wr5ezunE/3NAcxLrmZ/4UL2FyxkXfwC1qlxX+sa7/MGKt5lR9PYByT1VfrLFQbIZcrlDCVyrkVSl3sk9d0kdaW8wGCPpK5qJamHyTGGqWcYofYzUu2jUm1liNrMILWWWrWBiWoNk9UypqklzJIFTFfTmaMamKZHskLnsVINZLMUs1WKWS5DWahGslqVs1aqWS31rJZxrJNaNshI6tQChupGKo1iSs18Ss1iBhqjGGiMpdSoYYA5nByznKlGJguMLkyyAhlkW/TzDKaK+5LfTXdTZ4ualn5ub9kFU/7JZOL/ZYQ46UwqzyFKBtBeBhEno0iUBrbUfESKzCFNFjG373KmZawjXbaQIbsYE/cq2epeye84q+4LP8fLFYqvGc3za27hI5H4Sjv8JZYAiSdIOhIsnQiWzoRICqGSSqh0JVbqSZUjdFQH6KibSTR2EW9spKdeRJHxOMVGIyVGHaXGUErNCsrM/tQYudQYvRlpJjHCTGKUUcA4PYJGPZIJuobHZQIzZBozZTqzZDqzZTqzZQZzZAZzZDqzZTZ91Xay9d9XbH4tXPHYTi8C7HoC7EYC7AkE2mMJsksJsssJsisItisJtgcTYg9pJa5HEmbVEmaNIdyqJ8Iaj8vlHgBsu4IIcHoS6PQi0Ontkc+fTaDT2yOmexLg9CDA6Y6/0w0/JwUfV+JXWp4kJ4BedjB97BDy7TBKrHAGW5GMMKMZbbaj0YzhMTOW6UYcc4x45hvx5Nuhj347PMAX9Rv+vHsDX3TvQUT+7pK9jX/w/tImqttoo40v5pHPQBtttPE/gC/qndVGG/+30Voafp1y2A+7kfePXoZ5Uz59sfBVS3p/Xt/51q/5bEn9DmnyOgXBH5Bhf7uVpP6uR1C7Sb0Pt7TuIt92i2r1Lp3V23RSb3ok9Sskq5skqat0VBdJkDPEy/PEyQlqen2PycWbWVb3O9JkORlyhD5yhJqYw9TFHCZHDpGrniFPHaCv3k9fvY8R4afYv/A59m69xv7dVznUfKUlFf+dsxGk6Aa6mI0eKT2OFLOezuZYOpmj6WTVkmyNalnnbkFd2ZKejrQLWpLTbjndi2CnO0FOVwKdLgQ4nVj19Lb7tsOBQcs5MHgFB4asoFLSuTh2CNfqn6NCp1Nh9n7kx8bDCHZ53fd7mhPAICuMUiuUGrMz44xsxhh9GG30ps7oQZ2RSoGVgO31cCH9IO2dGNKtwXSzSuliFZJkldPRrKWdNZYYq4lYcwYx5gzizCdJNFYRalfcN32+FUu1mcwQM4l5Zjv+IJpPRPiz6cWflMOfxORP6Yq+D+zzI3sfo7LLaYrjPqaDXCNObhAntz3coCj2Y0riP6Y8+SxFic8xOvMD9jR97CnBfYccudOqB/U9MuUqGeosGeosfeQyWXLLwx2y5RV3j2p1tSV1nS3XyJZrrST1PXqpQ6QaS0g1FpBmzCHOmE6azGhJUIdLGaFSxBB5jGnyBDNlPrNkLrNkFlNlCt1kKM8u+XdS5QNGyEGWyUQ2Sg2bZQTzZT4bpI5NMoqNUsPGlqRp7X0/r1XjWC6TeFLPYZsawXGdxxWJ56pK4LqO544TzVWnA29lBjPDDGKOabHINJlhmgywTXJti3THItWxaOfyoqPjT5zjR5DLJsBl4+dy8HU5+Hg5eD3ifT3eZZPisunpuJPUeY7FAMeizJOmHuYR1TvD2zFFhBoRPqoXfjC4nOMivOcrvC/Ca0rzpnJ4RYQT4n7urqT+3+JOQ/9C3Enpv4jwW1H8Qdwlu+9K6h+KzU+VannN3RT1n8QtqX8mwvc9Jb8/VIqfKeETcUvq33te81sRPlCaW8rFJRXIEY/UfE6HcEyHcEy354xqz3UVxDUVygnViysSxhUJ5rKEcVHCueCR1McknZcllsMqihmmNxsNP45JLy5KGK+J4rZoLonDBRXEOYnmkoRzRUK4IiGcl2gOSF+OSCbzZSZrpZY9npLd9yR1mae3bAU7ZSDjZQ3HVDRbZSBHJYsjks1+T1J6j6esd7OHbVLNfsnjhPRmqwzloPTjsORyQPqxTwawSwayTarYJtVslmFsliq2qArWqVJWqGKeUpXM1COYpgcxRXdmtprNfDWTvao3+ySHZsnlgGRzULLYJ5nsklx2SzbNks1BSecZyeSEyuRZlckp1YfTksF1SeIVSeSWJPBmWAynpS+7ZRR3AjtxTXrSLCM4LAMpFB/eHBXMD1dfJF0c6sSdmv6Jj3BE3ANA3hXhNRFeUYpXPAnfw1rxtOHDItOfuWYQ88wIFhmxbNBRHFN+HFTBHFYhPKsCeE4F8oIEcl58OKESOKuCuaT8eU2EN0V4W4R3RHheujBEnmde+lL+9Mb/S5r4sUEMbnfp4iYlxU3nztzu1ImR4s3zZbkslpkckDxuiBc3xYub4mrhqvh5pHTgA/hzTfy5Jn7cEoubYnFMkrksLi6Ki/Pi4pxycUa5eFa5OKRcNGsX81QBM3VfFvtls6v7ZHZmz2Fn3/ms7Pk4VUY2tUY2U/RIFulqNqssNqsstqss9qoc9qkcdqtctqo8dqpcJhr9mKj7M08VsVUl8rIyuKQ0l5TmBa15SSue1Zp9WrPMcF8L9XIsFhoGCz1VImaaBnMMfwZbURRaUWR4ktN35XSW3b5FUOfZMcQ5wZ/zXRtKlJNIoVnEQGMQw3U9jWoak9RcZsl85spsZsp05koD24OnssYay3pnPOvMRtYZ41inxlEk3T/zeu6zquU8eA74WdO2TlG3ltRFcpFiOU+JnKNUzlAup6mQF6mQ5xkopxgkz3kE9ckWhspxhstRhsshRqj9jFJ7Ga52MERtYohaS51ayyS1hslqOdPUYmaqBUzSc5is65mqB7NE92ONKmKLFLFKFbJA57NYlbBCqlgjNayURpZLA6uljsVSzyg1l8G6igqzPzlWDgPMXIrMUorMKnLMUnpa+XS3cuhid2e8FcVjViQljkWPryCoDa/7S6O2Xt8Prtu2a+u/jiCnG3079+H06n60k3I6yHCaJ/6YjaObWFk9g1R5gvkFTzMjczW9ZCMTUnbQR/YRaw0l1hrxlT4r1EljQGoDe+Z1452jgwmQOAIlkfcP/YHXD9Tyyt7RXF/zCyKlDxHSiyijD4lmIz30HjrrrcQZa+hgrCTWXEKyOYNiYywlxkhKjSrKzIGUG0VUmH0ZaGZQbiUx0EpmkJXMEKMP43QdTbqWx1Qd02UCc2Q6c2Q6c2Ua82R6C/NlGqNlA7l6HXFW2SPfPg/iY5fib4/Azx6Jn12Lv1NEgJNPgFNAoFNIkFPkwS2ug+2BbmltVRNqDfcI6zpcnpZNlisQfycVf6crAU53j7D+NAEt9CDA6Ya/0xV/JxU/pwt+Tgq+Tid8XPHYX2KAcITLhxiXH0lOAF2dIDLsYPLsUAZY4ZR70tStRfVEM5bJRiyZdsgjX/8P44sk9ZcZvPR5zJvSFnD5ptEmqttoo40v4JHPQBtttPENRmn9yE+G2mjjb81XTVF/6ePlH1xtoF9O8V99jH8ZSX33dQ+K6m7yHl3lLdLkDoUhH9JVXvtUqe+7CeoH+1B3lnfoJG+2Sk7fpKO6SqK6SII+Q7x+gQ76BLH6EO3VHiJlDeGynDBZRKjMpZ00kiWr6SM7eSzlDZo6v0CxzyFy9Q7y9Db66q3k6y2MCjtBU7cz7Ntx/b4k9d3lKkkfSbKqdQtps45OVh3JVg3J1iiSrBF0tIaRaFUT7KRgeDkEOim0s0tbpadzCHMyCfUkp4OcNAKdFAKcZPxdHSnoOZLj+8/zwsl7+1Nz6dM0lz5NtfShWvpQJX2okgwGqz7kWamP/Ph4GIGtElx3KbVCKbBDGGKF02ikU290Z4zZldFmKqONTlRZ4fg8ZLoHCXb5kGtWkG2OJMMcQg+rnDSzmi5mA53Mx+hgTiPGnEqMOZNYcyaBds6n3iPTbkeZlUCxFc9t5cVvRfMbMfmtePOJePHv4vAfyubPYnBT0ugTt4r9C35DXfZBqrudYmDSz6hI+hkd5CId5ArFcR9TlvAxZUm3yAq5TYLcIFHdopN6m3R5mxy57eGW5/FBUX2HrBZRfYY+6pwnQX2DLLlNttzxiOprZKorZMtVsuUqOXKNXLlGnlwnR67STR0g2VhKR2MRCeZc4s3pVOjl1Ko1dJE6ttY3sKOxnotrf89omc9kmcNUmc00mck0mcpkaWKizGWOPMlCmcMKmchyaWCpjGWDDGOjDGe91LJWxn1KTG9UdWxUdWwy6ths1bHFrmObz2g2ygBeNDJ4VvJ5VrI549ufSw096CNxjFFRjLFcDLFtMh2bZMddwjvJZdPDsejsWCQ5/vR0Aujs+JPs+D3yffv+/dwm3mXT2WXTzbFJd2xyWqWpy2yLQbbFcNtkVpzBnqLhHMgtp0mEJ0U4qhQXtWKLoXlR2XxPXLyvDH4r7jLc/9WKfxd3ye4/y71+038S4XsS2iKpfyfCj5TmNyL3lQj/o7jT1b8T4bdK8QsRPvCI6l95/v5bpfiVUvxKFB8qh9dUAKdUIFt1ECuNYBYawezWIRzSUezREZxQUVxXYbyskrkugVyREK5KCJcljPOensLPq85cUf5clQAaTYdtOoiXVTwvSCdeF8V1pbmiNNeUw2lJ4Jy054qEcE5iOCi5HJIctkkli2Uy+6SIvZ6S3bul1JOgLmOnlHkkdTlrpJL9qiv7ZABHJZOjksV+6c8eKWZvK0ntls9VPCO5HJcM9kopByWfw5LLIcnlsOR4el4PZLeUs00Gs0WqWa+q2KjyWa0KWaMqeVqVMF/nMEXnMVN3ZraaxQo1in0qnWbJ4pBkc0hyaJZ8DkhfDks2x6U3x6Unp1QPXlC9eF5l8Lxk8KL05pp05oYk8JbE8a7E8G2J4qL05AOrHT8Uf74lcfxIfPhe9VzOSTTvSCDLRDgg7fmuBPCRuOXxj4OFwyJccXlzUykue9K++wzNRsNgrWGw3DBYbrh40vBlpzZZZwSwSYeyTYWwR4WxV4WzW4WwWsezVHdivs5gpe7EUiOSEyqZlySJyxJNjQRQIl14t/kTLFGkii9rRbNdhPfT+/F+r37sEGGHCBtEUS1e7EqoZrHM5EVJeKikviHeXGkR0wGtcAvqa54k/k2xuCpeHJeOnBcvzokXZ9Q9XlRe7FcRLNJ9edK3hL3dJ7I7aya7ihezq3wpuwavYuewdTTE1VGhJ7BAF7FF9WKbSmen6s1+1Zujqjd7VR+2qz7sVJks1LmMNfoyRRewWyVwUbn34xNac1hrntWaA57KEHNMk/Yuh26ORZNpMMM0aDJNGi2TsZbJaDOKUiuaAiuaLLt9i5zOsWPItWPoZ8dTaCVQaqYQ5XSgnRNPmp1BDyuLAUYVJcZwhugJ1OoJNKkGpqomZqopPKXGsFTGsUwaWSYTWS5NLJNxLJexrJJ61ukG1ulxrFP1rFP1XG76tKROlFpmp79FiVxgd1PtpwYiftE5YGsCpRvlah+FaodHUF+iWC54UtRnKZWXKZOXKJMXKJfnKJcTlMsxKuUo1XKcoXKUajnBMDnCSDlMrexnrGynQW2gUW2kWj3FML2IRrWIaeopZqqFzFFzmKlmMVlPZJJRznSjL3N0BStUPxapPGbpXOboXJ5U1ayQ0ayVOpbJBJbKeFbIGMbrJkaqWQwyqik1Cyk0Cyg08+hlpZLktKeL1YvOdhpxTjQdnChinUiqrXDKbD9Sv0Z1j7uDSFuX/G4tq9uur/96AoxOBEkPwiWX554qIUaqiJc6dtb/gI3Dv08XmdtS8ntG+rucWrzuaw0M8HFFEeZ0JcLpRZSTRWFyX4o6TqW9yqe483h2z0tj/+wbxKgCJhfsJMEaSAe7iBi7Hx3NcfQwNtHd2EgXvYo44wmizWkkmg3kGsMpMyspN0sZaPSn0uzLIDOTwWZPBpmdGGJ2otrszHAjiwl6EI+rOqaqMcySicyXqcyXaTwh01jgYaFM4wmZQY16mny95ZFvn9aYXr74Oun42BX42JX4Ojn4Oun4Ob3xdzLxd7Lwd3Lwd/I84rofgU5/gpziVsJ6CKHWUGzXPeHr6yTj53TGz+nSIqz9nbSHkPopMe3rSsbX1REfVyLertgvvSztXH4kOv50cQLpaQeT5UlTtxbVw61oRpntaDJiif6MFkf/DDxssPtfcx/hwe+NNkn9zeRR359uo402/ql55DPQRhttfENpK+/dxjeVJycv/6sEdesLstbP/6MvxnJzrIfO21cZ9fxlJfXd177a/F/4SjrhMoF42U6cbKKDrKMy9vt0k9fpqt6kq3qdNHmTVHmdLvIqXeQ2KfImneU1OssrdJKbdJJrdFJvkKxeIUndpqO6RqK6RII6S7x+kQ76JLH6MO2MHUQbm+kefoSGwos0Fi8gSB4nVRbweLd3GRy+leqIF8nUW8jWW8jRm8nTG8nTG+ir11MbcYzdI/a4JfWea1gSw7cvRbUs44cXQylsV02SNYIkazgdreEtYjrRqiLBGky8VUmkndWy3v2djkTY+a3S0z0Jdrp5ktNuOe3risPHFcvRDeH37U8v7j7BvoLFjJIcXhyYw0jJ4aXB2bw0OJspoVlEuP75ysF9FgmOHzl2MOl2IBPNaBqMFOqNTtSbSYw1o6gyw4lw+eDy+nxR3dusotCYQF9jLNnmKDLManqatXQzHiPNnE6i+RjtrEkE2nmf+R7dnUjy7ViuaC9+rgx+oQx+IQH8Svz4nfbn37UPvxcXfxCbP4vJGN/ldFBvkKD+lXh5i1j9IrH6NLH6DLH6HB30OeLUFZLlWyTLuySrt0lWr5OkbtNDbnrk9E2y5YaHWy1y+i7ZcodMuUKGOu3Bnap2l/m+WwL8tqfk9xWy5Qo5cpUcuUy6OkYXYxMpxlo6GytINJ8g3pxFjl7KKLWOerWMEfIMQ+UkQ+UEUxPWsTBqN5NlFrOteSz2nslsey6zZRHzZR4zZSlP6amsUuNZLQ1sM6vZaQ5mqxrJehnOBhnJGqlnjTR4EtV3qWOjMZrNVh1bnTq2+9Sx2380+6SUo9KPq/GjeLv8aWqlA09JezbEhvKE6WK+abDH0C1lv1eaBk+aBtNMbxrNQErsAHLsALo6/oS4/B/5vtyaDh6pnuqy6eVJU+c47pKvRY5FvMsm0bHp5VgU2hZDLZNxlskyw2CT4e67vcXw4pby4y3lw4fK5A/ilst/9vA7EX7t4S/ils9/9pT7/tjzmj96/v590fxK7sntP4tbUP9e3KL7z57HfxPFD0Xxa6X4uRJ+o4RfKsWPlckbyo9ryp+T2p89RgBbjSB26SCWGMEsNwJZbfrzhBnASR3OFRXJDQngugRxXYK5LKFcknAuSiRnJJY7YvCaaIpsh0M6mKsSycuSxBuiuKo0V5XmmvhzQaI5JamckTiOSgZHJJPNMoSlMp5m6c8+GcA+KWKPFLNbStgpZeyQMrZLBdulguXSwH7pzkYZxlHp45HUmRyQAnZLMfukiGYpYr8UsV2q2CGDeUZyOSq9OSx5PCP9OCQ5HJZsDks2O6WCPTKAZunfkt7eqvqzSeWyQZWxSRWySWXzhO7NPN2bKbo3C3Ums9Vs1skwTkhPjkg2h6Qfhzwp7aOSxWHJ5KjqxbOqBy+pbjwvGZyWXrwoPXlJenFdUnhT4nhbYvmWtOcNieBNCeO74s9H4st3xJvLEsS/SBCfiHtwwi9E+LkI3xF/PhJ3kvpD30BuKcUprTiiTQ5rxTLDYKRlMsEyGG9azDK9WG+YrDK8WWQaLDEMlpsGywybzdqXLTqYJTqOFTqZvSqKaxLKFYm6ry916+/87+z4iK7isEWEN5KzeFlieVlieDUuna0irBahQlycH3H8Pkl9Q1xc93BNXFxtwY8rEsBlCeCyBHLZQC/6JwAAIABJREFUU+rb/bw/V8XFOfFmpRrEdtWTZ5UXJ5QXJ7WLk9rhhHLYotJYpzJYJr2YLj1o7juD5sol7Jm0iz0Td7F3yj76SQ399CzKzB4s0d3YpbqxT3XnkOrBUenJEenJHtWLfSqdNaovDUZfJhh57FbduaYUt5Vmt9bs9Yjq/VqzxtBMtCwiXA7hLpvhlsl406TWMhlmmfS3LaqswFZiugN9rY7kW8kUWJ0oN7OoNPpSbZQy3BhIiVlOtlXKALOcQUYZVcZAaowyGowiJukKZuoq5qmRLFL1LJEGlkojS6WJVTKeVTKe1TKeNdLAOj2W9cY4Vqom1so4VskExsjelvPTZBlKhZymRC7cR2tR/eB54IMC+9Xmv/Bq819anouXCB7XBYwxMqgxelFlDKXMHESZ2kq52kKZvES5vEC5nKJcTlIhxxkoR6lQhxgkhzy9qI8yRJ5tKfk9RnYzXm1kklpHvTzFKDWPSTKPeTKPBTKTRTKFhaqRx4xqHjM6MsPozigzh/FGIY8ZmUwxspijK1miGlgtY1gtY1gi41ki45knDYzQTQzX06kwiykx+9PN7kqi0454J5o4j5SOcSJo70QQ7YQT5Qoj0hVKdyeYTl+zBcVnpRTz0gvIzWlLUf+1/Po9Ib/TGG5t+YQnap+kvVS2lPxOlsmkyBzCJQ9fiUNEyM38etdovq5owpzuRDoZRDs5xNj96GAXk2CVk2RVkWANpL2VT4xVSLxVTkdrCJ2skaSYo0kx60gxm+imV9LdWEF3YxkpxgJizEmE2sPIMcuoMAYw0Myn0sxhsNmHIWZPqszOVJudGWamMMLswigzlQl6KDPUaGaqMcyTiSyQqSyUqSySqSySKTzpYZosYYAcJN4a9Mi30adwxWG4wlp+d1ztcVwxuFyx+Do9W4nrPvg72eSkTMbfyKNbYgPdO04gyKzAdt2rROHjisfHlYivK6mVsHbj63T6NK3EtI8rHm9XHN6uWLxc7b70MkS5fIlz/El2AkhzAun1gKgutSKosCLp7AQ++vX9JbjUfKflf/2XvV/weX2rW0/TVi3im0nraiFttNFGGw/wyGegjTba+AbSJqjb+KZyN338VftPf9YFWevn500xiLcG0cEqJ8Yqop1dQJSdS4TdhzC7FyFOV4KczgQ6HQlx0gh0kvBzYvB2RXzt5flr0jCtp7s77dct6eUtSSQbW+ik95Ckt9FRbyRJ7yJZHyRJ76OjsZNkfZCOei+JxnYSjA3EeUrftTfn086aTjtzIVHmLCKtyYRZDQTaFQRbYwmyRhFoDSXArsTfHk6SWUtvvZQMvYxMvYwMYyOZxgYyjfVk63Xk6DXk6lXk6ZXkydNcXPdDXj/VCUsSsSSG71yObFlGl4QQrypJsIZ4GEy8NYh4ayBxVgUdrDJi7RJi7SK8PALZz0nwCOreLenpAKcz/k4Sfq54fFyxeLuiMbzu3aS8+3kREshYyedU/2GcKurLzKChnC7ZxemSXQyQro/8+Piq9LYDSXMCGGFGMNFsR6MZTaMRzXgzmgor7AunT7byKdGzKNJTKDQmkm+MI8esIcNsJN2YQbzZQLhVhZ+T9rnv084JZJ3hz4+VwU+UwU8kgJ9KEL+UAH4tfvxWfPm1+PA78eKKdCVKP0eceod49S3i5U3a6xPE6GeJ0aeI0S8Qq18kRp8iWd4hWb1FsnqDJHWHJHWdFHmtlaC+3qpU9yseOX37PjLkEr3Vi/RWL9BbvUAfuUQf5S7zneUR3O73ukSWXKKHOkSKsZGuehupeiOpxlpSjOVk6VUMVhuoUqsZoZZRLc9SLScZ5imZOlOWMF/mMVcWMF2WMksWM0Oe5gmZyxMyj2XyGEukgc0ynK0ynK0ylF1SwXKpYo0MY5szluUyiTXSwGYZxSYZxWYZyRYZzjY1nE1GHdu861gjZTwTUMcWKeKo3Z/j3oPYLZncjEzklorkLQnijgrkqvbmrNY8Y2g2GQZPmw4LjWAmmEGU2oHk2oF0cwIIdwUQ+k8kqmNcNgmeNHWa4y77nelYxLQSFe1cNqmOTY5tUWxbTLRMymyTGsvkKcPmuvLhhvLhjvLmY3EL6v8Qt4D8vQjfUYpXtWqR1H8W1VLK+yci/EkU/yHCb0T4vgi/FE8fa8/rfy1uMf2fnt//Q9zi+zci/FgpPlKKnyj3dP+qvLih/LjgEdWXlT/NOpBmFchhHchyw6HR8mWF4csKI56jKpwbEshNCeSaBHNFQrkpvlyVEG5IIG+IwVuiGWmZnDAU74oPxyWP18Xdx/eWcvc5PisdOCoZnJTuHJXeHJN0Vkg9+6WQ/VLYIqp3SxE7pYgdUswOKWOrDGSrlLFcjeCEtGO9jOKYZHBM+nBM+rBf+rNXitjrkdTNMoAdMpjtMpiDksNRSeegFNAshRzyCOqDkscuqWC3FLf6/AJ2qgLWq2K2SQlbVR6bVDbLVW+e0D1ZpnJYrzuwXWWxQM1ms4zgkOR7Etp9OSbZ7hLkKpOTqhcvSg+elz6cka6cl25clG5ckdSWx1cknjekHe9LJN8yo/ipTzAf+/rwtngzWrw4Iw5/8Owjf/Bsy5+L8KEO5G0rmG95ynxf9ySpX1KKE0ox2TLoa1uUWD5MNS3Wa5ulhi9btC/PqUBOqnBOq2DOiz/nJYxzEsVbcq+89105fUNCOCNJ/FvTUhpF2CB1PCFPcKoohw0iXJRwTkscp6UDr7dPZZMI3x0wjJ9tOEewuG9Y1ovB85LMRfHnnETwkgRyVVwt5bsvig8XlT8XlD/nlT/nlD/nPPvmOeXHc8qbQ9phsSriKd2P5TqLFboHB7TNQW1zSNts0p3Y4ZXNudgqzsWk81xcBUd7jeVg0UyeGbWcTdW7qJInGKoWM0UPZo4aznpVwEnVg+OqJ0dUT56V7hyXHhxUPTiiejHWyGWmzuaoSuN1pbioNJs8A2y2GZrtWrPWMKi3TOIc9/+BYttihGWSb1vk2RbZjkWmY5FlB7WU9c6zY+hvpTLA7MYgow91uh9jdX8m6SKm62JqjUJqjAJGGfnUGQWMMQbQaJQyUZcxQ1UzX41isapjmYxlhYxjlYxjtTS2sFhmskom8JRMY62Ma2GKrKJURrMgah8D5XnK5OynJHWJXPjU+eOf3rvzkFYvTXSX9+ku75MozfhITw6kF7NCRrNYDWOOKmKWzmeKzqPO6M0wswcjzGyG6wbyjClk6iWUyxEq5DCV8gwDpZnB0ky1HGeIPEuVPMsoOchIOUSDbKNJ1lIvT1Gr5tGo5jBLFrNQZrBYHudxXcsYs4TRZhwVVjtyrRjqjXQajd5M15UsUI0sVQ2skHEsV2N5Uo3nSdVIvW5gmJ5AtW6kj9WDdKsbga4AOjhRxDgRtHPCiXbCiHKFEeEKJcwVQqgrmBBXEMGuQDq4fL7290lujoXSmpcOaC4cWN52ff034q4k8ZcUruxM59Lq39AvdiZ7pm6hJG0OV3akt1zT/LXrPMRJaZHU7excYuxC4qxSEq2BdLSq6GQOJ8WsI9UcR1djAp3NGjqZbkmdZjbSzWyil15AT2Mp3Y3FdDeepLuxiM7mdCKtatKsvlSauQwyMxlipjP4boLaTGGkR1DXmmmMNtNo0kXMUWOZq8ayQCbwpDzO4lYskckslscZIc30V82PfDt9Hfr2HkZez6F8+2IUVcVz2bn2GttXX2PrimtsWHKDNevW0i+nGMPLwcvVHm9XLN6uuBZh/WkSWtFaTMfg5WqHl+d67csS6vIh+j5RHdTSnzrHDqWvHUqC889zTvtF3E1Tf9Eg9QfvL7SW2w9Oe/fnR71sbfz9aCv73UYbbXwGj3wG2mijjW8YbRfQbXyTeTB9/Hmp6c8aHfxZI4avN8fT23iSHsZs0szH6GzW09EaQZw1kPZ2fyLtLEKd7gQ6SX+VmG7Nr98TFjUtReTrS+q/BbFqBsnGJjoaa0g0lhFvLqKDOY9Yczrtzcm0s8YTZY0h0hpJlDWOSKuGcGsoEVYtYfZQwq2RhFpDCLZKCLbLCLTz8XZS8HIl4mpVhi3IZZNt9SHHrCTXHEKeOZR8cwT9zBoKzFoKzNH0MydRYDZRYE7iqR5rcUk0H1//P/zi5v/hB3f80eLbMt+OBNE/oYw4q5w4q5wOVhkd7FKPmC4mxh5Ae7uQdnY//J24lvnwccV6BHUqAU4yfq5ET3r6/tH4T05Zed8+EyWBjJf+NEohjVJIgxQwTgoYJ/04sfDkIz8+viqRLh86Of6UWKFMMdrzmEdUTzTbMdT8/H08zElmoH6Kcr2QUj2HYj2N/kYT/YwGso2JxFtF+DpdvtR8zDNdfF8ZfKQMPhI/fiBh/ERC+FiC+bkE8gvx5xfix6/Fm4F6IdH6eeLUm8Srd4lVl2hnHKS9Pkx7fYz2+jjt9Qna62N0VDdJVq+RpF4hSd2go7pMR32WHnKTbLlOllwlS66QJVfIlpvkyCseOX2rhSy5RW91mnR1ysNznhLgl8lQFz1J6ptkymXS9F5SjI2kGOvoqreRpjeRaqylm95KqW6mSm2iTq2kRnZSLc96ktQnGSFHmCFLmSNPMkcWMUcWMVcWsUSm8ZQ8zlKZzCKZxRqpYo0M9kjqYWyVoayRMnaH1rNW6tksI9gotayW8WyQOrZLNVtlKDtkCNulms0yivVSyyqpZYMM5IgUcFT6cUz6clJyOSM9uCXRvKcUryrFRe0um7vFMNigQ1luBDPHCKbcDibfDqKXE0iUK5AIVwBhLn+CXf8c5b9jPaK6k8umi8sm9CFJuniPxM50LHo7Fqkum0rbxU4dwEntxxntx0fK5I9yr8f0b0T4qRLe15pbWvGecvegbi2b/yjS0pf6d6L5oWg+UIr/Fncv6z8pxSdK8Ue5J63/7Hn8hVL8VCm+qxSvK80dZXNR+/CC9uWC8uWy8uW68uOm8uOciuQlFc6L2vj/2Xvv+CrOO9//8zwzc+aAJIokRBG9iSKEuoRABUTvvYNFLwYDtgHTO5heBKjRezMdDMbGvSTGceIUJzfl7mZvkt1k995d372/f9+/P3SQhQEbJ07s7OqP92v0QkfDc2bOzJl53vP5frloLS/a6rzg1GePrc1ZE8MdRfK6wnhLDm/J4Zoa8YEsH8jyfVn2OJazJppzSuKcUrhuInnFWN6R4X0Z3lB1TiiRQvXlhDqyWcPZpQGUKY/SkEQuVjf2qRuFyqdQ3dmtPmxXX2abOTxrsyhWPMXK4ahSOa40jigzJJjz2a+elCifUuWzRwPYpQEcVhbHlUyJulGiPA6rE0eUyQHlUKx8DiiPMuVSqjxKlcM+5bFDA9mvHAqVyW6TQZHJYJ9JptB0oMg054ipR6HJY7F5lu0ayRF15qg6c1ydOGkyOaF0zimFl5TIJXXkmjpwU/HcUrtQue84bqgdVxXP62rBD1WXH6k2v1E4v1EYn6o6HyuM30sPSOp/U3k5+F9JfKww3pfPXWO4bQ3XjeGqKV8es4a5TmNmOc3ZYGNZ50Sxz0Zw2oRxyQR5yUTxmjHcMtV5VdV5W5b3VC6or6gpryia82rPBbXljiJ5WXV5T+KwurBQL7BDQ3g1uh2vKchV1eeq6vOKqvFufFeOKpHFepYRaoQkdsjlNXm8LJczxrLZhjHViafAjWKJjaUwJM4vmggumAgumRpcNDW4asK5ZCI4bapxwAbYaNuz2PZkke3FcpvDWpvBJtuRYluLzTaB/cFUdqk1hWrNPrVmjfqwrdooVmkQz7gzmaDdzNAqXjBjec4MZ4YdxnaTyTnFc8rEc9q054raccK055hJZJ1JYbaTxjm14fsSRdayzrGsd8oT1Jsch0WuQz/PJSYYoFo1nyZ+gLyAS3ro+E/yPRJ8j65eJD29Vgxy4xnsdmCMk8ZUJ4dpNpcZtiuzbFdm23zm2O5MsfmMcfIY6WQzxsllnJPHBKcbM2xvZtm+LDRDWGSG8oIZzlIzkuVmFIs0g2WaySI9yxpNf0BObwpJ7NlazxCdZLB7in46Rx9dpJeuPCCoF6S895XXdS+XpFQI6nLukaB36KOzrNXYEGNYpzGs0giWmQEsNb1ZaPKZbrMocPLo6+YQ6zeicSCN1l42/cwaBtnV9DW7GKpjDNZJhukYg3WKYTrGLK3naa1lnHmWp+wzjNFyRmst07WEsbaAbm4WbQKNaO7Xpo/XhlFuIjNtfxaZaSzRVFZpMqvMU6wyE1hoJrHITGaYnUBndzBZbn8a+THE+nWoEYygRrAG9YN1iAlGUScYSXQwkshgbWoHH05AVq/0c05GPsZ1GDthPNb3qtKCfwOqB2Me+jdJ1FArIpXErc1/IEItHiiv/tt3//Ub+b+j/LbEVJLUjQPdQpJ6AK29ocS5I2nnjifeLSDJmUOqs4B0u5g0+zyJziwS3OkkOXNIc5aSYdeTZlfT0VkY4jni3CmkuvkMcFMZ4MYxuFKCerTbnrFuPOPdDkx0EnjKSWCW7cFCM4HFZiJLNYUVmsEKzWClZrBS01mp6SzXLHrqJC29Yd/6vvs63H/44LN7cKPkdU4cucHxQzfZv/0We7eUi+r79+xjJ4yv+Lty2XxfWD+acin954npL1JZVLfya9LWr0W8X5tEvzY1g9W/9e34dZHE/7n3+pfOHXxVS7D7P//zvbzylgZV84n/5akS1VVUUcUj+NYHUEUVVfwXouqCsor/6lQuUfRVZbGf9IbsPm+X/k+SnYUkuHNo506htTeW5t5gGgd60SCQTYyfSqTfjhrBpt/Y+7lQZh/od/ckvaW/TjnwJ+FmSWva2L20drbTytkUktRLP5fU3nQaeE9RzxtDXW8YdQL9iQ70IjLQldp+Z2r6aUT4HQn321I92IJqwUY41Xzcag8Lq7aBNqR63Uj3epLh9qkkq4eQ7Q4lxx1OrjuSXHc0ue4oEr38B0oufjERH3SjaBToXoluNAx0pWEgj9hALg0C2TQIdKZ+oBP1AhkV46gejK0kqB9MT1fGuA6f3YMuKXlI4vur3uRIcg+Opy5iurozTd2ZqnymKv9bPzYexdgJ4xk7YTyzp86vSC58kWZ+BPWDYcxxGjLbacgcpxHPOI0Y49Z/7Hob+TUYbubR36ynn11JX7uE3vY5eti5pHidqRdIJDLQ64nGON1z+dBYfmAcfmiq8Ynq81PF8AvV4ZeK4teqzW9Ui9+oBr9VOHWdYhqa6zQxb9LMvEdDe5wGThGxTgmxThmxzkFinUPEOmW0NLdpZe6GBPXLtLRXaGHP08bcCgnqm2TqBpnmBhnmRihZfZdOevUBMvUqqeY8KeZkBanmDGnmGpm6QbI5Q6q5TKq5SAdbTFvnRRLsLjo6W0m1m+hrdjHK7GCCtjFTaxiikwwJlfoequOM1kFmaR1ztYqntZZ5WslzWsxyzWGlZrNaM1hp5rBNI9ihXmzVaHZqWChVPZi1GsUOjWCXhrJHQ9iloazRDDaqgH3qz24NYYdGsFPD2K3BlKkHxerFDo1gt4ZyWN04pc6cUSZnlM41teJlE8U163HcWopsbfbYaNY7USx0IhnrRdI1EEWaX5uGfm0aBGtRLySqvyvlvxuHxHTTYIDWwQDN/AAt/QA1gj41g+WviQ29plUwQEc/wHw3nB1ODYptDW6Z6vxen5fk/j8ql88fGsP3Qmnn3xjD+8bwkSlPUt8X2r8ypqLk9x9k+cgY/p/E/yfxR2P4U+j39wX1f6pcdP9R4lfG4U3jssytxiw3gs1OOOdtGLdsGHdNGO+YcN4y4bxtInhXLu8ay6vGcNHU4rSJ5pipSamtzWkTzdvyeUM+b8njjmL4UJYPZbmV0pWD48ayYPx4No8cx2514GLNplxXFB/I8IEsdxTOZTWg2OSzUaPZrX4cUA6lyqVEeRSbcvabruw13dij7uxWT3aqF2PsbAa6nVivYRxWMoeVwjGlckQZFUnoIvWkVN0oVTcK1Z/d6s8xZXJSyZQpi2J144gyOaJMDqozx5RJibpxQDkcUC4HlE2x8tmjfuxVV4pMBkVKL1+aDPbaduyz7ThkmnPQJPGiRrPSzGKvBnBaaZxQJieVySllcN4kcUGJXA5J6uuK56ba8bLacktxXFQir6oVd9WaH6ku75sa/IPC+a2q81tV43cK8h8qT8h/UVT/TuIXKk/UfyiPm8bjijVcMobzxrDX1GODjWWXbcom24LdphXHTUOumDBeMYZXjeE1Y7huanFDdXhP4oLacEJp3FEk59WWEuVzRc34nsR7cvieNbyv8jR1md+LywrjDYm3QtyRw9XasRxRMgu1kItqwYWwTrysmryqAK/J5VW5XFEdtpg44vy6RAWjaOJHsd5Gs902ZJuNYruNZo+txX4bQZGtwVETzibrsdf6TDMFzLcjec4OZIntxUqbwyqbwxLbn2WmHyvUl71RAymMnM7uqGHsqjWC1RrJYs1gtlnDOjOcF8xo5tuhTLNDmGT7stZmcFlxXDRtuK7WXFEc59WO3aYDs5wkTqg1r0uscBxeCLUoWO6U84zrkBdwaRAMUD8YoGkwQGYgnC6BaDoH6pDvNaGf24b+XjtGuMkUOFkUOJ2Z7HRhipPDdCeXGTaPmbYrT9tuzLHdmWy7MdbpxkSbz0TbjRm2D7NsX562/Zhr+zPfDuQ5O5h55ikWahILtJDlmslGTWSTmVi+1FNsVAEb9RTPazHjVcQoHWKwTjJApxjkXKCvLtBblyqJ6qtEKv4rr+0qp6g76iMS9D1S7fuk622ydJcCbWatRrNOo1kfYoNGsN4MZp0ZwgozgOdtN+bZnox2+tDRSyLd60hfN5debg4JXjrjtY/+OsNgnWCAzjClxlFG6zmWZZWyKq+U9d1L2NS3mG2Di1gzYgtOIIzoYDgNgjXo5rViiu3PIjOLRWYGy8x0lmkqy00BK8xTLDBTGO/kke6m0cRPorHfnvrBaOoGo6gVrEF4MOJLxfSjrud+/m78I6svVRZmVXyzRPltqesnPnJ/SCKoug9Ugrp/L/RN9f2O8jsS4ydRz08nNpBN40D+A5K6jTuadu54OriTSHaeIc15jgz7Ap3sCjrbNWTbjXS2a0l3FpPmLCTLbqSL3UKW3UCK8wKJzgKSnPlkOgUMc1JCKerPE9T3BXWB05HJTkemOInMtn1ZYiay1ExkhSazStNYpWms1jRWayqrNZUp2kZPc/pb339fB2Mtn92j4uFr6fOHyU8cuUHxzlsPHHff5rxVdDCMesFwYoMRNPFr/F2lp79s23/V/MD9+9nH8bt7Yunsdd/6+6nib/S5qRLVVVRRxYN86wOooooq/gtgrK16Evw7jPW9Clk0dsJ4EpISeW5mefm4qr5mX5/70vBxiej7fF2ZG2fHkejMp707nTh3PC28ITTxehMbyKVuIJ0oP56awRaEBR8v774uS2eve2zZrUf1FnyUxP5LZPXv7onRqc+FJPWOkKReU0lSP0NDdwYNvALqV5LUUYEeRAZyqOVnUsNPItxvT1iwJdWCTR77Xuv5dengZZLoZZPs5ZLq5ZPm9SDD602m25dObn+y3AF0dgfR2R1MZ3cQsYHyia2cjHxulr1ZMe6lM9dU9BCPDeRU0CDQhQaBLtQPZIXEdCZ1A+nE+KnE+MkP7LtqwRgigs0JC0n1x1H5Bi5dLTncfhVPqzdPqzdHE9ZwqGMvBjsZf9Hn4Jtm7ITxD03CxsfHk5X28KRfzWA1nGo+2YEoFjmNWew0YYnThG7e4/trd3dGMNDsZIDZQn+zgX52NX3tUlp52V9rnFM8l7et4V1r+cA6fGhi+MjU50emLj9RDD9THX6hKH5hIvmlarHUDCDGKaShuUwTc5em5l3qOzup7+ymgbOHBs4+Gjj7aeAU0cDZR1N7llbmVnmC2lyjhX2J5vYUze1hkswbZJgbZJhrIa6SYa5WktN3yKzgFTL0CsnmLMnmGMnmGKnmBB3sfjrYYjrYMuLtfpLMKZLNWZLMQTqZYnqZrQw2hYw2uxlvtjNV6xmvQoboBEN1IlTq+xijdJA5WsMcrWKOVjJPK1mi+azULFZrOms1lQ0q4EUznkIziBWawSZNZJeGsE0j2KNBHFA3StQzJKoHUaiBbNJTrNZMtmo02zWSnRrObg1hrwZwWLkcUTYHlM8+DaBQgyhTL04pgzNK4rhJ5IDpSJFpQ4lpTKGtwyanDkucaCZ5UYz0osgKRNHKjyTBr02SX146vvZ3JE3tVPNpGEpUtw1J6AzfI9v36OF79AuU/zzGcxkQcFnqVmOLE8ZWJ5wjNoxPjVMhHe8nqX9hTAjxK1MusH8v8bEx/NSUl/j+D30ute8nq+8aw79XL+9Z/UdTLqfvr/c/VV4K/DOVl/y+Zl36Bqox3YtgqRPBaRPBG6YGb5gYbpsm3DENedk04R2F84nERxL3jOGu6vCaInlDPq/JctFU45QJ8prCuatwXlIc11KiuDllGjcXLX7g3HBh+TbO5o5nh2K4rSjuKJxriuGiaUqpyWaLGUmRelCqXEpNNiUmhxKTS7HJpch0ZZ+6stv0ZLe6skFDmG/Gscz0ZaUZz2FTLqkPKYVSZVGmPMqUR1FFkrorherHbvXjmDI4qRSOKJki5XMk1Me6WD04pSSOKpMSdedIaD371YsidaNQ3T+X1EqnyKSz3yRQZuIoNakcUCcOKZ3tGs4WM45S05PTJvVzSa0ULiqRi+rIZXXgmuK5rvZcV1suKpG31JSPVZ+fKIbX1Yi31IBfqxb/qOr8TOH8Vn5Fb/H7fan/JPGvMvxJ4n9I/ETiZyoX1a+Y6lw3DsdNXc6aBpwwjTlimnLYtOSgac0B05YyE89x04JrJoI7xuGs2lCsPE4pifNqwy3VpVRdOaMOvKraFWW/P5DhexLvSmxUNE+rNpcV5K7E6yFuy+GkYjmnVhxRBu9IvC/DcaVxTEm8ojDuKMBtedyUy0XjUWyimOhGMdqrxkw3gtluLeY6tXnOqc1m1x0JAAAgAElEQVRKG83zTm2ecyIZ4UbQzg8j15lATzuFnnY8k+1IpjkDmW/H8JwZyUIznPXVJ7FUo9hWYy7LNYFlKmBjtUksCixnirOdy6YJl01TdpkUBrsd6OymMcjJYKFN4pZacEstua6W9FEvSheUULzgAIfn7eHGzp2cGDmSya5lnusw33VY4DrMdIP0CNQizq9NQqA+SYGm9PCa0cNrTnevBd29VuR7renutSHHa0uBk8VkpzNTnC5MC0nqmTaPWbYrc2w+82xPnrW9mWx7U2B7UODkM8n2YLrtxSzbl5l2FPPMOGaYxSzVVFZqCus1gQ2awAZNZL0msVFPsV4FrHZm8pwWMVF7GaMyRupwRTq5v07TT+foqwv00UX66CIZWvtE13d1Nb2SoP6QVPd9UvVehaTO1m2G6CDP6ZmQoB7NRo1ik0bzokaxRcPZaoayRUPYqr6sN4N5xg5gmNOXEU5vZthRFDhZ5NiNpOstsnWbkoKhbBteyuZhB1jXs4wXB5SybVgpu8aVcerINa5evcrGFzdhfY+nbH8W6xkWmTmhvryzeMFMZ6mZwhLTnzm2J+38utQJRlInGEmM34DoUAlvp5pPoFq1h8751YJhRAQjqP6FEt/W9yqusx/XJqhKVH+zRPlxxPjx1PNTiA1kUctv8dBrstO6PnZe45sYg1ctjGi/PTGBrtT3s2kYktTNvN609AbQ2htGG3c07d0JdHAnkeLMI815nky7lCy7ii52LTl2I7l2C13tDnLNFrLtRrLtZrrYF8mxW+hs15DqPEuS8zS5diYj7VDGOumMdtsz7gFBnchUJ5HpThIznGTm2myWawIrNYHVKmCNprBWk1mryazTJNZoKr11iZbuhG99Xz4J9yud3b83XTJ9VcX96f1j7PSJ6w8dd9/2uJ1qPuHBh88lf48snbnmL59TrAq8/Lejchigiiqq+G/Ptz6AKqqo4u+cb+pGroq/wkWf63xl3+T73Cx7s+pBgyfkvpR+lKT+c1PGr5Q0I81ZXlHqO84dT3NvSChF3YU6fiK1/NaEBxt+4+/nQsnDMvqL76FyuuCbKgn+2T24UGap4SfSzH2BOLubVs6LNHdW0cxdRtMKST2TWG8S9b2xIUk9gKhATyIDuSFJnUy43+6BFPUXqV7Np6WfQNtAKu29DDp4WXT0upDk5ZLida0Q1uleTzK83iF6EfWIMr1fpF4gsxIZ1A2kU9dPI8ZPIcZPpo6fSLSfQJQf/1CZ9q8S1PexvsfNsjcZoU4sUH/mq185ph/zTD8a+/W+9ePiPo8779w/Zh43AZHvRbPGNmOtbcZ625xej+lJHecOY4DKGGD2M8DsZoDZRn+zkTjv66XJk/wAr1rLq9Zy11reNnV51zTke6Y+H5p6/MDU5Ucmhp8qmh8rkl95deiddoe89ndpU/0ujc1tGttr1HM2Uc/ZQj1nG/WdHdR3dlHf2U19ZwdN7Ula2mu0sFdoYS/S0rxES3uapk4x7e0JMsw10s1l0s2lB5blZb7L5XSmbleQrldIModItoeJtzuJc9bS2llFe7uH9nYfHewuOpkSuphTdNU5+pgjDDf7GGV2Md5sZYpZ94CgHqZjDNdRxquYmVrDDK1hmtbzjFaxTHNZpRms0TS2agwrNZP1mswODWe/erJFo9mu4ezWYLZrOIXqT6EGUaze7NVA9mog+9SftZrOQi1ms8ZVpK0LNZAi9eaIunBEWRxWVijlmsE604VnnGRmOYnMd5JYbzJZb9JZaROY7jahj1eXHoEYcgJ1yAtEMygQSZdAJJl+bRL8CBo8wTH7t6JJMECrYIAOfoAUP0Bn36Or79Er4DEw4DE84DHLcylyXK7YAHesxxvW4wfG5R9kKiT1v0v8iwy/MoafGMM/VkpD/2+Vy+bfqzw1ez9BfVni+3PmcKe0lLeXLuUf09L4x/R0XlZ5D+v7Yvq+pP4XiV/I8pp1KXSq8ZIN46IN46oN57qJ4K6pwXumJu+YWtwxjXhdsVxTAueVwYeqzvuqxWuqw4ehkt7vKMBdVeMVRXBH4dxpG831QWO4PmQc1xcsfODccHFrEaW9V/BKt+5cad2J02rNRTXiqEliuxnEQWVRavLYa3pQbHIoCYnqYpPLfpPHPnWl0PRgv3JZY0ZzWi1Yq4nsUn8OKosjSuGgUihRNqXKpUy5FId6Upcqj0L1YZf6cihU7rtcUvfgaKiP9QHlclqJnFYiR9WJYmWwW70oUj4lymOf8ig02RSZdIqURrHSKFUapSaVEuVwSJ04q3hOqyOF6s8+049TyuScUjmtDM4phQsmkQumIxdMAhcVz0W144Za85aa8GOVPzTzE9Xhgq3DJ4rhI8XyU0XyS1XjD5U+J5XLfv9Bhn+S4R9ULqk/lrincpn8jgwX1IAzpiGnTVNOmRYcMXGUmbaUmniKTUcKTS7b1YcdGsApJXJNjXhJrdmj/uxVT84rrkJOlwtqhZLwhotqxcuj2rBbtbkuhzsSr0rckbgtcUi1uK2aFYL6fRnek+WC4tirXpxQRy6pPjcV4IIJcMq4HDMux00N9tl6POtEMsmNoMCNYKIbwQonnGVOOEucMFICPhnOYNKd+aQ7s8hwppDgjqeZM4sUt4BxdiIzbQFLvMk8r2ks1AwWazaLNYeZWsNzZhF3TD1uK5abaswtNaLENKTAbcJwtynLbVOuqzGvjmrCgaLblK4/S+nzBzi8rJTrW3fw8uwFvDJuMovqNmeKG80UN4bpbl2Gu/VIDsTS0m9Ea78x2YEmZAeake01JzHQkuRAa9ICcWR4bRngJjPZ6czUkKSe4eQy0ymX1E/bbsy1+cyzPZhmuzPZ9maC042JzkBmmGFMMXNZYKax2ExijcaxVuNZp/Gs01OsUwGrVcBqPcVajWeRFjBdmynQLsZrP2NUykgdYriOMFQnGKxTDLbnGORcoJ/O0k9naKiYJ77Oi9EkEvQBiXqPlJCgztQbFZK6q67TXZcYpX0s1mw2ahQvaiSbNZItGslWjWS7hrFLA9mpIWzVcLaZgaw2/ZhvhjLPjKPAGUwrzeZnZ2sSq1qc33GEc9sOc27LQY4uO8DhhaUc33r6wXPO0bPMapnOYi1gsebxguay2Mxmvu3PAtOPeTaFnl7dB0S0W+3hpGOsH0M9P5qmfj1a+LE08utSNxj9ULK68kOOX3ZfVpUg/MuJ8tsQ43egnp9MrJ9Jo0AXmga60dzr/cjXV+77vWhm129UkoUF6xHlt6NuoAf1A4OI9YbSJNCPZl4fWnoDifOGhyT1RBKdWaQ480h3FlWS1OvIsS+SZ7fS1e4k3+yhu9lHD1NEd7OXPLuVHLuZPLudrmYXuWYrnexynjKTmG0HMsnJ5CkngclOItOcJGY5GTztZPK0zWCOk8oCm8NyFbBGE1irAtapgPUqYI0ms0aTmaztpNn1LJ29DuM6dOiYQIeOCWx8cdMDdExJ/tbnECqX+r6/rHyPXnXM/W3IzerBzbI3+d09PTS/8JVzilWC+r8llasUVlFFFf/t+dYHUEUVVfwdU3Ux+d1k8ez8L50EqSyN7svHLil5/PO9PC6Xdf3Wx/9dZ+nsdQ/0cX7UDfHXkbd/ureKfpltaedOJtFZQHt3KnHuBFp4QytKfdfxk6ntxxH+hFLz676fJxnrowT1k7zPGyWv89k9+NO9VQ+89kLZww+4hPvtaeQ+TQtnNU3dhV/oST2Out5w6gQGhMp951HL7xSS1PeT1I/ePnX8hjT129HSTyAukESbClndiY5e55CwziHZyyXZyyPZy6Odl/VE2y/GT66gjp8UktIdifY7EOV3IMpvT6Tfltp+HLX8ln/Rvhrr5LDYDGaRGcxCM4iFZhCjna+XHv5r82Xnm/tJosf97Xbbgm22BTtNS/p7D/cQjPYT6atT9NdRBugAA1TESLOIRl+zTF6iH+Bla7lpLbes5Y6pzeumMW+aWN4yDXjX1OcDU4+PvYb8jxot+HVEU15v2JsJfT9kRN5H5LX6hKwGn9AseJi67hrquuuo624ICevNIWn9Ig2dQlrYSzS352lpLtHaXKSlPUkLp4xmTiFJ5hrp5hJp5qVKXCBD18uT1OZWBRnmZTLNy6SaC7Rx1hPnrCXOWUVrZzmtnKXEORtItjvpZDeTbfbQVWfJ1yX6muMMN3uZaDYwVoUPCOphOsoIHWGs9jNVa5iu1czQSuZrGSs1syJFvVVj2KoxbNJTbNVo9qovZcpljwawW4PYo0Hs0HB2aDj71J8ydadIfdke+ruNKmCZ5rNZ49mlIexVP4rUmxL15IQ6cUxZHFE6h5TGAZPIZpvITCeZOTaDJbYTi2wGzzvpzHfSmO7EM8ZtyQAvhslufQZ70XT3ougUqEmLYIDGwcB3RlTfL/Wd4AdIDUnqfN+jT8BjSMBjdMBlqeuxxwlw3PG46Hh8Yiz/JMMfVS6bP1O5RL5fvvkPEv9qylPR9/tMV+4t/QeJ/9WqLvfmzKk49l7Zt48fjRvH/8zO5jc5Ofxbs/L1fSbxJxn+IMPvJf7BWD4xLm8bj8u2OrdMOK+ZcN4wEbwdktTvqxbvqyYfhcT0W4rmglI5oh6cU1uuqhmvKpo7qsMd1eYVRXJIEcxSJNeHTeD6wDFcHTWFyxt3cuXYSa5evcqVM+c5On4Dt3v05MO+0znfuC3H1ZG9pgdHlMoxL4tTfjpFJos9phdFJpcS5YTIo1j5lCmH3epHobpzQc3ZolFs1ihKlcuxkHguU5cKSV2qfEqUz0HTlZ12KHvdgRx2unDcSee4kjmgbI4ok6PK4LgyOKNEDiuR3cpmu8mhUL3Lk93KpUg5FCqPIlMuqIuVRpE6U6YcjiiDE0rgpOI5pXacUztOKblCUp9VMmfM55L6uEngjInnplrxphrzo5Cg/qnq8D1Fc8jW4VNF8hNF80PV5SNF8ysZ/kXlDyzcT9f/k8oT1J/I8FOJH0v8QOLDELdVh6tqwAU15qxpygnTkmMmjr0mk72mM9vVl53qRZGyKVMWe9WDDRrHXvVkj/pQpK7sVS+K1ZXLas678nhflg8kLqklV9ScK2rM7WAtXpHDXSfI69bn7WAENyVeq9mUY2EpvK4w3pd4LySq35fhJbVmpwZzRm0pURZHTRNOGo9D1uOA9ThpwjlmarPPxLDMqc1kN5xZbhgvOGEsdMIY6QVJc8aR6iwixVlEqjOfOPcZGrjPUd99mvbuRHKdAvrbqRSYacw1M1nqzWOxmcsMs4Gras2PQtvtZxJvqy531ZCbasYx05i1TkNamFhcNeRQ6a1yUb39CkdXlHKjsJCbBbO5MWEmN8fNZF9aLca7UYxz6zDArUszvwEt/Ia08hvTJtCEdoFmdAg0p2OgJUmBVqQG4ujsdaCrl8yUkKSe7mQzw8lllpPH07Yrc2w3nrHdmWd78IwdxCQ7mAIzlRl2AvPNRF4wE1hlxrDajGWNxrFaBazSVJZrPCs0luVmNIs1i7laxUxtZIp2UKDdTNA+xqqY0SpjhA4zXEcZquPlolqnGeycYFvezYeu7b7swcwoU4NMc5BkvUmyXidNr5Olu3TRHbJ1i7yQpO6tc/TXSSZqe0hQj2CrRrBNI9iu4aHWEsPYpcHs0UD2qQ87NYT1Gs14DSZK4dRRBHVVg/OFxzi/6+jnsnrnES6fv/TA9ciZDaWcWlzIMNOHxXqW2WYgT5sBTHUSmO50ZKrTnrrB8AfO53WDUcQFGtHSb0ie14Esry2pgdYkBJrTNtCkQlLXC0ZXpK2dauUT8JUfbv3sHo+9Tqp68PvPo6bfhGi/HTF+QnlyupKcbub1pKXXn9beEOoEOv5NxxUWrEdEsCF1/ATqef2I9UbQyCugqTuT5m4Brd0JtHXH0N6dSJIzu7wftbOITLuMLLuaLnZ9SFJvo5vZSb4ppIfZT09TTC9TSm9zgD7mML10gHyzl3xTSHezn25mN6PNczxvJrDITGC+6c/TtgtzbRfm2WwW2ByetTk8a7NYYNNZpWGs13g2aAIbNZEVmsFqTWGJnmaIDlccz08yt3C/UsHf+jOQk5H/0PnnSR4av18V68+h+nekvcx3Eet//vDH46q1/Z97r2Ncp2o+sYqqst9VVFHFfb71AVRRRRV/p1RdUH43eVSZ3cdxo+T1R6aBqyZJvpqls9c9dEw8iaS+UfI6f7q3it/dE0umr+JGyesPHEu1/TbU9FvQ1OtPC28YjQM9Q/2oU6jtt/mrSGqn2pPdHPw55b4ft02WTF/1pZMY4X47wvw46nsTaeTOJdabEkpSjyAmMLCiJ/V9SR3hxxMWbEW1YONHri8QbEpDvxWN/TY089vRwk+gdSCRuEAybQKptPPSK6R1By+LDl4nWvlRT7Ttovz4SrQn0m8XktJtQmK6FTX9FtQINiMi2BT/Mb0LI56gTPFEpyvLzDCWmWEsNcNYYobS1H+4l/W3RW5WD6QHJ7Kkz/f9/dLyj2szMMCLoci0osS0Zohb96Hfp9mN9NYF+uo0/XWMOHfonzXODa7DJcdyxbFct9W5bZryimnEqyaWuyaWN0wD3jb1+XlkW35RuzW/rNmCtV0PMWnQ9xmQ9jH5bT6hd+vXmDtgEzHuUmLcFcS4KysJ63XUddcS466ihT1PS3uONuYqrc1LtLLHaWFLaWZ30c6WkGYukGrOkWLOkGrOVpCuq2TqFhnmZogbpJurpJnLJJrjtK4kqFu5S2jhPk+is5gU+yLZZje9dIwe5jQ9zTn6mJOMMLsZquMMrZSgHqYjDNNhxmk3k806ppo1TDcreUHzK6WoR7NNo9mscWzRWLZoDLs0lCL14KCy2aFh7NFACjWQbRrNbg3hgLqzVwNYr7Fs1Qh2aCTbNIbVmslGFbDLDKNUPShRT8rUI1T2OJ3TSuW4UikxKRSqE/vUme0mk5U2g0U2nWedNOY5Kcx3kllpU3jWdmC804yeXhTxfoA4v7y8dqPvkKSOC0nqND9Al5Ck7hvwGBrwmOB5rHID7HA8Sh2PU47Hh8bhl+bz/sKfqbyE97/p89T0/9bngvr/hpb/EXrtf0bX53Tt2ry/dGnFMXi7uJiPCwr4dV4ev+7WjSMSfwqryX9I/CFUJvzfJH4ryy/k8Au5/EQeP1OAH6s6P1QYHyuCe6rBh6rJRwrjBwrjQ4XzPYXznmpyV1HcVTivKYIrasg5teaU4jitNixUDS4PLOD6yAKuD53AtYFjuLxkPZcXruHy6i1cOXKCU0v3cm7IbBYqyOX4AewyrTiheI6pA6cCaRQrO5SGzmO/elKqvIoe1WXK4aA6s0kjuaimXFBzitSDferFXvXlkDpxTEmUKaeC8r7UvTjkdGWPN5R93kAO2yyOO2mcsKkcMDkcVicOqTMHlEGpEilWIntMKjvUn5KQ7C5fVzYlyma/OlGoNPYpKyTCu3JY6RxXAifUgTOK5yW146LacVzJXDZxXDLtOWeSOG+SOGM6csbEccM04h1Tjx9USlD/RHU4Y6I5ZKP5VJH8TLX5uWrxoSJ519Th53L5pcSvVd6D+ucqF6w/kfiRDD9Ruaj+UOWJ55dVl2uK5ZIac1LtOKIE9ptsCk0eu9SVYmVRokyKlM1u9WadxvGCZrFKBWzTIArVk60ayhpNYJ3GcVCdua06XFZLXlIc78tyTQ15RTV4S4Y35PK6Arymarwlww1FcUuRXFRzPpB4T5Z35VQS1a3YrmGcUEdKlFNePt0G2Gs9jplwDpkwykwY+0wttploltholjsRLHDDGOf5pPseyXYjyXYNyc4KEp1VxDnzaeDOJs6dTbwzl2RnHp3tEnrYxfS3axhrVjDM7Oe02lVss09D2/IXIT6V2KXRfLr9e7iqx5EDL3M4JKqP7r/Mjb17ubNgATemPsONyc8wXDUY6UUywoumSyCGpn4Dmvvlaeo4vwltA02JDzQnIdCCxECrUJq6DbleIsPdDKaFJPVMJ5fZIUn9tO3DM6Y/T5vxLDBjmWcm8IwZzSIzimVmFCvMaJaZ8awwE1muKbygsTxvhrLYDGeheYpnzdPM1TJmaz3TtYXJ2sYE7WWc9jMulKYerQOhRPXRiu+MidrH/pQB/Kzkx0ji/PT32JAyu4KPS/6p4trvZyU/4/r0BNZpAt29ZFLMbZLNbVLMy2ToFl10ixxdJ1uXydNF8nWO3jrBQB1juA6wQIseENQ7QpL6Prs0hD0axDaNYoeG8vbUY0QqjGiFc6HoBBf2HedC4THO7z7KxSNnH7r/Obf5AKeX7yfHNmOSzWa0245xTjsmOvEUOB2Y5iSR7sWREmhFLzeJ0U4XhrqZ9HdT6eklked1oLPXjrRAazoGWtAu0ISWfiyN/XohSV274nugckrsvpiRRHx8/COvlb7t762/Vxr46TQMZNEokBNKTt+X04OJs8NoY0YzM6e0Iv37txCp4cEGRAQbUTPYjBivG/W8/jT0xtLYm0Yzdy7N3cW0chbSwZlPkjOXVOdZ0u1iMu0yOtvVZNv1oaT0NrqZXZUkdQm9TBm9zUH6mMP00VH66hj9dIK+Okovc4De5iCTtI5lmsYyU8ByTWSxGcQi05uFthuLbD4vmHxeMHkstp1ZpRFs0jhWaSorNIOVms5KTWNZynw+uwdjxox54vmFb0tWP+4+9HHpakl/0RhrBx9d8amKB+mc5fFU6iompd6hpVlGK7OciakriPXGfutjq+K7Q5WorqKKKvQdGEAVVVTxd0iVoP5u8nUE9f19WfmGrbJsrNrHX02HjgkPHRtflir5orCVRIxt/tj11/Cb0djrSd1AGnUDadTyWxPxGAn7TfCkovpJS5o/Smrfn5zLzerxxOMK81tRPdicGG8wDbwJxAQGEx3oGZLUWdT0U0KSuvVjJbVTrVxUB4ItiPVb0tiPo6nfjuZ+e1r4HWjld6yQ1uUkEV5pkvHLqO23rqCW35pafktq+i2pGWxOjWAzagSbEhFsTHiwIWHBLxfKDfwvn/CY5OSzxoxitRnJKjOSlWbE19rHtf/K8u7+ZOz9BzHufxa+2Lf9cX+/btw0Lm7Y+VCyyPoekX4q+bpJT12ht16itTvqzxrjKtfhrGM551guOJYrpgHXTRNumEa8bBryionlNdOA11WPn9WJ5+dRbbjbYgAzRn3A1GHfo1/KxzTQCRrqElGaR7R9jjruIuq4Sx4Q1jHuMuq4S2hhz9DGXKatuUIbe57W9jjN7V4auWtp4C4i0VwgxZwm2Zwk2RwnxZwk2Z4gxZwkU3fIMDdIM1dIM5dIMxdJMy+Rai6QYA7TxllNG2cVLd1FNHcX0MF9hkTnWXLNHnqYw/Q1pfQxR+htTtFXp+mn8wzVsYoU9RAdZpgOM95sY5JZzxSzlplmJcs1i5WayVpNYZtGsV2j2KaRbNLEUInvQSH515lC9Q2lq/uzRwPZqtEUahCbNYbNGs2LGstuDWOXhrNDI1mj6azVdPZqAKeVTrF6U6bunFQ6p5XGCaVzWFkh+deZ/SaL3SaDrSaTlTaVFTaF9SaN5SaV520qs5wOjHKbke9F0d4vL6/dJBig/ndAVDcKBmgZDBBfqdx3t0ckqV90PfY7Hi9bl0+M5VNj+J/6XFT/XuUJ6T/qc1H9f7/Af4SWP67jcCIykveXL3/gOHpv0SJ+1b07v+renTKJl1Qupu+XDP8PiT/K8kc5/Itcfi+P3yrAbxTgZ6rOjxXOxyaCe6YmP3xAUkfwtmrzumrxhqrxmiJ4RTV4RTW4rQiuqD5r1ZJn6zbn2tgpXBs5iWtDJnB5yYZyST1/BZfnLOX0qEWc7z2ZFYrlBTVkj2nHOSeRQyaTk0rggLI5qjSOKpXD6sRuDaBUXTmgbA4pi33qQbHyuKimnFZ7jiidE0pkq0ZyQNkcVwoHlV1BqfIoUg8Oe13Z6w9hnz+Qw6YzJ2wqJ20KB9WJI8rkgDpz2CRyyHTkuBIpUWeK1IujyuSwOnNQORxQNqXqTLEyKVVnDig3JNGzOaAunFQCZ5XAecVzXO05aNpx3LTltGnDFdOaS6Y9Z0wiF0xbbppmvGPq8b7q8uNKgvqHimabjeayieaHiuQT1eZHoVT7u6YW9xTORwryqUyFoP65xE8lfijxA1k+kfhE4o7qcF31uKzGnFdrjiiFA0qnRJmUKY2DSqFImexTZ7aYfmzSMDZrIDvUl3UaywpNYbHmMEdLeCFUJvtZPcssrWa3BlSU/X5VtXhFNXlDPu9IvCPxlhzeluGuqvGqwrmgNhxVBu/J8o5c3pHHezK8J8MtRbNNwyhUD66qHofVmh0mlkIbpNSEsd+EsduGsd2GscHWYJOtyXJbm3lOON0CLknOApLsdhLtJhLtWpKcFTRyFxPnLCbeWUKSs5x0ZwVZdjU5di25djvZ5jALXYfdjuWAdbhhDO/L8gN9Lqt/qCBvqhavptTDUT2OHnyZw2W3OHboJtePH+eV5ct5ZfFibsx8jv6KYE/2GAZ60WQGYmji1//KNHVnryPd3XT6uJ0Y5WQxw8lhptONWbYXs+xQnjFDmW9G8JwZw1IzhtVmJEvNKJ41I1lsxrDIPMUiM45nzSiesQNZYAbznBnKs2YM88wc5moxc7SGmdrIdL3IBBUyQXuYqN2M1z7GqYixKmGUDjBSh0McYqEWs1QLWKRFLNYipmnHQ9yefoE1msh6TWSDJrFBk5js9SDT7UeyuUKKuUKKuUS6uUSurpCnl8g1p8kzx+lmDtPDlNHXFDPY7GGS1rJSU9isoeyokNNDK9gZolxYD2aTJrC6wzNEKoyXSk+Wy+qiE4+8Bzqzupgzq4uJUz26O82Za/OYa3NZYvuwzgxlhRnEbNuLqU4+E528Ckk9wE2jl5tEVy+BLl470gNxJFZI6oY08etRP1iHqC9cPz7uOvni9JVcmX73gWulb/t76++V6sEYmnndae71rpDTbdwRrOg/kqKn9rF0wEss7vMShcs+T9X/NfuAhxZTXkUAACAASURBVAXrER6MpUawMTWDzanttyI6kEedQG/qBYYT6xXQ1H2G1s4a2jhbiLcvkuwsJ915gU52BZ3tWrIr+lFvp5vZRXezlx6mqJKkPkQfc5i+OkpfHaefTtBPJ0O95MuXU7WRlZrGSk1hlZ5ijSawWiNZbvqxzPRihenFStOLFSaP1aY/qzSV1ZrCGk1mT+0BnGiWxUdLb3wtQV2Zv2WvdeM6FQ/DVj6mKs9xVH7A+nf3/jJJXSsYRWTw4apPVTxIDT+BjvYQHWwpHWxJaFlKR3v0Wx9bFd8tqkR1FVX8t+dbH0AVVVTxd8a33XOoikdjfe9rC+qqff2XY6x94u1ZWe5GqykLU8cx0C4hyx3zlf9PWLA+0X4ikX77v+77+QZvDh6Voq6u9sTZCzRy/rweYNWDzagT6E9UIJ86gb5EBrJDkrpDSFI3+cp1BIJNCASbEwi2oKHfksZ+axr7bWjqt6NZiKZ+syceU41g0weICDapkNLhwVjCgg2oHnyyntEt/S/vOb5RY9mgsWzQGNZrDFNs90e+rkFI0tUNLRsGAzQLBqj3NxB3/3wvjyXTVz0wCVT5c9E54+EHYHKzenzlOctYy9i0p+iml2np/nmTXsvd6hy3EZyw1TnlVOesjeIl24xLtjFXTEOumVhumFjeDLbgJzEp/LReRz6Nac/m/od4etz7TBn6PQZl/oD6OkQ9lbJ59kwiNZtobz7R7rPUcZ8PCevF1HEXEu0+R0tzgnhzg3bmMm3teZrZfcS6q6jvLqK++wyt7CaSzQmSzVGS7GES7UGS7BGS7BFS7CkydIM0c5HUkJxONedJMedINeeJt3tp46ykhfs8zd15tHfn0MlZSnezmR6mmJ6mjH6miIGmmL46S29dop/OMUgnGKIjDDGHGKbDjDbbmWg2MsWsY45ZzCLNZblms1Wj2K4R7NAIdmg4WzSGrRpFofpRqAEUqztHlEmh+rFTQylUf3ZpKOs1iY2axFaNZavGsFMj2KOh7NNAStWLbRrDUs1nl4ZxTomcUSoHlM8JZXJEWRxQVw4ql4MmmwOmC8WmM3tMOrtNCntNOttMOitsOvNtR6a5bSlw4xjntmKk25I8rz7t/XCq/ZU/509KWDWf8Go+NYLl0rpZMECrkLDO8z16+h5TAy6bHJd3reVDa/ixMfzaGP6XxP8y4h9Dy39ReTnnf9fnZcDv8++h5aeK4F+7ZvHeypUPHEOv7djBL3v14j+HzuCOLJ+1FP8syx9k+RcZ/l2GP8ryezn8k1x+I49fK8AvFeAX8vlUQT42EXyscD5WGD9QOB8pnO8rgndUizcVxpuqzmuK4E6FpK7BcbVjhQr48ewdXBs/jWujp3BteAGXl5ZL6rNjF3Fm6HwuTZzPfLVli9pQqGYcqJ7NKXXkhFI4p/ahEtnJnFQiJ5XMQWWHRHUuR5TBDvXnrFrxkppzSJ04qjROKIk96sd2Da+Q1IfUhUPqwgHlUaJ8Dnjd2Vd9KMXBfhw2WZywyZw0SRxSBkeUTpnyOKOOnFMCZ5RCmbpxSJ05qgyOKS0kvbtwSJ0rpHmp8ihTNmWh3x1XGqeUwDF1oMzEc8C057BpxzHTltMmjgumEVdNQ26YprxnYnnf1OVjxfATxfBj1eFHiuY9E8UJG807iuIj1eZj1eJHqskHqsF7qsUHCuddE87HCvKpHH4sw6cql9U/kvi+xL2QqH5DMVxVY86pNceVwGm147gSOKZ4DimJA0pln8lki+nOetOXberNHvVgl/qwUpNYpNk8a+YwResZr108pW1M0A5GqZip2sgKTeOimnNdDXhZkbwty7sql9RvyuN1VeMN+byuIG+oOmXK45bq8I5c3lKAtxWoJKoj2a0B7FQ/bqo2h5TOPpPAPlObPbY622wYm2wYS50w1tjqvGirsdpWZ6QXRrI7gURbREe7h0S7nY72ReLsWpq4a2nrbCDBbiLZvkia3Uonu43OtpTudjXzXYfVrsNmx2GfYzlqLS9Zw21j+J4x/FDipupxUU357B44qsvRQy9z4uhNrl24wK09e/5/9s4zvMrrTNfPWl/bkihCAgFC9I4KQgJEESBEU0f03kGA6L0jem+ig0QX1diO457ibifOkNhOxomTOFMzKZMzc9KT8+s+P7SRwS2OEwdnRj/uy7LQ3lrSWvravZ735dlt2xisSL69uQ6PTe1JX78h3fw4mgdNPpCm7hJOU/f0kujjpZDppTLM7UGx048RThbzbTYLbB4LbSFLzShWmZGsM+PYbMawyYxloxnPKjOFZWYyS804Sm0hc20epbaARbaIpXY4i80kFps5LDLLWKhNlGors7WfCTrDdHOAGdrPNB1mqsrDqeozTNBZJqiCCapgtg6yWQvZrIWs0wpWaAMlOsgcHQwL6uqPN2lhjZy+y57QLHaPWUuqnUk3c5M0c5M0c40Mc43+uslAc42B5hLZ5hxDzBlyzQkKzRFGmn2MNbuYZVaw1oxlpylkjynkkIo5omKOaASHw+zTRNZoFau1mi9MeoxoRfJw5TUeufTBFPWjVx/i5q6z3NxZQVs14nDRBvZqArs1lp1mNNvMSFabwrCkHsw0J4sJTiaj3N4UuT3IcdPI9lLI9BLp6Xekm9+WRL8V7YMEWgVNiQ8a0TAUc995YGXpe9fW925UXaZNLNMmijSWH974WW0lq7+QhkEiHb1RdHLH0dmdSBczmRlJp0jRLFYOeZhlWQ+zJPPh+zdCfkabsu9NUUcH7Yjzu9HQH0Ccn0ucP5wm3liae/No5S6lrbuJ9s4OOtvjJNsj9HR2hyX17rCkPhTuR31XUp8Np6XPk2su3iepC3SNAl2nUDco1E0KdZMJOs0WzWKbZrJd09ihKezURHZoDNtMEdtMHttNHts0hDMNp3MsupCKuCFcbpHJlYRplKnvp5bUd1PVf6s1YKz9wCbqzPSsD9yj/qWCun4olrhQPK2C9sQHn90G8v8J1A0SSbLH6WIP38MhkuwJmngjHvj4avl88ec8W6ulllr+x/HAB1BLLbX8nVB74/z5Ztee3Z9aUH9UKnZ96acTif/bsIHH7QrLz+5kfeTfz6/vwLqSMhKVTUVJf4rsWvLtCnLtUnLsYnq4o4gPunyi7xcKxTB57Pz75vzu3+hfY2PBX+vm4O66utu/+2DJ9+lkHqODvUU7e5kEd8NfNM6IUAINgv7UD3oQHfSiTtCFiFCrT/x6L9QcP9QinLCultZ38UIfL4vvJSrU7H00/cRS+v00CsXSKmj6ketsesZEpmdMpJ0bz1C3W43UbhEW0vd+fcfAp1OY5MAjLfCI+YSSOjIUTb1QI2JDCdT7M8vZvX+jw71l9taUDvrA1/fPGPSJjlt3H+r+OSl86w/FCQbg+MUUu/05Z5tzzmnCBRvLZduI67YNN21LbtkEbtsEHrXNwsnqeJ5SY76kxjyXNIrls19l8fTXiNVW5gw9wuTMMzTSNg4tnUkDM4dYbz6x3gIaeovCwnopDb0lxLubSDGPk2KeJMl8gXb2LM3crcS7a2niLqaxV0KMn0eyvRwW1BV0tWdIsadJsSdIsSdJM1X0MI/eJ6e7m1t0NzdJNzdIsuW0d1bR2l1IV2clfe1qssxuBpmjDDUnyTWnKTRnGK4q8nWTHPMwOeYhisxVisOSeqzZy2Szh5lmF6vMLMo0mS0qCQvq0eHE2gjKVcxOTeOYcjmpHI4rj0vqyWX14KSGcVij2KeJbNE8yrSA7ZrFPk3ioMZzRGM4rmIuKptKDeG4itmhGezXGB5WIg8phXPK4rjyqdBAKpVFpRlApenPedOHc6YXZ0wm5aY3+0wG2003VjiJlDqdmeV2ZIrbgXFuO4rdNiT6zWkVNKbO+3qKfl6JD/mUei77HJe9rkOFY3k4nPa/5VietJYXrOFtY/hnY/g/qk5T3y3x/V9yahLR/5EykO8PGcsQ3V9ONkFipcS/NPL4oQJ+b8TvZPijxB/C/EqW/5LDL+TyU7n8WB7/Ip93FfB9hXhbIb6tiLCkjuJOWFJXJ6nr8Jzq8hXV5cuqz5dUj2dUj9Pqw76mY/jukuOMUSSPT5zD42Nn8oW12/nCqq1cL1xM1eD5LFIyp5vmcES5VKgv15RMlVKpUirXlcQ1pXBVXbmqFK6oG1eUxiV155SyOawizqk3D6s1D6sN59Sbq+pKlVK5om4cUREnNCwsk6uFcoWyqNAATimbU1HFnA3lcsn04qrpRpW6UqU0LiqDS+rFzXAS+rwGckF9uK5UqtSdKvXginpyQZlUaCBnNIizGkhFOF19V4pXKpPzpisVJoUKUy2qz5kurHFasdRtTJWtz2O2BW+aOrxuGvNNxfGW4nhDjXhDDfkHxfKiieVLJpZX1IBvKZo3VJ83VY9vqC6vqT5fMnV41UTxionk2wrxjgzfMZa3VS2pq/tRu7yuEF9UWx5VB26rHTfUKVyavQuXlUKF0jlhenPYZLPX5HDIDOKoBnFQuezWSNZoFivMHJZqCdO1j4k6SpEuMUy3Ga0Kpugwk3WEGdrLAm2iUr14TeLVMC/K50uK5nn5vCyHr0k8pE4cVjFPqgkvKuBFhXhJAa/J8KoMz6oB59WL/RrBU6rPdbXjgkmh3DZll41iixPFKieSZW4k22wEm50INjgRDHZm0c1cJMVUhI+pR0mxh2jjHKSNc5i2TjntnON0cE7QyTlJsr1KkpdOjhfBRC+CUjfgmPU5b30uWMuzRnxNYrbEDIV4s+Twfec6V02Ikmgh0Vri55Uv8/buKJ5YeoruQSzpQSOaB03CaepmtAsS6BC0oLPfiu5+IhleMoO8dIa5Pcl3e1Hk9mGqU8A0O5TFZjirzSg2mJFsMqNYZ0axOpycXmcms9yMZoEZwUyby2wnhxKby3ybz0JbyBI7nAVmKotMdfp9vsqYpX1MVTklZhuzzU5mai/TtZ9pOsRUHWOKTjJZp8KcZLVWsVkL2KhFrNUqVmo9JTrwAVZrNTvNDHZoBjvNe5waVMbVTWfYmD+BFHuRZHuOZFtBN3uW/uYS2eYiA81ZBpoTDDNHyTeHGW72MtrsYKLZwjSzkYVmITtNPvtMAQdVyGEVcURFlGs4+zSR1VrDaq3h4ZK+NXPyYdcTDx29xK1952ilWN46H0uqjWetyWe3xrHDjGarGckqU8gCm8McO5jpzkAmOv0Y7famyO1JjpvGIK8r/bxEMvxOpPntSPJb0SFo/pGS2gbefddCdz/uqUwWaS1b4hdxIHU6+fGjqfu+19by59HYTyPJnU6KO5uDozdxYPgX2Zv3OjuHfo1FvR+htMcjHFz2hfvWxF97DF5EFJGhOKJCTakbNKNB0IHYoDMN/Szi/Bwa+0U09cbQwi0hwZtLK3clrZ1NtHG20945XH1MsufpZstr+lIPsuUMNifukdTnyL1HUufrSjg9/UFJXahbFOoWq7SCHZrGTk1htyazRxPZq/Hs1Wh2q4jdymeP8tmlwexQP3aqHzvVn13qz7WSHX+RqP5bJqr7Zwy6L039oc+1PuHmhCAi6gOfqxNqQFwQT0LQitZ+B7p5PR74uv88UzfoTGdnHx2dHffRydlDnJf/wMdXy+ePB/3cu5ZaanlgPPAB1FJLLX8H1JZ+/nzTt88nS1F/WJnme9Oud0sxS/pAr+RaPhkD+gxhfel2jOuwvnQ7K0udmo+diIBEbxAFdhW5dhlD7SIGOfMY6Mwhy5lFb3cCMcHH95z+uJLuf82569vHo3/GIH52J4snzzz/J2/2P46DJT+gk3mMjvY2Hex12tsq2tnztLGniXdXUCfo9hf/3oNQE+oFqdQL0ogKtX/g6+DT0jxoTLLfmmS/NcZ1PnK+pepNCcZaWoV8kgOfPu/boNAy8Onje/TyPfr5HgN9j7iPkdR1Qw1pGDSnlZ9Ms6ADjYKWRIc+2Bf6k3B348bdNfBUxYsfuiY/aQWIe49VH7m2g55YfxrWH4d1K7HuYay7DcdbTaGTw0nbjpO2JaedplTYZly0XbhsW3LFJnDVJnDDNuMhG89tG8+jpilfVGOeUhw3Zg+jYs2vqKfpNNRWlub/nBkDnqOB5hOtSUSbqcR4s4jx5hDrza0R1rHePNLNE6Sap+hqnqK9rSTB3Ua8u4Em3jLivLk08iYT502krbM4LKhPk2JPkmyPkWzLSbKHSbEnSDNXwmnq9+R0dQ/r63QzV+lk99DWWUqqs5KeziL6230MNMcYYsrJMeXkmioKTBWFpooCc5Vcc5scc4t8c40RqmSM2c/EsKheZaaz2UxgjyaFS6yO4LCplgHHVcABjeSARnBGWZzSYCrVn8tKp0ppbNAitmg+W1USFtXz2a5Z7NdEDmkcJ1XEBQ3ktHI4q8GcVQ77zViOmyyumlQuK4OzGshxFVChgVSYalFdYbI4Z/pTaTI5aTI5YtLZapNY5XRhvtOZ2U5HprkdyPfa0ctvQ+cggY5BMzoE8SQEDYkKffAh4+eFBiGf7oHHXM9lvuey0HPZ7Dpsdx0yA5+4UIg+gUdG4DEw8JjpuTzZrDXPx9bnCd/whDX8TNWy+ncS5yW+mTqYubK8XbKTV9IjyEzPop7EKIkfJzv8TA6/k/idEX9wDX8IWX4bOPw+wvIr3+GXoRD/ZAw/ksMd04CvK56nTRceM4ncMp141DTjmmnPRdOZcpPNVZPCo6YpN0wzbpoErqslj6oFX1FdKusn8e25BylWJKMUyRhF8UTBAo4P3kqhmjFZbSlVIiuVxhbNZL/GUKH+XFE3rik5LKXTuKI0qpTKKQ0KC+iuXFcXbqgT2zWVkxrEw2rDTXXkgjK4qpSwpK4W1eUq5Lz6cF59w5J6QLg/dV/2aSiV7mAuqgdV6so1k0qVulGhLG6pCzeVwnV1o1JZXFE615XKVXXjhrpyUymc1hDOahBnlU2lBnBO/TmnfuFUdSYVyqTC9KDSdKVSKZxTMgud9vR1+9Dbb0KZG+KbRvyzEW8pmrfUiDfDgvqbiuUVE8MLJoaXTAyvK5pvqf59kvp11eMpE8VzJorXFcG3FeIHMrwtwztGfN+IbyngNdXhi2rD42rBk0rgMbXiIbXjpjpRpSQumq6cUS9OmEyOawAn1Z+DGspuDWenRrFDo1hnprNS81mqFczUTkbqLLm6SaGuUqir5Ogh8nSDQl0lTzcYofMs0woeUwKvSbyogGdUj6cVw/Py+ZrEy/LYp3Gc1DCeUxQvyfJCWFS/KsMrsjyjaE4pi30awbPy+aJiuGjaU27ast6JYakbyUI3kuVOBGudCFY6EUz1AnqYKtJNFV3NRZJNJSn2NJ3tKdo5p2nvVNDZniPFnCPNXCRNjzLa7cZq1+GEtdwyhieM4QVj+LoMb6g6mb4wfF7LURdeP/NzJJGgVizRFpZoC13UiHiJZhL/fv4NEp16pASxJAeNSAga10jqtmFJneZ3poefRLaXzlCvB3luLwrdPoxzhjDHFlJqR7HeFLPS5LHaDGe5KWKVGc1qM5LVZgRrTCFrbD5LbRFzTSEltoDZNod5No8FtoAFdgKldhYLzTJmmjLGmhNM0HHmqYwSU8Zss51ZZhcztYfpOsB0lTNNx5imY0zXUeZpD5u1IMxc1molC7WDudpfQ0mYVVrFLjuTHZrOTjODXXYmu+xM9tYt4frOc9zYd4EOznI62RN0dMpp7xyig3OA7vYY/cwJ+trD9DJ76Wd2k2V3MMiUkWvWUmRWMNouYYIpZbmZxF4Vc1Aj2KqZlGgQi9SXyvTDPFHy5Y9sRZOUlIQk4lSX5mrAjy6/y3euNKCdacRqk1cjqTeZYlaZQhbaHErskBpJPcbtw3C3J7luOoO9rvT3kujl3ZXUrekQNKd1EE+zII64UOyHXu+8f0ydlMwUzWWCZlFsJjDELSLN601c0OyBn5v+nmnq96Kbs4A0LSJNS9k0cBXr+60lQxvppS3M6vJIzfXlupIy+vb57CuHBaFoIoLO1At6EesPo5FXSCNvJAnebJp7C2jhLqOFu5aWzmba2gO0dQ7R0Z6jo71Moq0kwxwm0+5ikDnKEHOCYeZcdZJaF8P9qK/UlPj+KEldqFus0XJ2aQp7NIm94eo4+zWWAxrDAY3ggAo5oAIOKJe9ymavBrBXWezRgL9IUv+tRbUNPPr28TDW8lTFi9yusKyYZz/VBvw6oWhiQnE0CjWlcdCMpkFzEoJWtPU70sVPIdXrThu/wwNf959X6gQd6OCU0c5ZTzt3XTXOOto7G+jobHvg46vl88eHnS9rqaWW/xU88AHUUkstn3NqReXnn74Z1cnFjxOXH1Z6+f2ff7+8XllaO/efBfl2BUOcUrKdEgY4M8h0ptDHnUhvdzy93HG08tM+9HV/Ki1/71xmpmf91cq1D+gzhNsVlttnPrhO7q6V96+vPSXXiNFsOpsn6GQepYO9VSOn29oztHaO0Mo5TCvnIC2dfUQFKX+1368fiiUyaPuJSn9/nmgcaki7IIHy+eWc3nX0z6qKcHL+NnJ9j6TgPQmdGHjk+S65vkuB7zLCc4l/n6SODjUhPuhAstefjn4GbfxUEoJONA5aExOK/7NT1H8uxto/qwKEUR18hXAiAqy7GeutwTrXsPYNrH0R6zyJdW7cJ6nznJGU20SO2A4cta047jTjjO1Ehe3EOZvAeduMi7YZV2w812w8N2xTbtsmvNspjsfViMqtI7i48dfsn/hDSpIP0Ejbaazj1FUx9TSa9DYTaeBNoUvCagb3OEpBr3Okt9pNe3uEnuZZuprbtHHKaeZuJt5dT1N3JY29+TT0phHrjaaBn08zdxNJ9hyp9ixd7UlS7HFS7FGS7RGS7RFSbDk9zCNhOX2ddHMtzFXSzVVSzUWS7C4S3QV0dufR1+5lgD1Gf3uUQeYEeeYqBaaKAnOFQnOFQnOVXHODXHOTAlUxwpQz1uxnktnCAjODjab6geVeM6Y6qWZyOaZcTmkIJzSIBVrDeWWEJdwAriida0pli+ayXkvZqrlhUT2XMs1nj6ZyWGOp1BAuKJtjKuZ4+P3OmsEcMzkcVzZnNDhcMnlA9fcyOZwyw6g0A8Oyuj8VJoMzpivHTBI7TSLLnc6UOB0pdDuQ6benl9+GdL8VHYJ42gVNaRM0oVXQmBZBHHFBAyJCkQ/8b/1e4kM+032XmZ7LHM9lnueywHOZ67nUjQhICPl0CzzyAo9bXdvyo8xMftamDf/ZqhX/p3lz/rVOHX6l6t7Vv5T4mSJ4W435fRDiWdXhWdUhRU71MXrTeXZIHJLhZTn83Fh+6xh+G2n5Y4zLH5uH+GOzgP/XKZKfZ9Tnpz3r83yjgOcax3HNsVxwLA9Zy5etwxPW4THr8ph1eFkOr8rhVbl8TR6vKoKXFMlLiuSs6rBc0fzD2M0UK4rjzXJZqaVM10HOph1gtjqyRCmsUjonY2dz3B/JGQ3ktAZTqQFcVvewqE7lgjI4ZbLZY8ZwRLlUqSOXTAqnTE+OKosjyueW2nJFqVSFJfVdziiLkxrGBfXhgvpQqf5Uqj+nzDDOKYtz4Z7XVUoNf790qtSNW+rCdSVzTv2oUhrXlMo1deWKunNdKZzSECo0kLPKpkLZ1WXq70lSVyqTSvXlrPpyVj05ZlJYbTsx3o0n069D+yCKiV6Ip63lX8Lz+I6ieUsNeUux3FEMr5gYXjQxvGIa8A3V51uqz1uqx5uqyzdUh6+aGL5oo3jcRPKmQrxjLD80lneN4QcS7yjgTVOP1xXwrOJ4QvF8US15VK25qQ5cViIXTQqVpicVyqBSvTilfpQrmz0qZKvGsNXks95MYa3msEKLWazVTNEBinWBfF2nWBcp0DWG6TaD9Rh99VUG6CmG6BFydJNCVbFL43hRAY+rAU+oAV+VzyuyfE3iphIp0zyeUhOeV4jn5PAlRfCCInhFlpdleVr1Oah8jiibpxXiKUVyxSRw0HZindOEEjeSGW4Ey50IFrshprsBaeYx0sxt0sxNupkqUuwlpnZ/mgndn6GNWU9PU0Vvc5VMc4teeprjjuWCtVy21Wv9BWN4zRheU4i3Vd2T+iXVYbbEMm1muG5wtmQ0s5XJEm1hr6ZzUwk110r1FElOWg5xoYY0DVVL6hb39KXu6nckw0siy0tjsNedXC+D0U42M20BpbaAWTaH+baIhTaXpTaXZaaAFaaQlSaflTaHVTaXdSaPjSaf1aaIZWYES80oZtlhYUldyCw7galmHhPNOkaaA0w0uykxG5lrNjDXbKLElDHHbGOW2c1MHWSmDtcwS4co03w2q5R1WsJ6La6R1PO0r4a52kuJ9rJYm9mh6ex2p7Fd09nlzKyhYvQuNoxez+pJDWjn7KKls5uWzg5aONto42wn1e6nvznIALOXbLudYXYLw80OxpiNTNc25msNy7Sa1VrKVs3igMaQo05/8j72G2d+TkXJKNakb+QbZ35OU9Wv4e0b9WllY8hzE8l3E8n3EunldSDT60IvrxNFbg9y3XSGuKkMdJMpdjPIc9MZ4qUywEuit9eZdL89yX5rOgUtaBPEkxA0pnEolgah6A895q8sdXiq4sWazcFDTRF5ZhQ5zgj6uUNI9/rQ1u/8wM9Nf+808/vTQ6vpoXU1crq3ttNHu1jY+TkeXvtPSNUbe3skD/ibjKm6alMH/FAiQdCVIOhOKOhFXT+Hen4RDb1pxLvLaeauoY2zlzbOEdraE7S1Z+lgr9HZVtLd7qGv3cYAu49B5hhDzAlydIFcXbxHUt/4CEn9EIV6iFJtZ48msk/jw4J6NAc1ikPhqjnH3BEcUQFHlM8hDeWgBnJI2VydvuUvFtV/r1XaGoQakRC0oo3fkXZ+Zzr4iXT2U0j1etDT60t/d1Dt5pKPINbPoq27ktbuUlq7i+9hCW3d1TT0Bz7wMdby+aO2P3Uttfyv5IEPoJZaavkcUyuo/z64exF3tw/sh83lR0nqu//2YeKxtif1Z0N7ry/ZTgn9IHOkmgAAIABJREFUnWn0cSfSyx1LD3ck6e5w0txCunkFNA063feaPyWo7yZE3j+Xf+2x28DDuNXpcN+No3/GINaXbqcg/VFGp/+EVvqn++hgb9LB3qC9vURbW0Eb5wQtnX20dPbQwtlFC2cHLZztJDibifoM+m17EfU+0ddFhOKICjUjMhRPZKgpkaEPL7n9WdEgFE3LoCmNnOg/62HPr+/A/73zPL3Txfn5ljmee1+iepLnMt5zmeK5zPBcmod8YoMEWvsp9HGL6O4No6uXRWe/F+38tHCKumNYUjf7zCX1L+6U/cmfsb0cBsmjtG0Zr4+IYKoCyvt2IUvXSTVPEGnexNpvfaikbucsZZ/tzj6bwn6nEwedNpTbTpywyZywHTnlxHPWxlNpm3LBNuWybcJV24QbtjG3TSMmK4UoFVBHI1jY6iHG6gxpOkRDbWLyoPPUc4rp0XY9m5a8yIZFL7J+wYusnf8Sa+e/RJeEFbS3+4n2x5HgbqWpu4Ym3jIaewtp5M0k1htHAz+f+sFAYvxBtHbn0tWeIsUeJ8k5QJKzj0RnL4nObpKdg6SayrCkviunq8JcIc1coJs9QydnI+3dWXS3e+hjj9HHHmWIuUCeuUJ+TZr6CoWqotBcokBXydclcs1ZisxxJtnFTLUz2WKGc1Aj2amJlCuHo2YIpzWQCmVSqd4cUzYbNJOL6s4FpVGlHhxVETs0g80qZZMWsVVz2aY5bAunqndqJmeUyxnlUq6RHDP5HDU5HDPDOGYKOKwRHFUBJzWE08oOJ7WHck4DalLV500fzpt0zpiuHDZJ7LeJbLCdmel0Is/rQKbfjoywpL4rqFuHBXVC0IhmQUOahmKJCdUnFPH5kNWDA4/JvstU32W67zLLcynxXLICj0G+R4HvMd93uRRv+EFeHj9JSuIXLVtWS+qYGP47FOKXEr9VdQnwX0j8Wg5/8CP4jcQ1VV8ffFUeX5XHExKbJf4rrRV/kPiNDD82Dv9kHf4l2uNXjX1+lxnN77Nj+GN+Q/44vBF/HBXHr/Ia8v2OdbjjOrzputwx1WWk35K4I8PrMrwuyzdkuSPLa/L4surxpInjttpyS524pU4c02BWaBkztJ/L7RdTqkTONyuhqs1cNiuTHcriaHjDwmkN5aSGcUaDuKQeXFEql5TOadOP7WYiZWYae8wwLpnGXDH1OalUDqiIK0rmilLCdOWKunJefTmuXC6qNxfUJ9xLul9YTmdyWRlcVAZXlM4VpXGt5vWduKTunFdfroYF9TV15bpSuKheVKo/FcqqkdSVygonqftz/p4e2BeVwTnTgzVOc/K9uuR7dRjsR7HEDXHO8blpLW+b6pLt/ynxPdXjLcXwD2rAq2rAy6YBL5sYvqX6fEv1eEt1eUt1+AdF8aLqcNtE8pKJ5PvG8n3r8K4N+LEN+L6py/dMtWD9psQzaswTasbDpiU3TBsum06cN92oNN05p+6cUw9OK5NyDeWACtilPLaZIraa0aw1M1mlhSzVSmZoL+N1kgJdZ6zOUKyL5Ok6g3WbLD1JX32FvvoKvfUcmfoyWXqSLD1JoarYrLHcUHOeMV5Nye+vSxxRMRUawCNqweOqw+PG4SnV4TlF8LIsjyuOi0pmlxnOQQ3hCRPJF00kV00sO2071tjmzHDqMcMNUeJGcHPeDlqaNKQP38R5l+O7HmN80uP0N9OpcCw3jeEha/iKMbwu8Yqia/p7vyPxXVm+H0TwhLqwTJt5/czP2SXxjFpwR+LdhLa8tbEBv74DrUw0k5xsugRNaBJqRLOgMS3CfamT/Q6k+p0Y4KWS5/alyO3PFJvDDDuM6XYoE5xBTHIGM8UZSqkdyRw7jOV2CMvtUFbYYayyOawzuWw0eWwy+WwxBawxo1hjxjHP5jPH5jDH5jDCmUS+XUqO3ck4u4XZZiUlZj0lZg3zzTrmmQ3MNZuZoz3M0X5m6wBztJ852scKraNMpWxWKSu1iHVaxFqtYL72MF97mRdmrvZQot3M1S62axp7vNls1VS2aSrbzXS2aSqrNYbvVg1gaVEMnb180u1Oetj99DV7yDZ7yDX7KdYhRusQE8w+Jps9zDA7maNtzFcZi7Se5VrNWi1lgxawRSWs1krWl+ysuebtpb6sT1/D+vQ1NdfC69O/wkhdY6SuMUaX6asi4lS3hl2zV3Jr63H2T19Jold9voj8E9U3vFAMMaFoGoSiqR+qT71QPeKCWGJDDWr+Wy/08defxnXYtWc3+1cdYkP2Nnq5WfTw+tHF70bLoD2xn7JtTC3v0cWZwdiml+it7SxK3k1p5/1k6iCz25Zza9WPaqpE+RF1P9X7rykdVHMPfu8xZdee3R+4h/ZCLcMthTrih5IIglSCoAehoA+hoD8RQTYR/jAi/Dwi/WIi/TFE+ZNp4C4mxl1JE2cnLZzTtLCVdDTn6Wq30MNZSW+7mQF2L9nhntW55hJ5qgqnqe9PUd+V1IV6iAXaxn6N44DGhAX1iHCv9+EcNQUcVQHHlM8x5XNUORzVEMo1iNt7z9z3s+7cufMDvPTMq7z0zKv3fe5BpKk/CxKCViR73UjzepLu9SLD60s/N5vBbg6d/b/ehuv/ScT4fWjpzqeFO4fm3ixa1DCblu58mnpjH/gYa/l8Uiuqa6nlfx0PfAC11FLL55RaQf33w/rS7UjvCehf3Cn70Dn9sHLfH8eD/rn+J1Nd3ns8Pd3RpLvDSfXySfaGkugNoouXTWdvIM3DN7ufpCTy++f57sd/i40G7xfT7/Ej2pjnaWcv0NaeCaem99DC2UFzdzMJ7iYS3A0kuOtp5q4l3l1JAz/3gcxHZKgpdUItw7SgTqg5UaHmRIUSwjT7zCR2XCiW5kETYp16f3Yi4d7NJ5LobS1b7zl2j/BcSl2HhU5zFtl0iu00Bjrj6esW09PNo5s3mGSvf1hSp/9NJbUNvJoHhB+1pteXrKW+fskss4Xn4pN5KS2Ki+17cSZtDvk6TQ/zEK3Ms+Ek9UtY5ymscxPrnqONs5Edth87bC922G7scrqw1+nMIZvOYZvEEacdx5wmnHCacMppwlmnMeecxlx0GlNl47hh40i3vYjUUFpoLFO0l/E6TpHOEq3ZTMu5QF03n22rn2fryhfYsvwFypa9wKYlL7Jx8Yuc2zKCek4x9f0RJLgbaeItprE3n0bebBp6E2ngD6e+P4hQqBN1g2SauZPobI+QbA+TZPeTZPeS6Owh0dlForOTLs52Us3ZsKS+Qpq5Qpq5TLq5TJo9R4o9SRdbTmt3Jd3tQTLsUfraE+SYKnLNFfLukdT55jIF5hKF5goF5iw5poJ8c5ZRpowJtoTFZi67NY79KuawGcoJk8kZ9aNSvbmoNE4piwNmMBfVnatK5ZSGsF/j2RIW05u0gE0qZatK2KY57NAstms2p5XPSRVwVEWUm0KOmDwOmsJwz+tRHNEIylXECeVQrgIuK4NL6sl504tLJoNLpgdXTCrnTAqHbTKbbCKLnS7Mczox023PJLctw902JPvxtA2a0jpoQssgjub3COrGoRgahRoQG4qmXujTPZj+a5EY+IzxPcb51WW853kuy12XxZ5L33B6utRzWeu6nG7UiB/k5/Ozxo3575gY/ttafq1qOf0bVaeofyOFxbP4qcRPJA6EzwU/kuEHsvxO4metqvta/07v9aP+g8RvXMt/R3v8NK0u/9SpDj8raMh/DmzAz1Lq8JOOkfy4kc+PG3j8e7TLv0W7/KieyzsRLt/wPF4xDl+X5RUFvKAIvqoonlY0t9WSm+rEF9ScpxTDk4qlSokcUDErlcitlOXs03gOaCx7lM12DeRsRGFYUg/jVLj3+TEVVCfv1ZML6sh5JXFMg5lvNlFmxnLBxHHBNOCEMjioonCSuporSqtJUJ9Xby6od1hQVwvkC+rDpbCkvqheXFBvriidG0rkltpRqcxwn+pqrimFS+pJpQZQGZbRFRpY00v9brnvuz2pLyqTq0rllunAQ6Ypp2wdlrp1WORGUuUEXLM+LxjDPxrDDyX+LTx/b6sud0wDvqYGfE3RfN1E86bqcScsqN9UFHcUyQsmims2gu/J8K7xeNdG8iMTxbvyecdW96X+jsQbEk+rKY+qOTdNa86adpwwXagwXbmoblSoJyfVn3IN5qByOGiGcVBD2G3yWGtms0oLWKZllGoDM7WLIlUxWpWMVgXDdZk83WCIbpOhr5KhZ+mt5+mt58nQi/TUy2ToJXrpeTLMi4wzhzmjfrwkn1fDovq6UtirsRxTNlVqyyPG41Hj8Ljq8RVF8piacl3tOaE+rDNTqTCpfMFE8oiJ4LoJscM2Jd3UIcW6H3le+VM8smsXiRKvGp83jPi2xEtqxG2lcEM9eEfie6qW1d9zXDaqAxGK4ozEExJPSdyWKJdIt1EscDqzVXM5rn4M8ZoSH8TRPGhCZ78dyX5HBrk9GeVkMd4ZzDhnIGOdLMY4WYx3spkYFtTTnGHMtUXMtwUst0NYYYey8h5JvcnkUWby2WYKKDMj2WjGs8gUM8oZzGA3h0xnAQPtPobbNcywpcwwS5llVjLXrGCBWUmpWcs8bWGedjNXe5in3czTbpZoczhFPZ8ylbBGc1mr5azSGkq1Oyyqq5mrXZRoFyXayVrNYY8/hz3+FLZoCnv8qez157BVU8hXNzLcFmR5bcl2RtDf7iDb7mKo2Um+2UmxdjLW7GWy2ct0s4vZZjvzVMZCbWSJ1rHiHkldprms12KuT9rMk2eeZ6DasVJrGKcLjNMFzpcUI4nLJd+ukdQTdI7p9hTbui5kWdKXaaGePHz2Gg+fucrtPWe4ffQiswonfWzFjSDUkohQp0993LeBxzuvJt237i5sukzF8gt0cBJp63emyZ9o/VPLJ2d0m3IytZ9MHaKfyumv4wzQKQboLBeWFdE349M97+ifMahm0/fHHVPu3odVS+p2+KFOBEEyQZBGEPQkFPQlFAwgIhhEhJ9DpF9wj6SeQJQ3lTreHOp4pdT1llLXW0U9dwP13K00dbcR6w+mhT+QJHcGye4sBth9ZNtjDLEnydWHCev3RPVkneSARocT1MWUq4ijKuS4qZbTx5XHCeVyQjmcVA6nTA65asO3n3+HCRMmfOC5wSc9zv69P2OKC+JJ8dIY4A5ioDuEQW4Oec5wip3RdPN64kRUVyG7lwc95gdJY7+ABG8azbxJxHvjaVbDBBK8KbTwZhEZavXAx1nL5xNj7Sd6bllLLbX8j+CBD6CWWmr5HFKboP374m7flk+akv5T/Mcd1Zb6/oxp5aeT4Y6lm1tAVy+XRG8wnb0s2vt9aOf3oq2fQRu/B839ZM5savyxcvreOX7/Gvgs+6y54eRBO32PVvoRrfQjWt/Hu7TX92hjT9LS2U8LZxfNna0kuJvCUnoF8e5y4t2lNHWX0NRdRBN3HtF+9t98PuoF7aoJtQ3Thrqh1vfQ6mMkdjMiQnEf+r428BjQZ0jNMTUhaExcEEu9UD2ahhrRMmhKx6AFbdymf/bD9Hv/Xu+d8wWOpdj3aBq0o9jpxwKzmIVmLkvMNIrtRAa4Y+jjDqenm0faA5bU9x53Puw4VV+/pL5+SW89w1XV46VOA9isSFbZKMbaPLKdUSS7E2niHMS6x7Hufqy7ldbuLDbZYWyyA9ls+7LFdmebk8xO2509No29tgv7nXYccuI44sRxzInjpBPHGacRlU4jLtqGbHZaEhUMZGn7Ina3nUxp3eOM1j5GRZwgzh1FXX8w03Mr2bXhOXaue44da5+vFtarnqeuCqmrPDoqh1ZeHk3cBcR5s2nkTaehN5EYfwT1/aFEBImEQm1xIgJig0Q62GMk20Mk2/0kOXtJcnaT6Owk0dlBorOdRGcbaebSe9hLpNmLdLPnSLJHSbLldLYHyDAX6WWPM8hcIMdcJjdMfrjkd765TL65TKGuUGBOk29OUmDKGW5XM9ksYKGZyTZNYosZxmHTmxOmN6dNH86pJ5eUymV15aByOa/unFVfdoV7G24O96Peptms0io2q5RtKmGnZnFYYynXKA5pDIfNKI6aIvZrBPs1mgMaxyGN5rAZxQnlc9QUc9lmhmViL66oK7dNa26ZjmFJ3ZXDJpn1TiKLnM6UuB2Z7rZngtuGPDeBAX4T0v3GtA8a0zxoRELQiPiwoI4LC+oGofoP9BwQF/Ip9D2KfY+RvscY32O87zEvLKjTA58BgccI3+Ny/Rh+0U/8NCaG37guvzWG30o1/Frv9aT+lcTvJf5L4h8jGvHNM0148szzXJf4f47L763Db8P//kdVy+mfyvDf4df+H4n/cg3/Udfl54lR/GePevw8M5qftI/kJ81D/Dg+4N/jfP6tkce/xnr8KMbj636Ib8jygiJ5Sg14Sg14WtE8pRieUDOeVBO+rEieVSTPqC5PKYar6spKpXCh+Tz2a1xNivZEKJ9Dyue0hnBSOZxULieUx3EVckxF4cT9ME6ZNC6aFpw0rdlkillhSjho+nHZxHPSpLNPY7mqZK4phSp144J6h1PUdyV133B/6j6UuansjOzIXHVhf5eObFMyN5XI7XD6+5pSwn2wU7iqFC7WCOoBNanpCmWFRfV7Sepz6s8NpfGY6cBjpj2Pm/Y8btrxgonmZRPBCybE0ybEy8bjO2FJ/bIxvBku0/1DiTuqy+smmq+pPq+b+rylunzT1OUN1eMtRfKWInnJRPGaIvmOAr4vn3fl8V05/KM8/tF4vCmPOybgS2rK42rOJdOKY6Y15aY9J00XjpuulJteHFUWhzWYcmVRbgZwRNkc0lD2K491KmGh1rJIa5ivDYzTaUbqPON1ihE6T4GukqebZOtx+ukZ+ugZeus5+ug5MvQiPfQK3fUaafo6aebrpJuvk6avMUHHuKI0XpN4VG04qSyOahiX1IXHjc+jxuGa9XlM0dxUG66qExXqzgENZqlZwG0TxS0TwUMmxDdLttecRz6NoH4/78zdwhNqwVcVy3dUnaS+m6j+rsQ/SryW7pGlEN/tJL6fKC5JVEi83DmD+W49DmgE+1XMXhVxwjZlidOZvl5LunmJ5Ll9KXB7M8LNJN/tQ7GTyShnAGOdgUx0BjPZGcI0ZxgzbR5z7HAW2JGssEWsMsNYZYax2uSwxuSwweSy1eSz3RSw0xSxyYxjhaaR5fahlzORXs4y8m0pk5ypTLUlTLMLmG5KmWeWsNAsZb42sFBbWKDtLNAOSrWdhdrGei1mc1hSrzATWGQWsUbLWak1lGoXpdpdwzztYa72Mlf7WOusZqumsDc0kzJNZosms0VT2BcxmVUaRZrfnEy/NUO89gx1hzPYljHMbKHQbmWk2cJYs4VJZhszzA7mmC3M10YWaT1LtJ6VWhmW1Asp01zKNI+NWsjJJoXsVh6HVFQjqfelX0cSTdWZUapitK4wQRVMs8eZHu63PVzXWDv8UR45f51HKq9XC+vTV9m55YMliYNQS0KhDkQEyUQFPQhCbT7Vsb9fj4Efukar9l/j6qHrDE5pTIOPuKas5dMxMf4ow0LVcnps7BfJUiVZukhrOwonIiAy1JB6ofhP/H7GWn59h4/daPl+KeuFWuGH2uOHuhAEKQRBOqEgIyyps4gIBhPh5xLpFxLpjyDSH0uUPyksqWdRx5tLXW8Rdb0V1HPXUc/dTH13B/XdvUS7h4nwi/CDJOqEEogO2tLSH0obL59Up5RMu5sse5B8czVcCrxaVhfoFpN1nM2ay5GwpD6mfI6bfE4oN3wOHsYpDb2PfLW971r90x5jPyxx/vdCy5DPQK8jM52hzHJyGOuM4vzcFLqabh/5O/l7/nn/Ehr5g2nqjaaJX0xjv4DGfiFN/KIwxcR7Y4kOPrzVWS21OBHBA382XksttfzNeOADqKWWWj5HGGsf+EVILZ+OlaXV5XDuFZbvL/H9SdbAr+/A7YradfC3oIc7kq5eLl28bDr6/Wjn96a1350WfirNg2SaBUnEB11obNsRrfdE9b3z9f75ff9c/y1uhtvrH2mtdz+EH9JaP6S9eSScnt5CgruBZu5q4t3l1VLam08Tby6NvRIae7Np7M2ikTeFen7fv+lcRAediQ46helI/aAj9YMO1A/a1/DRErsV3vtKBU6cMvkDDyeSkpLu2zRQJ1SXTkELOgetOLH7yKeW1O8n27RhkcqYYNYy2i5jiVnAMjOHlWYag5xJDHDHfoSkfq/cd5OgDbGh5tQPNf5Mf+8ftbniLg/NfYFZKuO26nFOdTmgKFYrkj0mmhK3Lv38SLoEETQOhe5730m+xxrPZbXnss5z2eC5lDlN2Oq0YbvTnB1uU3Y7TdjnxHHAacghpyHlTizHnYaccWKpdGJJ9bvS0ctim0ayTnOZZJYy3GxhsDlCopdDnaA/u5f2Zf+Wr7Kv7Kvs2fQcuzc+x+PzvsbTGsqzdUbzdOdsNscOJNcZT6o7kVhvXFhQ5xIRdCUU6kAQahFeD81o7k2lsz1Asj1AkrMnLKl33SepuzhbSbMXSbMXwpwn1Z4l0R4i0R6kiz1AL3OLvuYKQ81lhpnL5JhL1SUgzSXyzZVw+e/LFJor5Jkz5JnT5Nq15NgVTLWLmWkXsVKlrDETWGd7csSkc15pXFIKl5XMFZPERfXirPqwW6PZqsns1US2aQ5lmkeZ5rJJpWzQonASbwEHNYEjGsMeTa5OTZsR7NV49moi+zWeg2YsR1XEYY2i0mRz3g7kvOnLTT+Nh0w7HjYtuG2aU2VaccJ0odwks8kmscLpzGy3I6PdluR48Qz0m9LHb0J3/70y3/GhhjQJxRAXiqFhKJqYByyonYiAnoFHnu+R73sU+dUyerTvkRz4tA75pAc+o3yX447lWWP4bWwT/q+qU9K/ke6T1L+R+I1n+bfw/99NU/+rxLPqxruqfu0f9Z6Y/vk9X3tXVP+LDL9UtcD+qRH/bAw/NIYf1XX5cQOXf23g8a/NI/lBoyi+EdmI73mGN6zlRUXwtGJ4WjE8pZiwpG7As4rmSTXlS6pXI6nviuoK9WewWlOq7pxWNufCaeS7cvq0BnNSOZxQLsdVwDEVhtfHSA5rNIc0muPKocIkc84055SSWa5lrDfTOWHbcM504IIyuaZkrig9nJCu5pwy2aLuXOw2g0vZS7g6aRNXp5Xx0PYTPHbzYR45dYnbByoYpEY82baIG+rCVaVwTSlcVEaNoL7b1/pu/+mz4TT1eWVyTSncMh25bTryBdOeL5p2PGHa8ZRpy8smju+aEO+YgLfl8R25fE8O3zWG54zHV43HiyaCN+XxHdnqct+K5WuK5U3V5y1F8bai+J4i+bYi+KppwB1F8C2FuKNI3lAEb5pq3lLAN23A6zbEIyaBK6YVJ2xbTpo2VJoOHDPJ7DLplNnurDFZ7DE5HDFZlIeF9UENY7OmsEqlLNEKFmgds7SLEbrIeJ1gjM4yXJfJ13Vy9FC4tPfTZOrL9NZzNUnqeyV1qvkHUs0duuofSNU3yNALlGhbOE2dyHEzhJOmH9cVzy0TyUPG46aJ5IJJolLdOKMMDmsw2zSSVZrKM91zas4hEyZM+KsI6ruUTZhPhcQbcrgjhzdVnUp/Ti34slrwXYlXFcVbEm/K8KIxPGcMb0hscCLp6UdxRH05aPqw1/Rmuylgm23LZCeZLC+NoV5Pct1eFDp9GeH0Z4wzMFzmewhTnaFMt7nMsnnMtyNZbMezykxgncllpclltRnGGpPD2nCaeqcpZLuK2WDGs8jMJ9cZT4o7kSHOaMY5IxjnjGeCncokO5OpdialZgGLzDIWayOLtYXFKmOhtrJYZazQWso0Lyyp5zHbDmO1SlmjZSxRGQu06z7uprBLtIOFZj7b7TTKNJnNmsRmTaJMkynTJDabSYx0epDht2Sg15ZcrxND7TSG2rXk2XWMtBsYZzYwyWxgutlIidnEAm1ggcpYoVWs0nLWaREbVEqZ5vL/2XvvuKqyNF//XWunQ5JsRATEQBQVc8IAgqEMiIo5goIiRgQFRDHnVIo5lzlgrjJVdeW2K3V3dZrpnu6ZntszNZ/pmbo9M7/5zcx97h/ngJiqq/p2l9XV/PF8jpyjnrX32ayz93r2+30rZAZrZBIbZRiVksF6GcImGcpmeYlQ8a89lxgrexgtBxkjVUw0DjBeqpggexkvexkup+inblKcfZ2Lh05z8cArVFc/3jvX5WqDt5OIt9MBX6c7fk4KXs5Xr6bWjlV7rvOsCtyLZy7VX4v/P/C86O1AK5YUdYAUdYi+6ghp1jH6qpP0Va/QxpxKkBNFqNPmS79Hz44ptYL6yfd7Hl06RjyzH7XL6YnL6YuXneaJ+h6Gt52Jjz0GH3sCPtYUTyX1bPysOfhZ8/GzltDAXIa/WYG/uZYAcxMBxg6CjAMEmGWEWsNoaveimd2HCCuDVuYoYswJJJg5dNMr6anX0VttpruupKNaRE9ZS4mMY5ceym412FM5/bScruFnVR9TnFP+pbf92yarIzznaIMci5lWMCtUAqNF+Oyg+3voetX9L9zeP/fI869KsNOThvYgQu1UQux+HvrX0tAeRGNr+AsfZz3fXJ68sb2eeur51vLCB1BPPfV8Q/hzj16q5+m7DH+fpK77eo0curH/9Re+HX8pNLVjibdSaW33oKXdhQi7A82dBJo4bWnoRBPqRBHiRBCom9Ivbig/u+v9zN7hz5J7NXwd2xEtn9QKaTc/fRx11VNBXUIzc7GncjqfRlYODa2phJoT6RJZTog5jlArmxBrLMHWSHyd9l/L+B1XIEFOQi2BTjyBTpyHWI/Ajqkjsh9J7A5tBzIhKx9lGhTl9adP99RnCurq6uraKP4n59ovE+f++wS1r3jjkkdzwDwpJVeKyNILWCD5LFYzKa6V1Fn0MIfTxRxMByuVdlYKsVZ3WtudiLKTCHdiaeq0oqETQZCrKX6ukD/Zvl+UZ9Qu1tY9jj/IsflplXuxMUUstoova8SHYvGOtSrXAAAgAElEQVTmYkwKV6UBt8SXC+JPiRFIhONDuOPuITnatlhgmcy3TBZ6KDIDKTGbstxsSKkZxAoziJVmIJVmIGvNQDaYgWw2AtlmBLLbCGSx2QQvpwOTdH+WqyEUyUxGq1zS9VL662Ukm+n4OF3xkmS8pDNX93TFW7rjLT15LaOKu5LCZenFTulJkdGDLGMkPa1Moqwh+NtpeDsd8XJin6rEauQkE6s3k2BsIsFYT7yxhnhjNfF1JHWcUUGi3kIHfcjDQZJ0FbHGBmKN9cQY6+ihztFbXSRVnWSgOkq6h0G1svoYg9Rxhih3P+pBah+pupCXdCFj9XzG6QXkqKXMlkIW6HYs1R3YrdpxTMVzXMVxWmI4LzGUSS7L1CTK1AQq1TgqJMcTDTuLUpnNUplPmeSzTiaxXiaxQcaxTiawRUaxQbJZKxNZ5xHcL0sGW2QU+6Q/+1V/Duh+HJYunJUYLkkEZ1ULXlHhHNTN2WyEUaFbsFq3ZpERw1gzgsFWMwZYTellN6az3YgITxX1kzHf3wRB3d6x6OdYpDoWA223rB7iqao2vBy6OxZTLZOjhuaSVvxUCb9zvN29p7XwO/VIVv+ruKs7b4u7J3WNdP4ncUeA/6fn+b8Xt5T+T3FXWv9O3L2P/93Dv4m7H/LfiPAbJXymhH9Qwq+U8Aul+b5y8Yky+cBw8X0lfGoo3tK+3JIgbnmkdF1R7X4+hNdUA+6KF7fFj1fFh9viwwUVzT7vVN4uuMBQiWG7DOdlSauN9d4uw9khQz1VXe6+mNtluKdfZo2kzmKTjGajjGWHDOaoJHJGIjgkySyRAl6WVK5Kcw5KL45JMkekC+tlDOUqk8MdMjiaOo/jw5ZwMruU03PX8cqcdZwteXSz0JUzF7hYdZyLVcfJlEa1gnq/pHBAUp4Q1b08kj2FQ9KNQ9Kdc9KWc6oNZ1VrzqpWnFfRXFNR3FJRvKoieU9C+LE4fCiBfCo+vC+N+FgC+Fh8eEMCeUWFck6F8kBCeFcCuC+NuC8NeVOF8I4K5m2zKQ9cUdzziuK6BHNXQnhHfHlP/Piu+PK++PGuNOBd8eNNI4CLyoejOoKjKorDqjU7dVvWq3gqVRJluj0LdEfm6K4sUmmsUS+xWVLZIqmslWEsVPkskdksljxmy3JGSxXZsoOx8jIj5RBD5QSD5DT9pJpe8iq95Rbd5S5d5QHd5AFd5I06kvo9t6TW3yNRvkc7cT8myAd0lHeYKas5JbFckiYckiROqkguKodTymaXasMO1Z2tksJmSaNSMrmYk8SvHwq/eZiCyB9HmDxJdnY2U0TxnlI8VIofiuKeNOWhEt5Qwtui+bG4I8Bf8wjq74lQpS1aOSF0soPZrOJZpxOp1OGU6RYU63hmGYmMNLow2OjOME8V9RijH+OMVCbqgUzW6UzVg5ihh5Cjh1Kgs1ikxrNMjaREDWWpGshS5Y78LlYZLFYZVKhBlKhMZqsF5Ko5TDAGMtzsxgizG6OMEWQZWYzSWUzUE8lXucyTpcyXZRTKcgqllEJZxnwpZpnkUyazKJNZLJHZzNZDWCyzWSKFzJNy5shq8uswW9aQI6vIUWWM1+NZLuNYIRMoU+MplXGsdqZTqsaxXI1jvhrOSLMzvawo0qzWDDG7kq7zGawXMUwvYoxazERVRo4sZa4so0CWUShLmC8LWSJzKZY8lnkqvCtkJpUylW0ykp32GPb4T2K1ZJAtnR47R+onuYyV7YyVbYyVzUyS3UyUPUyQPWTLPjLVUQaqK0xpd429ax+dZ9XM2S5XS3ydnvjZfWlgD8TfHkqgnfWV5/4aiVr3uuzJ4+03D1Ne+HfUNxF/px0BTjJBTjcCnA44roZYXr61r5fMqnjuPHDmyGVKJ16krzpeK6f7yhn6yTlijVk0duJp7MR9qXE8+fnV8EVzyNFDtygu2vlEP+pkXE63J/pRD/ZEfY/Cxx6Ljz0RH2tqnbjvAvyshR5JXUIDs/xRNbWxlQBjN4HGfkKMUzQ0ttHUmkCkPZjW5mjizGkkGXNJNoroapTTQ6+lj95KshSRLEvoKuXkymx2eeK9nyeoz3ZMfux8/Y851/45yOool02yY5PuWEywLeZbJquVYqsIpxuFsfZLHA812/qit+XrIsTuT7DdhyCnO4FOFw9dPXQj2O5FqD0A3z/gxp96/nKo709dTz1/EbzwAdRTTz3fAOoF9beDr3qX4ZMCuyRvFQ2cbi98O/6SiLX60dLuSridRDMnjsZOG0KdKIJc4fi7mtDA1Yj5U4Lo2THlsX7jXybG/euqiI+Wj2qFdJT8hEj5CVHyE6Lkxx5+SnOzjKbmQpqYBTS2ZtOpxXQGJm9lWe49yvLvsqLgLhWFdwmUwUwcsJggeyhB9mD87T5/8vE7riBCnA40tFMIcdoT7LQn2Eki2GlHsNOOICfRwyOJPTqjgAObqzmwpZrzZ56Wx6tXr36uVH5yvj2/X39lQd1YQomX1vSUZC6OPsulaV25lp9MsiQQK9GsbzWVpbKE2Wo+M9QciiWX5TKVVGMifY2x9DIz6WYOpZOVTnurPwlWrzqR34mEOW1p7LQkxGlOwJ+wmlqZxlPH8dsdM7glftwSP8aLjYjQRgx+mLuOS0lpvBbmFtQ3xJdr4stl5ctZ5ctO3YB5pi+bDS8WmRZzLJO5lkmh5c1CswmLzRCWmAG11dWlZgNWmP6sMhuwxmzAOtOfzYY/2w1/Yp0oWtpJLNH9KNIZLFYT6WeMp5+RQx89ne5mGt5Oe6aPSsIlSdw+1B4vSebGvs5MH/IymdKN/dKFNdKJeUYnRpp9SbaG4G/3x9tph5eTgMvVCsf1eN/JYCeeFuZUYvV6EvR64rVbUscZlcQbq4g3KogzVhBnlJOoN9NBH6CDPkCSfpkYYy0xxmri9Hp6qvP0VZdJUZceE9UZ6ggZ6jAZ6jCDPH2pM9QB0tR2+uv5jNQLGKUXkqUXMUGVM0MtYoYezjyjHaU6nn0qhleUW74dk2QqZAZLVD4lahIr1XjKJZflnn7UZZJHmcyiXPJYL5NYK5OpkJmsl3FskGzWyCTWyGTWykR2yyA2yRiqZAD7ZAD7VX8OSTfOGp2pNmK4KFGcVdGcVi3Yr5qzUoex1GjGdDOUKVYAY8xmj1VRd3xmFfU3I+Y70GXTw7Ho5VikOBb9HYs0xyLDtujtWAyzLcpMg72mwX2t+KlS/I0S/laE31mafxG3mP7f2uBfRPNXYvCBuKuma4Tz/xbh5/JISv9GXPyLuCPB/1MeVVP/swifef5eTQX1P4jwMyX8jVL8rZj8nSg+FZufKMWPlOJHIrwr3tyShtyUhtz0SOpbtYI6mBsSzC0VzB3tz33lxR3x4jXx4TXx5VXx4bQkslsGs0GSOdtoDPukD7slnR0ylG0ygq0yki0yki2eiunNksUWyWKLZLJVMtkkY9gsWWySMWyUsWyQcWyQ8WyXoRyTDpyTVmyVlyiWAi5La8/7DWRjsxHcz4vi+Mgijo8q5uTEMk5OXsHpwg2cLtzA2dIdT823lw6cYHr2JC4N2sUCKWKzZHpEdZ/HRPUeGeBOG1DtOaLacULFcUa15pRHUF9WLbmmoripIjmn2nNdxVAt7bgnkdyQeC5KMpelI2ekO4cklePSjWOqHedUM65JGDckjCtGK6qNNlw1WnLViOS6FcUNn0huhMZy2TeKNySItySItyWAd8Wfd12Nedvlx23x5bodxDEVySHVmmMqhm06jnU6ltU6npUqiaU6mZm6KzN1T0pUBpWSxSrJYoUayzKZRrHMZJHMYZJsYqzsZrxsJ0uqGC5HGCInSZdz9Jbb9JJb9PL0o+4qD+jq6UfdSd6io7xDe4+kbq8ekugR1G4+IEE+IE4+YogcZ4sM4hUVwcuqPYdUKIdUU7bo1mxQXVmtBrJKhnIjJ++xGy3/FIK67vfuz3JW8JEoLko8byrFW0pxTGs+FPfvxY9E2GtoHorwjgivi0lPO5DmrsZkmk1YrcMo080p1i1YZERQYEQyz0gkV/cky+jHKCOFMUZ/xhtpTNLpnirqwczUQ8nVL5GvR7BITaJETWSFyqRCBlGuMliqhjBPZzBXp1Ko0yhRI5kvc1gqs9ksvRhqduElswvDzK4MN9MZaQxltJFJnhSwSJawUJaywMNCWcxST5R2mcyiVHKZqsaTo6azRApZIvOZK6uYI5V1WMVsKSdHlZKjlpOtZ7JURrsrqdV4lqtslqtslqlsStRYStRYhpod6GFHkm7GMsLswHAjjZd0LllqKdNVGXNkKXNkCfmykDw1n3mqkAVSQJHkUSyzWS6zWCEzWCnTWC2T2SSj2Syj2SRj2OSMIl768PlD+KgqhI+qQjjY/wSjpYIxspp87x3kyAaPpN7LOKlijDrEcH2KVOM6g+wrzOp4iYcHP3ts7vZyYvG3hxFgjyLQGkewNRWfr3jN1KP7o+u0nh1THrseq/vnF/kd9U2kgZNAkNONUHuAOyrYGklTazSNrZcIcBKxTG9MebRvn/U7fGznRRYNPU8/OUc/OU8/uUQ/uUw/uUpzuzMRXyLBqebzq6mWrXuz9/Pe98ihWxzaf5vhQ+bStf1kTxV1xzr9qHs/vx+1PQlfaxq+Vg6+Vj5+1jxP3PdST1/qFR5JvY4AczMBxg4Cjb0EGgcJMo4TrM/TyNhLmDWVKGsYbc1xJJi5dNXl9NRr6K4riZOptJN8OspCukgpuZL73CrqezktvzAJ4I/FN7nSONpl09cjqBdaJpVKUSXCf/UbyX8n9eRNEd76guPwz2U7/5gEOt0IcJLxd5Lwc+Jo4MTTwEnwkIi/055Apws+zh/WQqGevxzqRXU99XzreeEDqKeeel4w9YL624V2LJTWKK2/0jGwPieXBHmfeHmbSGPnC9+OvxRCnSgi7U40c+Jo5LQi2IkgwNUMvyf60f3qrX967DP76au+z6ygrlk4KJlV8bVtQyv5oI6Q/jFR8iMPnxIlPyRKPiVCn6GpWUhjK5eGeirFM++zfPY9ygvusnLBHVYvucPapa9xYeNczm9OYfqgfQTY/fC3U/BzOuHyRCL/KfBxWtPEHkQTeyChTmcPnQh1kglxkglxOhLidCDE6UDf+CnsXVvN3rXVVK2rpmr94wsO8fHxtZ/Lh/erqK6u5vOH8NuHjxaznoxy/KLFrScXyW/m3OBKTmdKZS6lMpeFMp3dsRs52HsIr4zsS9WQl+kg8UyRGRRJEaWykJmhFZRErWd5x92Ud99DXzWWMY3n0cMcTqzVnTZ2F1rZHYmyk4iw42nuxBDshBHoNCXA1ZgGrob4uULwcQXi5Qr4o+//Jy84r3oE9S3xY5RHUv+q6i0uSDjXJITrEsRN8eO6+HJFfDivfDmlfLmsvLinHG4rh7PaxTbDxRrTZr4ZzHwzmALLpNBTWb3YMimyTEosk1LTYIVpsMo0WGsa5JuBOK4oRpkdmK97sECnMl1n0tUcQVdjCl3NQXS0+hBit8dlxOJIDI7E4ZIE7hxph0va4yUd2TqvAwOsjmRZSXS1etDKTsfLicPLFYvL1QbHFfnUvvB3omhq9yRWbyBRbyDBWFtbSe2W1CtrRXW8UU5HfZSOej8d9D7aGitpY1QQrzfQR12kr7pEX3WJFHWBVHWCgeoI6eqwh0OkyxEGqUOkq0P002Wk68WMUEsYppcwTC9lvFrOTLWI0aqEiXokC3VbynRbDqnWHFXJrFJTWS2TqVSTWK1GUawmenqFzmW5zGGZFFAkCyiSRWyQCayS6VTITNbIJFbJNCplGqtlKrtkMFtlJHsljSpJpUoGcFB6cc7sxAUjgXNmR85LHBdVJEdVBDt0OCt1NIVGBFNMk/aORajLlxQrlD52k298FXUnx6azY9PVsejhuMX0GNtkhm0yxLZYYxocNjSva81DpfhAKX6sFL9Uwj9pg38S4dci/FoM/kG8+Dvx4be+Jv8mjwT1bz38m7iF9OfiFtC/kEeR3zXV1J+Ju+r6Hzzv8bdK8RtxV4X+jeff/FyEH4jBQ/HijgrhVQmtldS3JLhWUt/wSOrXvEK47efL66YX98WLu+LNHfHhjnjzqvhzRuI4JN04L7GclM7skKGeKuqX2C7D2Soj2SxZbJYxbPZUS6+XCR4mskHGe57PZpOMYYOMq31tvUxguwzjuCRzTtqwSUZSJd3YphJ4LWszp6av5OSkck5NX+lmxirOLNrE6YWbOFu+86l59/Lp81RXV/NX+z5h/9BhlEpenUrq3uyVAexTCRxTEbyiWnBcteGwSuCoSuCkas0JFU2VSuKwas8eNYDj0okqGcg+Gcg+GcRGGcc6mcx2Gck+SeWQ9Oa4dOGcxFEtLamWKC6pcC7YkdwwI7iqI7iqW3BNh3PTbMZ1rxZcD2rN9aYJ3A2O4i0J5IEEck/8uS4NuKUb8Lrhy23VgDOqJedUK86pVpxWMRzVbTmg49mtO7BGJ1OqulKmerJcpbBEjSVPlbBMprFcprJUcsiXEibKZibKFsbKy2TKgdqo7/5yhV5ym15yg57yam3Md90q6o7yLu3lfXfMt/oe7eThY5K6hnj5iBj5PoPkJOVqFLtUG6pUBNtUDKt0J8pUKr0k9qkkoD+lpK6uruZ61X0e5gTxjgi3lOJ1ZXJOGXwkqrZf9SmteV2E+2JxTjcg1wykiSuUZk4jXjKbUKKbs9AIp8BowWwjghlmFLOMJOYafZii+5FtDGCCMZDJRgZT9WBPFfVLzNLDydMjWKTGsUxNoVxNpFINZbkazgo9gBKVxhw9lFxjBLlGJhWSRYVMZauks1B3Z7DZmaFGZ2Y3yWRmw1Sy9QQWyAKWyEKWyEIWyRIWywKWyDzKZKZHUueySHIYZaQyT41jscxjoSxirqxkrqzyyGp3/+rZUk6uWkaulDBTFZOr0ylX42sldbEawxI1mqVqDEvVGArVMMYavckw2zPe6Mts3ZsCNZHZah4z1GKmqwKmqTnkqrkUqLnMV3NYKPksULMokjyWSy7lMo2VMvmxG1q2yCgqZRoZcpE5soJtMoJtMoJ1Mp753sXkywoWuNawJKiIUVLMeNnjltSyn1H6KAPNqwyQc6TJCcYGHKSnq/Cx+dvb6UCwNY0QK5dQq4CG5pKv/B1wfr/7+uzJVj01j/Vx308T6CQT4vSmkT2IJtYomllTCDdnEW7OpYW5gNWjD3CiKAN/afyFc8H+NReIkzz6yRX6yVX6yTX6yg06GMuIsQYRYXf/wnE8eTP4sxLJ6r7/kUO3OLjvNvv3vMrsrG0kJ8Q/0Yu6poo69Rn9qMc91o/a15qDn1WIn7XI05O6lAZmBf7maoKMlwkxjtBYn6WJrqaZvkxTfY1w9SYR8h4R8gFR8imd5B5D5DRD5AxD5CzJqppz5Sl4S2N8pCm+EoafhNNaAp+qnq4R1F/XnPtNrTSOcNn0dCzG2haLLJOtIvxXv0z+s53wXy3c517/I8J/e25C+X3b+ZewDtfAScTPicHX1QpvVyQ+rkh8XFEeWuLjisbPicW/vi91PV+CelFdTz3fal74AOqpp54XyDc9Uqme/zd6dLc4v1/XXkwqrVk4S3N+v2ZRnlF7YZQgD4mXd4hT3yFO3SdWvUaEsRHf+ouFr4UWdnuaOG1qq6ef9XeetTDypKCuWTz4uhe4ouW7HiFdI6Vr+AFR8n2i5BOi1U2amHNoaE6hJOcepXn3WDHvLqsW3mFt0R02LH+NhIhx+EpX7r/8Ob7SCV+jE35OF/wc96PjavaF43BcYV9p3I6rOY6rBX5OImF2Jk2sDBrZ3WtpaHejod3VQxca2l3YVVHN7pXV7F5Vzcurqjm49WmR/NnD8qeqYur+/OTnU/dzjI+Pf6acrmFPx5G1grpU5rJUZrG5eQW7kzI5kpZOmvSim3Sgj5HC1jY57Jt/iKPrzzz1f37+EBblfXMWRrRjcWP/65wt3Mor4st58eWM+LJYXIgIlRLCVWnIVWlItYRyRUKplgAuKV/OKF+qlRd3lcMt5VCtHC5oh9Pa4bD2Z6dhU2LaLDBN8i2TgjpR4DVV1cs9orrSNIh22YQ7EcwyksgzOjHH6M0QYyAJVhqJ5nja2eG0tZIJcjyy2W7DwYq3cKRNrbD2MpLwdpLwchLxcuLxcsUSYPfD5WqFy9USxxWJ/Zzjtbndl0hzBomGW1IneCR1Qh1JHe+R1AnGGjrpA3TWB4gzVrqf1+s8grpGVF8gRZ0n/QlJPUgOk672MFD20VsXMVgvZbguJlOVkKlWMkGVMFUtZaQqI1OVU6Jbs1S3oshoxRoZRYWayiqZwko1lS0qk4VqEktkPiUyjyJZwBJZzCJZRJnke2LA81gu+ayQHFZIDutkInsljU0ymj0ykL2Sxl5J5ZD04qS057QkcUYSuCDxXJWWnFWRHFIRbFexbNBhVJoGrRz7sX3XxOVDoh38mKT+JlVRt3RskhybDo5ND8cm1baYYFnMsCxyLZPFpsERQ3PV0NzWmje04n2l+EQp/l40n4nm17Y//xRp8KmY/Fr78Q/KxeeiaiO7fytusfy5PJLW/+p5/u88P/+H57Wa3tX/S4Rfeiqlf6zc8eK/8vw/P1QGH4vD6xLIfRVUK6lvS0NuSwi3JZibElIrqc8qHw5ri+vKi/vi4r541XLHU4F9TtryiiRwRtpzRnVmj6SxTUawQ15im4yorZ7eLFkeQT2e9TKBdTKJdTKJtTKFNTKFNTKVdTKRNTKFdTKRDZLtiZafyDqZyDYZziHpyjFpz1hpSW9pzqlZax7jlby1nCnawpmiLZxdufupufLK2QtUV1fTRHz5waEApslWymQWB6QPhySJQyqKfTqSKt2CwzqcEyqMIyqBKunFDkljr/RlswxntWSzQUazWiaxRiayVUaySwZxSHpxWhI5K4lcktZck3CuSjhXpTlXJYzrEsYlacYxacp1oznXdRjXdAtu6qbcsMO47hvF9dAYroe25WZgW171RK/fkQC+Y/vzhjTgDWnAdySA66ol11Q0l1VrLqi2nFQxHNAJ7NYd2KI6U6m7s1z3Il8PZIwxhTkql/myiCWSxzxZxBTZyETZwgTZRpbsY7gcZqgcJ13O0kdu0Edu0Ftu0UPuegR1jaR+i441/ajlfZLku3UE9QdPSeoE+ZAE+ZA4+YgY+QF95QJzdTYbdQIrVVfGq45PnQP9qQV1Db95mMJ7ucItrTihLO6K5vsifOrhmlJUGZrryoeTugE7DH8au0Jp6jQkzGlMhtWUAqM5s41wppsRTDYjGWdGMd3oSJ7uz0ydxhRjIFOMQUz3COpcPZzZegT5eiTz9SiWqgmUqJmUqnGUqcGsVCmsVT1YpYawQg1huUqnVA2kRE1mg2SxTnqypFU2+zLKqBpYxpbkUsp9Z1Ms8yiWApbKfIqkkDKZTpnMoFxmUi45lEku43UWg40JFMoMFkkBC2QBBVJBgaxkrlTUkidlzJJictVSclUROXqER1KPo1SNo0iNZZEaxWKVxRKVxVI1hmk6gzl6CMvUYIpVOoW6PzP1cMbpaUxWs5iucpmlZrFA5bFAzWKxymep5FMiOZTJdCpkCptlBJtkjCdpIYuNMobVMoWBcoY8WcEWyWSLjGCzDGOsymOI5PCSuB9L46oYIcWMlSrGqoNk6UMMV8dJldOkyXHGBhwkTe0iVW8kyupfO4+HmgU0NBfRyFxGY7OCBnbGVz7fed6NxNVV5fXX5k/g7yQR7PQg1E6jsTWCZtZ4mpszaWEWEGEWEalX0DlwH2PavklO+w/YOHoGH+7/++f+DjfXySQZS+grN+grN0mRW6TIqySao2hm//7r3ic/s2elWmlpxI+v/TeGtMCUKExpw/un/n9ysvY8Q1Cn1RHU7qhvP2saAdY8gs1ygs1KGhrraGRsopnxMmH6KM31SaLUJVqq20Sr60Sr27RSd4hWD4hW36GVepfW8j1ayYe0ku/TSj4lWn5MS/kpUfIz4uQjuskbdJd77M3JfOax+PlD+FnVx4+lrr2IebdP99QXfgzWpYXLff421rYoNA02inBahP9sJ/xP43D+jwh4+Dzn9++nb7uktlz++Lii8XaF4+Vq+ty/5+0Kx8cVjes56yD11FOXr1KMU0899fxZ8cIHUE899bwA6u/Srqcujcwc4tQDYtVrxKibtFXXaKMu0Vqfx9dp98LH920nwNWUhk40AV9w8WZ4PRJ5X/S7/SLEY7S86xHSNVLaLabdfEyUfESUfEJzs4TsHscpm+OO9q5cfId1xa+xsew1tqx8FR/piLck8s7h3+EtcXjrWHycBHyceHycWLydOBxX4+eOw3Y1weWKxHG1wHGFeyR0WK28rpHSjisClysKl6slLlc0wXZfwq0JNLOG08TuQxO7N03s3jS2e9PY7kVjuyeN7J6Eqi5sX17NjtJqdpRVs7OsmrMnny+URYRuHR+PdBQRenR/fAGy7ms1C0DPi3KvK6hLZS6LJYc8mUhV+22MkkFkSAp9pAudzCSOLj3AqfXHOFf1tKSuvaHhG7Y4kmt4cyEwgkPiw8XACA75uvtMH5OWnJYwj6h2S+oLEsJBFcw15c1d5eKWclGtXJzXLk5ph8OGN/u0zRbDYqNpsc60KDMtSk2TBZbJPMv9uMgyWeoR1RWe/THYCmKW2ZBpZiLTjI60t7oRZfehlZVKpNOI5naM51iKxHFFeeRza5rZaYySwyQYM/ByYnG52npei8bP6eT5N82/cB8EOq0Jt1OJM9aRaKwnwVhDgkdSJxgrSTAqPKwgwVhBstpKZ7WfRKOCTsZKeutd9PNI6n7qIv3UBfqq8/RXrzCwjqTOkMOkqZfpq8vpakwgQy9niC7lJVXOKLWSMWo1s1QRw9V6BqvVzNSjWWhEk69TmaVmUCbTqFRuSb1JjWKVymKhWkCRLGSBlLBIipknJZRLHstlLsVSSKnkUyyFVMoUXpZ0tspI9shA9shAqiSVw30z8roAACAASURBVNKDY5LMSaMzZ3VnzkoS11VrLkk0h1Qyu1QvjupQxllm7f7ydT29D5s7wUQ7jWnqCvnGVFE3dNnEuGziXDYJHlk92HbL6XzLpMgy2GYaHDQ0Zw3NNUNzX2veVoofiskvxOFj5ct3pTEfSiNOGhZ/p2z+WTT/XiupFf8sio+VwT+LqpXQn4tbUv9S3LHe/yFuoV3z+j8q4b5WfKoUD7Xir0X4kVh8LC7elga8oQJ4oAK5p4K5q4J5TUI9ojrIU0kdzC0J4q54cUq5OK28uC0O98XFg1pJ7eKO+HJDmnBVmnBZwrgqEVxVrdkvfdgiWeyQYWzzVEW6o3tHs0GyWS8TWOuJjF9TR1CvlmlUynQqZTqrZCarZCaVMr1WWtdI7HUST3dpRjdpxul5Gx7j7PLtnF22nbMl2zhX+fJzF5I7towlXBpwa1k7dshATko0R1QU+1Uku3UE61Un1qsUtqs0KmUyG2UMW2Qk62QCm2QUe2QAB6UHRyWZk5LIK5LAaUngnMRSLRFckxZckxYeQR3OdWnuIYxr0oyrOpzrOozrRhg3jGbc1E256Qrnhn+0W1KHtOWYBHNdgrgvgdyXAF6XAB5IIG9KA94XX26qSK6qaC6qNpxTMbyi4jlUR1Kv0t1ZoFPIMsYwVWczTU8mT81muqxhhlQyXrYxQbYxRl5mhBxkiJxgsLzCALlMH7lJilyjj9yiu9yji7xBF0/Ud7In6ruDvEeSfJckeUg7eejpR/3BU9RI6hri5SPayg8YpdZRrnoRLkFPfTd+XZJaxP3d+VGOsMoweCCaH4i7T/UPRHFJKyZZJueUDzu1H+sMf4ZaQbXV1FFOEwZYzZhptmCS2YJsM4JRZiTDzSgmGJ3I1QOZpTOYoQczwxhKrh5WK6jn6EwK1WjmqCwWqTyWSi6rZARlKoNNqgtbVU+2qAy2qQw2SQalaiTzpYADvSrYn17KvvQydvcuZW3YYiq981lpzKJc5VIqsymXaZTJNMpkBitkJuUyk2KZQroxgGyjLwVqGgvVHObLEgpkRS1zZQVzpZw8Wc4sVcQstYRZajEFahrFkkW5jKNUjadYjWWhHsUSNZpiyaZMJlAu2RSp4czRqSzQA5hp9CHH6MZUPYxpejIz9TTmqOkUqOkUqjz3NqsZLJMZlMsUVskkNnrSFmpYJxMpkGWkqROUSB6bJIuNMoLN8hKlAfMobFtJmkxg78Bq9gzNYt+IkaRLAWON/Yy2DpGuzzHSu5oxDa6QJlW1krqfXkGSmU2A0wKX04bG5iqaGOtoamyhobnwD/pOWJRnUDKroraNzzftfOybQoDT3lNFPYSm1ljCzKmEm/lEmIuJNMvoHHyAKNlEazlArLxCRtOLjIp4m7YynQAJf2x+EHG3Qoq2+tFdHSBFXqWPvEYfuUM3vZnOxvTfO54n5YiSBvyvN/4Pv7r7P3z+EJQE8vNX/4f3Lkfw9oWWmNIGU2KxJBEvKwVfexANrDEE2GMIsqYTbE2jsVlEY7OUZsZGwoz1NDe20MLYSISxlUhjF5F6L1H6AFH6KC31SVrqM7RW1bSR27SRu7SR+7SVt4iR92kr36OtfEAb+YjW8gmt5Qe0kh8SLT+ipfyEKPkZkfJXtJCf00J+QWe5j4jwXtU/PnW9Uvea5HnXJX/qOfebWlHdxbEpb53IYhGqRLgl7gSa/0+eltRftK8+e1j+wrflT4lZp2/8l8H7T5icVs+3h6/a4rCeeur5s+GFD6Ceeur5mqm/CK7nWTS0pnjk9GVa6/O01qdppU8QrY8QbI144eP7thPiRDwV8f1FaMdCmQYleasoyuv/QisvouVNj4z+uI6U/ogo+ZAo+YAo+R5R6gOa6wMEyxhWznfHe68veY1N5a/iK525vb8Dbx39Dl7ShrfORPPJuf/ApSPxckXj5YrCyxWJy9UClysc1zNikg0vB8sVjJcT55GCbjHoFtEta4W0y9UKL1cbvFxt8XJi8XLiCbXSiTBnEGYPpZk9gKZ2fw/9PPSlT+s+FGbvYktRNVuXVrO12B35/TxB/euHQnFO+VPPPWv+rVn4qek7XsOTi0Ui7rjvR1XUs5kv08iVcUyQ4QyXNNKkF0MkhXw9mv3TtvPK5hOcP3D2C0X6iz72DS93dFdG+w6Ua282Kh+2aV82aV8qDR+au1wMt0LYqSK5KqFUe7goIZxXQVQrP84pH6qVF+eVi1PaxRHtsM9w2GnYrDctVpsWFaZFuWmx3DQpMd2R3zVV1Ys8FdUptkWs40e2GcIkM5QpZijjzHiaOW1oZHejiZP0lOy0XWGemyIiaWL3ZpjawVC1HZcrGscVheOK8NwgEfql9kWQ05ZIaxDR5iza6fUk6rUk6tUkGqtIMFaRWCuqV9BBr6KjrqSz2kaiUUoXXUF/9TID5BID5CL9xS2p+6nz9FNna0X1QHWIDHWENLWHTuYIelhd6GcOJF2tZLDawHC1lky1iZlqOVlqC5lqAyPVVqbp4UxRs8hRM8lX01kmU1gtk1ipprJTXmKBFDFHyiiUUgr1cvLUCubrJSyWhSyVQopkIatkGps9say7ZRB7JJ29kspR6UmVdKdKunJcunJKunBJErkqrTmuunFZRbDL0AyyTdo5Fi0dm8g6ldR+Lh9CXA0Id4Jo5PInwGXTwhVAKyeQpi9YUvt4OUS5bKJdNq09srq3bZFnmSy1DOZ5KvvLTYM9huakoblkaM4bmguGyRvKh6sqkBsqlDdUY95RjThsGPxc2fxOFP8uin8Txe9E8Y+i+IUy+Y24JfRvRfhMLP5ZhL8Xd7R3TTR4zePfK+Gy1ryjFB8ok5+IzQfizfviyzvKnzclgNdVIPdUEHdUMHdUCK9JCK9JUK2ovi8Od5TFHWVzTxzui8MDcfG6R1TfES+uSDOuSWOuSUOuSUPuSTDVqi2nJY69ksZOGcJe6c9uyWCnDGWrp0pyo2R7ZPMjUb1aprHaI6grZYZHUuewUnJYKblUyCxWSi6bZRTX08cRK8HESjBnV+x6nPKdnC3bydnSHZxbu/e5C+UNxKaZ+NFUfJkijTmoolgjg9inoimVmWyULPZKCutlNHsklcPSlZOS5KGdh0ROSCKnJJHTEs9pieeMxHFJWnFNWlBdR1K7K6mbc03CuCphXJVm3DDCayX1LaMpt7wjuOHfiuuhsdzwbctVacgdCeKuBHHPw33x54H48ab4clMiuC4tuaTacFG15YyK55RK5Khqz16VTKXuzgw9gnw9lFl6NNPVBEarhYxUWxgjLzNOdngE9aHamO80uUiK3CBFbtBHbtJTXqWrPKCzvPFY1HcHedfdj9pTRf1Fkvp5xMj3CZNjz7y2+bokdXZ2Np8/hPu5mkrD4HXRfCKK74viE1Ec1ppU22KP1qw3fCk1/CkxAuhvBRPjNKSb3YhkuzEpVhgTjUgyzRYMMyMYbEUyxGxNttGVHJ3BNGMIM426VdSjmK1HM0NnkaNHUqAmsVRmUyrTWaFGsFn1ZLNKZ6tKZ7tksEMGsVMGU2oVMFUy2J+2nH1py9mSUMzawDms9smnwpxNmZ5DucygXKZRLtNYIdNZ4ammnq8m0MccyGQjjflqNgtUHoVSzDwpo0DK61BKvixjtix2oxYyTWWyTEZTJuMpUWMpVmNYLuMokwmUyXjKPSxVI1igB1Kk05mr+5Jj9GG27sN0PZIpeiwT9BTyVB6L1HSK1FRK1BRK1WTKZSLra3pQex43SDblMotMtZmB6hDFkue5WWQU22U4G2UsVV2H0U0G0l0yODk1lfO5FXSQ3vSSaQyTg6TJMbIaHGFc0BHSZDepehupej399Ar6GIvpbuTSxhpAE2siYcYemhv7CdfH8HaSXvh51LeVAKdDHUmdTXNzBi3MQiLMZUQZq2hpbKSV7KGNHCNWLhAnN+jl/xHx8jpJcoWyjAV8ciGkdq64vL8vhpdDrDmU3nKH3nKXbnorYaojIkJ2dvZTkrRdx0cV1iV5q2p7Utc9v6+bmvSLV/+HT+8G8r2z/4VLYrmyswe+0osgcwQh1lhCrUk0smbQyMqjiTmPpuYimpnFhJllhJmraG6sI9zYRJSxhyhjP630cVqpV2irLhGrbhKrXiVW3SVWHhAr3yFG3iZG3qWtvE9beUgb+fALJPVPiZSfESF/TZj8kubyS9rK92kjWX/QutLXMe9+U0V1lMsmXYQsEaaJMEqEwSIMFyH4OfvrSeH/m4cpL3w76qnnz5H62O966vlW8sIHUE899XyN1Avqer6INvoCrfUZWumTROsjtNQHiNJ7iTR20cQseOHj+zbj7Qp84WP4Q2kpr3tk9AePpLQ8JEo9JEp9lyj1PpHqPaLkIQlNC5jcbz83t/wrftIdX+nEW4d+x4NjsXz4yr/jSASF2RuwpDG2bvTc93xe9LePk+zu++vEe4hzy2hXTO3z3k4i3k4S3k57vJ0OhFkTaGnmE26NJMxOr8NAwuw0mtlp9Gk1gCaSwqaF1WxaVM3mxdWcOf54ZVXdKLwn+9OV5K2iJG/VM8dcs+BV9/+pGw8u8viiRrIkUCBTmCtTmCFjmSgjGC2DGSr96Sfd2dB8NKt98lkXUsCGZoXsHbSKvS+t5uyOE/zizN9xvepRf2yRFyupx02cULsIdXXfAW70zaBUvNgZ6E2Z4cNSw4f2tgvDy2GzjmC/asIVCeWyhHJNgrkvDbil/Liu/KjS3hzQXhzVLqoMhx2GwxrDYqWngnqZaVFsmiwx3VI6xzKZbZnM9VRUL7FMIl02g60ghlnBjLSCybKCybJCsFyN8XLaY7mef0waXg4NnWgG6TWk60paW8OeOGa/nKQ2vBxaWsOIMicSr9e6RbWxhkSjkkRjlYeVJBor6ahXk6zX0Fmvpb2uoJdaTX9VxQC5RKpcJFUukSoXSFXn6a/O0V+dYYA65ammPshAtZc4uxM9rA70M9uRZvRnsFrKELWZIWonU9VKRqidZKqdZMluRss2ZqlZzFQ5zFYzmK2mUiRTPH2CJ5AvK5mjVzLXrGSeuZI51hoW6mIWm8UslMVUyEy2SCZrZBJbZCS7ZDB7JY2D0pt9rv6sld4clZ6cks5ckCQOyQCuSgzvKD/KDYNM2yTfNBhrmQyyLbo5FolOAN3tYIZZwfS3A+ltN6CXbRHv2LRy2US6vAhwNXihUd9eXg7hLpsIl028Y9HfsXjJdveizrcMptvuGyaWWQbbTc0+Q7PLcPdIP6n82aeDOKWDuKobcks15nUVwiWt+UwZ/FZ0raD+V1H8RHz5R9H8Wrkl9GfyKAb8r0X4TD2K/K6R1J8pdxX1PWXwgXL4WLz4QHx4X/nxrjTgbfHnOyqQByqQ11Qwr6oQ7qggXpMg7kkD3lMGbynNPWXxhrL5jti8Ljavi8PrHlF9W1xck1APNZI6iLsSyklJZJ/0Z7ekUyX92CNpvCwZ7JTB7FQvsV0NY7MawyZP9LdbVE+l0lNJvcojqesK6gqZzQqZTaVMo0zy2Np6Iz/d8yHnKl92s9rzuGo351bu5uyKXZxfX/XcRXJbDBqLD43EhxiJ44zE1HLWwxmJ4Zy04pxEc0KSPLTjhEdUn5BETkgsJyWOExLHKQ9nJI4r0oJL0oLL0oIrEk61hHPNU0l9RsK4bkZQLU25Kk24Ko25Ko24II04IaEckVCq7eZclCiPoA7mngTyQPx5IA14IH68Lr48EB9elSDuSCA3VROuqCguqZYcVp3YpXqyTvWkSKdQrPpToAcwSw9lop7OaFXMJFnPONnJGNnDMDnKYDlFupyjr1yjh9ylt0dQd5e7dPbI6c7yZp0qanc/6rqS+smY70d8+FxRfb/q355Z0fd1Seqa7/zPH8K9ZM0DUXwoio88VGlNmMumwtCsM3xYYDag0Awg0woi1Q6hj92QbnZjOthNGGZGMsZsyVArkgFWBClWJKlWG14yuzPdGEqOHsYsPYIcnckUnckkYxiT9Qim6kym6yzmqGksljxWSSaVKp3VKpWNMpBNks5OyWCXDGKT9xR2x61nf2oJm9svZ33TQtb4zWG1bz4rzDmsMPKp1DNYIVMfk9RlMpORxiD6mi8xWQ9mnsplocpngRRTKKXMk1KPrC5jrpSQJ0vJl4XkyQLyZD45KpNFKotlahzLJZtyGUeFTGKFTKRMxrNCJlAh41khY1mmhlOiBlGoU5lhpDDLSCHX6MZYI5NsPZmFagpL1CSK1USWqwmsVcNYI2PYKO45YYOMYYOMYY1MZIkUMFz2kin7WS5z2CDZbJZMtstwdshQJssW4iSTJOlOvHSirbSnlcQTIa1JlgWkyUEmBl8mTV4mTW8nVW+kv66kn15Ob2MR3Y1cOppjibMG0sqcQwt9hgh9iSBr8gs9l/q2YrsC3JLaTqkjqWfSwiwk0lxOlLGGlsY2WquDjIi+S6xcISXoY7r5vU4H1zvEyndJND6gm9dDEqWcN/a3fuym3iQznz251/nsYTmfP+Sp3/UzRy5x5vCl2p/HTZyA4eWWI0+epz953l/DD28E8Ul1KLFhIwi0OxNspxJiZdHQmkEjK4fG5nzCzFJaGGuIMDbSUu+mlT5Ia32UNvoUbfQZ2uoLtFVXiFHXiFE3iVGvEqPuEaMeECPfIUbeeq6kbvUFkjpCfk64/IKGcvoPXlv6uubdmn3/TWNRnsHnD3nspoW6x0Td46JuD/Patbn6dMN66vmDqRfV9dTzreOFD6Ceeur5mqgX1PX8PkKs0UTrY7TUB4nSVe6IMWMbEcYmWhjraGTOxMvV6oWPs55vFi3VXY+M/u5jUtrNu0Sqd4hUbxOl3mNm/01cWf9bru7qio905J3Dv+PhiX/HJdE4Eo4tTWrnrCdjsZ/EdoU89ZzjisLH6YiP0xFvp4NHRLevldLu15LxcTrj43TF1+lGC2s6rcwFRFpjCbeGEm4NqcNgmluDCDMzaCapNJMBXCn/FcHS4bH59VkLESJfbvHhycWu5y1o1H0+U9IZK0PJlpcYIQMZJCn0l+6cHNaX5cZ0lsgECmUMeTKCaZLOREklW/pyelBvbhfG01Vi+PEVPwLkq8Ww/TFJbJ/02ALUtYVFXB+cyYcjC3hvqIsC7UWe6U2K7YXh5ZBqBVOmm7NTNeaihPK6+HNf/LklDbik/DijfNlueLPccLHLcLHJcCj3yOmlpsViy2KB6Y75nmuZTLNMZnpEdYFlMsa2CHd8SLEDSLUDGWgFMsgKoovtlpteX7JSaqAuJE0X0N/Ie+LY/PKSOsRJINrKpLU5hyS9nnbGWtoZq2lnVHpYRTtjJcl6DZ30Wrro9XQyltBbr6KfPJLUaXKRNLnAQA9pcp5U9Qqp6hgZ6hApegVt7PZ0txLoZ8Yx1OzIKLM3Q3Qp6Wov49R6RqjdDFNVjJDDjJRjzJQ1FEnO/2XvPOOrus58/a61djnqHQFCDaFeEAiQQAJEEb13oQKiI3rviN6bMcWAjekdjLEpxhSDbYxtXOKWcjOZzEza5GZa7tzkfnvuh3OQwUBCMolxZvTh+R3pnLOldY621j57P+v/vkxTY6hWoxirqlgslUyWGqr1GsarDYxWW5mg1jHZrGSmXswsvZAamcAmGeJLUg9miwxgl3Rnn6c7e4P78ZJfV3ZKa07abXhJinlRunJJ0tllNMtNIHu1hxNa8YpS7FGhbNYhbDH12a6j2GjCWWNCqDHBzDBBtHC9krqJxyHW4zz1+/5tkO/adHBtejo2Ax2LYY5NpWNRbVvMtg3Vvv2zp2MzzA5lolWPVTqCwzqM47o+Z1U9zqswPlWKf1SGnyvD/xbDf4rmV2LxIxXEf4pXRP9OhH8Rr4z+d/H2mP4H9XDJ79+KV1z/RCn+Xiw+VB7uKn8+En8+kkA+lCDuqBDeUaHcVmFcU5G8riI4q8K5qvy4qxR3lOEt5fKO2NySIN6V+6Lawy1fovq6eLgokVyUqFquSwTXJIrjksZBacl26cce6cRu6eJLU/fy9qlW/dmiBvl6zpayQcpYJxUPyGqvqH5QUi+TiSyTapbJBObKHObKXI707kQTCePM2hc4s24Pp9e+wOk1uzm9ejenV+3izKZ9T5SSIkKU+BMpfrxc2ovVMoKjkssxyeWY5HBY8jgszTnku90vhbwkheyX1uyXQvZLG16WAg5IPgelBQelOYckh6OSxXHJ4rSk8ook8KrEc8GXpr4vqU9LI16RWC5bibwqDbiqY7kiDbniJHJY6nFAongjOJ1T0oibEu4jlBsSwg0J4aYEcUOCuC5B3JBAbog/N8WPW2LztijeVJoDOpy9qhHbVQpLdQum65YM1d3pZ3pTrYawSA1jjhrDTJnNJFlMpWxmsOylo7xGW7lKkVylUK5RIDdpKe/SQu58Q1A/rtT3o5I6+w8I6hz5mMt78p5Z2dlv7g8fjV/Om0rzoVLc8/Gi0TR3beZahsWWYbwVzBwTwioTylgrnBIninZONAVOfZo7DelhNWaglUJ3qwmFTgL5TmPy7RwGWG0Zp/sxVg9khO5PpenLSD2AKj2I0XoIY/VQxulS5ks1NTKaFTKEuWoQS1VnalQJy1QXlkkJi2QANf6TON7+OSbJENaGTGZN8GRWBk9lqTWNdc54lstIlksVNVLlk9SjmS9jaWPn0dtqTZUewBQ1lrkyhRmyiOmymOmymGlqMdNkCVNlAZNkLhNlGpNkBpPVdMaqasbrvixVpSyV4SyTCpZLBSukkhVSyTIpY7mUsULKWC6lLFa9WKp6MNoUM8x0pJtVQk9TxBhdxHRVynxVxgrVl9WqL6vVQNZLKRtlGBtkGOtlKOuklNUykomylKGyk1LZwzopZ70MZ5MMYrv0Ybt0pEKWUCkrmN2tH7HShIYSz/EFF2or37SQSXRRz1Git1CiN9BZr6ajXkqxmUuRmUKBGUueVUqm3ZVEpxUNzAYaq2skqbef+bHlvyvBbjaRbjvqO71paA//hqReS5LZRqo+QGHoTTLkEhlygwx5lwz5gAz5iHT5lDT5jHT1Oc3MR3TUs0l1vQsOldYPScMLFy5wcv8rnHjpFU68+ArHX3yF4/te4dgL5x5J9T4oR2zxPPH6y2/vgb8VTagniUg3m3pOLtFOC2KctiTYXUmwKmlsTaWJWUeK2UKy3kuyPkyqPk6yPkaKPkmqPkuqukCaukiaukKaepM0dYM0dYs0eYc0uUOa3CVVPiBV7pEqH5Mi36uV1E3kq29I6h+TIH9HvE9Su1LwyJj/WJnvZzH3fldF9cxxjy5S+Ob524P33X/ed7HtUh11/K1RJ6rrqOO/Fc98AHXUUce3QN0H4Dqelgi7H43NLhLNcySYzcSbdcSZVcRay2lkLSHGWoCfp/EzH2cd3x0aq6s+GX1fSHuldKJ618fbJKrbJKpbNJSNBEsHAqUV/pLF28dSee9UYxxphC31a0/gn5Q6/mN43FQC3SIC3da1BLgFtUI60G1DoFtIoNuWILcdQU4xiVY1qWYBCfZAEuwBJNj9a4m3+xFv9yXO6s3p+T/lzIKfcnRhN768/GhPzMfxtK+jXX6nx27/JEndSBrQTlrRUdpwfvhZLkxoSTdpy2I1ivmqknURI9nVeCl7svpQ6RPUA6Ute9qvo4e0okTy6CC59JC2jNFltLJzaeTGEeQJ/tb2m4cuPh05yusTpnBxWCVV4nK5pJKR2kOF5U9Xn6Q2fi7zTCOmm4ZcllCuSShXVQhXVAjnVTBHVBAv60BWG3/G2i6LLJcFlsNsy2GGbTPVtplk20y0bcodi0rHK6rH+XoCx3kcmrvBtHJCaOOE0NYJpZ0TSoLr7Yvtuk+3QKfYjKWdGUWRGUGs87XYtv3+tPc21R5GijWdbLOWXLOOpmYNuT5RnatXfS2ozToK9AZamXG01zPpKLt8KeqHJXU3OUM3OUN3OUN3OUE3dZBsuwct7UyK7DRKnCj6Wh0YbLWjzGrNYD2RAWonfdVeessBBshh+stR+spxFsgUlstYamQ001UVw2UR03OPMDnnOOMbvMSYwF2M1xuZppYyXS9hiUxivQxnuYxjgwz1SeqBPK/7sMd05YDdgcP+nTgc1JnnPf05Ki34SBTbdChvSwh3JZBbEsYtFcZlieU1FcNVFc0VFeUVpjqMIzqEPSaYDSaQIbZFpuuQ9B2U1AkehyLXpsSx6eDYFLo2wxyLQbbFQMein2OT6jpkuIEMtSMYY0WwxYTwvI5in47mhI7kfeXPV0rxpTJ8pQx/Lw6/FIufKpdfKIv/FK+A/g8RfiLe7/9dhH8S4Sul+K0o/lO+lti/VsLPlOGXYvOVuLyr/XlfAvhIBfKBCuSuCuaOCuGOrzf1ayqMF40fa4zhmNFcVhbvKJu7yuauONwVhzvi8Lb4cVM5XFTBvCGhXJYwLkokl3xclWiuShS7VXMOSx4vSAk7pZtPUvdgh/TiOenDNunPZhnERhnCRl+a+uvS339YUi+X8cyRecyReRzp14mfvPwViRLCmU37OLNhL2c27OHM+j2cWfsCZ7e++MTU7JvjUtklXXleenkT3tKLndKdXb7xviAlvCCd2SMd2SvF7JP2tbcvSlufsG7DgQdE9WHJ84nuHE5KOuekSa2kvuAr+f26NPKV/I7lgsRzWcXwhjTkisRwShpwM66IG/FeUb1FInziP9zXkzqYmxLsk9NBXJdArksA18WP68rDNeXwplK8KYpLojivNOeU5qjy46DyZ6f2sMYEs1814piKYofKYb3qwgbpy1IZzWyZRrUsZpwsY6Ssp5ccoYecIF9u00refkhQf52ivi+nP3qsnPbePl5Ul+ftfWJaUeTbl9QiwuvKn7eUzbtK8Z5S7DKaLNdmgG0x1jLMN0GsN0GsMCGMs8LoYUfS2YmiyImmpVOfHCeennYSvaxUulmppDkJZDpNaOZk0MUqoMz0oqI2QX1fUA9jnC5liipjnhrJEplAjYxhkSqjRnVmmSphuSphrrfHRQAAIABJREFUuZSwQrowV8YzQ6qYJ2XMk3I2hc1iplSxSEaxzh7BChnBchnJMqlimYximYxiihpJpp1DP1PIGF3KVDWOeTKdmbLQJ6oXMl0WMV0tYrqax2Q1m4lqMpPVVKaqGUxSM5hgOrFAhlEjFdT4JPVKqWSlqmCFqmC5KmOFKmOFGsYyGcBy1ZsRpj3FVgE9rNYMMa2oMK2Zp3pQo/qyQvVlhRrIGiljg5SyQUpZJ0NZL0NZJRUskSoqZSPDZSvDZBtrpYx1UsZGGcBm6c4q6c0WlcJg07N2Pg62WtFcPqC5fMDsakO4m0QnvZrOejWd9HI66CUUm/m0NdNpbcbT0qqgmTWwVlIHuAUkqw9IkU/x1/koy9C+TQnt25Q882PN3xKWpzG2JwfbzcB6zIK+QDeZSKeY+nZfYuwRxFlTSbAWkWw2k6r3kqGOkqnO08r/BoXB3yNT7pAhH5Iun5Au3yNdPidNviBNviRNvqSNXCVLJuFKTO0CBT8J5cR+r5g+tvcVju05x7EXznF09zmO7jrHkZ2PiuoAJ5LD6yMIlK/LiX8zUassQ4CnAUGeWII9CYS6TYi1u5BkDaOJVUq6NY4saxrZZho5ZipNzVSyzHJyzFJS9R7S9D5S1BlvD2p1iVT1BqnqGqnqBqnqNqnqHVLlPVLlfVLlQ1LkY1LkE1Lke7Up6mT5Pk3kB9+Q1D8mTv6O63t+/8Rzjj803z6r+fdZ76uPo7CNzb/du/nY9+q393hs+6af3/P2R3/WY6+jjv8OKK2f+fX2Ouqo4y/CMx9AHXXU8VfmWfaqreNvkwSzlXizgTizmljztZxuaM2moTWDBtYUgtyCZz7OOr4bNFaXfDL6HR/3pbRXTCeqt0hQN0hQ10lUtwgxxQRIczySjCsJOBKDLfUQEf73vRrW5CXQy0r6s8bieBoQ7HQhyOlAkFvso71XSLvtvfc7HQl2OhPsdCHY6Uq6WUK6qaGxPdTHEBLtwQ8wiER7IDWD+xInfTgwu3dtabfHlea+z59awu1JJ1hPSjOESyhvb0ji5opUXqpYQP+UNArtPEbqXiwPHcJE6cvhgs2USSeOd2/P6QGF9JR8SiSPYmlKG8lkdXwZk9Q4xqoqKnUZQ8xgSqwO5DhNSHZicf38/yr7TPs2JYh8fVHrtW3b6Sg2n81xGCAOn0526K9c+tp+FDp+BHi827VxwqgxkezSYVxSobyuQrmgQnhFhXBUB7FHB7DdBLDF+FNpu5TbNtMsh0m2zQTbZoxtU2XbDHVshjsWIxyL0bZFH8emvsefVDeQXDeQpm4wzdxg8pxgQjxeSW57Gj7VayuwSsm3htLSGkRzq9+f/R7Vc5qRbpWTbtbQTG8gV6+jmV5Drl5NM72Klnodrcw6CvR6ivQm8s1YCkwpxXrrIwlqr5w+6xPUZ+ghZ+gtx6nUQ2ljtyTLjaCTnUs304mhpj0VpjVjTSsq1VT6qZfoJ4fpJ0fpI8fpLScZJZtZLFMYIROZGb6R6pQjTEo7wpSmx5hVdJK+AUuZ0mg3VWoRC2Q6a6WyNtW2QUpZL4N5TvVnp+nNbtOLA1YHNtqVHNdt+UyEuxLOLYnlrkRxWxpyRZK4JonckFjekoa8JQ24rerxloriuorgggrjjA7mBR3EFhPIGMuimeNHqsdDY48fgZ6AZz5P3ifW15u6vWvTzHVo5Tp0dbzp6kSfUG/sBlDihNHTDqfUDme2CWOVrsdWHcU5FcIXyuYjrbmrNfe04mMVzOsqjrdUff5dNP8pUiuhf+37+v+I8HMRvq8U/1e8Evv3IvxKeZ/zGzH8Wix+Ki4fSSCfih/vqwA+UIHcU4HcVSHcUiFcUqEc1g5bLcN8y2KrsTinbd72Ser35WFRfVMcjmqLSxLBRYng0gO8L5o3VDj7fb2bX5YC9kpH9kgndkk3dkhPtksvnpO+bFYD2SyD2ejrPftgknq1jKrtS/2gpPbeTmC2zGe2zOf6wjTiJLiWM1te5MzmF73CeuNezj63/7GC+nheG18S04tXVPdip/Rgl3Rjl3T1ier7kroDex+S1O14SYp8kro1hySfQ9KKQ9KSI9L8AVGdySuSxHlpzKuSyAVJ4DWJ46LEckliuCIxXJdo3pZw7kgYFyTMJ6ODeE+CuJsVyLsSwEcSwHviz9viz03x5y3x46b4cVM83BSXG+JyTTlcVQ5viuKaKG74uCleaX1FaV5TAbwmIdwQzUVlc175cUkp3lCK16QhxySd45LCXslnpQxhgYxnvCylQrYwVO1hmOygRJ2nvVyipbxLM/ngMXL6Pp/U8sck9ZPOd56FpC4VD6+pUC6rQK4rmy1Gk+l6yHBtpluG541hnQlimQlhvgllpBVOdyeSjk492jj1aW/HU+A0prOdTHs7lS5WBhlOIsGeMGLdBIrtDCpNP1+Jb6+gHq+HM1mVMVNVMEtVMl/GskQmslKGsUp1Y7kqYYUqYYXqwgrpwWKpZFXAGNYFT2FTZBkb65czQyrZEDTVK43lvqiuYplUsVRGUqb7k+M0obuVzwRVxSyZyHyZwkxZwExZwIxaFjJdzWSqmslUNYnpajLj1FQmqImM1wNZJOXUSCU1qoIaVcFyVcFKVclKqWSFVLBSlbFSlbFcDWee6keZ6UhnqyVdrBYMsFozxLRkjupBjerHctWPFaq09jiyToazRg1llRrOMhnDNDWJobKMUlnFULWGNTKc1TKctdKfjaobm6Qba3Uyrtumdj5uYI8iV26TK7dpYI/G+LmEuQkUm3kUm/m0N7Noa6ZSaKrJt6pobg0h2+5FilNMgtMC4+cSYLXmB+9mPbKfrFm3tu4c/CmxPZk4bhGu0wuPU4rr9MTyJDzyPNdTjyA3hRi7L7HWKJLNGtL0DjL1YbLUq2SpqzQ1t8mUu2TKh2SqT8mQz0iXz0mXL2rJkM/JlM/oGfsFEdIVfwkjQCK8qek9XjF9ZOc5Du84x+HnvRzafpZTh85709YHXmH4wNEEexoQ4omhuFkMfk4YC6tXMq+6E8oyzK72BgSinK5EOp1ItMeQauaRamaSbE0h3Uwnw0wjw5pCpjWFTDOZbDOZHDOZptYUcq0pNLUm0MxMIc/MIFevJ0+vJ0OdJVOdI1XdIEW9TYq6Q4rcJUU+IEXukSwf+3pRe0t8N5GvSJIfkCQ/oLH8gET5IfHyQ+Llfz2VpP6uiervavCisI39J4myujLfddTxl+VZX3Ovo446/iI88wHUUUcdfyXqPvzW8ecS5nQlzqwk1lpKI2shMdbcWjld355AtD2GenYVgW7zZz7WOp49iepVEtVbD3DTJ6W9YjpBXSNBXSVBv0GCvkx9s5QgtwWtc1M5sL4/SmtmV3sv6PS2ktim2rJeFdLZfvQC1dMQ6vQl2Onqo8s36Eqw050QpwchTi9CnD5kmpWkm0U0sctqSbKHk2SXPsAwKlsPJkEGUl/a1s6zj5PUP7/nTVL8OUkaf2n51HP8b+/Bz177F+JUBZn6EGnWeBq4DYnwRFJgZzFOejJCujBMOnCuz35eG3KErtKSjpLLG9OyKU3IoL/pwXg1hhG6gqF6MH1MH7paXehu2lFs5dPMySDZiaORG0U9TzBRniAiPUFE+Phz9xnt2ohIbfIgWQytxeLLVTYlYtNVbDoqh2LHj6auh2CfpI7xOCw1Ecwz4WzToZxVoZxWoZzQId4krQ5iowlgpfFnkeVPle3Sx7Gp9MnpSsemn2Mz0LEZ4tiUORYjHYsYj0MDjz9NPP4kuoE0cQNJ9RHo8fbEtp6yb3yyU0Su3YscuzuZdglR7p+34CLaaUGmNZIsM4umei3N9Hqa63U002tpodfRyqynQK+ntd5IO7WFQj2bNmYYXfQOStTZRyT11ynqM/SQ0wyQfcxSFSxWA5mphtPTDCfTLiHDLibNKSLfLqC9VcIwtYK+cqxWUA+QQ0wKXsnslJ1UJx9mfOMjTEg6QnXqEablHWNGwUlm5B1lRtODtJLBvNx2N2ukslZUr5VSVstANkk/dque7JEu3JYYPlEh3JForkgKb6hULksylySVN6QJb0oi1yWemxLLWxLDLWnALanHNRXFFRXBJRXGYR3DczqGtTqaySaCjk4ERU4EWe63Vx3gqedMj0OKxyHTdch1HVq4Dg18gjrY46GFE0xrJ4QOTiilVihD7GDmmyj2mxC+UA5fKps7WnPRaN7Timsqku06n72qKf8ontok9f8Vr4D+O6X4rQi/FOEz5ZXXv/M9/s/i7Vv9exH+RSx+KS4/EZePlD8fKn8+UAG8rwK5roJ5RfnzsrHYbRmetwybjOEl7fKG8krqd5TNe8rhrrL5QLy8IzZnpSFXJNQnp8Nr+VA01ySEI6ohJyWdw9Lc25/c15d6p6+v7nbpw1bxlvzeKMPYKKW1aeoNMpx1Us4aGck6qahNVG+VAayTMmZLMT2lHacGniFGgnwEEiOBNJIgGklQrbRuIIGPnWcfFNTbpQ/PK6+k3iE9HkpT734oTd2BvVJce7tP2vOStOMlacvLUsgBX6r6sC7giMnnmGrBKd2Us5LGeUnigiTyuiRwUeK4LI24Kg25JtHclCjelkjelxBuSjCHJZj3JIgPJZD3JZC7PkF9R/x5WwK4Lf7cFj/eEj9u+CT1VXF5QzlcVRZXxOWK+PGGuFwTUyuqb4niuvjxngjviuaG+HFdHN4Qb/r6rArgslLcFMMtEXZLB7a1WEkHcThSOIqDYR05G5jD8/59mefOYI41i/7qACVyjg7yGvlymzx5rzY9/bCkfnKp7wePt48rSfttCmoR4fC41ZzQ0ZxS9TmlYtmoG9DaCaXcttht/HjeaNZYgSy1gplrQqiywuhtR9DFiaLQiSbfiaO5k0i+3YQWdmNynBiaOQ2Ic8MI9NQjxk2mi53NKD3oAUFdXiuoZ6uRzFFVLJQJLJXxrJJSVqkSVqkSVqsurHf7sUKGUaMnsyViJjOklOlSzs7ExawPrGSVVLBafZ2mXi4jWaTKGWS6U2Rn09Nqx0Q1kgUyibkyi1kyj1kyn5kyjxkynxkyn1lqBtPVdGaoaiaqqZSrKkapiUxUo5mnyqlRX0vq+6J6Va0cL2e5KmO5KmWJGsBS1ZuWTg7t7Wb0NK0YaLVmou7EUjWARWoEq6WM9TLcK6illHUymBVSxjIZwiA9jQF6DoPVIsaqOayQ4ayQ4ayWfqxXXdioutDkG8eDxmYdOeoKOeoK9e2K2vtjnFwKzSTamIkUWKNoaVWQZw0jx+5DmtOJRKdV7WeZf7t38w/ue3Wi+g9jeeKx3TwctwTXGYrHHoufPRd/aw1+9mRsN/ORbdq3KUFZhhEVExhZUU201Y44u5REs4osdYpMedsrqeUTMuR7ZMhnZMjnPj4jUz4jWz6hwPM2xX5vkinriZZCgiW6Vk4f2n6Wg9vOcnDrWQ5uOcuBLWd5YckpDj531lsGfO8rBFsNCPPEEe4mEGuX0NAupYE9iCRrDpl6O+lmA6lmJclmMWnWIlLNXFLMTFKsqSRbE0k3U0i3JpNuVZNhTSTLmki2qSbbqqapNYkcaxy5ZhLNzTRamNm0MvMp0Itpo5dRpFfRSu2lQO8lU66RI7d9vag/J1k+o4l8SZJ8QZJ8RaJ8QYJ8Sbx8Rbz8gHj5IXHyY+LkJ4+cvzytpH7cAtr/yWnq+2jX5sw+XZuov7jnZu3C5ot7bqK0/s6K9jrq+Fumrux3HXX8t+CZD6COOur4K1D34beO/yqhTgdirHk0tGbSwJpKfbuaaHss9ewqouxyouxSIp3BhLjtn/lY63i2JKizPhF9nzcfkNJXfFwiQb9OvH6NBH2KQLcZ/p6Ux/68Nao1NTqfBboFw6zUP3k8/m4uIU6fB+jtE9JeKR3q9CXU6U+oM4AwZzDZej1Zehkp1khSrJEkWyN8VJJsVdDEvk85SboUjy/1/Th+ew/+7Z5XUHse0zP7DxFlTSJVPiFWXuLSnpaPlAx8HEvGD6aeOUqUOUSkeZEgu/Khn1ka1p1TJbvpL0X0kHw6S3NqCmZRaOfQ0skg10mhtd2cPqYX/c0AuljdKDHtKbHyaelkkOMkkerG0MgTSownlIaeEBp6QmjgCfkvSWrj53Jmjzc5/9t78OtzP+ZHewx5YpEvFq3Foiq9Jc1cP5JcrySu73HIcR3624FMtsKYYIWx1YRySIdwQIewTwezUwezQQeyyPJnluVHte1huO3S2fXK6SGOTS/Hpq9PVA9zbLq4Nh4/l1TXId7jkOX6EevxJ8YTQMyfmMDVrs2Y8klMKVvA9KoihuZPItyN+7Pfo2xrLNnWWLLMWprrjeTpDTTX68jXGyjQG2itN9JGb6K92kaRnkWRNZSuagdd5bRPUJ95QFCfpoecpoecoqecolItY6oayyI1iGkygylqLlNkOmW6imZ2R5Kd1hSaKrqr5fRR6+gtp+ijtjMyaC7Tmx5mXMIRxsYdZWz8UcY1PsrkzGNMzTvBtJYnmFFwkjUDD5Ap7ThYdpvxsp5FMoW1Us5Gq5LNMojnpB+LZCovSB8uSjpnpDkXJItzks0FyeB1SeOSpHJFmnBVGnNN4rkusbwpCZxVTTmlmnFI5XNUZXBIZfKySmWXSmGDTmK+TqS/HUM3pz5FThQR32IZ+6chxuOQ4BPVjTwO/r77Az0eEt1A0txAmrpBtHSCGWgHM8iOoNSux2van4+1wwfa8J7W3NCKm1pzUMexTXXigsrgS2Xxj0rxO/H2m/5ncWtLf/+zCHeV4nei+H/ildS/8T3vdyL8qxh+40tTfyUunyo/LuggjugADmmHA8aw1zLssAzbLMNOY3NM25xXLreUzR1l856Puz5h/YHSvCkhXJRwLtcSxjUJ4p4Y3lGGPSqTi1Kf45LJYWnOy9KKo5LLIWnBc9Kbg5LHPmnLSZXJUdWU56Q7B6UFG2Uwe6UD+6Qdh6U5R6QpZyWRs5LIGWnMCUmlSmJoIIHUl4BHaCCBLB389/TIOMmCgXP42Zl/fOyc/nCSujfba0t+d2e7dOd56coOKWGHdGGHdOX5WnqwXXqyQ3rU8kJtafAu7NHd2Gd14yW7Kwc83TjjX8T5gDZcDW3BG0HNuBmSzVuBKbzlxPNeQBL36mXyoYrgno7kngnjmoRws1EI93yS+p4E8JF4eE88vCt+vCMe3hYPt8Xllji8JQ43xOW6OFwVh6tK84ZyuCxBXJIQLkk4r0s0V3y31yWEd8RwR8Qnqy1ui4crEsop5fCS1lwR4YwkcnJcB4ryijm/bBOHisbzVmQj3ouI4E5oaC03ohOYIV3ZIn1YKOMZKRuolE20lau0lpu0kNvkygePFdQj8n70kCx5XCuMb0NUP27/mKPCOagbcEQ3YpOOZaluwjaVyi4Vy3YdxlodyFIriDlWMJOtcIZb4TRzI0l1Y8h24mjmJJDpNCTNaUC6G0W2E00LpyE5bjSxbgzxTgZdrFzG6mFM0mXM0BXMVCOYpUYyW1UxR41ivhrDYplEjYxnnXRnjSphperDSjWINWYkK2QUC6SKGdKfmTKYGTKQeVLO6oeE8UhWSjnz1FDy7Oa0tlvQ1WrDTDWWxTKBuTKD2TKXWTKHmTKXWTKP2Wo+C5w5LPTMZXHQfKaGTadCj2aMmkyVqmKmKmOxqmCpqmSpqmCpT1SvUpWskpEsU1UsV8NYoUpZoYayXPVluGlHnpNNnp1FT6sVE3V3lqgyVks5a2U4a6ScNVLGGhlOjQyjRpUyTfekr5rCQDWZgWoyQ/UklqpSlqlSVkhf1qjOLFI9H5mLE8xyMtUZMtUZEqxlDz0W7abSwhpOc2soufYAsuwepNudaeK0oZGTg/FzWThhee2+8Lcq1Z41licB222B63bB45TiZ0/B36ohwHqOQHOAIH0ef2srjutdGDCvuhM/v/fo+32/BLfHE0Ok05Z69jAam4WkqcOkqNfJlg9qBXWWfEpT+Yhiv6vkyxUK5RaF8hYbBn9FqMRwaJtPTG8+y8ubzvLColPsXnCKXfNPsWPOKQ49d5aju84RZmLJ08/RVp2nSJ2ilTpGU32QbL3XJ6k3kmpWkWyWkGot9knqGSRbU0i2JtDEGkuaNZFsM5V0awIZ1niyrAlkm4nkWNVkW2Noaib60tQzaWXmka8X0VrXUKhXUqy20FFtp5vaT4l6ic7qJVqrYxSpY2Sp46Sp6yTIJ8TL58TLl8TJ94mXHxEvf0ecrx/1g/PZ0wjqby4O+rYXCn2X09QP0r5NCdq10a6NsgwLq1dS2KZuwUoddfw1qRPVddTxN88zH0AdddTxF+Zv4YN7HX8bNLSm08CaRLQ9jmh7FPXsilo5HeH0J9zpTZjTnVCnBOcxPcTq+J9Bgj75gIy+L6QvkaAvEu8T0/H6AvH6PPH6HAnqAlH2wCf2Ni+245ij85hmmjHR5NDT+tN6oAe4LQhzhhDmDCbUGeRjIKHOQMKcwYQ5QwmzhxFmD6eBNZ6megvZeg1p1lhSrTE+RpNqjSbFGkWKVeVjJI3s7hS2sSnMN5zZ93VZt3+7d5PZ1YZ51Z28Y/DE/IljzidZvUOyeo8U9T6p8jH9W57m/L4OXNp3C6U1l/bdqv0d9fUb1NMniDIHiDS7iDTPE2G2EW424nGbPvSz67v1aGfn0tNqQ2erJe3sXArsLJo7aWQ7TUh1EmjsNiLdSaWz1YUOViHt7Bzy7VSaOvE0dsNp7IaT6IaT4IaT4IYR74bh7/H7k17jN3nwRPK39+BXxz4jWQz/a78hy9ikuR6SXA/RHg9RHodUn9RL9jiMscKosEOosoJ5QYfwvA5hmw5mvQ5mpQlivgmg2vJjpO2hj+PSxbHp6NqUuDbdHJuevkT1IMemvsehpWvT1LXJdB2S3T+vj/HwivJHLqRlZWWRl5P/VNsH+RLbD9LAKaCpNZEcM59mej15eiOt9Cby9UZa60200Ztpr7bSQW2nnZ5Ne5+k7iEn6SanH0hPewV1TzlFTzlNbznJRDWOSWoCU9QkJql5TJF5TJe5zJTZzJbZlKrJ9FJr6aZX0EfV0Fetp7taxNRMb3q6qsFRRsUcZUzcUaqzTjAp+wSTm55gat4J1o0+w9bq42wdc5jLCz+nXF6gXF5gkUxmgwxnswxmmwzktLRgn3Rhv3TgtDTjrORwXrK4IBm8JmlclBRelUz2Syf2S2d2Sw92SG9eVB04pFpxULXggGrGfpXDPpXFDpXORpXCdNOEoVYCJXYD2jj1SHGDCf8vLqr4SxLn24+bug5prkOmaxPhcQjzONTz+NPIE0CSG0imG0RnO5guTjjzrGAuGQ83tMsNbXFDaz7Qijtac04lckbyeEca8SOl+KlS/FK88vk/RPF7ET5Vit+I8LJWfBkayS9F869KPVQa/Pci/KtY/FosfiY2R7QfM0ww7R0PU23DS0Zzymj2Gc3zxuKoDuCKsnhFWRxVwdxWfrWi+h1l865yuKsUNySUSxLGZQnnioRx5RuS+iWVym3x47LvOZckijPSmFOSykmVwSHJ47C04EVpx4vSjoPSkpcln1clnlckgXM+vNskc1qSOSmpnJAMTkg6UeJPkXRn09AvOL+qNb84/wuixJ+FmaeIln+igfwDDeSnLCmf8djP1T/a8zmn8hY+IKl78rz0YId0Z6d0ZZeUsFs6sUs6sF21Z7sqYrtqwy6Vzx7VkpdVKw6oVhxQrTmuCjgh+Rw0nTno6cpLnr7s9+/LoeAB7A8aypHgAZwO783Fet15u1EHPk4q5v+2K+F37Ur4ffsSfl9cwv8rLuE3TQv4h/hUPhYPX4rDl2Lzubh8LoqPRPOhjw9Ec1c074jmlmhuiOa6GK4ow0Wluaw0b4rmqthcF4c3JYDLEskVieItCeSGBHNForki9bjlS1ZflWCuSjg3RXhNKeZKIhf33OTChQucXr+HYx3G8la9OO5ERj7E9YR0jhSM5HqfWM5IE85IEqcliUlWPQaZXlTpDkzXuXRV2xgqO2gm75Mr98iRj1mYd6F2UdP9Y8YfkinfhqC+P46b4zexQ8ewWzfigIrjsEpgr0pkt0pnu0pjo27MCh3NPBNLJzuaKE8EjdxoUt0YGrv1aOQJI9ENJ9mNJMOtR44TTZ7TgAInhmI7jmwngVinLf1MF6bpcmaoEcxUI5mlRjFbjWaOGsNcNYaFUs0SqWa1lFEjpaxW/VilylilylmrypkvFayLHMrm6KlMVwOYr8pZo8pZJZWskhGslJGsUoOpUT0psLPJdzIo1f1YJONYLOOZKzOZI3OYI7OZLXOYq+cxz8xnkTOLuX6LWZ66huUpq5kTtpgxqppyXcZEPZwFqvIhSb1YVVCjKlmlKlmuRrFMRrJKDfcxkGm6E7lOFulOEu3sbMbqfiyTET45XcFqKWe1lFMjpSxSQ1mshjHY9KWnHk1PPYqOpooBuopFaihL1DBqVB+WqO5MMEU0ch9ePJiqXyZNHyRNHyRV739krg5zY8m0u5HmdCLZaUui04pYJ7f28fvJ/vu3T9p3FlavfObHne8y3jR1Lq4z1CeplxNgPU+gOU6Qvkqw+pAQ9WMC9fk/+D++Zt1aPJ4YAt10Qtx8IpwS6jkDaGiPJM6aQqK1iFS9j3Q5QsfwTygJvkVruU6hvEWR3KRIbvLK4p8SIfG8sOQUuxeeYte8U+ycc4ods0/x/IyTbJ92kp3zTnFo+1m+OvYb2stl2qlXaatOU6SO0lIdJEfvJVM/T7rZRKpZTbJZSpI1lxRrLsm+ct9NrIk0scaRZI8ix8wgx0yjqZlOrplGrplGMzOd5mYGzayptDAzaW5m0NLMoVCvoJ3aQInaTUf1IsVqJ+30eor1ZjrqbRTq5bQ0s2hl5lFgFtJaL6FQL6NQjpMnb5Ehn5AunxIrf0+s/PSR+ezBOfVX94ofK6mfJLO/rVR1aWnpM99nvysUtvFKcKU1SmvWrFtby/CK8rpKDnX8j6NOVNcUDR4eAAAgAElEQVRRx980z3wAddRRx1+QOkH93eX+SlplGYZXlNMuv1NtiePZ1YZZE/R3boVtkFvgK+09gih7OJH2ECKcAYQ7fWrldIjTgRC3LcFuazyePz8xWMffLvH6yAMy+r6QftUnpV8hXp8jXp8hTp8mTp8kTh8nypqExxP/xJ85xeQy1mQzwsqg1Eqj2I6jvifkqccUYY8k3C6rJcweTpg93Pd9BeH2CCLskTS0ptJMP0+2qSHdmvgAE0i3xpNmjSfNGkeaNZY0ayyBT7GP+3saEPSYXnpPIsBtQZK6SpK6RhN1g2T1NsnqDlHWpCduE2RXEGn2EWl2EGFtJNxaSZi1jDBrKWHWQtzHlEdMdRJqJXUrO5NcJ4UMpzFN3Dji3YY0cKOJ9ETQxs6h2MqhwE4m3Y0izY0kzY0k1Y0kxY0k2Y0g2Y34i+w798viiQiR2lBT0ZY4j4cEj4eGPmkb4Octj5zg8Sad4z0O7ZwABtkh9LWDGW8FscYEs9wEsdgEMdsEMsUKYIztT3/HpZvjUuTatHdtil2bTj5R3duxGezYlDgO7R2bQsemhWuT5doku96E69O+jjXr1j7xYtrP7wnt8js9so23B3YQeW4IbZxQct1gmriBRHq+7gMe7CbSzEwl10whV6+lhd5MS72JFnojLfUGn6jeQrF6jvZ6NkVWf7qpnfSQU/SQU3SVc7U9qL19qE/QW04wSHYxWY1mqhrLaFnOOLWMyTKfaTKPGb6k3GjZTKXspFS2MVCtoYfUMCnlMGPjjzCi3lFGNjhGVcNjjE06zoS0E0zMOMGsopNsnnqOLdPPsW32ObaMPsLlBV+wtngCQ2U/02Qpa2Qke7S3z/Bu3Z3d0pk90oGD0oxTksPLUsxWGcw+KWGdlLNOhvOCdGCPtGOPFLJL2rBTFbBd5bNFtWSDymONbsZincMUk8U4K40+VjJd7Ma0c+Jp5TSivifkO5OmbuRxaOxxyPB4S30X+PbNLo5NH1+6v8KxGO649Lb9aO0GUmUHcsC4HDMu17TNdW24rTXvasVFo7mm6vE9SeQX4s8/iLe897+KNzn9OxF+qDR3AgO4vmsXN1eu5Mft2/PPKSn8rEUL/s311Jb//r1409U/F4fvKZd9xmGY4+2d3dq1mW0b9hjNRa15TRte1RYXtMV1ZfGasriq/Lmr/PlYWXykLD5Vmg+VwxWJ5LLU47JE8IaE8oaEcl2C+EgMd8TwigrmdWnEq9KI8xLLaUnlZcnnoC9RfVRyeVXiajnvk9NeQR3PWZ+k9iaok9grxZyWJpySNA5KK5bIeBbJJJrLezSXu0xrsZwJMpdB8gKR8gvqyc+pJz+jf94vaj9Pf/OC+32aSAR7pJgdtf2ou7BTurJbOrJLih+Q1K3ZrvLZp/I4qPI4rPI4rnI5L1lcUulcDGjOm2EteTuqGR82zOHLuEy+jM/is9hsPmyUx/fim/OjpGx+X9QWOnd+Ij8W4UsRvi+K74nmYzF8LIaPxPCBT1Tf84nqW8rwpjK8rgznlcNpbXFUOZxWFq/6HrshimsSwHviTU+/IzZvSQDXJIxrEsppSWeXlHBd/LgtwmWJINf33ly4cIGzG3ZzunAYd+rV+5qoKO5ERXEtqyVHi8cSIn5szQtnuvn6eNrbbsQqnchxFcJrUo/XJZIrEsBb4nJJIpmQ1/Whv8cfS/z9tST1N1ODF/fc5N4eh5U6hgOqEa+qOI6qRParxuxTTditktmqU5llMhlk5dHJak4LO4tMJ4FMN4bGbiSJbiSJbgQpPknd1KlPntOAfCeGIieWTnYC3exM2lkdGGg6MFUNYqaqYpYazWw1hrlqLPPUOBao8SySapbIZObILFarIaxWZaxWZaxRpSyRauaowcxRA5hxX1JLhU/8VrJaylmpBrFE9aaVnUORnU25HspSGcdimcA8mclcmcUcmckcmcUcmcVcNZv57gKWN17Oiow1LKq/gsUNVjBKxjNCVVGlBzJbVbLEJ6kXqwoWqHLmqzKWSjmrZAQrpKpWUq9Rw1inelFoJ5DlJJFv5zDU9HhgjJW+PtqVLFCDmacGMUUNpLepoNAaRoE1jCJTSm9dynw1mIVqKEtULybrIsaYNuQ5D382SzY7SNa7fOx44rx9v//0N3lwf3xSkvS396g7P/8TsDwxWJ7GOE43/K3F+FubCVYfEyI/I1T+ldf2LGLBuBqysh7tA34/ZesV1RmEuq2JdLpS3x5CjD2GeGsWSWYFKbKNbHmZFnKG1vIGhT5B3VZucHbBT4iUxkRLKgnS0iemT/DclBNsm3SCrROPs2X8cRpJDncPJtBSttNeXqWdOkNbdYxW6iA5+kWy9E4yzBbSzFpSTA1NrPmkWvNIMbNItqb6JPV4kuxRZJnpNDUzaGrNINfMoJmZQXMzkzwzi+bWNFqYmbTWyyjWm2mvX6Ct3kqRXk+hXk5bvZpWZg75ZgHNrGqam6m0MDNoaWaTb+ZTYBZRrLbQTb1MNzlAdzlEdzlMDzlCpmx56Ph2f257nHS+//iTSoJ/m6L6f+L/lMfv4YWss6sN2U1znjrFPryi/Jm/hjrq+Lb4U/rD11FHHd8pnvkA6qijjr8QdSslv3sMryj/g/Li/mrgB/+OWVlZKK2/M3/PUKcrkfYwIpyBhDt9CHd6EOp0IdTpWCung9yWBLrNCHCzcTz1n/mY6/h2idMvPyCjzxGvzz4gpU/5xPQJ4vQx4vQRYvUh4vRR3D+QNs5zGlBmpTPYSqWv1YTudmM62QlEPmUaMtKeSIQ9mgh7lI8qIuyRvq/HEGGPJdIeT4w1mzz9Ak3NKjKtqT6mkGlNIcOa7GMSGVY1CXa/P/p7PZ4Iwtx0Aj2xTzVOf7cZifo8ifpVGqvXaawuk6TepIm69Qe3C7LLiDTPE26tJ8yqIdSaR6g9gxB7KiH2JELsibie1Ee2i/CEk+Ok0MrOpKmTQrqTSGO3ETFufep5IgnzhJHsRtDSjqW13ZimTjQ5TjQ5Tj2yXC+ZbhQJ7tP1Z/6v4veE+2M9Dj3tYDo5gXRwAqiyAplmgphoBVJh+THU8aPEdenguLRwHfJdmzauTVufqC7xlf+eZFn0tS16OBadHJsin6jOdG0SnlJSK62fKnmntKZfUENGxMazMTybKaY+I6169LMj6eSE09IJIdUNouE3SoznmZnkmZk010vI0xtopbfQSm+mld7kS1VvJl9voYk1ivpOAW30JrrJSbrLSXrIKbrLaXrJyVp6y0nGqJlMUVVUq6lUyWpGq9VMkBqmyQJmyDyqZCsVsptK2UWl7KRCttFJahgde4yKyONURh2jMuoYo+OPMy7pBONTTjA9/yTrx59l46RzbJ56jq0zzrFl0klSpB03N/0TJ6d8QZRksVGGsFkGsF31Zbv0YJNbxXop40W7GzUylo0ymH3SgX3SgRelmBelPS9KO3ZJW3ZIERtVIWtVG1apApboVszXLZhlmjPJNGO0yWKAlUovqwkldmNaO43IcuvTwBNK1HdEUsd6HJp4HLJchzzXodD1pvx7Ojb9HZtSx6bKsRhvW8y1bJbZFi8amyva4rq2+EJpfqwUP1OKf1SKz5TingrkRxLFb5Tm38WbjP4PEX6iFL8W4WR0I37YowcXLlzg0oEDfDxyJD9r1Yp/ys/nlgi/EYf/49vuNyL8k1J8Xylua81erVltGRZahoNG86ZW3FOKr5Ti+8rwuTJ8ogyfKItPlcUd5c8tieYTCeT74nBbgnhTIrgqkVyRSC5JPS5JFJclmlsSwZsSzUnViEsS6xPPibwicbwqMZyXWM5JIq9KHBckllcllvMSXyupz9aSyBbpyxlJYp+055SkcVjy2CXdeF568bz0pko20kR+SDN5n8X2JHb6ym83l9tEyK+IkF/RTyoQEX645wveGJfBFhnM8byah/6PM8WPM5LEGUnimGT79s2u7JYSdkkxz6kinlNt2K4K2CUt2e+T1AdVc46rppxWWZyVdC4F5HIzohl36+Vwr0E2X8Rl8GV8Bl/FZ/BVfCbfj8/8o4Kazp35l8aN+VIUH4rhkwcE9UdiuOdLUt8X1e+L5roynFWG49rwkja8oA37tMVL2nBaWVxQftwQm3dEeFekttT3fd6UoNo0/BlJYq2UkSJhiHgvkB+ft43zxYO5U7/+10RHcyc6mmvNWnO0/2yCxEM7FUm1LmKEyWO/tOSoZHNImnFDAnjHl/x+Wwxv+77OEvuhv8PT9k39S8lpkYcFzf3ftWBcDR/uddmvYriiYnldxXNCJXBAJbFPNWG+TmOUyWSklclok8UkU8goXUKZ6Uh/qw0drAwK7ESynQZkOTFkufXIderTwmlIayeGYieenlYa/awMhlpZtLM608d0Z4oaxmw1hjlqPHPVeObJBBbIRBZINYtlMjUy0VsaW5WyRg1lrZSyWiqZLeOYowcwU/VngSpnrZSz9v+z957RVV3n2vYz52pbBSGh3nsvqCNUQI3eRO/diI7p1ab3ZjqIZsD0ZmMb3DAYx3YacbqdnhMnOWnnOImTvHV84/p+aEnGmOaS4LzWj2tsQGPvtbT33JO15jXv55Hhbkp5CGtVL8bpGvKtdDqb7ZgrE1km9TwuE1koM1kos1ggM1mk57BQz2GhOZeVCctZlrC6WVA/HrGSSc40xuoJDDL6MFkPYoEaxUI1moVqJAvV8GZWuCnuFTKOdWog69QgNktP+pltyXGS6GCWUq97s0rGskrGsErGslLGsULGMkvXMU/1pZdZSYpdQVuzN/lmH9qZfRmo+zFP9WeBGsAs3ZWxRgljjBLy7A83R3p7EkkwNpJobHLZiLdz5zY0picN26nCtrti2z3xMh/H23zirvfk/6t+GZW3jJs7bVRr4ZNhO6WYUtb8/f/RFT98xZ/D255h1/yzrJ34DGseeYZtE25QZEylQC+jUG+lUO+mg7xEhbxKmVwnU+8nSTaQLg0kynziZQxJMpHtI94lUOIIlkRCJJlQSSFa8kiWci4v+iFPDHmaNKkmXWrJkM5kSheu7cgkW8+kWG+jWG+hgzpFhTpGsTpEtt5Lpt5GmrGBFGMFScZiUsxFpBhzSTYeJcmc6iapx5NpTCfXmEuuOYc8Yzb5xhzyjTkU6yW004soUzsp1cso0WtobzxGmbGcMr2SfGM6meZIssyx5JgTyDUnkWdMpcBoFNsVei2d1H46qwN0UYfoog7TVR2hVvZTI8colFUfG7t36jV9pznwQftXDx069J+yWSgrK+uhj8l/FSEeHxIcP7Idf3Icf7K1L7/Y8xbf2+rb/L4/6P93X5T1pRZa+GfzsNfmW2ihhU/FQz+BFlpo4TPyRRKaLTTubL1T2dcHWQC7lQ9uwo/ezOLKgRsP9fN1PBFuae+eBNhd8LdraG13xM8p/Yic9nbS8fak4OVJwGkR1V8qonWDK6LP3CKkT7lS+kSzmI42jhBlPEmUcZAo4wCt7Z73fN3+Zgo9rEQ6WXF0sGJob0eRb4fj7/G97zn52hUEWZMIsia7j5MIsia6j1MItqYRbE0nSa+hUB2krV5KtjGHbGN2M1nGLLKMmWSZM8k0H6WVJ/6ex/R4ggly8vF3UvF9wHLfYeZSYvVJt2T6eeL1MySo54kynrjvcwONbQSYS/G35tLamoqfNZZW1mha2cNpZQ/F1x6C7Um843P9Pf60tVNIcyV1hBNKoKcNhpdDhhNMsR1OkUuhHUaBHUa+S54dit8n7NX8zyDM40Op7UuR40Ou481gy5s625tethcVjocyx0OO05hWLXBsit3UaoVjUeVYLDINJlsmwyyT/pZJD1dUl9oWOY5FgufB0tR36o14+9z+SkEEJ1QmF4MKuBhfwUbfFGapMMaboQy0gulitaHE9ifDaUXUbe9tlN2RImMBhcZ8CvQG2ulttNNP0E5vpZ3eSoneSnu1jbbGYvydArrIGbo2c5qucppucopucorucpqecpqBRh1T1DAekWWMl7U8ImuolzVMkaVMkA3N5blHyl5Gyh56ywa6yBZGBJxspM1JxkaeYnzsKSbEn2Z6/hnWjrvA+gkX2DjpQ1EdIxWkSEcipIgwySNEshkjI9kgg9gqA1guE9gi/dguvWmQGhqkmv1SzQGp/pikPiQdOCjl7JEytqsSlusiZukCJhm5jDAzGWSmUWem0t1KotaKp9yKociOIscJJ9LjT4inNY7Xx0uq/8vnS7fUd7ZjU+jYlLvp/h62RT/bYrhtMs4ymWKZzLZMV1Jrzhmal7Xm+0rxK6X4rVL82jT5i48P7zsOf9Wav4vwN5d/iPBnUXwnNJYf9+3L992F4ufPneOtmTN5r3173ist5Tf5+fwtshU/FoOfKcXvlOL3IvxaCb9Uit+K8J5qFNe/FuEXSvipUvxKCf8hmp8rg5+K5kfK4F1l8o4y+J4yuCrx/FQs3pRWvCateVFCeUUCeUUCeUna8Kq05roE8aq04YJEcFWCeE4ieE4iuCRRXJIIV1RH8bTEuSnq2GaeljjWyjAOSjkHpYLzksRSGctTks8e6cJO6cVO6emW527sJ91JnmG2zGePdGmW1LukB4/KQnZJd8ZLZ0SE4wWVbJWBzcyRTBLEFxHh5YKIZkndxFlJ5oRkc1DK2CE92CQ92aI60KAKOKByOapyOKpyOa6yOaUyOSvpPG+m8pWgtnw1NIeb4Zn8ICaDd2LSeSe2kd/mtON/V95bUFNby39l5fBtMbjpCuombjbL6kZR3cRXRfOKMjirDfZqg+3aYIfWHNCK49rkkvLmmgjXRHFDhNdFmoX1NfHwmph8RYSvuD97XYTNUsfx+m9ji+Ls3I1czqvhrYiIDwkP563wcK4WVXBy+GJ8pHHxcJHMYrP05TkJ5RmJ4qyk8IIE8rrYvC4m18Sb18TD62I2p7Wb+PPN6w8kqZv4PAX1rcdbVL+MX5yN5EWJ5EWJ5rLEclbFs1gnMchMZZiZzkgzg0eMLKbpXGYZ+czW+SzQFcxVPXlU9aRe19LPLKTWSqGDlUI7K54iO4IyO4bOVjLdzRR6m2n0M9MZamTRzWxHX6MfM9Uw5qmJLJDJLJApLHJp7E09hdUyjnVqEOvVANbJYDbIUFbIABaovszVfVmgBrNehrFehrFOhrNBBrBVVTPAKCHfTqbaLGOFTGC5TGCpTGKxzGCRzGShPOoK65ksabWKETKciTKdcTKZcTKJsVLP+sRHGKMfob/Rj7G6P+N0P2aqESxQo1jgJqmbWCcjWC1jWCPD2ST92Sx92SadSHOSqDM78qjuy3I1gRUynhXyCCtkPEtlDFN0L0YYXUi1Swi3K0m1OpFpdSbX6kpfoxezVB2zVF/G6RpGGsWMNIppa3+Y3vfyxBNrPk6csdxlGQF25cfmbNOThOWUYdt98VgT8TIfw9vcjo9xhoUTxzWPkaYx8Y+G6yACIlys6Nl4r/4lS31+HjieNrT2xBLoJBNuFxFv1ZAsXcmSkeRKPQXyKO1kAe1lKTOzXqWDbKFSdjGwzX6q1RFq1Alq5AzVcpEauUS1PE+VvEClvPyRcrCO+BIgUQRKLEGSwNsHfsfNfb8lXNKJkEyurv4pZ2bXcGpmJ85P+w5Z0o1s6U6O9GRdj81EOjlE2blE23nE2AXE2kUEOLH4OVm0cjJo5aTh66QSZNcQaHck3O5KrDmSOGs4sdZQ4qxBpJlTyDMWkG/Mp1Avplgvdq/xHqNIr6bQmNWYltaL3aT0bLLMsaRZQ8gwR5BljibbHEdbs55cczLt9TI6qI3UqN3Uqr3Uqn10UgforA5SoTdTqY7QSS5QKCs/0ZrTrUnrB5XUn8c8fPuc3NT64WGP0X8FoR4fEh0/chx/2tuBdFJt6CmBfHfmk3x35pN8a9JeAsX8RO9vS6q6hS8D2rE+0fzWQgstfCF46CfQQgstfAZabnq/OJSVWp9YTt9LUot8dFHsYe7C93bS3NLelfg55bRy2uHr5OPj5ODtZLhyOh7PA6ZHW/jno53G8djElHEzOLI7h7JSi46lnT7XY0Ubu4nRx10Z/ZTL0Vuk9OFmMR1lNBBl7CXS2E24Ofeer5vqBFNtxVJmR1FoR5Bjh5LmBJPoBN63v2wru4pgcxbB5kyCzUcbsWa4f59FiDmHEHMuKXojxeooeXolbY2FtDUWkGPMv4V55BhzyTbufa6Gl0Ogk0uQk0trJ4lWnrj79qUONRcQYxx0k+hHidXHidNniNcX8XEK7ns8H7ubm56ejJ81Gl97ED52b3zsnvjY3fC2O+Njd8e+R1n1YCeI+NskdbkdSZlLqUt7O4ISO4J2dgQZzv37z/t6wv8l4zzW40uwWx47ymNT4HgocDwkuT2s093Eao5jk+fYFDk2pY7FYtNkvaGZYhqMc0V1P8ukq21SYVvkORZBD5ikvtxwHRH52Jx+a7rhgiRyQSdxMqCMi/EVXMzvwY3uIYzRQfSzgqi121DsJqnD77ABoJ2xhGJjCUV6FcV6KyV6OyV6G+31NkrVNkr1DnKNJbR2cukq5+gmZ13O0E1O001O092lvV6DtyeaELuQUmMaFcZ4uul6hqpHGaiWMUz2M1waGCENjJB9DJVdjPY/zqjW5xnmd5JhficZFXKKsZGnGBd9itnlZ1g1/AJrRl/4iKjePPUiMdKBeCknQoo5OeX7jJXtLJFpLJcJLJGpLJcJbJJBbJM+NEgN+6WG/a6o3i/VrqRuFNSHpIwjUsxhKeSAFLBb5bFe5TBPZzPFyGS8kU7fO0rqMCK+YEnqWyV1hWNR61j0tC36u5J6vGUy1TJZYJlsMQ32Gpojhua0obmhNd9Viu+L8MeICP4rOJi/+Pryd8Pgf6rG/tNNZbv/IprLIrw7aBDfGTuWF44f59lnn+Xahg2807cv/1FRwXFpTMv+VoT35UPB3djPupH3RfiTNJYP/08l/FYJ7ynFT1WjpP6FaH4qmp+4svqHyuAbysMVSeSG+POqBPKShPCihHJZIrgsEbwkIVyXNlyTNlxQYbwqQVyRMJ6XcJ6VCJdIV1jH8IzEc0liWS3DOCIlbJKBHJIyzksSxyWXRTKVfdKJXdKzOT29U3o1S+qNMoTHZTJ7pTO7pCu7pdstorqRcVKNyMcl9THJZodkcqa+ggap5ikp4JRkcVzauqI6gbOSwClJ5LBK5EnJYZ/qwDbpwVbpwT5VwjGVwXFXUF+SRF6QKK57J/JWQArfjcrgB9Hp/DwhmZ8nJPN+QeF95TS1tfy1uIRfxSbwIzF4Vwy+KwbviMGPxOB7t/z9+26a+mtN/amV5qrSNGiD9YZmvaE5qBUnlTevivCqKK6LcEMaZfQbItwQkxfFl2sivOb+rElSD5YnGSxP8pev/m/OLtzC5aLOvBkV9SGRkbwVGcmVLv2pkUieHXKMjpLDAkllu3TnoJRxVlJZL0N4Sgq4JLE8L5E8J1E8L5Fck1bkuIvwd7o+buqbei850sSnvS6/Vw/sH50O4UJCFFckhn06njozmf5mCoPNNIab6Yw2M5ivM1mgs1mh27JB57NOF7FWF7FGFbNClbNAdWOG6skYo5zeZls6WqmU2lF0tGKosWLpasXTz0xnkJnBCCObIUYRI41q5qnxLJBpLJRpLJJpLJGpPO6yVKayUsawXg1ggwx0JfVEFqg65qk6FqtGcb1BhrFBhrBZ6tgpHSm3isi1E5isRtwihSexRKaxWKazWKazRM1khsxgeZsFLPVZwoqQdayOnshYqWesTGCMjGeoHk13o46eRjdG6Tom6H7MUCNZoEazUI1ggRrEAjWI5e65rZcRbJb+bJYBbJXe1BtFjNNdmar7sEzqWe6yQiawVMYyQ9VRYRUS4mQSape6tCfd7sgwoxvTdC/qdS9G6SqGGoUMNQupttKa52I/px3R5mxizHnEmPOINufib5ffcd42PYlYTjmOPQiPNQsvcxPexlM41qSP9Elv+vP/586h/zdO2Ojvz8tHjrSIoU+BjyeOMKeAaLsDCVZXUnQdGTKEHBnH2h5TWVo1hxJZwsy2q5iWdpX6+Jepkr1Uq0PUqGPUyClq5Tw18gw18hzVcoVKeYkd9SM/8h32ktYEShzfPvQ7vrI/hdf2pPO1He8RKdm8sfU/uLiknKemdON0/U3aSm9ypQ9ru54jX/qRalW7crqQOLuYeLuEBLs9gc6dN7b6eMJp5YmmtScefyeZNk4aYXYhGeYocoy55BuzyDUW0dacTL4xnUJjDkXGHHKNyWSao9zU9CNkmiNJtQaRbg4lwxxJljmGbHMcxcYiOuqtVOptVKkdVKtd1Kg91Kq9dFTbqVanqFFnqVFnKFDLP/Ha070k9ec9D98tRd10vIc9Pv/ZhHl8SHL8aOv4U2oH0kkHUidBDJdQ9qb2ZLpEMlUimSVRpIv3J3ovW+ajFr4MtPSnbqGFfzse+gm00EILn5IWQf3F4dPK6bvddN2+E/mDm/D7m5UP9TP3dXLd0t6F+Dpt8XEym5PTLb2ovzjcbyw2janPM6EfaWxzRXQTh1wh3SSl9zWL6UhjJxHGdiKMrUQYm/Fx0u752jFOAHl2OBlOCElOENFOgNtfttV9U5Gh5hJCzAWEmPMJMee5zCfUXEiouYhQcwm5uoESdZwCvZY84zFyjcfINZaQayxupq2xkCTz3jfz/k4qYXYpgU42AU46rZ1EWnli8L6LrA0xZxJlbCfK2Em0sZdoo4EYfZhYfZRwc8UDve/edhdaW9NoZY3C1x6Aj90Db6cSL6ccL6c9Xk4xHqcQL6c91j2EubfHlyAnsFlSV1sxVFnRVFnRVLp0tKLpYEdRYUfdt9R3K08ErT3RtPJE/NPHu5/H62P/Fu32rU5wZWCaxybT86GonmiaNGjNCsNglmkwxTQYa5kMcst+l9uf7ByavlO3z9t/urmsWVJniherR07gqYV7OPnICgZKAD2kNZXSiu5WIOW2PzmOH/GO78f6zhleDjFWDaAVevQAACAASURBVCV6GSV6Ge30FkrVzg/ROyjTO8kzluDnZNNNzrk0iurG/tRnmiV1uN0BL08EGWZf8s2x5JojyTGHkGkNoFavpKfaTg+1jT5qB4NlG/1lD8N9DzK81QGG+J5kZOApRoeeYkz4KWa2O8PyQedZOfQCq0ZcYM2YC6wbd4EN9Re4tPinrOr4Gl2kD0NkIPN95jNZVjNDlrJSxrFWRrBN6tglPdgrnZtpcEX1Aaly09MdeVKVc0SXc8wq56AUcdBqx06Vx2bVluU6m8d1BtOMNEaZKXS3kqhpltSRZH/Byn0bXg7hbk/qpl7PVY5FN7uxBH1Tue/JlsljpslG02CHYXDAMDhpaK5pzTu+fvwuMZE/xMTwX6GhvB8QwN8si/9hGPxdGvtL/93lfRH+MWkl35o8mSsnT/Lss8/ywpEj/GDgQH5ZVcVfUvL5tgh/FuG/RfFbUbwviv9y+aMofi+KP0hjwvp30iipfyvCb0R4T4SfiOInovm5aH4kFu+KxU3l4Zry44qEcE0CeUHCeFFCeVFCeUHCuS5B3JA2XJc2HFKhvCpBvCQhXJZwnpNwnpVInndF9WEp4ZgUsUwm8qS057CUclZSOSk5POFucGhKRd8uqXdKL7ZIP1bKWA5IFbukq0u3ZlHdSDf6SG9EhJ4Sxy7pwVYZyD6p4qBkctYvk6NSzBEp5rwkcV6SOCVZHJAKzrmS+owkcEbiOSOxnJUYjksyB1QJO6QLW6U7W6SOE5LPJYniaRXO8xLCDWnNW+LLNz2+vO3x5d2AQP5nQQH/t6DgnoL6j23z+HVaFt/zbtUsqZsE9c/E4Kdi8H33334mmh8og28qg7eUwQ1l8LzWPGH60MMKotiOZJYRznHlx0XlywXVmmfFn5fEh1fEl6viy2UJ4nkJ5AXx5wUJ+IikHiqHWFywgA9uQr4Eslq8eTMmppHo6Gamig9Pjx9FrTzPY/IIrymDa2LwqlhcFYdXxJsXpTVviOJNEd4U5f5Z3fE+6F5laT9v7iRmmn723pl3mCfRLDDiWGAkUG8ksVgns1inskelsl1lsEVlslFls0Hlsl7nsVrns04Xs16VsE61Z41qzxrVkaUygAWqH1N1DcOMErqbOdRacXS14ulpJVJnJjPczGKU0ZZ6I596XcdiGckimcFimc5jt0jqJfIoS+RRNsogNsoANsogNskg5st4Fqg+LFKD2ChD2ChDeUL6slM6s1sqSbdjqLFSWCOjWSnjWSnjWCoTecxNaT8mU1kk01ggc1kg83nMXsAkmcpEmcSasLVsSB7HI34j6W8Mp7vRl55GDwYYvRiv+zFW92G07sccNYL5qo4Fqo6Fui8r1EA2ylDWyUi2yAC2SH9mqu4MNaoYalSxTCazTCaxXCayXCayUA1jjhpAkp2Ov5NGkJNPkJNHkJNPot2OAUYt43UXRhndGGyUMNDMZ6CZT38zr3keDrS7E2FNJNKc0kyQ3fuu87bltHPT1FOw7Z441mgMr8ZNobf3v9wrwndF+FlwGH+qqObdUaO4euBAS9nvT4i3J5pWniQi7VLirFqSrT6s7PU8WTKKXJnI2k5v0U4WUirLKZf11Cc+QVfPHqrVQWrUUWrkJDVylhq5SI08S7VcIcEcg+HVKC9u/R57SwBv7/9PXt+bxvWdmby17VdES1tiJI9r65/l3LRvkyt1HB31NRpGDODwsLco0kMoNoeTYXUm3i4h3m5Pgl1Gol1Ost3hjr+TjycMX08Ufp5Y/J1E/J1cQuxi0o1JpJvDyDJHk2M+Qq45uVlIZ1jD3LLeY8gxx9PWnECaOZgUa0CzqM43ZlKm11Kh19NBb6Sj3kxH/QRVehvlegNFehWV6hhV6gRV6jjl6hK76n/xqebC2xPVn2Uu/qSbhr5MkjrE40Oy40ex3YZOVjB9JYgREsr13hG8UhnNy/mj2CiJbJJEtkkSGZ9QVLesJbbwZaBFVLfQwr8VD/0EWmihhU9By0XlF4f79Zz+tJL6biWzHtZn7/HEuunpbLw9aXh5EvHcI6HZwr+WxVNWfap00Nwpn308RRobXRG9r1lIRxl7iDR2EWnsJNLYQYSxzWUL4eYmws31hJtraWXfe8EuwvEnzQkmzmlDhMefwAfsSW14OQRaEwgzlxJqPu7yGKHm44SZSwkzlxNmriRPH6K9OkWBsYJ8Y/ktLCPfWEqesZQ843H8nKS7HifAySLKriHELibYyaONk4W/k4qfJ+GOvan97C5EGGuJMDYQaWwi0niiWVbHGAfxdto+8O/Y2pqEj12Hj90Vb6cjXk4RjpOF40nH8aRgexKxPfE499kMYHg5+Lhl1LtacXSx4uhixdLZiqWTFUutFUutFUONFXPPz8DXE0agk0KAk4C/JxY/TyS+ntB/+fchymMT47GJ99gkemxSXCk4wTQ55vbZXWFoFhkGM02DR0yDUaZB+G3p6bv1xL6VuVMab35vnbO/2xDwse/akra7WNR2L5tKLnJ9RwYf3IQ/3VzW/Dre99h0EWt1plSvplSvpr3eQKnaQZnaTZnaTbneTYXeTZ7xGH5OBt3l3EfocYuo7iknG78bTjKFxgQKzPHkmaNpaw6nQs+nt9pFX7WTfrKDYbKNYbKT/nKYod5HGOZ9lp7S4PakPsX0/DM8Xneepf3Ps3zwh6I6WXqxddAPyZevkyffYLDsZ4k8wkrnER6TqayQ8WyXXuyTWvZJrVvm+8ME9Yf9qDtyWDrwpKrgiCrjqCrjqFHGcaeMMwH5bJVcVuu2rNZZLNKZTDbSGWumMtRMoq8ZT4UVS7Fb7jvFCSHc4//APe0fNt7uY4zHJs+x6GebjLZM1pgGZ7XmeyFRXPN4+FVUFP8ZGsofWrfmb5bF39yS339XtySh23VijghDRQiTxgXhDllZDBPhz6U9+Zn48mcxmsX2P1z+5j7/z9LYp/p30lgC/NdK+JVS/EKEn4riXTH4iZj8UBzeFg9vi4eb4s23lBfXVQDPqiAuSTCvSAgvSygvSSgvSRivSxvekEBekDac9k9hu0Tysk8ClySM5yScJ6WIE5LLWhnBLunBEWnHBUlkt9RwXPI4IiXsl6pbEtE97iqp18kw9ksVe6Qre1XXj4jqD6mlh1vuO0mCOSxZPClZHJRMjkgWJyWHE5LDScnhrKQ2i+qnJJ8jbk/lc5LAOUngvMRzXmI5JzGcVdFclGjOSgZHpD17pJptqpYjKpWjKpEXlS9XlcnrYvI90fxWCb933/e/iPC3gADeDwjgrwkJ/J+CAv6emcWvUjJ4LzWD73u34juuiH7HFdPvuJL6Z66w/pYy+JHLt5TB60rzgtYcNQzWmQZTTG/GmNHMNuJp0H4cUcGcUMGckzjOShLPSSjnJZkjUsxzEsYVCeGY5HNSsnlBAsi+LeEcK94cEIvjInwtKpPvJOVwQoSTIgwXb7ZWjaBSXmaMbOK60rwkBi+LcFWEF8XksvjzhijeEGkuK35DhLzP6f7pVpnySaTKvST1r868wyyJ5nxid56TeE6rRI6rZA6rVParNHarDHapbLarHLaqXDapfNbrfFbpAlaoQtaodqxXpWxQZWxSZaxTXVkqo1isRjBHd2Os0Z7eZia9rUT6mckMMlMZbeYwzsxlklHAbF3BUhnDEpnB4zKNx2UaS+RRFstMFstMlslUNskANslANskgVkk/Fqk+LFZ1bJIhbJGB7pxczUJdTJwTylg9lNUyjlXNjGWZTGKpTGKBTGe+zGa+zGOBmsdsmcFMeZRHZRrTZRJTZQIT1ViGGcPpYdbR1WyU1CN0Hb3NSiqsHPoaNcxRI1mo+7JY92WJ7sc6GcxaGcsmGeLK82H0Ncvoa5YzR41hqUxhqUxhmUxmoRrOFF1HqVmJv5NOQDMZtHGy6G12YLBRzVCjlgFmMf3MXPqaufQxP7y+CrCrCbVGEGaNbibUGn7XedlycnHswdh3uW7tWNqJD27C+QbhpZHz+HNZJL+pqOCX3bvzo+HD+ebChYj8vy/WPk+8PBH4euIJdwqJsStJtLqRag1gTO5wcuQR8mU6xTKP9vI4A0LW0NV7M5V6J1VqPzXqSWrUcWrlDInmMBLvsNl08ZRVH5kDfCSQr+/+NV/d8R5R0pYYySdWComTIuKlHQUykL1DBrN70FCK1XBKzFG0N8dQao79iJxOsStJtaoIdpLv+Hs5Hn887sZQX08kwU426eYwMs3RZJmjyDRHkmY2paSHu4K6saR3jvkIbc16UswBJFt9yTBHkmtOpkQvpb1eQZleTYnaQ3u1jyJ1hkJ1kky9j1y5Qa68RpbcJFPeJlO+zdCCQ596k8+nmUc/rzn8yyKpAz3eJDp+FNgBVJtB9JUgxkkYV6uiuJIbx7MJieyTFE5IOqclg9OSQXvxa0lTt9DCbdy+kayFFlr4wvLQT6CFFlr4hLQI6i8On5egFrl7+awv0hhwPOG3lPaOeujvfwuNfJIkv8iHY+vPNxvLFC+esuozHT/CWEWkscNlu5uU3uampbcQYW4m3NxIuLmBcHMt4eYqws2VhJnLCDMfv+/rB3h8CfO0/sTn5Wd3J8xcRbi52j1mE2sIN9YSbqynQB2lTJ2lUK+lUK9xWU2hXk2BsYoCYyWp5vi7HsPHE0mc1YtIu5Iwu5QQp4ggpy1tnEz8neTmst9NiepWdjVhrigPN1cQbq4iwlhHpLGJKOMJQu5TAv12PE4RPnYXvJwKPE4hjicd2xP3qT/LYI8fvawEelkJ9LTi6WnF08OKp7sVTzcrjnb23dPRXp42hDk5hDiZBDlptHGS8PfE4eeJwvch9am/NVVdb5mc14ozWrNbN5a4fdwwmG0aFNofrSoQ4bEJe8By37fv0L5YMJe90pkekohIY6L6ZsMxxssqRshSFkQdZmHiQnrKNApVLW0eMHFeoTdQrtdTqrdQprdTrvZRofdRoffSQe+jo9pPlNWV7nKe7nKeHnLuFs7SS05TqhuleLY5mHbGFIqMevLNcVQY0+grexkoexgkuxkquxki+xggR+gvRxjqOUMvOUAP2UN32U2FLKGtjKMqcBZZMoJMGUKGDCJN+pEsvaiLOk2BK6lz5SaPSz0rrSmsl2HskJ7skxr2NcvpKhqkmn3SyRXUlRyUSg5JB55UHTiqyjmmyjiuSzmhSzhhtmef5LNZ5bFet2W5zuVxnc1cI5N6I51RZjKDzAT6WjEU2lFkOKEkOUEkOm0I8fj924jq24lyN1vUOhZ/PFNJlAhpIry2Zg3v1NZyQ4S/hDUmp/+qGstz/0ZMtojwzsBN7BbhayL8sF6wRcgXYbcIfwiO4x/SKKg/EOG/RfgvJfze7U/9O6X4uVL8UJl8T1l8R2l+qBTfVybviMUPxeKHYvOOyw/F4brEc1mSuKoCeUUFckUF8oyEc1WCuSohvCARnJYQXsko4+XEEi4Vd+dSXi1PRXbioFcV66U/DaqWp6SAY1LEeUnkgJSyQzpzRNpxQDq6faVvL9vdKKp3NovqnmyUYeyUHuyTTuyTTs3P26O6s1t1Y4/qyh7dlYNeVZwY+nLz93inFHDGK5Oz3u04JdmupG7LKcnilGRxVlKbOS9JHJUijkoB5yTeldTxXJA4npFoLkmjqD4vUZyQFA5JLjtUGWtUT1apjuxXoXxdDH6pFH9wP4c/3cKvleKXSvGeaH4sJj8Rkx+LyXfE4Bti8HVl8D1l8pNb5PRPxeAnYvAdZXBTGfxAGfxAaV7RiguGZodhsNywWG54s0a3Ypf2cEgbnFEGzyrhBRGuSaMkvireXBezufx3E6+KF4cKKhERukkSbzQk8ZO1l9krBpe9o7ggKVyQZJ4S4bgIdeIQJA4LCq7zqORwVYQrSrikFE8rzTmlOaFacVYcnlPCZaV4TikuKcUg+ewLjB/chC31f2RwwRHS5B0GFxzhesM/Hkiw3J4cbLp+EhGKxY+X2sRwWeJ4ThK4KImcl2ROq1SOqwyOqiwOqRwaVFv2qDx2qHy2qHzWqwJWqiJWqhKW6fas0u3ZoMrYqip4QlWwTXVgi+rMWhnAY6oPk3UHBht5DDJTGW6mMd5sy0Qjn2lGITN1XxbJDB6TGc2CepHMYpHMYrHMZpWMY7MMYIsMYosMZInqwxJVx2rVj/UykM3Sh5WqmHojkzgnjGUyidUy9mMslmnMkznMk3nMk3nMlbnMUjOYqaYzx5zBbDWd2Woqs1Q9s9UIJutB9DH6UGYVkWunUG7l0N7OpMhOp7dZzTw1hiW6L4+rfqxUA9jolh/fKMPYIMOYrLvS0yxhphrLYzK9WcLPV4MZZ/RllB5AkdWRVp54Wnni8fMk4OckUWmW08+oYIBRSZ1ZQG8zh15mDj3N7OY51d8pJ9juS4g1gBBrAMFWf4LtOpy7XK+YnpT7Xw+4C+G/e1FYKsJaEX40bBjfnTKFry9dyh/O/r8v1j5vfDwxhDi5RNnlxFudSbH6kmkOp635CPnGVIr1XLr6P0aZXk2F3kRHvZ0qtY9atYVEa+B9X7+iqOoj3/VWEkyk5BAtecRKAXFSTIKUkCilZEk3Gvq/TokaSakxljJjHGXGeMqNRygwh5Bu9SLFqiLVqiHNqiXd6nzf4/t6IghyckiyepFmDSbVGkCadbugHkW2OYZsYx45xgKy9SaSjIWkGctpq47TVp0kW71AtnqJbPUK2epVsuUGGfIqmXKDLPkaWfJ1suQbZMk3yZRvuaL6O1xpKHxoa1p32jR0v/m4aR4+f0A/9LH5ryDeaUWeHUCl0YY+EsQYCeNGp9m8kBfHs9FdOSZpzYK6iQ9u0pKmbqGF23jYa/gttNDCA/HQT6CFFlr4BHxe5Xlb+Ox8HoL6dkl9r5Lft/Owfu+W9PQXC2Uanym1X+4uMCvTICcv92PjWkRQWt9z7gk3HyfC3OyyyU1Kb2hOS4ebaz4mpkPNJYSaCwkx5+PjZP9T3hsvJ5MIY5PLxlvYRISxhUjjCcrVOUrVcYr1Jor1Ror1BoqaWU+RXoe/k3rXY0TZNcRa3Ymya4iwKwi1Swh2Cgh0ctyy30n4eRJo5YklyOpJpLmIEHMuoeZ8Qs1FhJlLCDeXE2muI8LYiJeT8Yl+R49TgLddi8fJw/GkYX/G0vuhHj/6m0n0N5PoZybSz0ykr5lInZlIHyuBkHuUTA5xMom0Cwl3cgl1sgh20gl0kglw4t3y3//cPtVNfdjXrl/HsOHDeeZAVXP/9Vrb4oorPM5qxV6t2WRoqmyTZKcxwRzusUl2LNo5FgnO3QW14/XxEuO3iuq90om90ok90pHygkrKCyr57U0hTOLY1XUIjyUcpY/MpYfMYljQI5SbdRSbXUm2C2jlCbzrceOt7nTQW+igN1Oht9FB7aKD3k9HvZ9KdYAqdZBIu4srqD+kl5xpJthpS4SdTbnxKJV6JpV6KpXGRAbJVgbJfgZLA0Nc+stTDJBj9Jdj9JZD9JQGesg+Ospy5qVeYm76UtZVXmfv0G+RJcNcSd2fFOnDoyXfpkC+Rr58g4FymMdlLCulB6ukjB1SRYPUcFxKOCCVrpyuZp90Zp90Zr904oDUcFhXcloVcF7n87SRy3NmNi9aaVz1acsZieVaejQbdDQrdSSzjQgmm+GMNSPoaYVRZwXTxw6gxAkg22lNnNOGKI8/4R6/f2tR3TROM7QP/9Hw9eax9aQ0SsU/B4bxB9H8RRrTuD+UOC5LJ05LHf9Qmq+K8K2CxnH648HCX/qMY5sIB0V4XwzeF8VfpVFS/04pfqMUv1KKm9rmTeXwFeXFa8qX66oVX1defEUF8E3ly9dVAG8rX74nvrwrDu+Kww/EmxclnpckmusqiGsSxCsSxIsSxWX/KF7Oq+RqYTUvZnTgaP4YdkWMpMGvNwetGo6bhVw0k7kgCZyRVA5IOU9JPgelwv1+dWaPdGFPs6Tu1iypd0rPjySqd0s3DkpHGqSGfVLbXFa+UVZ3a+5HvUN68qiM5+36HXy1PpCDUtEspJs4LnmckFxOSSbHpJCzksxZSeGMpHFOknlSSmiQSk5KBhckvpmnJYaLEsU5ieKMxHJORXJSxbFRpbFSZ7FD5XJEFXFDpfFr8W38DKQxvf47pXhPKX6mNO+IyY8+IqlNzmmTm8rke2LwY1dS/0QMfqwaH7+vDL6mNF9TmreV4k2lOG1oDhiaHdpin+HFTm1zTimeUYorSvGKCK+KcF2Ea2LwinjxujSK6dfE5CsivCBtuCJt2CWdeU7CWCJTqZdNHCmr5bQIlySWc5LOOUnjlFh8Ny2fK+WpZEokIkKOaJ6RCA5IEUckg8MqmZPKm+PK4ZQSnlXC00pxQSnOKsXT6t73R/eTHE2COk3e+RiDC458IlF9+zGO9pvtlquP4JLEc0ZSOCVpPOX2If9QUueyR+WxU+WzTRWyURWwThWxUhezTLdjpW7PGlXORlXBE6oD21UHdqqO7JSOPCFdWSbjWCxjmKU7M8YoZoyRwSQjj+lGEQt1Dct1N5bLWBbJbBbKbBbJHBbJHBa6j+tlOBtlGEcKN1EnpSzLnMiB0U9wdu9pTq3YyeVdz5BptqabmcxGGcoaGfsRVss4FsoMV1LPYZ7MZpaayQw1hZlqErPUZOaqycxXk1gok1gok1muBrBGFzLNyKbSSqbEzqTQTiPXTiHHTqLcKmaeGs5S1Y+Vqj/rZZDbI3s4G2Q49boLXa0ixukBLJGZroCfxEw1gHG6H+P0UCbokXh7wvH2hOHjicDXE0UPs5heZgl9zDJ6WLl0s7LoZmXR1cokyOOP4eUQYNfQxu5MoN2tmTZ2Z7zvUTnnftx6LdBDhAkivL9S+B/rz1IqwuV1LffynxRvTxS+nkQi7BLirFqSrF6kW4PJMceSZ06myJhNibGYMr2SCr2ReKsHidadS23fjbJ2BucbPvyuO+JLjOQ3J6gTpZQkqSBZOpCr+7piegIVRj0djIl0NCbR0ZhMoTGKbHMw6VYnMqwuZFrdCHXS73lsH08Y/k4eMVYf0sy5pJvzyTAXkGGsI0OvJ0M3kKEPkKkPkamPkKWfIludI1OfIUudJ0s9TZa6RLZ6vllUZ6jLpKpnyZCrZMlXyJI3yJQ3yWyW1Y2iOkveZn39xIeypnWndY8H7Wv9wU2+NJI60uNLptOaciOAnhLICAllukSyVOJ4QpI4chdJ3fRe3WtNICsr6zNvVG+hhX8XtGM99LX8Flpo4b489BNooYUWHgClvxwX4v8ufN6C+lONiS/Bzlfve/TRbaHxYvvTjrc7LQLc7Qb2g5tQXlB519LgYeYCV0SvuSWtvJIwc0WzlA4zH3PF9CK3T/RcQszZBJuP0sbu9097j6KMXUQa2122uewg0thJlLGbCnWBcjlFiX7CZSvt9JZm0s0pd33taKs7idYAYq3uRNudibSrCLfLCbXbEezkEehk08bJwN9JJcTqTbQ5l0hzNlHmPCLMeUQZi4gxlhJpPE6Y+ThBZv2n+544HbE9dy4pGOKx8fM8+GuFeVoz1ExhqJnCEDOFwWYyg1wGmndfuI1w8om1y4m22xNj1RJtdyHSriHMLm8u//3PEtVlpdZdqwmICBlac0NsrinhJaU4rRRHlaLMTU+X2hZdbYuelkm5bdHWsYi/JUXd2uNLiMefAE8rQt3F7bsxtqQfe1Qt+1Qn9hrVxDitP1Ji7J0rAeRILT3lUSZETqezMYMOxkjyrVqyrHJS7SLi7WyCnRic20RqGyeDSrW9mSq1g0p1iEp1iGp1mBr1JJF2J3rIBZfz9JKzLo2S2vByyDVHUq3nUW3MplrPoI/axgA5yCA5wGDZz2DZ7yaon6K/PMVAOUovOcgIv/2M9j3JMNnHCGlghDQwUvaxa/CzzWnqdBlAqtSRLD2ZG/MUg2U/66QvW6Qj66ScFVLKTunODulBg3ThgFRzXjJ4WlK4LImckgL2SS3PSTIXJI2LkszTksVZyeOkFHJGcng2MI/9ks8FK4tTKp79KpL1RgBLDH+mm60Zb7VmuOVPme1DW8ebXMePAtufGMffFdWtCfX4EfxvKKprrED2qCROSxpnJA0R4T9fEnaK8EGM8N+mF3+XxlLdf5PGRO5vxY+/itGYsBZhgwgzCir5ujSK7BdFeDu0sbz030X4vSh+I4o/SaMkfUdpvqUcbigv3lDevKF8eVP58bry5yvKnxuqDVdVCNcliMsSz3WJ5BsSyFsSzNfEn6+LP29IG16TNrwmQVz3juNEQDKXCuo4l9aHYzF1HEkZwuGYQZwM7MBF7zQuOimct9I4aWRzQtpyWEo5LGWuaK65o6j+sNz3h2W/G1P7teyXKvZLtVtivmkTSRf2SBf2uq+xRfqzRfpySEo5KVkfSU2fkkxOuxyXPE5JFqclg+OSzzlJ5oIkckbSOC3pPCUF7JXOHJc8Lkg85yWOCxLHRYnlaYnmgsRwWkXyZDMxNKhEDukkXpcEficetz944/v/S6X4idJ8V0zedfmx+/hdMdmnLd5QJj9wE9Q/aZLUrqj+pdJ8XymuK8VLWvGaUlxWitPaYL82OaY9zTL4ovuzq0pxTRrLbL+kPOyXdlwVh2vi8BURXpQALkoy3xCzWV7vkC7Uyya2+9TxvHhzXXx4UYL5qghPi8U1nwC2ygD2SBe6SxJvFvTiJfHmefHnrARzVIWwSbVnh0pjqerBcdWG06oVp5TBaa04qRVvT1x+x+vhO23wvP365nrDP+4oqJvYNvlPn/p6vJ0U80RUIYdVKBdUDEdVHPtVCrtVOjtUJttUDttVLltVHpt1PltUAVtUMZtVMetVO9boElbpElbrxt7U61QZG1VHtqpKdkhHdklHdksle6SSrdKbZVLPIpnIAtWdSbqUGbqExbqGFborK3Rn5smjLJS5LJC5LJS5TJHVTJVVDJE6SiWHA2O2cWDkE+wfvoWTaw7f8f/ODQUdXDk9hjUyhhVSz1yZz1yZ6zKHOc2SehqPqinMxd14YAAAIABJREFUkanMU1OYL5N5TAaxRnVmg+rKJtWdzdKFJ1RH5ulKulgZZNmJZNjx5NgJ1Fp5zFR1rHUldaNMb2Sh6kmVzmVMVD4zImoYqDsxxOhCb6MD9bofU/UgZqqhlFp5t82VaXQ1C+huFtPZyqGTlUEnK4NaK51Ep7EFSWunBH+nDH+7w4c45Xh9hs24TZK6aQNRgQh/OtT4+IdzLffznwYvT/gdS35nmaPJNSdSaMwizepFjFX7mY9VVtrYX/zKgRv8+JVWXF5dzLPL29MtdjwpuqpZPpcbE+lgTKKjMYVKYypVxjSqjOlUGzPINUeQa44ky+pBttWTHGsIHifZJQUvJwUfpwhfpwg/uwut7W6EWEOJM2eTrteSoTeRobeSobeTqXeRqfeSpfeTpQ+RpY+Qo06Ro86RoU+Qqc+QqZ4hS10kS10iSz1PunqaFHWODPUCmeoqmeoa6eoqmep1MtUbZKqvkinfIFtuNpf+btqw/MFNuNxw/VPNg58kFX03Qf0gm/Sbnn/lwI2HPjb/lfTP6kCBtKKTBDBIgpkoESySGDZKIk/eIqq/Vb/rru/bndYEviyyv4UWDK+W/tQttPBvwEM/gRZaaOE+fBlk5L8Tn1QM/jME9ZdhXPg5abR2sh76eXyRGTZ8+AOPt6ysrPuOqddffPOe5cHvNu5CzVm3yOhbhfRiQs2FhJoLCDHnEWLOccX0TIKtaQRZUwiyJhFkTcB5wJLHt9KhXU1zcja7bQ5XDtz4WELF3+p3S5/sJvYRbewn2jhIR3mGDnKGUr2TUr2T9non7fUO2uvttNfbibZ63PHYoXYJqeZIEq1+xFt9iLG6EWXXEmF3bCz7bRcT7BQQ5OQRYncgxpxJtDmdaHMG0eZMYsx5RJgzCbVmE2LOJtRciOcBSkneCcfJwbqL/I312OQ6NmW2RfY90sFN5NmhjDbTGOUy0kxlhJnKcDOVTtadU9pBTipJVicS7GoSrL7EW0OIs/oRY/Uiyu5KuF1FqF1CgJPwuZf9fpD5+Nv1Ni9JK66LL68oxUDLxPBy6GSbzDMa+1EPsUx62CZjTG9GmP5MMGKYZkRRb8TQw4wm1Qkj1gm6r6QusyPYJh3ZLpU8IR2othpLr185cIPLDdfxkSD8dCRj2i+izBhBrTGFamMqJeYg0u12JNq5RDtphDpxBNzhM803ZlOtdrvsoVodoEodoVodpVYdI8KuvoOgbqRUryDYSadCL6DCmE+ZMYtuah395RAD5BADXVHdX47RT47TX44zQI4xUI7QT44w0msfI619DJP9DJf9rqjex7rK62TLSA6O/g4benyTTb1vkiQ98Jc44iSE8VLIGiljmbRnsXRhkwxikwxiq/Rjv1RzRNqzTzpxQTK5omI5o3LYo6o5K0l8Iyiab/m05juOL18TL74qwmVp7F97Q0y+rzzccBOg57TiSa3YamjqbJN8xybf9qLSbkOpHUC8E9AsqiM8rQlzRXWg24v9i0q6K9nnGzGs1fHsVIk8qVKYpIKpk8YE9W9EeF9M/i7S3Fv6r9IoOv8uwv8whT+K8B8itBYhXqS5rPR/S2Pv4//l0vTcXyvNe0rzc2XxY7H5hvLiFeXPddWG11VrXlEhXFeB3FCBvCxhvCgRXJFIrkg0z0ksVySCFySSZySDt8SfN6UNVySWTRLGs6mVXCrpz7mUPlyIqeJ0Vl8uJFZyPrKUC37ZnPfK5LRXASecUg5LOw5IB/ZLpVsa/tZEdBd2S3d2SK/m1HSTpN4nnTgqxTRIDQekkv1S3fzcfa7k3itdmpPVu6Uru6QLJySH85LIOUnimBRySjI5KVmupM7gtGTylORzWjI5Ixkcl9xmUX1KMjghOZyVFA5JOUeliDOSxtMSx8VmUR3DeYnijERwRkVwVoVzQoVzXkVyTUXzhkTztkTx7v/P3ntHV3Wd+9rvnKtthCQkhCSqUC+oI4FAAiGBRBO9Y7oBAcZgOhhsqqmmNzWaAAkEomMbMBjb4JZgxzlxnJ44OXFOTpKb5OTec8/3je+O8Xx/aGlbdJxy7Rzrj2fsYbPL0lpzrz3XeubvfaUFv1QOn4jBx2LxiSumP71HUp9VFu8pgx/IF/ywvuS3UvxIKb6rFDfclPRxrTihDMq0RaluQpU2uaA0p5XitFJcVIorSnFRBfOG2JyRSG6K7S3x/S0Rjkg2VyXortLfb4twSmLYI768KRbviPCuCO+IcE2aclnC2CYjOSg5nJAkzkkYr0kAV8SXV8SXc9KcY9KKEt2cTTqEctWCAyqMMhXPXtWOEh3AGzN8Hjh3eZI03riMzx4pqePlUwJkxH3v/XzxqkfOm5obyfRt+hY9ZAu91cuMMPKYZLZlrW7LSh3BVpXAJpXIRp3GZpXOJp3BJpXJZtWZLaoL63UWL+mubND1Pam7sVV1Y5vqznbVgx0qn92qJ3ulJ3ulF/ulJ6WST6nks1sGsElGsFyNZrkuYrXOY60q4CVVyCqZyFJZzEzZwAQpYUn75dxYnsDBmXs4OG0XB57eScXknZw7ceaBv5tlM8rYO+hl9oY9zxqZwSJZzmJZwiK3xPciWcgCtYAFaj7PqTnMV8+yUJ5liRrJStWLdaqQjaoPm1URG2QUG2UUG2UcW2Q4O6U/y3Q3xhpp5FkJZFux5FgRLFb92SyjWCUzWS7zmCT9GRNayMFxmzk0eSsHx2/hwJhNHJ6ylQ2bNtLZSGKeGstiNYHlago9zEzveXNyRCx5Vhz5Vjw9rUTyrXjyrXjyrDginBDMJr74Oin4OWn4Oxle/Jx0fJyov+mcfe9N8Dbu48WyVeRkN6aon4RFzxh3VYo6VnGJpdN30NbsRoI5glRzMh2NyYTbPR9ZgeZvpamnBTF2D+KsfOKtAm86OskqorM5jjxjHnnGIvKMReTrpfTUy+lqLKKjMY80s5gUcwqpxjTaWX3xcZJo6nTE1+mMr5ONn5OLv90Tf7uQYGsUbc3pbnp6C4l6G4l6J4l6L0l6P0m6jGR9hFRVTZqqIUWdJEEfcUX1WRL1ORLVGeLVSWL1CWL1KeLVeeLVReLUZRLUVRLUdRLUTRLVbZLkAxLlAxLdRPX24n/znkv/mj7TXzYV/SSS+nGf/9/9PsiD+Mlph47iS54E0Fea00+akyq+hIvniY7RgxYANErqRr5pNIrqRhr5WvOVb0AjjTTyCL6JE/CvO39rivpxx/xJVyD/s67GV6bhFYv37pP6stLN7U60tHvj/4gyy990vsxiiQeNoQetVr95Zf1DX9vwefduS4j5jCuilxJiLnGFdF1SOsSc70rpOQRbzxJszfaK6SBrKkHWZJpbE2jyJRckPCg5Wy/iGya+A63RtNOHaKcPu4+HCNNHCNOVxKoq8uQCuVJFjip1KalD7ydb73vgZ/s7kSSaxcSa44i2RhNpDSPcGkiY3dct+92DVnY3WtpdaWUVEm7Oob31DO2sZ2hvziHcnE9rcxZB1tO0sGYQbM0m0Br7V4+FR5X4jvHYZDoWhbbFKNtkkmUyzjJJeYiwzrRbMt3owDSjA1N1Ajvix/C0jmeKkUDrB/QF9/W0JMEaRJzVn1hzBLHmLGLMqURZE4iwxhBmDaWt3Y9Wdj7NHlPy8B/1Hfh12dvczvBhkraYYRoMsUy2ac1qQ7Nd+7NRt2CXDuWYiuSoiuKAimSvimCjDme+0Z6JRls62W2eSFKPNxPcFFw3NqpshplRDfZVKM087WjuRBHsJNDSSSbFHEQPo5hcYybp5mDC7SRaOdEEedri4wm87/2jrKEUqHKXCgpVBb3UUQrUMQpVFa3tfIrkDAPl9H0EO2lkmFPJ0y+Qq5fRU69ihBxmhBxyOchwOcYwqXI5znA5ynA5xhipYGKTA0ywSxlvHHQldZ2oTpOnSZGJzEndSKG8Qne5zr7iX951vsmUfmyI2ccmn/FeQb1X+rnCsMCbht0o4zmg8rigItmq8qltPYSb4s/70pRPfJry09Z16c6P/QL5VISfKsWPleL7roh7SymOaM1S06CnbdHbCqCPFUSe3ZwsV1S3dwLvEtUhHj+Cvoap6laepnR0AhlphjLdbM0Cox0rdTgHVRs2Gs1Ya/pxQit+10z4o9b8p4i3t/R/SF1K+k+i+N8i/JfUyeuPxeRGxjhmivDvhuI/pU5M/0W+kNT/KXUC+3Ol+EwpfqxsfqAcPlJN+JZqynvKj+uqGZdUICdVSy6rFlyU1lyStlyWtlyWMC5JOBcljPMSznmJcB+juCKtKffryPnEvlzoWMTFyBwuhnXhbEIBtZ2GcjptECfDenEqIIODOpVS6UqZ5HBQuj9QNNeX+t4vfe9KVJdIH45LOiVSwEHpxgHp4U1T172+kP2unC6R3pS56ey90pdq6UCtRHFKYqiRBG+CumEpzUrJ5JBku/8dT7WkcFqiqXXLk1dJCjUSzxHJolzyOSHJnJP2Xs5IBOelLZelNZekJedVS1f0h3JGteQt1ZIPpSVvSivelSDuSBOvpP5E1UnqT8XkQzE5ry0+UCbfFYN/EYPvicFPRfGZCD9Wih8oxSdK8Z5S7NOa9YbFasNiv+FwSNvUKs0ZpbmgNFUqkFeUwauqGbdEc0N8eEs0b0udcD4tCZySJF6XZtyWu/tT3xLhVnJf1ksL3hCLWyLe51yVAM6LD6ckgWpJ8SbRayWKq+LLa+LLefGnWgVQogN5SQew0WjKLsNkh+Fhs27GZt2SNTr2ocLjcWm8OPnOYyV1pLzy0Ln4w+bj0cYYusgZiprWMFBO0EtOkKu3kGv2pdDsxzgjgfFGJAt1FCuMeF7U6azTndmgurFFZbNZdWW97somlc0WlcNW1Y3tqhs7VXd2qVx2qx7sUXnskXz2SS/2SQH73fFbKr3YL73ZIUPZKE+xVg1mnerBelXARtWbVTKJp6SCHb0m8va6GNIklsNz9nHomb0cnLmHqrUHH/ibWXv4NOWzy6lwGSI9ma2eY6EsZ6EsZYEsYr4sZL6qS1I/p+YyVw9noc7leZ3PalXISjWGNWocL6piNslotsgodshQdshQtsswdsgw9kgRq1RX+ptRZDityLcimam7s0LmsjN9LNdmvkrpmK3sGbqdvaN2UjJ2J4cmb+Xkpi/S39mSwgo1hdUynbUyA6U1547WUDV7K8efeZktQ+bTXUeTa8WSa8XS3YqhvROM0cShiScKH08sTZ34L/DE4uP52yS10cShR3YhSmtqK+povJ5/cpRZV3q7YV/d4wcucXjfJbbMOsOY3EWE2xm0cdIIszMJt7vQ3In4h22PryeYeKsXCVZvEq2+JFtFpFgDSbUG08uYR4GeT6FeSKFeRG+9mD56Cd2NeXQ2niXdnE66MZ10YyY+Tgd8nJQHiupmdm+CrVEkGptIMuokdZLeSbLeQ7IuI1UfIlVXkqrr+k8nqiPE6woS1Ek6qFpidTVRupJofYxoXUmMriJW1xCrzhCnLhCnXiFeXSFB3SBJ3iFR3aaDvOOK6i/S1A3PpU8qqv8a4fyo5z8sSX3v+3wTv1OLnqmTa7+9k/fQY/Og/Xjv/m74/Mb2A418E2kU1Y008rXlK9+ARhpp5CF8EyffX3dysv+2FPXjjvnDViHf+7zf3qkrI/dV748vw8PK8T5o33x+R3hp1mECnCSa/o09dv+7kpNd11fncWPulbKb962eftjF6rdvjn3oMWk4Du9NggSbU+tEtPkcwdZcl3ohXZ+WLibImuYV00HWRJpbT9HcGkOgNRJ/+8n7xz1soUj92PnLHe46f7bXVbTXVYTp44Tp47TX1bTXJ4lTp8mXi+TJSbqrg3RXB1wq6K4qSDEW3/fZ/k4MKcY8EsxpxJuTiLXGEWWNJMIaQnuriDC7L+3sQtrYPWlrFRFhzibCnEW4OZNI81laWZMJtIcTaI+muTWOIGsyLazp+No5f/cx0s5jk+TYdHMsBtgW42yT2ZbJCtNgq2mwxDTuk9VDzSg2hPXlWM40juVM51i36RzvXsz4gGRysu7/TYq0epJkDaeDOYkOxlLijfnEmc8Sa84kypxChDWW9tZQgpwsmnj+vjcRldZf+px7LaWQShXCUQmnRhKokXhqJI6TEssJieGYiuawiqJERfCyDmep0Z5pRlu6eCX1/eK4IdONDrzg9hddrjsxx0j1/pufpzWBnnCCnFhCnERaO+m0tTsTZ/WhszGBHGMGSVY/Qpz2BHhCH/oZvdVheqtD9FaH6KOO0Fsdo7eqpo+cJMGcSrCTRrw5lmy91stAOU2Ik0iBXkdPvYoeejmD1D5GyBFXVB9mmBxvIKir3CR1JWOklFFSyggpYaJzhNFSylgp5SkpoZssIE2mkimL6ClX6C7X6SK36CK3EBECJIy20pljc/oxVg7wvMzlZRnFDhniFdSlUkCZ9PKySwaxR4rYLGNY7/s0JdKdV6U13xKHd6VOlr2rFN9Sik9E+KEr4j5VijtK8bpSVGnFAtOXYrMFQ60W9LKDyLGbE+00J9JpTnsnkHZOAG08zbx9qp0mnq/8vO79Xjl+dLID6WW3YKgVykSzFfOMVmw0WtLf9mGuZVCrFbd0Xb/iPyjFX6RhClr4TAl/VHWC+r+kLi39SxF+Ik34sdQlq+sF9l/c1/1vl/+QunT2T5XiE2XzXeXhO8qH7ypf7ih/3lfNeEsFckkFUaVCqFItOSOtOSdtOe+V0+GckwjOSiTnJJJLEsYxyeSgdONG0hAuJPTkUnofLqUWcqZwIqfzJ1JbMJGajiOobFbAfulEqWRx0OhGhfRwJXU+ZdKT/dLH7T3d3y3XfXd/6qPSiQPS3Vsm/IDkel9f7r6+VAq9lEtPd9FEL/ZIHyqlE6clmuoGpb6rXbF6UhI4KQlUSqabCk6gWmKpVImckihOSTS13tcmUS55HJBcjks6pyWG8xLGBQnjooTxqrTlmrTipoTypoRyQ0K5KKHUqrrHNySEd6QF70oQ70tzPhJ//kUcfigm33cl9R0x+VCZfCwGPxfF5+6x+1cRfqQU31OK61pxXivWGSbLTYsVhs0Ow6RGGVQpHy4pg8uqKTeUyRuulH5LNNfF4Yy04YK05ZK054oEc1vq5PPborglittSJ6FviA9nJYyLRjC3RHjPULxnCh/YHq6KDycDHM5LuCuo61LodSXS47koLXhFfDklAezRvmzWvqw0fNhqmGwyTNYZJqsMk+cNm7Mz9RMLj3qpESjjiZVvPVJQx8nHxMg7+EvRE8/FRYQe8ho5coZBUs1gOcYQOUxfOUCOqiBTl5OpV5Bt9iHfimGUkcs0I4mluivLdTqrdBYv6mzWqBw2qR68rLqzXXVjh1dQ57JX9WCf6sF+6UGJ5LlJ6l7sl0L2SBE7ZCj7pD/7pQ87ZBgvyLOstyaw128QS51exEgY39n+MR0kgqOLyziyoJQjz+3n8Jx9nC6tfuDvZvX2ag48V3EXe/KeY768yAJ5noWymHlqIc+p+fQ0e5NntWOIFc1CNZblaiIvqmm8JGPYIsPYKUXslIHslIHskGHskKFsk5FslVFslZHslkFslrEsUkVM0YMYpodyavxVasZcIk96sXvYLvaM3MW+cXsonbSHowv2cr7m7vR3D+nIoYxtfKesbg577tgpquZtp+q5bVTN3UbVnK1sGb6AbDuarnYUHZy7Wwl5PO0a0PYrP/9/k7m3Z2j9MT598iJHdl/g+L6zHNl2hqd6P0s7O5MIO4cYqxcJVl8SrSJaOh3+Idvl6wmhg9WHJKs/ydYAUq3BpJlD6WyM84rpPnopffUy+unn6aeX081YSGfjaTLM6WQYswiz+j1SVLewh5FkbCRJbyHZ2Eqy3kmy3k2qLiNVHyBNHyZNHyVNVxGvS4jT+4hXNUSr40Tow0TqI0TpY0TraqJ1DTH6BLH6NLHqHHHqEvHqVTqoN+igbtJBvUkHdZsO8p43TR0sM7zXUV+2P/SjhPOD3ufLlvtueB1bX5r8mypXlWk8dj89SlI3/H9/ucM3dj820kjDdlyNNNLI14avfAMaaaSRB9AoqL+e1FY8Xoo8TJQ8LpXxJEmQeur/7aveH09Cw3Jtj9tHDaXpX+7A6lkTGkX1Q6hfTS1yv6huOFbqFzTcu28ftJp6/fovktT1z2n4/D/dqetT1iO78K5tCbLGuyK6TkbXUZ+UnkKQNcmV0uPvEtMB1nACrCE0swfQzO6P/QQl+1LS055YSNa/JlyfJVzXupwmXJ8hXJ8lXl2gp1wiT1XTQ1W6HKGHOkKuOkxzJ/m+z481x5NsPkuiOZME82nizInEWGOJsoYTYQ0l3BrkldUR5hQirRlEmjOINp+llTWOZnZfmtlFBNhDCLRH0NwaQ5A15R8yRuI8Np0ciwLbYrht8bRlssAyWWsa7DIMKg3NRa3ZY2iyHAvtWFQPW8TRjEkczZzM0czJHOs0hWOdp/DDmqZ8fufu36bWdgZp5nhSjFkk65dIMlbRwVhOgrGEOGOeK6onE2oX0tRJwscT83e7Adwju/CulM3jxsOR4v7MkRd4RtZwQpLvkiQ1EkeNxHJSYqhSURxRUZSqCLarcFbrMGYbben6BJLax9OEp81E5hipzDfSmW2kMNlMINIJwtfT8p4UdQpt7EzC7Gwi7B5EW71JN5+iqzGTOKvXI//2GHMkfeUYfdVR+spx+kkVcfI08TKFIZ2eJSfL8Ka3aiu09/va2ZhFoV5PL72GIrWDEVLpSuojDJOjDJVqhkl1A1F9lGFSyhBVwjApYbgqYYSUMFL2M0r2UyiryJBZpMpkomWsV07nyuv0kGtkyFLaSRZHZ/dnnJSxQJbxsoxipcxkpcz0Jlgfxj7pw2YZw0qZyTqZSLXqwA3l4bZSfEcJ31OKf3EF9Y+U4mOleNftp1urHSpUC9YaLZhntmC8GURXO4gkJ8grqsMblP9u0qTJV35OryfY40OU40e6E0CuHUR/K5gRVii9rRakOz6MsUy2GwaXteZdrfhXpfidUvxZ6vpK/16Ez0X4uapLSv9vqUtH/06EP4jwRxG+L8JPvP+m+C+pK/v9R/e5fxDh10rxCxG+o0w+Ug6fqiZ8VzXlQ+XH+6oZ76pA3lBBXFLBnFehnJdQzkobzkmYW9o60iXKJZLD0pUj0oV38oqZKoFcKprAubwxnCsYx6nCp6nKHM/x1Kc4GjiEfdKHcunhJqFzqXDT0CXSmz1SxH7p401A73fLfu+T/lRKFjtkEKXSk0rpzCHJ5qB054BbMrz++V9I6gIOSC77pC+V0olD0oVjkswpiaZG4jgqmd4EdZ2o/mJxS6nkc1C6clLiqFIxHJckaiSG0xJFrURQLYkclY5USiYlUshRyaRGErggYVyWMF6VMK5IO65LG96UlrwlIbwuoVySUGqlJa9ICDckhJtuf+8PpSnft334xMefj5sFUSUmb4jJx2LyI1H8Rr4Q1L8W4X23skCpoSk3DHZpk6WmzUuGzSFtUqscLiuTK8rhphi8KXW9q+tKgzu8Jh6uSSDnJIpL0torqOvl9G0RrkkzzkkUt0SolWiuSRDviuJdMXhXNO+K5qb4cVnacUByXelfJ/pPSTynJZZq6cAl8ee88uOkCmC99uU5syk7tMlaw+RFw2SZYbHQtFhtGPz+zv0luB9VaraVbCBGbhMvnzxEUn9CrHyLaHmLMWmfcX5Ptyeai5cX/5Se8iq58ip5coEiqWKIHGCQlDFYSshXu8nUO8nUO+msd5Gjn2eg0Y9RRhZTdT7P6ByWqAEs0tmsUD1Zo7qxQXVnm8pjl5ug3ueV1HmUSB6lkk+Z5LsLLurK39ct2hjILhnMXiliv/SlxOxPZyOCEAkiStoSK+05uqKCo8vKqFxcyrEVFQ/97axcXcnBBQdcDnJwwUHeXfsR09UUFspyFskSxunR5FhdGGj0ZqgxkLlqJHPUMF7QXXhJdWOTymW79GWn9Hcl9WA2yjhWykxWSzHL5TkWyPMskGUskqUskUUsk3lMlgnkSAFdJI/O0o09Y/ayd9xeSmeUUTppN6f3HHvgNi8o/mI+fK7qNNWLdlG9aCfVC3bcRSc7gkz7H5e6beSvx8fTAlM7d12bNDzGJw+d4/i+sxzacoay1bW0NzoTbfcg3upNsjWIdHMUmeY4ssxJhNmZj/ysnKy6cuJKazZs2siGTRtJzej4UGHX1NOaFk6Cm6IeRJo5lHRzOB3NkeQaM7xiur9eQX/9AkX6RfroF8jRz9PFmEEn8xk6G3No4om9T1T7NRDVceZyUvQWUvRWUvROUvRuUvQ+UnQJKbqcNF1JmjpOnN5LjC4hXFfS3jhEuD5ChK4kUh8nSlcTrU8So2uJUWeJ1XVp6nj1Gh3UdRLU6ySoN0hQb9FBvUsH+YAO8iEd5GNay5iHis6H8Tjh/Kg09YM+63H3Rxrvkzn33TN52P56VEW+z+8IuVmPvt5opJH/zty7KKqRRhr5WvCVb0AjjTTSgPpyx1/1j3YjD2b5zDWIPD69eq8keRIB/WUl9T9DD6EnFdQNpei9F10+RjsCnGSaOR3wd+Lw80TjeFrgeJp/5X/fV71vG46dL1P263HcK7FfKbt51zG59xzV3BrppqMnNRDSE2hujbtLSgdaIwiwhrliehDN7H74233wdwrwc/LxcRIf+3ePHTv2gePn/5m/jQki/HltDL+vEPzkC5ne3JpMhL7ocoEIfYkI9Qod5TK95BL5qoZ8VU2+qiZPVZGnjpNuvHDfZ7e1Ckg3lpBizCPJnE0Hs5h4cwqx5nhirLFEW6OJskYQaQ0l2pxKtFlMjDmLVtZwfJ0c/Jzu+Dl5+NuFNLP7EWAPItAejr/d5x8yRgI8NkEemw6OTV/bYpht8YJpsMU0KDM0J7Xmiq4rA/sDJdxcv56qgfM5mjyujpTxHE0dz9HUCd5xIVIn/wOc9nQyp5FhziJN7yRVv0yK3kSysY5E40USjCVEmNNpZvfA3+mKr5OKjyevkCxUAAAgAElEQVQOz99pwUlOtsUrZTcfee79l2LhTRHOi3Detw2lkkOFZHFe2nFWIjgtsW6Sry5JXSUxHFHRlKsodqtINugIlrlJ6q52WyKcYFo9QlL7enwYakYzzoxnstmBp8x4hpjRhHkC8fe08aaoQ50kN0WdRbjdnSi7JzFWX+KtgaSZT5FlzKCd3fWhnxNrjiZLXmTl2FpK15/j4sWLnKq+RNWhy/fth/oS+EprmksUmaqYAv0SQ6SckVLJCKlkmBxjqFR7qUtRH2aYlDFY1UnqoVLCMLWfUVLCKNnPANlCpjxLqKQjIqRID3rKa/SRC/SWixTKRfrIWQqiJtJfVjJflrNZRrNNRrBdhrFWprBU5rNThlAihXfJ6XLp5ZZl7km55FPhismNMoZ1aiylqgc3JJSPxOJHIvxICd92k9XvuknqGhXIy0YILxrBTDODKbKC6Wa3oIPTgjgniBgniCinORFOID6er4+grifM40ui04xOdiC5dhCZdt24y3As1poGe02Ds4bmfa34uVJ8rhS/VKpOLKu6Us9/FOF/yhfSuZ4/i/CpCN+XAP4sdUnq/xTF/xLh39x//61S/EwpfuguBPihsviJ8vA95cNHypdvKX/eUwHcUC15RzXjhjTjNWnOK9KCC9KWUxLLSUnmNWntlvluy+vSijKJ5Gaf5YyTACZJINOlBbOlNfMlmjkSy3xJYJEkcrzlaHbJAPZJb1dSd6dUCtgn/SiRAsoljwo3VV0/bkqkN0ekC2XSg3LJ46hkckQ6c1i6NkhT57JfCimXvLtS/AekOwelO8cljUOSxQmJcSV1LDUSxwk3QV0lKa6krjtnHJIMSiSPg5JFtYqjWhLccuERnHGpkViqJJlqSaRc8jksXTkpyZyXKF6VMK5KW665ovq6tOKahPKayyUJ5VUJ4arZhut2W25ZIXzUJJDv+QbwYUhrbubk8vqs2VxI6crP3eP3udTJ6Y+U4jWlWG9qXjY0R7TmqDY4pCxKtckJbfKK0rymDG64izveEIMbormoHM6rZlyUEK5KgLdsd53INu4S1BckjvPSjlsinJMI3hB/3hXNO2K4olpxXQK5LGGsk+mcklhOSAInXdF/SmI5LdGckChOqDYcV74cVL5s0P4sNprwomF5BfVc02ShaXLBnYs/au5SP+dxJI5wOUu03CRWvu2W/f7EK6fj5F+Ik+8QI+8QJa9TFPUznhu4/onm4j3lNQrlEr3kHJnqHN3kLL2lhiKpYLDaw2C1k75qG9l6M530ejL1OrL1errrjRTqRYw0Cnja6MJ0nccsncdcXcgKNYA1qi+bVE+2qTx2qjz2ST4lbh/qekn9hajuSbn0dM+TfdkjA9kmI3lW1nFk9E0+q/0twdKcCGnNtLwJHH/xAMdWVHC69MRDfz8PLjzIocWHvmBJ3eOegpcp1iOYrSYwW4/meZnJCjWWJSqbOUZnio0MphjpTDFSeUb351n1NMtkOvNkMbNkHbNlDXNkFfPkBRbI88yX5W4yu05U18nqxezPLKGvFJApOeybVk7prArKnz1A+dwKLtSee+T11sWLFzlffZoTz++pY+nuu0gz2pJmt//Kz/GN3I+vJ4T81AH86tX/hSO+/OJthz/d+WKed/LQOY7t/UJShxtZxFg9SbT6k2oOI8McSxdzMt2MGeQZc8kwxxDkRN71GQ1TqA8b/xs2bbxv26wmvvh7Igm100i1hpBuDqOjOZJMczSdzLHkGbMp0i9SpFcyQK9ioF7NQL2aQr2K7nolXcxJZBlzCbf63yWqW9gFd4nqdubTpBovk6q3kap3kqr3kKr3kapLSNXlpOqDpOljhBmraWtsJ0wfJkwfIdw4QoQ+SqQ+TqSuJkrXEK1PE6PPEqsuEOcK6nj1utub+g0S1NskqHfcftcHyDLWkK9KaSZRT1xJouG59093bj5xMvre69cvs4D/n7Xd2d+TnGwLpbU3Vf5l+csdWP7Muq/872ikka+axrLfjTTyteMr34BGGmnEpXHS/fWn4fF60jRnw3LLj5PUT7p6+S93oHun/K98fzyKv6Zn8sMuUkPMPAKcJJr9g8q4/TNSv/rzSVdMP+4GwytlN5/oNctnrrlvWwKtga6IHu1SL6SHE2ANo5k92JXSRa6Y7ou/U4if0xM/JxdfJwdfpytNHpBcfth3sKGA+z8ZeSACIvyflK78vxOXUCBfSOogaxqR6moDrhGpXidDrlAgl+klZ+glp+glp+gpp+ipaghyUu/63DCrH52MVXQ0lpFmLCTFmEuSOYsO5jQSzKfrSn+b44mxniLOLCbOnEW8+SytrUH4OGk0dTJo6nTC1+mKn9Mdf7sn/nZvAuzBWEZLb5/26n1nebXiLbRj4XgCsTyh2J6/7w3VeMcm0bEZZ5nsNjQHDc1nGXX7tKrvHCpjR9cRN5rK+DE8JdGI1KXyRYS+XcLINubQ2VhIR1VOR11Cmt5Dqt5Bit5CsvES7c0ZNLeLCLAL8Hey8XXS8fHE4/M39KVu7fGnkx1CVzuUcMv/rnFZPxbq+VHxKt6UOkn9qgjXAmM4JO04JslclJack3bUSgQnJI4qieWYRHNIIilT4exS7dmq2rNKt+M5ox3jzNak2y1p7QTSwtMMf4/vQ7cx12pHHyucAVYUBVY4eWYH2jjhNPOENUhRp96Toi4kziqigzWEJHMkHc1JZBmzCLe73/f+OdkWkyZMe+B5tPrIpSf6XTow4xaFej0D1G6Gy3GGygmXOkk9RI4wSJUzSNVJ6sGqhCFqP8PVfsZKKWNlP/OCJvLdsl/wflk4N3b3o5uspJ+coa+co4+co686T5E6wyx5ifUykY0yjs0yhq0ygp0ymF0yiFLpxUqZ5RXTZa6crme/9Hb7DfejRPpyWHKokB4ckEIOSgFHJY8rEs8t1Zw3lS83VV0K9JRuzl4jlE1GKLPMEPpYofS0Q0i1Q0h2gungBBPvtCDZDqatE/C17Ecd6mlKuONHB6cZoZ6mxDs2Y22LYstkpWmwzTQ4pzUfKsUHSvG2VtzWmk+V4pdSl5r+k9SV7f4fIvxETP4sdeL6dyL8UIQPpRm/FMWfRfEfYnpLgv9OhM+V8IkrqH/m9qb+TMTtUW3yE2XwifLlQ9WM95Uft5Q/N6U5b4oPV1Uzbik/bqggbkpzbksAH4g/H4g/G6UZUySYD0auYaSEcC7haUqkDwcD81gdkMM8SWChJHIhaRp7m4xyE891/ad3yUD2SR8OuKnoCsmjQvI4JNmUST6V0plyyWaTjOW4pHJUMqmUThyRLA5LVw5Kd8qkJyWSR5n09ArqcunJoXsk9Uk3DV0jMdRILCck0U1PJ1AtiZyU2LoWASqGgyqDfZJPuXThhMRTI9GclgjOSDi1EkGthFMr4VRLB6okmQPSncPSjZOSxgWJ4Yq046q046q04oq04lVpzRVpxesSynUJ4YqEcFqCue605Q27NW/YrbnVpBXvhbbn+pSpXD5wgNc21fADqUtQf6QU57XmLbf8/RtKcUUpXtWKC0pxWWkuKIOrSnFFaa4ozTWled19vK40l5U/p6UtlyXE7Tet6lLWorjtpqiviz+nJJlXJZTbIrwlJmclkrfEw3sivCvK+3hdAjkrMWyRsVRIrlf6n5BYTrkLAk5JJMdVKAdVC/ZpH7ZpH3brJmw2bBaaFnNMk5mmyWzT4AXD4OSMs4+c79TPX4JlPuFSQ5S8TrTcIkbeI1buECsfuY8fECPvEy03iZRXGJLwc6bl7+a1ioxHzsd3F4+nl7xCoVykr9SSrk6SpqvIlioKVRWF6hAD1B4Gq80MUhvI12vpZKwiW79IN72CHvoF8vQKCo2pDNAzyLWy6GGFM8hMYZKRQbHuzguqD2tUIVtkADukgD3Sh/3exRlfpKkrGlAmvdgr/dkhw9jXdADVWZtIkTBaSCDB0pyqdYep3ljJhTMPlr1njp7h8LJDHH7+8N0sO0ScxLFCZrNJRrFWjWC1GsFSncdMNZgpqphJahrFsorxsoMJspWJsoXJspGn5SWmyhqKZRUz5UXmyHLmynLmeSV1naiu43nmywoWyAr2ZB0iVTpROvsAB1dWUbnp4WJdRDhevInjxZs4U1HNyZX76nhhHydf2OslUVqSZLfF7xG/4418Nfh6QvA1Q/CTYPwllI9rBvPTc3/GEo/3e1efpG4tSewq7kys1ZNEq4g0czidzPFkG9PINZ6lp15IH72cIr2GHGMGIU4c2rHuqhL1qOvSB4lq2+NPkJNGazuLjuYIr6DubI4jy5xAT+M5BurVDNJrGaTWMlitY7B6iZ56Hd30fHKMqWQbC/B4omjiicPH6UCIXUBTJwNfpwt+TjfCzKmkGptJM7aTZuwiTe8lTe8nTZeSqitI0weJN3YSbM2mjS6lna4kTFfSXlcSro8RoauI1CeJ0qeI1rXE6HPEqkskqGvEq2vEe0X1TeKNrcRbY0gwnyLFnEFnvYqeqpwkNY3f31n1RNeXDzr3PkmK+kl42Hv9tWGO+vT8vce+Pkn/zxgSqV90ce81/GPvOX7Dk+iNNNKQRlHdSCNfK77yDWikkUakcbL4z8C9JWH+cocnuih4VBmsB120PenF3L19gb9uPKxv8OOk/oNoXO374PH4+R2hW0befePpYbL/YdSWffHax92MeNC4a2b1dkV0vYwe5C3h7W/3w9/u7aale+Ln5OPn5OLndMPX6YrjicHxRON4IrE94Y/9u18pu8nv76y6K9l9SeoE9W9FuCHCBhE+nLWOWM8X/Zaj1JsuN93Ht+nupqAK5TwFcs7lLJn6pbs+s7nTga56M52MVWQYL5BuLCHVWECyOYck8xkSzZl0MKe7sno6ieZcWtl98Xii8HhiaOKJp4mT2KC8Xxa+Tg4Deq1k54bX7xaNhy7SKWkEvpJFyZrx2J7Iv2mcPCn15eOPtB/mZUdAL2pjn+bTY77esSEizO5USjdjAZ3UfjJUJR3VIdJ1Bel6H6l6B5HGAoKtUQTZgwi0C2nmdMPP6YjjafmltsnX40Oo40ec05wUuwVZdii9rNaMMMNJ182959/68X9vouBNEW6KcE6EchHWijDH0MwzDSZYDkVWU5IcPwZZATxnBDPHDKXYDGaxEcwcM5inrCB62wGEfomb2e09zUmxW9LViifdjiPGiSPQiSDIiSHYifemqNs9IEWdZA0nxRxLujmBzkYxOcY8Iqw873s/NWH8Ey/8edy5trlEUqT2u2L6C0k9RCoZpA4wSFW4orqUQaqEoWo/o6WUKbKSyWoas3URM2QLk2UPU2Q3T0kJ/eU0Reos/eUM/aWWIjnNdNnMBhnPJnmKzTKGl2UUO2UIe6WIA2755nmygpdlNHulHztlCHtkIFtlBDtkiLd87WHpRqV05bhkUSWdOSmZnJROVEkXTkpHLqv2HNEt2Wj4s9VozWbdkrlmKwZZrehrtSTTbklHO5Q0O4RkJ4RMuyWRTnNaeZoR6vEn+GsoqkM8PrTz2BQ4FkNsi7G2xVSrrq/8RtPgoGFwQ2uqtGafYXDU8PADVyb/m9SV/f6jiLcEdL20/r0IPxDFj0TxC9H8QRT/QxS/FZPfi+IzVSe7P3H7Gf9aCf/qiuqfufzCTW7/TCl+qhQ/FuGOeHhb/HlLAnhb/LklftwWP94Tf74tfnxH/Dml/TkvMVRJCq8ljadCcr29pRdLKle6L+Zc4nSWSiIrJI310p0dbhnvQ5Ljlu7Occt3d+eIdKZccimTXColjbUygaOSxnFJolIyOCKdqZROHJRsDkkX9ko+pSrjrgR2heRxULpxULpRIj2pkVhKJcdNUUdTK+Eck3SvWD0qGdRIDCdUNNUqmqMqkd2qgP2qGwekC6clktMSQa2EUSvtqZVwzkg4Z6Q9VdKBo5JGufSgQgo4Jamcl1helTZclZZck5Zck1CuSSivSwjXJIRrnvZUu5L6htOGN5w23PYN4602Sbw6YjKXNm6lpQhbO2TyplJ8qBQ/F+FnInwmwk9cWf22srimFK8oxSWluKwMXlUGrzUQ1VeV5hXVhFoVzlXx4Q1R3BTNDTG42aAH9XXxo1aSuC2ON2V9Q5pwTiJ4S2zeEfH2j39HNG+IL2clli0yhi0y2l0IEM8xSeakRLu9vCOpkVYcUsHsVm3ZrH1YbfhQqm02aZt5psXTpslTRip91Aby5BIBkvzIuY0t4bSR3YTJMSLlMlFyjWi5SYzcJkbeJUZuEy1vEy03iZKrRMg5Rqb8grGdDrFq4iJu18Q8cD60u3gCefIaPeUyveU8feU03aWKVF1Jsq4gX5XRR5XRW5XRV+2jSG1mgF5Nb/0ieXoFuXoZeXoxPfVCCvR8euuF9NLzyTLHkmMW0MPsSKEVTj8rktFmAuONDjyju/K86s4q1Yv1qhe7pJASKaT0AaJ6n/RjrwygzClknxSwVUZzOGk1n535d07tO8H5Uw8W1BcvXuTMsTMceeHIA4mRGFZHzWKeLGGeLGaS7GGMVDBaDjBWynlK9jNO9jBedjJBtnkl9RRZz1RZy3RZzQx5kZmygtlqOc+qZcxVy5inljJflrFAlrkJ6xXMlxdYIMu5vuxb9G5TxME1Jzi+/+wjqzHtyRjKB8WBBEgTal4qo2ZdKTVrSqhZ/QXf31tJnNUK30ZJ/bXD1xPC/An1krolAdKaT6v/QJC0J1giuVPdlp++4UNTCSJA2lI++xWi7Tw6WP1JM0fQyZxAtjGNHsYcCvRi+umVDFQbGKq2Mkr20ksWsaO42vs9ftyc6akJ4x/82+x0pp2dS6Y5xiuou5qTyTam0E+tYLB6iSFqPUPUBoaoDQxVG8nXW8g15tLNmEekVUQTTwxNPAn3lf0OsYeSpl8mTW8jVW8nXe8jXZeQpstI0+Wk6DLijG0EW8/QUh+hrT5GO32UMH2M9rqKcF1NhD5JpD5NlD5LtL5IrHqNOHWFOHWdGGMtMcY6oq3BxFhDibVGEGeNIt4aTZZeSa7aSRe9hu0z8v6q68l772X8NXK64Xvce9/krxXJyakpd1UI+7LH/G/BauL/D//uKLOuzU/9dVHDe0/1Cw4a7zc20sjDaRTVjTTyteEr34BGGvnG0zhh/Oeh/pjdu7r4ScpgfdnSWY8cM1/z1H1O9pOlqB+1nxr+/5ysxu/Ig2jYl7rhePoyJdZEhCXFeY/c//UXuQ/rXeVn57oiutCloIGU7tEgLZ1NUyfrPjH9ZZLC9X9z/SKRz+8I/3GunPMiXBZhjwiLRJiTaN71urZGKdHqPaLVu0Sr94hR75OsbpMi7xFtTqCT3uSykWjz7psUOXoPXfUmsvRLrqheTrqxmDRjIanGPFLMuSSZs0k0Z5JsPktLO8f7WsfTDscT3iA5kYSPk8aQfkvZ/tLrnDj+CjXHLrJ97TXWL7jKilk3eWnxDS7t68IH59ujTANfT8A/fCzVX5ydaDOGk23HsEE6sV468Vq/nLvGQ4TkkqeXk6UOk6lOkalOkKGq6KiOkK7LiTFWEmo9TbA1liB7CIF2b3yd9L95+8KdAFKcFnS3W1FktWOMGc7nd4Tni1fdNWbrx/Bf7kA/EQ6LUCLCJhGqY1N5Q4QrSrFHa9YbmnjHfuhn+nscPE08j9wuH08wTT0h3v9u6gnFz9OaMCf6Ljkd4iTS0kmltd2RtnYnN0Wdd1eKOtkcRZo5jgxzMp2M6XQ15tBDL+XlWZV/k5x+0Dk3Xobfk6A+wRA5ziA5zCA55IrqcgaqUgaq/QyXEiaq55moFjBWj2GCbHMF9S6myC5GyhEGyCkGyCkGyikGSg2D5CRD5TjrZDKbZSxbZDQvy0i2yzD2Sn/2Sx92yFC2yVAWyRLmyirWy2ReltGupB7KbvWFpD4qXah2BfUp6cgpSeeUpHBcEtmnE1hpRLFZpbPaiGSyEc54szWDrNYMtlrRy2pJJ7slGXYoOVYbEuwWhDmBtHMCaO2K6hZfI1Hd3GOT6tjkOBYFjsVA22K0bTHJNim2TJZYBi+ZBjtNg9mWySLL4JBh8F1XJv9C1ZV9/rUIP1fCv4vwJ1H8h9QnqRUfih+fKs1vXEn9b2LyO9F8Txnc0AafKs0vlOJzJfzSfd9fufzM7QP+U6X4VFl8W3z5QJryjvhyW5rymrThA/HljvjybfHnLWnOuxLILQnlnMRRKwlUSwrHJY0j0oXDks0zEktlQDblkkeZFDBXcnihyUAOSG9qJZOD0sObij4sXTkm6RySrpRJLmelHWXSnUrJpFoSqZJkjko6lZLJEcnikFsGfK/KolxlueWS68sk92ggqfOpkRgOSxonJZ5Tbir6lCvWaySeE9KBY5JKlYqmSkVTraIol67slnwOSzpHJJ1TEs5paU+ttOOMhLmp6nBOSRTVEs9xSea4ZHJYulMlGZyVWC5LW65IKFddSX3d7Ud9XYJ53Qnmuqcdbzhtue0XzrstYngzPJ1L/Z7i/PCpFIkvPy1ex8+k7rj/yuXXUiepv68U77i9pq+qukT1aaVcSW14JfUV1YQLEsgNt9f1q2JzRWxuiOKWiFdQn5EEzkuUt+z32yLcFkW16sCb4uEdES+3xOC6+FMjSbwso3lZRlAmPTgsaRyVZKokmpMSySmJ5KREUC2hlKtmbNaBrDGaskt72K1tXtI2o/QY8qSWHuoMeXKGHnLukXPlptKd1rKVdnKIcDlLhFwkUl4lSl4nSt5wH68SKVeIlMuEyynGZXzGtO6/YtnQ33Bk+R/ve89rxbVMlU3ky2vkyQV6y1n6Sg395Rgp+hDJupREvZsitZHe6mX6qm30VdvpozbTV69kgF5GP72EAr2QXnoevY259NOzKdSz6G7MIMeYTndjOvnGCPqYGQwwMxluxjDGjGO8mcAUI5FiI5nZRipLdSYrVBc2SQ67JZ+DVn3f9j6UGX05aPdmq4xijcxkjcykdkwOv3n1T4/8jTi++TiVqyqpXH03URJJlERxZfYmpskmJsh+JslexsgBRstBxkg5T0kJ42Qv42WXV1IXy2o3Qf0CM2UFc2URc2UR82Qh89VCFqqFLFKLWCwLWCwLWSjLWCDLmS8vsDb8GW5v/JR4SSFSYqk+cOGB21w/FzxevAkRIUR8iZAgIiWIaGlBYUQnoqUF0dKCj8tbMCypD0H/F+ZVjXw5ctNb4GeG8F5NN6+k/nZ1Oz442p4WEsk7B6K5U/Y5s/u/wHuHI2liB+LjCaKpJ5hQJ8Fb+jvXmO2V1IPUJoarHYxVpTwlFRwuHnjX9/lxc6aH3aNp7iQRbhWSZY6nizmJbGMK3YxpdDOme8X0MLXJZTNFaiv5+gXyjNnkGs+71wTx+DhJtLGGuJWW6kp+d9TbSdc7Sde7SNN7SNP7SNdlpOoyUnUFEcZqgs2ltDSO0VJX0k4fo52uor0+QbiuIUKfJlKfJUpd8ArqKL2b9tZAwu3eRFh9ibSKiLIGNpDVw8jSa8gyVtPZWE5nYwXbZ+Qicv8C0P9b3Huv5a+9X6a09r7f88WrHnvcH5SifxKaeNri7yTi68Tg7yTi7yTi8wSLr//e5GRbaMdi+TPrUKbB8mfWseiZxvsojTTyOOrPFY000shXyle+AY008o2mUVD/c7H0mV6IPLjv3ZMc77/HquLasq9/irq2Qj9WlDTch/UXwA/bp40XVw/nQSs/65PGDxqbDff77++sIlIHPHJS/pc78Ps7qx55DOoSALluz+VuXiHt63SlqdP5LinteCKwPe1d2v1Vf3P3Tvl3bZ+IMFOE/3q+hOo8Id8yiffcLR9bmM/SVsqZPfYms8feZMf6q1y8WFcy/Ffv/MHb572+RHg96cYSuumdZOutdNEb6azXkmmsJMN4gY7G86QbS0gzFpJmLKS13eOR210nq6MZNmgeJTuvsvKZ66ye8zozBt9i3ri3WDb9Jmvm38BXuvPdM/8fH15ujYjgZwYQ4GmB/z+gD3uhFc5cI5UDksf5LpkcC+rCsRZd2CpdOBaQy1w7zbuvAyWC8cHb6aqq6aQukanOk6nOkKlqSNZltDEX0dqcQ0trKsHWU7SwR9PEE/F32c4Qjx/RTiAZdjC9rTaMNSPorILuq2Zxb1/7jiK8nj+M9zt0ZYc2uSbCZVfQHNaKXVqzwdBMMg3ae2zCPA+X1o+jqSeEZp52+Dmtae5E0+I+Od2ZMLsr4XZ3Iuw8oqxexFp9SbAGNUhRTyTTnEqWMYtsYy6lM6793QR1w3PvkowXG0jqEwyRKgbLMQbLEQbJIQaqCgaqMgaqEsaqpYxTixittjJCrWK0Wskk2cVk2cVk2eFK6sMMkpMMkhMMlhMMkWqGSBXDpZJnZK2boh7JPFnBWpnKfFnOElnAIlnEIpnH8zKH+bKcqbKNZTKfrTKSnWooe2QQ+1QRx3U2RyWLE9KJGsngtKRzVpI4ohLZrhPZotPZqlJZpTOYrzNYrBOZZ4RTbLZnuNmabLs1XexW5FttSbFDiHaCiHSaE/41FdUxHpt0x6aLY5HvWPR3e8qPti0m2iZTLZOhtslI22KmZbLLNDjqlv/+RCl+rBS/UcL3leL7SvijKP4sdeW8fyPCD5Xmlgrhh0rzmSj+4CapfyMW31UGb2iDj5TBR6L5sVL8RJn8XFl8LppfKcWPlMn3lMl3lIcPVRM+Vk24KLF8ID58S3z4tjTlW+LLTWnBB+LH++LPWxLM69Ka8xJDjSRyQpKpllSqJY0TkswsieF4wAD2SV/2ST/WywBKm46hVAo4JHmclM6ckE4clwxOSBJHpSMHpBtnJIJd0p9yyXV7YSdQJckcl2QqJZP/n733jK7qStN13zlX2BuQUM4RISSCBBKSQAGByBmTMxiTTXICYxMMmJyTMdGAAJFzNE7YOJdxd+XsqnJVu9vV1e4+t/6dc+4dz/3BRg02DmW7mnKVfjxDQ4ihvdbcc23NtZ75ft8eVXBAhaxXP54xRewI9Tq/WVb+Zor6Zkq7giLFZB4AACAASURBVB2q4pjJoVqtqFEex9WYE8rioAo4rPxQ2e9catSUAyabA6YxB0wTDqo5m01ndplCdpo27FUBx0KS+qRSOaEMjik7VD48OyStm3BSTdirdhxRIWeVzUUlc0UJXFU8LyqelxTPC4rjRTeOi4rl3ZgmvBOXw5txObyUX8m5AQ8wRpG8lhTBdUXwpiL4sQL8i8SHEr+Sw69DGwp+XJuoNpw2hhprOB4S1ZdNPS6aKC4pnKtyuCqP5+VyxbhckeW6bqalX1IYp5TLRTW6Q1C/JnFGyRw3kbwh8ylJbbmoKA6rkHUazDoNYIP6sU1V7FEbDqsJNSaLw8rkqDI5ogwOmATW2QjmO1GstvXY5ASYbIbQxRymkzlKR3OEKnOMTjrJtOLrn7uujtRwkrSSNO0kQ4fJ1HEa6QyNdIEsXSJLF2mkczTSGTJ1mgwdIk27SNFmkrWWGE3AU2rt76tSS5abgawxvXnUTKC9ztNNJ+ipI/TWASrNblrYjTR31lBiV9DdLKG3WUxf8xS97ZP0so/T0yykt32U3vZhetiZdHem09NOpa+dTBdnIhXuaNo7o+jojKaLM5ruzhj6OP0Y4pZ8RlI/5BQw27ZmZYMSVqgtG1TOgYZ92apKtjkd2a4OrNQYlmhKraj+z7f+D9LnS5qadTUcWHrgM/xg2y851WsHQ9WO+ZrCAs1kvmaFmMlyjWWZxrFUD7BEE1isiTylSSzUZBZqMgs0hQWaykJNZaEeZIGmsUDTWagHWahpLNSDzNcUJmkMD2gU96kvrVVKE7UkQ7kkqRH1Fc+fb8DyyRfuuq6VxLuT9/DRuY9JUxQ/r57DD/dF8+u9PydT0WQqml/v+wWZgXiigl893Whc5w6B1aqo9T3/G/H3xkc3RFV+L47sOcPiR1dR3KQ9kUohWmnEKJM4ZRGvJiQol1e3NaNb7mjS/SKSAs2pH4z5zO+LDmQSE2hMrteF9s50OtlHGandXN+Ze8da8YuuhVtrps875rhAMY293pQ546hwJlDpTKK9M5Uu9hEGmtUMMmtCrGWwWUcfs5HOdhFVznyyvf7UC+aQ4vcm151yR8nvYruZIruF1vYZWttnaW2309rupDBU7jvFfZR4ZxWJzhESbQ1J9hBp9ijp9jiZ9iSN7Gmy7FkynWdoZJ8h1X2ING8oaX4H0v1OZPhdQrK6Z62sznWH0dYupsiZTZEzm2LncbK8wdzXti0BE3NPnpHd/szk6z4vmzdt6R33irf4uil6p16A8EBz4v1uxPodiPbLyPDGk+INJ9HrR7zfjRi/kshAEQ0DzWlwDyR1HXXU8fW5F591ddRRxx3c8wOoo45/WL6LvW/+0bn9ZufbKtv9Vbn1mpd3v3bPx+HLuF163rrhGzFixGfO5W5lqu82nnXXylcf7y/j9jE/OyWZebaYUW5TKso9Tu62tbvML+9+jdnTnM9NT9+OH0y7TURnEwg2DvHfSWk/mP61pfTd6FDelcu7X6s9r3lTlzBv2lIyPyUZjet85TLJt4+TsZZoL58OZieV5hna2U2U2TWU2hW0tcto4ywJyer5FDtPkep1+UrHXZDaiTkTXmN4+ZuM7PA2k/q8wcxh15nzwKssnPEKyx9/iTBV4KoxjlKQREMbSVwwieRABomBVKKCcbj1IvGCcfiBfJxgCm4wEzfY+EtfPykYQYmfxBA3hwW2mBWmlI2mgu1qz7rSiWxVOVtUzn6nPftUzg8mb0C62e9sQcU5OqiaEvMCJeZ5Sswlis05mtmdpDuLSXWfINmdRaI36QvT0/WDcQS/RoopKxBJiR9PDy+VAj+29v39sjl/vSic59WQiwrjgglwyhgOWsMz1rLWsSxxLE84DrNch0muQzffo0XAI+4bCOtgMJKYQHatnE7zy8jw292U035nmnjdyPV60dTrS3NvAPnuEArc0RS5D9DGmUypM508O+RbFdS3+PMN2D150B2S+laS+j5VhyT1Hto5k+lsJzPYbGCIWcNAs5hBZi6jtYb7tYlx2sQ4bWCctjJU+2rF9AAdYqAOMkgHGKL9DNVeJmgNU7SSoaHE3QStYaqW8Yie4CHNYa4e4Qk9xON6lAlmAw+a5awyo9mqvmw3PThkyqhRG46ZmynqGhWw1+SxyzRnk6ngWbXmWRWxRwXsNq3YZVqyxebxpG3OBCebDn46/dxGlPiJNAv1pG4SEtUZgShSg5EkBSOIDza85z2qI4M+jYM+eQGf4oBP+1Ca+paobh5K/3f0PUZ7Lktch22OwxVruGYN563lvVA/6Vet4Zdy+EQO/0s3S37/VoZfGMs/mwbcMPX5pQz/IcufZPlQHj8yNwX1L4zDj4zDDePwS1k+kMPP5PNDU48fmgb80NTjTRPLDRPkmuJ4X/W4ofq8r/q8pijeVQPeVnitpL6meK4qhbPK4oRyOKbmHFE+R9SS3cpmoLKZo7ZsVzd2qGuoHPzNtPOt3tEHVME55XJWWRxVHmeVwWHlsUsdOKnGnFATjqkph9WCQ8pnn0rYq1J2qZKV6sMuk8tuVbBDnUI9rTvwXKiM+D5TwTbbk2NOHtuc7hxWc04oK1SuO4NDakWN8jmmHGrUjL0qYJ/J4qBacEi5PKd8tpgKtpgSnjHN2aE2HFEax5TKftOEfaYph5RNjbnZp/qM0jipRpxXMofVioMq5owac0kpoTT1zRT1PsVxSHGcUSxnFMNlRfFmZDbrFMn9iuR7PafxsiJ4JVRq/T015B015H3V56dy+JXEL4zh+8bwXkhSnzeGQ9ZQbQ0nTICrCvKCLBeMx0UFOWvqccl4XDV+qMy3uKR4TqsJl5XOdfkhQW24JvGSxKNOGudMBK/LuUNSX5fluHE5oGLWagBrNJTVGsxaDWS7ijmgphwyWRw0mRxUBoeVziFlsM/Es8pG8IgTzjQ7iB5mH13Mfjqbg3Q1B+loauhojlKlE0wpfpoXd+bdsXZ0lUicHiFRT5OiraTpOdJ1oFZWZ+o0mTpBpo6ToSNkqIZ07SNV20jWWhL1NPGaTbi60a6oIRuLe7PIjGCpuY+1phOrTCX97HCGaAM9VUMf7aW/eZYCu5HWdjVFdjlt7CK62AX0sPPoZefS086mu32YXnYWvexMujoP0t2ZQi9nEn3tBHraB6hyRlPhDqWDM5hOziC6OYPo6wyhrzOY/s4Qhjq9eMBpw1SnJbOcAh61rVlg27A1rCsbVE51RAW7vG5sViXPqgMbNDgkqaewq6jvF8qa0zWnObj8IAdX3MmPd33AC4/lsU7DWafhrNUIVmkMK3Q/qzSKVRrFSo1hue5nmR5gqcazRBNZrEks0iSe0mSe0hQW3sZTmswiM4nFmsgSjWdpSHAPVB96qztV6kCBSjkx+jLvbvwlycriwvI/UqR3KdD7bJ78r5+5R5qr5uxXGXvVjiQ15IPDJ/hJTSSpiuS3hz7gt4c+INVGkRaII+IrfM7bgMfP38xjxIgRd01b1t2bfDsYa6mnSBoomiO7znB4x2kObTvN9YNVd5XUyU4eqX4h6X4RGX4JjfxSsvwKUgMFhAXj7v4arkN9RVJfUXiqx0c3xA+uxPOry/8Xq/DPXS/96caiL9wYHh9oS447kHbORCqdKXRwHqTKmUEvu4DBZh2DzTqGmPUMMRsYYjbQzWynk11IJ7uYZL87md4QGrvjiPd71Jb8bmEXUWK3UWK3U2x3UGR3UmT3UGSfo7XdR4r7GPHObhLtCZLsMZJDpNtTZNgzJDmbiffmkOY+SZI7m2R3Esl+GSl+Bal+JWl+1adkdQ/y3AkUOg9T4MyiwJlFofMQyX4nUvwupPhdCZiob6WE99fhm1SPM9byXzeu3fXZwldJ0UcFikn1RpHsDSHbnUO+3URzZyW5zlNku3No5E4nwxtPqjeCJK9/naSuo47vOHVlv+uo455zzw+gjjr+4fhbL9Vcxxfzpxs3Jd6ny1Dden+/7dLet7j1uz6d9Pxb5NYC74tuZj+dePwi7vX5fBewAe8OaftFPD9lF/NsEbNtIbOcAmY6rRjgZpMa+HrlD71g0m3p6PRvXUh/HTqUd/1aPXxvH6c/34CXdubSyjxCpd1Khd1IuV0XktUraWuXk+71+ErHE+2NorGzlN5N99C/9fcYWvoO43u+yYMDb6aoH59wU1KfWflftZL6/Ysp/NeNa0TYSBL9YpK9LqR7o8hyJ5DqPkSkN5KA3xM30Ao32PxzJXVUMIzsQAwD3GxGuU2Z7OTxkNOKJ2wRS2wbunk3H6I0DcSyU5XsUCXPqR2HlM/S0FhU6CGqdJQSvUqxXqFYL1FirtLCHqSRs45052lS3SeI84ZRL3D342gYTCE2kEvDYOrXek+zA1HkBqLp7CXfde5/OlUt3UxfnFccJxVLjYnlgIlkvlOfndawMVTye4Hj8KjrMN11Gee5DPVc+vgunX2Pct8jJ+ARHvx68zAymE6q34YMv6JWTud4PW/Kabc/LdxBtHSH0codeUeKuoUdSF5e3rcuqPPyboqcV3c2/xxJfYDOdhGd7JP0NxsZaNYz0KxigFlKXzuPIeYJxmoT47SRcdrA/SFJPVy7GaBDDNJBBqmaXjpFb52ksy7TRRfoqyMM105G6lmGaRej9UxIVC9llubxmObwhB5mgaYzz87iETOf2eYJlukBnlUfDptSDquEGtuGahVSY/I5quZUq5xqteOQiqhRIYdMAdWmgD2mJZtNS5bbfObYFox18qnwkmnlJ5Dvx9Pic0T130qaOjPo0yyUpm4T8KkMeHQOeDS6beNET9/jCfempN7rWM45ljOO5ZBj2eU47Hcczlmfj+XxiSz/S+I/JH5lLL8M8aZpyM+M4d9l+Q9ZfieXnxqP38nygXH4qXH4oXH4qSy/kMMPFeA9hfNPph6vKCmUmK7PeybIe6rHG2rIe6rPu6rP22rA2wrj7VBv6hdNEheUwRllc0o5nFAux9WMs2rCXtuBMWrEJreUHerCHrVnj9rznNpzQOU8pw7sVkcOqoSjKuS48jmjTA4rjx3qyAllc1oZnFbmbWnqllSrNftVxAb1ZadpwXaVs1vt2KWq0GtU1grqfaaCHU5Xjjp57HPKOOU0CfWSzuSU0qlRC2rUjMNqxhHlsE857Dc5HFJzakwWR0wme0wLtpjWbDVNedbkskMl7Dc57FNzqpXDfpPJSaVzRumcURpnlcJ5JXNRSRxVCw6olDPK4apSeEGxXFcc+xXHAWXzSngjziqWNxXD24pilSK5XxGMVgRPqSFnFMFbasg7CucdhfOuwnhXYbyvevzAuLwbEtQXQoJ6p/XYbsM4bIKcMzcF9WkT4JQJcs74XJbHK7K8JsNlxYZS3olcUVxtivpmL2qx2dZnpNeAFz9V6vumpHaoNh4bTCkrNZS1GsRqDWKlBrFOXdllcjmoRlSbTA6YTA4qk0NKo1qp7DTx3G+H0NPsoofZRXezmy5mL13NfrqYA3Q2NXQ2R6k0J2hnzjC5aCVv7PwESYSrC7GaQYIWkqKNTGr/ex4o/z1p2huS1TVk6BDpqiZd+0jTXtK0kxRtIknLSdAC4vUEmZrEYLOEx8x4FplhLDZ9WG06ssqU0N8pZJltzkgtoo/2cJ95hl5mE6V2FSV2KYXOU5TZJ+lkn6SXnUMP+wjd7Uy6ONPoYafRxZlCD2civZ0H6GvHMcAZQ6UznDJ3IO3c/lS5/ejpDKafM4CBdgCj7EgesMOZbIczzQxjjhnKUtODDerIs+oa6rF+sy/1JrVjo6p4Vp1YqTE8V7Sen+78xReuDU8fPs2h1YeoWXOIFKXU8tPnfsue3B6s0zDWaRhrNZzVGsVKjWWthrFaI1ml0ayoTVPfLqn/W1Av0NRaFmoKi8xEFoX+zwLNZJ4eYn3OKDqrCyM1gLmazeOaw+rGD5CsLFYN/6BWUhfofZppE3++AT/d+XMkMUDjmKdZ1OTNIU5hJCicRIWTqIb87HhDPjz+e3oWRJMUjCE6GPGln8O3NoB+0d/Ue/234ruODXh8dEPUVyQnVrzI4V1nqNl+U1If2HKK6o2nWPjgGobbbB5tlkuV14IWfkvS/ELS/WIy/TYhSV1OY78dTfwO5HodyfBLCA8m4NQLEB5MZPbofoQrnoZKIEr5vLn9P3h3z38RVBae0j973ymv9l71yzYjRAVakOH1oKudTZUznW72cTo7D9PHLGKI2cBQs5Gh2shQbeI+baO7WUVPu5Zi52Eau6No6k4l0x1ZW/I7y51GG7ODNmYXbcxuSsweis1eik01ReYgsd5EEu15Eu0Zkuwpku1popytRDlbiHCfJMp9gnh3AfHuPBLd+ST4XUj0i0ny24ZkdTtS/fa1sjrL60O+O4V8d3Lo6xRy3bEk+pUk+e1J8qtI9jsS47bm6q7Nf1G7s2/8zOwbVhy8/ZnD3Z7dfNG1naZxlOoKJeYUrc0hCuwu8u3mOyR1ljvjU5K6O7F+e6ICJTQMtKDBV9g8XEcddfxtUSeq66jjnnLPD6COOv6hqCvv/d3n032APy2o7yapv6qovn2X8u3//1a/te/Krv1bifNvKun/fAPmTvvyJG8d/82tRPTl3a9hrK1NRFe0dbABj65eJvNtMY/aQmY6rZji5DHeacE4pzlj3WaU+in3/By+KV9HTt9NUt/ioxtiRvE52pttVNotVNgNtLObyfT6fuFxxHsDiPbGkWXP08geJ9NWM6DlUVK1llFVbzGh1xu1kjpGYzi04BMOr+zOC1v/TH11pXpVHwqynibaLCDOWUWCs4xkdxHp7nyy3LnkOo/R2J1EpF8RktTZta8dGWxAbDCcQj+RCj+Vbl4m93mNGe7mMt5pzjQnn9m2kPZeWu28qSj3GN82huVtorlc1J+DiuRImKG5O4BeOkiR3qJYb1Cs6xTrGnnmFI2dZ2nkrCfTWUOkX/WZMYgN5BIVyCLZLyIu0IzIYDqBr/Bw+NPEBcNJ/5JNFDbg1XL7v/fzwjlgYnnOxPCsjWGjjWai25AVjsdixzLXcZjpOjzo+kxx6zHWq88Qrz59/AZ09htQ5ofRJBgg4Rskq516AcKCCWT4FYwuf4plI47z9NBjLB54jM4xM+mVMI4SdxJtnCmUOTOQvjzl8U3m991EdX/V0NfsoI/ZRB+znv5mHf3Nau4zy+ltF9DPzmO4ljE2JKgf0DrG6BlGaQfddZbuOks7vUylXqS9XqBKV+moK3TWJbrpHIO1l2HayWhtZaR2MFabmaIVTNMSHtNc5uph5ms6i+0UlprxLDPjmWceZoWZwF7Tjf0q5YRfwXEVcVqtOKISdqsLNSrmiIo4okJqVMiBkKTeGpLUS00hU50W9Heb0M5LpcBPID8QT/NAHLmBWLIDMRT4N8t+JwUjSA+EkxSsd08/w9KCPlkhUd0q4FMU8Em6bf7FBH0G+C5b3Zty+hVrOGst1Y5lq2OZ4Tj09z2O2hj+Qx6fyOETif+U+JVMLe8pjJ8Zyx9DSeqPZPlVqKz3b43Db2T5nSw/CaWqf6gg31eAGwrwPQV5R/V4Qw14RTFcN5G8pTDeUf0QDbiuMF424bxk4riqZM4rkzNqzGllc1I5nFI255XBMbXmbaXwkhqzX2WhHtGV7FUlB1RGjdpyRAUcUBnPqT01KuSEctijSo6oBWeUUcsJ5XBcuRxUIQdVwLPqxEJNoNrksE9t2avykABvx16V/7ektuXUeMUcs83ZZas45WRzUo04pXROKJPDyuGQ8kKSugkHlctelXJYTThqMjlq0jliMthsitlqcthm0thkStii7tQol2MmMySlUzinVM4qjXNK4bySOKckLiiJc8rgiFpzQVm8rUR+qEjeVwyvKItzasmrSuZNxfKGYtmnWC60aszp2CqWqiHb1IzTyuGaYnlHYbyrcL6nMN4xYbxhwnjV1OOqcTlqDZutx2onjA3WZbVzs6LEXhvgpAlwxgS4aHxeksM1WS4qlvMmkbMmhRcVcUeZ79clziqS9n6QWW441+V+RlJfUjybTTxP2gJWaxBrNZA1GsQK05+VZgBrbFOqTQYHTCb7lM1uk0610thvUpmkJ+iv7fQy2+hhnqGb2U5Xs5tuZg/dzF66mGq6mkNUmaNUmlO00xk6O6NZOXQAkRpKjKawZOTHzOi1mqnd1jOp02YeqDzG2LKTjGnzIfeXfkiadpGqHaRqGynaSrLWkKjFPD3yY54qPEkv7We4WcIT5n6eMINZaHqw3LRnqSlimBvPk04cK20cD9pRDNAOhpiNdDKraWufpthZSIHzBKV2Dl1CKeruzky62hl0sdPpbqfR207lPjudAfZBhtgpDLAz6GWn0N9OZpiZwmgzhYlmKjPNZB7XOOZpHIs0lmUazXKNZqnGsVojWKGxbNZ97FA3nlFvytWIeEV+5bX2n2/Ar4/+Gz+v/j1JSrqDn1f/nlP927JeQ1mvoazREFZpKCvMUFabXqzUfSzXfSzXUJZqOIs1nGUaxWJN4ClNZKEmslATWKAJLNBEFmpSKFF9s+T3As0IMZN5msW6RpNZoMnM1ywe1+M8rjk8/8gbJKi0VlIX6gZtzVsMUjVzNZuR6s+j7hIe1lyGaTyV6k6lupOlDGLVgFg1oGdBVxKCUcQFo4j9kmout+TprTH6orTlvV7zfpfpUN4VSdRXFD8+H8MHZ/4fap49zcGtpzmw+RTVG04xotsU1jUbyji3Gb3dFrTx7iapK8j2K2sldVOvC828buR6nUkINCUymMpbO/+DGBUSq2Li1JYX1vwbV1b+K9EqI6DkO+7f6yuKBorh31/731/pPKICLcjy+lPuPEhn5yF62QX0sk/RzyxluLYwXFsZrq2M0DP01256mWfoY7ZQbhfQwplJoZ1Pg0AxYYFSGrvTKTO7aWueo63ZRxuznzbmACXmEHl2G3HufBLtZZLsBSKdfQTcFQTcpQTcRTR0FxPjPk2su4R492ni/I7EBVoSHygkIdCaRL+EJL/0jmR1jjeEZt5Ymrv3h3iAZL8j8X4p8X4pCX45CX4FiSFhHeMWcn5X1M02STv/8ucbd9tQ+td6Xna347jbs4nPqzpUpudpY85QZA5TYPeQb7fSwllDU2cJTdy5ZLkPkelOIs0bTbI3iAS/F3F+R6IDpUQEWhIWbEK9r7kxt4466rh31InqOuq4Z9zzA6ijjn8Y6m5k/36YN3XJ577PX1dSf1EJ8T/f4DsjqG9xu7C/dUP6l0r7k7vrqg78NZhri5jutGSSk8f9bjNGuLkMdnMY5Dahv5tNs8Ddy+V9F/gmgvqWxLvbQ4w/34AZxRfoYLbTyBvwhccQ7U0lx5wjy7xElr1EI3uSTHuIDLuXdPMsqVrHnD5/4Kkh/0KCHiFOU0jQfGb1+4TBZQcYXPoJYTpCmPYSqS1Em/XEOWtIdFaQ4i4mw11AY/cJmjqzyXcepth5gDx3EDGBotpjSAlGkhOIpcBPpMxPoZOXTm8vi8FuE0a7TSnyk76wFLoksiUOlHQk2x1Dod6ltd6hSG9ToGvk2mM0sdU0ttuJ9nt9ZgwS/JbkeL1o5HckxW9DfCCfmEAOEcEMGoTSLZ8mEEzGD8YTFUglIRhJXLAhyYEo0gLRJIW+/7rzoq8XzlYbzQYbzUobxSInisedSAZ49RniuUx1Haa4Aaa6YdzvhjPMa0g/ryFdvQgq/EhSvqGgdurdfOh9/vx59m04zbMLT7F2ynEW9D7KvO5HWdtnEuObPEu5M4t0U4r015XUt+b0qzub872df6SpBpGrXvQ2m+hjNnCfWU9fs5o+ZgW97CJ62wUMsE8yXOsYqP301El66Ayluk6ZXgvxKuW6FhLVL9WK6k66TFedp59qGKZdjNI2xmkjw7WLSVrFVC3lEc1ltnmEeZrBIjOVpXqAlRrDJg1hi4aww95HtTpzVKWcVAEn1Yrd6sJBlXFUxRxVEUfU+jZJXchW05J1pjVP2TymOM0Y6TZjqJvLIDeH7m4jOvhJdPFi6eZHM8SLZIgXQaUfQXEgnIxv4f3+pqSGRHXSXY4lOugzwnd51rW8YA3fM4YfS3yYk8NP+vfne489xu45c7kWlcnv5fMn3RTU/yrDL43lNzL8Vob3FM7PjeFj3RTVf5DDR3L4SJZ/keUPsvwmlKL+sXH4Z+PwrgnwtgK8oSBvmHq8aerxuqnPa6YB1xTOa4rkDYXzuhrwqgnjFRPONUVwUWlcUAZn1YhzyuS8MjinTK4pgetK4LUQx1XAXlWwT+3YpwoOqC2nlM8pteS48qkJ9bDeqY7sU1kolXy7pG7CETXnsPI4qmZsUxc2qRvb1IVqFdVK6r2qYL9K2ady9tub3JTULdht23PWSeeEsjijFI4ql6PK4LCasF/5HFQzDqo5NWrBcaVz1IRQGntNE7aZVqwxFawy3dlg2rNdlZxRCueUwjklc17JnFMKZ0Np6nNK5IoSeV6JvKAkLiqfl5XLRwrwsTx+oChetUm8rljeVCyvK5aDiqFaJRxVPleUysuK4AXFcUGZXDTpXDXJvGEieduE8YZpwCumAedMAw6YcNbbeqx1PJY6lpWOZbbrsMgJsMO6nDc+L8jhZTlcUhTnTSynTQqXlcirCtYmqK+HOGhSyQmEs8h1eUX1a+X0VUVxVVFcUBIrbCLzbQHrNIA1GsBqDWCl+rPM9Ge56cIuk8J+ZbPHpLPLpLHalDNMWxiiLQw2WxloNtPLbKGbeYYuZhfdzQ66md10M8/RTQfoosNU6QT9nFF0dXtSZTbQ3uxmYOpFUrWYye1+zkN9lzO95xqmdt3AxI5bGFe5jSkd/sDUjn8gRZtI0QaStZ4ZucuY3WI+U82jzDYPMtBsYLR5ijlmEo+YATxpurHYVrDYFjDRjWeKG88qG88em8BjZgSDzFb6m3V0Nk/TxplPa2cu+c4jtHIepqeZQw/7KN2cR+hlH6GPnUk/O4OBdiaDzXRGmOmMMg8yyk5glB3HZDOWh+xIKSsNcAAAIABJREFUHrWjecKMYoEZyWKNYLkGs1qD2KA+PKvObFdHdtb2Wb/JW5P33/U+48Wd//sz6+9ba54fn4zh+zXxJCiBeMXXkqAELgzYw/6mT7BOQ1ijwazSIJabgawyXVlhurDMdGKpqWKhrWSRacdCW858W8YiU85C05FFpivL1Y/VGsYKjWW57meRJrNIU1isySzUdOZrZkhUT2FebS/rGUzQ/aQqmzg1pkyvUqy3KdabtLPXqNJV+uoYT9qHWahpPOE8RDczlqerBrNvaB/aqTuFtoy0QBoxwQhighFEfZUUtevw5ORFX9q7uK462jfnVqnvMMUSrngilESkUvhJzZ+IUQYH5l6hjZtLa78FLf18mnutaOK3JsMvJtNvSyO/jMZ3kdQt3X4UugMpdCdS5E4hz47hxIJHiFc5ierA8ac7cfSpbtTM70GKevPD/X/kVy83qL0+/ulEEtE2nZhAJvWCUTj1Anj1wj73PKIDLWnqTqTSmUVX+xj3mZX0M8sYqk2M0DZGaBsjtY2RepZe2ks/s41Ku4QCZzaFzjyauJMJC5SS6A2l3OyjzByg1Byk1NTQ1hymjTlKvt1BhPMckfYUQWcnQXcrQXcTAXcdAXclDdwVRDmriXFWE+0NIzqQS0ygObGBPOICrUKyuigkq9uS5leR4w0NMZwcbzi53ggS/QpiA4XEBoqICxQTF2hTK6wT/UpWTTrLoWVX+Pj6/8fHN6o+I56/aNP+RzfEn24s+syG/HAnk3AnkxS/07c2t24PFnwZf74B50ItryTx8Y0qogIlpHljaOo8TY4zn2x3Nnl2A82c5aHvH6WR+yDp3jhSvGEk+n2J8zsT41cQGSgkPNCU+sGMe36N1VFHHX85f0k7vTrqqONb454fQB11/ENQJ6j//viihcunJddfKqhvl2Pf1blzK019O18mqT++UVX7s0s7r93zc/h7pcJLZYqTz2i3KcPcXAa6TejjZdHda0RXL5POXgYt/buLxL9lVqxa+a1IvC/aMJLtDb3ra0e7M8l01pFlvkeWeZMs8wpZ5kooRX2STFtDht1Lp8wXKUu4TP/CI/RpfYLsBu8TpR/QKPzXROlNIvUykboUktT7iNJWmsZtJN5ZR5KzglR3KZnuU2S7T9LMmUNL5xFKnPFUOOPp6Eygwu1IQiCFpGAEjQMx5AXiKfGTae+n0dXL5D63MeNLB34lmS+J+sqnwLxHK71Lob5HS71Gc3OJpvYksd5gIvzK2jFI88tI9ovJd4eT6/WlsdeFDL+SFL8NCYGWxAZyayV1IJhM/UAzEgJp5Potyfabkec3oshPoZWfRItAIjmBeJoF4r8VSe3UC7DeRrM8JKifcCJ5xIlkqhtBgV+fIt9jutOAB90IxruRjHCj6O9F08OPoa3/9crgf5q7jfHe9adZNvI48yvOsLzDcSqd2Uj6q5T6/rSkvhu9zSb6mg30MWvoYZbRx6ymm9lFlU7QSRdorXcp0tsU6y1K9CZt9AZt9Tpt9Tqluk65XqWdXqFSL9FBL1Cl50OS+gK9dJKh2sVwPcsYs4kxgV2M8nYzxaxguvM0D7kLeVyzWGim8bQmsEJjeE4d2a8OXHRac0gdOaRKjqqE3erKblVxUCVUq5hqFbPXtGanac0zppzNppzNpg1Pm2Iecloww2nGw05TZji5POo04XGnMY86Wcxw0njYTWSSF8twL5J+fjjZQZ/0vwFJfYumob7U5QGPpKBPXNAnL+Ax0XOpdixXrOVtY/g4Pp6PYmP5l8hIftm0KdenT+dPrcU/Sfxe4k8SH8vwBxk+kOH3Mjyj+rwvy6/rN+RXcvk3Wf41xEey/D4kqX8ph5esy07rccq6vGiCvGqCvGbq8YYJ8qapz+umPq+qAVcVzfMmmhdMJC+aaF5RJC+YGC4rmQvK4JLSuaRULiiNi0rjVcXzpmK5rniuKYFLyuCQCtmvMg6pmKNqxTG15AVlcEytOKlcqlXCdnXluHI4pUYhUX1TVp9UFkfUnONqwjE1Ybs6sV2d2Kz+VKtNbYq6Wm2oVlv2qYy9aku1U84Bv5TjthmbbR9OmmxOmSzOKoUjaspRpXNYWexVCw6oGUfVjCNqzjGlc0xpIVI5rlTWmXKWmgEsM6VsNLnsNU05pJYhOX1TUl9QEheVzEUlczkkqa8omZeUzGtK4pqy+J4y+YPC+a1cfmTqcV2xvGUTeFWxHA6lqa+FeEWxvKhoXlUULyqe8yaNcyaJCyaOqyaSl0xDLpkwdtlw1jlhrHTqscxxWehYprs3q0kscFyOGZ/n5XBBUZw3MVw2kVxSAi8pnDdk7pDUL6ghi5wMooLh7LARXFHszfdfMVxRLFcUx1mlsMhJYa1txjr1Y63uY43uY5X6s9T0YYkZzNOmnN0mjd0mjSc1mOFazzCtZ7jWM1TrGWQ2MtBspJvZRBezg25mGz3Mdrqb3XQz++iuQ/S3TzHPdRhqZ9PDrKeb2UqV2U2ZOUCJOUKe2Udzc5ABue/RN/ufyNEhmukwZdrI1CYvMDVnNRO1kge1iEc1h1lmJjPNRGabkUwzDzPLTGKi7cFjtjPzbVvm23zGu/HMdBLYaxLYZRPZbhNYYisYZDbRz6ylyi6izM6j1HmSUudJupl59LZz6WPnMMg+yggzi9FmOhPNVKabScw043nYPMAsM45pZhQPmZHMNsOZb4axyAxhmRnESvVntfryjKrYpiqeVRXb1ZEd6shOdWKXOtby5G3CJVf3Eac/Eqc/0rPozB0b8G6tdX5wJI4fHovlg2P/RpxiiVUscYolTnHEKY54xTNY03hYTzLPTGSZGcBK05XlpjPLTEeWmA4sMpUssu14ypQz31awxHRkhXqyVv1Yq/6s1kDWaDCrNYw1Gs4ajWC1RrBao1mnoazTUFZpFKud+1kfnMBiDSVPOcQolqCiKdNV2uplSvUi5XqeLrpIT51iuHbzmOayUBOZbMfS1u1Pa68n+V5Hcv0yGvtFZPmtSQrkUD8kHL8IG/DuuEe7/e/k+fM3W2fcuq+5138j/tZoGIyiXvDzZW6wXoM7vp99f1/CFEO44vj+qQR+cfw/uXEkle8dSidGmXx/78e0c3NJDuSREmh1Rz/qTL8tWbdJ6hy/ilyvE029LrRyx1LgjqfQnUKRM50SZxZjGu+mjWZToGk01hCOPfEhhx/7LekaSLo6k6EiUlTIS9tacn7FJNpnV5LkF5IcyCcqcLPyUDAY+7nnFhbMIN99hCo7m152AQPNOgaZ9YzUsyG2M0rbGaj99FY1/c0uOtq1tLHLyHYnERYoJzzQgQpziApTQ7k5Qpk5Sqk5Tjuzh9bOdALuCoLOMYLOfoLOcyFZ/QxBdzNBdxNR7hai3DlEBBsRGWhMVCCH6EDTkKzOv01WtybD606W148s7z4ae/1p7PUn3etOVKAFUYE8ogP5xARaERMoIDbQmrhACfF+KXGmhJ9ejeJXF/8PT05exH/duMbjk6tqr4tb183syQuZPXkhrv7vHVQV/b8YdcCoA+FOOkl+JUl+O5L8CpL8djQMZH0rc3H2NOeu6e1bn3u3fw7+TuJ3EkckNks00pdf22GBbBoEG1E/mEFkoDURgZaEB5qFelLnERbIITyQS/173AKrjjrq+Hrca4dQRx3/gNzzA6ijjr97vquSsY4v59soBfNFQmz2tO/23Lnb+HxZj+o/3VhUd838DzDRacFwN5f73Gx6eVl08TJo76dR7qdS6qfQxk+maSCWzED0PT/Wr8I3TVB/kaS+veTj7XMzyZtIlPswjfRTGumHZOkGWeZtsszrIUn9fEhSXyTRvE2CeZ1YfUBi4A9E6bdkNfyEKP2M5vE/pFXyDdpmfkKkXiFSlwnXUYZWfELbRm8S52wh0dlAsrOKdHcpjdxFNHHm09x5nFbOY7RxJtLOmUAnZwL3OUMY4oykj9OHAi+HpoE4WvkJtPWTyQxE16Z5v+pYjC7aRSu9Tyu9T4F5jzxzjebmMnHeiNpxyPSqKHNmUeROpJU7ihbeYHK9PjT2utLE606m154srz+Z3gjK3Pa0dXvSwS2kl5dNN68xHb1GVPoZlPppn5HUWYHYb01SpwfqMd+JZG5IUE9zIxjvRjDCa0g7vwHdvFjGunFMdGMZ7cYy2Iunt5dAdqD+N56fXzTut+bWT478J5mqRPrrp6g/jxz1oIsOUKaTVOl58vTP5OufaKn3aaUbFOi9kKh+5zOi+qakfq02SX2npD5PD52ivw4wRDsY7e7ggbAdjKm/mzH2GaaaZcxwFvOY+yRz7WMs1IMs0zj2qYojTntOqgUn1YKzKuCISlmjMexTe/aplN0qYacpZotpw0bTka2mku2mLZtMBWtMMWtNc9bbZqy2TVltc1hms1lqG7PEacQam8HTNpV5NpUxXgw9AkEqAh6t/0Yql2QEfQoDHl18j6Gey4Ouw5Ouw2Fred5ajjqWGw0NP4qM5KOEBD6Mj+fDyEh+HR7O73yf30n8ROKnxvBbY/goVOb7WJ7h6oqVvDTtYb5fUspvsrL5MDGZX4cS1P8iy4chSf0D43DKumxyfDY5Ppsdj+M2wGumHtdNkNdNPd4y9XgzlKZ+wYTxkgnjRdOQFxXBFRPDFSVwVfG1SeErSuGyUnhRCbytaN5WDK8olmuK44rSOakmnFYmp5TNMbXkhPKoUQkXlM0J5bJPbTihJhxXDieVzSll1iapT6pxbQL6OZWyT0VsVm92qx3PqR17VMl+taVaJVSrDftVyh61pdoUU+MXclS57FI5l0wCR9Wcs0rmiHI4oWSOKIXnTB57VcJxZXNc2RxVFseUyjGlcFwpHFI2W1TFMlPFGpvJARPGQZPCYdOEw8qr7UF9SUlcrv2awiWl8qJSuKZkXlMibymWd5XCy2rBjxXGr+XzCwX4ZzXkumK55iTyakhO3xTVMbykGK4onhcUz/MmkSsmlosmlnMmitMmihMmgmOmIXtNOBtsOOucBsx1gjzs+MxwHZY6lvWOZa+J5LiJ4aKJ5JKJ53nF8LoMb8jwugzXJV5SPQ6pFSeVRk4gjf0mnUtK4LLiuKx4LiuRC0rihMlgqU1lp01jvfqyVv1YrX6sMv1YbgayyAxnri1is0lmngYwSisZaVYywqxiuFnFMLOGwWYdQ7SevmYDlWYbvcxmeppn6Gl20sM8R3dTzSNOK2Y4TRhupzHQLGOAWUtfs4WeZjddtJ8O5iDtzBGKzAmamfPkmvO01VXGagPjtSZU1WE5szSPOXqYx80URtlxLDRDWGH6MMVMZ4BbxQRbxhxbzBzbjEedBLbZRPaaRHbaRLbaRmy02Sy0HRlr5tDHrKSdfYp2dj7t7RP0Nk8w2jzOWPMYD5iHmWhmMsVM40EzhZlmIg+b8TxmxjHXjOURM5K5ZjgLzFAWmcEsNQNZYW4J6g63CeqqkKDueIeg3qWOXJucSbHyWKzBDNC+Wkkdpz+ycPLsO9blv7vu8aMTMfz21L8TrWiiFc2PT0Wzeuhkriz5DbGKIVaxDNNuRmg7I/UME7SMMVrFPDOcp00Vi2wli0wlS01HVpiurFZvVpverFJflqsvT5t+LDX3sdIMZpWGsUpDWaWRrNZI1oQS2ms1hHUaykqNY4XGsrreaGLVjI9vVPH+ztH0ibhAmU5TpjN0di/RXWfoqyMM0j7Gax2PmpnMNg8w04yhwu1OU7+cxn4R6X4+SYEcYgPpRAaTiQwmExaMxf+UML2d28fn1r3LZ9aEdUnqzxAZjCEumEiSX0i835bIQAH1g8l3/jyQSFgwgrBgPOHBRMJt3G0p6mSilEa0Mnh7fyNWNR3CepvLAqc5D7j5FHkFpPvFZPgln+pH3Z4cr4ocdxB57hhauuMpcCbT2plGkTOLEudR2jqP0zNyLaWaR5meokhzaKIHyNVEGmk0WSqjscrpmTGenpk9yfEGkuONook3iEyvPY38UhID+YQHMgkE735/VD+YSGN3GJ3sk/S1SxhiNjFMWxil7YzSjlr66ij9zXN0NpsotWspt1sJD1TQ0O9IpTlKO3OMSnOIKrOPrmYrXc1WYgLNqWevUs85GxLVhwk61QSdvQSd3QSd3UQ4ewgPlBMeTKNhMCMkq7M/JavziAu0JN3vSobfjQy/Oxl+dzL9HqT4VUQEmhARyCEykEtkoBlRgRa1wjo20JoYW4CvSKzC77hnun39WpD3x8/I6U/T0NlJol9Ggl9Kgt+WBL8t8X4bEvy2hAcyv5X5aFznrhXqPv3c5XchfiPxu4biZYklrsMUzyX2b2jjYh111PE/x+0b1uqoo47/Ee75AdRRx98137USzXX85RjX+VbKwdyeePiuy+nbsQHvK41Pu6IqjOv8XZ373zKFfiKD3Cb08BrRycugnZ9KGz+ZAj+R/EACzQPxNAvEkROIpUHwm0u6v/Yc+7ZF3uf1LZNE0JbTVN8nU7+ikX5GI/2ILH2/VlKnmX8mQT8jUb+kof6TCH1ChP5EpP5IpP6VGPuvROm3ROnXNyV13Ce0SvqEKL1NlF4lUlfpln+BaHOUWHuAeOcZEp2NpDpryHCX09hdQq6zkBbOExQ4syl1JtHemUQXZxIDnKEMsaMYZccx0UxhmB1Kgd+U+sH6f/E4SWLN5Mm1krql3iPBm4hTL0CO15tsrxtVdh4VziO0daZT5E6grfMgRe54yuxK+tvx9LPTGWGmMMEOYpztw2inC8PcAvq5Of/jktqpF6Dcb8BMN4KpbgQPuA0Z6TVksBdOLy+ccW4S/d1MBrupjHOTGO4m09mP/1bm6MndNz8D7zbGtx7s3fr65xv8j0rqP9+AaM0gWg+Sre+Tq5/QVD+mmX5EC/2APH2/VlQX6D0K9T1a6x2K9TYleos2erNWUpfptTuS1B1DkrqLLtBDZ+il44zydjLW38akyG3MSNzCRG8Dk+0qHrFPMseZwzznYRboQZ7WRDarPwdVwXG14Dk15eXETNZpNM+pEyfUihq15aDKqFYpO9SFXapin8rYbdqz21Sw3+TznGnOLtOM7SaXrSaHjTabNbYxG2wm6206S20SjzsxjPUiGeJH0MsPo9KvR2wweM8/2zKDPkUBj26+xwjPZYbrsNxxOG0tN6zh18bwkcS/R8XxUYMG/D4ykl8Hg/ymfn3+4Dj8UeJjiY8kPjSGnxjL74bM4OrKVbzw9DJefGox7/QfwAe5zfggsxG/D4/gD95NOf2hLD+T5WXjsNtx2WLDOWldDluXa8bjmgnyjgK8ZerxqgnnFdOQ10x9rpswrpkwXjYNeUkRvKIwXlEDXlE9riiOS0rlotK4qkTeUBTvKoq3Fc1Vk8wLSuK6YrigNC4oiQtK5LxSOaJCTqo555XFIRVSozxOK5MzyuSUGteK6pPK4oQac1YpnFEq29SF84rlhLI4oEJ2qhN71I5qlXBAxVSr5KawdtpSo0JqVMBx5bBNXbmgOI4rmzNK47CaclJJ7DOZ7DL57FMJx5QdSm3ncFxJHFMSh9SYA2rJfjVlr0ljj0njoInmhInglBI4piyOqXmtpL6oJC4qlStK46pSeVnJvKIEXlMcb4d6T19XIq8pjX9WDD9XgF8qwA/UgNcUxXXF8nJIVN/iJcXxvInnqonjqonnsonnoonmvInklPn/2TvP+CrOM2/f9zMz5xwJSahTJaokigSigxqig2gSqAESiCYJIUD0XkUXiN4xxqb3XkwHd8dxNnESZ71xnDjxxomTTTbZvPuWD9f7QQcFMDjOxomTWB+un450zpFGc57fzDNzPf/7DuCYCeSQ+nHIeNhifJhl+TDf8mG18WGp5VBm+5NtB7PeMpzTcK5rGPfEw8uivCyGl8VwX2xuih/HNZpzWofFpi4HtAkXpCEXpCEXpQEXvY+PalNe1Cbs0cZs1D5U6CDW6SBW6zDKJZvFms4CzaLApDFClpGvK8jTFYzUFeTqKrJ1DVlawTBdR7pWMEA3M1ArGahbSdOdDNB95OoC1lkWY006OWYaI8xCcnUFWbqe4bqVDN3FUNnHAHme3nKIDnqaaHOaVnqR3rqCQllFsaykRJYzTRawQCazQMYzUvNYI0OplL4MMSX0tPsw0G7LaKsVq004L2gddph6HNB67NVIdmoztkoLtmhr1mtb8nQOg3U1/cxi0sw8BpnZjNDZjNEZjNOpTNDJFGoxU7WIMh3PbB3LAh3DYs1jvo5ggWaxWDNZphms1KGs1cFsk+5sk+5sl1R2e9n7SIr6UVm9XQawMyyT1TKMCsl6TFIP6HDusfPAJzd/z0cXfk2gBBIogXx04ddMiN1CitwiRW7RQTbTVvLJk+2MlB2Mkq3kySZGyGZyZSPDdCrjTT/m6UjKtTdrtD+rZQDLdQBLNI2lOohlOrgqfS3ZrJEs1kgO62UEayWT1TrM27M8i42Sw1rJZ4PkskyKyZTnmS8zmC8zGCm7GeQ+RS+pEtRD5AhDZD9ZupuRWsl4nct0LWCK5lFochhqpT0iqBtR+xntRp7Gw4pQD+eDDx/PL1zKp29XlQKvuc7/LIGeUOq642jm9KOFk00LO59GTi71nEEEuKOxfNyEeurQ2N2UOu76uHz8cPn4kdQ2DH8TxpFF15k5bCUh0phwK4pcuwVLrJaU2LHk23EMttuR5HSglVcaN3Ul0twZTJSTTrQ9nBg7m1irgDbWROKtSbS3ptLRmk4nazadzXy6mkX0r72UCTHLSZCVlLW+Q2nLW0xqfY1WMpJo04MWphdtnXTa25l0tHNpZ4+nrTWdOHsiMc5AmrgSqOfqRLA7Fh/P0+eJ0XYBfcxi0s0qcmQbubKjWlBnywGy5CBD5Ajp8iJ9dC+JZicx9kwCXD3pYtbTRw/QX3fTX3fTz0uYMwofcw8fcx0fcwkf6yw+1ik81jGvsD6C7W6D5eOmlqcufp4GXlndmNqepo/J6nBXe+q7kmjgSqaBqzsNXSk0dKUS6I7Bz9MIf08TAjxNCfA0o7Y7ikB3DEHuVgS740htlYdLAj73ut7RW9jyf58hqP8vtvwfbPnfhLs7Eubu4KU9oe52hLnbE/ZIC6O/FDXmqW0OHv3ZOBHeF+EntQL4tyDhjirnjOE5y7DdsshzbGLdNbK6hhq+btT0p66hhr8pX/kG1FDDPyU1K6u/fnRP6MP5fT24sufuZ8pKPY2HF0fzC5dyZc9dFpSU/1MniLsn9CExweH0PoOaKmYWG2aVWCR2+ef9v/+eSbeb09tpRIKrIR1d9WnrqkNLdxhN3SE0cgcT4Q6igSeQep7a+P8di+ovo8z3syTe05L/taWMRvIBjeV9msh7NJQPCJePCJJf4ie/x09+h7/8JwHy26dK6iD5GUHyEyJ8f0GQ/CvB8l2C5B2C5A2C5D4hepvW4dcINacJN0eoaz1PA2sLkdYGmthraG6toIW1lDhrIR2sOSRYRXS3iuhjFTHcyiXX5JNvxjFeiyjUUkp1OqUy48/eTw///2t7OrC58N/xkVaEmRYM1C301bX0MsvpZZbR06xlsK5mpC4mRzYxRWcwWadSosVM0vEUaT4TNZuxZij5Vn9y7ZQvJKlj/gqS2vJxM8jxZ4xXUA93/Bnk+NPH5cdYuyFFdhPy7KakO83IsRvTwv3skpW1PD5f+G8+a6HOkze/f/c2fPp21YKlv5WgXlVYSpT8wMv3aGG+Swv5Hi3lXVrJd2gt/0KcfOspaerXvaL6VbrIK15Jfc+bpL5Jqlynl1ymr1ykv5xlkJxgkB5njHsH4z2bKa67i9IGO5hkr6bAbKHElDPbzGaOlLLELmWu5HFQunNEErgorbjsG88+6cFmGcZR6cIFacEFieGMxLNDhrBX+vCCJLBfUjkgSRzWNjyvsRzQVuzTluzWFmzXaDab5mzRpmw3jakw4Sy3AplnBTLVqk2uE8BQlz8JLj8CPM9O2P2tiPQmqfs8Iqk3WRZnjOFtVe4b5Zsq/DC8Ad8T4SOXix/bNh+I8AsVfiXCz718LMp7osSLcKuyklubNnNr2QpeLRjLv0bH8EHDSD4MCuEnLh/+TQzfVYt31eE7avFdcfGWWHxTbd7Rqq9vqps31MPrWtWb+oH68kAeSuoAHogf96UWr4oPD8SHe+LDHfHhugRyRUK5KnW4JfV4RUJ5QwK5rSGc1QgeSBDXpQ6XvZyXSM5KEy5IBEclniMSz2lpznlpxFlp4v3alOPSihMSwxlpxEWpywHpzIsSy01xc1yiOSJt2CH92CcpHJIOXv4oqo9IPMcllpMSxS7pwRUJ5aTEcFYacUoiOS312KPN2CddOSotOSYxnJHGnJQmHJdIjkkjXpC2HPFK65NSjwNal2Najwvqx2Xx57KEclxiOCktuSgNq8ufX5eG3JG63JQ63JI6PJBwHkgo9yWEBxLGyxLGfYngLanD++LhPfHhLfHhTQngvldO35YwbksYtyScmxrGNQ3litbhqtbhmlQlqi9pEOc1gFMawEmtzWGtxQvGwzrLwxrLh6VWEOPtUIY5HvIdP/ZrbW6Kf7WcfiA298XmlvhzSepxU305rw2oME04rM04LxGck8acl0ackyactZtyWKM4ps3Yr83YrIls0DTWaAblks0qzWCxpjNalpOhK8jUBYyWRYzRxeTpUkbocrJ0JRm6liG6mqG6hsFayTCtYJBuZqBuZ6DuYq1lsdQ0ZbzJpcCUUGCmM1rnk6crGKHrGaGV5Og2snUXw2U/feUQiXKYeD1FU3sOfc0CSmQ5U2QJ02Qhc2Uq0yPy6aKZ9JCBrIksJqPJGOKdniQ67cmyW3NC63NQo9mrsezT1uzRWHZpHOs1jmWmDctNW5aYeIo1n6G6ggFmAQPNLIbpDAp0JhN1GqU6hSlawnQtYpaOZ66OZYGOZomOZKnmsFCHs0QzWK5DWKmD2KIpbJPu1QnqPdKT3dKL3dLzMTm9RYZQISPYJMNZLRmslHTWyXCmyAI6yCt0kFfo2WG2n42oAAAgAElEQVTBY+cCP/EjQAIIEH8CxJ/1IyeSLHdIltsky21S5CY95RoTZT0LZCpjZCN5spE82UCerCVPVjFayimQcsZqGaVmKNNNKjO0Dwt1AIs1jSU6iOWaTrlmsEayWCs5rNQMVmpGtaSulCw2SjYbJYfVUsASKSZfNjNPZjJPZlIiK0iXo6TLEXJkj7e/7zYG62pG6GpG6HwmaQ4lOoqJJofRJoMsawDxTjy1PXX/7GPws25O/+5t/qmv2f4SgjyhNHKlEuUMoZUzirZ2Me2tWcRbC4ixZtHELqSRK4X67giiXDFEuaMJeqSEttsTgNsTQLC7ESHuxtRztybNac14O45BdltSnPbEO95+1E5PmjmDae6kE+VkEm1nE2OPINYaTxurmHirlPZWGR2sWXQyc+lsFtHFLKWbKSfBrCbRrCVJK0jWSvr5biZFt5NmFtLLKqObVUAnewRd7Hy62QUkWhNIsErpYi2ivTWbODubGKcvjZxeBLpbPHVfNHD1pp+uIEPXkuvtR50ne8iWg2TJCwyVY6TJaYbKEVLNLqLtAiwfNzH2cNL0AGn63GPU15fxMa97RfXNR2T1RXysC7hcoz6zDbU89R6R1Y0eKQMe5e1Z3ZIQdytC3K2o7S2z7eupRy1PA2p5GuLnicDP04gAT9NqWT05O/qxigIiVQstP3k7tfpxjy5XseUP2PLf2PK/n+C/vc/9AT9rk7ekeBtC3HGEuOMIdscS4o6j1iMJ/L+UlC69/uT9mZZS1c7itipXjHLCK6k3WRaLbYvJjk2BY9OuZnFKDTV8ragR1TXU8DfjK9+AGmr4p6PmovXrxzVj+F8ivGQMi2yLeV2qEsGn9/1x5a4aw9V99zm/rwen91XJWbUtEhNqLnRq+GqIcYeS6kTSwVWPOHcdYtyhNHEH0+BLFIJ/bdS2/malkB/ilq40kg8IkN/iI/8LX/kDvvJf1JL/ekxS+z9VUv+8WlIH648Itz8kWL9HsP4L9T3fINi8SpC5TZC5QrA5S6B1kGBrn7fc9zoirBXEWKtobS0n3iymozWfZKuEnlYJ/a0SssxIRpoxjDETmKCTKNapTNGZdJOkL2V/REt/0mUn2bKePNlCkbdE6iRZzmRZzGSZz2SZxWQto0QnM0knUqQFTNARjDXDGG3SGGn1ZJgdR5oT9RlJ3fEpkjryS5bUoR4PmY4/6Y4/Ax1/erv8SHb5Mc6OpNSKotCKIs+KIcN++k1Hy6dKUDdyB9DQ40+dz+m9+Og4fZi8evLG3kOSOqQ+tWTiX3Nsf/y2PCKof0CUvEeMfp8Y+R4t5bteSf3HNHWVpH6Ldo+V+36ZLt4UdYLcJVlukSovVSeo+8p5BsgZBslxMs1B8ty7meCzieLwHZRG7qTELqfYWsMEawNTzRLmyBTmSwnzZCQv+g7kkCRyTLpwUjqyXQZzSLpxVDpzUVpyUVqyR9J4TnpyUJLZJf05KEkck3YckzYc1lgOamv2eyX1Do1muzZnr6nHdhPEBiuQlVZtFlgBTLcCyHMC6OPyp43bj4Z/J+Udwz0u6npchHtc1PK4q6S122GiYzPftlhnlE/6hHFIhI/aCt8Pq8/bIvy7CL98hF+J8J4In8zeyoNVq7i7cSMvL1vGa3Pm8EFsHD9t2pTXvSL7A2+S+kOx+JFYfCAW74vFe2rxXbX5ltq8pTYP1MNdr6S+rz7c0VrcET9eEw+vi4vXxc2r4uEV8eFlr6i+JT68JIHclEDuSCA3JYzrEsENCeOmBvJAgrgp9bggjTjnTUtflAacl0gOSTtOSzPOSRPOS2POSFPOSFPOSmMOSzxHpA1npTHnpYFXNAdyS9ycl4YclTj2SQrPSSKHpD0vVtORg9KFY6Y9J622nJam7JMkrkgIF6QBhyWOM1KX49KA/dqK4xLNKWnEcYnilFdSH5JYXpS2HJdmnJR6nJK6nJS6nJE6nNIwzksYL4mbG+LiigRzXGI5IW25JE24KpG8JPW5KWHckjDuSTh3JJz7EsoDCeFlCeVlCeGWhPGq1OV1aci7EsAr4su3xIe3xI8HEswd7/tuSTg3tA7XtQ5XNIxLGuotwR3KFQnhsoZwRQO5ooGc1QBOayAn1I/9xp/ZVjDjrAAm2bVYYPmx1wRyXWzui8V9sbkvDvfE9vaabsSrarijgZzUFuyXFpzTJpyUFpyWaM6bZpzxbc1JO45j0pwDGs0W7co6zWCVZLFKhzFPRzNCNpIjleTIGobqLEbpvCrBLIvJ1uUMNksZqMvpr+UM1ZUM1g1kagVDtJL+upUCk84y22Ka6UeJyWC8KaDIFFGsZUzU+YzVZRToKsboevJ0Ezm6i0zdR6bsZ5AcJkMXkWqVkq5lTJFFTJd5rEmdyPwxL7G44DLlEy+wLvsAlQM20lOzGW2S2C8dOKaNOKhR7NfW7NVY1mtrFps4lpo4lpg2LDRtWewV1VN0NEN1CcN1Ptk6gwKdwSSdxmQtZapOYoYWMlvHMU8LWKD5LNERLNVslugwluoQVuggKjWZ7ZLKLunJTunNTunFTunhLfedyh5vinqLDKVCctkkw9gkw6mU4ayVDFZJBmukSgQXSspnzgUB4v/Y99sKf0oneZ1O8jpJcofucpMecp0+cplc2c9cmUWZzCFP1pIvK8mTZeTpYkbrfAp0LuN0HuN0PqVmGAUmnUlWP+ZoGsu8grpcMliqQ1iuQ1mh6azQHColk0rJZKNXVK+TUUyQFeRLBXNkNnNkFrNkCuOkgnGynrGygfGyjjxZR3drBlm6iBxTRq5VwDgzjLEmkzwzlExrAGl2KnGuaGp7Ar/wsbeF20WFZXG0k9JC/yjh1LZqrvU/75zlbkMTpz/RTjat7fG0tabS3ppPJ7OSLmYjHc0W2pmttLLmEOP0pJUrlk5OZ5q4mj3zd/p4gujqiqKvE007l1dQe1PUzZy+RDmZRNk5RNsjibHziLOKaGOVEG+V0d6aSUdrLp3MQjqbJXQ1y+lmVpJg1pJoKkgyG0nSzSTrdlJ0J711PYPNcoaalaSZhfQxs+hpppJiFZNqTaanNZVUax7JZj2drQW0t0fSxh5GI1cPankafmbbI5z+pOlaMnUDI7wlv7PlIJnyIsPlMMPkMLmyjwzZTn/dXjX27CwGyyEGyYuP8AIe60V89Vv4mjfwMa/iY+7jY27jY27htiufuf8cn1rPkNUP09VVCWt/d+RT3+/rqU+tR2R1gLtZdRntR+eTD79P6pCKJZcI8Pl/+Ni/x5H/eoLf48jvcOQ/ceQ/CHK39NLCW2I8xpvcboHv/2BxybMwbofEBIer++6T1CGVT95O5dO3l1YvOlHbIsrt4oQxHDKG5y3Ddsuw1q6S1NMcm3zHZqDLIcHt0PrvZJ5YQw01/PWpEdU11PA34SvfgBpq+Kei5qL168dFY/gPEX4rwu9E+L0IfxCpltZf9fbVUMPnkeRqSLyrLs296el6ntqEePw/9z2hf+L5vxWJCQ5X9tz9iyVebGzsU4/nD5OtT0tT15Of4pH/fkRS/+EZkvo3Xkn9KwLlFwTJzwmSjwmSjwiWDwnWfyNYv0+wfptgfZtg8xrB5i5B5jpB5gK1zTECrL3421uoZZdTy16Ij1NEsF1EsFNAiJNDU3sonew8utl5jDCjyTfjGafFFGopk3U6ZTL7z95PT+6HI4XvkCPPkSm7yJaD5MsuxkslhbKeIlnDJCmnRJYyWRYyWeYwWWdQolOYpMUU6Tgmaj5jzXDyzSBGWH0YZrVjiB3LALslvZzmJLsa0e0pkrrZY5K69pc2dqLdvvR1+dHD5UeSy49OrlqMsxpTZloy2WrJRLs1fZyn3zAN9dSijTuYVu4got2BRLoDvpCofvTm3UMh/ejYSu7U40uX1E+O4yd78l3Z0/kJSf0DouU9b8nvd2npTVLHyjvEydu0lW/QTt6kvbxGR3nVK6kf0EXu003ukSB3SPH2ou4ll729qM+SJqcYIscYLs8xyt7DBM8mJtXZxZTGu5lslTPVWkqptYIiLWe2TGepXcpSKWSHDOKwJHJcurBPevGCJPCiJPCidOO4tGerZLBH+nJEOrFXenNYunJGWnNEOvCidOSwxnHAK6n3aAsqNZo9pgE7TDCVJpAlViCz7UCm2v5MsP1JdPkT5fanlo8bn7+DY9yT+Pq46ex26OVymOCV1Jtsi58nhLFfhJ+16cYNEX4aIPzCcfHvUpWi/kSEX4jwHRHeHyw8KC/n5WXLeHXRIt4qLeUnsbF8HBPDL0Mj+Jko/6HKz8Thx2Lzgdj8m9j8QCzeU5vvqs3b4uE1dXNPPdxSDze8gvqa+nFHPbwpNm+JzRvi4jXxVIvqB+LDdfFwW2rxqjjckwDuSAB3xZc74uGq+HNd6nJT6nFGYjgmcZyRZpyTxpySaM5KU85LBBckggsSyRlpymlpxglpwWmvtD4urTgicRyRFtwQN5clmNPShGMSy0HpzH5J4bC045C098pq71iRNrygbTkjTTggXbgiIZyVRhyT1pyRuhzUZhyWWM5LHc5KfU5LBCekCSe9pcSPSRQnvXL6tNTljNTlvNTlsgRySYK4Jn5clBDOaSTntCknpB1nJJYbEs5LEs5NCeO+Nw1dVbo7jJclhFckmPte3pRg3pBQ3pB6XJNg3hQf3tRafFNq85oEcVdCua11uKF1eEnDuKqhXJQwrkoI17xc0RCuaDCXNIyLGsYlDeashnNMIzmiARw2LvarDy9oIKfVxWU1vCTKPbG5Jw63xZerUpcz0pS3VHlHhHMSw0FpyRFtwyFpx1Fpw0mrFad84jihcZy02/CCtmCzprJKslgrw5khk8mXtYySdeTKekbKcobrLAbrXIboQoaYOQw28xloFpJmltBflzFAV9BPN5OtaxmmG8gxpZTaNhOtxowwaYy3BjDe9KPQ5FNkJjJZyyjVOZTqQkp0OYW6mtG6iTG6iTzZTo7sZ7bMZrEUU6gljJCprBu0mNkDzrAg/TRLM4+zMvcI60YeZHPmVnZkbmBe+xLOSSQntBGHtDELTBSLTWuWa2vWmVhWmjiWmzYsMm1Zpu1Yru1YZtox1/QhS5cwQucxRmdQpFMp1clM02Jm6ERm61jm6WgW6iiWai4rNIulmsFszWKdpLFNerFderNderBderBTurNTurPLK663ymAqJIfNks4myfAyjEoZzkbJZrM9nK2+Y1gh6TSW0MfO8ZY8/cZrVSuHV+kqL5PgbeXQU67ST84zUE5SIuUskkkU61wKZBH5Op8xOoexOpMJWkahTqVQp1KgUxirU5moJczWAmbqQObrYBbpEJbqUJZrOhUyjE2SyUYv6yWHxTKWobqOkbqKWTKLWTKb6VpMoaxgmsyhWJZRIgsp1bkkmynE2dlkmYkMt4aTafUk2+pLrjWYDKsvaXZ3Ep14OrpaUcf9xdp4DHM5FDk2s2yL9VbN9f0XobYnmDruOJo6abRwRhJrFxNvzaKDtZROZh1dzRYSdB9JepgkOUkXOUlHs4EOdgaJTiKdnE6Eu+s98/c38kpBHzuQIKshk9Nz6dcskSg7g2h7FDF2Pi3sAuKsEtpYU4m3ZtDemkMHawGdzGL6m1mkmTl0NWtIMOtJMJUkms0k6TaSdQcpupsU3ccQU066WUWGrmGYriNTK0jXlfQzc+ltZtLXzKa/mUdfs4IeuoNEs4pu1kQ6WqOJdNI+s92RzkAG60aydBNZ8jxZ8gK58hx5sucx0nQPLewswt1taWnn0NLOIcksJdEspYWdg6/+CF/9Pr76HXz1m/iaN73C+nVsd5cv9BlVlQGvj7+nIQGeSAI8jbzlwJvg8vn867s/yuoqmZ3Y5dnSxpJzhPj/P2z5DY789gl+4+XXOPIrfO1V1HY3p7a7GbU9zbxlxptS29OM2u5nL174axHpcVFpWVRYFmtti2W2xSzbotgrqdNdDsluh1i3i/o1orqGGr42fNWuoYYavgZ85RtQQw3/NNQI6q8fMx2bn2vVzd9PpSqp9GuRaml9pUZS1/B3ToQ7iFh3OI3dwdT5B0lPP8S4HT569Vd/tTLID4XhkzLxd2/DwA5n/geS+pcEySfeJPWPCZYPCNLvEqTfIki/QaA+INBcJ9BcJNCcorZ5Hn97O372Bvzscnyd+fg60/FxivBxRuNxZeF2DcJ2x2N7WmN7oqr3TUN3YyLcTYh0NyXBpPxZkjqpQ+pj++JA4VBy5QC5coBs2Uu2HKRAtjFONjNBKiiUNRRJOcWymGKZxySZSZFOptBMZJzJY6zJYrQZwiirH7lWKplWV4baMdVJ6p5OE5KdKkndydWQeFf9z0jq+l+ypLZ83LRx16KrqxYd3LWIc/syz8Qyy4qjzGpDodWOBu6gz7wn2FOLZFc4Ca4wOrlCiXMHE+UOJNITQOifKA9t3M4zx9uCknISu1ifSVrHxsb+ReP6d2/DJ2+nPnUsP0tSR8n3HpHU335CUr9FvLzhldSv0UleoYs8oKvco5vcJVFukyIv0UOuPZKiPs0gOcFQOcJweY5c2cZo906KQ7YxueFOSkyVpJ5pLaBM5jNNFrFcJrBORvK8pHJIktgpA9krPTkoibwgCbwg3dgqQ9gp/XlROrNb+vKidOWsRHNUWrNf49mpbdig7VljYik3rZhjtWC5FcFKK5QlVgjz7CDK7EAm2bUpcAIY7PgT+g9wDIzwuEh0V5X/nuq9ebrVGI7Urs0pEW6I8D0RfqbKJ5bhI6lKVf9UhDMiVEbH00OEPiKsSU6mIjGR/SJ8FBbBx+LmU7H4rXce8ysx/EIsPhYXPxI374vDe+Lie2LxbbH4hrq4rT6cVl+OGU91r+pX1MVbYvOmN039UFS/LB7uiod74uY1cXhDHN4UFy+Lmzvi5oa4uSU+3BFfLks9zkoTTkk0J6QVx6UV56SxV1BHVPc/PitNOCpxHJNWnJamnJbG7JEUTkgUN8TNGYnklDTnuLTieenCC9KZg9KJwxLPYYmvltWHNJYXNYaz0pjnJIFz0pALUp9zUp/zUofnJI4z0ogLj0jqw9KCQxLPCYniiERzRupxTupwTupyXupwQepwSUJ4Sdycl1DOSmPOamOe12ac0bqc14ZckCbckHDuSBi3JZSbUod7EsI9CfEmqYO5J8HclSBelyDelEC+IUHclCDuagAvq4u31I+3NIhXNZQ7GsINDeO6hnJVw7giYVySMC5raFWZdQ3iioZwSUK5pCGc17qc1QjOSQPOSiRnJIJLUptL6sMttbiiFpfUcE0Nd8XFNQnjqtTlojTgvgTwbbF4SepxQFpyzGnNyVrtOKyxHHPiOWm35oi254TdngPSkS3Sm3WSzWwtYayuZoyuJk9Xk6drydUK0nQRje0iYuwS0swMBprZpJm59DcL6GcW0V+X0lcrydFVZOoa5lpxzLQd8kxf8q2e5Fk9yLW6M9IazkTNZ6IWUaJTmKozmKpzmaqLKJBKimQtY2UTI2UX82Q6a2Usa6WAATKZaBnN/IxzLM46xYrc46zNO8zGMc+zddx+dk3YxZ4J2zjSqTMVJpJJVgRrTQRrtDkV2po1T0jqJSaeZSae5aYdK0x7Zpp+FGgJ+TqbAp3KFC1hmhYyU8czRwuYr/ks0pHM0zwW6kgWyyjWyHC2SB+2SCrbJJkdXjm9XVLZIalUyiA2yRA2ynA2SbpXUqdXS+qHieqNkkWF5HKoW8/Hzg9V54G7T12M11NmkCD3SJS7JMkdUh6pkpEmpxgkJxklO5kvZcyWyYzTWRTodMbrVCZqKcU6iVItYoyZQKEWU6hFFOgYJpiRTNPhTNdM5ms65ZJTLdQrJJ0KyWCN5JCvMxhillEgC5khs5ghs5mmE5goy1kgYynTKUzXEmZqEQU6kWR7JPFOKhlWKkPtFAbZSQy2Uhli9aGvnUSC05aOrlbEuaJo6K6P7+csLotxu+jpchjocsh22eQ69ld+7P9HIMgTSoQrkWbOYFo6o2hjT6KdNYeO1go6m40k6G4S9SBJcowkOUuiXCJRrtNVbtDF7CPFKiDNGkCq3YP67sdTyQ8rkCV1SGXEiBGPzXlOHDzH5vLrlA55nhbWBFraRfS0JtLHKqKfNZkBZgpppoyBZiZDzBzSzRy6mY0kmM0kmm0k6Q6SdDfJupfu+jz9dCvpupphupbhup5M3UCWbiRbNpEjW8iUCobocgaaJQw2y0jTCnrrAbqbTaSYaXSyiqnrSnps+yOdgaTrVrJlN6OekNN5sofpHWcSLUOq534P53+r165h9do1tGs3Gbeexlc/xFff98rqd/HVd3HcCX/2Z/VQVlfRAD9Pgy/8Xl/PHxcSJCY4zCnugRpTPd/83dtgyWls/Tm2/hJHf4Wjn+LIr6rQT3H0lzj6Cxz9BB97Of6exvh7GuHvicTPE+ktMx6BvycSjyfkbz6W63hczPLK6WmOzWTHZoxjk+my6e+V1PFuF5E1krqGGr42fN61fA011PCl8JVvQA01/FNganrTfO0oc2w+VOUnqvxUlY9V+HcVPvFK61+KkFwzLmr4B6ClO4yGf0YJxL8XTu8zJHVI/dJSpo/K2Scl9ZMlmoPkSUn9X9SS31NL/pNa8hv85D/wl0/xl1/gLx8ToD8mQD/AX9/DX7+Dv34Tf/Mm/uYV/M0d/M1L+JuL+Fun8beO4Gc9j5+1Gz97C7XsddSyl/1ZkvpRZpVY1Tegv8j+ePj/Puzd9qikztE9jJAdFMhWxkklE2QdE6WcQllCkc6jSGdSqFMo1EImmALGm5GMNZmMNoMZZfUh10ohyyupB35GUkfSydWQdq76xLrr0uIxSR1E+JcsqX193MS7fWnp9qW525dFph3zTXvKTCemmU6feb2fx4csuwEDnHr0duqQ5AqjoyuEWHcQTdy1Cf8CaWrLp+qG3ul9BjVVbR8C3J0JcHeuTlI/KQv+XFH96Bh+2jh+VFI/rdx3tHyXGHmXGPkXWsq3niKpX38kSf0KXeQ+XeUu3eQOiXKLFHmJnnKF3nKBvnKWAXKKwXKMDDlIpldSj7crmVpnP2mykGJZzmRZxAyzgDkygzJZwAqZyFoZxT7pzV7pywbJYpf05XlJ5KAkslP6sVP685yksFP6sl8SOKgtOCSt2a0d2aHt2WjiWWbasMBqzRyrNYtMDOutUFZaISyxg5nrldTFdgCZjj/hX6CKxN8LPj5uotwuojwu4t1VZSczbT9utajHlZ65vFI/lCvG8LIxvGOU76nyr6r8fMhYfj1wNL1EeK15Gjckmhd6ZbJQhKsi/NI3iP+UqkV2v5GqRXe/UuFTFT5R5Ydq8b5afEd8+Ja4eUtcvKY+3FGH/cbhkHFxWx3uq8MrYvOmON40tZtXvFSJahevicNr4uINcfG6uHhVXNwQNy9JLV6SYK5LCFcklAvSgBPSklMSxUmJqe5H/UdJ3ZjzEsEpieKoxHFQO3FEm3NYWnNB6nJWIjguMRyV1tVyuqoHdVuOSDyHpZ03Wd2C57UpZyWSw9KW81KfqxLEWWnIGWnACYniooRzUcK54OWgdOSENOeMRHJaGnNaGnPem6C+IHW4KHU4KxGckGackuYc1VbsNnXYZWz2GReHjR+XNJRr0pCbEsZNCeWehHJXQrgrIdz3Cur7WiWo35JAviGBvCWB3JB63NFAbpsAvq8WH4rwrtq8rTb31I/rGsg1DeWaBHNFg7kiVVzWIC5qMJckhAtSl3PSkPPSgPPSkPPSkEtSn+sSzF3x4Y64uCuGW2JzRS0uq+Mtg96QHdKX7dKPQvHhyugiLtTrwLGwlCpCkjgakszJWt14XhI4YjqzWQZTIZnMl0kUSjnjtZxxWk6ebGCwbqCnKSfZzKW1NYlWViHdrFL6mTL6mZn0NXPobRbQyyyhr64hR8sZqyWss1xMtxpTYHVnjJ3AGLsr+XYXRtr9GWWGM9Lkk2fGMdoUMUGnMEFnMkKXM16XMl5XMVYqWSYlVMpINsgoNjfIJVlyiJYslo84yer8Y1QUHGLz+APsmLiXvcU7OTm7gsygDPZqAzaZhqwyESwyjVhqolhrYlll4ig3bVhs2rLUtK2W1OWmPStNe5aYTozXYvK0jElaynQtpEzHU6bjKNNxzJWxzJfRrJRc1shw1kgGW7Q7mzWZbZLCVunONklli/SgUtKokGFslAw2yDAqJZ3NMrRaUm/0ls9+KKo3SDarJJ/1ksVMaUcH6cvqDpNY3WES6zqcIEDd9JcYNhaOZ75MYYFMoVjKSZabdJcbXkF9jd5ymX5ygYFyisFyggw5zBRZylIZzxSdxASdRKEWMkknMEULKdVCRplcBlkDyTQDGWsymWJGM11HslSGUyHD2SjDWa8ZrNWhrNV01uoQBpuFDDJzKJI5lMlMymQWU7SAaTqO1ZrGQs1mro5inmaxQDPpZufgeCJo7mrEADuBvnZXetud6WN3o6fdjS5OHO1dLYlzRRHlbkykuz7+T1mYVMfjoonHRT2Pizh31aKg/q6a67kvQognnEZOircfdT5t7Mm0t+bR0VpZJYR1L4l6iCQ5RaJcIEGu0k1u0lXu0Fke0FFeoaseZYCZwgiTQ0enI5aPu7q09MO56dPmPiePX2b7hpvsW3ycwtS5xDlJ9LLy6G0VMNCUMsSUkW6mM8zMZpiZwzAznwSzhUSzg0TdRZLuJUUP0F1foLserk5RD9cKsnQjWVpJtmwmR7aQK9sYIdu9329mmK4jQ9cwWLeSJvtJ1Qp6WtNoZY8i0B1dvX+C3XEMl73Vvakz5Aj95CL95CIFHfZ84Tnf6BFv4as/xlc/xOXM+Mo/96dhWyex9SNs/RmOfvIIP/fy7zj6MY7+FEd/4u2BXZ9anvr4eupVl/n29dSllqc+js8Xm2N/mQR6XOS6bPIcm1yXTZbLZpDLIdXt0NHt0KJGUtdQw9eOmrLfNdTwV+Ur34AaaviHRmuSsl9LSh2bH3hv+v6bKjtJ8ugAACAASURBVB+o8iNVfvyItP6p6le+nTXU8EUI8fhT90sWgFW/97NJ1C+TR8Xx/1TifV5a+tHnfvP23ceO/cbtVEtqH/kDvvJ7fOU/qSW/pZb8Gj/5FD/5BD/5GH/5CH/9Ef76/hOS+o1HJPX1Z0jqzX9CUg/8k5L6yYupz0uTP21/HCl8hyUdrpIjz5ElO8mRreToBjJ0JQN1EQPMHPqaaYwMW0Z63bW0NxNpYxfQyh5BtJNBUyeNJk42Ec4Q6rr6EepKwdfdBl93K3zc0Xg8TXF7GuH2NMDlqYPzN0xMBHk8NPL40MDjw3LTmYUmgQWmG6Ps2MdeF+DxZZzdiFw7gmFOAwY69ejl1CHBFUZbdzDN3bWp94ik9nNH4eeOJszVn3DXQMKdwdRx0mlqz6OpvYg4c4w2epo2eo62eom2ehU/afPUNNuT/E+rATxrnFcUflotqZvLuzSXb9FM36SpvkK0vkqM3qeF3qGl3qCVXqWlXqK1nqeT3KCzXKOLXqSbXCJBLpAs5+gpZxgkRxkih8mUveTKDvJlCwVSSb5upUA2Mk3mMUvKWBH7ImUym1kynblSyiIpZqFMZq3ks1Gy2Ce92CTD2Cl92S29eV4S2SH92S5p7JMUdkkfdkky+6Q9FdqOZdqVddqFldqZSVZ70qxuJNuJpDpxFDkeptuBlNkhTHaCKXSCGOsEMtipTR1P7S+t5/lXxVAnjIMaxTIrkE2WxTFjuG4MrxvlQ6lKUn8ihn8VNz80PrwjIdyQZswR5SedhU9qCfdE+JZUVYX5D6mS1A/5xDvH+b4q31blHVXeVJv7xuaW+vFAfbimHq6rhwdeUf2quHjTK6Nf8YrpB+LDa+Lwqvfnr4qLu1KLN8TFFXVxTkK4LYHckCCuSQhnJZIL0oALUp/z0pAz0oyTEsMpieKMNOGcRHBZwrgsYZyThjyn3dinqRyVKE5JI05Kc05INEcklkPSjiPSxlsOvC1HpY1XVrflBYlhrTZmqzRjq7TihDTikgRxWppyXJpxySuoL0oYFyWMsxLJOWnIaYngjERyViI5JU296ekqQX1GIjkhURyWWA5oJCeNzQFjs9Ny2G1s9hqbF43NeQ3hsjT0lvn+o6B+IEE80GBe1mAeSB1ek1Bek1Dektrck9psM4Hc0gDe0Vq8J8p31PCaWtxVi/tqcUvdXFd/rkogVzWQKxrEJQ3igoZxRhpwTBtzUhpzSppxTiI5K425JPV5SWpzU/y5JX68JIHcEV8eiOGq1OaM+nNNQlkteby2NoKLFy9yJS2XB82bc7huHw7X7c3hOr04HN6LQ+G9OdRwDKskn1UymhkyhxJZQrEupUAqyNVFDDAL6WMWM0CXkWbm0MsaR2d7HG3sQlJMKb3NNHqZmfQ0c+lhFtFHV5Gry9houVhruSg2PZhotWW83Y7xdhuKrDiK7NaMNf0oMBmM12wm6Cgm6jjytYzhZh4jdA4jdTEjdA1TdQbrZThbTCabJIMNMpTn0rewMu8E68YeoXLCi2wreo49JXs4Ob+SjhJOZ6nDHG3LZm3IGhPBEhPJLKsRK0xLVps4Vpo2LDNtWWriWW7iWWHaUa7tWaUdWK0dWGq6MsGMJF9nMF5LKdIipusEZspYlkg+KySHVTKMtTKU9TKIbZJKpSazXlPYJMlUSi/WyxAqZAjlksMaGcZmGexlCJu8orpShrNZMtgsw9gsw9gomezz9q/eIJkUyobHGCsbGSQnmC9lbJJMNkkmmyWdnnKZHnLFu/joMn29bRwGymkGywnS5QiZ8jzjpYLVMoZFMppiLWSyFlCmYynTAvrafelv9WaI1YsR1iCmajpzNJsNMpQNks56yWCNDmKVDqRch7BQhzLYlJJmJlOoM5gi05kiMyjVPIrNKBbrMCo0loXan6Xak3XaiQkmmcaueCwfN21dMfRwOpLitCfRiaer04YuTjvaumJo5WrmldQNqOMJ+5PH1uYeF9HuGhH1pwjwBBHkCaWBO4JoJ41YexTx9mQ6WPPpG7CGbrqZHs5BBgRcIElOkSQXSZDrdJXbdJH7dJJX6CCv017eIl7eppucZ7jOp4FpUD1f+VMLLo9vOMTeeUfZO+cw45ImE+vqREcnhRR7CKlWBkNMIelmEjlmFrlmDr1MBYm6myTdT7IeIEVfIEUP0V2P0l93PZ6i1k1eQb21WlKPlB2MlJ2MlJ2MkG1ka2X1awfKC/TX9fQyC4i3J1bvp0B3DL3NDHLk+WpB3U8ucntP7J/dmidv1I6v/HN/FrZ1DFs/wNYPcfQjr4x+lI9w9Cc4+iG2/hDLmfqVb/PT8PFxk+x26O2V04luhy7eUt+NawR1DTV8LakR1TXU8FfjK9+AGmr4h6WmvPfXk05uh39R5TuqfNd7w/YHXt73SusfqnLUqlnAUMM/Dl92n+n67jDqu8MwbofELhZzS3oxq8Sie0KfL+1vnN7z+DH5zynt/SyB96znHxV7V/bcxfJx49hLcdlLCDDnCDBn8DFX8TFX8DWX8DUX8TXn8TVn8DWn8LWOE6hvEqivEKj3CDQ3qW2uUtucp7Y5/XRJbe96iqSe9hdL6mf12RZ5dnL8IXEaT5bVm/7WMFKtcSzqvY25KUdY1O8oy4YeY2XOcVrKAEqSi2nq6k6kqyv13fGEu1sS7G5KgKcBjs/nl8X+W+Pnqfq6SlNYqSmUazJN3aGPvSbDrk+R1ZixdiNGeEV1X7slSU4rutjdqOfqQl3XIOo7w4lwRhJpj6WJXUxTexrN7dlE2QuJtpYSY62ipbWBVmYbsWYfceYQbfQkbfU8fhL3uXOOZ/WW/rzX/ylJ/XA8iwg+0okAk0w9exYR1l6am/1E6z1i9DYx+hIt9Cot9CIt9Syxeo72eoUOeo6uepYkOU2ynCBVjtJbjpMte8iR3eTJNibIem9J+FUUSzklsozZUsYKySNf8lisJSzRiZTreMoln6XSm92Syn7pyQFJZbf05jlJ4YAksUv6sV0Gsk+6s0v68Jwmslu7sEk7s8D0YJJJZpzVlYlWZ9KtFLrZ3ejrNGWKHcZsO5gJjs04x0OhHcAEJ5ChTiD1PIH/UCnqZ1FqNWCbNqPQDmKOZbHVsnhNlU9E+Fiqyn//UFz8TAw/EsOPxXBXLCaKxXti8UOx+KZYvOupy79KED8Vw/tq8VNRPhLl51LV1uRnIvzAO//5tirfMMrrqrylVYntd9ThtvpyX/24LwE8EF9varpKTL/xyONXvZL6nvjwpri4pG6uiT93JJDbEshNCeaiNOCi1OOi1OOC1Oei1PeW4Y7kmLTmkMRzSppzWUI5L/U4L3W5JGEclI48J53YrtEclVYck1YckbYck1iOSiyHJZ5jEssL7s7sljiONevPya5ZnE7O5cjAaZwsXc4I8eeg1GWPJHLJWzb7koRxTiKqU9VnpSEXJZxzEuGlIWclkuPSksMSywlpxhkJ44T4c9jYHPOy33LYYTmssB0WWgGc0WDuSN2q5LSEckMb8pJEckUbc12bcEsiuK91eVXCeVMCeUUC2atBXJNAHkgA74jFm2rxQG3uqsMddbihNtfU4ar6cFFrc1n9Oa2BHNdQTmoY5zSccxruTVJHclKiuSgNuCJh3JAAbkgANyWAG+LPFQnnnERxVRpxR/z49NJPCBXl0qlT3OiYzP1WrTjfNIEX6g/kxfppvFhvAC/US2Nf4xFUthzBaNlBqSymVBYxVucx3MxhpM5hhC4gTxeQo4sZqstIM2PpYI+hvT2eRGsi/U0pQ810BplZ9DPz6WNWstrEsMFyWGY7lFpdmGS1pMhqQbEVTbHVnClWUwqtJCaaPhSbgUwy6ZRpNoVaRL4ZR5FOYZLOoEgWM1dK2CID2Slp7JQBbJf+HMm6QLT0pYWksqX4IDtL9rN/6m7aSxhvrwnn3ZW3yLQasNw0ZKEVwSwrkqlWI4qtxsy3WrHKtKHcm6JeYeIp1/as1PYs1HYs0g7MNB0pNL0ZaUZRpDOYpZOYr2NZpHks0xzKJZPVksF6GcI2SaFSe7Jeu7NGE6jQZCqkH1udNNa7hlLpm8tWK/0JST2EShnGFkn3SuoMNkgOS2U8W2UQe6SnV1JXPCKpK5gui6vl9CYZziYZzmZJZ4ospo+co7ecp6+co7+cI626jcNRMuQwmfI8ObKPPNnJQimhXPKYIQVMNemUmX4MtAbQz0pmiJVClt2NUpPDeh3MBhnCeqlKTpdrf5ZrX8q1JwUmj6FmPIOs8UzUKZTqNEq1jGKTw3iTzWSrC6tMK1ZrR1ZqAsu1K0u1M52dHjieqh62XZw4ujpt6OzE0sHVinhXC1q7mhPjakJTdyQR7vr/n733fqsqSxd1vzFmWuQooIICophzQAUlGkBQEDFhVsScFXMWRZGoiAFTmRVzTpW7gpU77A777N7nOf2ce+/+YZ97/4H3/uCSVsuyqjpZ3bV+eJ/JYi0WY84xGIw13vl93w+S1IaXQ4BHRv0ofF0RNHN6EWvlML3rXlanlDC53VXGRF1nZNhthvnfJd37PgPVXfo3SeoP6Ckf0V0+pZt8Thf5gk7yFdHSwNBey1+73r997Bh3Ghq4e/gw53Y0UL/oOAcXHCUraiS9rH70sRJIsBIZaKaSbA4j1cwi25hIvi4iQe9mgDrEQHWERHWMJHWSQeosg9Q5Rqvdbkn9fBR1NeNfIaknSp2bA0yQOiZILeOklgKpZ6SqYLgqpZ01AsPracrYAbKxSVDvLxr/gzIevYodO0vfeH+/CtN4C1P9zs2/Y6n/0YSpfu/m2fP/hmkcf+Ntfh1RLpsejk17xybOnW3B6yfQLg8ePLwZPKLag4e/C2+8AR48/FPiEdQ/T3o5Fh9pxSda8UQ/jSR6Jqy/cW/a/sotrhM8qb49/EwJcwUTavh/pyhO6pPyvSUSLFcQtisYL1cM3k4cPk48gU4iQXYKEdZEmlvT/qo5/Psk9bPXvEoI/r0yaDiuaGxXK2xXFLarJbarBbYrAssVjuUKw3KF4rhaY7sisV3Nm75nuIIwvAIxvF4dCaodq+ncnj/vHyI6X2ZHn3jGml1IsdowumP6C3175vBlzjZc4djeRh7v60gzI57mTjeaOe0JcqLxe66G3U+RCpVKuUplrtHzhe9PMVux0ohjsRFLsRHDVLM1Y8xIMq3mxDhPr/kzwenntCPY6UMzO5lwezgtrHxamdOINecRZ66gnbGB9kYpHY1KOukDdNYNdNGn6aouEi7jv/O6nyv6mHNFHzNVajlRlPmDRPWr0n1/38+U9L7McLWPRGMJiXo93awRdLey6GSNoZM1hs5mPp2MxfTQVSSow3TSp+mijpMkZ0iTUwyVE4yUE4yXfUyUWqZIJTOkjNmynTmymXmygQWyjiWyktkyg54ynA1SxDqZw0YpYodMZKn052TL3lyVttTJEI5IIodlMNWSTY2M4LAMpl7S3PWpE6hXA9mmBlOih7JSpzNbZ5Gv8+hp9WKg1ZYNRjhbjWasM0NZYQYzywximmUyyvIm0hVEhCuQZi5/gv+JJXWM48dWHc0OHU0/24ethsETJXyhFJ/rp2uSb5TBf4rmD2LxBzH5T8eHr9r0Z7ZbUP+HGPxPMfhawviNBPKfYvJ7MXkiFp+KxRNl80TZfKFMfikmvxaD34vma6X5Sml+qRS/cfMH9017XymD98Sbd8XhrvjxUIL48AVp/VRSPxJvPhCb2+LDXQnikQTwSAK4I6HclAhuSAuuS4sXZPUVaclVac5VieCCtOUt6cpb0pX74nBbvLgtLs5LNAckkRrpzynpwmnpwlnpyEFJokKSuN5pKqdaDuNUdBZne47mYm4xlyYv5dzyMi5u2MuVkq1cLtlBjgRwt3lok6B+Kqufpf5uznVpxlWJcEd6R3NCunNK2nFVQrkhodySp/WgL4sfl5SLS9pkn+rELt2WuUYCS4x21OhWnJfuXJAeXJYOXJV4bkg0t6XF09TeEsoDd23qdyWQexLIORXELQnkXQngA/HlE7H5WAzeVQaPlck9ZXFbWdxUFleVFw3KjyodxAEVxnEVwlkVzkUVyjV3JPptCeaBePNQvLkvvtySZtyXAG5LKBcknksSR4MMYF/n0YSLIjG+PTcOH+FeYgaPBwzgcY8eNLTKoyEql6ORo2iIzKWs1ULW9T1DmmxjllpGsZrHLLWEBWoJc9QypqiVTFJrGKtKyFVrmaALmKQnMEZPYpgxjeG6iBy9gCy91J32ezn7DYvdhsVqI5wFRgwLjGgWGK1ZYESxxGjJcrM5S41urNG9WKcHsVmns10NZ5GawwZVwFo1lRI1m2WyjE0yjTpJp17SiJFUYiWFNpJMOxlMvAxkU9JC3pryDt0klB7SjCc7n0ZSD7CjSLB6M9hqRYrVmnQrmiFWDFlWG5brLmzU3Viru7BKd2G57sJi3ZWlugdLdAeW6I6U6H7sUqmsUxNZouayyi2pN6sCtqnRbJdR7JARVEsiFZJCmRrMVtWfXSqV6rBhVEXOpjZwPLVeudRYudQYI6lyi+rdUkCVjHRL6qcsk+XUSwpVks0BSWW5lDBbypgtu5+jrElOP0+ljGS+rGWInCdDzjFUzjJCzpEjZxglb5EnxxkjDYyVQ0yU/UyRKubJRrbJRDZKPqt0GuOM/mSY/Rln9mGOTqNUjaJMZbNTjWK7yqFUstmoMlirB7FTDWaMnkieLmSkLmSemsc8NZ95aiGz9WjyjVym6Xy2qn5sVsls0INYqxNZrfszxhhEuNMdyxVDmNOM7nY83e14utjt6GTH0d6OpY3TitZOS1o44TRzhWJ7eb3xOfxflWc1pB0J5/jBG+xaeoPFOXcoTrnN8OAHpHo9ZKDxmL7yDr3lA3rKx3SXT+kqn9NZvqSjfE1H+YbSojkvrFWeX3veaWjgzuHD3D10iLv19dyrq+PcpoPUFx/mYNFBEqz+DLQGkGgNJMkayCAricHWIJKtQaSb6fQ1x9DKXE4HYwvddQV91SEGqtMkqrMMUQfIU7sYI3ub6lE/i6Ie/x2CeqIcoFAOPFdv+gATpY6xcpjRqpxkYx5K61d+zvix5V1+yqLaNI5hql9hql9jqt9iPZPRTfzG/dyvMNUvMfVXGE7CG2/39+H9E2iDBw8efho8m8s9ePDwN+ONN8CDh386PIL650uVafCeVnygFR9q1SSsP31OWn+hFIc9UdQefkb4u/xp4YQS7gohzmnB4sI537mR8kyaJfZKZlC/tB/0/l6uVni74vB1OuLrdMPf6UOgPQhLhbwwN/+YSNPX1er9PmJlDOnqND2NdfQw1hBj5RLsdHrj/fA6np1fYq/k76xN/H3nv6Z4M22cMPLNzmQZ8VzYWf/a2tYiwvK5T/9f/tSip1/FMt2Xpbov7Z2wpu9lWBFs1+3ZqNuxyohjoRHLdLM1XewgWjp+RDnBxDthNHsuXX6A04kQJ4EwO53m1kiirAlEm0XEmotoa5YQb2yhvVFGJ6OGTvogXfQJuuqzxKotL4xjEaGLZDBZqpkqtS+wudeib6Wg/65x/mOir7PVAbLlAiPkLXJUHSNVBZlqLwONFQwwltDVGko3ayiDzBFkGlMZaA4jy8hgup7IXLWGYtnKJKlmtmynSEqZIhXMlDKKZRtzZR0LZS2LZA0rZClrZBadpYC1Mo8NMptNMovtksvpZjlck2iOywAaZCBHZQC7ZJw7xXcyByWF4zKAk9Kfk5LAYRnMHjWMbSqHVaqASXoMCVYiSVYrtuiWVBoRlLlF9VojlKVmCEVmMO0dm2iXi3CX31+c6tvl5YXj5XrjY3eMGc4OozlVOpy3tMlVrbhoaG5pzWOt+IU2+XfRfKFsvlE2vxGb34vNOxLBPXHxOzH5o9j8p5j8UUx+K778UUz+Q0z+IBafKIt3lc0D5fCOcnhf2TxUNu8oh8/E5gux+Uw5fKksvlI2XymbXymT3yqDb5TBB8qLO8qbj8XiG7H5Shw+FH8+Em/eER/eFhfviosrEsAdCeSehHJTIrkpzd2Sujk3pLlbVLdoSv99U0K5KSHckFCuSRgXJIYGSaBekrgoLbgugZyXGI5LLw7LAE5Jdw5KEkdbJnGn33xOxY/iVNscTncv4MKwaVyavJRLM1bSWF5P45lGrr51hktLt9C4u45lLXpQKymck3bccEdU35BQrkoENySUSxLNSenOSenABWnGJQnlioRyXUK5IRFcl+ackF40SGJTauO1KpVy1Z8KlcRbqjOXJIrzqh03JJK7EsI9CeGeBPNAgnkowdyXYN6RIN6TQO5LIOdUII8lgPckgHfFn/fEnw/Exbvu/rmrvLijHE4qF0eUF6XalwodQI0OoFYHcFD7c1QHcE4FclmCuSO+3BdvHogXD8WLR+LFI/HhgfhxVVpzXtpTL6k8GBtNc1GEieLmrjLuDUjl4ZAhPExP50LvURyMK+RgXCG7Y+azOm43yTKdfJnJRpnJOlXESpnPMlnEQrWQhWoJc9VyitRKpqo1TFfFTNMFjNXjGW5MJk0Xk6XnMkwvIkMvIc1IYY0RxTbDYoVux1KzBUvNCIrNcBZYJmtMg42mwTqzORuM1uwyYtmh+7FLD6JEp1GiM1mnRrFWTaREFVMm4zguiZyURE4nD2SyDKJKhnIsKZnukk+2nGGUnCRdQvn17vfoJWH0URH0tyNJtKMYbLUi1Yom3YpmqBXLcDOOFKstE822zDfas0B3ZJHuwEIdz0KjNet0R/aqflSq/pSrJMpVKqWSzUo1ixI1ifVqLJtVLtskh1LJpEYGUC2JlEs6E412TNbplEgO+4LGUeebyz6vPGrMXGr0SGp1DpUqlwrJo0py3JJ6JLulgL2SywFJYZeMpU5SWSarKJYyiqXMLauffv1USr9IqUyhUjIZL9Wkq5Okq2MMkxNNgjpfGiiQw4yTerekrmSG7KZItrNeZrBdCtigssmwOjLa6MFSncFuNYrdKo9dKo8dKptNahgr9ECW6/5sUulM0GMoMPLJN/KZp4qZq+YwT82jwMhmlJHNKD2HjWoIa1UGJSqN5TqZJTqJxbo/nexUYu1eWK7WhLiC6WDH0t6Opa0TTRunFdFOJC2d5oS5mhHsCn7j8/e/Mv/Xk+TXRgjX771F3Z5btLSmEq+ridd1dJdP3JL6KzrKN9+S1M+/3+1jx54K6oMHuVdXx719+7hfU8ODqipOLKqjftoBBur+DLIGkmINJM1KIs1KIt0cRIY5mKFmMplmMm2sXCLM5USZ64k2ttLWKKWTrqWbsZ1MvY48VUa+7KVAVTJWqhn3oyR1vfvxU3JkOzEy4DvXYX+JpL527RoTJhW+8f5+HtM8jKm/xNRfYapvXo3++unz+ktM/QWGNfuNt9uDBw8efijasd64m/Dg4V+MN94ADx7+qfAI6p8vu02D+1rzSGsea807WvOeVi9I61+4xXVvTxS1h58h4a4QVk9c9NpNlJeF6I/9HV6uaHydzgQ4CWyZc/y1daR/aKTpDxV4z35mca9HDJGLpKoTDFaHGKQOkKhrGair6GzOp5M5h0AnnkCn3Rvvk2cM6pf2rXTmP/Sa/emJEKpfrNE8LzueS/uOc35T7XdK6v9+8pjlcw0cLxdhLh+aPcebvh7PmDCpkB07S5vavn37dpTWaMci22pBrepMuerIDt2etbotS402dHKCaG+HMcBuRWc7ghgn9AVJbXg5BDo9aGMnEmMNo6WVTytrMjFmMW3MpbQ11rnTfpfTUe+jsz7SlPbbVzrzpyfCxeXJLAxpoFD2fktQP+P9+rZ/UTT8d/G4vi3Z8hbZcsHNeUbKGXLkBDmqhhFqJxl6C0P0eoap7eSp1UzShRTrLHboZPboNEplAltkJttlKttlKjulkF1SyHqZwTpVyDqZywpZzjqZy3ZdSF32XWbLTjZKEetkHrUylOsSzVVpxxFJcqf4HsI+Gc4hSeaQJHNMBnJMBnDCLakPSAa7ZAwb1DTWqZEs1H2ZrQeyS3fjkG7JPt2CSqM5O41wNhlhrDRCybdCSLFDiHPZtHLZOD8gks7P5U2Iy5dAl0/T8U2P32fMMlvQoAO5rXw4Ylg0GJozhuay8bQu9TfK4G3l8La2+Vg5fK1cfCXe/E8x+JUYfC0+/Ls4/FFsfqssfucW1P8hFn8Qi9+LxRdi8Y5y+FDZfKBsHimHh8rhsXLxoXL4XDl8LQ5ficMX4vCZuPhYufiFcvGRuHgofrwtPnwgXnwuJr8Sza9E80S8eSxhPJIwGp0ozvhEc8uKolFiuSRxXJR2nJUOnJWOnJFOXJJYLkhbrksEN6QZNyXUXZM6hHvi1USjRHJKOnFaOnJeYjgvbTgmvTkYMJY7SVmc6TuR013yOdNzHGf6TuBiThGNc1bTWLyaxspDXLl0lWvXrnH5wDEuVx5kU2IWZ/v2oVQmcsMdIf2MY9KTUxLDRQnjkjTjooRyQVpyXDpSJ4Ook8HUyFD2SxrHpD8nJIFGaUujxHFJIjkn8ZyT9hyT3uxXgzkoiZyVLtyVUO67BfVDCeKuCuKxBPFYgrkrwdyTUB5IEO9IAI8kiAcSwiMJ4qHy5ZGyuKRsjisX1dpFhX56rNYuqrQX+7Qv+7U/B7UfJ5U/F5QXN5TDLXG4Iw53xeW+lt7ckHBuSDg3JZzrEsFJ6c4KWcln2z/g1rzFPEhO41F6Oo/S0niQmcn5AePYHb+MjTEbWRe9jSSZSu2Er1kpi1kvxayT2ZTIXJarhSxWi5mvljFbrWS6WsNMVcQMnccEPZZMo5AMYzaDjSJS9HwGm8n0tX1YaURRYoawzDRYZhosNQ2WuFlnGmw2DHYYmt2GZrduSZVuzS7dj0U6k/V6MLsljTIZxS6ZTKlM5qz04bz05pz05rz04qAM4lj0LDJlEzlymrFykEPDRvDZnmb0kjAutYlgqhlJqtWaZKs1sU4Ice4SEdFOCJ3tVvSzO1BotmWe0YrVugNrdQfKWwV3OQAAIABJREFUVG92qz5UqAQqVQJVqj9Vkky5pLNXDWatGsMaNZ4NajRb1Qh2qTRqZAC1MoBNaijTdAY1cclslXQO+I2izjeX/T65VJu51Bg51Ops9spoqiWbKhlJpbs29XaZzAFJoVJS2C157JdU5shOimUXxbKL2e5jsexisxS9JKmf1rOukBxKZDoZqp50dYg0dYAR0sDoJkF9gAmyn8KmDBpPJfVc2cgaKaZUclmhC5hjJLJBJbFLjWKnGsMelcselcsuyWKF7scq3Zf5OpMpOptCnU2hzmOemsk8NYvJaha5Kpup1homOptZqgpZrrJYooaxQGdQrFOYrQeRYSYTZQ/EcpdACXQFEutEEe1EEuW0oKUTQYQrjBBXyBufu/+VeZbFJ7FXcpOs/q7PBi/vr/g7/fB3+tNMitlb9H83rXVeznx0p6GhSVDffyaoKyt5sHcvD/fs4UDhPgZLf9KsJIaYSQwzkxhmDibTHEyWmcwIM4URZiojzDSCrBmEWHOJMFfS0thEK2MPbYw64o31dDLnMMCYT6KxlBy1lVy1k3FS05Tu+3lBPfE1grpQDjBWGsiTt1gcd523d//xW2uxv1RS/9REtWnWY+pPMfUTTP35d/CZ+/lPMfUnmPrDN97uv2ScK9NoKm2lHetvWtrKgwcPP208ab89ePib8sYb4MHDPw3fl57Ww78uE2yTG/ppVNIdrbmrNfe15uFL0vpdran23Mjg4WeKdqwfXBP6GWvmbv3Rv8fbFYef0530vpObNqqejxD+a9JZfx+1RfkMlUsMkysMk8sMlUbS5QzJqoFEVUuC3kVfvYM+xhZ6GRvoaaylrVlInDkefycGP1f0G+mbGDueaB33ynP6rnTnN+sfU180pklatjMLmt7v4iHdlJaw8dBbXL14uem9/r8n8F9PNvLfTx6jHQsvLxdRLl8i3bR0+dLCTXOXLxEuH8JdPv/QiNRB/dK+c5x27tyZPIngLenOYelKrerMbt2REt2VXnZLcs32DLHa0N9uRVe7eZOk7upYxDsWg22Lvo5Fd6s37e1kIuwRRFrjaG1OJ9ZcQJy5inbGpqa033+uTX2R3rKYlbHrWByxlTl+ZUySyu+U1OeKPn6hv16+6eLHjv+Vve69IKiz5Tw5zzFKTpMjx8lV5RSorUyWzUxTKyjSC1moFrFeTWGzmsJqWcAmmc12mUapTGKrTGejFLNHCiiXfPbIWCpkNHXBM6iLGcEI6cylmO5skZ5clhiuS2tOSh+OSCL7ZSi1MpxDMogjktRUm/qYO5K6WnLYLDPZo0ZRoQaxR/WnXPXlkOrGEdWFYyqewzqSWt2CcqM5q41wZpthjLXCGGWFkmW1bBLVL4+RKCeQ5o4/MU4Q8U4IcU4w0U4QUa5AIlz+NPuJpAdPclwc1n6c0b5c1j4cMEzqDYNjblF9Txuc1Q4XtMNN7fBAO3ykbL5UXvxRnkY6/1oMt5S2+YOY/MbNv4vF78Ti39z8xp32+xfK5iPl8L47svpD5fCJcvhUufhcHL4Uh6/Exefi4hNx8bF48a748aF48a748o748oF48b5480gCuCWB3Atuw82ITlyN7MnllgNodHXirMRxXnXgnHTijHTmlHTlpPTgiAzgiAzkiAzggsRxQdpwWSK5K95NkvqueHNVmnNWOnBaOnJO2nJO4lkrbZgvbTiTOJkz/SZwJnEKZxMnc6FgAVeWbKBx/nou7aprmg+uHD3F5X0NXF63kydLAqmLHM5h6c9NCeWE9OCMxHFeBXNGBXNOWlMn/TkoCZRJHntkFMelF2clnnMSzwWJ44x04rj0pVpy2C7T2CmTKJPxlEs+VZLDPhnKIdWbo9KD6xLJXQnmljTjhtGCO05Lbnu34q5XCy5JIPedQB5IIA/d6dEfSQCPxZ97EsAZ5U+ldqjQLqq0ixrtoka5j9pFjfZin/Zhv/blrPLlmvJ+haR2cUt8aZQWXJVwrkkE16QFG2U2i2UDZ6ck008c7mdm8zAri4eZmTwcNoxTCZPZHLOBzdHrWdFyO6VtKpkXvpUVsoQSWchqmc9KWcAyWcJiWcZ8WUGxKmGmWstUtZ55Kpdpeixj9QSGGTMYbMxgoFFET8eiq+1iqRHJYiOKVabRxEo3K0yDLabBTsOgxjCpMTT7dSvqVE9qdRvOSDxHZCCVagjb1Wh2qjGckx5ckS5cls5ckc5ckU70lo5MlTKmyh5myE4WSAnZEkdjxny+kgi+VoFc1b6v/Jvs4jRnoNWWKUZnNqqu7FD92KJSKFO9KVd9mwR1pUqgUvVjj2SwW4ZSLoPYqjJZr8awRY1khxrOLtWVzTqetWoUK9QoznSdweHAVI4EFDRJ6horl1qdTbkqoEay3ZI6myrJYr3Mpl5SqZMUNqgs9kkKZZLHHNn5SjbJzCYx/TylMoltKoMiNYd0VU2qqiZZV5ArdYyTeregrmay7GWq7GWGlFHsltQLpYS1ajab1Bi2qVw2qxy2qQnslHzKZDS7ZTR7ZQRVagiVKpUlahgz9RCmGxlM0yNY67eI8vgKNrTbxcJmFcwJrmFeWC3LIjezUOUyR+cwTY9gkjGUCUYq44wkOpkFtLL7Y7prTge6gmjhhBPuCqOZK9QTQf0PYOAA61vrzGePX15z3Tr0TtPPBTndCXF6Eez0+lYq1efXq//vrf9FlAjRIk8jqKureVBRwcPych7u3s2jXbvoLwFcnT6QoeZgMs1BZJuDyTEHM9JMZpSRTK6RQq6RRp6RRmezgCBrFkFWEUHWHIKsuQRb8wmxR+Hrak2UnUWsOYk4cwYJxhYS9U6GqW2Mlv2MlUomyv5XSOoXBfUEOUS+nGCMHKNAjrIgcjtDZS2xMuiF8/xrRPVf8rnq74Fp7sPUH2LqjzD1x6/gE/fxI0z9C/dr38ewpr/xtv8Qls81GD9+/Gv7bMfOUs/+oQcPPwM8otqDh78Zb7wBHjz85Pl71R/18M9BgW1yyR2RdMXQXDM017Xm5kvS+p5bXPdwvr3Z7cHDz4E1xZt/kKB+frPqWTroH4PLFYmP0x7HaP6CjP7vJ4+/U1L/tQJPRHhY35EMOf+coH4qqYfKJYbIRYbIBTLkHCmqgX66lJ7GGrobK+lmLKOLsdgdZV1MB3MWra0soqxh+Lgi8XG1/Lv2Szu7MyOMfDKNXGJ1ux98vh/X/z/PScszDFfH6WOsJMTp2PRh7E9PhNVFG1/o28ReyU2PtWPh43IR5/gT5/jTxvEn1vEj1vEjxvEj2vGjteNHK9erN/v/HijT+N5Nvg+KIjgl3Tku3ahQfUi0WlFs9GCy2aVJUi80g5lv+FOubfZrk62GZrmpmW4aJNoWXa3OxNsJhNkZtLByibIKiTZnEWsupq2xzi2pq+msDzNYNZAvBxkrB1nWaiMLQrYzx7+MItcBprwi3fdUqeWz+v/1rfH98vj/oeM8RNo819evktTnXiBXTjNaDjFJrWemKmGhWsgymctKNYf1ajorZDElbtbIApZJCdtkGtsli6rWxRzMWM/BYRs5OXMnjfUnaaw9ShcJJVPCuN8ui4OSyn4Z5hbUgzksgzguAzghCRx2R1hXSw7lMpYaNYRKlUa5SqZWJXJS9eWidKNRunBedeK46sgu3Yo1RgtWGm1YZLRllhHLeCOKHKsZ6XYoaVZz+thBdHPC6G+3oJ/dnF52ON3sMDo5zV6Q1JFuSR36hiV1nMumk2Oz2fCmzvDhqOHDGe1NmWlQZRrUGQbbTJONpk2V6XDUcDirHRq1iyfK5Hdi8D/E4DNl8qky+a2Y/F4c/l1svlYWn6mngvq3yuJrZfONWPzanS78c+XiF8rhU+Xwmfv4RDl8olx85uZz5cXn4uILt6z+WHz4hXjxgXjxnnjzvnjzQHx47B3Eff9IHgRGcic0lpsR7bkeEMcNVyzX7Fiu221olFY0SgyNEsNZ6cRJ6ckJ6clx6c1+GUK5jKFMxrFPhnBIEmmUSO6IL1clgssSxWVpxQnpxc12uRRJDEUSw9nUGX8mbQYXC5dxZcVmLi/ZRGP5i6UMrhw/zeVNu8mUAL5Y2ZvNksB1CeayBHNWoqmVARySAeyWLE5JJ85Lay5LC05KV05Idw5LItUygmoZQY1kUiGjOCRJHJM+HJdeNEoMV6UF98WHR2LzUGzuijeXJYwbKpSbRjPuuJpzx6sFd3wjueMXxc3w9tyIaM95CeK+BPJIAngggdwSf44rf2qUP7Xaj1rtRY12Uatd7FMuGtzs0y72aR+qtS8XlDfXlA83lTd3lcNd8eK+uLgvXtySYK5LczctuCaR7JE8lspavqz/T2LExRQRSsLCuD9uHOcyZ3EiYy5VfVcxSQrZHjuDdVJMicxnlSxkpSxmhSxhmSxliSxnkaxivqxmjlpLkaxjutpEsVrAHD2OabqQAj2TLL2QEWYcybaLLo7DPKMz69xR0+tMg7WmwRo3q02DPYZJlWFxyDA5rbx5oLw5oPpyUkVxQMdSo+PZp3tQprLYL5lclfZcl3huSDtuSluuSDxH4gpZaSxmsV7DQlnFUlnMKjWBNNuf/1AWv1QWn2ibd7RJ95fW/X3t5sw1urNc92OlTmSjymCLSme7SqdCJbBX9W2iQvWjQg1irwyjQoZQoRLYroaxXA1jlU5lo0pkqxpBqcpkq0xgiwziaOh4DviMYreks9cYRo2Vy141hioZRa2MoFplUykjqJBs1kkxdZJKhWSxXiZTIynskjzmSilzpZQ5L1EiS14pqSskl70ygq0qnVy9lhS9myFqD8PVbgpkPxOlhslSyTTZzXTZySzZQbFsY55sYJFaxUq1iLVqDhvURHaoHEplPNulkF1SQJkUsFcNo1Y9bWe5ZLNNhjFHJzFXZVHVdSzrOlUyw1XDjMADzAquY3ZYHYtjq9kWuZxVYTOYqPMYp3MYYwxjtJFKL6s7Pq6Yb82bIR45/XfFcQXjuEJwuZrhcoXjK3EESTdCpTfNJIEwGUiMTKBqwq/Zk/8NfaWKBDlAbvA1BqvzJEsjKXKNFLlJitxhSq+h31qvPFvbtBShtQhtRGgvQmcRHpaX86isjMNFRfQXIVGEK9NbM8JMJsdMJtcYzGgjmTFGMgVGCgVGKgVGGuOMNCYYaXQyC5vkdLC1kGBrMSHmUnzspG+daws7gRhrBB2tsSTozQzS68lRB8iX/YyX2m8J6qeS+mCToB4rDcwO3k2BlDNWKhktBwiVDoj8dZK6c+fO//B+fxWmWY2p38XU77v54BU8e+4992vfwbCmvfG2v45n6X2fX2+PHz/+tX3ikdUePPzr4xHVHjz8TXjjDfDg4SeNJ733z5s82+SUOxrpnKG5YGguGprG56T1Vbe0vuHmTbfZg4c3hci3N1bGjx//gjwTeVFS/yV3/Dd3WtDc7kKcncLW4thvpbF+laB+Ocr6x6QDf/Z4Ya/NbkH95yjqoXLJLakvMETOkyFnSVdnSFOnSFUnSVK19DTW0MNYRUdzNh3MmcSbU2lnTiLOGk8bq4BYK49oayQR9gDCnAS8XGF4uaN//lo62T0o0FPI14XkGAUMN3LpYfTj/YNfvPb8V/cex4XZ4W5ReZocOUm2HCVdHSBVVRNoxDVFrz+7Tv/1ZOOL/z/d86Gfy4tOTkATHZ0AOjgBtHcCiHf8aef4E+n84yT1923wPRuz/1H/KW0kkM1qICt0X2pUC/bqcK6LxX3R3BHNNWVwTpk0aJMKw2SNqSkyDdJtk06OTTu7O82cQUTYw4m0xhJtFrlTfq+nvbGLRF3DKFVHnqpnjNQzTuopkHIWhW1jbuBOZnvXM1mqmCo1Lwjqbb0uf2us/tgx/vz4Xtpr9WujqF+U1GcZ+Rx5cpzJsod5agVL1WJWqJnMUfNYKItZLGtZJiWslvnsCJpKdeJm6odv4tDIzRwevZW3Fu7lyunzXLt2jQubarhYWkesBFDTPpdaGc5ht6BucKf4Pir9qZA8aiSLfTqTGsmkUg2lQqVTI8kck0TOSD8apQeN0pWzqjN1aiBVqh9lahDrdAKrjZ6s1F2Zb7RhudGFhUZbZppR5FmRpFstGGC3oK8dQU87nK7PSeo2TjCtnSBinCBauQJp7QTi7/LBz+X9D039He6O/B5mW0y2bDabPuwxfNhneHPQ8GarabDJNBhtW+TZFjMsk82mTYVhU284XNQOb2uTfxOD34vBu8rkY2XylTL5tbsm9b+JyZfK4kNl8Utl86Wy+Y1Y/Motqb9SNk+UF18op4nPlcPnysXnysUT5eIzcfGJePO5ePGZePOFePG5ePGRePG+O4r6lnjz2C+cB0GRPAyK5F5YDLdatOdmYAy3vKO54R3Lda8YrphPJfWz+tTXJYLr7tTTN6QZlySGixLDBYmlQfpSJdlUywj2yVDOSEeOSV8OSjKP8xOYIq2YIq05O7y4iXNZxTQWlXBl9TaurNjMpV37X5gTrp69wLVr1xgq/mSIP1MkgOsSRL3056JEc1OCOCndOCp9eEu6Ui/JHJU+HJceHJcenJdYrkoYNySEGxLCTQnhrvjx0C2kH4rNo5d4LDa3xZdGI4zb3pHc8W7JHZ9IbvtFcTswmpvNO3CzRUfuNQvkrgRxRwK4pAK4qPy5oPzZq/05q/w4o/w4o7xoVBbnlcVpZXFM+bJfBXJAhfCWDuSy8ue6CuG6asZ1CeOaNOeGhHNZorktkVyQ7lyV9jyQVnwqvi/MI13EZqIIheJwrstCbqatZ4K0ZoJEUyAT2dZ8JutlNiUynxWykMVqEfPVEuaqZcxVK5ijVlEkq5kua5guG5isNjFDzWOGHkuhnsAYPYmReiqjLG9SbRfxjs18oyeb3eN8k7sG9QbTYLthstuwOaQtLmmT68rgqvLjnrI5ol3UGN4cMryp19GcUh04JKnsl3QapR03JJaPxZePxZ+PJYB61ZWNMoOVspAVMp91UkS5yibc5UOJ6eJTZfO2dritn97Iuto0GGg3I89syySzPdPMDszX/Visclims9ishrBVDWGbSqNc9XEL6r5Uqn5Uqn5USQpVMpS9ksxW3YUluidL9HDWq5GUqVQqJJ29MpK9XqPZJoM4EjCKPZLGYb8xVFj5lEs+tZJFjcqmUrKolOEslhUckBT2SyobVD6b1FiqJJk1Mo+5suOVLFYFVDTJ6dwXWCDr2aHSWKDGkam3kal2kql2kKlLGa8qmSLlzJBdzJLtzJZNzJHNLJT1LJEVrFQLWa+KWaOmsVblUyrj2CmF7JQJ7JTx7FUZHJH+7JM0amQI1TKMahnO3tjlDJepTHLqmeKqY4r/YaYFHWJm6CEmR59nXetNbGi7hQI1nnw9hjxjIEPMriTZobSyu3zvfKpMoykrzI6dpezYWfrG19L/jHi7WuLriiXA6UiQ051QO4FwO5kII53SiQ+JklzKJ81gW+5CukgJSwdsYW73MvpJNVNav0OiOs4gdYbBcoFkuUKK3CBFblNTVPjCjY/PaC5ClAgxIrQToaMI/+fkE/50VPjvQ+8yUIQkEQaL8L+ru5BltSHPSGGMkcJYI4UJRgoTjVQKjRQKjTQmGelMNtIpNIYQbC1qktMh5nJCzBX42IO/dc6BrpaE2V2IcDoQaXcj2u5LnJ1EdzOf3uZUkvViRqi95KvdjJdDTbWqnwnqSfZ+ZgccZZxUu1OAnyJPTrGm1/3Xpkb/PrZv3/6TSDdtmhWY+iGmfoyp38bU73wHb7tf88j9+rtvvO3fxeABGa/8vPlsDvlnSsfuwYOHvz0vZ//w4MHDj+aNN8CDh58sHkH986aDY3PEMDhqaI4bmpOG5pShOW1ozr4krS+5xfVWz5jx8DOmc+fOiAj/9WQjq4s2srRI6N/r1eL4GT/0zvJgVyitnFb0tLvRye5AG6cN0XYCra0hLC16/Vz+lwq88qIZlBfNoL3UMnhABv30DoZK42ujqNPVGdLVadLUW6Sq46SooySrIwxWB+mvy+inS+loziHOGkeslU+MlUu0lUMrK5Moewgt7TRa2IOJsBMJtxMIdDoQ6LTDcQVhuwK/8/o8q4H2/PUMdyKZoeYzWRcxTk9jtDGRLGM0bez2GF5PN1sGD8hgzdytKNNgzdyt3C3qyBzdn1KVyVqVzDg1kxw5To4cJUcOkanqSdYVJOmdRElK0/V6OZXjxUN/vmGnheNDLzuInm56OIF0dwLp5gTS1QmkixOIn+v1NYFDXf5/kzH6fSnpn4/6T+yVzFQR3hbhHffxbVE8FsVD0dwVzQ1lcEEZHNcmtdpgm2Gy2DApsAw6OTZxdiyhzkAi7CwirXFEm0V0MlbSV28nU1WSo2rJVXXkywEKpJ7Rajd5aiNjZCsLghuY43eIiVLOJKloktWTpJJwafNXjfEXNtf0qG/Vov7uKOqzL0nqM4xq4jT50sBEKWWs2kiRWvk0ik7Wsyq8iK3dyyhP2sGBUaU0jC/laNFejs2p5PLxM0/Txh88ycVd9fzxxG+Z2eEDcuUYh91pvo/KQBpkIMfVAKp0LvXGcCqtAqpdBZTJUKolgwZJ4YQkUS+ZHJQhVKkcKlQ2NTKM3VLAHjWKMpVNtepNqe7JeqM7JUY7lhitmG1GkmdFkmS3pL/dnEFWS4ZZkSRbkSTaLUi2WpJuRTHYaskAuwV97Ai622FP0387gTR3BRDm8ifk7xxdHeyy6ebYJDkWQ22LsbZNienNZtOLnYY3ew0vJtkmvR2L3o5Fjm0x2TZZZFqsMi1KDYeb2uSKNvlaGfxWDB4ok0fa5CNl8rmY/A93qu+vlMVtZXNRPxXTv1R2k6T+Wjl8rRy+dMvpz+QpXyiHz8XhC3kqqT8XF5+Ki4/Eh8/Ei8/EiyfPJLXlzRXx5nFAcx4Et+JhcBR3w2K5GR7PzaA23PSO4oZXa274xHJewrmqI7kjIdyWUG5LM25JGDcljFsSwm0J4rYEcksCuS2B3JYAbkowV6UlVySSU9KFt6QbZdKHe0M2MV4iOZ+74M/kLeDysk1cWV/KlZKtNO49+Mq5IU38SRU/frPhAucljlsSxBnp0PT1LQnipgRyTcK5LqFuQl4imOtuWf3gOyT1Y/fxoe3iqnhxy7/1UzntH83t4DbciunOjfYJ3Og0gB3iz17x56by5474cU38eE98eVv5cl/5cEf5cEv5cF3ZNCqDi27OKIMGZXFKW5zVJle05o7SPFCaR0rzjtJ8oDQfK8VHSvGFEr4W4RPxpq8ICTKAib0Oc3duPPniQ0PzKVTISColh7HSnLHSgjEygDSZTKZMYaYUs0oWsFyeSupitYyZajlT1SoKVQnj1Fpy1QZy1GZy1HYyjQIyjPFkGIWMMIaQYUWTaLWkjxXHMqM1202DbW62mga7DJMyw+SQtmhUFleVRaPy54oK5rbyYauOp9bw4Zj25o7y5p4K5JyK47Dqwx0VymMJ420J50Px45zyYpkRRbnKZqeMYYcqYKfKo0YlMdOMoKXLh8WWizva4ZJ2cUwHuSO0Y1lutGOy2Z6pRncm6yHM16NYrnJZobPZrIayVWWwQ6VR8ZykrlL9qJEE9ko6K2Uyy3Uqq3U3NugkNugRVMlgaiWFKhnOLsmiwms4RwJSOBKQzy7JYq8eyz6VSa3KpFoyqZahVEomlZLFAUmhQrKYr0exUw2jQiWzQpYxT7a/wFw3C2QBu6XgW4L6GRUynApJZ66azyi9lSy9meF6Pbl6PVPUDmZIKcWylbmygYWqhMWyiuWyglVqLutlFmukkKVqNJtkFDtkEtulkK0yljUqg5PShQOSyAEZRL0kUy2ZbGy9kFFyiDw5wETXYSb4HWNS4FGmhjYwpu0dVrQqpSRuJ2P0EDLMfiTYIfSzg+ljB9PejnztfHrxkGZ10cZX/q17oh5/PL6u1vg77QhyuhLi9CHMTiLCTqeFMYxIyaGVFFAx/td0lCV0lXX0lO3M7lLO2JYXGagaSFJvuaOpL5Mtp5godZTIcvb3quNm/eMX1jB/eiL86Yrwp4tCBxH+z6nP+dNx4U9HhD/VPxXUKSKkizBEKbJsizyzDeOMVCYaqUw2UphqpDDNSGW6kcYMI50ZRjozjQz6GFOb5HSIuYpQczWh5locV9wL5xvgakm43Ydwpz0tnWeSOpH2VhqdrUy6m6PobY4lySgiTS9iuC4hU9YwQrZQFHSShRFvUSB7GSf1TYL6GYeK8prWbz9WUv9U9rBMczemvoup72HqB9/Dffdr72AatzHsiW+8/a/idQLqh/ZP1x7d3/h5ePDg4e/Hm3YYHjz8k/PGG+DBw0+Sn8Li3sObI95ls980OGAYHHLzTFgfMzQn3NL6Lbe0PuOmsyfVt4efKRMmFX5vmu+X+SGpvtvZbelpdWeglUBvqwdd7c50sNvTxmlDrD2I1lYm+X3TXxlp8Tw/RlD/15ONlBfNoK982ER7XUu0OZk+egvpcoYMOfecpL5ARlMU9emmKOoUdYwU1cBgdYhB6gBJah+JqpoBuoL+ejc9jTW0NSfQxhpDpJ1BSzuV5vagpxHVdj+aOb0IdboT7HQmyGlPgNMWf1cM3q4IHLewftV1FxEOLz3NArWSYrWE6WoehXoWnawer73Ww8wu7JY8yiSPcsljpUpivNmOUXoq2aqebLWfEaqaDFVOot5Of72R9mrCC5s2Sutv/f9s5fgywA6mv5sEO5h+djB97WD62EG0d14voMOcAJq7AglzBRD8V0rAi4f0DxLUIsLHvZ6J6T/zWISHItwX4ZYIl5XijFIc1poKQ7PB1MwzDfItk86ORXu7CzH2ICLsEXQ2Z9PdWEaG3sEwtYcRqpKRqpY8VUeO2sEoVUaOXk2u2kC+bKZAtjFWShkvu5ggu5koe5ggZYRJ7LfG7Ksk9fcJ6j89EXyNQNra3UgwZjNCTpEtF16KoH6dpD7zkqR+KqqfcpIxcogZUsZU2cnq+Co2J1SzLamavSNrqRlfS13RIY4uP8jR9gtWAAAgAElEQVSFutNN1/9iWT3JcT3YOWYWfeQ9xkp9k6jeLtM4pfpxwkhknzmKWlc+tT4F7PaaTIU9hnIZS5lMYIsUsVbms17muKP41rBMVrJKFrNWFbNBTadMZVOrulGq27Jet2WZEc8cowNFRnumm/FMM9syy4xjqhlLrhXLCKs1Q61WpLpFdj87gh52eJOkbuEKIPwfkAK8rcumu2PT37FIdywm2A5zLS+Wml6sNl0Msb0xvBx8vRz6ORbDbIvRtsUMy2KOZTHHdGgwTC4bJu9pk6+VyUNt8UCbPFAmX4nJ78TkD2LysbJoVDYntYuvlcM36s+y+hvl8NVLkvqJOHyoXLynXHygXPzCLag/c6f8fhZJ/al48YlbUj/yj+RhYEsehLTiQUgUt0NjuRXWjpshbbjlG8UNJ5IbXtGclXDOSih3JYQ7EsotacYtacZtCeWeBHBPArgrAdyRAG5LIHckkOsSzlVpwVVpyVVpySWJoUJyqZA8Pimq5/z4ZU1cmFbClS27ubKpjCvrSmmsaXjl3BAtNoPFj4fTYiiViZyXeLecfirIb7qPz+T0jW/J6afckGBuSjB3xZcH7tTe98Sb2+LPHfHnrvhz153G+66EUC1h3G7Xl1uxvbkV3ZvrHRO5PmA415OyWCZ+vNvOj/fFj0/El1+IL++LL+8pHx4pH7eo9uam8ua6cnFFGVxSBmfdx9Pa4Kw2uKgN7irN/eck9YdK80QU70sQ34jwjQi/EF/etYIokzy6yJeMk1o+n7iZs9KBeknhuPRhs/hyvldPzvXuRa5Mp69MYp5MYYNMZ7XMZoUsZJEsZZ4sZ6ZaxSRVwni1ljFqA3luSZ1qjibJHEs/sx99rM50seNo68TQyolitNmJPYYXO42ntadrtcE+bXBKW5zRPlzQvlzSvlxWgVxRIRxVcVTpZtTpYBqVL43Kh4s6hGsqlCOqCw8lkA/Fn/fFj3fFn506kCrty0HVm1o1mHU6lWqVxH7djQM6giiXLwPscJYZYRxTsRzUsdToGMp1LGW6Hat1d6bp4UzVw5mhs1is8ihReaxWI9mqhrBdZVCq0qhUfalUfSlXPSlTXdijOrNRJrFBjWCT7skW3ZtKNYA9MpxaSaZWUtgteVT75bBHktkjqZTKGColh1oZTrVkUSPDqVIZbJQZHJBk6iSVLTKOOWose9RgytVglsoa5stW5ss25ss25j3HYilhl0r6TkldLdlUSyYVksEiVUyh2sBotZFRegUFag0z1WZmy0YWylqWqJUs///Ze8+wqrI0b/9Za6dDFCRIFhEUwQSoKCIiYCIHRcCcMCvmnHMWBMw5VZlFSy21yopd1dV2pe6Znpru6ememZrpeWfeed/pT/8vc93/DxwpLLW6unp6qvttPtyXXHo87LP3Onuvve/1ex61kOWygFUyhw0yhe1SxVJdxkYpZotUsFUmslqNYpUeyD6VQZ3qwT6VyD7VnQlqH1nqFqX2WUY7Jyl3zlDuc4FKv/OMCzhLedRtlnev50DhblLEh6FWZ7KsTgy2o0m3oxhgRxDndMDPFYivqz3eLj+8XO3wcPlgma6Wa+LL5gPf97z6zw0vVyQ+rljaOYm0d5IJsgfQwc4kzB7BoE4F9A2ZQ7RU0U3m0UNWkCSb6KP20F83kKaOk67OMVrqqZG1LJTlLJHlLJPFrJAlXK9Oe/Gc/orwfy9+Si8RvjwpfHlU+D+H3iBThC/3C/+x9yZ5hqbItiixLcYbWUwysphiZDHdyGKGkcUMI5uZRjazdA6zdQ5zdM4zcjrQXEuguQ5vO/uZz9vOFUaA04lwO51wpycd7b50ttPpamWRaI1skdT9zfFk6fmM0MvJkRpGyAryZR0lso1y2UuV1D8nqZenrHlmDvf7SOrfPuGZHt+/C+1YDExr5r9zPJjmdkzjDqbxGqZxr1lAvwjjHqZx1/26O5jGbUzj+vc+nr/O0x7rT1tLfX2O/fsco+/7s7TRRht/PNrKfrfRxh/E974BbbTxJ0fb6um/bOJcNvtMgwOmwUHToME0WoT1ka9J65OtxPXKtoUNbfwF8jI5/TLxd/VI84OlQX2HvPQ9e9rdSbC7kW8OJcfMJMNKI83qRx8riV52D5Ks3vQ1C0g2JzBQLyNVb6aDTvnG8/q37Uf92ycwJaX+GUHdzPukqDcJsyYS4PQk2VjFEHWSLDnXKkX9VFKfa5WiPs5gdZRB6hDpqp6B+gAD9F76652k6q301ZtIMdbR3ZxDgllNpDWcYKcvgU4yAU5P2juJ+DldaefE4uOKxtsVgacrlMFpQ79xf9elnGCRrGGuLGO6mk9vq9/vPJY5ZiLbVBFbVBE7pZidUkyJ2ZlccyB5qp48dYBctY8RahfZagv9jTX0NZbRxSzH1xX90veNcXwYYgeS6WawHUCGm3Q7AH+X50v/b6DLl05OIFFOAOEufzq42hHwB6Sqrx5rFuov2m+vHXn8TCL88+rn5fQDaZbTN0V4RQmntKJeK2q1YrOhWWRoJlgGA22Tzo5FZ6s3Pawi4s0JDDKWk6XXM0xvJ1ftoUAdoFgdJl9tYaReSJ5eQqFeQZXHNuaGHWai9x5Gy2bKZStjZDvlsoWEVun1bxrjL3vNyur1LZ+xmxQxQm0mwe5HLyuNNGMiI9QuiuT8S3tRF30tRf1UUhe1yOlmSuQipXKBcn2GQjnOON+zzIs9SU3CKXaNOk79tOM0zjhOw7TjHF1wksvnbtLU1MSNUxcZHJfElze+ZHvVDLLlFsdkMCdkEGcljVOSQZ0qZYeaxH5zDBvUTJao5SxRy5ktm5kie5kqe1gga1gjc1gns9go09kjo9knpTTKMBolh2MygJOqJ0dUD3br7qzVidQYCcwwujHNjGeu0YUZZhxTzM6MMzuRb0Uzwooi24okww6nv7tndSfHnyjHj3BXO0JcvgT9kSV1jLsPdT/HJsOxGGZbVNkuJlsO6bYnQe6y4zEum2THJtOduC60LcZYNmMsmyOGxXnD5J42eVcZPNQmbyiTq9rix8rkC2XxC2XxSFlc0jYfKIdP3SW+Pxerpdz3Z61KfbeW1G+7eU+5+EC5+GGLrPZwl/5uTlO/K5687enJZfHkUVBHHrSP4l5wLHc7dOFu+xju+nbkjhPBdQnmggRyr10QtyWEexLEfQl0S1zfZyT1U1F9X9rRJCE0SSi3JIybEs4lSWSflLFPyng4NpYsCeLq7PUt3Nq2n5tb9zWL6nOvPndO/dsjn/PuqO1UiD93s7uwT4q5InHclqAWSd1MO16TdjRJELclkCYJ5JYEt3BDQrkpodyQcG5IOLckhCZ32fI7EsRdCeSeBPKG+PNI/HnT25c94sMu8eb15EHc7z6QO70yaRowgg/7FvOe+PBD9ZWg/oF48wPx4n3x4j3lxdvKkzfdfZlfVx40KQ+uKZNryuC6MnhVm1zQzbL6ltLcVO15SyyuSzc+FdXCK9KXH4nFw1Y9qmtkKQ2dlrBT2tMk/lyTjtwRf9aJiwZ3T/nlsph1AVuYLrtZLnNYIdNZJjNYKHOYLfOZIUuYLiuYLKupUOspVZsoUFsZqueRbmbTx/YlxY6jh92NLk4X/J1OjDF7UWt4csDw4Lj24JT25Iz24pLy5rLy4arycaeo/bmt2lOn4tmpgzijO3BaB3FKB3NJhXBD+XFFdeYD5c074s0D5csbypdKqz1bdHtOqFiOqwRW6p406G7U6xgaVAeW6E6Um52pMGNZrWNp1J3ZpzuxW8exUfdiscpjoc6lWucySY9kus5joS5jtRrNOlXAFjWMbWooO1Q2O1R3NulYNutYtuhYdqt0tkgF61QhB9QADspA6mUQByWDehnMPsljo4ygzsxhpyrnoJFHvc7noORRLyNpkKHUqRwOSRaHZTC1ksd8NYb5upKdKoOdahjzZBPzZBNzZZNbVm92/9zMLpXG/hYxXdxCrZS4KaBO5bJTypknK5kpa5mi1lGlFjFOLWaGWs0ctYKlspgVMo81MpMNMo01MpudnZYzSfKY1WE4W7pUUpu+iPFGX3aoVBpVf46oHhxVUfTVy4iSL8iSG+RZr1JsnydXTjNMTjLa9xVqohtYO+Y6Nw+doJd4s0mms16mslJNZLGqYp4ezQxdTJWuYLiZR6aZwwBrEH2s/vSwkzg6uwuREkWwBHP5+BVuXrv53JygbcH674eHKxRvVyd8nXj8nV4EOqkE2xmE2sMItwqIskYRbVYRb8xldJdl9DY20kfvIk/tZKxsY4YsZbYsZ55azDyZxzw1m0Uyn2WyiBWy5Lm5zdP5ToIIySL0EyFNhAwRvqwVvtwr5CtFsXuxVrltUmUFMtXIptrIZqaRxRwji7k6i3k6i/k6mwU6hxqdQ6YxuUVOhxo7CDf2E27UEuB0I8jpSZxVQlergN7mZFKM2fQzxzPAnMQItYFctYlCtYkitYUqOcpYOcQ4OUylHGaIzGGoLGKkrKRQNlIqOxgjByhvVe67VC5wtvrzF87lvs391pdPnq1m9DKWz87mxpHM50pV/7f1T7arMI0bmMZNTKPJLZ9fRhOmccv92hsY6jIdgmYzMNVoqRT1fY/v5bOzW/bv16tHfdvj85S2st9ttPH/Nm2iuo02vjPf+wa00cafDErrNkHdBtWWyU7TYLdpsNc0WoR13dek9SGzWVofddOtLUX9Z0XrleN/Cje/f458G0H9dFV/6xv6F63w72clk2z1ZpwuY7RRQJExglwzhxxzMCPMLEYY4ynUkylVNRTpZYzQq8nSa8nQK0gzptDHLCRQR//B14F3j/znCwV1qrxPqrxLijwi1GouQ9fJKmGwOsIg1UCmOvFML+osdZrMb0hRp+rt9NOb6WOsJ9lYTZKxjF7GInoY80g0Z9LZKifY7kegnYyvKwZvVxRervCWsfu7HlJdqc5gkayhvx700uPX2fXsOSvLSmCDyme9ymezFLBNFVBt9GOIFUmmUcJwtYthajtD9Ray9QYy9CpSjEUkGfPoaVbTwU554e/pZ/szwgpiuJthVhBDrSCGWoFk24EEvERS+7i8SHBC6OoE09kJItoJIMJpT4jLj6DvKKqfHufZKdn845F3n0ngPx2n/+fJV2Ule4vwmgjXlLDR0FxSivWGbpHT2w3NKnd6usoyGWFb9HXPI9o7kURb2aSYUxlgzCfDWEG23shwvZ18VctwvY4sYwZDjTmM0AvI1YvJV8tYEHOU+R2PMC/iCBN9djNKNlIq6xkkE/7g8f3bJ/CjI//CYFlGmRynVI6SqeeQbGXS3xpOuplHtl5Ovpx6gah+thf18+npZyV1mZyjSE5Q4X2RSp8LVLW7wPjAC0yPPs/i5DNsGnmKg9UnObH8FFePv9IyfkPFi/byVcqtUKI5KYM4KtkskyXMks3MkO1UyWHmyEZqZBUbZRqbZCr7pMzdT7WYWinioBRwUPKpl1waZQQNMpxjks4ZSeaQ6s0O1ZOtqgcbdSJrdQJLdTcWGV2ZZ3RhlhnHNLMzE81OVJrRlJlR5FiRZLpLfvexQ+jlLvkd4fIj1OVLsMuHANcfr796lMsm3l3y+6mo7u1Y+Lf6Lvu6HDq5bJIcmwFuUZ3jWMw1HWpMi/2GxUVtctkwuaVNHiuTd5TJCe3FPWXxM2Xxd8ridW1xQ9l8oSx+oiw+FYvPxOIjZfNjZfOpW1D/SDn8QDl8oBw+csvpt1pJ6qdp6qeS+qmofk88+CDCk1fEk4vixQP/jtwLjuNucBx3Azpz1y+a171juKXDuCvBPJT2PJD2LWnqR+LLQzetJXVz2W9/bkuHFlHdJKHclAj2ymj2ymg+37CbdAkgXQK4umAz1xZu5tauWm7trOXmlr0tfdJbC+p6yadRRnBcMrgu0VyXaG5IR25IFDclipsSyXWJdie3w7gqMVyXSK5LOJclhisSxRWJ4lV37+wbEsF1ieKmhHNbgrkj7XlDLN4Ui3fF4kMxuSgmG9ysE5OP4pL5ZEAeK8SD5eLLB53TeF98eF+8eUv58Jby4W3lxVvixdvixVtuQf1YefJQeXBPeXBbeXBdubilLK4qg+va4KL25LLS3FUevCcmH7nF9Mei+MTNu+LFa9KBOxLCHQnhtoTSJGFMknackACuij/XpT3XxJ/DEk6jDOWoZFIveWyTCUyXPcyUbcyXVSySuSxQs5mt5jFd1TBRLWW8WkWVWsdotYkStZUcPYv+VmeSHB+SrHh6Wb3paicS6HSl0kimUXvRYHhxVHu5BbWPW1D7ugW1H7dUAHdUABtVd5YZwSwzwqjTYRxToZxToVxTHXikAnhT+XNb+XFH+XJIt6O/HUCD9ueICuCYCmaPjmG7jqRBxVCroqlVsYw1ulJpxlJlxrFVx7JHx7FJ92ahKmK+KmSeKmCOzmeWzmeazmWmzmexqmCtGs0mVchalcFK3YdNbjm9VceyTcexS3ehToaxR0o5oAZQLwM5KOnUyyDqJYODks1WyWOrymevFFEvwzggIzkouRySbBolmwa3oD4sg9kq45ig81iqCtmu0tkuJcyXDcyXjcxrxVw382QD89U49reS0wekhFopbqFOCjgozaXFN8gUamQlNbKChbKMOaqGqWoWc9VialQNq2QO62UGm2UytdHryZdcDhbv49TEXZyevoczs/dzeswmzuQuYYt047QkMkuWESc/paN8QbrcI0OayJRrDJWLlMgG9uW+xaNp14iUCILEn27iyQaZyVqpZrmawkI1ntm6gmm6jAlGAaU6jyxzOAOtTPpYA+hhJxErzZL604sdaCd+L5xLKf27RV8bz+LlLvnt5/QgwOlDkJ1OiJ1NuJ1HpFVKtFVJV3M2g/RScvQaKtUcxqsaJuqZTFPzmKqqmaInUq2mMlvNYL6aw2hjFNqxvnFu01mE/iKkS3OZ7//Yf5uRbkE9yrYYY5uMtTyYbPox0+jJfJ3LIlXAUlXISlXCKlXCalXCOjWajaqSraqCYrWbHuomPdUtequ79Jb7ZKjjFKjNFKqtFKn9FKs6itVRxqhaKuQglVJPlTQwVhoZK4daBPU4OUyVHGFx7BoyZTZDZSF5soZC2USZ7GC07CFTarg061Muzvr0D5rnfRtJrUyjZc77RxOpdgWmcQXTuObm+jdwDVNfJSHmp5Rk/wuGXGLVyh/+SS0ceVo16ustrFrf4/72CWzdurUtTd1GG220ieo22vhufO8b0EYbfxK0rZZuw/BwmGSZbHL3uNtmGmw3DXaYBrtMgz1fk9a1rcR1fdv4+bOgavw4tu3Y/sxN4tatWxERunfvzt1jb7ctVPmWfH0/fltJ/fSm/uk5N83qxxw1mel6LJN0OVVGKeV6EqNUDVVqMRVygDFqN2PUdkarTZSqNRTp5YzQ6xiql5JtTCbdrKCfWUS8lUmoGY+jvXj92Aff6VoQqYY/I6hTWwT1e27eJVnuE2JVYHg4+DuJ9DRr3AnpPQxSjWSps8/0os5Qh0hXB1te05KiNjaSYqwl2VhJL2MxPYwFJJqzSTCn09WcRJxZRYw12l0GPB2XK+Bb7fuvfybDwyHDschyLDq2klmmx7Opz8FWPKvVSFaqkaxQI9is8tmgculvh5FkdyDdmEGW3sAQvY7BehXpeikDdA29zFl0N6eSYI4nyOn13FhJtwMosjpQZAVTaAVT4CbPCqa/3f6lY6yLE0wvO4zuTgjxTgdinSA6OYFEOu0JdfkR5Gr3e4/bMd6BPPLtyH13Wd2/qt72jePhrDtNfVuE60rYrRVjLJMiy6S30yykI102Pd0/d3EsfF0hdHC6EGOn0susoJ9RzUBjIZl6BUP1FrL0MtKNCQw2pjDEqCbHmMUwPY+RaiGLux1jUZej1MQeZbrfUcbKUSqkjmLZQIBE/sFznQQpZpScYZScoUxOUCpHKJXDZOv5DLBGkG7mk2kWk2NMJ1ftIF/OPVPmu1AuUfhcme9mKV3SkgI6T6mcp0zOUOF5qVlQ+15gnN8FJoZcZHL4RaZGXWRap4ssTD7PhpFnOLj4FV4905xk8xILf2leUJAsOVTIKA7JMJZLDbukkl1SwW4Zw24Zwx4pbxGPe2XUc5K6TgrdkjqPBhnJMRnMWUnhiCRxQCU1S2rdg426O2t0Aut1Aut1PKt0FxYbscwyOzPZjGG82YkxZkdKzEgyrQgG2mH0c/el7uj4EeFq9z8iqQ0Ph2iXTVeXTU/HJsT18sVxnVq9LsFl09XlwUHDYodhUm9oGg2DOu2w1jT4WCkeaM1xQ/NrEb5QwiOt+EIJ/yzN/IMIP1I2f6UUnynNh0rznrJ4U5l8pDSfKM1fK81PRfFjZfJEaX6qND8TzRei+RvR/J1ofiWavxfNwbAIaiO7slI0dWLTKB4cFQ/Wih87JJS9Esm1dmmclAEcl4FclBQuSh/OST9OSAZnpQ9npC+npR+nJNVNf066OS5pHJd0jssgLkk3XpF4Zksc71efpZ/4P0OS+NJZHG7tqefWjgP06d77me/NU0ldL/kcl8G8KvFcl45uSd0sqm+4RfVNieCmRLiT0hFuwlslp8Pc8jyImxJKk4TwmvjzmnhzR/x4KD68KT58KC5+FGhyW6K5GNCbvWLytptZYvLJ6MUsER/qxZu3xJt33bypvHhdefGa8uKO8uS89uKC9uCS9uSS9uRV5eKqcnFFeXJDOdxWXjxWmvdF8Z4oPhDNR6L4kVtSfyqK98TT3QO8wzOi+onY3A3szDGJ4mGH3tzzieGi+HNIurJDunNO+nJYhlMnhSySVdTIambKNhbKcubLQmap+UxVCxmnl1KhV1CqVjNcrydXbSVXbSbN9qa/7UWylUB3ux9xdi+CnUTGG305pr05qr05pb05r324rH3dgrodN1U7bqv23FFBvKa8KDdSKLVCmGiGsEpHckhFck6FcV8Fc0914LrqwCsqhCsqiAlmIHlWe/Zqf/br9jSqSPaqLmxV8TSqbhxUXdmnurJCd6PaSGCa0ZVqI56tOpkFuox5upTZqoTZqphZqpCZuoBqncd0ncssPZLFajTL1BiWqFxW6VTW6j5s1bFs13Hs0HHsVd05JKk0Sg61kkWDNIvqBkmnQQbRIBnslTJ2qFLqJYc6yWGP5HNQRnBIhnBYMp5htUykSpexRg1hu8pgu1SwQNazQDYwX9a7hfUG5soG5sl65sp6Zqmx7JKCVgnq56mTfA7KSA5IEZtlIktkCQtlBctkIStkHotkHgvVHBarapbLZPZ2rODM8IvUFe3j5ISdLYL63II6zi9r4OKaw1zafIz5PfLoqC8RKz+jo/yc/uoxA+QB0/13szVvFnHSmbOd0zkkQ7kYOwtTbGLEg1QdQ1+rM+ONAuaqCVTrSibqUVQahRQYeQwxhzHQGkwfawA97WTipAtR0pEvzv0TfuLf8l3v3r17y89fPpHvfa7954anKwIfVyx+z5T8HkKYPZLuZjlJ5gSyjdHk6UnkG6Mp0+Mp02Oo0OMoN0ZRpSuYoMcxRU+iWk2ln7sKkIgwvN8tPOU1BqWkv3B+Ey/NgnqoGEyLiKbY9mCM5cNYy5fJli/TzHbMMUNYaESyVKeyUhezWhezXpewSZWwWY1iqxrFNjWa7aqCHaqSJHWbJHWHZHWPZPU6yfKAIrWFIrWXInfLlmJ1iBJ1hApVR6UcpEoaqGolqce2SOpjrOq5hJ5SQi8ZTaxkEiLd8ZaQ32se99sncLb6M85Wf8ZHR37zwn+/eezl1aqelq3+NuXE/6DnY3Y5pnER03gF03gV07jsltbPExLwJu3bvUbJsAuUDjuPIefIyfrVC7dp247t38vi8pf1o/56u53ftU//FIR7G2208T/DN/Wxb6ONNl7I974BbbTxvdM2SWzD8HAY5FisskzWWCbrTIMNpsEm02CzabDVLayfSuunSes9bmZb5ve+/W28nN+V+G19PvjNk8xv1Sv5L5meSb2/taB+ul9fVIZ4qZpFjZrGTFnCeLWOCtnLGDlOhRylQg5RKfVUygEq1B63pN5MmVpLsV5Orl7JSD2bHGMKg4xKUs1i4q1MYux+RDg98HVFMWRAe64e0y/tz/vbJ3D1SHNv7CWzDWLUTQboPWTIw1Zy+llBnSrv0l/eobfcIcZcg4/TA8PDwd+JJ9GcRareRj+9mTS9n8HquDtp3cjA51LUm9wp6lX0NpbS01hId3MeCeYM4s2pdDHHE2uOoZNVQkcrjxB7AMFOXwYnJnGqromrrzRx7fI3j+WnD0tO9dPMsEyG2xZxraSWyxWH4+qI44rE8HCIdjqwVA9jiR7GYj2UdSqPVWo4ZUZP4p1A4u0EBulVDDSWMcBYTKqxgF7mTPoY1SSak4g3q+hijSLcTsfT1aHl92RZgZSbIZRbIYy2QhjlptTqQLC7PPHX6egE0N+OpI8dQZIdTg87lASnA3FO8DOiOvhbiup024Pd2puTyoeHvj4tkrqnGHx55DGPRfgw5dnx8fMjn/G6NJf6flOE+yI0KcUVpThgaKaYBpWWyUDbIs6xiHECiHC6EuH0INpOIdYeQLI5ln5GNYOMpeToHQzWSxhgVpJujifDmMQQYxrZxkyGGnOZEbGfpT2OsyTxGPOijlElTznOCLnOgpQP+e0T+M2TTF478vh3lvZuPc5PVT9htJxhlJx+hlI5Tok6RIlqZLixiMFmMVnmKIaZFYw0xpOrV5GrDlIs51skdVELT5PTFyiRC5S0yOnzlMo5yuQcFc5J8uUwY9tdYFzARSZHNAvq6TEXmRF7gTmJF5nX8yILki+yuvAqnWQIgdIFW7z57RPoJj9lqmznsGSzQ8ayU6rY6RbVu56R1KPcknqUW1KXumVKkbuHaj7HJJNT0odDKoUGlcx+1YvtuidbdA826O5s0Ils1t1YrWNZpjuzUMcw1YhmjBnJKDOCQiuMkVYoOVYHku1gujkBdHHat0jq/4ly30+Jctm0+wZB/ZRwl02Ey6af460Tod8AACAASURBVDDA9mC3YXPacDhhWGw2DZaZBitNg58p4ZcizDc0t5XirNb8UCn+VYR/EeGfRPiZUvxIKd7Qir1GAFMsky2mwSVDc0tr3tWKJ6qZj5TiB0rxWGve0YoPtOITpfiVCF+K8O8irBLh8pAjfFh9kbVi8qGYvCUu3o1LZ6WEsUm6sE8SOWnncFIGucngmAzhoBRQJ0XUSy5HJZNTMoAjkslZ6c0l6cY56c0tCW3pUX1X/Fgi/iRJO5KkHb2/xi8PfcjdsiN8vOYe/3j6+RTbu9UXWiT1OUnhVenKdenoJoprEsU1iWxJS1+WKK5INJfdqekrEssVieOKxHJZYrkscVxWXbikuvGK6solFc8rEs8V6cptieY16ch9ieCxdOCK9OKEDOa+ePKBePOROHyeP4PXxYs3xZu3gxN4S3x5oHx5U/nwpmrHY9WOR8qbO8qbS8qbE9qb09qLs9qTV5Qnl5Uvd5UH95UXbyqbd0Xxjhi8LRZvKYOP3IL6h2LxugRwT4K4K8HPiOqPxeYn4nBdEnhNQrgl4TRJCNekA1c8+/CKdKdRhrkXihSwSaaxUFYzQ3ZSI8tZIMuZLcuZrJYyVi9jlF7FcL2WHLWRLL2ZLGMZ/k4nglwedHUiSLDSCbNTCHWSGGdGcVr7cEp7c0Z7c077cFW3cwtqP5qUH7dUe66rYPbr7pRazdefSiuMGWYYtaozl1Q4d1Qot1UYx1QEZ1UoF1QYk8xI1hodqdXR1OpYalUsu1VXtuh4Dqp4DqpuHFQJHFCJzDYSmW10Z65OY6oey1w9mplqMjN0GdWqlGpdwnRdxGRdwDSdR6mRyRCrDxV6DPNVBctVLmt1Kht0X3boOPap7tSpZA6qFA5LKgclj32SS4MMpFEG0ijp1EkO22UctZLHQcmmVrLZJbk0Sg7HZSDHZSBH3IJ6rxQzQ1dRbgxnnR7AXslmjcyiRtZSI+tY4Ga+rGeerGOerGWOrKPUKGKNymP/CwV1EXVSxEHJp0GG0yjDaZRhrJWZLJNFLJeFLJMlLJdFrJCFLFfTKZcKCqWAXBnOyfE7OD21laBe+pWgvnroIlePXWLl+EwC5V+JlL9nTLezJMh88uMK+LChI52kI+OkN0cki3rJ5FFhFL+89CqFSUOIc7wIdnkR6PIixIlgkJnFADODoWYumWYOaVYGKe5y30tGdiVSolhRuo6/vuXXMmdqLZnaktS/P56uMLxdMbRzutHeSSLCyqCzNYzeViZ9zaEkWykMMrMZahYwzMhjmDmUXHMkhUYBpUYJY4zRjNWVTNDjSLaaq/MMTLMYkXqZcO9/xFd+g7/+TzZU/39s3bqVyspK/ub97vzD+/9OZWUlPzl+k3dWr+bRnOUcTi1nktWBajOCOWYEC81IlhmdWGl0Zp3RlY06g02qjK1qFNtVGTtlFLtlFHtklHtuUU6V2kVvdZckdY8k9YAkecRgOU+B2kuBqqVQ1VOoDlGsDlGuDjBG1TFGGqiUBqrkEFVy2E3zosMqOUwXmcajIz1eOn97Orf7tyfrX1jifHnKasrcc60yOc/qlIcESJdv/WxLOxb/9mR9y1j/7RP+OIlfuwzTOINpnMM0zruF9Ysx1DkMOYMhpzHkFIacZFj2r1i39sOXiur/6bG9ZPbLU5Hf1G7n69teWVmJiLQ9a2ijjb8Qvm/X0UYbf2Z87xvQRhvfK22Cug3DwyHNsVhkmSyxTJZbJisss0VYrzUN1n9NWm9xi+unaevYb/GwuI3vh2/bM/m5h1Nt54YXMjDtm0tN/65Ub2t2p5ykVC5SJucZLWcpl1OMkRNUyFEqn5PUOyhXmxml1lGqV5CnaxiuZ5FpTCDNLKevWUiilU2cPaBFUnu5Qlq2WzsWymzubfay/mbRVgH99S7S1WEy5PXn5HSqvEOqvEN/eZv+8hZJ6g6J+gQ+TmLLe0RYQ90J6XUkG6tI1dvcvahrSXP3ou6nt9JXN6eok4zlz6Sou5nT6GpOdKeoRxFtFRJlj6CDnUqQk8Ks4h74SVdO7GviVF0TF040cel0EzeufZVYT0/JbPlZRBhtGpTYFr1btSRwnBg8XPG4XLG4XDE4ro5E2wks0NnMd/fnW6JyWKpzyDcT6ej4E+LyJdQeQJIxj97mbHqZM+hhTiPRnEhPcxxdrXJirWI6WXl0tHPwcAVheDgMt4IYb4Yx3gxlnJuxZihVZugLx1iAy5dMqxOD7I4MsKPoZ0eQbIfT0w4lwQmhixNMjBNIiOOH4+HxjeO1u+NijunFesObvdqbo9qH8+LNFfGhVGxEhP3SLKIfi5DoHptvVMfSKCM4Jn04oDWPRHhNKa4rxUWlOK4VdVqzzdBMM72pMsNIsWIIcxKIsnsTY/eji51OH3MS6XoFA4zZpJhF9DXL6G+OIc0cyyBjIpnGVLKMarKNmSzvOZPlycdZEHucKn2cKnWCSnWCYn2ZYcZdhurb5Kg7zE95nYKUibxxJPq5CgVP+e0TOFJdSEP1SAaqM6TK6wyUN1sJ6lNuTlOiGilRDZSqBkbqpQw1KhhhjCPfmESRMY1sYwzD1WYK5PAzkrr4JZL6qaD+SlIfYqzfBSYEX2RK1EWmd7rEjK4XmRl3gdndLjI/+RI1fS/RV+awsNtGZgRdpkKqOdCzgqmym7myju0yjm0yge0ynu0yjh1SxTYZzy6pbJWofsqollT1PilhvxRTJzkcUqnsU/2oU33YoXqxXvegxujEXCOaWWY0S4yOLDYimGdEMMMMZ4oZRpkZSpEVQp7VgWF2MFl2EBl2IN2dAOKc9v/jPam/K5EuD8ZZLnaYDg2Gw1ntYp9hM9JurhySpjWPd+zgra1b+eH06XwycSL/3Evzv0T4V2mW1L8W4UOlGGGb5NgWQ22LbabBR0rxsZtPleJzpdxpa8U9rXlDKz5xJ7L/UYT/EOF/i/DPSiiVSyySjfxChI9FeFdM3o8byFrpwOWQBJrCczgknTkrEdyUaO5JEG+KH48lgLfFlx+Ixbti85bYPBKbB2JzX1w8FIdH4nBffHhFunFX/LgjgSSKD2OlN6fyR/DLwz8iQXwYIh2pkwK2u8fXrdKkF16v/vbI5yyQAVx2C+qnKerrEuUW1ZFclkhelQguqXAuqHDOqTDOq3AuqAguSwTXJJJrEsE1ieKq6sQVieOydOFV6cYl6c4r0oOrkshN6cY96cxH4s9PxMVPxeGvxOavxOYfRJgnwtti8aFofiwWPxQPfiQevKE8uKs8aNIePFAu3lQu7moXp7RDvXZxXvlwR7loUg73lMM95eKhsnhDad5SindE81C152NRvC8ePHAL6q9oFtVPxOJN6cwT8eVV6cldCaRJwmiSUO5JINekM0clkxMysFXJ/Xy3HF1DjaxirqxgtqxihqxlklpNgV7NML2ObL2RIXo1g4z5dLLTW8ZwZzubSLs/EXY/JpnRvKp9eEX7cEH7cF77cF2145by4zXlx03lzzUVwDUVTK3hwXAriFFWKOPMMCaa4ezRUbyiOnJNRXBNRXJWhXNchVKnopltxLDTLaPrVQJ1Kp46Fc9iI55a1Y1a1Y0DKpFalcgO1Z0lOo2JegpT1BSm6glU6wqqdQXT9Cim6jIm6hIKjGEMtAaSYQ0gy0plmNmX0cZI5qsprFP5bND92KoGuAV1MvUqmXqVwlHJZLeU06gGcEjSOCTp7JUiaiWPWhlOnRrCfslmjxrCYRnCCRnAMRnkltSD2C6VFJt9mKpHsF6lUSfZrJY5LJTVLJTV7mOxhhpZy3xZy1xZwwxZxXAji/k6jf1SzH4p4oAUcUAKOSCF1EpRC/WSR6MMo1GGsUfK2Cbj2CwT2SBT2SITWSczWSk1nMo+S56MJEsGcWrybs7M3Me5+bVfCepNXwnqayeb+8FbOp0gcznhTiSrytYTIWEtFEsC+ySd3ZLGPs/+jFKhBL5kwZvh4dDe1QF/VxDxdg96WX1IsHsSa8dzcdkNgiSYnzW1Q0Ra2n98+aR5wWpbK6DvhrerE+2cbkTaCcTaycQ4sXSx40m0e9DbTmKANYg0K40MM4MsM4vh5jDyjFyKjEJKjRKGmM+mgB1rFt7yEzr6/Rs+8kvCvf+R3LRrpKdkvvC+4/6xY7wxawmVuh2TrPZMNwOZbQax2OjISiOatUYMG404thrd2Kby2aFK2K1K2KtK3b3YS6mVUmqljHopIUedpZd6nd7qIb3UY3rL2+SrfRSoOgpUA4XqMPnqOOVq/3Nlv6ukkXI5wTg5zBg5xXg5TLbcJVvuUl899qULaFsnc1vfm3505DfPCOqnFMoxUmUen5399995D9u6BO3X2zG9aH9+5++BXYJpnMA0TmIap9zC+nlCg05jyEkq8k9QWXACLcfRcowRQ/+e/JF/98crR/4d+C7PGl8msNskdRtt/GXwu9pVtNFGG8/wvW9AG218b7RJqDYMD4d+jsUcy2S+ZVJjmSxys8QyWeqW1ivd0nq1W1qvayWuJ7elqP9k+bYlqUVe/DCg7RzxPLePbfxOgvrpg5B/e7K+5e92pEx8TlKXy3HGyBHKpYHRUsto2Uup2k6x3kieXsUIvYQcYx5DjBkMMifR36wgxSqmpzXiuSR1a0n9bUnVO0gx1pKm6lrJ6aeC+u0WQd1fHtNf3iRJNdFNNxJk5T/zPl3MCSQZK+htLKGnsZA+xnoG6D2k6h3001voozeQbKymt7HMnaKeS4JZTbw5mS7mWDpb5XSySoiycungTlEHOklkJo6jncThK53wlkg8JQwPCcaR9s8Jy6d/LrVMRtkWKW5Jbbsi8HR64eH0wMNJwMPVFZcrlii7B1N1MbP0YGbqwczRmSzSWczVg+nQqgd0D7OaHuY0upuTSTAnuBPUo4m1Soix8om2hhNpDyHcHoiPE8V0M5zpZjjTzHCmuplshjHSCnrhMRhpxTLU6kyWFUOGFc1AO4p+diQpdji97DASnBAinZeXCW/vcoh0XORZnkwyvZhverHa8GaH9uaA9uaw9iHX8mgpwXVLhHvSXNK7WITJIjTKcA7LUGoli80qk+WGP9fcKeozWnFIK/YYmnWGZoERzGQzkhIrllwzkXQziUS7P6nmVJKNCfSwhtPLyiXNLKSvWUqqWd6cpjbGk2FMdpf9nsYQmUaWVDPD/zxj5Dhj5DglcoYR9k1GWPfIkiay5TZD1AUG65Vk643E6wLSZSkD1eIWlvdpIk0ekyoPiZFfECM/J0Z+Tmf5W9LlEaPkFGVyijI5SZmcolSOUKLqKXWTr1eQa0yiQE+lWFcz1CxgiFHIUD2XPLWFYjnbSlJfcEvqrwvqs5TJOcZ6nyZPGsmVeiZHXGJap0tUx15iZpcLzIq/wJzuF0mTRQyQBUz1P0CFnKRCTjJddrHCXsUCWUONrGal1LBBqtkqE9kmE9gpVeyWSvbIGPbKaPa5OeBOUR9oVfK7XjLZp1LYopNZrXtTo7tTYySwQnelxujMbCOaxUYnVhiRbkkdzkwznEozlNFWCCVWCAVWB0ZYweTYQfR2AunqBBD7Jyip/VzNpb27OzZRLhtfl0OE40GS40WN6WK74aLO8OC09uCy9mSf4U1lZSVNTU281niENw4c4I19+3hnwwa2hobysYTxryL8RoRPxJNLhsV60+C8oTmnNW9qxdtuKf1UUP9UKb5Qil+L8LlqFtz/Ks1i+qmg/jcR/kkMbsgA/lo8+Gtx8URs3hFPXhU/HoSk8KrEclliuCEuXvcJ5Z6057F48p5YfCAWH7r/fF9s3hWbx2K3yOkTMoCH4sGr0pUH4sXr4sMdCeCqRLFS5lAtO9gcP4tfn/6ci5LINpnENpnINpnIqYQ1z1y3Pjvyq2euZf3Eg6vSmVsS1tKP+oZEtiSqL0skF1U4F1RYi6S+qCK4JmFcl1BuSoi7xHcHHkh7Hokfj8SPt8WP98WP96Q970kgP5R2fCoefCoufiIuPlXefKJ8+Ux7clqETyIUT0TxqQgfi8kPxIMPlIv3lAdXtYvz2oNT2oOL2sUV5bjLfTucUw7XlM0NZXFbWdxXikdK8ZZSvK8UT0R4XzzdCepmSX1fArnvFtUPJZifi/BzEd6TIG5JNA/EjzvSgXsSyH1pzy2J4qhkclLS3InXPOoll40yzZ3eXcss2cQMWc8MWccktYHRagO5eiM5ei2DjAVkGDUkmRVfXVOtXKLtDDraA5lqxnJd+3JD+XBT+XBL+XDLnaC+o/y5q/x5TQVwU7WnyuzNUCuIkVYQeVYwlWYI63QYx1UMr6poLqtoTqpOHFKxrNJdWWLEs1fFc8AtpOtUAg2qOztVTxpUDw6oRPapRPap7qxXI5mpqpmtpjFTTWWKmsoUNZHpuoopuooJegz5Ri7pZiYZ5iAyrYFkm2kMN1PJM/tSbpSxUE1nkypgt8rkoEqiXiXR6K72cFT6cUiGUi/ZHFJp1MoI9kshh2WIWxgP4YAazF6VxlHJ4IQM4LgM4qikUy85bFBjGWr2Y7oewXaVSYNksEyWsEhWtrBQVlEja5gna5ghK5iulrFETWalVLBXStgvRW4K2C8F7HOzX/KplZEcUJnUqWwOSRb1MoK9UspuGc0ByaNRsjgqAzkelkmFJJEpCZyp3svZuQc4t/ggF1Y2cnHj84K6qakJL9Mk1PGlgyuUECeM4b1CCdEd+MmFkXy08h5rpQ9rVR9WqkTmGDGk2oF4ur550dpTvFx+hDiRhDlRtNcBbc8I/ptxXAH4uwIJdoUS7kQS7cQQa3chwU6kp92bFCuFVCuVgdZABpuDyTGzW0R1vJ3w7HtZk/HW7+EtH+Itn+AtPyU26G+4cyL1meP19fuP/3vzFzws92ay5c8MK4A5ZiALzSBWGVFsMKLZYsSww4hlt05klypjr5RQq4o4KIXUSyENUkSDFNEoJUyRbfRSb9JLPaaXepte8i6D5DJ5qo581Ui+W1I396Y+QIU0l/0ulrOUyAXGuftSj5UGxkkjxXKxRVS3vuf8+v1Sa1oLzq8L6lI5R6XrFSYH1jM7ehd9ZSYFagcT1EaWq0lc0Z34XCt+rRT/KcJvq5//fV/fhtb3cAPTvmMbLLsI0zyMaR7BNI9hGsfdnHgGQzdL6bFFR5lc/F9oOczU0v9iWul/UZj3C44eefTfn/L+jqyavbkl5f5Nx631Pn3R8wURaWsv1kYbf0G09aduo41vzfe+AW208b3QNjFsw/BwCHPZTLNMqi2TmZbJbMtkrmUyzzJZ8BJpvcydtF7pJrotRf0nybdJUP+upG9bqb/nuXpMf6t9uq/6N+yufpX5Q3+Nv4zm4cnefH4/iJ+/7dWyf69Wv98iqZv75J5klBxllDRSJnWUqn2UqJ0UqS0U6PXk6pWM0IvJMeYyxKgm3ZxIf3MMyVYRPazhxFuD6WT3I7xFUnf4vT9fhDWMZGMVKXo9g+Qu/d3J6VR5m1R5i1S3nE6VN+gvj0iVh/RW1+iqjxBoj3zmvXydGGLNMfQw5tPdnEOiOZPexlL66k2k6HUkGyvpbSx9LkUda1YQY5XR0Sog0h5OsDtFHej0wt/ohq905qev/Cc/vhbOooqtuOSrh6xff9h0sXoDky2TMbZFimNhuQLxclLxcvri6SS5ZXV3PFzxRDpJjDeKGWcUMMVIZ7IxkHl6MNOMdHrZ0S2fK8jpRYI5gW7mWOKtCregLm4R1FF2NhF2BqF2f4KdJGbovsw1IpjjZrYRwSwjgogX9O4dZEVTaHYl14pjuBVLthXDYCuagXZHUt2iOtTxe+nx83E5JDoeZNkelFqejLM8mWV6sdTwYo3hzRbDm0z7qwfZsZbJWREuifDATzinhENacUU6cUSyOCKD2S2DWK7TGG9GscIwOKkVB7Vmq6FZYgQwwwilzOxEgRXPcLMnWVYfMo1C0sx8kq0hdLeG0t8cSaZZwGCzhH7mKAaYFaSZVaSb4xlkTCTDmMysuH1UB5yjyjxGpXmc0XKCfOsmQ+Q6WXKDLLlJljQxSG9kkLGYFHMKwU4iheoQhaqRfFVPvqp3C+mn/C2d5Qs6y9/QWf6GdHnkltNPOUGZnGzuTa0OtlCkV1OgqynWsxhulJFpZpBjZjHcmECBWs0oOUSJnKNILlAk5ymWsxTLGYrlNEVykhI5ToEcJlcayJMGcqWObNnOom53mdX5VbJkA5myhgxZQbosIVXmML39frekPsFc2cBCWcg8Wcosd+/UebKRGlnbXEJWFrrLyda4WcgKWcg2mcRWmcx2Gc8OGctuKWWnGsJynUGNkcZ8I45qI5YxZmfGmjFUG9EsNDqxxohkuRHBIiOceWYY480wqswQyq0OjHb3UB9pBZFkBxLvTlHHOP50/BMS1IaHQ4zLJsmxGeJYlNgWc90L6VaaBstNi1rDodHw5LT25LLyor+Yz6TP3tq2jbd27ODxrl38pLycL5L8uS8BfKg8+FS8+UhZfKEUP1GKT0T4qQifKsVfKeGXSvilUvxSmlPX/yTNZb3/RTS/EpNfiMmvxeGXYvMzcfhrcfhMLD4Wo4Ufi0mjmLwqvlyWTtyVIN4WD14XPx6LJ2+Lwzti8b5Y/EAs3hOLd8TmbbE5Jf24Kp25LHE0SQgPxIsH4sVNCeeGRHFf2nFDotgqVZTLacrlNLt0ObcknKOSyVaZzFaZxAbpiojw2ZFfMV82MV82cbP6rZZzak8xuC8+3Bcf7oo/TRLKFeni7kMdwfWWkt+RXHD3Pr4s4dyQUG5JaEs/53sSwAPx56H48Vj8eFf8+YG044fizY/Em4/Fix+LJ5+IBx+LNx9KID8UX34kNp+L8JkIn4rwY2lOof9QTO4pD95WLt5XLl7RHpzXLs5oh0OGwx7DYYvhYr/24JKyuf6MpNa8pQw+UCYPxY/7EuTexkDuSwCvSyD3JZAfiCdfSLOg/kKExxLNY+3HQ2nn/jx+PBB/mlyxnNH9Oaf6c1hyqJVCGmQkDTKCjTLV3Qt5HdWynUmygbFqAxVqM6PUVorVBgYbi8g0FjNEL2sZ29F2BjF2Fp3sTIqNPJqUL7eVL68pH+4qX+6rdjxUfryh/Hmo/HmgAnmo2rPQ9GO4W1AXWx2YZAYz3ezAeh3GJRXHJUnkkkpgp4pjkRHPSh3PbhXPPtWN/SqBWpVArUpkt+pJverFYdWbetWTdSqPuWoWc9RsZqtZzFUzmKemM11NYaqaRJWeQJ5RxQhjDNlmLkPMTHLMDIaZ6YwwB5BvplJs9mWaHs1aNZFdUsgeNZh6lcQhlcJhNycklSOSxW4ZxT4pplGyOSwZHJIcamU4tWoA+1RfGmQYJ2QgJySdY/8/e+8ZlWWa5vte9/1EcgZRJCuCgEgGUUBFEQTBLOacA+acc86KOVRZahkRA1ZZlpW7y+7qqu7qUFPds9feu2fP3rPOnjmzztlrnQ+9fucDr5RWmpqe3W3NHj781vuyeHkiPDzP/bv/1yVF7Fa1rFcjKTF7McPI44D0Zr/0Y4ksZbEsY5FayiJZxiJZzgJZxSxZyWS1mPlqOUvUAjaqCvZINfs87JXqFkGtBrayR1WyXfVhqy5kk85nh0pnm+7CbtWNQ1LEKcmgyW3HeZ3NRNnP2qgF5EknLtYf4pXlR7m0roHLW09z7cSLgrqxsZHU1FQML4dgN4wQN5wwN6KVcLcds4w0FhjpzDaSGGfGUGt2IMUJ+ldfM20vb4oLy7hzcgPLZvWhV16fl34d/z+BADeYUDeCSCeKaCeWBCeRJLsLXe1UMuwMsq1s8q18iqwiis1iepu9SbQ7v7AMy8nARzfho9/ARx7jI+/jKz/BS05843nt60lVV0LZUzOYqWY4M6xg5pohLDRDWWaGsd7oyFYjhp1GHHt0PPt1JvulhsNSw1EZxHGpokGqaJBqTkg1J6WacbKHdPUO6eo90uV90uVDKtVhKtVRBqoGBqrTDFIN1MhphnkmGLaU+z7CSDnACLWPUXKA0XKEsXKcAXLjB6epv/79ZKl9QVKPtF9jrH8DE0MPM73jbsrlPLXqHGPUDmapxSxRs9mvanhfdeAflOJNrbl38skLy3x+PV8Xqn/2mJldhWkexjSPYJrHPBx/gSDjHB3Cb6PlKFqOoOUw04f9iUnDDzJ5+AFmj/wTSvp+5/Pmy5hMorT+Vun89ckFdxsev3A8ny+v/s9PaRuLbKON/2C0ieo22vhBvPQNaKONvypt0qmNZ0S6NmNtk3G2yQTbZJJltgrr6ZbJzK9J62dJ6/rnxPVwu+0B48fKnyOovz7Icbfh8Uvfjx8bzx66v+94js36PV3ls1Y6yxtM7/Wf2DJpLje2/hOOJCDSMvAR4XQjwkknwkkjwkklwkkl3SomzSqiq1VIipVPFzuHznYWiXZ34u10EuwC4uxcYu1MOtrptHdSiLFTaW8nEe7E4+2G4brfnbT9Pix7JN2N5aSZ88jV2yiU5tbkdJ48Js8jqPPkDfLkIXmqmTx1n27qdTobB4kyp35jmRF2AV3NGSSbU+liTiLJHEeqOZvuxnK6GQtJM+Z6vt/SizrBaulFHW1XEGHnE+ZkE+p0J8RJI8hJ5qNLsfhKFJ/cjMRLwloHRr5toOtZAiLZseno2qRaxfg6Rfg6hfg4ufg42Xg7GXg5aUQ52YwwahlhVDHCqGS0kc9Eo4BxRj7DzZwX9inUSaWzNZRO1mASrGrircoXBHV7u5B2dg5hTjpzdA/m6QzqjXgWGtHUG9EMM785gSDdjmS4mcIQM5lBZhKVVmfKrUT6WvGUWHEU2THfm6A2vBxiXZdsx4ti24tKy5tRljeTTB9mmj7UGz7UWN4vfH6iaXBYa455yne/qhRjLZP7SrgksZyQIhqkgC0qj9lGDpVmEv1sk+2GZqOhWWCEM8HsSI2VyACzK32sDErMgRRY+WRbPUi2Ssi0+tLPLKevOZA+xiBKzSEUm8PIN0dQYI6i0BxNkTGWcrWaOusCQ+UkQ+QUtT6XoojK2gAAIABJREFUqPa9Sqm8Tqlcp595g2J1hnxjNj2MBWSaEyk06j1y+hCV6iAVaj9p8iGJ8gWJ8oVHTv+GBPk1CfI5ifK5R0yfZrCcYkgrp6lVRxmsDjJYHaRWHWSQXkM/YyIZVgntnWgC3WAC3FDCnVSyjXEU6flUqP1UyQWq5BxVcpYqOU2VOkWtnGSQNDDS6yKTQq7RX/YxJfR1RsgZxnkfYVnafYplJT1lKT1kIdkyi0WdGxknh5kiu1koC5kni5gu65kt65gva6mXFSyRZSxXi9ikZrJFprBTxrJHRrNNJrJa5jFP1rFA1jJHNjBZ7WCi2sAktZyRej79jMkUG0NItXq2nn9/14ca22WiZTLR9Gaa5cUk04tBlhfVthdFthf5thc9bV9SnADCXT9CXT9CXF+CXF8CXR9CXD+CXF8Cvqfc7F+LVNem2LEY67mfWWoabDU0B0yD95XiJ0rxWxF+LgYfKodNWSW8efQojw4d4tH+/by1Zw9Ptm3jnU2bOFJczCoR3hRf/l5a0tT/3cPfifCfRfhShF8r4XOl+NLTc/rvPJ/5uYTxhRj8Vky+FIO/8fBbMfiNGPxSDD718IkYfKIMfqYsVorJNrFaSn8ri3fE5S3xbulXLRZPxOKxODwRm1ekOzcljoMykGuSwBvizUPx4YEEcFs6cEs60Cy+PBA/Gj2S+KZEM0fWsVCW06Tbc1s6cFuieFW6cVui2OaZ9LM7a2KrpN4gUxgpLeX6bmV15op0otkjqu+LL/fFlyYJoFEiuOVZ7w3p6ElWx3BdYrkpUTRKJHekHXclnAcSzEMJ5JEE8USCeVcC+UD8WiX1x+LDx+LFBxLEWyqM98WPD8Sbp2LxsRh8Ii2i+kOl+NCTgP5AmTxQLveVy1vKoUk57DFc1hlebDBc1hkOW02HBu1yXdk0KsUDpXhLKR6JywMJolFCaZJQ7ko4zRLSyofixW9F+FJafod+I0KTxPJY+fOmBPCGh/sSzv2gTpwxijknuZxTRZyWInbKCI5KP45JP+bIBubKeqbLNibLdkarzYxQmxmqNjNMLaNWr6avXkYfvZwEqwTDy6GdnUEnqz+JVj8GGzXcU/7cV/48UH40K3/eVAE8UgE88Qj/JxLCRUlnrRHCCiOEsWYY1VYEtVYE04wo6o04dqvOXJZ0rkgqi4xE5hqdWaG7sEN1YZdKZo9KYZ/qyj6Vyi6VxgGVzlHVjY2qhgVqPvVqHgvUXOao2cxRM5mnZjBDTWK8msBwPY4hejQj9FiGGhOo1qPoZ5ZSbhZTaRZRZRYwXpcwQ5cwV1ewUqawU6ppkEyOqkyOqyxOqixOSTanpIjtMobDUkaD9KBBijghRR5Jncs+lc0x6cMZKeSMFHJcStmrKpivs+ljDmCBzueIFLFPylkqi1giS1gii1kiS1gsS1ggK5iuFrNALWOhWsYitYzNqi8bZEyLnFZVHgayxyOn96hKdqsKdqkyNutCNugcVuo4VhpBbNHB7NchnFehvCqhHJMe1MhrjJeD3Bp3h3SJ4dLaBi5vOcW1hktcP335hXvJZ/fiz65rAW4wgW4IgZ6EbpAbynCzExPMJEaZHRlqRtHXakeOHfrSr8FtfEWwG0aE05KmjnHiSbQ70cVOJtVT9jvbyibPyifNTifY/WZlHddcg4/xOj76NsntP6c4/SE+8hhXDnxD4D77+g93/xdeEoG3ROJrx5JkpTPTCmS+GcxiM5QVZihrzTC2GR3ZbcSwX8dxSMdzRBVwTKppkCpOSSWnpYLTUskZqeCsVHBOBpCm3iNNvU+afEiafESh3KBCHae/vEI/uUp/eZ2RcpgRcoAhspNhsochajvD1C5GqP3UySHGyvFWhstZ8mXDnzWeVSALqJEzVMtJxvpdZULwEaa230ete4n+cpu+0sQQOc042cUctZyNagIjjeGMNYYTYffBy47kWsNXy/s2ifrPT+HeySffeX59XF/8XX+C3UDC3GAinVCinHBinXZk2gmkG1PoqM8So88Tpy+Spq6ToW6QqW6RI43kyx16yF1qul5Ey0G0HEDLfrTsY86oPzG37k9o2Y2Wra3b+fVnzpdVMrtnTun3Ti74vn7jf3zaVqmhjTb+o9Imqtto41/kpW9AG2381Wi7IWzjeUocixG2RZ1tMcY2W4X1eNtkom0y+WvSeoZHXM/2iOs5lknHthT1j5LFs4wfJKiff4j8el8uEeFag7z0ffmx8axE8teP3/M8L6hbJPVD4uQiHWQLoTIFX+mBpf/1pbj/WnQwtpBqziHJnECR3G4t7Z0njyg0HtPLeYdiryfkyQMKzYfkqrvkqjuk61dI1IfoYE7Ax038xnJjrYEkmRPobI4h0RpFgjWMLuZEUo05pJjT6WJO9PSiHkasVe1JUecS5mQS4nQj2OlKoJOEnxGHj7THSyJwJYR/eLqutRe1iLBiWsvXX5+l7+Pk4W/3xc8uJcTpha/TAx8n/7lUdRq1ejC1xiBqjIHUmOXUGQUMMbOoNTPpYnd4YXnxVhXxViVx1gBi7DKi7d4eQV1AOzuHcCeDFDuDhbqARUY2i410VhgxLDdiiHVeTJ12cIIYZ6Qz2kxlpNmVoWYyNWYXqp4T1bFOyPeeN1/XIc51SXe8KLS96G97M8jyZpjlzVjTm972N0uBLjYNNhmabR7pfFBrZpgGywyDq0rRIAUcV7kcU1ms0ZmMNzLobSWQYfsz1AphhhHJWDOWSiuJMqOAYiudQiuLHCuXTnYPuljF9DF6U2H0o9ysoJ9R5RHVtRSbQ8gzh5NvjqCvXsZgaWCoPs1gOUm5nKNYLlEsr1EilymRq5TKdfKMpeQY0yg0FhDidKKHsYhKdYAKtY8KtY8Bai9p8j6d5Hd0kt+SKL8mUX5FovySBPmUTvJLekozg+UUg+Ukg+UEtdLgeT1FtdpLtdrLIA99jZnE21kvHLNQJ55Mqzc55lByzYn01WuokpNUyzlq5CxD5TzD5Jynx/wZRtmnGCZnGSFnGSmnGSWnmB6xmx6ylHxZyLayd5mQeJxMmUYvmcZ0WcMCmc8MWcU0Wc8c2cB8WcN8WcMiWc4KmccKWcBamcVGmco2mcgBGcpJKee89OKYFHNMJ3JcB7JXt2eFkcw4M45+ZgaFZi49nSCyHYtUx2KS5TLTMphjGiw0DZaYBrNNg2G2SZVtkuu0VCCIdd2Xfl36IRQ7FtNNk6WmyTbT4IShuaoVb2nFx0rxmbSkn3/n4TdZwuzqat44fpxHhw7x1t69vL1zJ0+2bOEfJq1irwi/l6/k9DNZ/axH9e9F+FIJf6MUn4viC6X4QDrwO9F8IZo/PMffiOYz0XyiDD73SOrPPJL6Fx5R/XMxaBSTX7SL54n48b6YvC8mT8RpTVE3SXsaJYqjUsZ5yeO6xPOGeNMsftyXQG5JFKekB3clhGbxpVl8ue/pSX3bI6pfla5ckC7ckPbckg4eUd3CMolHRNiXdb5VUr8qydwRX64XruOwlNEsPjwQP65IJy5LJ+6LL3fFlybxoUl8uCP+3Jbw1vXdlCiuSRzXJJ4bEkOjRNLsSVG/JSG8JSG8I4G875HUPxEfPlC+PFEhPJYI7qlA3pGAlpLe4sXH0pKe/kCEj0R44hHNHyvFE2VyRznc1C43tMNV7bDVcFluOKwwHTaYDtsNm9PaoFGZPFSKN8XijgRwS4K5KeE0STDNEkyzhPBQgp8T1MLfiOZTJXymFNekI80qlLeUH4/En0fiz5viT3NKPmeNPF51enFOCjktvTgoA9kvNRyXPmyQycyRjcyWjUyVHUyQHYxUWxmu1jNMraBGr2KQWs1AvZZEqzeGl0N7O4skayBJVgXDjME8VP68ofx4U/nxpvLnkfLnifjzrgTwngTyvoTwjvhwTgdxSIdwWEewwohkghHDZCOOqUYci4x4Tqg09kkXrlbP4krtfE5m1rJcxbNZJbFLpbBbdWWPSmWrTmOvSmeD1DJHLWKeWsh8VU+9ms9CNZd6NZv5ajpz1CQmqQlMVeOYoiYxUU1mgh7LWDWBUWoGtXoUVWYvxug+TNF9maZLmWWUMF9XsEqmsUeqOSmZNKgsTkkOpyWXI1LGYan09J3O4ZTkc1oKOCplHFTZHFDZNEgPzko+5ySfA1LJCcmhwsyih5XBVlXEcclnuwxtrUKxTBayVBaxWJYwRy1hoVrOYlnKYrWERWoJW9UAtqka9qlq9qrqFxLU+1Qle1UF+1UF+1V/9qlcjqoELkoi1ySSRgnnjoTTJOGck1CuSRgbZAInpw3h86OfkyodSZR2hIo/109d5sb5q9/afuf7koZ9rAj6W5GUW5H0tdpRaIeR4gQR+SOoaPHvEctNwXZysZxumG74/5ZlBrghhLrhtHPaE+XEtJb9TrZTSLXT6GZn0N7piOnl/42fda16vI1TeBvn8TEu42Nco2vUL/GWJgxJe0EG+kgMf2j6X3zZ+P/iLZH87HoUFze8RYDTmUg7lyQ7mflmEEvNYFaZoaw3QtludGCP0ZFDOpqjOpYTOo5T0pNTUslZGcB56c956c8F6c9F6c8r0o/psp009SFp8hO6ylNS5Of0k4v0k8tUqLMMUOeoUEep1uupURupVVsYrLYxQvZ5Sn4fY6wcY6wcp04OM0oOUSdHeW3ax60TgH8oQRJHueylUg4zNeIGA2Qf5XKacrlFP7lNmTTSV+5QKvcoV2coMFaTbk4n2qoiwu5DhN2Hirzu2CrwO9fxj0+/f6J2kBtAhBtCtBNBJyeKVDuWTDuRAqsLJVYqOcY0OuuzdNEX6KpeJU1dJkO9Tpa6Rq7coEBuUSSNxOnzaLWXvLT3PVJ6F1p2omUH9eP+hJbNKCn+VgG8bNbLq3zw/PPwD+Wfn9I2HtlGG//BedlOpI02fuS89A1oo42/Cm03hG08Tw/Hosa2GGxbDLUthtstwnrUc9J63Nek9STrK3E91cPL3o82vp2VM767b7LIt5dR+7aeUddOtlVe+Dp3Tm74zuMlIjiSQLJ87BHUn9JF3iFRGomRY0TKakJlMoFSSXXXchbLEobroXR0YolyYl76vj3DtAfS1Zzp6Su9ikK59pWcdp9Q7PWEEu8nFBgP6Bdwh75+T8hRt8hRN8hQF4jXO4gzl+Htxn9j2b5uFFF2GQnWCOKtIcRZNcRYA0mwhreU+rZGEW8NJsYeSJTdz1PmO4NgJ5UgJ5kApxP+bjw+dhReOux7/99ZXgGt6/VyUgiwB+JvD8Df7oef3Qc/p8STqi7wiOpMKo0hVBqDqDQGUmEMoMIso8rMoMLMorPd/oV9CXTiibX7eeR0MR3sIiLtAiKcbMKcDEKcrnS1U1mu81mpM9mg41ivYjkSkcvW7dtYNEO3DkJXm52ZbGQwwUhnjJnGKLMrw8wUas0uVFudCXG/OYj5bXR0XZIdlxxPCra37UWF5U1f24sg98XPhrs2Mz1ycpnR8rre0IwwTVIcm4Pah+OqHYdVFgdVdw6odOqNdIaYKQy0kuhqdyLRjmGoGUe51ZlSK5lCK41cuzvdrRwS7QJ6mj2pNUsZZJRRaZQzwKygnzmQPkY1Pc0ass3BFBlTqJHj1EgDg+QElXKKXuoCveQifa1XKFaXKFGXKVLH6G6OI8ucSKExDz83wiOm9zBA7fawhxx1g07yazrLbzyC+lMS5RckyM9JkJ+RJJ+2CurB0kCtHG9BNVCjDjNI7XmOveSZI144bmFOItlWGdlWGaXmMCr1HCaqNYyX/QyR862SuoXzDJdzjDTOM8JTynuknGZRlyZ6yBKmxjbTXxoZHnyOWUmP6C4T6CZjqZPlzDC3MdvYzBzZyDxZR72sYpEsZ7nUs1Lms0rmslZmskZms1UmskPGsFMN4aDqxXkdwklDc8DQnNItr3tNzW5Ds9swWGEarDZcNpuaNabBUtNgvmkw3TKYYJmMsEwG2SaFtkWi8+9DUBteDrmOxUzLZL1hsNswaDA0Rw3NFa154klSfy7CDa1o1Ir/0fCYSBFiRFoS1QcOkCnC/1h8kM+lRUL/J2lJTf9XEf6LCH+rFL9Xit94+JnSfKY0P1UuT5XmN2LwpWh+75HTvxfNl6L5XDSfiuaXovlMXhTVv3hOVH8qJp+JySdi8hOPpG6WUJokkrNSyKuSwU2J5qbE0Cz+3JNgmiSc29KB49KHO9KOhx45/bykvu9JPl+TWM5IPrd0JNclkpvS/gVmSywiQp3YvCrJ3PMI6Lviwy2J4q6E8tAjxZ+J6lOSz12PoG4UH+54aEklB9MkITRKO25KR65LLNdVHDclljuqI/dVJI9VEO9KAB+IPx+IH+8qP95UEbwlYbwrvtxSLh+KzU/F4n3x4bESPhThTaX4WIQ3lKJZKe4rxQdK0axsrhguJ7RDg3Y4qR12GDaLTYfVps0602CHYXJZudxV/lxVoVxSwdxWgbwmiVyTeO5KO5oljI/E5Tci/FJ8PClqi0+U4g2lWGp04U0J5i3x4y3x5y0VwCMJYJL48Ypff171yuei5HBIKjki/dkrNZ42CiXMlE3Mkk1MlZ1MkR2MlW2MUasZqtYwSK2hWq+lSq+lSm3Ey8slys6lqzWYZGsQQ4yePFJ+vKX8eKz8eFv58bby513x533x5wMJ4AMJYrMM4boK5rYKo0m154rqwAXVkSU6lmlGHDN1HJcz4rhSUMflflO5UjuPK30mcaXHaK7kjWRrUAKrdWe2qRS2q1SWyxBmyTJmy1LmyGLmqUUsUPUsUHOoV9NZpKayRE1mgZrITDWBGWo8s9R4ZqpJzFYTma1GM01NYrqewFRdwxRdxnTdh1m6lLlGMfW6F2ukjr1SzWnJ4rTK5riUclj6cUYKaJDenPGI67OSyznJ8/x/yuWkFHBO8jklvdgjtZyXVHpb+Qw2enJcCjghuWyUcayQeayUBayQeSyVhSxS9SyWZSyWpS3parWYJbKQzTKMPVLOPjWIA6qK/aqKAzKQA1LJflXBPlXOflXCIVXIcZVNg8riVYnjgnThiPTkvKTRKGHMkjiCJOK5e0QvoiWUeIkgSHxpHH2Nzxu+eOEe5o9PhX94uu57JXWI60OGHUK+HUaWHUqGHUKsE/BXu9b+n4TlxmM73XGcUhy7BteegGNXY7qx/+ZlB7ohrWW/O7aK6k4k2cmEO5EYXg62G43tRmO6La1cbLsML3M33uZBvI3jeBun8TYu4GNcxlVf9QJ2JRQvCcdL2hEk6YRIV3wlms8u/d+UpI8myEmlvV1ApJ1DkBvNGCuMNWYIG4wQdhrt2WdEcdjoSIOO5pSO4aLqzEXp6RHTZVySPrzm4bL05qqUMkn2kyI/9/Az8qWRvuoofdQx+qhj9Fd7qdJrqVbrGSwHGCknGC1HGSNHW0X1SDnAcLWPEXKAOjnMGDlOmSzi3YbO/P3Tkh88thUrvegr2yiTHZTLQfrLbfrLbfpJI2Vyh75yhz5yh1Jpope6RK7eSIY5nUSrljA7j0AnnUAnjZ7pXfHW0dw5Wckfnwr3Tj75weNmYW4wUU448U57ku1oMux48uzO9LJSyDIm0VmfJFmfoas6T7p6he7qEtnqMnnqKoVyjW7qVeL1aaLb72T2uO0sHPcntGxFyxbmT9zMgkmbqJ+0ASVjvjGZ/MdQMls7FtdO6h88yaBtPLKNNtrQjvXS3UgbbfyIeekb0EYbf3HabgjbeJ5Ojs0A26LCthhoW1TbLcK61rYY8py0HvmctB79XNL6GeVtvYR+tPxLs5u/q9fX15PBL/vh98fIylmb+Oen8I9PH39DUv/zU/jizv/HqG5fkiiNdJL7JMhVYuUUHWUv7WQxwVLHljmlDNbzWSwLWKDmMFvNYLqawmQ9gf5mfyKdDrRz2r/U/Wxn1tPZHEOcVUtN6LUX5HSpzxN6+z0hRxoZEHyPbLlBtlwjW71OlrpMN32KOHMVMWY9gXbhty7fx21PnFVLrFVFtFVBR7s/Hew+RFuVraW+o+w+njLf6QQ5KQQ6Sfi7Cfi5sfi6UXi77dCOhTINlGl8o+yd47YcQ9vtQKA9hEC7hgC7mgC7En+7PwH2APzsUnydXq3lv/sbQ+lv1NDPqKLMGECZUUY/M49+Vip9ra7f2A9/J5YOdpEnPZ1LhJNFmNONEKcrQU4SKXYX1uscNuruNIRk8XpiGdcHTHxh0kh5YBpzjCxmGplMNboz0ejGOI+oLrXi/nXnzXWJd1pEdTfHizzbiwzHC1/3m59NcGzGWCaTTIPppsFE02CRaTDGMol0baosk72GZrdux16Vxm7VlZ0qmWlGMhVmd8rMTLrYSYQ58eRZifS0upBnpdLdziDOzqa7lc8oo4jhRglDjN4MMvoy0OhHuVlOoVlBd2sg+cZ4BsphquUY1eo4Veo4JeoUPdUZeqpz9FLn6aVeoVi9RndjFunmKDLNcWSYY+ho51KudlGudtJf7aC/2kG52kmu3KSz/Iok+ZxO8gsS5eckqKckqJ+SoD6ikzyll9xjsBxnsByjVo5Sq55xnBo51Cqpa9QeKtVWgpyvzkOkk0SFHsZENYVJaiqz1UzmyQrmy0pmywbqpIFhcv45zjHSuMAwj6AeLIfpKSsolCWUy236SyP9pJH6pCa6y0RyZApzYy8wWjYzU7YyRzYyX9ayUFayTBayQhawUuaxWuawVmaxXmawQaaxXqaxQ0bwikrmgurMA23wvnL4SAn3tOaG1lzySOuDhst5rTmtNYe1Zp+h2Wq0COtFpsF4y2SIZZLseOHn+hDmBhDq+hP8AydLvAz8XId8x6LEthhomwzw3NfU2SajLJM6y6KbY9PJbWFEQV+GShgrpq3jv9Ut4HddhcdrTpMpQoEIf4hL4fci/K20iOpnqelfK8VTpfhECU+V5g3dwodK81Ol+VwUX3qS01+I5nei+a3n9Rei+UQ0v35OUn/6nKT+uRj8wiOoH0s470kgtyWB1yWZK5LCbYmiScJolkCPnA7jjOTxmnTljkR4+lD7tkrqexLIfQnggfh7+kj70yAlNEkod6Qdjbo9NySSO1YH7lgdaTRjGCndEBGiJIZG8eWhEch98W8V3ncknFsS5fm6JVF9WZI4JflckY40iS93PMK6WRweisNDsWmSIK5LDLekA00Szg2J4rqK45aKo0lF86aK4E0Vxn2J4LZ04JEE86548ba4PBGXD8TmI7F4V3x5LMI7IjQpxXtK8UgpbinFda24phUPteIVw+GE4XJcO+wybFaZDhsNm8VWyySNPdrigPbhhArmogrlqgrgugrkmsRzTZJ4TVK5LYl8Ki6/FC++FOELUXwhwsfKZoNhcVAl8o748ET58ra0COPHOpCpEsrt5ImclyxelUxOS08OSzm7ZGhLylf1YoNMZKZsYaZsYbLsYppsZoJsYLhaxyC9jmq1niq1gSq9iUQ7hUAnlnRzJKnmMGrMUt5qldS+vK38eKL8eE/58YH486EE8LH48kD58EAF0ayCeaBCeShhPJD2NElHzqoY1oXkMUtiudJjDJfz67jcZzJXyiZzpWQ8V4rGsNa/G4uMTiw2OjNND6ZOrWSKrGCmrGC2LGO2qmeOmsc8NZsFaiaL1HSWqCksVpNYrMazSI1jiRpDvRrLfDWWBWoKS9Uklqmx1KuJzFcTmaUHMVv3Ya4upV4Xs0T3ZJ2M4qQUckbyOCZ9OCU9OW/kc15yOKdyOCs5LaXUJZeTksNhyeaE5HBe8jgi5RyWcs5ILrF2J1arXpySPE5ILptkHKtlNqtkNitkAUtlPiuknqWyhKWymGWyiOWykGWygC0ykj1SyT5VxQE1sFVQ75EBbFe92KLy2azy2aYK2aty2a9SaFDtuKBCOakyaJBCdslw7kx7s/Ue8ey0z1mUtZ43D6YRIN58vO1j1sgc1sgc7k+7++Kz+w9oz9Xe9aOzE0i8E0C040+E6/vSr8P/HrHcTthOPo5dgWvX4WXNxNtagY+5HS9rAZbzzXu/ZbP6oEyDrdu3tfJdz0xBbihhbjsinQ5EOdHEOHH4PPe/1HY74rhxuG4SXnYt3uYGvMxNeJnb8TL34m0eapXVrrmCguxALm97G2+JxFs6cHH9I3wlhlApINzoSZCTSrCTToiTQaiTSbRdSju7O8FOLBPMCDYbIewyIjlgtOeoEcVJHcU53ZFXVTxXVTKXpITXpDdXpITXpZjXpcRDMa9LMSnylGT5mC7ylC7ylFJ1gFJ1hN6qgd7qFLVqG8PVXurkMKPlMKPlCKPlCDVygUo5yRC1k6FqN8PVPurkOHVyjNFynDHSQJksoqkhFy/Ja32u+vunJfzxqfD3T0u42/C4VYgqrYk2ejJAr6dcbaOPXKJM7lAmjZ4kdSN9PPSWRkqkkUJ1lnRjAZ2sQUTa+bieiQF/LsFuIJFuKLFOO5KcjqTZsWTbnehhJZNpTqCzPkqybiBVn6abOkt3dYEofYRofRTT3OphG6a5jej2Wxg14A9o2YiWDWhZz6Kp61gx9fdoWYHIVxWj/vhU+KBhCpFO8kv/+zmtNZ9nCV9klZAjLZL/2fPx3z8taX1Ge9nb2UYbbfx4aCv73UYb38lL34A22viL0nZT2MbzxLk2pY5FX8ein2NRblutwrrStqj6mrR+lrQe9lza+pm8btdW6vtHy8pZmyjKKml9SHz2UPuM5/ttfde1o60f9Xdz7aRuPY7PjtezY/3mmW6sH/VTomU/0XKYaDlIB9nMxrq/Y/u0meTGrSDBqmG2rKNezWOumsVMNY2pahIT9TjG6DpG6uEMNQZTZBZRYBYQ6n6zf/FfmnA7h05WHaVx1dT3b6Q6vLlFTvs+oY//2/QNfLtVTmfJVbLkMln6Epn6FTL1BdL0YRKNNUSbswl0cr9zPUFOMh3t/kTZfelglxJp96SdXUCkXUwHu5RQT5nvIKcLAU4i/m4cvm40Pu73S3zX/ao0d7A1liB7JEH2sFZZHWqNI9gaRbA1jCA3VyFCAAAgAElEQVSrFj9P+e9SYxilZi2lZjWlZgW9zXz6WCmUWskUW12Idb55LiLsbI+cziDUSSPESSHI6UyAG0dXO4EdKpOLoXlcjerF1Y4l3NpztFVSv1J/kqvdc6hXOcw1spllZDLN6M4koxsZ9p83USHMdYlyXRIcl46u+62C2vBySHEsqi2TwZbJcMuk1jIZZRmU2Cbens8sM3xYb2h2qhS26S5s1p3ZoBMYbXSjxOpGodWNNCuVKCeJOLsLaVZX0uxuxNpZDDbzGG8UUmf0ZIRRzBCzlBqjDz3MvqRZ/Um3BlCpDjJQHaVSHaFSHaWXPkYP1UAPdZIidYoidaZVVKdYtXQ3x5BrTqW9051oO5/+ajv99Db66a0etpGrrtFZPqOL/JLO8gmJHjkdr94nXr1LnHqHLHlMbaugPkKtOkyNOtTyXo4ySO2nxiOpB6kd5BuzSXCiyLW6UGMMZIqaznQ1g3qZxyJpmXBSL0uYL6uZLZuYIIcYIWc8SeozDJFTDJOTDJcTlMkmespyymQ5o6SBcrlNjVxiimynp8xjXVYTM72PMlX2ME12MVO2sUDWeCTKt0nq6WyUqeyTwZyUYi5LN16TLC5LFq9Ldx55yhE/Vprb2uCy9uGGdrmnDG5pg0va4JDW7DQ0G0zNUtNgtmXQ2/Yi0PWlgxtEpBtEOzeQMDfgRy2qO7o28a5NkmuT4tp0c2yyHJs8x6KHY1HiWGQ7FptNg/8iwn2J5VfZPnwpwuciDBfh17UGv6k2GCrCDqX4lQh/Iy09iL949l4JP1OKZq05bRg0as27WvOR1nyiNB8rza88yelfeN5/Ll+9PpPUv/JI6mdp6qfi8qEE0SyR3JdYmiSBRkmkSTrwhvjSLAHck1AaJZKL0p1rkkCTRHDvudLeLXI6yNNXOYj7EsgD8adZfGiQUm5INHckgjvSjjsSyW1pz02J4YbEcE2i2SzZ/GraFk5Nq+UVSeeB+L2w7AfizyuSzjWJ5YH48kB8uC++3JMATkoh5ySDu+JyXxweiEOz2DSLzUOxaRZv7okftySAK6ojN1R7mlQ491U7mlU77qkobqjOPJB2vCtevCcu74jLQwniHbH5UCw+EpN3RWhWiru6RVB/oFrk9GFDs8U02GdoThiaY4bDCcPmpLY5pG2WeapFrDW8WK8DWGn4sdj0Z78O4ZoK5oEEcEPiuCZJXJMuPJBE7ktXPhMffucR1F+I8JbSVFsOjRLEe+LNu+LdIqvFl0fiw0/nB3MrsYorZgavSjpnpIjDMoCDMoDtagS71FBOq0LWy0Smy1amyA6mylYmyxZGq43Uqo1Uq41UqU1UqS0kWf0wvBy6m+PpZtYx2OjLE+XbytvKl8ceUf2u+PGeBPCxuBzRLo3Kn/squLWs+mMJ5S0J46y0Y4hEMkViuFI4mit5o7icM5LLpZO4PHA2l0sncrnneI4kVDFFD2GoWs0ItZqxsoqJspJJspTpspDZagHz1FwWqNksVDNZrKaz1COql6rxrFBjWaXqWKlGs1yNY7kaxzI1hZVqMuvUKFaqcdSr4czTvT2SuhcrdRE7VAnHpTenVE/OqzzOq1wuqFwuSA6nVU/OSQ5npJBdMpSjKpsGyeGoFLJFRrJKxlJnxtHFzuCk9OCM5HFCFbBBprBOZrBGZrFM5rJS5rNS5r9wbV0h81kh89gso9kjleyXSvargeyXAexRJWxSuazTWWzQmWxW3dmmMtmjstivMtgrxeyVQWyTsWyVCayWeSyWlfykIZr+Mo9RcooqeZ0qeZ27DY/pI/mtknqVzOLigEtcmVZKB4lFOxahrh9BbeL5L47lJmE7BTh2Ja49Fi9rPt7mBnzMg/ga5/HTjfiY+7CdHAyvlsH1Pz6Vb61WVTd2zLeu41mi2u9bpGiLpI7HdQrxNdfhZ27H19yJj7kZL3MzXuYOj6w+iOWmYHg5uG4o/k4io+UEo6WBSZ2mEWuVk2DVEG3VEmEXEebkEG7nEWOVEWFnEuzGEOrEM8CKYrcRzEEjkuO6Pad1B87rKK6oOG6oTtyQDK5KKa9LL65LETelkJtSyG0p5LYUMEO20aVVUv+cLLlNiTpKqWqgj1xioFxilBykTg55OMxQtZNqtYkatZXBajtD1E5GyqFW6uQIdXKMMXKCMdJAonxBB7lIuFyhPOv/IUD+iQD5J3ykibKc5heOX76xgJ56BUXGckrVq/SRpucE9W16y216yy16y01K1A2K1XXK9AoyrVwinHQCnGhsrz//7yzcDaGjE0Gi04EUO4budgL5VhLdzbF0Ng6QrI8QYewm0tiLaW7ANDd+J/FR5xhb/Qe0rEHLarSsQstKtCxFSX7rM2eEJDJK7Wa42kaxMYUIp9NL+dvJcize8/wP/kgJT0XIb5vg3kYbbfwA2kR1G218Ky99A9po4y+C0rotBdnGC3R0bQodiyLHopdnsLbUsejjWJR9h7Qe6BHXg54T17V2y8+/7P35MVNcWMbKWZvokWewbFYfFs8y6FH41ztmX5fUz2ad/0ti+nn+mtv775GvH69n6fRfPQzh0tr/SYTMI0IW0k6Ws2XyHA7WjyNQ1RJol+Pr5FBoFjJPzWaWms40NZlJejzj9Bjq9EiGG0OpNWqoMgYywCynzOxLiVlCut2NFDuVADf4L75/ptOLRGskk4or2LOkkWU1jQyOaqav/9sUmHcYGHadLHmdmvaXGRx1ie5yke76At31WbrpBtL1MdL1EeKNpURZswmzK75zXV5uOGFOFpF2L9rZPYiw8whzsj1lvtMIcpIJdDrj78bj58bg43b43m133DB8nZaBvAB7IMHWhBZRbdURZI8k3JpFuDWVUGsiodZYQqy6FlltD6KnOYye5mCKzEH0MvMptrrQ00qiyOpModWJFKfjN9bn7YYT6qQR7CQT5CQR6CQS4Mbh50ZRZXbitJ3K1dB8roYWcDW88IUBzdVSwArJZ4nkslDnMs8jqrPtqH/xHAW53v+mc9zVsSm2LXrbFv1tk1Lboofd0qv42We6236sMgyWG95s0Ims0fGs1LHMNWIoN9PItdLItNNIs9OJcpJp76TQ0Umnn5nJDCOHKUYe440Cxhg9GGH0pKdZTLJVSlerDyV6NRXqEAPUQcrVQUrUIQr0YQr0EQr1MQpVAz3UKYrUWfL0LtLMoXQzR5FrTiPKySLVHEKZ3kKZ3kxfvYkyvZkyvZlcdZUk+ZQu8imd5SkJ6gPi1XvEqyfEqbeIVW+QJB/QS2575PQBD3upUfupVYeoUYeoUXsYovYyTO2jQi+k3JjMELOQGWoKc9Rc5sk8Fsh8FsoC6mUxC2Slp3f0WubJOqbJDurkCMPkLMPkPEPlFIPkIMWy2iOplzFTNjFb1jNH1jBHVjJEllMn65kie5+T1NuZJVtZKKs8Sb8WSb1K5rBWZrJBprFXhnBKSnhNMnld0rklKdyWJBqlEzdUFy6pDK6oeC7r9txWPjxWBg+VSZMyuKZNzmuDvYZms6lZZRpMMF2y7EBinVBinBA6OsG0d4OIcAMJdX+8JWVjXJsE16aLa5Pq2GQ4NjmOTb5j0dOx2G0a/K20lO7+byL8QUz+s1Ktpby7ivBTsfmp2BwUoUlaSn2/rRV/K1/J6l8q4edK8TOleKI0j7TmHd3y+q7SNCvNNW3wvmrpQf2JaklRf+5JWP9WDH79XJL6MzH4SHx4W0J5JO25L1Hcl3juSCzvig+PJZCHEsRDCeCypHBFkrgjkdyTEE962odm8aFZfLkrwZ6eyn7c90jqh+LDSSnignTnroTQ5JHUjRLZym1pT6NEckm60iD5vCEuTRL+gvh+9r5R2nFeMrknftwTX+6L68GfI9KX/VJBowS/IKmbxeaeeNOo/LitArihArim/LipfLkvAdxQcdxQCTRJBx6JP0/Em/fE5V1xeE9snojFR2LxMxHeF+GCJz19WyneVBa3teKcoTlitJSvX2YaHDQMDhs2Rw2bo4bmtDY5rr3ZYPiwxPBhueHHSiOAzTqAiyqQZgnkpsRxUxJ4LNG8KZ15KF24I914IF1ae5nfks5UWoHclxA+EJf3xYv3xJu3xYdH4kW1JHBFt+OSpHJJunJGenBSitkv1eyUEexQI9khI9mnBjJJdjNVtjFFtjNJtjNWbWWE2ky12kKV2kKF2kqhMQPDyyHXmE53czwZxmLeFx/eU1/xrvLlfeXL++LLB+LPa9pioulNvenDQR3EWR3CDQmlWUJ5LGG8pcM5JxG8kz2Kq6MWcmXQLK5UzeRy4Riu1C3h8oCZXO43nTqppVatZ4hay1C1hlq1nGFqCePUEiaqxUxWC5mu6pnr6Uu9WM1kqZrGUjWZpWoiK9R4VqmxrFFjWSej2SijWC8jWatGs1JNYY1MYpOMYLUazmI1kKW6mLU6my06jcPuQE5JLy6obC5IDuclhwvS8n6PDOFW3jJmSyoVEsNro1dxfvQmzs0/Qlq3dEq7lTM3cTjnJJezksdxKWaTTGSjTGGNzGaNzGG1h+Wtk3/mskrmslrmsFnGsE/K2S3l7FKl7FQ92KIK2aqyWauy2aSy2Kpy2SUl7JUK9spgdslQtstItslodkgdW2Qim2WSR0TPZZScoEpeZ2PWbUSEbEljpcxkhcxgkUxmvTuLhbKKebKBamPsS7+e/kfCdjJwnP649hi8rHp8zM34GkfwM17DXzcToH5CoPoCP32j9b7/u9oqpXfP+NZ1eH1Hv3DbjcZx4/Gx5uNrrsDPXIe/uQ1/cy9+5l58zK14mZtxrOkv/FyEncpIOcxIOcJIOUKsXUInayjJ5jhirZHEmMOJsIuItQaQYFUR7qQQ4sQR5nRioBXNUd2OE7o9Z3QHLnok9U2VyC1J5KZ044YUclvyuSN5NEkOdz08kEyS5Gckyc9Jkk9Ikl9Qqi7ST65RLleolrOMlAOMkoMMklP0VwcYqNdSpdczyCOqh6rdDJfDDFN7Ga72M0IOUicN1MlJquQKneR3dJLfESn/lQD5nwTIPz7H//XCcYi0s8gxZlBgLCDfmEexukgfaaKP3PZwk95ynVJ1nVJ1lRJ1mV7qVQao7eSZAwl1uhDgxuDlhvxZvzuhbhDtnTDinEi6OB3pZseRa3cm0hpIqLkRw1qJYa3CsNZgWGt/AGuIjV7FxNoviYzYw9q5x5gw+CjTh/2uNZWcblYwXG1lsFpPtV5FpV5KnjmKUOdfV33p38ouQ/PA0/7ikVK8oxQ5bWNEbbTRxg+kTVS30cY3eOkb0EYb/9v5ISXC2viPhb/rkOUZrM31DNgWepJFPR2LYo+07u2R1s+S1v3tF8X1M3kd1paifgFlGtSNHfOdPaC//vf515hEcu/kE0S+Svs+X+L7632Un/9+UVYJvfL6vPRj+mNHO9Z3llV3JZlAqSJIagmSYayp+4gAoxx/pyc+Tgaup1dzlBNNtVHFZD2B8XoMo/UoRhjDGGLUMsioptKooJ9ZRm+zN73MXhRaheRYuXS3Mkm104hx4ghxwvH+CyUbQ606Oupy2kkPTkz+DdmyiRy5TnnQEwZFXiFTXiNTXiFDztDD5wrd9AnS9XHS9RHS9CFS9T66GruINefT3hpHiN0X93sS0K4bSoRdQLiT01rmO9jpSqCTRIDzfJnvyO/dbj8nFW83kUC7nFBrOiHWVEKsSYSa04g0l9DOrCfCmku4NYMwayph1iRCrDEEW8NJM8eRZw6lh5VOD4+YzrcTybUTyLHjybTj8P+WgUbXDSHQScDfjcXPjcbXbY/jBlJrRXDFpzNXfTO56pfFtfwhrdeG+/22skGKeDWhkJWSzzKdzyKdS779TRH+PO0dHxIdP8Jdn3/T+Y12bdIdi0zHIs+26O5YdHVsor92fZ9kejHXNKg3glhqxLDQ6Mg8owPjzSSKrBTS7BSS7RQS7VQinWSy7DQW6gzm6UxmGdlMNXKYYORTbBbQ2S4iye5JnjGN/mo/ZWovZWofpWovufr/Z+89o6u403zd9/3/K2xFJJSFJARCQoEkokgCkXPOOecgsogiCoEIIudgg00wyQSRjG3c7dSm2+MO7p6Zc3rOzJyZe9ea++msdT8/94MKDXbjtnu657jPHX14ljZ77VBbompX1VO/33uATuYgncwhiswROpvjdNFTdNOztHJmUeCOpLUznpbuGOL8TIrsYvqY7fQ22+htttHHbKOP2U6xHidXfk6efElz+YIs/Yim+j5N9CmN9RFp5l2a6kO66zVG6iFG6sFAUB9gpB5glB5gtB5hjB5mrBxkvFQzzKxioq5nqi5jvs5hiS5jqSxnuZRSKqtYLmUsl40sl80sk83Mk3XM1tXMkW1MleOMlwuMk4tMirhOafY2NnaqZFPru8yXbSyUcpabzSy3W5gne1msO1ggu5kr+1kge1goFSzT7Swz21ghG1kpG1gla9gkiymXheyTsZyRnrwthVyV1tyWfO5ILvc0h3vajHe1Ce9qBrc0nevahAeSSo0k8FjDeaQOd9ThLWNrk9TWMN8NMcRtSGcvkVZeAll+Apl+/F+9qE4LeWQGVd65IY+Wvkdb32OI57LZsdQY5XdaK5v/WWpF9b+I8i9i+FcR/u+0ZrQT4Q0xfBk85h9E+SetnUP9sVGeq/JlIKe/VOWL4PYXanjPGO4Zy1vGUm1rxf89Y/lILV8GVd+/FsNvpXZu9W/E8rNAVH8qDfipNOS5JPORxPKeJPCp+HwmIT6RMD6UaN6VTO5JKg8lnocSyxOJ4GkgqJ9IBDXSkFuSwbvSiHclpW5e9WOJ5Irkc0a68VCiuS8J3JdE7kkSdySNu5ISpKqTeSBxnJMiLkgHnkqI65LFPUmqq/b+9xnX0dyQJrwlzbkv4dyTMO5LBI8kRI1EcVT6sVsmc02yeCQ+j8TjoXjUiMcNjeHmK4L6pkZwTmO5Ick8krjg8yXwWOL5SMJ5LAl8Ii7vi8sLEX4utTXfR4xyxoRRbaO5aCJ4oMpxazluDdWO4bC1XLYmuM/lmHU5bsI5ZcI4b8I5YyKoNFGsstEcM9G8YaK5JnHclsZ8oCk8l3Q+lCzek1zuSRtuSzvekc680Bg+UaXCxvJUG/C5eHwqPp9IiPclhoca4qzmc1djuCZ5XJVcLmhnzmoxx3Uwh2QolTqJCp3MRW1Pmcxnjuxhluxhpuxhuu5hvO5mmO5mmFYyRPcwVKuwYT4FzhjaO7Np58zkcwnnMwnn0zoi+Czgc4lilylkquuw0glnqxPORRPD2xrPbU3ggSbyVBJ5Ikl80D6JUZLC9fGlXB+7jOujlnJ96lreWbOHN0bdY6S/l0G6jeG6leG6iSFmHcPMGibrGqbqKmboSmZrKfO1lEW6jGW6hFW6gHWBqC7TmWzUGWzWaZTLFLbJRHbIeCpkLLtkLNt1AltlBhUyniNSQpX0Zod2oTq8iKvxxZzwR3JeuwZyuj0HZQRbZDGPJ5ylj6RxdVY5V2Zs4cq0TZybXc3VqovcvXuXqyff4dLyaiZJ02CedU92yxS2ynzKZSHlsoAtsogtsogNUspGWcpmWcwmWcQmWUi5TKVcW1FmulCp3dmrvajUTlRpZ6q0C/u1F4e0N/tkMHtlOHt1BFUyit0yMWAKO2Um5bKILYGk3ixLmSdVtJfeiAg50oTFMoVlMp3FMpXVsogyWcUy2cA8Xc8MXUmy/+fPRa7nhxEeisYJJeOEMvD8noS5Swh3NgeS+uck629Jkn9l47y1dfv73yWq/5RjPC+UQZg3ggh3IZFuKZFuWSCqK2jg7KOBc5hoW014IKmjQgk0CCUTG0pljB5krB5irFbTzS4mzxlPgTOdHGc6Wc4Msp35ZDnjyHJH0sgrCiR1M1K9loxwMzll4jlrErmoSVwycdzSDO5pOo+0MTVSwH3pSI2047EU8lja8FgKeSJtKJVycuRvyJFf0lx+TUf5kP5ylX5ynb5ygwlSzTA5RV/dz0CzgUFmE0NMOUN1G8N1J2PkUFD7XcVY3c94PcREOcdEOUs7+Ywc+S058jtS5Z+Jlv+LBq8QLf9CyF35jd9hkteGNs4M2tsFtHPm0l0v0kvu0lvu0Etu0UtuUKLXKdEr9NRL9NQ3KNbzdNezFNotpHo9iPyeY4vvIjYUQ3IonsZ+MvGhWJL8QHb73bDuaqy7BuuuxbplWHf9K2z4DtYHj11X+zxndfA6y7F+Ud37Frh9GWY2MsisoZ9ZTm+7iBI7jyZeh/8t60tL3+WmqR2zccco94zyUJV29ZK6nnrq+RP4vjGF9dTzX4wffQHqqecvSn29dz3fJjLMpyDk0SpIFbUN6i9fCutOvkvnQFp3C6R1cSCuS74lrvsG/Nif6a+BDYt2fKeY/j5R/VII3zjznyerXydRXzeH+tX7/+1F+R/M9a3nj9OjS1/unCmpS6u/5OPz/y+zRxUya0QHor1iIv32hIVyXvsaqX4a/Zy+dTXfI+xwhtjBDHD608fpTQ9bzILC+WwdXM7phadoKQXkai7ZTg5N/CzS/cak+I2ICcXhhf156dpXcfxC0mxfkqSI90+1oG2Ducxv+TldvTu0lbcolEu0lnO0ljOBoD5BS3OUFuYQBeYgBaaKfFtJnt1JlrOaZHc8Se7oupTzdxEZSg9qvlsENd/ZRIea/qCa7wi/OdF+W2K8YlKcTSQ5a4l3F5HoLKeRs4VUZyOpThkpzmqS3Zeyen6dqG7hTKST24lOXjM6eFm0D8R0oZdJa68xrbzGJPqvT7JHhhoR+a3lG+Mkcc1pwWXJ5ZrXkju7DyEifLb0GhfielAhxbyVPoMKv4RNpgsZ/ncnObL8KDp4seT60aT8GYI6FBaqu50R8sjyPXJ8jyYhj0avuQAp249ggWOZ4TossgkstKnMcZKZ7jRluNOMVl5zmvm5JPrNSPFz2WLy2WBastq0otS0YZFtS6HbnqZeR7K8Ito60+mte+ite+kV0Mnsob3ZQwezl45mH53MQYrMYTqbY3Q0u8h1B5PvDqONM4lstw8JfhZFdiG9TTm9TDm9zBZ6mXJ6m6101yPkyhfkyy/Ikxc01ffINI9pbGpIN7dpZK6Taq7SUn7KKD3ESK1mpB5klB5kdMAYPcBYOcQ4OcJEOcw43cREXctkLWOGlLNIl7NES1kqq1kmZSyTDSyW9SyUDczWNczQFSyQMmZKNTOlmtlykIlylnFynpmyj/laxhItY7FsY6lsZZlsYY7sY55UsUAqWKzbWaw761LUy3QbS6ScRVrBfNnDItlJqWxioyzmoAznLWnLFSnkHSngluTxrjTnnjTjrjblnmZwR9N5R5vyQNJ5JAlBZXQMNzWSN0wYR6xLmWOZ6IZT7MXTw0sm308m108i20+kqZ9AYz+ONL8hKaFYEkINiP2OVNiPRXqo9v9wTlD13cfzWeE4nLC1Vdw/V+VrVf5ehX8U5b+Jzz+J5V/E8j9Ueccksc104QuJ5l9E+BepFdm/V+X3qvytKh+rct/UCulPA0H9iSrP1PC+Gm4aS7njss+6HDEOp4zDA7W8EMOvxPB1kKb+VVDvXaM+vxSf30mIzyWGLySMz8XnJ+LzXHyeSxSfS4jn0oDHksBjieORNOCphPNUwuvk9H1J5L4k8FQiqZF47ksSDySexxLJO5LFcenLfYkLBPW/S+rbks49SeJ+QI3EcF46clPSuC/xPJEw3pb8utnTNRJTJ6zvSgLXpCm3JZbbEs49ieRBMIf6kURwWVqwT0ZxWrpyTxrwSDzuaRg3NYorGsVbGs0ljeFtjeO2xvCuhHNPIngqUTyVKB5JHI8ljucSyccS4gNVXkhtneg+E2KDbUiFjWGXDbHTsexyLDud2nnTe6zlmLWcsYZ3jeG6cThlwnjThHFVw7hswnjThPOGieRtjeK8RnFBozhtwjlpkngm6XwUSOqnkssDackt6cQN6cRb2p0r2p7z2oQPNJwX4gbpe58P1eeuhvNYY3lPlRuaw0Vtz1ntzBnpw0kZwGEZRqVMZJdMY5+O5KwWMkv2MVOqmCH7GC97GKGVDNc9DNW9DNUqhul+8tzBZHrd6WgX0MHO44WEeCEhvpAwvpAwfiZh/EzCeSHh/FwiqLKGSms4Y0NcNSEeaxhPNY5nQd33Y0lklySyN7WI0ZLMWElhgqQyURoxSRrRS4ZR2mYHgyIP0dmU09ZuoMiW0d+sp49Zy1hdy1RdwzRdxUwtZbYuY0EgqpfqElbqQlYGM6rX60w2yXTKZSrbZDI7ZAIVMo49MpoqGckJ6ckF6cgx6c8J6cVZ6cQB6cd+6caV6DYck86cl64clJFskqW82b03vyi7w9X527k6dxtXZ5fz9pwdnF92nDvXb3Hn5h2unbrO20squbpwB1cX7mBfxnR2yCS2y1y2yzy2yjy2yny2ynw2yjI2y2K2yEK2yGzKdBJrzRjWaE/2ahsOajcOaGcOaneqtR/V2pe92o9K7U+lDqRSh7JXhlMlo6gM0tQVMq1OiG8JktsvKdYY/tcLOL3oPFXNtzFbxjFDRjNZR7BWVrJSVjJPVzFNS5loFpHvtv/Rt6//FYgJJZDgpxITiifyW7Xcnt8Bz+9KI1nNzaoHdcdN33Xc96ecj/H9joR7Ewh3Z9aJ6ii3jCh3C9HOLho4VcTYaqLdacR5g2not6BhqBHxfgajzHZG6j5G6QG626W0dKbRyplFG2chOc4csp0FNHeW08KspKkzivAgLRwdSiE81JCWXiYnbQQXTSxvmYY80EweawZPNZ1nmsYTyeexFPKetOJ9aVHHB1LAEqkgR35Dc/kNOfI1/eQa/eQ6JXKLnnqBPmYl/cwa+pt1DDQbGGw2MdRsZZQcZLju/Eb19zg5ygQ5zwQ5T3P5uo5G8k800H8kWv/hFf47EfbtP/g9NvaKaelMpI0znVbOFLrqOUrkDr3kJr2+Jah76HmK9QzFeoJu5ihdTDWdnVGv3Qf+QX/D1x17+V1qxbJbimShGPgAACAASURBVHVXYt1Vr0jrP8bq4LGrguetCF5jKdbv9I33aO72oL8ppZddSA87m252GkXORPLd3sR8z/HSn8t6x3LRGC4Zw1vGcNUYbhilsP48UT311PMnYHz3R3co9dTzV8SPvgD11PMXo15Q1/M6mgUnbXODE7ct/NqEUes/Iq2LvkNcF/suresPPn6wnH5JixYtXrvOvjzJ8Z+57v6QqxPXzutZv/34C2B8t45X7/dDafihjO99foHX8ls1331Z1GIBxycf5eTM45yef5Kzy05zfvVZcqQZTSSTNSMzaOSnkxhKoWEo4S/+mWK8fiwedIgezScRJZls6b+aJR0raSPnaS1nmFZwilZ6klbmeJCerqbA7Cff7CXPVpBrd5Brt9LcbiLTWUCSN4JEbygRfvM/+r5+KIYoPzOo+c4Kar7TCA8lf+dzQqFGNPR6Ee0XkuSsINXZQbKzmSSnjHRbSbqzizRnO42cclKdjaQ4ZaS4K+tEdYzXlzyvI23dIgrd9rQJxHRLL4MCL518L41cP40c/4ed+Fm9yFJgInljwRBmtwvn03nxPDj1AdkSy2HpzUHpRZX0ZLcUsyTs9fWQNsynwG9APzeeIi+WFn4DmvlRNPqeOZURoViiQ/HYMJ+kUARxoXCSQxEkf4fcTvqeE3ND3BATXYdxrs9MJ4lJbgJj3ThGOpl0cpsS5zcmwc9imc2mwjRnm8ljoylgjWlJoduaDK8NmV47WjsT6akV9DC7KDY7KTa76GR20NZsp63ZSTtTQXtTSQdTRZE5RBdznHx3IjnuAPLdoRQ6k0n3OpDo5wRiejMlZhMlZhO9zCZ6mc1000PkyWcUyAvy5Wdkmhoam3ukmRukmiukmrdJNZfJ0jv0lBuMqpPUtSnqMUF6eoJU11VWjtONjNdVTNLVTJVdzJHNLNZVLJG1LJX1LJIyFug6pulKppjlzJO1zJVKZkg1M+Ugs+Ugk+QUy2QjS3Ql83Q9i7ScRbKVJbKVeVLFHNnPXNnHfNnDYtlKqaxjoVSwVLaxVLYxT/bUVYDPl0qWyjbKZR67ZCpnpCfXpCXvSAE3JZfbmsNtzeKcNuGEZnDcZHBLMrkvyUGCNoEbGs91jeWEiWKbDWOxE8sItxED3EaUeKm09FLJ95Np7ifRLBDVGX4cjYI0ddxf2Wzq8DCfiLDaCy/a+y4rHIfLxnDfGD40hp+p8pUqv1XLJxrN32qI34vLP4nD16qcs1Fc00Z8JWH8syj/Kso/idTWfKvya1V+Ffz8QpUPVXlilPtGuWcsV63llrHUGMsFY6m0Dvutww21fKGW39TNpbb8Srza+dPq8ZVYXojPC/H5Qnx+Fgjqnwa3P5YoPpIGPJMYnko0TyWS9yScp4GgfldSeSSxvC8hnkmImqDO+7E04F1J45SUcE8SeCixPJD4OlF9V1K5I40CSZ3IfUnkjjTionTkLWnBJWnNEwlxXxJ4FIjpl7OtH0sEDyWCW9KI89KeW9KQuxJBjUTwUMKCmu8Q96UhFTKZKhnDVcnkjoZzS8O5obHc1Fiuazw3NZZ3NZz7Es79IJH9nkTyWKJ5KDF8IOE8lwgeagTPJcT70oC1NpUpbiybHI+NjsNGx7LZsZQ7limuw1LHYZVjOWodrhmPG+pzR0Pc0zAeahgPNIy7Gs5tjeCuRvBAI7mjkZwwcVw0SdzUxjyTDD6QpjyV5jyWFtyXQm5JEZe1O+e1DxU6mDekE1+Kwy/E4UWQ9n6m4TzVOB5qQ65qCy5oZ05Jv4ABHJWhHJBRVMgUtukMDuhgtsokJss+RupeRmoVw7WqTk4P1wOM0IPku0No4pZQZJdQZBfzpfh8KT6/qCPEzyXElxLiS/GZ4zisci2bHMsOG8ZhG8YbJpJbGs8TSeCjjomMkCSutdvA48EVjJMU3pQOXE9qxSgZwyCpYm6TW3SRbYzRCnqYctrbDXSwZXS0ayk2axmrZUzRdcyUNcyTlSzQUhbrUpbqUpbrYpbrUpbromBW9TzWyTy2BpJ6l4zjqPTiDWnDm1LIJWnLm9KWi9KJ4zKAM9Kd09KDY1LMaWnDCenCahnEmz178/mWZCY0as+1RTu5umAHV+dt49KKw7y99826/e4rh65wZfFuri2t4NrSCk4N3ckiGcM2mcsOmc12mc0OmcOOoP67XBawXFewTkdTrmPYrqM4qjlUaQeqtTvV2oP92pN9WsI+LWGX6U2F6UuFDqBCB1Opw6iSERyUoeyUaWyXWWyRhZTLQrbLXLYFQny9rGCZE8c0E0mCl8AI04+lsUOZZIcwxQxithnPKlnCMl3MPLOA6WYOE80MOjt9ifuB+x6v2zct7tS7fozP9xAbSiTVa0mm14lsrztNvW7EfKs+OdyEkyIJ/MP1f/3GBb/fvjD5hzZSOaEUQl5/wryRhHsTifBmEukuIspdQbS7jmhnMw2cHUQ764nyhpLoTibZnU2KO4EkrwPDzXpG6HZG6F6GazWFdi5t7ULa2aW0t6vIcRaSa0vJt+toYTeR4HXGf+W7O8nPp7fTmSsmiRsmkRpN54lm8EzT+VAa8ZGk8r7k84EU8Fzy+Ik0D8jhY8kmR74O+C0d5EN6yi26yTWKTRW9bSl9zao6UT3IbKSXnmao2cow3R5Uf+9ipO5mvJxjvFxgsNwgT35NrvyGXPkNafKPNNC/J1q/foXfEKW//sN9gFAC2e5A8tyRFLhjyXdH00VPUqI3KNFrlOhb9NSL9NBz9NDTFOtxuuthupmDdDV76WwqaG+20tYpIeUv0RjnF2HdxVh3Sa1gdpcFsvl1rHiF0kBuLwuetyR4ncVYb+4fvE+215Wedi5d7TQ6ORNo74ymjTuUVu5AmnqdiAol/sXXlVzf45g1HLOGk9Zw2hrOG8ObxtSfJ6qnnnr+ZOprv+upp44ffQHqqecvQr1gqud1JIY8GgfpoqYhr05YNw955H2HtC4MpHX7b4nrl8T8F676Vsf+SXL61RMWL+dBfzvJ/L9ewINTH/ynrsM9uvSlaxeXO2dK6urG1y4oYfUiW5+c/isjPpREkVtEP6cv5cWbOTbxCCemH+PU3BOcWXyKcyvPcqHsPF8e+i2fn8wgVVJIssnEh5Jo8B+cp/ZHCTUjySsi1uRRmF3CiJYbyJVSWsvJV+R0bXq6hTlIgdlHnq0kz+4i126nuS0nx24k25bRzFlJujuDBG8Q8V4/Ivxm3/v+Xiia8FAqkaH07635jvV7EOt1J9XZRJo9QCO7h1RnN03sSTLsATJsFel2D2m2gjS7nUbO5jpR3dAbQaTfkhy3iFZuES3d9hR46eT5aeT6jcjxU2nmp5Dlp9DETybmOwTdd1X/79q1q26dPzkvlpPSj6PSh2rpxb7ima99rfZeDOOdJAa5CZR4cXTyYmn1HZI6JhRBIz+bDD+Jdl5TWngZtPNiaO03IN+PppkfReNQ5H84gZ0SCmes6zDEcxjqRjDCjWWgG0NfN50iL5kcP51xTiZHtCkHTBaVJpv5tjmpfh6N/ALS/JY0c3vRzZTTT3fQ1WyhiymnvdlMa7uR1nYTbewWCu022tqddDRVdDIHaWe3kOWVkOP2q5PUSX5zsrxiSsxGepoN9DQbKAnoFcjqPPmEAvmMAvmcZvqYNHONVHOZVPMmKfYNUuwFmpmbtJHnjNZDdSnqMVrNOKlmvBwKBPUhJslhxulmxmkpE3UFU3UH03UPc2Qri3Qt83UNc3UNU7SUMWYp03UF82Ub0+QI0+Ugs2Uf0+QQM2UPG2Umw20xvex4Bpl1zNStzJHdzJKDgaSuYp7sYaluZaWUsVw2s0R2MEf2M0OqmSXVzJH9LJJdrJANrJG1bJM57JEJnJNu3JB83tHmvKPZXNIstppMyk0mb2g2dyWVdyWFdyWRm5LAeY3hqIlkv41gs01igtOYYW46/d102nlptPEafUNUv6z9TvMbkvxXWvltw2ol9XTXYbPjcNBarhvDU2P4iSov1OGGieEDjeKXGs7fq8/fi8vPVblqYrlpYvhMQ/yzKP8shv8hwu9F+DsRvlblF6q8UOXXKnyqygOjXLOGm9Zyx1reDSq+bxnLVWO5pZbHavlcLb8Sh6/F4+/E4e/E8JVYPhOPj8Xj8yCJ+1JSfyg+HwX/fipxfCThPJdwnkkETySaGkngnqRyWzK4L4m8J+G8J+E8lFgeSQMeSxR3JINT0osHEsejYFb1gyBNfU8SuSeJ3JG0uhT2A0ngriRzSQq5KZlcl6Y8kRDnpSP3JYHHEkGNxPBQonkUCOm7EssF6cA56cQNSeWheDyUEDXBjOon4vEgmFNdLnM5p4W8o/Hc0gbckkTuSSyPJZzHEkZNwCMJcUfCAyEezRMJ46GEeD8ujUdpbXmU0Y0Z2pBivzYpv9KxrHIta9zaOdRljmWZa1nmuGxyQuyzIS5piLsa4oGGeKIh3tcwPtBwnmsEH2oETzWC99RyQ+O5pcm8q2lc0UzuSjZPJbdOUr8rHbkqXbkkPTkn/TigQzgtA3gsTfiFWO6q8qUIzzSRp5rEdW3BCRnIMRnMURnCSRnIURnGARnDLpnKdp1Bqc5glg5mqFnOCN3HcN3/DTldO5LgMKP1GFluH7raFXSxpfxS3G/wlXgBPm+b2nE+QzyXaa7Daqc2Rf5IQzyXSN6TBJ5JIu9Ic3bLFHbLJOZLYy5Je7bIPCZHnGdO5D7GSiWjZS+TdQ8TglnZQ7WcHmYDxaaMoVrGBF3PZF3HNF3LbF3NAl3JUi2lVJeySpdQqvNZo/NYq3Mp0wXs1pFU6BgOS1+qZDhHpA9npYhzUsQlaRvI6vZclnack25clCIum7bslHw6SCK/2vkenSWJa8sDAb14F1eX7+XypjPcvnqr7jv3rYqLXCut5NqKPVxbsYdzkyo53n0ve+LHsFNmsUtmUiEz2SUz2CwLWa0T2Cmj2alD2amD2akDOa6tOaxtqNIiqrQbVdqNfVrMftOTSi1hp+nNTtOXLTqKnTKKahlKhUxim85ip0xjj0yiUqZSKVOokGlUyDSqtT2LbAbrTDbtvMZMs72ZZvswzfZlku3NOFvCdDOMUp3LfDOHKWYW4+1UhthJ9LGjyPTyfvC2UB3L/3rBN/ZFKip3/6ePG/o/ldhQImleIU29rjT3+tPSGUkbZzx57kBi/cbYMJ+NU7eSLPFkSiO+OvQb/ufd/weRPxyl9EOP6ZxQFiG/hDBvAOHeKCK8SUR6s4h0FxLllhLlrKWBs5loZzUJ7gSS3GmkOHNp5CymqV1PsR5ngNnGMN3CEN1PF7uSjnY5ncwqOpl1tLGryHVKKbBraWk30cruoLE7ioZ+Jtled3K8HuS6vchz+7LPNuWBpvJeIKh/Iil8LCl8Iil8JLn8VLL5RLL4VJrymTThc2nCWtlItvyWZvI72shP6CpX6Kpv0lXfopddVieq+5u1lOhhhphtDH5Z/R3I6hG6l7HyBuPkIh3kE/LlV+TJr8iTX5Mu/4MY/SVR+nOi9BcBPydKvyDk/qGwjfEzaeKVkO0OJscdTLY7kCJzlBK9GqSoz9NDT70iqA/Q1eyhi9lFZ1tOJ7uJdnY1Xex4mnp/ZtW+3xHrzcO6C7Duwn8XzXXi+o/x8nGLgucuwLrzsd5srN/2D96rideBzs6kQFAPoYXbnzy3FzleN5p5XUj1CwgPvb4F6j/CAsdhj7VUWct+a6i2hqOBsP6x1+N66qnn/0zqRXU99QjyV7AA9dTzZ1N/sFnP95EWqp0z+lJYNwl5ZH2HtC4IxHWrb4nrwqAS9sf+LD8Wf2p6+nWS+tWZ0K+bC11/sUk9L1k0ZTFnlp3m+LRjnJx9gtMLT3G29Azn157j4qYLZEpjvj73DyRJInHSkNggNftDCH1PCvcbhJoS5RfS0C8gKpRJjy59ybEzyLNl35LTL9PTu8m1O2kepKdz7HqaOWvJclbR1FlOE2cRqe4E4rw+NPR6EOW3wvsBct3/VvXitwkLpZPgDSbZWU6GPUW6PUq6PUKWeZMsc5Gm9hxN7Cka24OBrN4diOpNxLvjifY7EuUX0sjrQJ5XRHOvLdmBmG7qJ9PET6axn0i6n0Can0Dca5bn+7YR3xbVK6U9w/w/POHczWvIfCeVKU4yY9zE10rq1FAEzbwO5HmZDHDa08dpwyA3gT5uPD28OLp4DWkfSOq8v4CktmE+HT2fYZ5DD8+lhxtGdy+SVr5LoZfMUCeFy9qIM5rBMc1klNOURL8ZSX4OKX4uTbzu9DfljNTt9DdltLOraWNXkussJc9ZTr6zglZ2QyCry2lndtHJ7CfbHUGW24NstzcF7nAK3OGk+HlkeT3oadfTw5TRw5TR05TR06wPZPVG8vUntJBPaSGfkCfP6sR0ij1Hij1Lsj1Nsj1FG31KL7nOaK1mjFYzVmr5Q0ldzjizjIlmGVN0O9N1D1O1kum6mWlaylizhNFmMZO0lDlSzhzZw0Q9xgzdz0ytYoocYokuYokZzyCnM0OdTkwz41miq5gj+5hdJ6n3sSCo+F4pZazTVcyT3UyTY8zQI8yQQ8yVvSyVbZTKJtbIWjbJYrbLHCplCm9IF25rLndMDm/bZuzVxpzTbG5LGrelETcllSOawGETR6WJYoeNZ7PNYp7NYZTThK5eJkVeBh28dNp6abT2GtHSSyHXT6aZn0iTYDZ18vesjz8G0SGPAt+j2HeZ7DqUOg47HEu1tZy1hjMmRB83hf2mIT/RSH6h4fxWw/ipsTxR5ZZGUGOUT9Th92L4RzFBLbjwdyp8Gcyh/puAj43ymdbOqX5mDPet5ba1nDMObxuHD4zlMzV8qcov1PKlOvxaLL8O5PTn4vFZwKcBnweJ6g/F55lE8LGE80wa1Enq96QhNZLCXcnggSTzofi8Lz5PJDKYP92AJxLJPUnitPTkquTzRMKokZhAUsdzX+J5V1K4K0nclZRAUMcHCew43pYCrkouNyWdJxLiiYRxWVrVJahrJJaHgaSuCWq/z0kXzktHbksCNeJRIz41EqJGPB6Jz32J4pj0YoMs5ZD054akUyNRPJZwnkgY7wUp8GcS4on4PBafBxLGEzea92OSeBSfxYPkljxp2oYP2nfj0ZJSloyZySjPYbJrWeQ6lDm1qeGtjmWT47LF+mx2QuywIaptGMdNGFdNrah+rmH8VMP5WMP5VMP5G7H8TMJ5IBk80lTuB/X4l01zbmk+D6UV96WQy9KT0zKcM2mrWS8j2BM3lQOpiyiPXcjluAHcVuEnEsczSeW+5HJEhnJUhnJYhnNIRnBUhnFEhnNAxrBBRzLRjmCSmcgoM44hdhjD9SAj9CAjtLpOTo/SI4zWY4yR4+S6Qyi2a+luV/O1WL4Wy2/E4Tfi8OuAX4nLFWPp7LssdSzHrXJflXdMiOsmjPsaxjNpyANJpMYmcVNyWS6d2S55rJd5jJeTTDUnmSX7mS37mC77GK9VjNVKRusuRup2hptyRuhmhpkNTNSNTNL1TNMyZuoa5upq5usqFmkpy3QZy3QxK2UBlTKEvTKUs9KB89KJs9KFc9KF01JMtQxhv4xin4zmuPTjjBRzWdpyWdpySdpxRAYxVTrSVhJoL4l0lESur9zD9dJKri3bzZXtp7h68FLdd+3td+5wZdsprq+p+gZnJu7hRNsu7JTx7JHJVMo4dstYdugYdutAdukAKnQAu3UAe7SEQ9qGo1pAhRazT7uwT7uyWwZRLb2o0n5s01Hs0pEc1IEc1CFUy1AOyDCqZRgHZCQHZSQHZDT7ZRz7ZDz7ZByrbQ4LbRbznKYUeumMcboyxnRlnHTjRL+tnBiwjYqSlSzSmczVmUy0UxlrJzHQjqePHUWxM5h87/vrv43v8m8vyr9zf+SHJn3/qxAdiiPZLyDD60iWV0KuO5iWzlgKnel0tAsossto5Uwg02vDpY1JNJV0vqj8BU/WtCJL0vm3F+V1FyP/24vyH3xuxgtlEPI7E+b3ItwfHIjqyUS6s4hyFxLtLifaWUOUO44EdyLJ7kxSnfmkOUtoZjdTpOcp0jfoqifoq0cpMeV0NqvpYsroYjbS1ZTTwllLC1tGW7uDzuYA7c0O2tj1NHeHku0V09wtIc/tQ4Hbn6Mmlw80nefSiJ9KCp9KEj+TBH4maXwqWXwumbyQdF5IOj+XNL6UVAbJTZrJ35Ilv6OVvEcXvUxXfYvu5iC97DL6mBW00xN0N3sYYMqCGdUbGWw2M8SUM0pOMUbeZKy8QYH8DQXyFQXyFfnyS1LkfxKvXxBlPg74JPj5E6LM8+/4W6aR7nWhidebJl4vMr0S+pjV9NA3KNYz9NATFOthuusBupk9dDE7A0G9gba2lEK7hEK7iDZ2Ps3coUT/gCas1+K3w3qzasWyNycQ1vMD4fx9zK99vDevNj3tzQleZwbWm/Ta98vw2tDWGU5LdwB5bgnZXleaeh3J8ApJ81uS6ucTFUr6s9eVpiGPLUF7yVbHst2xVFjLXms5UC+p66mnnj+DelFdTz0//gLUU89/GDX1O4L1/Mf4Y9I6+zXi+qW8jvorWPYfgz9HUP8xSf3t2dAi8qN/1np+fHp06fvvaaCqy5yad6K25nvNOS5uuEATySRd0vjbN/+JfvkDiZEGf1KN458itG2YT6Tfilg/j8jgRE2815Zm7mRa2P0UmAMUmL3B7OmX6emt5NhNQXp6NVnOCpo6S2niLCLTnUeGO4NG7nhive7E+J1p4HfAC8X+Wb+zlKACMdO8SWNzngx7imy9So65Tra5Qra5XCurzVma2BNk2sM0todIdmcQ5w2ggd+FaL8DKV4Hsr2OZHltaOrlkfGKmE4NxZMcakhiqCHx31reisrdP2hb8HI7ICLUnPn3E2yD3CT6unGst+kss2nMc1KZ+i1J3c8OZLyTxFzTn7m2K/OcZkxykhnrJjEieNxLSd3Zi/2LS+qoUIhCa6jo3Ytj8+dRs28fu8cuoonnsMGkcEOSeUtTGe+kE+c3Jt7PJMFvymCnM7N1FRN0KyPNOvqZNbS2S8l1FtHcWUius5g8Zxl5Tin5diWt7Aba2HLynSU09opo6nUn2+1FgTuCxl5HGvktaWlGMi7lAIOitrG8oIIeZg097Tp62jJKzHoK9Dkt5GNa6Efk6mMyzdt1YjrZniTZHifZHiXbvEVXfZcxeoixciiYQ/2qpD7MJK1NUo8xixhvFjNVK5miu5isuxinOxipaxhlFjPaLGaWbGa27Gam7GWCHmCa7GWaVjFVDrBSp7DYDGSO6cFm7UmZTmSNrGCZlDNfKpktB5gne1gku1gsO1gmm5kvFczQI0yTo0yTY8ySA8yX3SzW7SyXTZTJSjbJErbKfCp1Kgd0LG9oN+5pM96VTG5IFnekcVDtnMoJTWSLjeWAiWWvSWWPacZKm8cMm8VotwnD3Ey6eI3rRHWh14hWQZo6x0+iqZ9Ao1AsEaHXzF/8kWkcXGDX2Xfp67nMcx1WB6K6zLE0DXl08CLYaqM4b2K5axpwx0Rx1RguWEONUZ6q8qk6/Hc1/F4N/yCG/ya16djbQWX4r1X5ZcCvglnVn6nhAzU8Mpb7xvCBMXxkDF9qreD+tRp+Lg6fqssn4vFJXXr6m5L6E/H5RHzelxDvSxg/kTA+kjA+knA+kBieShJPJZkHkhHcjuGZhPFYGvAoENQPJIHL0porks8TCedxMEu6NkUdzz1J4Lak1s2jfiDxPJB4HkoM9ySRK5LPVWnOMekTSOoQ9yWeu5IczKJO5FFQ910jkTyUaG5KBgdkBCekB3ckhhrxeCAeD8TnukZzU2K4LQ25JPls1oUc0BG8o1k8lBieSohnEsb7EuKDQNA/F4fn4nBFormX1pYHTdrzJL8jH3btwQfde1Izex41c+ZzsJtDJ9+jg+/Sx3Po57nM8By2WY9K61NhfXbZEHttGAdtGCdtGFc1RI2G8aGG8YmG8ZVavhbhc2nIJ5LIM8nknjTngWZxT5tzXQt4R9pwTbqxXtZQXXKfmU0XcqjtRvY038TOrHK2NdlKecZ2qpqt43Jsf+5IK/bJWA7JSA7KKA7KaA7IWKplNDtlMCtMf1boUOabwYywoxhiJ9LHGUiRM6ROTI/So3VyeoycYKycooUzkhKziR5mPZUyktvSjgqZw21py+/E8FsxfC2WjY5lZ5BqO2ENh63hgjHc0BDPJcRbmsZVjeGBJHFTchinKeyI28goOctoOc1oOcF0OcgMOcAMqWKyVDFa9zJSdzNMdzJEtzLUlDPUbGSMbmCKrmeqrmWGrmWWrmKurmahrmCJlrJNR7NBh7NPO3BYO3BMO3FaOnJWijgvnTkvXbggRVyUzpyVYk5Ib/bKeE5LCTtlGiekD5tkMRf6D+C3+39KocTTThJqxfOqvdzYdpgbF975Ror6nQs3uL75MNfXH/gGV1btp4cUcLHjdg7JQA7IQKp0IDt0EHu0mErtTqX2oEq7c0CLOaDdOKjd2S5jqZRxHJLBHJZBHJEBHJH+HJZ+HJH+VEtf9ks/DstADslgDslQDslwDsoIDsioQFSPYa92YIqTxWwniylONoVOGg+mDWeQtOXUkG2cHrGDs+MqODd5D6cnVrEpbR3j7URG2XH0s2Po5QynuzOITm5vsr1WRP2RZGTNmed1xxXftT/yY2+z/5qICcWT6rcm0+tKttuPfGcErZyJtHNm09EuoYtdTTezid6mgu6mlFbSjZaSQwdpQXdpTxcpRKT22K5rp9dfcPy6kUBeKAM/lEUolEuY34cIbwgR3mgi3VpRHe0uJMqdQ5Q3mChvOMnuTBo5C0l3ltPMbqaDOUNHc4EO5k3a63WK5DpFZjfdzGa6m630MLvoZiroZHbT2VTRxRykqzlCa7uWQruZNs4qmrs9aeOMIN/tRxc7lZ06gJ9IKp9IMp9LMi8kmS8lgV9Icp2Y/kqS+UqS+EqS2CDryJK/JUv+llbyPl30LbroVbqZfZTYYGiE4AAAIABJREFUpbQ1h+hgt32j+vulrB6qOxgtlxgtlxgkN2khXwbUyupG8s+k6iek6HMizTMizfsB7xFpnuL6rx+Vk+AXkOK1I93rSrrXmTSviF5mKcV6iu56hO56MBDUu+hsyulkN9LBrqmV0848WjuzaOnMoKUzlRbOZLK91n96k5xfiPWmYr1pgVye+Yq0fpU5r2F28NiZwXNnYL3pwWtNwPotX/ueqX4B+W4fcrxuNPE6kO61IdUvINHPJs7PJDaUTkwoldCfcaHhOLe2wWSlY1nj1DaYbAyE9U5bf7F9PfXU8+fxQ0YV1lPP/4/50Regnnr+Q9QnLuv5S5IW8kgPpHXmK+K66SvyOu2/aM33X0JQv+RVUf06QV2/btdjw2pnGX/7/9GlHW9wYf15vjz8W3516r+RKil8dSWB39yKpXfLfj84tdEwFP+nz64OJRDj5xARalR3X1N3PNnOUvLt7kBO7wjS05vJsRtoZte9kp5eQqYzn8buHDLcGaS7U2jkjiPZHUqM34kGflui/Fb4f2Te9B8j0R1JsjueDHuMJuYKmeYS2XqLPL1Pnt4lT98l39wm39wkV6+Rp2/T3Jwk3Z1DijuCWK+EBn43ov2OJHkdyPTa09hrRZrXnJRQHEmviOnXJah/qKB+VVK/FNX5JoKhbgJVpgnbTWPW2wxKA0k9wUxkjU1jkRlAuXZjk3ZmmQ5jsRnEfNOHWbaYcbYjo53WfyCpX01S/yXqvm1Y7bbw/okTPNy1i5r9+3lw5AgPTp4kMdh2TTdxTHWSaBBKISbUiKFOZ3bqUBbqCqbqZibqWkaYVfS1y8l15pHtzCHHmUdzZwHNncXfSFUX2DUk+u2I85vRxOtGttubFu5IGvktmdx7KRv6XqG03duUtnubFe3fprusZEZGBT3NOnqadbTRm7TQD2mpH5KnNTTXW3ViOskeJskeIslW08xcoL0+pI9cCwR1LXWSWmsl9ViziVFmPsPMbCboTibpDsbqNkZpOaN1G6N0LVN1DTNlF7NkF5NlH+N1LzOkghlSyRwtZ4NOo9T0Ya3pzUbTizKZxQopY5WUUSqbWSrbWSS7WCgVLJYdTJcjTJbjTJVjTJOjzJBDzJG9LJBKFspOlkk5a2U1G6SUzbKYnTqb/TqeUzqQm9qSe9KUO5rFw0BEXtCGHDCxHDFxVGsmhzWXStOaVTaHZTabhbYZc5ymlLhN6OI1pqOXQTsvjdZeKgV+Cjl+IjGhqB99+/hdpAUX17XzXYp9l/6eyxzXYZLrkBDyyPNDTHSjmeNEU2ajOGESWOqGM9p1GOw5vGEMV4zhA7X8Tg1/r4bfi+HvpDYtfccYvlCpm039q6D2+4Uafq7Kz4Iq8L8JZl/XJq4NX6jLF+ryM3H5mbr8VF2eB3L681f4VDw+Fp+PJMR7Esb7gaD+qUTzgSTyTBJ5LvF8JpF8Jg14Kik8khQeS0OeSiRPJIIHEs/bUsBF6UiNxAYp6lhqgnnUDySOW9KYO5rENcnmfnDfA4njoTTgqYRxQTpxTbI5JT25JRk8lTAuS0tuSmMeSyQ1EsMdSeKhRPBQongkkdyXWC5IO/bJaN6UvDpJfUsjuSoJvCmZXJNEHkg41yST/TqUvTqSC9qG+xLPexLiffH5SJw6Hkg0RySJmnY9eVbci2d9B/Cs3yCe9RlAzdwF1MxfxFixbGzcnCFe0PYT8ijyQhR7YYx1QyxxQlTYEFUmnBMmgjMmmosawTUN47GG8VO1vFCH34jwmcTziSTzE0njQ2nCu1LIFenOfWnJbSnkpAxif++ZHJpZw77Zb3GkXRnVbTdSkbeNzU13s7FxJevT97Ams5rNMduolElUyfggQTuBbTKEVdqbndqPdTqA5WYos80IRtkxlNjJdLWzaOQVMVqPMVqOM1ZOBJxinJxmvJyluzOS/mYHvcwWSswmepoNdNP9dNMDdNc3KZIaHkkTzpraGtb1jmWXNVRbn8sayUP1Oao57DVZvKvhfCgxPNQkdshkhsgFhst5RshZRsgpxsoRpkg1U+UAU2UfU3QPI7SSobqLQbqdwbqVwWYzg8wGJuoGJmsZ03QNM3UVs3UF63QYG3Qo+7WQSm3HVtOGSu3AQS3iqHTmpHTljHTlrHThmPTjuPTlsAzmvHSt44J05pT0pkrG8EZ+CQMkndYSR6HE01YSuL5uH3cuXf2D79l3zl7n+sZq3tlczTtbDv07m6tpLfHMkxxOS0cOaglVOoBdMpoq7ccmmcUmWcRRGcwRGcQx6ccx6ccRGcBRGcBR6c/R4L6j0o+j0pf90pu9WkKV9OKw9OOwDAhk9lAOybAgTT2KQzKUraaIabY5U5ymDHSzaKMp9JQcLkyr5PyECs5PqeTCzCouzt3PpZVHODnpACN1NEOdkfRyhlPsDKaL04+Obi8K3W7ke+2J818/BuXlPsYfS1OvW1Sfpn5JbCiRRl4bmnjdae4OpIUzmjbONNrbBXSypRSbTfQyO+mrVfTTIwzQk8xvUk43GcTdeR040aea0dqfFPuHSdWXybCJEyd+o3a9onI3npeBH2oWSOqWhHv9iPCGEOmNJcqdTJQ7kyh3OlHeYKK9EUR7Y0h25pLhrCDbbqG9OUV7c4525jLt9Brt9Dat9V3aaA1FepG+up++Wk2xHqCz2U8Xc4iu5igdzC7a2A20tdtobytp4Ywj1+1NW+f/Y+89g6u603zd911xKxIlkQQKCJQDiKSECEoEIQRCCAEWOYgcTM4gEDmDyJgMIkcBtrENONF2u91hpntqwrnTp86pe25N1dS9det+eu4HbWThxm7c7dPu6daHp7aE2GutvVdez//3vsUMMRazWQfzqbThM2nDFxLEL6QVv5QWfC2t+YUE80tpza+lJb+RFvxGWrBUlhMpvyVCfkeCfECaXiZNr5JsbCXcWtRQ+nugMZ8cYxG5xtvkGUsolgMUy1mK5Qw95UMS5AUJ8jMS5Avi5Us6yL/R3qijoz4mQt+jlfEAf+Me/sYd/I1buE4ZWb0GoJbJ1ImJDYMAPJ4WtHAjCXbjaet0p42bTIibSF9zChnGbjKMbaQbm+ljrKW3uZye5iJSzBkkW1NJtCaSYI0jzhpNjF1CjD2CrnYRMXYG4W4IAW/6PMRNqhfKzhhMpxzTGeuVzG/9ERoL6XHe95V7p1OG6ZRguvHfOd8QtwuRTh86Oim0dWMJdjvTyu1Esz/SMulNr7Om2RZTbYvptsVM22K2bTHfMnnbMlne9AyjiSaa+BH4qV1LE038hPzkC9BEEz+YJonVxF+Cl+K6oxffv4Jl+ktjuPafJai/Lamb9u8fTgtPCC08ITT3BBH4AxPA/1XJ6jUAkW8eaL3cNv7nu/8PPz8bzM9OtCNEgvmX2v9JMwlE5M0S+CFuW0LdTgR72v7gNLWPJ+iVntAt3QQ62UVEWlOJNtfS1VxNF3O5Nz292JuenkO4NYMwawod7QmE2uPoYI+hvT2Kts5w2jhDCHIG0NzpSYAbj78bjfsDBbqvJ5L29iQ6mpuJMG4QYdTSRe8Qq3XE6gNi9T6xepc4vU2s3iJObxBvHCXeXEWiuZBkcyHdzAXEW5NIsCYSaxXTxelHF6cvwW57Wnma0/J7eu+qYfxJVRVeDlIplJbs10h2GBHs0HB2aQSTdB6bpIglMoGZspBKmUOlTqdSJ1KpZcwwiplqDGKi0Z/xZhojrBSGWTEMsoPIaSSpezgtXpXUbr2kbv0npGAbi/g7J05wd98+7hw5wp0TJ7h161bDA3HTx2WQ1ZtqGckWKeJtncwUXUKFLqLcWMBwo5I8cwYZ5lQ6WxV0tiYSZU2hizWtUap6LrHmQkwflwBPWwI9HYiws4i2C1gxYRuHV15mee4F5vc4z4Ie51jQ4xyZMp81aQvoq4vINt4mRa8Qr49J1PeI1wdE61XCjBOEmLsIMXcSbO4g2NxGsFlNT7lHrpxllOxtENSljQT1GN1LqW6mwHiLAdYYSnUjI3UNxbqaEbqGEbqa0breW/57AxW6gTKtokw3MUE2MkGqmKtTWKxlzDNyWWzksESLmCfLWChLWSTLWCgrWCRLWCDLmC8rqJC9jJZjlOkRxshhJskOpksVk2U7U2ULM2UjlbKeRfI2S3QBy3Uu63UKW/QtduoorhrJXJForklHbksQd7Q1d6QFVzSICxLFOxLPIe3OTiOe9UY0y8wuLDc6M92MZLgdziC7E72cjqQ6oSQ77Qn6Kyzv/ToivSW/u7s2Ga5NJ+/D5ECPh+5OAIPtAErsAGZbAYy3WpPkOgxwbAY7Fsstg4uGcsMweaAuz9Xmc3X4hVh8oAaPjJcCul5U/1qEn6s2COqPVfnUWxL8l2ryK7H5Wmy+FJvPxeZjdXimDs/V4Zk3Uf1SUD8XD8/Ew0fi4UPx4X3x4bb480ia8URa8Z6E8Exa8pV4+IW4fCkun0kgj6Qtt6UDD6QV96UFFySG09Kdm9KOx+JS500635XW3JbW3JK21Eo4d6Ql16QjdySIe9KSe9KSBxLAI/FhnwziskSxV3I4K4k88pb8viAx3JQQ6sSPa9KR+xLAfQn0lgH35ba05ISkslnGcE6iuCW+XJHWnJFwzkl7bkgAd9TmntjcF5e9msM2HcYpTaRWO1AnLu+KRZ0EclfacE9aUyf+rGwdQt2IUdSVjKaudAx1Y8Zxb9pM7s2YxSAxOZI2iHLbYaztMNx2SHcc+jseRtsuE20Psy0P0y0ftpoeDhkeatXDdcOXx+rrXSd+PNQOPNEOPJTOPJYoHkkX3pUu1EksdyWRm9KN7dKTUEln59yr7Co9wp60tezqtZ7tqRvYlFDFisjtLO64i/kRh6iMOMssWccqqaRKhrBLs1mvA9iqOSwx8llqDGaqUcg4YwRjjBLKjQpKdTYjdC5jZBtlUsNoqWG0HGG0HGO0HOfc1C9obX5TBvHleeT3L4TaGuH9mjBWp55ikOay2XTYa1qssOpl9XlDOW4oy4yOvG0ms82I4Il6eF9sNkoJeXqaQfIOQ+QkhXKcQjnCUD1EmeyjXHZTLjsZK9so0SqGahUFuoFBuo4CYzU5xgqKdBljdRnj9W0W6DAW6TC2GAls00R2aBIbNZHlRg/WGUlsMpLZqqls1HyqNY8qLWGrDmeHDGOPDOaYpDUS1RmckAyOSybHJYOtUsJU2cTB/Jv8Zuczrm4+9NrzbO3RC1xZs5cr6/ZRu/4brqzdR5y0JEFasVmHclDyOSD57JYiDkiBl3zvv+c1SOqDksNB78/fkMNe6ctmzWCzZrJN+rHHK6n3SQH7ZDB7ZBi7dRi7tZBDmsEyI4O1RhrLjG7MNVL5cGEYKdKe6uELeGfadk5P3c6Z2bs4u2Av55Ye5OqB05yYd5i3giaSaw0i3cqjlz2A7nYWSXYfYp1UIp14gt3QP2jjIiJkdM9uODe/bsDcdyV+/95o7gkiyBNKR6c7nZ2+RNuDibdKSLUm0susJNN4m37GWgboFnJ1F3l6kHw9RoG8Q76cJ093MMgcywgzj3KzkJ52fbpXLZPfvxD+x4vs126nZ07e49Sx+xQXzcXjicXHTcTH7Yav2ws/p7BeVDvl+DuFBDhDCHSGE+iU0Mwpo501i87maroZB+lmHKWbcYbuepFuWkuK3iZF60iRxyTL+6TLFfL1IGnGbtKNfWQYh8jUIySZS0gxV9Hd3EgvYyfdzFXE2AMZbKxgsLGOai3mSwniK2nN19KCX0sz/kEC+LU05zfSnN9KIL8Tf34n/vyzeLyC+gl99BJpWktPvUOULiDJGMasHruZ3WMPc3rs88rqBeQbyyiWMwyXs+TLVRLlUxLlMxLlcxK9srqT/BMdjZuE612i9D4x+oDOep8g4zp+eomirPN/0Hf95SCA+nN/B1q6UbR2Y2ntRtPK7UKG+RZpRhV9jPX0NlfS01xMijmDJGsKidYEEqyxxFmlXjk9jCh7EJF2PhF2HmH2QMLs7rR03+BexU3AdEbWS2VnlFdYl3ll87cp/xYvhXSZ932l3mmUeKdZ+L3zbuWG0cFNIMTtQiu3E4F/4iDgb5Pj2IzxDv4bZ1u8ZVtMtC2m2RaVtkWJbf3k+3MTTTTxX5+mst9N/B3zky9AE038IJoEVhNN/OX4IQnJH0NQi9QnLH/qz/3XQhu3I23dMNq4nQhxQwly29PiR+in9dfOS0n9ut7l//kC/MSPIGlNc2mGiLBo5h8/LzT3tKKrE02YG047twNBnhCafU+pyDehuRtDByefLtayRnJ6AZEN6ekZdLLq09Md7HLa26W0c0bQxhlGiDOYYCePIKc/zZ0eBLpJ+Hm64OsJx/0B67iTNZ8wczed9QGReocovUesvkecvkucPiZOHxGndcTpfeL0HvH6DvHGRhLMt0ky3mZY2F4qEk8yOuwAC1KukqXzyTXmkWNOpsCcwRBjNpnWaPpaY2njdqatG9Uw78Zl2f/U40FziWaJTGStTKBMahgr+xkvO5koW5gqa5kuy5ghC6jUSmbpZCp1LNO0hInGECqMgYwzMhllpTLMim+Q1NmNJHWy2/wVSd3uT5DUrxPxdw8d4s6pU9y6dYv4+Hj+8wX8x4v3yZU4by/OISyXKVTqYmboAibrXN7S2ZQaMxlqTKW/OZlkayKRDaL6Zap6BtHWbIKd9Ib5B3ja0tqNJiemnMMrL3No2SUW9DzPwl7nWNDrHAt7nSdT5pEp88nShWSbi+llHCJB60jURyTqQ2L0MjHGZcKMowSb1QRbWwiyqgiyNtHFOEZvucso2Uup7K1PUWu9pC7TvZTrPkboBrKsErKskQzXtQzXVQzXlYzQ1ZToakp1M2W6nTFaRZluJM9YQ7muoULWMUmWslDLmaPDmGfks9jIY44sYb4sZ4EsY4EsY6Es421ZzFJZyHTZQpkcY7QcpUROMlYOMEW2MkfWMl02MUWqmSFVzJVVzJMVvK2LWKlzWKfT2OyV1Ec0l0sSy2MziHvSlofSmjppyTXpzDlJ5h1J5aQmckRj2KbRVGtXNhlRLDIjGWVFMMwOI9+uT1KHuP81BPVLwj0OMa5DUKO0UzvXly6uP/FuAAW2P/MsfybYfmQ4Nv0dm0GOxTDH4qYqtarsNvy4qR4+FocH6mGnaXNHlYdeIf0bEX7hFdIvvHL6czX5XE0+VJvnYvG5WHzhFdVfi80XYvNUbD5Sh0/0mzLfn3jLfH8kLk/EwxPTjyf+wTwKiaKudRQP7fY8kkA+FT8+l0C+ED++EodfisNn0pyH0oZb0p5LEs07kswV6cwjcb1y2Z8HEshdacktCeKydOa6dOKiRHNHgr29qFtwX5pTJ37clZbsl3zOSjI3pAOHZIBXdvtxXTpwR4J4IP7clZZcl/YNgrpOfHkgvlyVduyVHNZLBScljrMSyUUJaRDUd73cF4eH4nBGYtiv/Tmu3bmq7biqHbkhHXgkgbwvHp4EedgYEsZkMblfMbm+zPfUGdybMYtfjjX5hZh8aTg8U5OHanFdLXabFrtMh2rTYZPpstZ0mW/5MtVqxRLTn61GG44ZNjcN5QNtzkfSkqcSxEfSlkcSyRPpxD2J5aFEc1b6c1eSeVtWsH/KGDpKBjvmXGV7xTl29d3C9owtbO2zlS09qtnUbSvLu+xiTsRRsmUl89ucZoasp0omckj6sV0HslIL2KD5rNMCNugw1us41sh4VslYFukkKnUmU7XSK6aPUaZLiJdhr5wz/th5Jj4+ns5qUKgmhwyLI4bBbsNgg9mKtUZvZpnJHNOOvKvKfJ1CgZwlW8+SL2cYJKcZrCcZokcZrDUUyQFGy17KZBdjZAdjdCtFupFBupEC3UC+sYYcYwX5xjJm63DmaREbjViqjHiqjQSqNZVq7cMWzWaZkc7bmstyzWGRlrJCS1mrJWzSYqq1iO0ymF2SR4304aikcUzSOS7pHG+Q1JlMlmqK5RQj5SR780fjL384kPRG7Q2uHTlL7aYD1G46WE+Vl00HiJYWxEgLKiWXDTKBA5LPPhn6iqQ+0CCp8zgouY3I46AM5KAM4IBkc0Cy2KyZXvqyRway3/u+fTKYvTqYPTqEnVrIDu3BEiOdlUZWvdiWgRz25HEucgb3CrZyftEezs7fzfml+7mw+hC1e05y9cBprh0+Qz+jP/2sHHra/Ui1+5JspxPv9CTaSSHSiSfU7UywG4rj8825ffnMDX9wvdF4gNx/vuCNK/D8PeDx+BPkxhDmpNPZziXJKqW7NYGeZiVp5iKyjbX0M7aQq3vI1xry9RT5cpZ8uUSeXCVHblKgNZTqDCYbJYQabV+pnHX51DWuX77xyrb6zon7nDx6n2OHHrB43kF83GR83VR83d74uRn4uf3wd3Jo5gwlwCkk0CmmmTOKZnY5ze23iDBXkmzsJ8U46ZXUl+mmV0nSqyTpHVLkXVLkCcnyIUnyjFS9SoYeJENryNRj9DS2kmyupKdRRS9jOz2MHfQy9jHE2MRwXcNI3cQ8ncXX0oJfSXN+IwH8o/jyW3H4nfjxz+LDv4jLv4rLv4nNDimht17gwNRf0UFKX3vNGx8fT3x8PJkJ+WydcJYMWUmRnKOXvEuSPCdJPiZJPm4Q1uHyWzoaF+mi14nVGyToLVL0DrFyA185RbeIT7Gk4LXHwpei2va0JtATSnNPGM08HQn0hNLTKqK3uZJe5hK6mXO9CeoJxFvlxDYI6kKi7AIi7FzC7H6EOll0cNJp56TR1ulFWzcUz/dtV24splOE6QzHdEY0EtYljcT191HSSEqP9E6j2Du9IZieLt+7TTf3tCfIjaB5oypYfw7BHodhjsUwx2aYY1HsWIx0LEbbFmNtiwm2RaHTdExpookmfhyaRHUTf6f85AvQRBNvTJOgbqKJvxw/VEC9qaB+mXxp/LDo23/7qT/7T43r409HN4pwJ4YwN5pObhdC3c60dcMI8tSL6sYP4/4WabydiNQ/6Po/X6x5ZXtZNmENahhvNL1oJ5poJ4bOThQd3TDauO0I9rShlSfoFVnt8600zh+jvZNDJ7vMm5yeR7g1i3BrBp3sKXSyJxJqj6eDXU47p4S2TjFtnKEEOwUEOQNp5nYn0E1uSFH7e7ri4+mEx9PuzeZtTSLM3ECUvkdnfURXeZc4+ZA4eUK8PiFO3yde3yNOHxOvj4jXS8QZ1cSZyxkcdpDKzFvMzrzBnIyrzO1zhTk9L5IpE1iVWkGeOZVBRiWFxjyGG4sp0eWM1tWUaxXjpZpJsoM53d98EEt8fPwr6+7A1DHkyh0Gyk0GmdcYJhcYJccpk4OMk92Mly1MkPVMkhVM1EVU6CzeMqYw3hjHOKOEcnMoo80cRpmZjLB6MMxKYHAjSZ3+iqRuRpQbSJgbQHuPP0E/QFKnp72+msTtCxe+81i3U0awWcqYK0uYKwuZpfMpNaYzwJxAP3MCyVY5CdZowu0xRNhjibTHN6Sq60X1TPw94Q3L4OtpTWu3K7eOBHD2wFW2T73Iwt7nWNj7PIt6nyNdZpMpc1mXOY/+8jbZ5iJ6GgdI1Psk6QOS9D6xxiVijUvEGZcIsjYSZG0gyFpPkLWWDuZm0uQO+XKGUtnHaN3LaK+g/iZNvY/u1lAinGyKdTXFuopiXcUIXUmJrme0VlPmZYRWMcBYznBjOeN1NdN1AvO0lEpjCPN0MHNkNvNkKXNlRYOoXihLWSxLmCabKZUTXo5TLocZJ/uZJDuolI3MlHVMk81Mk83MljXMkxUskGWs0DmsM6ZTpRVsM8o4rDlc0WhumRF8KB7eF3+uSyRnpTvvSE/OSjKnNYHjGsspjeaAdmGj0YXlZmemmxGMsMNIder7rgf+DbT6CPL40M7jS7jrR5HtS6Xlywy7Pmnaz7EZ5U0EbbBMbqlyyvDlgnp4Ii4X1cN5dXmsJo9UearKHVXeU/X+bvBCDT5Wi0/U5rnafCoWn3pF9efeJPXPvKL6c7H5WOwGOf1cXJ6Khw8tH577NuPToDa82zGG+1HdqYtM4HlAC577Nec904fn4sMnEsDn0oyfiw+/EA/vSnMuSTTnJIlzksQ9ac4jcb3y2I8H0oz70pyb0o7jksYZ6cYlifb2o27FfWnOfWlGnfhyV1qyTwZzThK5IpFskdE8FpeH4sd5ieGahHJPmnFfAqmVcG/P62+4LS04IfFs0jEsl0rekSjuiMNttbmtjldQ29R5eSg2FyWC3TKIai1kldGHLUYky8wAjjdvyxKxmCkmU8Tks279+LpkDkViMlRMvs6ql9Sfi8lTNXngldTnDYsThsVJw+Go4XDAcNhuusy2PEywfaiwHCbZFmsskwNGCLXahlvajtvSiToJ547EUCfR1Eks9yWRu5LCMSnkaPhSUmQ4YdKfncWH2T7kAFsLDrIlazdVabvZ0HM367rtZmlyDRmynGxZzzTZymTZwSJZyg4p4bDkckAGsUeGskOGs0VK2CCjWSXjWKyTqdRKJut8xukien6rJ98PvQYtKysjSZTzPfqxxjJZYfRkrfZmsxHLSaMd83QyBXKZbL1Iup5jgJ4lX96hQE5RoMcp0CMU6CFKZL934M4uRut2RuoWhugGBut68o215JtDKLI7UWlGsd6IZaMRxzrNYJ3Rj3WawxIdwwodRaVOY5aWM0/LWKwlLNcS1ukIqrSIah3KThnEEa+gri8D3lhS14vqSbKV4fIOxXKavYNGf+d3c3XXUa5uPdyIGq5uPcw/H/+ak0MLGCNT2ScFHJR89ssg9kohO6WYXTKcQ96y4/tkEPtlEPulgD0yhF1SxC4pYrcUslsGs1vyOSjZ7JIs1msGmzSb3TKAgzKwoUT4HhnMbs1nn6az0ujNUq+k3qRZVMtA9kg+B2QQZzpn0lVac6Wqhitbj1K74zi1u+sldZD4MUbSmWuUMsUoocIYzhhzKCOsPAZb2Qyw+5BmdyPRiSbc6Ugzb0uGl4Md/+PF+w2DHb9979Ekqf8QP084gW7jDaf/AAAgAElEQVQcbZ0sQu18oq1yuptzyDJWk21spp/uor8eIEePkyfnyZZ79Je79JEnZMh79JYPyTcv4Cepr+y/l45f40LNVS4eucq1i/Wy+vTx+5w48oCjB+uo2VfHwtmH8XV74uum4edm4e/0x9/JpbVdQit7FIHOCJo5pV5JXUF7cznRxh6SjZMkG2dJ0ct002t005sk6HWSpY4U+YBk+YgkeUaSfEKcfEKivE8fvUQvYxupxgZ6GtX0MXbSR/fSRw8wQC6SL2cYqZso0SrmaSW/kQD+Qfz5rXj4J7H4F7H4N7H5P8Tk96L8XoT/LsKs19z3vsnxas+mexTFv+dd1qcNwjpcfoOfWUOwcYrWxili9SI99CrBcpLxgw/jI4ewJO+103znxD2GF81rWLe2jx9+3kRxB49DjplNN3MOKeZ0kqxJ3hLfpUTbxXSxh9LZLiDCzqGT3Y9QJ4N2Tm9CnO60cFOw3SRsTyK2Jw7T5zuqLXnaYDqD64WyU4jpDPMK5uLvYUQjXgrpIu97C70MxXQLMN3UP7o9+3uC8PW0+lH2jVTXZoB3YF+OU99SZZBjM9SxKXYsSm2LvCZJ3UQTTfyINInqJv4O+ckXoIkm3oimG8kmmvjLsnz6uh89Pd24H+3rUrJ3a95vktQ+Lh3cSOKcVGKcFLo6yUQ5CYQ7Md+IavfHGRX+10zji/KXJRsbD2r4/Qvh3tEP3mha4U4E3exuJDgJRDvRRLiRdHLD6eB2pK3bniBPCG3cdn9SsjrQ7UwbJ4sOdjHh1kzC7Kl0sicRar9FB3ss7e3RtHNKGtLTQU4uzdweNHO7EegmeQV1TEOK2scT+kbz9XdjiDBX0tm4QZR+SLR8SLw8J16eEi8f1aMfEi9PiJcnxBkniDHXEmusoizxAjMy71CZcYtZ6TeY1ecai/teZO3Ak+wfPIZdA98iV6cw2JhFoTGfYmM5JbqO0bqRsVpNhWxlsuziWU3nV3oMft8x4T9fQEb37Iafc+UOuXKHHLlNjtxgqFxipJygVA4xRnYzVqoZr+t5S5dToQup0EoqjEmMN8YyzhjJWHMIZeZARpkZjLBSKbLiGGIHkW13JN1pT6rThiQniCg3kHA3gFDXnxYeX5p5fPD3+Lzx+jVcm/j4+Dc63r08nhWa/RhkjCXFKqGDPYRQeyihdiGh9jA62kV0tIvpZJcQZpcSbpcRYZcTYY+js1VBlDWZULvo1XXtCaGZ25EbR/shIhzdWMuiPudZ1Occ6TKLjf1msbnvu1RlPaa/LKa/sYReup8kvUOy3iVZ7xJvXCbeuECCXiDc2EdrazWtrVW0tlbQ2lpOmlwnU257JfU+ynTfK4J6jOwl3Mkmzh7GSF3DSF3NSF3NKF3PaN3spYrRWs0go4qhuoLhxlKG63wmainztIzZRiFzZDKzZAWzZRmzZSXzZDmLZDELZRlTZBsj5TQlcpoSOcVoOertR72XibKDmVLFDNngFdVVVMo65soqFsoSlsp81hkzqJIKNstYdhuF1FpdOC9xXJYunJN4zkh3TkkPzkgKpzWZExrPOYnlpMawW7uy2ejCaqMzc8xwRtrBdHdtEv/Grj2DPD5kur5MtT3MsS22WSaHTYNZtkWWa5Pr2DwT4ZhYnAlx+EV8GNfV4udi8jM1+FKEOlXqVLmrBnfV4oZa3FOLJ2rxoVp81tCD2uIzsfhEbD4Vu+H1hVdUf+rtQf1cXD5xA7kvNp8Gt+V5aBgfdo3jYbfePI5L5mlQO577NedZQAueuw7PxOFj8eNDCeY9acX70pJa6cJ5SeKGhPJQfLxi2Zc6b5L6gQRyTcJ5R1K5IeFckHjuScuGXtR1EsBD8eGutGSvDOa8xHNL2rBbBnNDOjSU9b4qHbkhbXkgAdyUttyQto0ktQ914stZiWGHDGGzjGSNvMUFbV+fopaXpb7rX++KzR21uSbNOKBRTDbyWGgMZK0ZyhP155b680JcPm9lsUpM3vNSIiZfla+gQEymickLMfhCDJ6pyR21uGpYHDMtjhsWxwyHGsPhsOGww3AYbzuMsS0m2xYzrRCqzbZcNDpw0ejERSOcyxrFFY3misZxQRO5qN24qKlc0zTWyiymy1ZOlH/MjpHH2Da0hi2Dj1CVd5QNA46yru8R1qQfYUXWabrLNHrLAkrkIBWyj8myk4mymxUyh73ePsVbpYQqKWO9jGOlTOBtmcJsncVEXcjpqZkN5/zvO/6+6TVppgbztpHHNu3NQY1hlk4jR66TK1fJ1Mtk6AUy9Rz99Qx5epp8PUm+HiVPDzNUDjJS9lGiuynVHZTqNop1E8XGEIba7cizO1BkhTPKTGOFZrNEi5ilU5mvk5mqy6jUxcyVuSyRySzSClbIW6yRcjbIaDZLCdtkOLtkKPtkECckzUv6KyW/X4rqxTKfYXKOIjnD0+2/e+X80/hcXLvtCFd3Hn2FThLAw2XxzJRNVMomqmQ8h7wJ6eOS5SXztRxrxHHJ4JhkclQyqJG+HJEsdmk2uzWbg9KPw9LfK6kL2K8D2KE57NBezDN6scjowzIjg5Xal00ygMWSzgRJJkciiZbWREkrIqQFtTuOMzl/FG0lgM/WD2e/DKFahrNcy1mopVQaw5lsDKHczGG4lUmu3ZM0O4F4J5I2nhavvY789rm6qdT3d2P7BOLxtCXAjaeFm0obp5BQezTR5izizMVk6C4y9SAD9QwD5RK95COy5QG95SMS5Qvi5Svi5atXrtkvHbvGhcNXObevljO7rnBw402O7LnL8UMPOHKgjkN7HnJg5yN8zFT83HT83Gz8nYH4O/kEOEMIscfRxppIK3s8ze1xtLZn0c5cQbi5lWjjAEl6lmS9TIpeI0Vvkag3SdC7pMiHpMgzkuU5Sd50cqx8Tqz8jCR5Sg89TW9jG2nGbtKM/aTrYfrJGXKkloFynWG6m0JjI3N0GvelC/8kDv8iJv9NlN+L8t9F/oDG29oPPV7t2XSXovjH3vT3U8Lkc3ytPfha+/C19ns5gI/uY0rxbnxkJzNKXi35fdT7fR7e+5B3Ttz/zvXczuOQbaWTbE0h0aog3hpDjD2SLnYhne18r6DOJtRJp53Ti2Cnm1dOx2J7umJ5OmN5IrE8Ya+fhycY083FdPO9UnmQV1gPbUTh9/Dy/wypl93uIO908jHdPEy3H+YbtG7y+xEkdXOPQ2/XppeXNG9LlWynXlznOTZDnPrff+r9t4kmmvjbQr81aLOJJv7G+ckXoIkmvpc3Tck10UQTPx5903IQ+eE31yLfpBT+48X7rzygeJ2g/nYy9qWkttweP/l38FMR7sbQ3c4kxU4jye5Dgt2TGKdbg6ju4EYS9COVLvtrx3Dt116Yq2G8cWWNLk5X0u00eto9SbFTiHPiiXZi6OJ0IcLtTJgbTns3FP/v6bv8xwhx0gl2etHJntCo93RZo97ThYQ4BQQ5OTRzexD4WkEd+YNS1FHmNjrrWbrox0TrcxLkExLkYxLkOQnyzMtT4vUOscYBYsyNxJjrGZVwmWkZ95iefofK9HpJvWbwGaqGnmBD3nHW9zrNzv4VFPuvpSRgGUW6ipHGWkbpesq0irG6hQmNJPUfO058e99/+ftLSZ2rtxkol8iVC+TLEQZqDQN0H/11B/2MKrKNNWQZS8k05pNuziDVnEeqNYYUq5hEexBxdj+62r2JcJJp77YjxA3B39MSP09zfDyBf/Y2uGim+Z2fUUS41z2CC5LAUYnlg1HtKNZgcs1ielqDibLzae/k094poIMziA7OYK+0HkZHezid7BGENcjqMUTa4+hsTcTP0/EPlqOZG9rwwP32pt4cm1JMulSSLpVs7f8uGTKLTJlDf11MjrGcdD1Ekt4iRe+SordJ1FoS9DyJep4kPU97cyOtrWW0spbQylpMtLGPLLnFYH2nQVKP8VImexkj+whzMom1hzJK1zJK11Da0Hv6G0ZrNQXGOkboOop1CbnmOMqMMUwwSpitY5kpK5khK5glK5gjK5kvy5gvS5khmyiWM4yQM4yQdyiRk5RJfT/qsXKACtnNLNnATFlPpaxjjqz0vn4jqVdLJRulgmotpVpKOC49OCkxnJZenJQ0zkkPzksKJzSRE5rIOxrPaY1ltxHDNqMrG80oFpqhzDRbUmFbpLs2zf8GUtQvCfY4dHYdsl2bKbbNEstks2Vy1jR5ZBpMty1qChN4Mn8+H5SP46ORpTwtLuF5UTF71OCXInyhysdq8IFa3FKLm15B/VAt3leLj9XihVq8EIvP1eZztfjMK6ifisNTcXkqLp9IfU/qj8Xl52JxV0w+CWnHxyHteBbWmQ9iEnjYM4OH3XrxUdtQnjdrxbPAVnzavC0fiMNzcXgiAbwnLXkirbkhXbghnRqE9EPx55FXUtdJIPekJZelCzelAyelD7XS2VvquzkPJJA68eeh+HBD2rNf8rko0dRKJKelGzekPXelBXXiww0J4Yp04r4045605LYEe+V0PbelJRclikvSieMaw2YtZL2WcUXaUSc2DxpJ6hvSjMvShvPSgWPajovalnPamVrtxAfSnK/F4oX48oV4+FDsBkn91Zhl3JJ2HJLWXO9v8UhN7qrJYzX5SE3eU5ObanJDTU4ZJjWmzSHTZqdpscO0WGpZLLF8WGO25rDRgYsaxhWNpFa7UKsx1Eo8tZJMrXTjsvTgsvThsqSzSJYyTbZxtOw0aVJAddFxqoaeYGPBCdbnnGBNvxOsyjjOrtx3WdBqFTOkihlSRYXsY6wcZqzUUC5HmCS7WCKLWCtTWC3TWCnTWSozWSSzqNQ5nJ2a1iCo/xw53ZiXlTxqU2cwXecxQO4xUG4zQK6Tpd+I6nQ9Sz99hxw9Sa4eJ0+PUKCHKZT9jJQ9lOgu5mkJm4wIZpqhlFphDLcyKDNGUWzMZpLO5S3dzCTdwDRdQ6UuZ74u5m2Zw2qZxFqpYL2UUyWlVMtIdkgRu2WIN7Wcz0lJ45T04qT05qT05ohkc0T6sV7GsFh6Ml6iGCSZJEoqPmK99r7ZEYtQCaCD+DfQXvzoIP48WhnHDNnMDKlipczmmPRlnwxukNTHXiOnvy2pj0kGxySDo5LRkPg+qOkc0nSOSDpHJYsayeag9OeA9mWn9madplNppjLOSmSUFU9/uzM9nU6kSFsSpQ2/3v0Z/3jgC6KkFb85vpBfnm5OBwmkrQQQLH4slHS2aR4rtYiFOoKZRiGTjALGmAMosjLItVJJs+NIdCJp774qpNLT6q8j/+PF+yybuga1zKbKbH8ivp4O+Ho60cpJp5M1nnBrCqnGQXrqSTLkDqnyEb3k6WsldYC05MKhWs7tq+Xg2hvsXXaDHQtvsOPtW+zffJ+Dux6yb/sjhgxciq+d3lDqO8ApIMAZSrBdQai1gDBrGR2sZbQ119PeXEMns5owcxddjCMk6yWS9TrJepskveutJvOYFHlOsnzildSfEyc/I1a+IEZ+Tlf5GXHyHn30An31GGl6iGx5hxypZYDU0l+ukyPnKNaVFOsqrmsr/lUM/v07BPXvp34zoPbPOWbt2XSXzrKHUPkCX6saX2tbI7bjI9V4ZAse2cycMVVcr8lARKjZV8fWte+xf8cjThx5QFlZ2fcGPdp4HNKsXiRYY4m1RhFtDyfKHkSEnUsnuy8dnHTaOj29gjoR2xOL5YnCalTtp29aDmqZLJk5gL5pOd9M3xOE6fbHdAdgugO9wjqvkbT+Lga9Rkjned+f453WAEw3C/O7BPmPTBuPQ7zrEOc6JLgOSa5DN9emh2vT27XJdOsT1n3+xgY2NtFEE38d/NROpokm/oL85AvQRBPfSdNNZBNN/DSkp9mIvPkN9st99nUiunH/t2///dvlvkX+vgemtHPDSbdy6WMNpLfdnx52Nil2OglOvaiOdOLo4EbS+g1F5t8Khms38EPeF+K2JdcaQLaVRbrdhx52Kt3sFJKcJOKdeGKdWNq4f/536e+G0dpNpY0zoEFOt3OKX+k93dzt+T2COgIfTyd8PB3eaH7BdhFRxhG6ygui5TMS5TMS5VMS5NNGsvpjEqSOWOMo0WY1MeYmMlodYkr6A6Zl3GNa2h3WDr/I9vLTVI88RVXhCTJkFOkyi1mRZxgkS5jYagXDvZI6x5hBrjmTVKuIblY+3a3BDcnol3xXNYXXVU74uOZ/ESlldJM19DXWkK1H6WPspaexle7mepLN5SSYC4m1KulqTaKzXU64PZKO9hDaOwMJcTJo7abSwo0n0BOJ3/+mgRuNk1jfPl79S81nXJCEBkm9VaKYL3ms02HM0aFMNgZTYOYRY+fQ1c79RljbQwi1CxulqkcSZpcSYZfT3i547XK4XuFeWyNU9FnFjbf/gYuzfsGu4RWky0wyZBaLky/S15hPjrGU/sZWUvQmKXqDbnqLZL1Mop71po3OEWHsoJW1iFbWAlra82hpzyVbblIoxyiT/ZTJPspkH2O8lMs+EqwiYu0hlOo6Rut6xugmxmiV97WeUq2myFjNCGMNRcZSBpqjGGmMYbg5ikm6iBmyipmyilmykjmygrmyjCmyhSK5QJGcp0jOMUJOMUpOUOrtS10mNZTLQWbKJmbIembJaubLUubKcmbLahbIEpbJPFZKJetkEhtlHFtlJGclnuNGGkcli5OSwUXpzkXpxgVJ4bIkcUkSOKFxHDBi2WJEstkIZb3ZivmWyQTbIvpv4GFjiMehu2uT4biEeoV7G4/DRG9p7x2WyWXT5APD4J/jevD+zp082biRD99eykcTJvF02jSel5fztO8wvhblZ2JSa1gcNGxOGPWS+oFaPPJK6k/U4jNvmvpTtXmmNh+LxcfeEt+fenkujjdpbfNMDO6JybPWwTwLac/TTpE86tqNuzG9uB2dRl2brnzULJinzVtzRyzqpL6c+HOxeCYWtyScWonhgbTkXfHhofh7e0wHUCd+PBI/rkk4VyWCB9Kcs5JMrURyT1rxQJo1COp6Sd2Og5LDZenCVYngqoRxSaK5L815JA7npQtXJJzbEkSd+FMr4d40tQ93pAU3JYR7EsBtCeSSBnNWg9ijOWzRkdRKmwZJfVOacU7COCWduSRtuKk+3BWb98TmPWnBY2nHx9KCr8XhXdfmsbi8Lzbvi8U68XBL2nFb2lKjrZhgO+wzLM4aFjWmxTmvpL5mmFwwLE4aJscNk92mxQHvujti2tRqveD+QP14T4KokzBuSgI3JYkb0o2Lks4V6cN+KeGsZFEsxRRLKTGSTw8ZQg8ZRk8ZQS8ppY+MIUPGkyUTqep+lZmykRmymemyhWmyhUmyk3FykDFy1Ntv/gQzpIplMoclMpdFMp85uoALXkH98lzxY0nql+el39b8jLkyn/7ygAFyj35ym75ynSytJVMvkaHnSdN36KunyNWT5OkxCrSGoXKI2VpBtRHLZiORlTqUJVrOaF1Dua6gWPYwSrZTpluYpBuZpquZpUuZpwtZrLNYrRWs17FskNFs0pFskhFslmKqZCTVUsR2KWSrjGC7FLFaJrNNitktg9kjgzkoAzknybQXP0LFn04SQFvxfe1985Oa/5tt4yczOXYn/177b7QR3wbaii//fvlfmS7VTJct7JWh7JUhHJO+3mR0JjWSwUFJY7/0Ya+ms0d7s0t7UyMZ1EgGx6QPx6Q3hyWb45LGMUnjmGRwRDI4pOkclkyOSl9qpC81ksU2oxdVRm+mmymMNeMZancl3+5CmhNOT6cTG/LmNUjqL/cHESWt+Kfjv2qQ1L+5FMCguH4EOYG08gQS5rZhjNmPaUYBFcYARpt9KbR6M8BOoZcdTZQbQrs/oSJOE38efm4CzdwEmrk9aWfNIFyOs2Xq9Ib7vn+4H8hvb62jmQRzdt8V9q2+wa6lN9k+/yZbKm+yccpN1r51k6p594kJL+XM9n/Ez+qPv5NHgDOYAGcYQfY42tiTaG9VEmYtJ8xcRZRxjEjzEJ3MXYQZ+4g0jpKkN0jSOyTpPRK1jkSpTyUny6ckyWckygsS5GfEypfEyM+JkV/QVb6kq3xFvDyjl14mS0+SI5cZKFcYIFfpLzfoJ7cYpttJsQvZaIR9p6D+sQfYzCi7iY+1Fh9rPT7WBi8byU55F4+sxSOr8chKfOUt/KUYXxnIB8f+X768/P81HBfS077/WibY49DT7k5MQ5nvPMLt/oQ6GbRxehLkpnhLe8d409P1gnrRTJP/9ux/kdE9+w+Wu2rLZgynVb1IdrMw3ez65LPb3yuZv03Od/BSSPf3vr+fd1p9Md1MTLfXH3yeP/We8fsI8zh08hLhcejscejqOsS6Dolu/XVWb9cm9W/gurGJJpr468Nw7Z/czTTRxF+In3wBmmjitTQJ6iaa+Ol4Kalf8n1i+iWvE9TfFtEvH1i8rh/1S/5eS/s39wQzwCqknzWUbGswmVY+fayB9LD7kmKnE+t0I8KJpdkblDZrop5MK50CK5eBVn+yrEzS7TR6271ItVPpafego/vjjcBv5SbTwo2nnV1EW6eIEGcIwU6+t/d0qre8dzIBbiIBbhz+bjR+nqgfLKgD3GSi9Qxd5efEyM9IlM+9NJbVn5Ag7xJjHKaruYNos5pos4qKbuuYnP6AlSOusvWtc+yseIcD886xb9ZZ4qSAoaEb6CajOT83j1tv/4p+MQkEuzG0drvQwg0n0NMBf09Iw7K8bv9/3X79fX/bMsOHvrqDbuZ4WrndaOZ28ZZQzyDMHk6oPYRIewxh9ghC7cG0cwYQ4qTT2u1eL6jdzvi94Xf3p6CWye9fCMumrnlti4LhEsxJiWOvdGW5pLNaClmng1mig5ht5DPBzKHYHMBAqz8Z1gASrFyi7fz6ZHWDrB5OJ7uEcLvsj34WtUwipD/hkk2YZJETNolUGc+E8NlkmXMZYC5ioLmE/sYWUuUm3eUG3fUW3bSWZD1Dip4lRc/S3ThLpLmVlvYcWtqzaGHPJMbYzgC5wUipYYzsZ4zsp7wRCdYwYu18ynQ95VpFuW6iXDcx1vvzWN1MkW5gpLGKEcZKhhizyTcmU2SUM1IrmSxrmKJrmCmrqfSK6omyg0K5RKFcZJhcZLicZaScpEROUCInGSXHKZVjlEkN06Sa6bKRWbKGebKMhbKI+bKE+bqEpTKPJTKPlTKDzVLGBYnniGRxRLI5Jlmclh6clB6ck+5ckRQuSzIXNcGbpu7CcQ2lxghgs2lQYVn0cG06/BdPUbf1OPRxbIbbNlNsiyWWSbVpckJtVpgmJbbLaNvikGnypaEMi4qql9Rbt/Lhpk08XbuWp/MX8HzWbOaJwe8yC9li2uwxbQ4aNkcNm7OGRZ1aPFaLZ6+R1B+rzRO1ec/7+oHYPBeLT8TkS2+Z6s/F4iPx8LR5CB8GteGDVsG82y6Me5HJ3O7Sh9ttErnnF8E1ack1CeADnwA+EB+ei8VjacF1ieC+BPFYfHko/jwWX+5LS25JW+okgPvSgssSwwNpwV0J4op05ZqEckeCedAgsj08Eg+XpCuHpB+1Esll6UqtRHBC0ryJaz+uSXtuSxBXJZQHEshdacF5ieaOtOSmBPNA/BpS1TekJbfVhysaxAHNYpsO5aKEc1nac046cFo6cVX9ua0OdWLzvth8JDYfis0TCeSZBLHdaM0l9eFDMflIbJ6J8jTK4K4Ec1dCuCfBrDQDKbUd9nol9DrLZoNpcdiwOGOYXDAMrhgmV9TiqtrUqc37avNYLZ6oyUfq8Jk6fKUePpYgPpIgrkh3zksGFySD89KXc9KfCMmlsxSwY9gLusowYmQEC1NOM75NDZsGPKOPVJAuk0mT6cxveZDpDZK6mimyjcmynXFygFI5wSg5SYmcolwOM03WMkWW0E7C+R8vsn90ydOY/3wB709tQ395QH+5Tz+5S7bcpK9cI1OveNPU50jT0/TVE+TpMUYYo5lthjHPGMRSLWCcbKJC1jJCDlMs+ynS3YyQbYyUKkbpWip0FdN1KbN0IfN0Hgt1Fkt0Giu1gtU6nqVawVKdyDKtYIWOY7WOZqOMoEqKqZHenJF4zkgixySDc5LMWUlmv+TxUclm2nlF9RBJZFf3cVyZmvXKebWs+3F6yYekyXukyfsEiQ9B4kNr8RAkPgSLD3ESy1Qp4pDkegV1X29aOoMjkk6NZHBA6gX1Tu3FNu3Bdk3lmHTnuHTjpCRzQhI5JwmckO4c1+6cl3h2awo7JZsayeaIpHNYM1mt3VlkZFBgRdHfCifLjiTO7UCYG0KoG0RbtxUBlg9+YtNafGklPrQQH0LEn9yYLH57y5eWlh8tPIG08la78fM0J9yJINdKpb+dQp6VQpYdT6LTns5uCG0blftu4scl2A0mxA2hpZtISzeZlm4KLdxutHBT6WRNJNSaTHO31x9c//3mXjN+ebMV/1T7f9FS2nKi+gpHN15h16LrbJ9znfWTbrFm3C1WlN7iwPhfM6L7LiYVHyfAGUSAU0igM5xgu4K29jTaW7MJtRYSZq6gs7meSHMvkcYJwo1DhBlHiTRONaSoE/UhifoeifIBifKcJPncK6m/IE6+JFa+8krqr+gqX9FFviZKviZaPiJT7jJQav9/9t4zOqoz39f8ve8OVSJKBAFCEgIkkSQhMhKKSIiccwaTwdhgMA5kk3POySCSJHLOGNNut20c2912tzuf63N79Z05Z82Zu2buXTNzn/mgQg3YuO0+TeN268OzCsu1q969q/au/e5n//5/8nWKPJ2ho86Sqwu0sVuo5tRjlh4vqB83b/5rWbmikDDvVcK8uX/GncerE1+mijZRXUcZmrOPwyu7EaYO3D7cjPfP10UqrVD2bebVNYI+zf0UEsrKfGcR5aeVJqiDKXjBxiFBXTpvun9u/OW90vf4unEXFV2ia7f5OIEOOIGMkFTOCgnmnL9A7gP/zn5AdmeGyMAJpOME2uAE65ZVSCg7Fj7Q/mD5yhUMGznib3p9oU7QJzroExv0aRj0aVaxg70AACAASURBVBxKWNf7Bz9vLKeccr6/lPenLuefhKc+gHLK+Qrlgrqccp4uj54EfZNUfvA53ySovw3ftsfwD41qwdp0cwbTzRlEF2cgnZy+5Lo9yXS70N7No4WXTmTgyYm4HyKpXip9nV70dLrR2e1EJzePjm4OWW4GDfyGf/P3qxCMIjzQhOp+GyL9ztT0O1Hdz3wgOZ0SSk83pVKgERWD8aEe1LEEH0kBV/iGGxHqu/NopLdopE9I1vs01z2a673QxbdSWd3MXCbRbiXeWU9DZyUNnSU0cOYzueMGqiil7MLNhjW3GJw/jQR15cjMLpS8mks9pXN5dSvqKIVaXjKRgaaPldSvTl1SJm0f12f+L9HariZfF0Ocp6OO08ouC0n/xg+te1gwkphALWIDccT58cQG6hETiCUyGEbN79Bn+rtyf53utzB4Y9d/Z0irA6yYOBVJZCmC5ZU6M9F0ZYXpwiLTmZdNJ6bYfIY7uXR3sknzskj1ckn08ojyOxHldyba60e0350Yrxf1vH7U8Tv+xbFUDEZS381l7bgMns1fR6eE8Uzp3J4Utz9ZznPkObNDSeoVtDGnaasztNUZ2ugMLewhWtpDtLaFtDaHaWMOE+FNIcKbRIQ3gaZ2Nfk6TV/tY5i2MVzbGK6tjNBWRmgbHZzxNPUKGGGWM8IsZ6RZxiiznJFmOSPMMkZpDf3sPAbaeQywc+nhTKKbM4k+9lkmaDETtIjxWsR4LWSy5jFGa+mhEnqomJ4qppeOhUp+H6S/Xg/1pz4QSlXvY4JWM0nLmKZFTNJyZuolXtRMnjNzmaFXeVXTWaFh7FM6+5TBbuWyTzkcVAavqy37TBuOhtLURUrlmJI5ahpxwkRw3AQ4ZB0muB5JAY+EgP8PL6mjgz6Zvscgz+NZ12Wh47DRWvZbS7GxnDeGqzLclWG3rcAvBswsk9R35s7j7vTnuTt5Km89M54psrzTfQwvOS7zXZ9Vjs8O67HHupwI9aJ++yFJXSqq3zUed43Hm6HHd2X5WOITiQ9l+ECWn8jjrsJ4r04DSuRwp1YUN6Prcz2mIVejGnK5VjwlqsEFJ5bziuWianNTVbmlypxXNBcUxS0FuKkANxTkqqpwRdU4o2guqBbFasJp1eO2PM6rDsfVlEuqznnV5qoqck0VyiR1sRLZrQxOKo5jasY1VWK7CrioapxRJBcVzhVV5pwiuaDqXFB1StSAM4p6qOz3NQW5rEqcMxGcM2EcM3VZoz68rKkcUAJHFM4pE+S88bgujzdUKvDfkM8dBbgrjzOmEhtsNfY5lrsyvCfDuzJcMYYSU5mLqs1l1eSyarDJVmCy67HZuuwPJafPGMslY7loLOdCj5eN5aqx3DCW08bhjHW4Yh3eM4afGsPnxvBLGX4t8XuJz1SFz1WZG0phdszLdNJFOugNprVaRYZG012n6K5TzGx2gxYax2sdbrK4zSXaajqDNIdntYSJWsVErWG81jFOGxiprQzWPgbqIAN0iH4qpIk6c3HXwy1inoSkPnfuHF/eE1smjnhAVF8gR2fINifJUTHZ5ig5ppBcZxjPO7G8YLozWGsZqlX01CF66wB9tYf+2sFAbaG/NtDfrGagWcoQs4jhZi7jzUs8a15ghnmO2WYyr5hxLDJDWGIG8Jr6sdT0ZpnpxgpTwBqTz0blslWZrFZ/9oaOX0eVwmGlckSpLNUojgy+Qm1VYJhiWaApvKB5vKB5ZaK6oSrTTJ/QTndpox/TTm/SSVOIUIA/XvoTH678CdUVpIaCLFQTDqp16XFRHcrKe+8J9ZrerXS2KYMNJo3Vpg3LTWvWmpbsVAteVyoHlUKhkjmqZI4qieNqyn41ZodpwiG14pBassUkMcmtSxcvgbhALeoGa1I3GE4wLIgTFiAQVgE/rPR3+35J7u9yPSAiWIvwYE0igpVJCNQi1Y8mJlC9TGaX8+3wg9WoFkggMpBMlN+GRC+PZm4PUt1xtHafpZ0zhzS7gAy7nCy7nmyzjWyzjxxzmGwVk60zZOoSGbpOmm7TTj/6ymf5+wv/wW9O/zsRqkV11aWmYqmt+uxfepy9i46ze94xNs0oIl6Z7Bg/mIFN1jIl6wLp1VZR151MdW8Mtb2JRLlTiXafJ8adQ5w7j/rOYhKcVSTYbcTbg9R21lDbWUmcfZ0m5jQp5iYp5jYp5k2S9SNS9A4pep9kfUiSPgpJ6p/SWJ+S+ICkjtenJOhzkvQBGbpGns6Qp3Pk6AwxGlS2Xv8eOmY9OOd9EpK6VFQfIuAOIsybRb7zAuO0hd7aTw0doZr2Ea5tbJv1fxJQKp7icRXNl/dEVru8b/1dqBb0aeI3JS7Uh7q23wYvkBoq8R2PG6yDE1Z67v/ovvp1Yy4uvsimjW/Qrfvc0sRzIC0klu9L60fJ/Bru/78OoWXTcALtQ6/XDifQEmNr8u/3bn+rG5yWr1zxN9+H6jwgq6P+wc8byymnnO835aK6nH8CnvoAyinnIf5ZU5TllPN94sGSMo9OwL9p/300Kf1oOeBv4sSuf979P9PtQj87mr7OKHo5w+nqDKKT05dstxvtvY7U+Rsmfv8ZaOO1ZpgdxCCnP32dnvRyutPd6UIXt4BGfuMn9r5hwUgqB+sTHkiiup8RktPJoeR0k5CcTqRisOHXCuoO6R7Z6Z0I82sS9Kt9pURfHW8ETcx1GulnJOuDkKB+kLdpak6TYHfS0NlEA2cNcc5S4pzFVPHbk9UuD0lc2/k/ubN1BU3Vn2bqQyN1pWhOHpcW/JJYtSdapZK6TqD5N0pqG/D48p7IadWZ/3rrf/LrO2EPlff/puPGf9yDpZObk69LIUF9gXydCyVWTpGrEnLNcVKd+TRxxxERSCIsLEj9QMUy4gIVqResSGywAjHBCtQNVqBKMPg3/1wfLbEVq/000ac00aeEKZUw1WFaQhbDnY70dzoyweYy2+Yw0clioJNJtptGa68DTfxMavvZ1PZzqev1I9obTKw3gnruKOp5Q6gQKuMfHqz42LFUCNaknp9JrN+BGD+NaL8ddf221PXb0NIdSr59kQL7Ml3sXNqaE7Qzp0gzp0kzZ2htjtDaHqSNOURbc4h2ppB4Zynh3jjCvbGEe2Mo0Ck66xQjtZnh2saIB+jgjCPJ685Is4KRZjmjzApGmxWMMssYFSr9PdjMZaB9lX72RXo6k+nhTGKUWcAELWWiFjNBi3nGLGS41tJNJ+keooeK6a2j9NXhkKh+vUxYD9DrDNIBxmgzo7SJ4drOdM3jWc1nuhYwU3OYoxlsUE9eVxv2KItt6soe5XFA2RSqPYVqx1G15bDacFgtOKLmXDCRXDARXDWWrdZlsFdasjEp4JEY8IkL+tT5B77gGBv0yfU9hnouz7kuix2HTdZywFqKjeG8DNdCkvoNVeKdZpVoLXF73nzemPMSb86cxd1p03lVls/aWX4a47LbOGx3PNY5Hhsdj23W40AoTf1uSFS/E+I945X+Wy73ZPlQpXL6Aznck8NP5PKhLHdluSiPE7IUyVIkh4Ny2C6XHfLZowA/qlKb26rIZVXngqI4pxjOKI6TiueaqnBLgTJRfUs+11WBK4rglBqyTQWcVxTXVZEziuGU4riscC6oJldUuUxQX1eQEjVkj9I5rRhOK5bbcihUC86pFqdVhxvyuSGfC6rGJYVzXtU5rWiOqnFITpdyXcGQqK5IseJ4SRN4VlOYZQaw3LThhPE4ZzyuhRLUN0Pjv60Ab8rljlxKjM8Z43LYONwylnsyvC/DHWPY6lhuqRq3VYU7qsgdBThrPAqNw1HjcMI4FFnLKWO5YCznQ5L6irFcNQ43QrL6nHW4Zi3vGMsnxvCZMfxGht/J8HsZ/kXislqzRHN4TS+zWK8yQTt5MWIp0zSJGVrMSG3nGW1kQfoshms3w7WHrlrKGC1iul5jphYwRSuYEJLUz2gTo7WFIdpbJqm/7pzwSUnq+79N01qtDonqS3TUeXJ1mo46QbYzii5OV3KdcXQzGylQCV11nO46Qg8dpJf201e76a/tDNJmhmotg7SKfmYZg8wihpt5jCtLUj/HLDOVl8z4kKQeyHL1Y4npzXL1ZIXpwkrTnbXqwUb1ZLO6cVipHFZzjiiFIw+I6jUaxMGwXF5XC1ZrcJmkfkHz+I97UF+VGKt1tNObNNMndNEJdiibc72as0hTWKQpTFUByYplnQZwUK04pFYcUEt2Ko2tyme/2rFPGaHy3x3YpTS2KJ21pjUrbEtW2lT2KJVCpXDYJHFEyRxTM46rCXtNI9aaxmxUInuqZ7DcNGaYG0OSX4t6gQiiguFEhtpWPI7s9E7/qTK9wbAnd7PaD5mwYBxRgdbEedlMydhIl+gX6FxnJC2dybR1XiDNmUsHu5RMu4Ysu4Vss5scc5Bsc5xsnSJLF8jQVdJ1i3a6y5aJfyjbjyuoCpVVjaqqSYRqU0PRRKoeddSAe9t/z7ubf0M9JdFAzYlXKy4tGMn4lotYMfgwLe0Y2riTaOEspLE7h3rOXGLdl4h1XybOWUADZynxzioS7QYa2+00MsXE2IPUdJdRx9lAU3OSVHOFFN0JtcD5Ccm6Vyapm+ljmuhTGulnIUH9KQn6WZmkjtcvaKhf0kwfkafztNCKx859X5m48O9y/JptJjNCG+iiU/TTUdLMfnq220pVraaSniOolvhqgqfYvyr0ER70aegnEuW3C6Wok/GCjR7qQW2s/cpNqV831pKSi2zbeoutW27TKnk8TqB1afK5TDC3/ws8KKTbhmgTep1WIUHdjMmDNz003/hL23D5yhUP987+G1E96FPzH/icsZxyyvnHoFxUl/MD56kPoJxykP65+9CWU873kT/eyyGjVc5/Oh39bfjynji/Z/FTX+enQZ7bm2F2CkPtJAbZ8fS1o+npDKOT05e4JyhUfwh0SPfKxO79v9ULxDHejmGMHc4wO4jBTn8GOH3p7/Qh2U9+ouMJBmtSKRhLhWAUFYOJodT0fTmdQIUyOV2PsGAMwWAUxnUYNnLEQxdQpD/f8HFpzx1swKOK24pkc4VG+oxm+phU3SujVFD/mGbmPI3sARLsLuKdzTRw1lDNLygbX8ApYErmDTYPGcm2YUNJUj+OT/uEEzN/RrzyqK/MMkk9rXuLb5TUlYNRVAzWpmPyIKqoLhVVizBVe2ifflzJ/2UTp5Goz0jVPVrbVSFBfZ48nSUvJApyTRE55gjZ5hCZZh8d7E7a2RWk2+dI8ZuR7MfSOFCJxoFKJAYqkhioSHygIhWfgKR2wkpF9f10ULS20Ej3aKR3iNQEIpwkIgJJtPLa0NFLJ9NLJ89NY6DTnn5OO9LdtiR77WnopxPpZ1DLz6Ku15tobyAx3nDquc9Q351IWCCZ2EBdWgWq0iTw9RfzwwP1H5DTbYjyW1In0JI6gRY08DNo4w6ns32ZrnYu7U0J7c0J0s1JMsxp0k0x7cwR2pmDtDeHSDOFdDCFJDiLqeqNoKo3nGbOErroJAO0nxHaHmIbI7WNTGcSSV53RpuVjDErGaMVjNFKxphljDHL6WcWMdi+wiD7Cn3tc/R2pjLGvMokLWGCljNBSxmvxYwwa+miM3TRabrqNN10gp46Hir5XSqq++oQ/UICa4AO0l+HGKQDDNZeRmg7o7WZaVrMLL3IBnVln9pxQG3Yo0y2qhvb1ZX9yuWQMjikdI6oPYfVlkK146Bac97U4rYxXDeWQ9bhOcenm+/TNuCRGvBoGvCJD5SmY2oFfQL/gPIjKuiT7nv09zwmuy7zHId11rLPWoqMZbljGem6jHFdRlufcIlqEokybEhOI0GGBFl+Pug57shyXZZbfhiFNlRW2vF42fXZZj22Oh6nrcvbxuMD4/GBCfB+qIz0uyEp/a4s78jhfRk+kHgvlKS+FyztSf1OZD2OyvJ2lRql5a1rOGyXwyY5HJbLG04Yd+RxRy5XFc4JJXJaMVxSOFdViRsKckv+QxxTMvuVzk514rRiOKJkTis2tExlbijIjQck9RE1ZadJYY8S2anmXFA4e9WB40rksqpwMySpb8jnpKK5oBpcVHVOKo6zqvWQ8L6mIOcVwQ7ThjkmnxedCF6wkbxiOrDONOV8mciuzPUyuR7GTQU5aSpywlTgovE4L4+7xuGexPsSdyVKjOGg8bijIHcV5E0FuG18ThuXQuOwxzrstw6HrUNRSFJfMg5XjcN1Y7lpLLdDierr1nLVenwqyxey/DokqT9RBFfVkrWawhLNYanmsFQvs0SvsEyJ3FIyd5TMYfVkl4Yys+IWpmkNw7SH4drNGG1hnDYwSat5VkuZpqVM0FrGajOjtI0R2sEQ7aWJ+n3teeWTkjz3f4dubOkektRXyDMX6GnW0dG+QFftJlfnyqR1nimis47RXYX01Ov01l76aRcDtI1B2sQQrWe4VjPQLGeAeY1hZj4jzctMNLN53jwfktQTWWiG8poZxDL1Z4FGsFSDeFVTWK3+bFJXtimP7cqhUMkUqjmFas5hJXNEybyuduxXBw6pNQeUysEHRPX+VquRRKJasU1ZvKjZzNEstqiAYzV6si+YxWQtZ5GmsExj2apuLNBUdqkjh9SyLBn9uppy0DRhr1qzVQVsUVf2KoN9SmO3OrBeHVhpUlllUtivFI4qqSxFPcMkMl0NOZ41mqKOYyju9AwlXcaR69SlQaAasYEIooJV/6KkLufpEAxGE+kls3HSWAa1mcOy0SUs7F/Cy12KeSZ1D+2cl0i3i8iwK8myG8k2O8kxB8gxR8nWCbJ0jkxdpoNu0F53CA+0KxOYFVWVyqrO6kETmNh0HWdf+YJaiuPDXX/gzW2J3N7YhLfWfEEDpZKgVjRTPi/kr6OFerMwfxAZzniynal0dGaQ6UyluTuZRPdZGjpzaOi+QLyzhkS7iUZ2O03sXpraIuLtaaLsHqKcbSTYY6Saq6SaGzQ3b5Ksd0nSRyTpY5rpE5ropzTSz2ikn5OoT0nQz4nXZ8Trc+L1SxrqlzTUF6TrFuFK+dbz2id1/Hpx6AVydYruOkobu59qznYi3I2Eu6uItSvpbgYzt2lP0r0s/GDsX/V9qBz0qRtogBdICaWoH64+9aikvj9feXSsJ0ousnPHTXZsv8nMF3bjBJvjBFrgBFqGJPOjtH4MrULLtMAJpJYSbI51m2HUCKMGSFW+87Z/EqI6olxSl1NOOX8Hnra7KaecJ8hTH0A55ZSX9y6nnO8hs6c6ZLTKKSuh9eU98cd7OQ/tu9+mx/S34cSeH+5NKvcl5PKVKxg6dCh/eOt/KxOPaZXTGWdmMdbMYJSZzlA7mQH2GXo6w4j3k5762L+PPE7qJiUlYaylvdOWyWYc4+woxtgRjLBDaOGl/t3GFwj1Q/SD1agQrB8q692QCsG4h+T0o+vwuIvpD3JlVzJJuvOQoC7lJzQz52lij9HIvk6C3U28s4VwPwcnLECMn02Cs5A0Zxrjm2yjhYaRooEkqS8Hp/XgyMwuZZL68tLVxDhtqeu3fkhSR/vtifJb0cDPo06gBZGBZGoEmlAtkEBVN/Yrkvpxx4T7grqRfkYzfUi83Uk9dyyt7YpQivokuSomxxwj2xSSZQ6QYXeTbreRbjeQa9eQY5eRYxeS7oykvdeRln48yYFKNAg8PoH8t6ShuUi8uU6iuUy0O5WqgUZUDTQhPNCUBL85Tf2WNPZaUi3QnBQvlQ5eS5K91tQItKWm355IP506fi/qegOI8YYR646hpteLKD+THLcr6W4Wbf0GJAeqUD1Y6aH3jgw0o67fmii/JbUDqdQKpFArkEw9vx31/XTivUyau73pZueRZopIN8V0MCfINCfJNCVkmiLSzVHSzUE6mENkmEJa2k1U9YdQ1R9EM2cR3VRCN5UwSlsZoe2MDJHjTCbbGcdYreIZreIZreQZrWKsWcE4rWKgmctQ8wqD7Iv0tZMYYWYzWUuZpKVM0hImhmR1TxXRWWfprLN0CUnq0pLfpb2p++gIfVVIPx2krw7Txxylp44yyD3EsMAuxlfZytTAUqZrHDuVyz6lcURJ7FUHNqsnW9WdnepModI5oExeVwdeVwYHlMllRfGOxI+N4ZQxLHUc5rgek12fbN8jzfdIC3ik+S4ZfmWSApVoHgin8WNuGvi+Uz3o0zzg0yzUL7F28OufN95z+W2rHH5bkFNWiruWDHVkiJZlqiwXVVo++oJxuGAsRcbhiHW5aVyuG5drxuWucfnYuPzUuHxmLL8xht9L/FbilxIfSXwg8aHETyXeleFdObwtlzvyebdaFD+W5U1Z7laoyi4ZzsVGc6duEmflcFEut1SBC6rDJdXgZkjsXlZVziuSS6pWJqsvqTqnFcsF1eKoklmhgRSpMZcVwRVVDfWvDgllW5HzCuNIhbYcrp7JqXa9ONZ+KM/WacgkpVFYrTM35ZdxWlGcV02uqgKXFMFZ1eaUYssE9WVVpURxHFdtCk0Em2xVFjhhzHQ9pjvxzLYdWWdTOKtwLiiCi6rGFUVwQ5W5qEqcNWFclM9VuVyVy025vCXLOyqV1ButYb9xuaMAb5oAd4zPbeNzw/gcMQ7bbSn7rMNB63DGOFwxDtdCYvqSsZw3Dm/L4a4J8L5x+FT3S30briuJjRrLJo1lo8axQRNZpRms03RuqjU/VjQ/MQ14zzbgPdXjfUVzXnW4rDwOawAHNZiZWsZsLeIZbWSsNjNe6xiv1YzVOkZqM0O1g1zN5o/3cv6ukvpBUd22Vn9ydI1RdYvI0VVyQuW/c3WOjiFJ3VHHyTNHHpLUfbWrLEk9RBsYpjUM13KGmKWMMIsYY+YyybzI82YmL5hpzDGTWGiGMV9jmaMZzNMkXtNoVqsvq9WVDcpjizqyRZnsVzL7lcJBpbJP6WxXJ/arA4VqyeEQB5TK62rB62pBY1VCEtlqz1q1YpPasFF5bFBrVqsl+yt04znNZb6msUH92KpubFU3VmoEG9WbQ2rBQSVzSM04pKYUqjGHlcgRJXBIzdmlHHaqI/uUxh61YKNJZp1J4pCSOK5mnI5rzLOK53jmGI7nPkNxwXiKu06kpO90Try2hVPr99ArNZ86warULJfU31sCimLHtMusf/4EK54pYdHgEl7tUczs3GLGNNtHujOfDLucTLuebLOdnLKS3yV00W7i3NFEBFrjhAWICzQk1sbx+eUqVFIEjfUM+bpIJ12gk85TW/WJUjx3tjTi1vpm1FcKd5Z9xrn57UlSAc3Vk5bqx7wOL5HpTCLHmU6enRWqEjOfbnYxWXYmbd0xNPXyaer2o6kznWbOCpLtWpLsMZroOvXMWeo6u0m0J0g1N0k1b9Dc3CVVb5Oi90Mlvz8JJak/I1E/D0nqnxOvz8sEdQP9irUTx3/t/Peb5rZP6vg1d+gJcsx+aji7qeZsIcJdR7i7nBhnOT3MbAbaQQy1vQk8kH7+rlQKBqgWiMUNJjyUonbCvipHHpdiPnHiAnt232D37hvs2nUD6zfBCSbhBJNxgikhmn8zISFd+tzk0PLNcILNMIrno9P/i3fO1eMXl/irtv3T3u/KKaeccv4aHq3yVk45PyCe+gDK+SenXFCXU873l0dL9z6aiPyuKev7k/oHn/sf93jq6/kk+CYJKYmWSmeWv4DnvVeZaOYw1sxkuJ1CM6/1Ux/79xHjOt9K6L4ycSFFE1sx1YxnohlLW6/NUx13WDCGsGAsYcHoby2nHyeqa2ksbf23aO28TYsyQf1jksxFmppTNLHHaWyPUN3vhhMWIM7Lp5FdQ5YzizRnGu2cibR2n6GFGUGKBpGkvjRRTxL1Z0kd53Qg1m9PY7cXCV5XmrsjSXYH09TrS6LXnYZ+PvX8TCIDydQMSerwYH0q+3WpYKt/4/7f0dRlkcbQRD8lSR/SXO/RUm/RRreIcUfT0B0eSlEfJ8ccIcscJNPspYPdQZrdTKZZR55ZSUf7Gh3tXHLtbHKcZ8l2xpPp9CXOz6JyIBYvrPKT+zwDTahvj1PflpBgi4h3DlA52JAqgQSqBBJDwrox4YEmhAeaERFIplqgOYleC6oHWlEj0IaagXbU9nsQ5fcn2htKrDeGCoG2ZLmd6OL0INftTbrTn9ZuPil+faoH/7w+1QONyuR0ZCCJmoEm1Ag0oZ7fmvp+e+L9DiT62bTw+pJut5NhjpNpiskyJWSbotC2LSbLHCXTHCLLFJJjCmnkzKWK35cqfl+6q5geKmaQ9jNSO8okdR+ziHxnHOO0mnFazXitZrxWMU4reEYrGGZeYaiZzSA7nWFmJlO0jMlaxmQtZbKW8oxW0U2nyi5UF+gsnXWaLjpFN5XQQyX0VBG9dYy+OkwvHaWnLaGve5wBgaMMCStkZNWDvBC/nfUFa8hSCi9F92Kv0tihPDapF5vUk+3qwg51ZZ+yOaAO7FUOFxRXlkR9S+KcMWyyDi+5DlNclxdcj6FuFJPdCMa5NRjl1mKAV4OOfjWaBsJpEKhMxccI3n9k+vguF43hbWP4TOJnQfGxxMcy1Az1Qf5FUhoFsrwZ5XDbONw1DjetwzXrcD1U6vtKiMvG5W5ITv/KGH5rDH8whi8l/lXifw/xMxn+RYafS3wQep8fyeUdObwjy49luSKHOw3aUqQGnFFdrsnhR2EONxTOZUVyXZW4oUCZOL6milxSBBdUg/OqxQklcFnVeVOGW/JCZZRTuaRqXFVlLimcU4ridnhdrlWqwaWKURyr2p6jcQWcGjiZou6TOT/+WQ5lTmCCklin2lyRx015ZYnqm/K4qkqcVR1OK5oLqsZp1aFIdShRDU6aICdMkC22EsttI8a4CYx2MnjVZvOy7cxa046ziuSqKnFdFUKv6XJFLjce4Jpc7srhLRnekljgWNZayx3jc8f4vGE8bhuPC8blmHXZEpLUe61LoXU5ZhwKrcNJ43DAupw1Lu8byweyfGgsHxuHj43DXRNFofLZoqFs1mi2aSTbNJrtGs0GTaFYPfiNqvKR5EjZdAAAIABJREFUovlQ0XwU4me2Lr9SZT5RDD9Rc95WCz5WIz5UU86pgHMq4BXN5RXNZZS2MFRbGKQdFE6899hzxyctqSURp1HkmOvkmmt0tNfoaC6FJPVZcnWKjiqhozlOvjlKgSmkpw7S+6Fy31sYoo0M0xpGagUjzFJGmtd4xixgvHmZaeYFpps5PKeXmKmXeFHPMV/jWKGBrFA/VqkHK9SZZSaPtSabDSaTLaYt+5XCPrVnj7I5GGpRcJ9CtaJQrTjqpfK8GpetS5pa8ZpSWa4WrFJLVqgFS5XKGrVht3JZoIlsVXe2qhvbQuxVBofUgkKlsl05bFM2r6s5h9SMI2rEccVTpIYUqyFHlMQu5bJLuexWWzaoGZdaTOBGwVyO5Y7jeKcJFHWZRHH3yRT3msqxoa9wcvVOTm3Yw6mtB6jtV6ZG8Mn9Npfz15PVLo+PztemlpLZOOsEqyaW8NqwEub1LubF/GKe71BC36gtoZLf68i2W8k3K6jvDSQqEPXQa3Vws5itObyol8hWJ+I1hByVkKfzod/9c9RRA+oqkRg1Liv1fXlJS45O78TKzsW01RDSNIIMO54cZxod7Qzy7RwK7Fy62EV0M0vpYVbS06yhq1lOhjOdlm4fWnpdaOv2oI0zkTTnWdraDTQzx6lnj5FgzpJq3qS57tJcP6a53qV5qD91M30cSlJ/TkIoRd0wVOr7vqR+a9e/fe3c95vmvU/yGNa59XpqODuo7myimruacPc1op3FZNlX6ez0p7vTneZe2//U9yIsLIAbjPra78vXze0fXfeTJy+wf/81evd6lk/P/S+sn4ATbIwTbIITbPoYmn0NTUPLNAkt35h2LUdiFMcH59bz3oXYh0qPf5ftn9Li73cTcznllFPO35Lyst/l/EB56gMo55+YckFdTjnfb16duuSx++93ldSPPv+ViQt/kMeA7PROLF+54hsnxR/v+i3PaxHPaxHPaC3jvPWkuH2e+ti/r3zb1PGX98S/37uNJLZP3ku979jLOxBW4amvx+PWbdPEL2mh92ih92hp3qOV8zap+jEp5kZIUp8m0huMExYg0etMbkjkZjsvkuHMCEnqSbR2n6GlO4pUZwhdo/vT1PZiaoeN9I8bQ6ozktbuRNo7z9HWmUwrZzyp7iiS3SE09frRyOtBQ7+AOD+bWoGUhyR1lWAMlYK1yU7vxJk9uVzac4cEVeHuxD3cnFiXeaY145xkdiqDZL1Pqt6htd6ind4gTddJ03nquUOpFkilhbOQbFNIptlPht1Fut1Ke7uBTLOaTnYZnewCOtmXyLczyHMmk+eMJtcdRIzXlTp+NnF+WyoEaz+Rz7CKn0+ss5OGzn4aOnuo72whPNCeSsE4KgcblArrYDxVAglUDTT6iqyuHmhJpJ9PLb8bdfx+1PWGUNsbQGs3h8FOd/o4venq9KOjM4h0Zygt3RHEet3KyjY+LKcbUddvTozfIiSp2xLvp5PoZ9LEy6WJM4v25gBZ5jjZpphcc5yO5hh55jh5KibXHCbXFNLRHCbPHKGy35PKfneSnVfoqSIGaT+jtK1MVPc1iylwJoZK9m5inNYzTuuYoFWMMXMZYeYw1LzAYDud8VrIFC1nipYxRcuYpOX0UMkDPcjP00nnKCgr+32S7g8kqrurmJ72BH2cYvp7xxgcOMzkGjuYl7qV7UPWs2vIavaMWU9bNeVZDWaVhrLB9GW9+rBFPdmmbmxSL04rgXcl3lOpoL4jccEYjhvDMWPYbGuwyVRjs4ljg4lhgVOXWU59xjgxdHfjqBeoTu1gONV/YAnADr7HGsfhoLWcs4YfGYcPFMZ1VeDHEu9IDJLh5yFuRcez1HE5YF0OW49T1uWKdbl4H1PKWeNx0VpuW8NvjOGPEn+S+DeJf5f4o8SXEr+X+KMM/yrDlzL8UpbPZXlPDu/I4x0ZimU4Ict5lZb/fkuW2wrjmqpzQ5XKSnqXSupSWX0rJJHPK5L9SmevsrikGtyWQ7ESOKEGXFVlzqgOx/x43qgd4FqNaK5VieRSRD2O18nheNMenJq+gOKX13Fm6x4Kx77G/vzZzFINNqgmhWoWEtWlXFcYF1SdE4rjlGpxQpGcNkFOmSAnTSVOqQr7TEPWmcYsN2kstCmsstFsNgnsN1EcNdW4EUpL35TLrdDj/b+9IZcLplRSvymHq3JY6FiKjOGqcbhjPO6EbhAoMi6vW4fVjmWd47DRuixxPGa5HnMdl6PW4bax3DGWd43hfWP42Bg+MYY7pi4lpi2FphM7NYgdGsY2jWK7RrFDo9mnIXyqWvxMNfi5qvOpIvlUkfxcNfmFqvML1eBzRfKR4vlUDfhM9filovm16vBb1eJXiuEPqsUbSuem0pmjubw1sxFf3hMXd93+yjnj30NSS3pAUl8lRxfJ1flHJHUR+eYYncxhupj7knoP/bWDgdoaktRrGalVjDFLGWmWMybEWLOEKZrHDM1mlp5lkYazVINYrv4sV3+Wqi9zbQHzTT4rTS7rTA4bTSb71JadyuOA2j8iqP+cpj6othxu1Zwmqshvd73HycFtOdsqg3MpE1mk5sxXCsuUSmF0e/Yoi93qyDoNCAnqriG6sEdZHFRLDiqVHcpis7LYqVbsUVv2hEp9H1AbjqsRxUqgSI3YoY4sVCbTlMJzasyx/IkU9ZhKce9nKe4/nZLBz1O8cAsn1+7m1KZ9nNr2Ov965stySf09xVjLJ5cieWfnH7m58nesmXKCpaNKmN+vmJcKipmRUczUViVk2BnEeV2pGYz8ymukuRnM0Exe0CxmaTaz9SITtJqewWLSdJxslZCnE+SpiCjFE61GxKopcUouK/W9YeAJUtSNfWP6sDDrWGmZbzuDPDs7lKJeQDfzGj3Mcnqa1fQy6+llNtFHW+mhjeTal0lzhpHu9iPTHUyOM5wC5xnyzSKqe6No4A0kXwdJ00VS9C7J+uCB3tSfkKiPSA5+TgN9TEPzOQ31OQ31BY310WPnsk8rTb1s2TJqONuo5mwgwllJuLuIuu58WjiLaO8OJsPtTI6b81eX/H6IYM2H/nv2VIf/dm/h187zH91OpX+LQqqL9eNwgvE4wQScYOIDNPoWJIaWS8AJxtO+1TCkaKRo3r9U97E31X+bbfm0979yyimnnL+WclFdzg+Qpz6Acv5J+SHKqXLK+SHyuJOf7zJRf/S5Ga1yeHXqkqe+bn9rbMD7VhPi/7gHz2sR47WO0dpMsgZj3XjcYPxXyqr9s/Ntxa701e/iN/3OhAfDiQrUpk4gkvqBGBr59UkIxBEXiKZuoDaRj1yU+Xutx+O+L6Na7SyT1KW8S3PdDUnqy9Tw+tLY6043s4oC+xp5dj659pUySZ3uPPuQpG7rTCDNPkeW8xJ5dgm5diE5dh4dnNmkOc/TzplGa2cCLdzRpLjDaOYNoLHXi3i/M/X9XGL89K+V1PfX9zmnKetNG9aZ1qwzrVlkWjPEbcIsm8o4zaOt3qS9btNB18nSJbJ1hgxznObOq8QEqlAtkEya2RhKUW+irV1Dpl1OZ7uYzvZVuthZdLHT6OyMo7MznA5uH6K8PGoF0qgUjKPC16Q//hZU84YS66wlztlIrLOGWHc51fwCKgajqRiMpVKwXpmwLpXViaFkdVMiAklEBFKo6edTy+9OgteHut4QGnkdmWC7M8r2YrDTl97OQLo4Q+jojCbeHUGEN5IIbxyR3lTqen3L5HR0oDkxgVRi/ZbE+a1p4Lcl3k8j0e9AUy+bpu4YmjmLaWu2kWuOl8ppc4xO5hgFKqJAxeSZQjqZwxSYIzRxXqKSX0C0OyrUH/oYY7SlTFKP0g7S3KGku8PoYmcw0CxjkFnOKK1nlJnDSDOHYeYFxpq5IUFdymQtp7tK6KjLdNRl8nSJ/IfS1GfoqlN00wm66SRddZru9iS9nGL6uccYHtjHzJjNrGmzhHVZK9k0aDvbeq9m+5D17O63i1UxY3hVM1ihUaxXXzaqF8eUwg2F8xOJdyXelrgtcUiNOKHa7Fa7ULncZPaaNuwwTVlnUplnWzLWSaaz24QML4GmfhSJgUgaBCKpGYygWrAy1YNVCIQ9md7nT5pGAZ9xnssi12GL43DCWq5ZjzdNVU6aGG6YWlwzPhsdSxfH8nMZPpbhbWOZ77rMcj22WJeD1uV163HSupy3LueMw1lruRHqe3zbOHxsPH6vUn4tny8U4As5/Ekuf5LL70K9j/8l9PhbGd5XBD9RLX5kavBmwyyKVImbqsxNVeGuPK4pghuqwm353A5J6ttlsjrATQW4pkqcUxQ3FeC2HC6qBsfUhGNqyjnV5qoqckp1uVG9IocV4FpkLNeq1uJSrQSKYnIpTunBmdfWUrJkG2eOllC08RAHCmZxJncA7xbUZZM6cVQJZZL6sqpwWRU5qnhKTB3OmEqcVTinFckZ1easwjmjcIpNBCWmNNl82BiOG8tBE8FeE8VuE8MVBbmusJBo/3Np8VsKcsFU4A0FeEM+lxRkn63AZRPGZRPGbeNyxTicsg57rMsM12Ga6zLDdZnpuix1XNY7LkXW5ZRxuGEsd4zhXWO4ZwwfGcMNE80Zk8IJ05pik8Yx05Fj6kiR8ihWPiXK4x3F8Qdj+EwRfK6qfK4IfqEIvlA4X6gqv1JVfqcKfKp6fKZYfqm6/Fp1+J0i+S+qzn9VFf6kCvxJlfk3hfFvqsz/CHP4vzqICxLpEmkPnDf+vSR1nEaSa6/R0SmV1DkPSeoTdDRF5Jlj5JtCCswhupoD9NEe+msnA7X1gZLf6xhu1jHKrGaEWckIs4LxZgHPmVnMNs/ykpnEAo1goYbwmgaxVP1YbPqzwPRirilgqclnufqyXMNYrz4cUDsKlfqIoL4vrFtyQO05pmSOKIUVGs4SPcNWdWOtctlTuT9rlM8u5bNTnditLPYoh7UawAb1LRPUpY+d2ak89qkV+9SKvWrFZuWwTnlsUg5blM1W5bJZXdionuxQPvM0jbUxw+inaIaoMQc6zeJIzxkU9ZtByfDZnJzxGifX7uLUxr2c2nqA07sOsXLO/PK5//eU+/O8N/cmcGlNK+KUw7LRJSzoX8LifkfZ9NIpurfq8bU9fGsFatPOS2OamcZz5jlmaAYz9QLTtJBeOk5XnaSjTtC5chFtdISXO77DiTWX2TH9KHGhFHW8WpKoNiQpn+bqzpTma2nnjCLNHUsHZyI5zgwK7Fy62cV0M8voYVbR06yll9lAb7OFPtpOX+2kr/bQUzsosK+R40wk1xlBJ2csXZyJ9LLTaeD1p1agASPNYkabZfTX6/TTYdrrLm11lzj9hDi9S319SJPgL0n0viDefMHorDtlx4vvWkHsSR7HKpiuVHfXUc1dRrg7n6reHJo6r5LkjiDFyyfVy6CBn/zEvjMPppcf3CaPzsdemVgqtMuWD8bhBBt8Aw2/hgY4wfqhZePITu/0tdv76z6bv7Qdf4jXI8opp5x/HspFdTk/MJ76AMr5J8QGvKd+MC+nnHK+Pf/Zk5/7pcDup6dnT/1hXqj6SwnqBy+O3lzxG4rn/gtWyVg1xagRbrApbrBxSFbXe+rr87T5ttL//nZ9tOScsX/udV47EEkzP54ML5WebiZd3TTy3bZkey1o5yXTwm9MU78h8YF6xAaiqB2MJCLUX/rv8b34S5J6zcQJX5HUqXqb2t5omrp96GU20d2soYtZEZLUC8okdaYzi2z7Erl2AZ3scrqZzXQzG+hq1tPFrKPAribfLqejXUyOnU+W8wodnFm0cSbS0h1DijucJG8gTbw+NPJ6EO8VUN/PJdbvQG2/BTUCjb4iqSc7jVluWrLMtmCpbcEYpxH93ES6eA1ZZ9ozRq+QoStk6SK5OkO+TpCvo2SZvWSZbVQLNMYJCxDr9aS9XU8bu5Isu4Rudj7d7Uv0sM/T3ZlMD2c03Z3BNHa7UNvPIN5vTcVgzBP7TtZyp1HbfYna7lxquy9Ry51JVb+ACsE6VAhGUSFYl4rBaCoFY/8sq0Op6qqBJlT3M6jhd6Se15VUtzeRXg8GOQVMtb0YZ/sywg5gkDOYXs5wmrpDCfeGEeGNppY7lRj3Req5rxDvLKKBO5M4vzOxfipxfksa+K2J99uR6KfRyOtAUy+LZu4okpz5pDgLSLNbyTfH6WSOUmCO0sUcp6uK6KzjdDaH6WKO0FVHaebMpmIglz46Rh8dZYj2sX/oj0hUDuGqx9HF15g9eCmfn1vCzy5V4/weh8WtjjPevMJYM4dx5lWmakWIUkndTSfJ0VVydZVcXQnJ6otlovp+f+rOOkfXUI/qnraEPu5xptfexorUpaxqtZQ17ZayNmc1GwduZ+uwrWwfsoF2asWO9L68qJdZpEnsD2RxNJDMOUVyTdW4pqqcVAOOK5HtymOrOrNLOWxVV7aqC1tVwBrTlzWmK2tNDq/aHGY7HZjitGKgG0++14BMvx6t/bo0DNQgJlCNOv+AyerqQZ/0gEc/32Wc5zLLdVjnWI7ZAG+Yyuy29TlkYygxkeyzlpGeS4Hvccw63DWWN4zlsOMw1/FY5njstx57rMd+63DIWrY7ljPW8rq1nDWWHxnDe6a0nPdnEp9KfCHxG4lfSfxMLp/I46fy+Eg+H6kiH6gSP1Y13lQUNxTDRcVwRVFcUjSXVJfziuGyanNZ1biqKlxRVS4rnCsK57oqcktBbsvjsqpzQbW5LYc3ZErT86rJWdXlkiK4riB75XNIAa7VjivjUp1GFMUXUNSiN2dWbuDk9kLOnjzD2ZJTHOj5Ksf7zuAVeZxISGSDunJLHtfkcUQNOasITqgupxTNWUVyXhFcUCUuKsgFBThvApw3YRw1tThiYjigRuw1TdltGrHNpLLVJHHIRHNR4VxSdS6rGpdVnUuhXtXnFc5NVeKWKnLElPbPvq4g1xSgyDgcsg57rMM6a9luLSuswy5r2WYtx63lpLGctA6njMNl43D7AUl911TjsonloonnrEnmpGlLicmgxGRRomxOKJubSuEPEr81hi9UgS9UmV+qCl+oKr9WFX6pyvxalfidgvxGESFBXZvfKZJ/UXX+VRH8UeH8N1Xg3+Tzf8jjv8vlf4SJ/zdg+X8k/r8Q//fEhd8pBfddSUpKeuj8dNfEX5Nrr5Gjy3RyL5JnL4Uk9WlydYI8U0yeOUaeOUwnc4gu5nW6aj99tJt+2sWAUKJ6sDYyVGsZYVYwVksYZxYzRfOYYl4u7U2tZ5ljJrJAw1ikwSzRQJZoAAtNH+aarixVH5ZpGKvUjy3KY4fyyiR1aaK65QOCOo1CteSokjmsFNarPxvUhx3qxD5lslfZ7FQBO0JsVxc2qye7lMcaDWSruoQkdWe2qTNbVcAOdWS3WrHTtGC7aclak8UC0485Jp/5phtL1Zvl6sMKDeM1PcNibwLzNYXN9RdyeugSTs18jePPr6To5fWc+P/Ze+/oqLL0Xvvde59QApQTSAQBEpJQQEgCgQRCAYQiiAxNE5rcpCZnmihyFCAQiJxzzrEneGY89PREezxjj9O0Pf7sz77f2Pfete611/P9oZIauqHTdJvp7vrjWcWqklS7zjmcOmc/+/e+6/bWS+pdh7i89yiX605w7do1n6T+I2Xh1PryzaESRwtJp7VkEipx/NPD/2gUjL9/ykfmb9LtTMbpcUzUE5mipjBNTWOGmsEsmUU/OUU/OU6pnKFELlAsl+isa2lvpqFdG+3aLJiSz+opW3n/7n+wZfQhUqSIHDWWTGsoWdbrdLfGkWMm08vMpLdeRpFaT6naSoXa6hXU1VSqPVTKXiplPwOkjgFyiAFyhH5yiBK1mSI9ixIzmXI9lUo9m3zzOu3sIZTombwh2xkjexp5t/a3eCSDjYvvUpz8Hn0Sf0xh3I+ZPnp94/nikyR1w33Is89/mYttQq3NhFhrCLaWEmjNpb01lxhrMjF2Pu2cbOKcTJwv6X7yw3MDL+vT/f7TL2fu72XzDQ37pUdG3nOvvez+yiepffjw8VVHaf3KHY8PH18Qr3wAPr5BPCsMfPjw8dVCu/YfdAGkLPO1vhH8pJ7Jz04qKIlCS3e0ZKElEy2d0ZKK5XbG8qRgeRKxPHHf+FT1Z5moeZY2EkmOpNBdkhhqCpmhB7E0fDzrOrzFruzl7ClcRbl0Z0XnOeRZ6WTbnch0OpLidCDeaUtbtxVRbnPCPKF/+HGh9RcyEfVhUd1cJiIiJEo5/dUuKtSORkndV1dRrDZSqrZRorZQqeqoVPupVAfor/bTT+2jQu2hXO2iVO2gWG2hSG2gt15Lvn6bXnoJPcx8upu3yLQmkm6NJcUaQaI9gFi7+GPKfbdo/NwrdBpv604s151Ypjsx1urAAKsDvew2jDEJrNKZ5Mk1CuQSveU8RXKKYjlKXzlAgdpJrt5IjN0b4+cS5CaQYE2kSK2in1pKPz2X/no6lWY8lWYkhaaSKKeACDeLTk57mjwzjmcJ9Hjo5DYj2W1GgtuMpp7PloZ1POGE2KMItycTbk8j3J5MmD2OIKf/cz9XL6yjaeppRTNPG/w9bb19qzsQ4uQQ6hTQzSomy+rPIFPMQtWfmWogU9QQxqvhjNQjibEHE+gMJcgeSbD9BiH2JJpbs2hrlhJrqogzG4k1W4m1ltDeriDW6UKcnUV7J5U4pzPxTiYJ9iCSzSJSzVI6m7fpoXbRV52kWJ2iRE5TKqcplzOUyilK5STlcpqeeitN3R5E60FESSU7Nz3g2rVrHNpyiaPVlzmx9zKn6q5w5vCVjwifFtKacvUaU2RFo6gulcv0kvv0kvvkyT2vqL5NgdyiUG7S55k+lfVlvy9Rri8wJXwvazuupSqlivWdq9iYuY5N3daxJWc9O4bUsGvcQXYP2UG6dCFWkrgz67uUSyEX/TuysdkUdkoJ22Qgq2UcVTKaVTKR9TKStfIGG2UEG+U1tspgqqWMPdKXGunNbpXHOt2DFbob83QGw60OFNntyXXa0MVpSawbRhs3hChPEOFfMUmd5DrkOjYVjs0o22KRZdhoPBzQYWzW0ezRbajVbdium7DFMhS6NkWOzVpjcUdrbmnNNW2oNhbbtUWN9paQtgyzLcNeozmlNXeU5rbSPFCab3tF6C/kAzn9KxF+KcJfeB/fk3qB/WNRvCeKd738UAzfE4fHEsRdieC+hHBDorgpkV6BG+wlhJsSxk1vH+prEsUJSeOaV0g/Ec0TUdyQCK5KFHelGUckijXicERc7kW3415UPddbpXEuoZgLWZVcu3aNSwdPc+3aNa5evMzhWTWcGbmIdUHh/LhiIjtDO3FT/Lkp/lyUVtwRf25KCFclgjvShFvizzUJ5ZoEc0VCuSKRXJRob3/fdpySxMZewMcklVOqLSdVDGdUFLfEn3vSjPvSlAfShEfK4Y44PNAO97XDTTG8I4bHYjijLPZqzXatqdaaGm04pjRXlOay0pxVmtNeUX1Wa85rzRVlcU9ZfN/bi/y+CuW2iuamiuOa6sRllclllcVl1Z3Lks1V6c6vpQm/Uoq/Uoafqib8Wprxl9KMvxJ//lqa8RfSlF9KU/5SXP5BHH4tzfmNRPK3EsZvJYR/lCD+SQL5f6Up/0Nc/l1s/qcY/tMj/JexGgV1A/8xKY/fP+VLEzvP8v5ToZfcpdDcp7d1k7zGntSXKZCLFHr7UvdSJ+mljpGnjtJHHaO0UVTvZbBUM9Rb9nusbGC8rGW8Ws0EtZrJ6m2mqvnMVm8xV01loUxkhbzGahnGKhnGanmNBWocS2UiVTKU7VLMTilijxSxT/I4Jhkcky6c9ArqY9KFQ5LDSUlhv/TiuKSwXfpxQHpRJ7kclJ7sl2xqpC81UkyNFLNHSqmVPA5IT/ZKH6qlL7ukqFFQ19OHPdKbfZLFHpXObpVBterCSlXGbDWQObqUxWogS9QwlsholshElsl0lspMThblkSPBXJq9mktz1nCl9ghXT57lyoXLXDp0ist1Jxrl1as+F/p4Mb97mocRf/72O9ZH0rAN/1caRGOyk8owM4wRejij9Sje0G8wQU9oFNWj1GYGSi0VcohyOUaZnKJQjpKqt9HGGv3C92/hJjFM9jJUauhhppNqDyDbjKeneZNeZib5Zi4FeiF99AqK9QbKVQ395ACVso9KqaVSDjBADjJADjNAjlIpx6mUk1TKKSrUHvqppVTq2QzW8xmulhFrj6BEZjYK6mOTSp8755w5eJlTtZc4vvsSy+d90Prq46qIPSuoPyyrv6xz2erJ3yHEWk2wtZQgax4t7Tk0t6fQ1CmkiZtDqJNFhJuG62n3pRw3C6cWNrZZ+rj7/y/rvRsWUXxaPizSb9Y+JifbF57x4cPHVxvt2q/c9fjw8QXxygfg4xuCb/W0Dx9fH3KybS4c0Fw5kP/CG8T3nworJqWxedJoxmRsI10evvIxf9l8+hR1IFryubC3F5dqe3LvwH+hpRs7Fv0Qy83CctOxPKneVHU8lqf9K/9sr4Je2X0+14TzjUnprJUJrJHxLJPRrGk6mc0tZ7G1/Tx2JC+iuusydueu4I2Qftx6/RwHy6sZHTOIrnYSaU48CU472rmtiHZbEO4J+2/5DJ/28zVMrjSVtOee7692Uym76e9NkwyUYwyUowySowyUowyUI950yUH6qwP0V7X0U3spV7spVTspUdvoqzZTpNZTqFeTq5eRbRaSYd6io/UacfZgYuxiWjk5RDtdaeGmPy+p3ecldZwbwmKdynydzDydzFydzEKdQoITQRcnmhSnOUt1OqPUVPrIGYrkBH3lCCVygDJVQ4XaQYGuoqdeRrpd0Lg9e1vZDNLTGaRnMUhPYbAeyxA9lL6mjEgnh0QngzQnhmS32Uf2RZSnCYVOAHlOAD2cALq6/i/8uY/D9oQQ5PQnxBlGiD2SEGcYwc4AApx8nBf0wG7iiXqmDHh9qjrYzSHOzqPM9KXS9GOVqmSpGsgCNZSZagT99VBa2hUEOoMIcoYTZI+Dex65AAAgAElEQVQi2B5HiD2ZKGsOLc1CWlrLaGOtJUZvo53ZTTu9l/ZmNbF2BfFOBolOV5KcbiRZQ0g2s0gxs+lslpBplpOt11IqJymTU5TLaSrkNP28j8lmNk3c7viZTKo332f3lvvs3nqf40ducebIFY7tuszJ2iucOXTlY4/TC5Me8Kasop+cpac8JFce0ksePCeqC7yiurdXVBd5U9QDZT0r46pYnVDF2qQqqlKrWN95HRu6rGdTt/VsztnA1j5bqR5dx66RNXSSbrSXJFpLHPHSlaXx85khK1kqM1gss1gpU1gj41gno9goI9gsQ9kmg9khA9gp/dglZdRIMXulN7tVPptVD1bq7izQmUw0HSi2Y8lz2tLNaUWcG06MG0pLTzCRnkBCvkL9VTt4HLp6xfNAx2Km5bDWBDLEas5SqwXbdRQHdDvm2IZZtkUv78++ZVucN4aLxnBCG/Yai/6OTZljMcCxqDKGw9pwUhvOac1lrbmuNA+V5vtK8TNVL6R/JR+I6QZ+JMIvRPgzEX4qih95BfVTLz8UxfdF8QNRfE803xbLW9rbwwNv/+x6mnJHArgrzbgukVyUtlyStlyUthyTzpyVRGqkkKsSzRVpwZOsIFaJw0FxudeqPfdaxXKvVSyX23bnfGoZl/MGfuT4PrfjKGfHLWesBDFHbGaLzTlvWe774nJDwrgpIZyRBC5LS65LODclhNsSxG0J4pYEcksCuSdNuC0B3BF/HntT3g08EeGBUtwTzT2xeSKGd1yLJ37+PPFrxjtNA3gSGsHDtrE8alpfOnyftqjVFnu0xVGluaA0l7yC+prSXFeKix8S1ee05pqyuKNcHijNbRXMLdWSWyqOmyqJG5LKNUnnmmRyUzL4iYTxdyL8WhS/UDbvqqb8RprwV9KE30gT/kaa8Ctpwg+VH38uTfkHsfl78eevJZy/k1DelyD+UQL5JwnwSmoP/y4W/1MM/+Vx+T8iH5HU/zvjs/UU/bR8OEXdcL3aSTbTS+6QJ7cb+1LnyVXy5DK95AK91Dl6qtP0VCfooY6Rq47QRx2lTA4ySGoZIjW8JtWMlG2Mks2MlfWMV2sZr1YxUVbxlprFAjWRJWocy9Vo1kt/dkgBW6WEVTKGt2Uk61QxtdKVA9KVOunKQenOQcmmTno2CuoT0plDksMxSeeIZLBXenFMUtkpFdR5JXWd5LJfCtnuldN7pJTdUsouqWCTDGaf9GanlLBD+rBL+rJHitgjfaiRPtRIb2qkN3WSzQHpzkHpwkHJokYK2CID2SRD2CjDWCFjWSQTWSozWCKzuD8jgSQJIEGacXnDLi5v28flrfu4UnOIq2fPN27n3z/llZ8LfbyYZxcifzgN+/5TISfL0NxtQWcnnVKrlP6mP4PNIIab4byuRzJWj2WinsBotYoRspN+agcVai8VUke5HCZdryPRvE2I0+2F759slzFIbaFSbSPNGk6wm0CY24kYu5D2djHdrMkU6sX00W9TpFfTV6+jVG2iv6pmoBygUo5QKYcZIEcYIMeolBNeSX2a/nKGfnKW/nKAgWoNw9VSUiQPEeHd2t/y7dq4xh7LDeeKs4cuc3r/Zc4fv0JVVdULr8VflKJ+UdL6yxLVIoKtYgmzNhBqrSTEWkSQPZtA+038nX40c4po6ubi53bB46bgeuJwvqRKQ72y+6C05sKBepZMXfPfMvd3s/bxcwspPrwvnt1HHy5J3oCvwqMPHz6+DvjKfvv4mvDKB+DjG4BPUPvw8fWmoXRbtB5PurpPZ3WXzuo2aeqWlxtE2W+88nF+WTT0xvq4iYTfP4U/exTMhW3/iZESTlUXcWZXb27U/Cdactky7ymWm4PldsNyM7HcNCxPsldUfzkr4P+YuXDgkxPIDdu1YRLi909hrUxoZLmMYW1AvaTeFjePHamLqM5axp78lYwNKefqmC7cmppGd0lqTFJ3cNsS47akhRtJqCfkD/oMX1SK+uMIlnYMkkMMkuMM9jJIjjNIjnlpkNSHGSAHqZS6xjR1qaqhr9pNb7WZPL2CHno5XfUiMsw0OlmjSbaGEWsX084pJMbp9QJJ3ZFQt8NHJHU7N5jZJokZpiPTTSLTTSIzTUcK7dZ0dloQ64ZRbMcwzSQzSE+gWA5SIrWUqj2Uqe2Uq01UqLXkm8Vkm7dIsvoT5GnFADuYaVYYo005w/UEXtMjGakH0dEuJNztQoEdR5EdRFc3gDi3aeN+CPUEMNgOptIOop8dRLEdSK4TQBfXn46fQVS7njYEOPkEOn0JcsoIdPoS4OTT1M3E/phjpV5WtyLATSfI7U6F6cUAU8RCNYDVajBvq2EsVCMYqocS4JQR4PQn0BncWOo7xJ5AiP0mLaw5RFuLiLCW09ysI8JaQ7TZSnu9nzh9lDh9knizjSRrGJ3snqRZ5aRas+hkzSbdzCHTzCPLzCdXraFYDnjLcZ6iv5yiQu1l2sAB7N5ynz3b7rNn2z1qdtxj78571O66y7Vr1zi+5zKnDlzh7JGPSuoPH6uzM1bQQx7TQx7RUx55RfV98uS+t/T3HQrlNoVykyK5zjjZwixZxoaYLazsUMXqxHWsSV5HVad1rEtfz4YuG9jYbQObcjayJXcT2wfvZfPA/eRIP3rI6xyouMUbUs0seZulMoPlMo3lMpVVMonVMoG18gZVMpb1MootMtSbou7HbiljjxSzV/pQo/LYqXpSpbuzRHdhsomn1I6jj92ObKc16U40bd1QWrpfPUkd43Ho5NaX/O7j2JQ7Np1dm2LHYrEJYZNpzl4VwlLLkO/Y5Lk2JY5NgWOz3VgsMhYLjcUsY5hrWUy0LdYZQ42pLzN9TNdL7DNac0NrvqcUv1DCz5TwUyX8QBTvyosF9S9E+IVXUj99hj8VxZ94RfW3xPBEbJ6IzWMvD8XDE7F5R2yvvHa5KyHe8t8eb89oiwdic0uCuCmh3JMmPAxrymVPR77TPoN7bTo0ciWuBxczK7he/FFJfb7mBOeWVzNc/HlLbH4yaAa10pp70oxHYvNIbB6Iy11pxm0J4oG4XpznqO8zXd/L+pFY3kfb24fa5aF4uCMOl5TDNbG54zTlsX8ITwK9hITzuHk070S04KZ/U05oiwvK4qqyuKIMF72S+oqqL7t+XWluKsN1Zbjg/dldxrDSGPZrP66pIL6jFA9Ucx6qNtxXsdyVBG5JCncliR9INH8rUl/qW4R3lIefiB+/EZe/Fg9/I378nXj4hfjxA+XyKwng78WP98WPX0prfi0t+UuJ5q+lBX8vkfyTBPMvEsC/ij//y/jx7yKfKKk/7trq83yfflgwvf9USFNbyNf3yZM75MsteslNesl18uU4+XKYPHWQXmo/2Xod3fRqsvVKBqkqXpMqpqq5zFEzmKemskBNZoUawmo1kCrVj/WqvP5RBrJJlbBD5VGtelKjstkipWyW/tRIHjXShRqVymFJ5Yh04oikcVQyqJOeHJcMTkg6xyWdY5LJYcnmhKRQLX2pky7USi77pYADkvecqK6WHHZLGbulnF1STrX0Y4f0plq6sUf6slP6sk0VekV1fYq6ppFC9ktPr6TuSp1054DksE0qWSevs10qGSzdqJRu9JLYRkEdK01pK0347Zlf01w8RIhLhLgEic3ff7degPqE0B8386aa56pmKa1RlqG1G0O2nUMPuyeFVm+KrWL6WRUMNAMZZoYxSr/OKDWd0bKBSlVFudpMhdpOhdpNhdpLnDWbWOst/DzRL33vfmotFWo1ZXodqdYwQtyOhLudae50I9rpRRunlI7WKFKs8eTpVZSp7VSoXfRTe+iv9jFA1THIu0CzUk5RKacplYuUyGVK5ArFcoViuUq5OUWApOFKOzzSHo/E4pEO+Ek8+7bfZsf6+2xcfJdNS++yfd19xo/Y/onX4i8S1C9KW3+Rkrrh74abrYRaVYRYywm23yTIfoMAZzj+zgCaOcU0dfPqFyC6aXg8CV9a+e9XQU62/ULx/KLt/6K+2T275L/yz+DDhw8fXxQ+Ue3ja8ArH4CPrzk+Qe3DxzeHDmYraeoGaeoandQVOqlLdFKXSFUXaWG//srH92XRIKmTk5NfKG0aJi8u7+/J8fX/iZFKzm75T85v+0+MFGOkN0bnYbn5WG5PLLc7ltvVK6o7Ynk6YHliXvnn/O/kwoH6SbIXTcyMGDECkY9OOPz+KdRllLFWJrBaxrHcjGVj+Ay2tJ7Ntvj57ExbXF/uu6C+3HcfySRXOpElHXm790KSnFji3Da0dqP/4J7Un6Wf9mcR1L9/Cscn/YREqaRS6ugn+xhmHW4U1B+I6npJPVCOMkAO0V8O0U9qKZO99NU76aO3UajXkq9X0sssJcfMJ9vMpquZRoY1kTRrTH2Jb2vgRyW1k/Gxkrq704I3TQITTTwTvEw08XR1IunktKCFJwjj5zLOJPCaFUepqqFM7aRMbaVcbaRcraFcL6dMLyLXTKerNY4M6zXGmjjmmXDmmnBm6AQmqL5UmgoinRySnAxGWnFU2kHkOQF0dQPo5DajqxPGfBPBWCuEaSaM4VYw/e0giuxAejoBZLr+dHhGaH8STd10mrld8XdzaOZm0dTtjJ8n4RN/r4knigA3nSSnG2+aXGaqStbLENbIMJbLa+Sb/vg7xQQ4FQQ6AwlyhhFkv95Y6jvUnkaoPYswaz7h1hIirBVEWmtpYbbRUtcSo48Qp08Rry4Rr67SUe8nzZpOZzOLDDObLmYOWWYe3c08euiF5OrFlMl+KuUk5WoXawcOp2b782J6/+67HNhzlwM1dzl94ibnT1zhdN2LBfWzAqhm0l+TI0/IkSfPiOqH5D6Xpq7vTV0pJ5kia1kuU1kuU1kXM5ERMpZVietZk7yetZ3WU9V5A+syN7I+ayPLO25hYdxO5rSuZknbo6zocIxSGcO6zlOYKFuZIpuYJ4tYJtNZLlNZIVNY4xXUG2Qkm2UYW2Uw271J6h3Sn51SRo0UsFvlskFns0p3ZalOZ5yJp8KKpcxuS74dRbIT2ZikjvAEvvJz5GfBz8+lncch1XXIdG0CPA7Gz6WjazPTsqgyEezx9jAeblvEuvWvt/E4rLQsllqGVZZhvTFUG8PblkWVZdhoDPu8aeo6Y7joFdTf9/ak/pZSXFX1/aq/rRQ/k3pB/XOpl9UNkvqnovjJh0R1fYK6XlTfl2bPSeoPHh2+5RXVT8TjxeEdUbwjiide7og/tySI2xLMOYnllCRwKzSMfeJyt20Cd9smcLVjLpdzB3GzYsgLj+9L+49TIsHMEJsfDY3hoHTjpoTwSKxG7klT7koA96QpD8TlfiMeL/UJ8HvShHvS1Esz7kszHkgTHkgTnojNt0RzSgyPg0J5EhTGk+Aw3gkO40lIOO+EN+edkHAeegK4pyzuK4s7YnFT2VwXP66Kh+vSlJvSjJvShNvKw03VjNuqGedUANu1PytMACtNAHt0JJdUOx6pKK6oNC5JFy5INhclm6uSxXekPfelEw8ljQeSRp3K5I5k8lDSuSm53Jae3JMc7kkWdyST70pnviedeVeS+LF05GcSz6+kLb+RVvydRPEPEs7/IyH8qwTw/4nLf8ink9Qvuxb4PIL6ReJiaMZs4qwklusEDqt4dqkOlNgJxDsJJDjxJDrxtHfiCHZj6G4nMNqkMcmKYbFOZq3KZIfqxAGVQJ3Us18lcEAlcEAlUqcS2SPZ7JUeHFQd2aFy2CzFbJIKaqQHRySVQ5LFXtWJg/KBqD4s3TgmXTghnb2iOq0xRX1IurJMpnJYktkqA9gv+V5JndvIFilnl1RQLRXskn7e810lS2UANZJDtZSxVRWyXfp409S92SOF1DRSwD7pSZ1kcVTSOKZSOSXJnJIk6iSHW71j6CyBFEsoTyoi+dmCk42C+tcXPfzlVZflIxc27r8eGXmN18jrNqz3yeqvCMluBPFOIglORzrZaXS1u5Jj9yDfyqev1Zd+VgWDzCCG69cZpRZTqRZSppdRrldTrjZQrrZQoNfQ1ppAa3s0Hk/ES9+rRC+nr15MkV5EkV6Cv9uaQLc9EW4m0XYFrexhtLNmEGsWkaTXkap2kKkO000dI1ddJE/doJe6Ra7coafco0Buky93yJN75MoDcuQJ2fIO3eRb9JQH9Av7Lm+kvEeqHCBVDpMmx+gsJxnY8i6Vze/SL+Iu5SF3mZv7p59qzuvjJPWXIaob/m6QfpNway2h1jJCrHkE29MJsscTaL9OgDMIf6cMPzcTj5uK6ybgetrifMxiga8aOdn2R/pPN5zvX1aKvOG7wHce8uHDx9cNn6j28RXnlQ/Ax9cY34WfDx/fLOLMBlLVRVLVOVLUGVL0aVL0aZL1KVLU6Vc+vi+Lhj4wLyov1vD8w9PJ1L79fzEyAiNDMTIEIwMxUoGRElISS7DdImy3EMvt5RXVmVhuJyxPR4zfV6sH6h+Kq9Vz2+9F3zEvK90mIrSWSO7tus3hN6vZV15F7cAN7Mp5mz29VzcK6kfTbvJgQUfSpQOL+7Zv7Ecd/QX0o75yIP9LEdR1kwY8I6KPUikHnpPUH8jpI/XlveUA/VQtFaqGMrWLkoYe1Hqjtwd1vaTuYRZ8Skmd9YmSusKKYawVx+tWLK9bsYz0PqY7EUR6AmniaYLxc0lzIhlqxdLPDKZcbaJcraNcraZML6dML6RUz6avnkYvM47O1hCmqcHM151ZaiJYYiJYbCJIdGIIdTsxyEpgkhXGCCuECjuIvnYQpXYoS3Uka3Ukb+sIJluhjLVCGOYV1X3sQLq5/iR8hjS1xxOLn6cDTdwkmno64vmUVQ4cTyv83XQmmCzmq76sljFUyQhWyUh6m/74O33wd0o/SFE7Iwi2RxFsjyfEnkKoPYMwaw7h1kLCrWVEWKuItNbR3GyhhdlJtDlAa32O9voK8eomCeou8eoxHdT3SNWH6GbmkGPm0kPPJ1cvIF8volAvoUStp2rwYPoVz35OTNftvcPBvXc4VHuHw/vvcPb0Da5du/bCUt8fnjTdMWlso6RuENXPp6nvUSYXGS3VLJEZLJPpvC1TWS7TWNd+IiPkDVYlrGd10gbWpG5kQettLIzZyszgbcwK3sIYmcviyD2Ml+2MlWqmyloWmbm8JSuYJcuZLwuYLwtYLLNYJRNZI+OpkjfYqoayS1eyU0rZbVeyU0rYrvqwXuezVOexQHdhiknnTdOJ8VYSg+1o+thR9HGak+tEkOWEEeOGEv0VlNTGr15UR3kcPM8819LjUGlbLDNBrDGGDUazU+vG19t5HDaaekF91GhOGs0ho9lhDJuNYbNl2GoMx7wJ6idK845SvKMUd5Tisref9V2leawU31aKH0i9oP5zeV5SPxXFz7y9qRsk9XdF8Vg0T8R6RlI7jYL6sZf6f/t5HxvS1haPxPBINLclgPvix0NxOCWJnJSO3AoL508Ss7kbm8Td2CSupuZzrXwktwaNeOGx/Y/Xf8eh4mJqpC2PUoI4Jp05Ix24IeGN5cbveEuO35Jm3BX3JXi4Kx7uiJ+XJl65HcQtCeemNOe2hHJZwrgTVJ+efhISzjsh4bwTGMK3gkL5VrNA7ojhnld8P5QmPBS/xjLot6UZN6UZt6QJt5Ufl1QTzio/zimH01qzQ4dRrVtySLfhhI7lvErhhqRwWnI5JQWclUKuSTY3pDs3pRu3pRs3JZtLKot70pVH0oXHksk7ks63pTOPpRN/Isn8UJJ4VxL5sSTwU4nnFxLHL6UdfyWt+RuJ5rcSye8kjH+RIP5V/PgfIvwv+aik/ufal3/vfxGC+tnrhn9+uoKlzdPp5YQwxWrCeeXhuPawX/sxwmpKWzeAtm4A+XY4A+woRlktecNqxUSrNTNMe95WqWxQXdml0jgoCRySRA7KB4L6oEpkv0qhRnLYrvJYr4rYqIrZJT05Iikck1SOSjq1kkGdpHFEUjkoWRyWbE5KGsckkxOSxmHJ4ohkcUI6sVFls12KOCTJ7JaiRkld35e6Pk29UYrYKf2olv5US392SiU7ZADbpYRNKoVqKWGHlLBdFbKjsSd1IXsknxrJY6/0Yq/0ZL/kcFKSuSixnJdYLkh7Lko7FksyYyWRs5LQ+Nxvz/yaKKkX1L+55TRu9989zUNEqKqqem6/5GT5FrL/MdDM49LKu3CpgUiPQxuPQ7LrEO2G0sZtS5ybQLKdQoadSXc7mwIrvz5Rbfrxmp7CED2dYj2NEj2PUr2YMr2Ccr2GBGscLe2htHDKXjoGxxNMgl1BgVlCvl5Mnl5MnF1BgJtAoJtEc7uAKLsvMfZQUsxMOpt5ZOm15OjN9NQ76KX3UKBqKVJH6CvHKZMzlMt5yuQCZXKxkVK5RLFcpa9co7fcZHDz42RINZ1lG+lSTYbUMLjN3UZRXRFeL6o/zbzXy9LU//b08QvPZ1/UohvffFv9ffiSKas+9Rzl75/iC9L48OHja8uzFVF8+PiK8coH4ONriNLad8Hsw8c3kFR1nmR9kmR9giR9lCR9mCR9mI76EB31ISLtIa98jF8W//x0Bf/29PFHpOnvn4KWNCyZhCXjsWQsRkZhZKRXVg9icPFybKcS2ynHdvt6RXVPLLcb5kvqH/bHzoapqxu338tEdI+MvJdOZP/b08cvnNj5fu27/MU1f9KiU/nx1vf44e5o2kgksXYb2rjRX0iZb+Pn8v7Tjybr/xBBLSK8U5v4kcR0fQnvAx+S1EcZ6C3v3SCpy5+R1H31FvroDc8lqXuYBXQ3s+lqppJpTSTNGk2yNZxEa4BXUufR+iWSOthtR6CndaOk7mO3YpjVnsFWWwY9Q4HdkgjP84stOjrhlNoxDNYDKddvU6aXUKoXUKxn0VdPpY+ZQL4ZRXczmNmqkrm6mMW6K2t0JKt0JMbPJc4NYoGJYaYVxhtWKK9bIbxmotmio9ilW7BNN2eeCWemFcYkK5QxVgiD7WCK7UCynYDP3Jva+LkEeKIJ8LQgyBNNsKc1gW4UQW5Lmnki8PdE4vEE4ecJQlmG3KxCDm8YTO3aGN5QZcyVaSyUmSySaRSZYTRzCvB3+hLglBPoDCDQGUqQPZJgeywh9kRC7amE2m8RZs0j3FpMhPU2kdYaIs0GmputtDDVRJm9RJk6ovVRWusLxKg7dFCPiVc/IF79kHh5l2S5Sze1lQK9kN7epNKIpHU4EveBmN73gZg+Unebowdvc+zQbY4fvsW1a9e4ePbqZ5bU9aK6Pk3dS+7zmuxlgcxhsbzFUpnBMnmTFTKBSTKZsc1mMVKm87osYKysZLJnB7MCNjI7cCNvyCLGygJGyzxmNlvFG1LNGNnNGNnFW7KIt2Qui2SOt9z3VNbKOKpkLFXyBuvVGDboMaxTY1gpE9nhqS/Ju1z3Y6EuZa4uYoouYLrpyXSTxTirI4OteEZaLehrNyffiSDbCSPDCSHqKyqpP472rh8bjGaX1hzUisG2RQ/XZoJtsdoybLUMtUZTZzRHjKbOGI5rwwld3+/4hrcf9XGtOente3xGay5pzU2tua80j7x9kp8q1Vj2u0FS/9wrqH/u5UdeSf1tMV7h7DaW9H7kLYtdT31Z7Ufe1x6LxRPRjQnqJ6J47E1SfyCpO3JcUnjYNpBd4rJLXKrF5XJOf26NHM3t4SOfO6YbKnfMz1jOBNnEUpnCI+XwQDnckWbclWZck0guSgxnpQPHpRMHpTvnpS0XpTUXpSVXVQTXVTA3VSC3pBl3xMMdcRtF9W3x57qEcV0iuSHNuSbRXJNWfL91Mk+iWtZL6qBQvhUYwjvNgvhOkyDuiOG+NOGhNPVK6npR/Ug83JFgbkswFySCQ6o9tao9+1Q79qp27FTJ7FYpHFJZHFVZHFLdqFNZnFA9uKS6cU2yuC5Z3JQsrkkOtyWrkRvSlbuSxSPJ5LFk8EQy+Jak823pxPclhR9IMk8liR9JIu9JIj+TDvyZxPIrifGmqVvwvkQ0pqn/RYTfy/Np6v89acVLv9ef5bN+j75MUv/+KbxuRTLRasEUK4q9Kog67ccu3YQdKphFOow5phVTTRsmmFaMsVoyzmrFJNOaN01rZplYVqk0Nqtu1EhnDkkih700SOoalcJ61Yd1MpyNqoR9kspR6cgxSeG4pHJE0qmTLhyUNPZLNw5Jd05IZ449U+r7sHTjqGRySLrxhprCbpVDnUpht5R5BXU+B6SXV1TnskXyWStj2SGVXgawXQayTQazXA1lu+SxTfqzU3qzXQrYIX2okQL2SD57JI993kT2QcnhqHTljHTknHTggrTnkrTljHTkhMRzWNI4IwlclHbkSSAR4hIiTuN2b9jWL7semjfVJ4r+GGjpcUh0Hdp5HOJchwTXIcl16O7YxLoOgZ5QQjwRxLpxJDn1ojrH7kGBVUilqeQ1PYJCM5w+ZjxFeirFehYlej6lejHNnRKaO2WEut0/dgxxdgm5Zh49zTx66Pnk6PkEu50IcTMIdbMIc7KJcHKJsfsTaw8h3nqdJGsc6WYOXcwisnUVeWoXhaqGvnKUYjlJqZyhVM5SLucplwvPSetSuUQ/6xx95AI95RRdpebFojrsLt+r+9dPPCc1JJs/LkX9ec5lLzu3NbyHb87tA3Ky7cZKXC+dp7SMT1D78OHja8+rdkI+fHxOXvkAfHzNUM8kMHz48PHNIcBNI1mf8ArpOhL1fhL1PhL0Xi81RNgDXvk4vyyWTF2DyPMTEu8/Fd69FcWqWTOxZAaWTMWSyVgygV3LLrJ/xf/FMq9hOyOwnSHYzgBspwzbLcJy8zGetq/8c70qgizDPz9d8RFJ/eF+ki8ju8uLJyl+9zTvhcI7J9vG49cUx8/vDx57Q480kc83+VQ96beMydjLmIy9VE96n6aSQhNJ4Nj88o+U9K6UOiplP4PkCAPlMJVykErZTz/ZS5naRW9VRYFeSZ5eTk+9iBw9j27mrXoZbSbS2RpLqjWSZGsoiXYlcXYZ7e0+xDh5tHS609QTSdPGvygAACAASURBVFNPBE084TTxhOHnCcXjCcHjCcb1BOF6AnE8ATh+/th+9WWzB1pt6W/HUG63ocxuQ5ndmlK7Nf3tj5asT3DDKLLbUGK3pkwvoETPpljPoI9+k0IzjjzzOj3NELKt/ixS/Viie7Nc92CNTmWyFYbxc1mvm7PSRDLfRPCWFc5UK4LDqjWHVDTVqgWrTCRLTQTzTDgzrDDGW6EMtYIp9ZYG/zz72N8TSaAniiBPS0LcNoS57Qh3Y4l042nuJlKUOJwDq89T+/Y5ts68yPZ5l9kw/SpRMpiqzKWMUnMp1G/hb08hwJpFgLWIQGsuQdZiguxJBFtTCbbHEWJPJtSeRpg1mzBrAeHWUiKslURaVTQ3m2huttPC7CbK7CfaHKalPk5LfYZW+iIx+jbt1Q+IVT+ig/yIDvIT4uTnJMsjctVOuquJ2NKuXkzvf4GYPnLrcx2/7z+VF6SpHzFE9jNTFjJLzWGuTGO+TGGRTGSpjOctWcJUmcdY2cgkWcUkWcksez2znJXMabKJMbKW0bKGkbKWYbKR8X4HGCm1DJajvCE7mSyrmCELWChzWCbTvfJ7Bm/LVFbJZFbIm6yUKfXCWsawVt5gjRrJKj2Q2XogU3QFE01vJpkejDVZDDcdmWrieMNqznArggI7jBwnhEw3iBQ3gNgPLWxoSCm38Dj4fyiR9lWhg+twUCuueMt07zKacY7F1ph4VhnNZqPZbWn2mPrS3qeN4YEyPFGKJ1pxXmsOGs0RrTmhLU5pzQWtOa81V73C+rFS/LnUp6gb0tQ/9/Izr6j+qSh+LJrvieGxV0A//lBCuoFHYnnLZ/t75bXLLQnjpoRzx1ve+7K04ohkclVacF/82CKB7Bc/dojzHLMllBFiGCkvLpM3P2M542Uri2UqD8TyYnNfbO6KzV1xuCsOtyWAyxLNRWnFBYnhgsRwRjpwWuI5J7GckVguSGsuShQXJYqzEsNRSeGIdOKMxHNO2nIqMIlt0pwqcdkiLgfEw3m7KVfE4YbYfNvf5rYO4KqEck0iuCotuCAxnJd2nJUOnJEOnJRETkhHTqokjqhUtqt0dqp0tqt09qhM9qtunFKZnFaZnFRdOKayOC/duC5duS5Z3JAsbkk3bnsf70hXbkpX7kpXHkoXHkkmTySDR5LOtyWN70knvi+p/FCS+KEk8Z4k8hOJ5+fSgV9KO34tbfgbiebvJZJ/kHB+J6GcFZtZIswRofuXfH/6InnU8NpQO4LJJoo3TRTTTTSHVQv2qkiqVRTbdBRbdDTLdGtmmxjGWa0Yb7VismnNNNOGmSaGeTqONTqN7SqbfZLOEUnkqCRyRBKpUcnsUGlsU93ZJBXskj4c8QrqBkl9XFI5KN2okRz2Sh7HJMNLJielE0clk6OSySlvcnqWmkiNSmevZLNbSr2Sur4n9X5vonqHZLNR+rNdBrK9UVAPZKsMZptUsF11Y6cUsENK2S757JA8dksBtZLPfunFAcmlTnpSJzleQd6F05LEJYnhnMRyVhI4J/GctztwUmJZJTFEiYdw+ejE6IgRL65O0PCd8arPfV8vPn/VpTzHJsO16eLadHNtujs2RY5N0jMStF5UdyDF7kRXuyuFVm+GmMH0sHvSy1SSb0ZQaMbSx0yiSE8n10yhuV1ImNODJu7H90IOdtuQbabTzUyjm5lGlplBe7uCYDftOVHdximjnT2QeHsEidYYUqxJpFnTyTBz6GoW0c0sJ1uvJk9to0BVUyR1lMhxSuRUo6wulwuU6/P0sy5TIhcokusUyB3Kmj5gQsfvM6TtXQa2uktli7uUh95j74xRn+lc82nvVT7Mp114c7P2sU9SfwLatcnNKiQny7Bk6hrfghgfPnx8o2io9OjDx1eMVz4AH18jfKsSffj45uLvptJR13mF9B7idTXxZgcdzPZG4k31Kx/nl8mHe8D85MbbLHlzIaun/h8smYsls7BkJuvmTWXTwknEt52A7YzDdsZgO69hO4Oxnf7YTimWp8Mr/zyviob+qSum1m/PxZNWNG7Tl00yi9SX7Xz/qZCbVdi4aOD9p/XPf9x31xc9caFd+zkR/lmSEdWTfku6/OlzpMkTkuQiYzv/OT3lIflyl2K5QolcoFyOUilHqVT76adqKFFb6aPXU6BXkGPm0s3MpKuZQoY1njRrFCnWMDraA4m3y4m1+9LWyae104NopwvN3TRvOjqOIE8b/D1RLzzGXxv1+nPj/nD1lBK7FX3tVhTaLRspsFtSZLci3OP/kb/Zzg0hx4mip9WLIj2V3noiBWYsueY1cqzBZFkVZFhFrFB9WaUKqFLdWac70cFtSn87mO26BVW6OStMJEtMCw5LCielJQdUFFt0c9Z5JfZiE85bVjgTrFBGWCGU2EGfa//6eyKeS1GHujGEue2JcOOIdBPoHldC3Zrz7F95jpol59k55zyb37zAxokXiJeB7Bk7giQ9ilRrPGlmCglmJh3NXJLNQtqblUSZzUSbnYSYg4SZvYSY/YSanYSZDYSbLURYq4m01jeW+o4yNUSZA0TrI7TUJ2mlz9FKX6a1vkmMekKM+g7t1A+JlZ8SJz8nTv6cVHmHSOmCJS3/YDH9shKUEzN28GbGj2ktY3lTljFVFjFN5jFTzWSGzOMtWch0Wck0qWKaVDFdrWOmZy1TnfWMlS1MkK2Mk52Mlj2Mdg4yUnYwUnbwmmxntGzgDVnHDFnJLFnCLFnAPJnHYpnNEpnJcpnGCpnMKpnASpnMOhnDJnmdrTKUahlIjVRQJ73ZrvKZofsxWffmTVPMWNOHoVYGk00CE007xlghDLODKXICyXaCSXf86eT608orpI2fS1Pv+aqtx6G1xyHa4xD5FRPV/n4uLTwO6a7DIa35gQjzleJPp0/n3YkTeW/0aH46bBibtGKXMVzUNt9SNg+UxXlvcvqG1tz3pqYfKIt7yp+Tuhl7vOnrK96e1D8Xm194+bnYvCdNeVea8lSa8WPx8J748VSa8F1pxkNvv+aH4s8tCeOeBHFPgrkrwdyTQO5KINclmvOSwAXpwGlJ4ZwkclvCuSBx3JBIHovxluL25754qBObbeLw/fQ+fD+9D1vFoUr8uJ4wnDPRnTgTnfpCsXB00s8YKXvZISU8EIuHyuKhWNwXl3vicEccbonNdWVzWTXlkmrGLfHjtvhxXQK5JkFckGguSEvOqhhOSDynpS0bVB4LdD5zdTrLdAordQc2qjgWSSLXu8ZTKVE8btmCB04YR8Sf4+LPeWnKBWnCZdWEa8rmhrI5r8I4ryI5plqyT7dnr4pjl4qnRiVyTCVxWiVzQqVxRKVxSGVQq7pyQmVwRmVyVnXlkurCFenKBcnhhjdJfctb6vuGZHNHsrgnWdyWbtyXrjzwiupHksF3pDN/Ip34nqTyPUnjB5LKu5LEe9KR96QjP5aOXJfe1MhYdskohkoNQ2QfJyY9/dz3nB8WQZ8kg14mqcNVBMOsWEbrnszTrVil27FZt+OIascB1ZbtuhUbdEuqdEtW6NbMNq2ZYtWnqKebNrxl2jDXxLBIx1Ol09kpOdRKOnWSxD6VSo3qxDbVhZ2qCwekIwekB0elM8ckmeOS4iWVY5JBreRyWLpxXDpzRLI4KWkcl84clS4cl3SOShdWqgJWqHL2qSR2N6an8xrLfddL6lzWqSKmqPrk9DavoN4mg9gqg9ksw3lbhrNHpbNV+rFT+lIjvaiVXPZKIfulF/ulJwdUDgdVNoe8kvqEpHNGEjkjCZyTDo2i+pTEcz1/Dn+65Bp/cz2Xm7WPG6/dLtfWV7z5uO+MnGyfZPuisD2x2G4HLE/zz/y7Ka5NuWNR6NgUOzaljsUg26LEeX7/hHoiiXcT6GJ3p9IMJs8qpKdVQA+rkJ5WBQVmFL3NePqYKcTaJYQ7WQS6KZ9qDF2s18i0xpFhxpFhxpNuxtPcyXlOVLd2+tLO7kecPYRE+3WSrfF0st4k3XqLLmY+3cxSsvVKeugqeulN5KvtFKrd9Fb7KFJ1FMtxSuQkA9zLlMo5SuQyBXKnkdImlxnX4XsMan2XAdF3KQu9x1u5m1/5PNvLzmc+Se3Dhw8fPl6Erz+1j68gr3wAPr4m+AS1Dx/fbPzd5Ho5bXbQwWwjzmwmzmwkzmwgzmwg1qwn1mwg7GN6kn0dUJZp7ANjyVhsWYEty7FkCZYsxJK52Ho2jj0Lx56ObU/xiurR2M5wrE85kfNN4cMX1y/r+90gqJ/tcfh33/2Xxp970e99WT3JXrZy9ZPKkd6sfcyYjL0fkdSd5U9IkTskymle7/hT0uQQWXKcLKmlt5ylTC7QT05709SHGKDqKFPV9b2n1Xp66SVkmWl0MZNItoaQaFfS4ZnEdCsnm2gn0yupEwlxY58r393As3L6WXpk5CEi9MruQ3NPAAV2S3KdKHKcFuQ4Lch2WtDdaUFPJ4p2bvBHtleMG0xXpwWpTgR9TT9venoY2dZAuljlJNgF5Fi5rFf5bFI5bFVd2K/qBXqtima3jmKrbsFG3ZyDqhXnpBVHJZo9ugU7dAs26+as8aapZ5twJluhpDmfv+f4x6WoI+0E6qrON6ao9y07R82is+yZf5Zdc87QXrpzeWkPJmWuJ8muINUaTmczkXQzhZ56Cfl6AwVqI0VqB6VqNyVqFz1VHT3UAZLUMZLVSdrqm7RT5whX94jQV2iuT9FCnydaH2tMUbfWV2mjbtFGPSZGfZe26ge0U+/SXn5GrPySnmo/lkR9IWL6Zcf0s//XMiWXiVLFVHmbybLx/2fvPaOrSs807ft9dzoi5ygJoUSQBEISEighEDkKQRGKyoGiCFVQZCgyiJyDUEIi55yKXMl22S57uqfbbtvdbXewPTNrZk3wt9a3vn/X90MHGaqoKuy2h3L3+XEt0NHR0Sudo7332de+74eZ2shMlTFTZUzXVl7Vbl7VbqaaGl7UAV7RXl7RHl7TLt7SFt5UGW9oPbPd9cxx1rOg6XZe1AJe0WLe0WIW+ytYovks1TyWPyKp1+oN1usVNuoFNmkamzWNnWYS+zWGoyrkmHKpVTYVpj9lth/znSzmOL1Z6sTxrtuKma7DRM9lkO/RK/DoGfgkhytR24fpGa5GfXh7bMin07dUUjcOPf5xi5BPq5BPUsinR8ind+CTFfj8amgqn82f3yCp/yosqf9m3Dh+mmO4a1pw2TbhrA1x3PE44dSnpi9bj+vW4771uG8cbprmnDU9OWJ68n0TxT/I4e/l8A9y+JXq675/IfEriV/J8Pfy+Jl8/kYB31MU98J12g/CovqemnFbrbipdtxQe+6rCbfVhmvqzB214rsS35P4rsSnUjhl3YhL6swdhbijEPcSW3BIzTihHlxoGsf3+45gs5pRrXwqNIBKFXJ5evYTt+EZctmtZvWSOpzkfshd+dxSFDcUxRXTmEtqxjX53DQ+18Mi+YrxuGx8zpkQx01Tqk1LtphEFtse7DbdKTfx1CmZvRrKCadeUD5IGsJHasYnasT3+wzjgUJcURSXWrTljIninPG4blzOmTacNO05ZjpRaaPZabuw08az2yZxwHbngOnBUZPKJdObi6YPp5VFrcnhlMnknMniovpyWdlcUjYXlMcN5fCB+nFT/anWVM42HswR5XCz2RBuNS3mTuMBXFM2D2w2HyuTT5TJPfXnjvLYo1cbeF07eFW7mKpdTNYuhusUw3WGETrLFFU88ff8TeL5SdXdTyuqv3i/FJPEy3YYM+1gFpkBLDKDWWeT2WviqTEJVJsE9pt4NtkurLSxLLCdmeV0Zq4Tz7tOHHOdOBY4XVnkdGW5k8xSm8tKM549JptKk0alSadSaRxSNw6rJ3XqwyH15+gjkvqYetVLYQ3gqNKpUxa1yuaY0hsqv08olXINZpaTw1ozigMmjR0a11Dx/ZD6JHQhC00pY5wJbNXEcHp6YoOg3qrJ7NQoqtWbAypil0ZTrgEcVAEVyqdcg6g0+VSZXKpNf+qUw1FlckQZHFYGx5XCOcVzRkmcVjfOKJlNpjcHlEe1CqnUQEpNS6THq9WftM/4zecRSf2nxAsl4QcZBEEhQdAPL/T16eUvkhl4TPZcpnguz3suL3ous79wnNw81JpEvycFTjFF7lD6eQXkukUMcEdT6I6k0J3IQOd5+rkTaB/0pUOQTbPg6y+89aIa4Uc1IcbPJMt9hUz3NbKc18lx3ibFnUS8N4JEbwzJXikZzlv0debQz5nPQLuWYlvGELuVYWYHI8xuRpj9jFYFJTpCiY5SouNhTjBaxxim2rCoPsFInQ5L6puPierXu39GX1WSoyOMan2bkS1v08rt9Uelo5+GJ110803f5+Hf1rN+zUWIECFChG8vEVEd4S+MZ76ACP8OiAjqCBEitPXGkOxsJ8nZTKJTRqKzngRnLQnOahKc1cQ7q4h3VtHaH/rM1/p/g4KcYXTpuI389I/w7AbyMtYSH70K31uB7y3F9xY+Iqqn4/mv4QZ9nvm6v40YaxvE/x+yH/qiLP6/Iaif9H0ffr9vOun0We3/8yVBXZ+k/ohUXaWHTpCsg8RrC7FaSke9ybyCowzVaUaao4zRYcapIpyqLme02ccIs51hZjND7AaK7RqK7PsU2iX0dd4iw32V3u4LJHsjifFz6eRnhVPUcTQNdW6o73aiAso2bfxKMflQGORnFtEm1JRcvyPZfgcy/fZk+O3I8NvRx29HX789scGT08udghb0DNqS7seT75SS444l0x1Bd6+IRC+XXC+HXSaffSabctOLZU47JnqtqDXRHDSd2W87cUxdOK8YTiiaGtOZCtOJ/bYj222HcNK6HSVea1qHGv3Rz+03pajb2+SGFHXFijOULz3NgcWn2Tf/FHvnniJReSSrgG4q4oXYavLtEoaabZSomlIdoNTsoMRsp8RsYozZzGizkRFmG8PNFoabPQw1uxhm9jDC7GOk2c9oU84Ac5IinSJDt0nSA5L1MSnmPNHmE+LMh3Q136Wr+SHx5j81SGrX7Yj0h9fRP62g/iLRimOWNvC2NvGS9vOGdvCGtvOy9vGK9vGGdvC2NjFDm3lbm3hbm5ipjczWet7WWt7UKt7xNzNLZczSBuZFbeV5zWeS5rCk4wbmaCULtITFWvCIpJ7Bmkck9RZNZodK2akS9mgUFRpMlYqoVBE1ppAa05+9Np8dNp11NpUlTjSvew5jfZeRvktO4NE78EgJfGKD+sR0RuCRHnxZYH8bRXVMKERKEKK/HyI7CDHQD9E5FNA3qE+BJ4d8UgOfPoFPlsQna9fynRUr+OHs2fxo+nT+tqSEXwwYwP8pfYtqNeasacVJpzGnbMAH1uGWra8J/8wY7ljDFVtfA/5DY/ilMfwXufyLAn4ph39UfcX3fWv5kTH8UuJfJP5V4p8l/lqWH8nhh1FN+MBpwqeNPD6Ry6dy+U7434/l8j1ZPpPhezJ8Ko9P5HNFnbmh1lxXaz6UuK2oejktj9tqHE5VN+G4enJcKdyI7sAJtaJW/TiogVSoiBOZqxu228enD+OziteRREgu0WrEnW4jOa84bqnJY6L6frgC/LaiuKI2XFVTbpqgQVJfNR6Xjccl43LCeBw3HqeM4ZQxnDUmnJDuzBElUGsSONc6jotqwh014oEczsjhUzl8JJczxqPK+lRbn/3GZ7/12W/bsc92pM50otzEsMvGsccmsMcmU2G7c8T05KxJ46J6c0kZXFRfrimDa8rikunLBZPN5XCt91XlcFX5HNZ4jsWN51z6DC63H8/lVqO53HIUl5uP4nKzURxs8Tr7nSms1jymawsztJEZ2sQMbWS6tvCSNlOiw4zSMQp1lwLdo0D3ydcDpqiSzyt++6V95f/6/MFXNqY8ae7rV933aZhisnnHFvOOLWahLeJ9O4A1Not1NoOtpi9VJoFKk0ilSWK3SWCtjeN1tyMz3XgW2x4ssUkscOJY7HTlDbcLU5wkZtt8lpvx7DF51JoUjpnuHDY9OawUjiiVWvWlVllhQZ3GYWVSrQIOqy+HlUmtsqhTJkfDSep6WZ3FFk3iHTORMlPAQWWwS2OpDs+OfiipK1VEuYrYoHH0DNrxvqazWVPZqskNbNNkVuktNmoitUqnXIXs02AOqoBKk0eFKaDcFFGtPOqUwyFlU2OyqTVZ1CmDo0rntLpxWvGcUgIVSmaBTaNKBVQqnyoVssLEPfH3/cXnKJIE/dPih7qFJfUAQv4oovzJhPzReKGkp36Mua7DdNdhpusw23VY+sixctNQG5qF2tHDTyfXLSLD608/dxh57kgK3DEMcErIc4eS7w4n0xtIy6ArrYJ4WgRfHvfSNNSBFqEYWgXxtA2S6eL3Jd2dwCBnFsXOQgY7SxlhVzLSrGOYXc0Qu5JRdh1jzBZKzA4mmD1MMPuYYA4y0VQy0VQzQYeYoDom6DATdIRSHaNUxxmvE5ToJGN1kqGqaZhZPUKnGKmzDNWVBkE9of0x3ujxGX1VQY5O0U+XGRR1n376hOmZ/5nbFX2ealvzh0jnP2ab9rvP4V++8z+e+WsuQoQIESJ8u/mm82gRInyLeOYLiPAXTuSNZYQIEZyogBh3FonOBhKcNWEh/T5d3WV0dZfS1V1KnLuEOHcJXd33n/la/9y4/mgC9wCBuwff3Ynvbsd3t+C7ZfjuWnxvJb63rEFUe95M3CD7ma/7205erse5KsuymeswrsOCmc5TJXDycj2uVq3BWPt/bS7Zw7pL6etnYX6RTPPFFPWn9NY9UnSR7jpCovbSVWXEaglLh/8dReYsReYoA00lxXYvxXYNxXY1g+06iu1qBtlVDDKrKLCLGGCXU2AXkevMI8eZFZ5J/TJp7hR6eONJ9kYS7w8i1s+lRdCFpkFnmoTak58x5KkqniWR4rSij9+OXkFbegZtGugRtCYlaENS0Oorf2fJQWtig5Yk+d3o4w0hycsn3s+hS5BBrteHKmVzXjGcVTST3VYcVwxHTDS1Jpo6pXFRsZxRDEdNNHWmM9WmMwdMJ3bYjqy37cn2v1w1/k1ERYUe+/hJkrptkEC7IJmhqVP4UcVvqFp3lspV9Snq8qX1Kep94RR1ovK4vuRvGaSbFOs6I3SOMTpOiWooVTml2k2p2UKp2UCJWcU4u5zRdhEj7XyG2ncZZOdTbBcxxC5huFnHKLODMWYX41TBeFVSqiomqIqJqmKSqijWFYp1jWE6S47u00ef0tPua3iz+ueW1L/7HNI0ikwN5A27PZygfhJlDQL696xnltbzplbzplYxU+sa7jNHa3lFi1ibXMYbWsO7WsV7ep+FWswSzWOFZj6WpC7TC2zWFLaHa28PajAVGkCV8tinERw0A9lnhrHfDKTKZFJp09hrY1ngRPOa5zDed+kXeGQFHkmBR5fAJzc8t7Nv4NEn8EgLfHoEPklh6Rv9LZPUiUGIjLCcLvGieNmNYrYbxXKnEfttFOudEDudEEucgD3j3+SjzZv5eMMGPl29ms/mz+e7S5bwyapVTJO4JZ9PTWN+aix/ZSyfG8MPwoL6ljFctJYb1vIda/ieMfxa4r9K/HeJXyvgF4rirmnNdWv5T2FJ/c+ql9S/kOGv5PCDJs35TqdY7id0537neD4NNeGeXD41D2W1w2cyfCbDTXXgjlpSqYFcVyvuy/BAhnty+UBNuaJ2XFF77snjrnzuyueCojmmVE45PbmiVlxWBw4rk7OK53114nefw4bMmbypHbypHYxQApL4eFoHTqgnV9WWS+pMtfpzVvHcUpPH0tV3FOKmmnBTjbmhJlxXE66ZKK4bj4vG5ZQJOGFsWFA7XFaIK2rMadOck6YlV9SIM8blujw+adKEz5pHUS6HT43HA+Nwx7hUW5/d1me79Xnf8ZnptmWW24HZTieW2hhed+NY6cRz0CZSY7txyKRw1KRyyvTmnMngojK5oGxuKJMbyuKa+nJNOVxRP64ol5MaRnW3LWxNmkNlzgrKY2exP3oWW2MWsiZmJas6r2JFh9W8GsxjvFbwprYzQ5t4S5t5QbuYqAqK9AFFusUA3aZQdynUPQp0l3zdp8DsYOdbmV/aZnydqPkqmfPHSOouasUaU8x6U8gmk8sGk80Gk81Gk8Zm05stJpU9Jo1y05ODpjsHTRIHTTKbbDxvOV150+3OYtOL2TaVUjeWUrczE9zOPOfGMsfJY5MZQa1J55ipvyDiiEnhiEnlqFKpUzaHlckR9aFCg8Jzn7OoUT+OqBc1yua40jmmdE4qlQoNYrVeZI6ZyA6TSZ36sEMTGiR1vagupEID2aMi1psS0v04lmkmm/U8WzWJrZrEtjDbNYndGkG1elOlLPaEt3+VJpcq058qk0ul6ccBk8VB05ca05dak0mdMjimdI4qlcMmmROKY5eNY46TwEHlc1D5VCifoyaOC1Pm0U4Ov/lc/NfPi8jPLHosWf2QZ71t/PeCF4rDD/UkCLIJBQOJ8kcT5U+hkfcGjb25NPJeearHGey7LHUcljkOKxyHDY6lW1C/P2seake7IIZ0dwDz8l4l0w7k1dS5bJtQxcL8jRSYseQ5o+jvDqOrn0UHP5WOfhpd/X50CHrQJuhCjN+LZK8fiX4WSX4Ovb3B9PGGkemNoNCZyij7DqPtu4y2yxlnVzPWrmGcWc8ou5LRdh1jzEZKzDbGm52Umn1MMAeYaCqYaKqYYGqYoNpws9ARSnWU8Tr2iKQ+zQjVMVSHGKYjDNcJRug0I3SWYl1lYsdPydAe+uo02TpPP31EP30c5pMGnmZ787SND/+WC2+Mtc/8dRchQoQIEb79PGtvFCHCU/LMFxDhL5TIQXGECBEeJdp9k3hnRVhILybOXUgXdz5d3Hl0cecR684l1p1LF3cerfyiZ77ePxdukELgHCJwqgicirCs3huW1Vvx3Y347rqwqF6K50955muO8KfnXJVtOBH7h0jq1hpLb31Iuj4mXR/RS7dI1SV66hTddIgE7SROa4nR+UPHKAAAIABJREFUAko7HqLInKbIHGaAqaTQ7qbAllHgLCDXeZcc5236um+S5b5Ohvsyqe5zpLmTSXFLSXEnkuo+R6o7ie7eOJK84XT1i4j2cxrS1M1CnWkcas+yGWu+UUw+PMm24fnm9AhakxS0Ij5oSXzQkq5hEoKWdAu+uma7VagJnULNaRxqRFc/hS5+JjFBL4p7JtPWiad2RhS1M6KYmTOStbYjpxXLCcVwWjFcVCznFMOpcJL6iKlPU5ebThT7zZ/6eWsSCtE2FEW7UCM6PiFx/VjVd6gLrYOutA0SaRck097rTu3861St/b2kflj1Ha9srqzqz83lP+Xa4npJPTgsqcfqWFhSH6BUuyg1myk16ykxKxlrlzHaLmKEfY+h9l0GOjMpduYw2L7LUPsew+1CRtoljLLLGGNXMM6UMd5sYoJ2MUkHmKhKpqqS51XJNFXwgg6SqJ+xZvr/+7VzQv9Ugrpi+kTG6jQv6CAzTdmXxPTv5fSj/F5Sz9A6pmsNb2o1M7W24XPvaDVvaxlztZK5WsECLeU9LWee3meRFrFY81nxWJJ6Gls0mW2ayCYzjt0aQrmKOKChHDBDOGCKOWAGU2nyOGSyOWT6UmkT2OjEs8ZpzmuewyDfIyXwSAh8BvoeRb5Hge/R/wuiunvgkxBOU3f4lojqdqGApCBEZhBikB9ivBfFK24U77pRrHQaUW6jOGmiuGGi+ERR/LTU5cOtW/m4rIwPN27k7oED3N+5k98uruBFufxtksMP5PA98/v09HeM4aY1XG6YT214YC1/awz/LPEb1Yvq/ybxW4l/kviZxM8fkdS/kuEnrsNf+1F8v2UbPknqzr1+edzt3ouPGrfmk1ATPvUa8YlcvivLfTXjghK5oTZcUCz35HJPXvhfh6NKo0JF3FSLBnlc/3mfe/K5ptacVWduqBE31Ji7crgrhxnqjaQGQT1fy7gvcavfNNbqFe4oivtyuap2XFZHziiRo+rDOXXloqK5pcbclccdhbgvwx15fKAQ19WMC2rFabXluGnCCeNw3rhcNj5nTCPqTDPOqBFXFHDUuJw3lhuy3JPlrrFcM5brcrhrLLeMw1XjUW599liPrY7HRselzGnLRqc9q21nXnC78KLblTlOIoucbmy1Pak1adSZ/lSbIRwzeZw0BZxRLmeVz2kN4KQGcUxDOK7BbNBwsjSadRNPsG5YNRu7r2ZD0hrWJaxhTde1rOqyjhXR61jcfQ/Ley3kTW1nsqoZq6MM1jWKdZ2BukmRbpGvuxTqFoW6SWH443zdZ5g5QN1b9x/bbnyTrHma+1yveNBwv48rfvfE/e6rJo0FNoe1pi/bTAb7TSIVJolqk8xB051d4XnSe0wO+0wO+0wm5SaFfSaJnTaRMpvMa053hrh9me7k8ZLTk/Fee150Y5ntxLHWpLFPRRxWOseVwnGlcMykcMykcly9qNQAqlTAIeWF09IZ1CmLw0qjOjyH+qRSOapMylXMUr3CQjOS3crliPqwSyVfkNQDOKiB7DR5lKmEGbaIeeZVNocrvrfpuQa26znW6DU2mRJqlUmVcqgwudSob70kN2lsNtlsNTmUmyxqTCZ1JpOj6sNRpVOrVGrUg0MmkRlOW2Y5HdmrfCpMP/aoP8+7XZncK48omQY5/fC5k37/nBXmFD/z7eO/F7xQAn7QiyDIJRQMJsovoZH/PI28N2nszaOJu4KmbhlR/rhvfKyRnssmx7LNseyylhLPpanfmvZBMt39HHqaflyYn0+mBrO5tJqyUVWsH1rBmsIKVvUvJ99OJNkfQHd/ED29oaR6I+jtjqGPN5Isdyw5bik9vQJSvSJ6eYNI94aQ4Q0nyx3FMPs2I+xMRtiFjLErGGtXM86uY5xZx1i7jnFmIyVmK6VmJ6VmT1hUlzPBVDLhC2nqUh2lVMcYr+OU6CQlOsmkpnW81Ok2hTpEoQ6TpX30VTl9dIAsHSdH9+inB+ToI7J1j2zdI0f3w8K6XlK/nrnna4/nv0k8/1suvHn0tj/2fNyA3CEMyB2CDbxI4CRChAgR/gPwVePoIkT4lvHMFxDhL5BIvXeECBG+SCf3FeLcRXRx54eF9Bxi3FnEuDOJcWcS7b4dZgYt/Lxnvt4/B26QRuCcJHCOEzhHCJzaelntHiRw9+G7u/DdbWFRvQY3GPTM1xzhT0+nkM+ymesaTso+mh560sn2R7m793+Toouk6AKpukKKztFDx+imapK0jwRtpYtWUJp+hmxbw0BziiJTxwBTTqHdTr6zjjxnPv2c2WQ7b5Hpvka6+2K9nPZK6e6NIckbRrw/iC5+PjF+Pzr5fegY9KFd0JOWQTzNQ7E0fWQe9fWKB19b8y39/ueK9prSNWhJTNCCTqFmdAzTIdSMTqFmX1n3/ZB2oWY4UQFeqCXThr5N3dYzHPvCzGRJpCjEj6fv5JxiuahYLiiWc+Ek9UnFcEzRjPFaEBfEfOPzlRw0pmvQmL5+M3oHTekeNCEuaPxUkvqL86g7KJlO6kFnpRKj3sSqD3HK4u7an3N5ZX9uLPsJ3TSAXnqZCbHrybdLGGa2MsKUUao9TDDbKDVljDdrGGdXMMYuZZRdwHA7jyJnBgOdWRQ7cxhi5zLUzme4XRSW1MsZY1cyzqxmvFlHqdnARLOJSWYrk80Opmo307SPETpHS/1PWup/fu2c0D9FzfeDip6M1ekG6qX0lyX1l2X17yX121rLu34Zc4M1zNRaZmstc7SOd7U6LKhX8p6WM1/LWKClLNAS5mspC7WIRVrIcs1mnV5lvV5hk6ayUVPZoTFs1kA2awD7NZQqU0i5GcQRk8FZk8wFE89pE8cp05Iq24L1TgtmuC14zmtKjt+YEb7HcN9jiO8x0PfI972GlHXvcO13UuDTJeTT8VsiqUNRAQlhST3QDzHOi+Ilrz5J/b7TiB22EcdtFDudEAutzwRZ+krEStyuqmJUUhIpEj/o3pSP1YL7bmvuqQkfKYo7JuCe8bloAvbZNtTZlpy3jXkQTkn/s36fkv4X1cvqf5D4pcSvw7f/Onyfn8rwfVn+KqoJ32/Tng/75nC7eAj3+ufxcdM2fNikLbdsE26Y9pxXN+6oKbfVlHvyuS+fD+XwQJarakud+nJGSdxVKCyn/ccE9T35XHY7cVXNuarGXFfAB3K4KYcXlYQk5iqDPRrGfYl7EtfUlmrlcUeNuC+Pe/K4pSbcVhQ31Ziz6soxpXFa3bikTtxUUz5QE+7Jck8ud+VwQwHnTFNOmhacMi05a1pwxjTjlGnKcRPFJeNz0rgcMQ4XjOWisdyS5aYs143lA1luGssNY7lsLEeMQ4VxqLYO5Y7LQduaCtuOA7YDB21nttgurLDxrLZJrLfd2WlSOGjSOGr6cEqZnFNfjqqQ4yrgsIZyUGM5qiHUaTiHS0aRprGsf+4kGwbupyxtA+tTNrC2RxlrkstYlbCRFXEbea3DEQq1jcE6zwhdZKguM1hXKdIHDNUlBukaw3WBwbrCIF2nSLco1B0KdI8RqmKs9j627XiaNPXXXfz18PNbp7/Z0EryWubf0VFvNNwnRi1ZbbOYYl9kkRPLEieWNbYru00iNSaZQyaZOtONKpPCXpPFAdOXvSaPPSafPaY/G2wvVtoYVtsY5jkJPOdkMtMOZa4tYo6TwHLblbU2ga0mnQMqapDU9aRyXKkcVl+qVRieO10vqY8rjcPqSY1J55RSOKXU8FiCAt61/XjPFlOrTOqUzS6VUKMCqsNUqIgDGsBeFbBFpcwzg3nHTGWzJjdcpLP9MSawyUzkkOnNYZPGYdOVKpPGAdObvSadZTaN1SaD7SabGpPF4bCgPmLSqTJpVJgebLfxvO524D2nHTtNLhtNDptNDvNsKs1DIQbkDnlizWR+ZlHkfMKfEC8Uix/qHq76LiDkDyfKn0Aj/yUaezNo4i2gqbuKpu4WmjkHaO7U0sh74SsfLzXw+OStIsYagySOHbhA7ZazrJi+hSSTyd5pG9gz6TQ7Xq5j0/hDbBhZzdohVawpqmRVbgWrCivpbUeR5o0h3SuhnzuNXPcVctwpZHul5LqTyXBHkeINIM0bSG9vMBneMDK9kRQ60xjqvMlQZx6j7XLG2pWMC6epx9r1jLMbKTFbKDHbw5Xf+8OSuoIJpiosqWsp1eGGNPVYnWKMTjNCFxiqqxTrJi8lHiRVq+ijKrJ0jmzdJ1v3yTHfob/9iOKmNxjS7Hv01S2ydZdc+8ljaeod01/lv35e9MTjn6+T1E+zPfumi3Me3v6HCuYFMx3yM4u+dOxXtmljRFZHiBAhwr9zIvOpI/wF8MwXEOEvjMgbyggRIjyJOHcRse47xLiz6mW09xadvTfo7L1GZ+9VOnuv0sl7lU7eK0R7bz7z9f458N0NBM55AucsgXMqLKsPEzg1BE4lgbs/LKq34v4Hmc39H40uofokZVLI54OqgQ0nkh6eXHo0QfFVJ+LjtZVkVdJNNXRTLUkqJ0E7mVf895QmnSDB7CDafZeO3mvEuW/T125igNlPod1GvrOWPGcuOc5Mstw3yHBfprf7PKneRHp440j2RpLgDaarP4BYP5fOfl86BL1pG/SkVZBIi1CXxwT1o1fdTp069TEp+aTazk5+UzqEmtE29Hi1duNQG5qG2tM21JRm3zATevHM4oYTZ2dPX/tKMTpQmWzXRM4qkXPqyvmwpF5v+pLtf3WteEyoEel+Ewr95oz1WjDUb0Gh35ycL0jqDt8kqYPHJXXHoAeflk+ik3pwb1cqd7b3posyiFNf4pVDonJJUj7dNIAepphUbwS9vFH09sbSxy0h051AnvMaBc5rFDuzGG7nMdS+w3BnLoXOdIqct8OS+h2G2HmPSOqljP6SpC5jotnMJLPtMUk9Miyph2Ze+ZNJ6ifNW7xe8eAJkvrLFd+P8+jtG3hbZbytDczUemZrXUP998O67/e0nPe0nLlawTy9z3wtZbEWsETvsUxzWaa5LNcc3tcc9moklSqkSnnUKJtD6kO16UeVyaLa9A0LzZ6cN905YxI5Zbpy1rTmmG3JBqclC5zOTHVbM8ltzjjfZbTvMtz3GBxOVOf5HtnhNHVqeDZ17LdEUD+kayhEehAiLQiRHIToGdTPqO4Yqv98dKh+nvaUPi7/7VZWw9/4b6+JBIkeEosU4q5a8IFpymXTmLMmimobxWo3inVOwCrXZ5fTiP1OIy7ZNvxcjfiVfH4tn9/I5ddy+I3qE9R/aww/M/Xi+rcSf6UW/FCWv2nanP/UrAXf7xzLh/1yuTViFNczi7jVKYU7TaK57HXlmu3IAzncV8CH8vhIDh/LcE8hLimaWvXjkqLDUtp7RE7Xy+o7iuKyOnJBMdxRiFtOc+6FGvFRkygeNG7BaOUiiRclPrTigePxocSHElXK45racDf8uPWJ6YBras0VteWWGnFB0dQqiwMq5oAGcV6x3FKIezLcleGWxDXjcEUhzqkZp01zLirEFbmcMS611uGIcThtHE49FNOyXDWW48bhirFcMIYT1nDcWOqMwxFbf/+LxnLctOGwbU+d7cQhG8tO25W1NonNYUm91/TiiEnnpMniuMnmhOnPSZPPMTOA4xrYIKl3dniZVzrepJfGU5a3iw2ZW1mXvpU1vbYyI7qa6R1rGNfoEqObXKNAZxjd6BaDdZVi3WC0zjBJhxiv44zWaUboPEMaJPUHYUl9pz5NrXN015jH9iVP00DyVbNevyiof8/36aBXkMSurAx66S7t9RuGmtUsdbqw3OnCChvHFpNAlUmiznTjsOnGkTB1Jo09Jo/1ZgyrTAlLzESWmzzW2VjKbCzLbDdWmjw2m8FstBmst4lstEnsMH04qAKOK4UTSuGkUqlSPoeUS43yOaJMTiiNE0rjmPpwRD2oUTqnlMoppXJAw9igybxjJrHc9uWE6uc/l2sINcqnRgXhFHUhBzWQchWxW8NZZsYx34xmnV5ksyazTRPY3kD96IP1eoHtZiDHTCx1Jo5dpifbTRo7TRoLbU8W255sMOnUhqvJ60w6h00aFSaNSpPC+zaWmW5bltkelJksNpgsNtgsltvMx7Y/Nqgf17J4ZnHkXMKfATcUgx/0Jgj6EwqKifLHEOVPppH3Ko292TTxltDUXUszdzvNnXKaO0dpYS/S1N1BEOR86bnqn1n/d7d0+iquXLnCuROXqdlwlsrVZ6hYcZryxad4KWMuvVXMtqm1bBhVw7oh1awpqmRlXhUriw7xfmEtOXYaOe6L5LqvUOC+Sa7zIv3dSeQ5z1PovESKV0iaV0Qvr5h0bwiZ3gj6OxModl5lsDOHUXYJY+z7jLWrGGfWMs5saJDU4812xptdjDd7mGAOUGrKKTUVTDDVjFct43WEcTrOaJ1htE4wSqcYrZOM1Lnw6IG7FDW6TZY+IF2X6KMLDGn+GTn6tIHC0F2ydfdLdd9PU/v9hySkvyiqvylt/bvPobHN+YNeI8Z1+O+fr+I3n+srLz4t27SRAblDnvnrOUKECBEi/HmIiOoI33Ke+QIi/AUReVMZIUKEJ9EoFE+s+84jYvpVOnkv09F7kY7eNDp6z9PRe54O3lQ6eFPp6E2jeZD1zNf9p8TzXiawNwjsNQLnCoFzgcA5E05WHw1XgFfge3NxQz2e+Xoj/Onp+ciM2sxw9e/XVXt/laRurxeJ10bitZkEbWV24S+YO2wdg9rcord+RG/9iB7mKjHuEtr642nlD6azP5Y+znsUOKvJdeaS47xNlvs6fR5LUY8Op6gH0sXPJ9rPoVOQQfsglTZBN1oGXWkWiqZxqP1jP9e5ivoTld9UVd7YerQINf7S78WPakqLUAzNQ51pFupIky88/qMU5hQ/tRhdq+lh3uS84jmvWCa6LZ/8uH4z8vxmvO224Q23NS+6rXjRbcVYrwVD/OZPlNRfTFI3CbWjWagDzUOdaRmKoXUQR5sgnnZBUlhS9+S9cZuoeeca3931T3yy7Zd0UQY3NvTl6pp+JCqXZBVwddHfMDru7bCkHh2W1OPJdCeS5U4i251KP/cF+rsvkee8SoHzRoOkHuTMZnBYUo+0ixltlzHGvs94s5ZSs54JpoznzGamaAdTtZPntZtp2sML2s+LOkCOPv6SpJb+OFH98DVcNv3/0Fn/2kBrHeXlov/BpNw6+utDBug2o3WWF7WfWdrATK1lhtYwQ6uZqZXM1kpmaxVztIp3tJJ3tII5ep9ZZhFztZD5ms9izWOhFrFAS1ioxSzTXFZoNss0l/f1Du+H/79G01mn11mvVynTS2zUNMr0Muv0Ogc1hEoNoFYZ1KgftaYftSabg6a+aveMUjir7pwxSZw28Zw3bThmO3HAJrPSieFVtzXT3BZM/oKoHhSu/c4J/92nBj6tQj5R34Jt0h9C51D9up2o+hMY/+vzB/XP8Y1f87vL/8h/OSt6SmzKGcYepxFnbGNqbGM2Oo1Z7Uax1A2x1vVZ53psdR0+sIYfG8NPjeEfjOEfJX5hHL5vAv7GhPg7hfhXiX+Ww79KfK5m/OeoZnwsy49bt+XjmO7cz+jP9eyBXE7O51aHZG42iuW6QnyggI/k8Iksn8rwqQwX1YUqFXBMfbimtjyQ5Y6iuKsQdxVwTx735XFbjbiiDpxTHDfVgrsKwmnoRtxWIy6pNRtUzL3MaVxWez6UCVMvqe/L4YgyuS2f2/K4I4/b8rmjEKeVxEV14p4cbinEZbWnVplUqx/H1ZNjpjsnFc0Vhbglw2053JTHDYXC+Jw1llrrcMg6HDUOx4zTIKmvGcsmx6HMsRyxhjprqLGWQ8Zy2DhcMQ6XjeWkacMJ054jthNHTAxHTRzbbCJbbTcOmBQqTS9OmHROmUxOmmxOmn6cNHmcMAOoNqOo0BgqNJ55WsMIXWDTiLfZMGAvS9MPMiuxlomtLlLa4iIlzS4xrsllCr2L9NMlJjQ5zVidZJrKeV6VTFENE1THGJ0KS+rLDNJ1BuoaA3WdQt0mX/cZZQ4x1uwnWaOfuJ/8Q2ZN/+5z+KAi4wmCup50fcLy/CUUm/2012/poH+lk35FhjnPa3YsK2wcq20cO00iu00iB0wSh0wyR003jppkjppEjplEqk06GzWM1XqO5XqeVWYAu0039plE9plU9pgCdph8ttg0ttokdpg0KpTHSaVwXOkcVg6HlMtxpYcFdS9OKo1T6slR9aBOaZxUCjXKZ7fGskfDed0Ws8vkcEKp7NOIBkldn6IupEJFVIQl9S4NZ7UpYZUZxEq9xiZNYotK2RZmu0rYoXHs0Fi2mOHsNl2pM90pM3HsMD3ZbVJYaLsxx+nGRtOTWpPOYaVzWL2oURp7TC8qTQqrbSKznPa8b7uzwfZhg81gie3DLCf9mW/T/iPihtrihtoTBAMbUtT1Vd/v09Qto5m7i+ZOFS2ck7S0l2lp79LKfI/mTh1BUFC//be24Zj00X3+8cpLVLxfL6j3zT/J3ndOsHDoFrZMPcz6UYdYO7SGFfnVLOlTxdKcQyzOrKGkxVIKnbcocKYzwJlJkZ1NvjONQuclipzXyHZLSPUGPFb5ne2Noch5kUHOKwxz5jLSWRwW1asfS1I/lNSlZi+lZj/jTTljTVW9kDaVjFE1I1XJKNUwWnUM0XmKdZU8PaB/eM700BZXSVUlaTpEti6Qqw8bBPVDEV2foP4o/DWPS+pPKv73Nx7nP0kwf1NN+De9V2ijGXTXj+liq2kS9Hvia6FDKJrYoCsdgs4U9Y/60vf6uuO7Z/06jhAhQoQIfz4iojrCt5hnvoAIfyFEBHWECBG+ikahOKK9t8Ji+oWwkJ5Ce+852nsTaO+V0t4rpZ0fxhtPa3/wM1/3nwrPe42Q/YiQvUfI3iawN8Oy+hKBcy4sqo/g+eOf+Voj/HnICDyGhSuAB/ke+WFh1dVzv3bf+qT6Pl8didZ8YrSIWC3hrYKdpIfl9O/5nF76jE7eTFr6RTQLMmkc6karIIFUd9KXJHVPbzzdHktR96eznxVOUfd4Yor6IctmrkOqX2N+ZtFjqfCHP8dvPhdD+w/70tcGoWa0CRJoFXSlZagLLUIxNAt1ommow5fuawPvD0rvXp2eyVpNZ7smMsU+Lqe7B00Y6bVgutuatbY9a20H1tsOrHDas9l2Yr3tyHKnA/OcdrzhtmVAWFKnf6Ok7hiW1LFhSZ0QltTd6Rj0pHOQRieTSrTSiFU6XZTB9fV9GRH3ConK4/LSzYzWVEY7LzRI6nRvXIOk7utOJtudSq7zEoXO6xQ50xloZzLEvssw+x4j7MJwsmgZ48wKSsxqSs1aJpgNPGc2MslsYYrZxlTt4HntYpr2ME17eUH7HpPUy6cvbpCQD/ljKr7vVvx/jwnqev6FjvoJme1/S4J+TrJ+Sqp+TJa+Qz99SJ5uU6hr9DO3Ga9qJqqCqSrnLZUxQ+uZoTXM0jLeMYt4VwtZoAUs0nvhGu8lLNIilmoeKzSblZoZnj89iyV6j5WayTq9wXq9RpleYpOmsUVT2KZJrNV0DppiKlVIjfKoNf2pMEUcVj9OqDcnlMoJ9eCMkjhtEjhjunDEdKPCdmSm247X3da85LZimtuS59xGjPNdRoTT1IW+R25YVrf9liWon5bmX1j3wxMYvkS0RFeJbq5DauAzMvAY4weschqz3G3EEjfEQjdgueuz3HM57Fi+aw2fhyX1z43hH43hJ0bct5ZPreXHxvCTcB34P8rwM1n+s1z+tmVHvtu1Gx/3zORGz0KuJPfng+7p3IuN5+MWbbgeRHFZDg9siO/IcF3tOao+nFAvrqo9H0rck8cdRfGBmnFHUQ1zqu+oERcUy2V15KKiG+T1LTXhrgLuKsR5daFG/bmlpnyg5lQpjwcy3JfTIKqvqj1VyueWXG6GJfVdBdxWwBW157QSuaLW3JXLDYW4qHacUjw1JoVq07VBHJ82bbmhIJywdrgljxsKOGYCDlmXKutQa5z6um9juWoMs12HOa5DhbVUWMtBazlsDOeM5ZR1uGYsZ0xrTpv2nDKdOGFiOGHiOGwSOGi7cdj04KRJ5YzpzTllcE59Oat+nFMeRzWMOo2iRuOoUClztYZROsc7KQ8o0F4KdIBJHa8wsc0lStrcYFTrW+SojsntT/CcDvGCynlVu3lJ+5imcqaqigk6Gq7ZPc9gXWaILjFIVyjUXQp0j9HmIOPMTsaa3Ywx+0jWqH/ze9Y903/9REHdR98j2/k+WeZ7JOjndNC/0lH/RGf9kmj9PbH6GWPNMlbbODabePaYRPaaJHaaeHbbrhwyCdSaRI4pkeNK5JgSqFQ6+5THHg1mq0rYoSL2mkwqTTJV6k25ithhstlpktltelOlbI6oL3Xqx1FlNsjpk0qjRv05YLqxTqmsVwKXkxI5mpzHwk5DGW/zmG3rL6g5odRw1XceNcqnUgVUq5BKFTUkqQ+okJVmAmvNQN4309msCWHGsVUlbNUYtmsM2zWa9ZrIWjOQ/SaZ/SaWHaYLu013yk133nQS2GC7ccSkcMikUqdeVKsXO2wfatSDdTae+W57NtpelJneLLS9eMNJ4w0njc7fMN4jwp8fL9QVL5RAI+91GnuzwlXfdbRwztDSXqeVfUBr8wNam5/QRv+Eb/O/8rjg4rkrHNpynh3TT7L11RNsfukEG6ceJ11jWTvyMCsHHmJVUQ1Ls6tZlF7NgrRqXmu3lWF2AQPsPAY57zLYzmOgnclA5zUGOdPJc6Y8sfK7rzuaAncyQx5LU9fPpi6xmxhvtjLe7GCM2c1Ys58R5hBDzE4GmwqGmZ0MN3sZYcoZpjoG6Tx5ukM/fUSB7lKk2wzWdQbqA/rrI1J1kD46RqHukq/7DYK6vz4Oi+kPw/OoP3osUV2ge6RrK82V/lTbpYcC+mHd9tPyRUn9oOL/obt+RDf9gG7mM5LNd4lxDtAkyMaJCvCjGtEu1JGuQSKpfm/6ebks6LGE2pGvc/Ht/rRQi2885nv+xa+BLhhzAAAgAElEQVSugo8QIUKECH/5PGu/FCHCV/DMFxDhL4DIjJoIESJ8HVGhLnTyXnpETJfSzi+hrT+Wtv5o2vqjaOuPoo0/MswI2vnjnvm6/xS4QTYh+31C9ruE7KcNsjqwtwjs9bCoPoPnT3rma43w56Fn4DPZc3nOdyn1XUb5HsW+R154Tu347OI/eL/bSsPpqNfZM/039NDVsJj+Mb31I3rph/TWD+itz0jVx0S7y2gapNMolNCwphZBHN290Q3zqB+V1HF+ITF+Dh2DPl9KUX/Vz/joFbdfTHqcq7LYwKNxKOpLX9cqiKNd0J22QRKtG2R1LM1Dnb8kqp+fNu0PTvH+tOLnSPUX0k1x2/Cc25KjJobDiqXGxFCnLhxTHEcUR43pQrmJYbeNZpPtxCqnIwucdkx32zLZbf2YpO761JI6/kuSOtrvTYzbh8qZVx+p++7HnEGvM8/MZbZ5lxnmHYY7075U912fpJ5CP3daOEn9CgXO6xQ60xnszGGonfeIqF7OOLOS8WYNE8x6JpqNTDKbmWy2MkXbH0lS10vqF7SfkTpHSIu/NvnztLOnf/c5jMk880RJ3Um/oFer35DZ5td01V/RTZ+Srh+QrU/orwcU6BZFus5gXWK4zjBGJxivw0xSBc9rLy+ZrbyptY9J6gVazAItYbEWsEzvslKzWKGZvK93WKGZrNZbrNTb4ST1a2zQK2zUC2zRVLZqMls0lTK9yG5TQqUpptwMplIDOaZMjimDE+rFKaVwUt04YtI4blI5Zrqwxbbjbbf+dfKa25oX3MZM8lxKfJdRvssQ36PEc8n5d3isnJfrsXhmMYU5xcT6Lgkhn/7hC3B6BT45gcfzXsA7bojZXsAsz2eF63DTGr4bTlL/JJyk/hdj+PuwtP5Z+P//JPHPMvy9LD+T5Sdy+etWiexTU+7EpnE3OZU7fTK507sPd1J68Xmr9nwu8SOJD9WMK4rmjLpzWj24odYNSef6KnAvnKSuF9S31JjTSuaGWnJRMQ0p6rvyuauo8Nxqj7NK4IRSuCufD9ScS4rmgcxjovqBxCFlc0Zx3DAud+VzR244Ve1xSR04rExOKYE7crglnwvh+u7zphG1Jo6DJpVDpivHTHsuqCXX1Yjb8rgnw3VZThqPIyagxvicl8c1U5+anuk6zHIdNjiW3Y6lzhouGsMZYzhrDRes5ZJpzQXTjkumIxdMDJdMFy6ZeM6YJM6YHpwLS+qzyuCM+nJYRdRqMOUax049T5leZ4XmMkVryNVu8rWfftpLug4wvPUVJnb5IT20k+5aSYbW8kb0Tiaphle1i9e0k1e0lxd1IFz3fYwxOs0YnWKsTjJUlynSbcarlle0kalmExPNVsaZHYw2uxll9vJZxW/+Te9bP6743RMk9Wdk6Lv0Nd8jXZ/TWz8iUX9HJ/2SaP0DMfo5XfRTuuqv6a9jzDSj2WES2WHi2Wrj2B6eV73XJFJpkjmqJI4pgaNK4riSOaFkatWHPRrKdpWwUyOoMJkcNj2oUx/KlcNe05t9JoNq5XFY2WFBnUqt+nFIuSw0cbytaM7kTOJM5gSOZrxA7YB3ObrmELVT1lBiUjnRtA8nlco2TeKQ8qhSIdUqpFoFYUk9iIMqolxFrDaTWGMGsdo8xzaVsE3j2aZxbNEYNmo0ZRrFFo1iu0azxQxhj+lOpbpRZaI5YBOpNskssYksdOKoMz2pNT3/f/beM6yqNM33vp9npY0ZUUByRrKAiICSo1nMqcpQ5pxzqWXOOSBmEVHMGROVo1Z1T1f3TIeZc+b06Z70Xu+875x3zqdzXb/3A1saK1pdVWPN9P7wu0DZ1+bea+21ePb6rf99c0IlcVB1Y4dK46jqyiGVyCrDl60qkdU6kalGCmPNeMaa8STbX74ZzcPLx3ZSaGtuoq25k47qXXzUp3RSf0Nn+X1z15xnx9KzMS/POL3vKnvnX2TzmHNsGnGODUPO8cagGqYn7mRV4WlW5Zzg9aKTLEw6xvzYalbEL2GAWkGxXkWxsZBSvYRSvZwiYwolxnRK9Sy6WcUkWfmkWEWkWqWkWxVuST2cEmM2/fRy91zqN+ivNtBXbaFC7aBAbaJY7aRQ7aFEb6JYb6ZEb6dM7SZfztJLbpElD+gtDRTIPUrkBkVyh0K5S740kCON9JS3KWz9Pjlygzz3+IEceZNseauZntJIT3mzWVrnSCP50kCR3KVAGsiTB7xb9a8/2nW4lpJaRAiRo25B/QEx6l1i1NtEqzeJVo/pZE3E8HIIdEKJsxPpYWVRZJYwUA1kT+oYNgZNZaEs4mB6Fb+o+ttvXGd7AioePHjw8F+XliPdPHj4CfHSC/DwE0Zp/dJPnh48ePjp085Jw98a8ZyY7mRX4GOX4mMX42MX0dEufA4fu4Q2zn/uttem0xOX+itc6jNc+qlbVr+HS7+NSz/G0fdw9C1MJ/Wl1+rhxyHVsZhqmUy2TCZaJmOsP4nqQvec2jjHxtc2UVq/8N9fl4TSWYYzN/dN0tT1FunpT0iWj0mWD0mW90lS75CoHuFvzcLLFfql+tq5goiwioi3BjXPow6zcwlyS2pfJ4GOThTtXSG0+Yp0c0u0Y7Fi2rrmGnMzi1g0408XsVyu9s89vr0rkAAnCX8nET8nDl8nlk5OFD5OBN6uUDo5UbRzBdDG5fedUtRf3FbDpCPDpCP1Es0lieKSRFEvkVyUCOokgloJ54yEcUKFUqVC2K+C2K4DWWcEsNTwZ4bhy1izEz3dkjrOaUOE05qAr5hJ3dTuOwBvV/BXzqQOcBIJclIItlMJtbsTbvegt5nHPNWPTTKUZWoiU9VMJqkZjNczKDFGN0vqNHMI3c1hZJgjyTTHkGWOI9sYTy9jIrnGZPKMaZToeZTrRc2tvgfo1QxS66hU6ylWBylRR8hU9eTq7ZTrmWTrdfTSG+ipl1FqjKXCGE+sSv/G996Lttb9tyd8haD+PYHy9wTIX+MvT/GTd/GV+8TI+3STj+km75MujWTKA3rKfXrJbQrkJiVyjb5Sx0CpoVJOMUoO8orsYoasZp6sZL6sYL6sZKEsY6ksZLnMZY1MZ5XMYpXM5nWZzjqZzBsykTUyzd3u+1U2yzi2ymi2y3C2y3C2yUi2yDh2yjD2S3+OSAmnpQc1ksp5t6Q+I6mclzhOqnB2a39WGv7MNvyYbvrymtmGcZbJCMuk0jIZbxmMsQyyHYvg/6QJ6helZdI6wmWT4NikOza57i4SQ2yLV2yTHYbmuta8qTVPlOJzpfiNm58rxV8rxSfK4OdK8ZFS/FI0vxWDv5ZWXJYOXJLW1IjmtGg+iM1mi2i2iWafaJ76h/BEhHelNbckjMsSw1UJ46F4uWdNt+KROxH9UFw8FqNZUJ+XOG5LR26LD1ckmIdi80hs7osXjaKbuShRnJMkjkge96QdZySNW9KJRlHcF5dbhCvuiRenJY3b4u2eS23wQAzui8l9Mbkl7Tgt6ZyUdM5KKBeVyTXlcFN5cUPZXFcm15TJZWVTozpwQXy4Lt7cljY8FJNroqhXmsPa4aLy4r4yWGxazDZN5poGaw3NWa1oUIq7SnFdKS4pRY3SnNQduaB8Oa+6cEEFcVGFclFFclHFUKfiOKtSOKUyOK56cVj14Yjqy34ZwkZ5jQ0ynemyhemyjUmddjFA9vCq6yDjI98hVjbRVy5RKTVMi35MrKyiq6wlQdYzTHYwVbbxmuxiguxljFQxXE4wVE4yTE4wWM5QLpcpkLtUSjUT1euMVRsY6b7BZqDaRh+1kwq1lz7qEIen9H/hv5dfRap82CynU+UD0tQHzYL6GSnylEj5nAD5NSHyK0LlcyLkZ0TJU6LkI4arhWzTYezQYexSEexVkRxSsRxRXTmq4jil4jglXTkrsdS6RfV5iaFOunJa0tgv5eyRPhxTGdRIHKclnSrJ4ojqwVlJpk4SOSlZHJJSLsal8e6gNdQXj6e+9xjqe4/hZMUyjr22h+v1V6ieU03NxPVcSB/CJklkrwxyt/puEtTPJPVhKeKI5HNI8tmoRrBTpbNZDWGbDGW3DGSP9GeH9GONqmC5KmWdKmOX6sM2NYjdKpcDKpZaieW48ue0CmetEcY4M4jTKoEzKp7TKp41OplqSeS4iqVa4jmootmgEplgJDHNSGWYGcswM5YE2/eln7c8fDuOk01rcwGt9ZJmIdryWLpx4wZ1J69x/vg1aquvUb3pCjumXmD94BrW9a9hTZ8aMmUsuTKZHQUN7C5/SKFMpb8sZ1bAKgaqNQxQa6lQqyjXK6jQqyjViykzZlOu55JtjCDxC3Ops81KepsjyDWmUKaXUaJXUqzX0NOYTa5eT2+9liK1gTK1gXK1hUK9kTx1mF7qJFlyg15ymQK5Tqlco1SuUyo3KJGbFMhdestDstztu3OkkTx54E5RN5IjjeTIm25R3SSrs+RN9+PfopfcpcAtu5+RKD8jQ95m/5ShX9p2PwQt12TPBHWMep8Y9S7R6i2i1WOi1UOiVANR6h5R6i7BVjGxdjzdrUwKzGL6q4GMkbFMl+kskaUskaXsSx/VvH89ktqDBw8e/vLwtP328BPkpRfg4SeKZ2HqwYOHF8XHLsTXHvicmG6S0Xl4273wdnrh7eTg7eTQwcmmg5ONt5NDOyf9pdf+fXCMWlzqb3CpX7WQ1Z/g0h/g0m9jWRNeeo0efjxSHYuVpsFi02C+aTDDMplgmYy2TAbbJkXuObWpX0hY5mRbXKrW/OOTfG5XPd9y+U71WyyaYZCTbRFrTiNb76KH3kI31eCW0x+RLB+QrN4jSb1NomokUT0kXt0ixFhPayfpK2v1dsIJtnu6JXXvFpI63i2pg79xVvS30c71/MXoVq6OBNvdCbJTCXS6uWV1fHOq2t+Od7f/DqKdK4Dz2/v+WZL6wyk+1EuMm2guuUV1k6SO5IJEcF7COSthnJRQjqoQDqhgdugg1usAlhn+zDJ8GWd2IstuR6rTlni3pA78Cknd1uVHe1cAHVxBLySpw+weRNhZrFeDWasqWaWGMElN4xU9ldF6CiP1FAqNUW5JXdlCUo9ultQ5xgS6GTOJNpYSZ6whwdhAmHGArsZyQowdBJqzCTbnE2kNI8HKJsXKJc0qIsMqI8vsR645mEJjOKXGGPoYE5ol9Ve1nHx2gfofn+S/0CzYL86jDpTfEyB/Rxf5HH/5GD95i0B5RJI8JVU+pru8R6a8RZY8JEtukCMXyVfnKFF19JGzDHAzWI4zWI4zSg4wRTYxU9YwS9YxX1awVBawQmbyultSvy4zWClzWCevsV7Gs1YmsU6msFleYYuMZauMYauMYrsMZYeMYJcMbU5WH5NCqqWAM5JJnSRzWjI4JumcUFHs14Hs0QEsM7ow1/BnjtGW1yyTVyyTUZbJZNNglNWKBMcmymX/l5fULQlz2XR12aQ5NtmORa5jUeoW1bsNg32GQZ1h0Kg0H6qmtt8XtcFFbXBNKy4amm2mwVvK4ony4qm05VOxeUs0T23Nbd9g7rWKpU7iuBXShS2ieUMUh0W4Ky7uSxduSSgN0pFGsXgoLh6JF2+L4pHYPBKLRtE8Fs19acVFieGaBHJP2nJD/Lkr7d0i2+aRmC0ktUGNJFEvEdwRb65JAPekHVWS5/654o605bEod+K5Pccli1vi7RbUzzBpEINb0oE6iWa79KNaxXNVteWumNxThltSG1xRBpeVwQVlc1m8uCNtuCdtOaXas8rowNXwFO4HRnKnVVu2GhZTTZvRlsU2Q3O7hZyuVYqjhuYNQ7PU8GGP9uWs8ueMCuKsCqVGhXNeR3NexbFXJXNIpXJQ5bJFjWazjGexrGC+rGGurGeubGCGbOU12cFE2cdM2ciyyGX0k+UMkTNUylmK5A0WZH7EpMi9dJftxMtGJshuJst2JsluxslBxsgRRstRRshxyuUKA6WGmWopU9RSxquVjFLrGKw20k9toFhvJl9vp1DtplgdIMNYRP+e0bx79Nd/1udYfxlPN3mXdPUBPfQH9DDep4d+nzT1sVtQP3Hf+PWUSPk5AepzAtXPCVCfEqieEKE+JFK9S6GqYrGqYLcKZ68KZ7+K4KCKolp1bUoWSwLHVQKnVTznJJY6iaFOYjgvXTkvcZyR7pyRdI5KHiekJ2ckjRpJ4ZR045wkcFAqqE9I5a1hAdSXT6K+bCL1JROoK5vKycGrObXxHFfPX+bEvCrqZm2mvvBVziUP52Cb0c1y+pg7TV0lhRySEg67235vljEclN7sU8VsleHskf7skb7sU33YqSpYrYpZoYtZp0rZqyrYr/I5LfGcljjqJJQLKoCLEka51YVlOoJzkkCtxDHDCKTWnSI/K5GckEjm6GReM7ox00invxVFfyuKLPvru7N4+OnxLFX17O/+H54Iv7rrTSvpSO2xa5w7eo2aw9c4e/Aq+5ddZuPI87xeXsOqorPkyARy5DU25Mzmjd5zyJfXKJeFDJI1DFZvMERtYLDaSJnaRD+9lj56GRXGfPrqhfTTS9ySupCuVi8i7UxirDy6Wv1JMofS03iNTGM22XoWuXo1pXo1pXotpXo1xWoP+eoIWaqGbDlLL3WSIqmhTC5SKlfdkrpJVBfLLXrLA7JbSOdnYwd6yeMWkvp5UZ2j3iZbvUWBdZ9cqSdfrlEktymS24TLb/GVf6Sz/BNh8jd0V3fZN2XIC9/s913oJFOJlU/cLb6fCepHRKkHRKkGItVtItVNIvV1YtRNYvU+Usyh9LbyWRxfwVAZxgSZyDyZzxJZyq0pD557/i+usy9V/7BhFe1Y5GWXkJdd8kKPd1yecQEePHjw8GPjEdUefmK89AI8/ATxCGoPHjx8F7yd3nSyy+loFzSL6SYZ3ZP2Tgbtne60d9Jp76TTzkmnnZNGOyeNDk7WS6/9z8W2FuGl/h6X+m+41O/csvpzXOpnuPTHWNaUl16jhx+O5NRubNqymaSUZFZMW0eQbbJNazaYButMg+UtRPUrbkldbH//dGW23kh3YwXd1AmS5AN3evpdEtVbJKrHJKgHxKs7xKnrdFWXiNKnaeUkfO3zdXCF4O+kuCV1tx9MUrd3Ap77dxcnkTC7JyF2RrOsDnCS8XcSCbJT6ezEuNt/h9HBFcSZzZ1J7drzhWZRP7v4929PaCGoY7go0dRLNBcligsSyXmJ4LSEc0yFcViFsFcFs1UHsU43JahnGX6MNztRaflQZHkT5GqNv6sVnVxeeLu88PJy4XzhdT4nqV2h+DjhdHai8HVi8HfiCHASCHSSCba7EWqnE2ZnEGH3ZJUawDI1iCWqkulqLKP0JIbrifTVk6gwJtHTmECgNYQgayQ+1nh8rEl4WbPxsubjskdhO/nYdgGWK5oOTncinDDS7K6kWQmk2MlE2MlE22nE2ZkkWb1JtQrpYZWR3SypR1BqjKWPMYEBegoi8qW54l+ce/iHJ/KludVfxeD0f27R5vt3dJFf0kU+w18+xE8aSev8kGR5Spp82DyXOlsekiv3KJBbFMplSlUtFeoMlVLNCNnPWNnBBNnIJNnIQlnEPFnObLWG+bKMWbKalTKZFTKD1TKNNTKZxbKQ9TKejWoka9UotqhXWC+T2KLGslVGs1WNYbMaxw4Zzi4Zyi4Zwl4ZyG4ZzAnpzTnpTrXkcVx6clKFc1iFcFAHc0gHslYHsEG3Y4VpMMVsxWKjA/ONAEaZIWTbHf4iJfXXnq8ciwG2xWDbYrJlssY0uKANzukmKX3IMGjQireUw6fSip+Jw2di8XNR/Ew0n4rmqWg+baN5KD6clwTOSgBPkrJ5EiO81TaYs9KZW1YED6Q9jeLwSNrwWFrRKDaNYtEoJo3uttz3xYsLEstlCeWRWNyVdlyVALecttytwO1mSf1QHGoljnOSxD1pyzUJpEHasU/6cl9aux8nPBLNQ/fXGknipHTnnrRqIambWnzfEodLyuGEdGOPVLBLlXJZOnFbbK4ro4WkNqlXJheUyTV3IvyKeLFUbO4PruT+8OHcHzWKh4WF7O2o2a2bRPctpbmuFOeVYr2hmWEZzDEN5pg+rDD82KO7cFYFclaFcU5HUqtiqVXxHFHZbJYhLJa5LJFFLJUlLJdFLJYVLJRVzJN1LJPlLJTXWS0LWSGLGSzLeVVWMk9WMEdWM16WMNbnCIOlhkFSy2B1lCFymuFyjJFyiFfcs6kr5Qzlco3xsoelMpcFMo8ZaiGT1FJGq1UMVuvppzZQojeTp7dSoJva93Z2kkg1R5BhjmdSj014SY/nzlH/8mQN//YEblc1fulmLxFhwRShu/E23eUdusvbZMibZFvv0tN4l5TmJPUzUf2ESPkUf/UUP/UJ/uojuqgPCFbvE6HeI07eYahazmaVwH4VwSEVSZWKplpFcVhFcVDFcVzFcUYSOCvxnJN4zkscddKVOonjgsRTJwmclh5USQFnJJ06SeCwxPJOv9V8OHorr0oAl/pO5lLFa9SXTaRm2HKOvbqLK3VXqTl8ldrVR7gwcRX15ZM4kTSeIx0qOeWV1Syoj0lvjrgldZUUcFTy2CFDOKh6U6V6sEWNYJ/qy35VwQEp54Aq45CUsF36sEYVs0mVsFMqOCo5LJOZrJKpvKaH0FjsS2/Dh135U9iZm8sbAfmsUqHUqEguSigXJJT1qpLJRirTjHSm6jT6WJEMMqPJt0LxdrXF12lPJ1c7/Fwd6ORq99LPUx6+npbH0B+eCL+83ZG/vf6/aCP+nD10lTMHrnJ631WqN19h25R61g48z/K8s2wtmcrgDqvZkHmbElnIxsybbMyeQT+1nKFqE8PUZoapLfRVu+mvNzBAb6SvXkyFXkipXkCaOZj2riA6OuF0cEKa1oZOPJ3s7vTWCynRiyjRyyjV8yhVKyhSG8hXVeSr4+SrKnrpPeTqvRTKSUrlEqVymVK50iyqC+QuOfKYbGl08ya95VELQd0kqVuK6mdJ6mz1FgVygwrrDhWuS+SqJlGdJE/xk3/AV/7BLaqbZHWo/DWj04/RUPX1s6pf5CbAZ9fknl2X8zVntUhRv020ekyUuk+UuucW1DeI0NeI0JcJ1/VEq8t0VVdJNOaTaxZQO3QFZVJGtER/ZQ0tW4qLCEtnFH3v91NOpvFcF6mW6/lNWzZ/7UjBDs6XO0N58ODBg4cfB4+o9vAT4qUX4OEnhkdQe/Dg4bvSyS6jo53vFtOZtHcy3DK6G22dJNo6ibR1EmnjJLiJp40TR1snBS9XyEuv/7tim8vxkn/GS/4RL/UHXOq/41J/i0v9Gpf6BZY146XUlZPddJd6Trb1tR/8PXw3Ro8b+yVRevfoUY6I8DS1NzU+ii2GwVrTYJlpMNMtqSttE+8fQFpFWIPobswlxZhKot5Hojs9naAekaAaiFM3iVPX6KouEavriNaniNbH6WD3+cbnbecKopMT85ykbv1nSmofJ5B2LVqF+ziRRNq5RNi9CLezCLUzCbG7E2Sn0dUuJMLOJszuQYidTqCdQkcnjM+v9MMSr2+dQf3sItozOdEySX1RoqmTKGolkjMSwXEVzhEVxl4dwjYdzDojkKVGALNNfyaavgw1O1FudSTLbk+80/aFXmtblx/tXF3o4Apyz6UOp7MT6ZbUTXOpA5xEAp1kfJ0Y/JxYvJ04Fqsi5qkSZuhyJuu+FBgTyDYmkGFOIMWcSLI5hAhrIJaTiOUkY7oCv7aGKDuAXlYUOVYsmXY86VYyqXYq0XY6cXZPkq3epFmF9DDLyTb7k2tWUmSMoMwYS19jIgP0FOJV5nPb8ovbtyUvciHVR4675fQv8Zen+MsH+EkjvtJAWuuPSJEnpMmHZMi79JQ3yZEH5LrbZpbIVcrlEv2kjgFyiko5xGjZx3jZwlR5g9mykuUyi+Uyl3VqYpOcVpN4XaayUmbxhkzgDZnAQlnKNhnAHu9XOGX1Zr8xgP2qH0dUCbv0UHbIAPbrgeyRQRySCg5IX45IKfulD3ulL0clj/MSzTkVxikVRo0KoVoHsUO3Z4thsM1oxTajI6uMYIabgRTaPuTYHUm3vYly2YS4bLr8BYvqKMemzLaosC362RYDbYtXLIvthslJbXBFW3ykbD6TVvxCbD4TxV+1oElUq2ZR/VQ0H4umRjRPo5J5R1rxSLx5bHbkgbSmUbx4U7x4R7x4T2weSSseiatZUD8Uh3qJol6imtt+X5VAbktHHoiLB+LFfXF9QVLb1Eks5yWOc5LAdfGnQdpxQjK5Kb40iuaRWNwXm4ciNIpqSj1LKqck3d3q2+C+ONwWLy4rFzekNbfFoV4C2SvF7FV5nJJwriqvZkl9yS2pT6hW7NbtOaTaci40kQd5BTSMH0/DpEk0TJlCw7Rp7MzI4B0RGpXwQCl2GJoJpslrlsE0y2CWW1LPN/xYYQSxR4VwVoVTo6I5pPLYrgawUY1jlUxngxrHKjWdNTKVlTKXlTKf1TKPTTKN9TKTtTKH12UBC9Q6ymU5c2Qls2U182Up82URvWQHlXK2mSFyys1phsoRBskJKuQSr8l2Vss0lst0FsosZqt5TFULGaeWU6nW0V+/QYneRL7eSqHeRboxD8PLId0cS6o5im7mCGLkr4mVXxEsp2is+nduV/XgdlUPGqv+HS/pgdKaFTPW82BKZ5boSN6b4keKLKWX/Zge0ki2fpsc9ZhMeUQPeat5hMYzkuQTIuRj/NQH+Kl36KLeIUC9Q7B6i0j1JnHqTXqp0yzQfXhDF7FN9WKfyuCISmev6s5+lckBlclhlckx6clZSeacJLoldRznJYlaSeS8JFInCdRJAmukG+OkC2OkC+OkC5f6T+VS38lcHDSbs+M3cm7jKW7cuEHNzvNcWH+EiyPnU993CidSX+OYT3/O+w7mdOus55LUh6WYo5LHUcljpwzmoMqjSmWyUw1kn+rLPunDQSnjiBRTJfnNj90i/VivytgiQ5ksW5kla7nzSh3DuuRxevQbnBmygrNDllHTbzqoxX4AACAASURBVAHnX1nJscSh1EoseySfN2QMq1URK1QvFukshplxDDG7MsiKIdzpRLDTkQCXt1tSt3+p5ykP30xW+p/+rv/9nX/n7240Cep2Ekh7CaaDhHBy11VO7LjKvqWX2TjuIhnyKhvzZjIpZB8lsohSWcKyhJuUqLmU6QVUqg0MV9sYobYzTG1ngNpMP7WREr2UAmMuBcY8io3FeLm8MbwcXK5OBNrZhFnFxFsVlOpZlBkzKNGLKdJbKFI7KFR7KFZ7KVb7KVT7KFBVlKo6SuUCpVLvFtVXKJUr5MtNsqWBbHlEtltU95LHzZK6d7Okfvyllt/50kCZ3KBMblAqNymWa+SqC2SoBvzlf+In/xM/+QN+8scWsvqf6Cz/RLR8zuT0z+gqe2gr3b5yjfUvT9Y0r7OerbXaSgyBMugr909nc7o7Rf1mc4vvPwnqq25BfZFwfZ4wfY4IfY4IXUO4PoufMfI5Cf3FNV5LSX27qvF7f45UWj/3+r5uff9FWe3jxNDhK8YXefDgwYOHH4/vMpbOg4cfkZdegIefEB6p4cGDhz+HjnYeHZwsd0K6SUw3yeg4Wrtiae2KorUrilbNRNLKFUlrVzStnMiXXv8znt2xfq26gEvVmj88aWp3dqlak5ddgnYsTKcAL/n/8JL/By/5v5tktfojXurvcYzzL6XmL4rUZ+d0pTW9Mwpe+nb9z8pXCeobN27wYZ8+/DZN+G2GcFiEPYZmk9GUpl5oGkQ7P5yoCrGzSDdfJd4aRKzVhwR1n3h1jzh1m67qBl31FWL1RWJ0LTH6DNH6BFG6inC9F19z8rc+f1tXF9o7wX+2pG7j6kCInYC3K5i2Lj/auPyItYqJtgqJsvOJtHMJt3OIsAqIs0qJs4qJtQuItnsTYWcTamcQZHfDkTbfukZpeYHviz+bnNmWRKcdq3UQK3QgJ1Q4VSqM/TqUHTqYDTqIlUYACwx/ppp+jDU7M9jyocj2JsNpR7TT5oVer+XVmrYuX1q7OuHl6oCXy5tWro60cvngfENCbLbRg2lGT6YY3ZlsJDPUyKa3lUlPK45UO5pEO5xYJ4RA55tneEY7HSixulBmxlJgxdPbSiTb6kZ3O40YO514uyfJ7nbfPcxycsz+5JmVFBrDKTPGMUBPId8cSoqV+9yF0mfb8V+fNH6joH62D+5WpX8pheMte/GTd/CT9/CTx/QM/h0h8jYp8oRU+Yh0+YAe8g5Z8pgcuU+e3KZArlMil6mQevpLLQPlLEPkBMOlinGyl4myk5myhhUyi5Uyg/VqDNtkKOtlDKvVJDbIeDbKOLbIGDbLWHbZQ9nvN54TZj6nrFx26yEckL7sMYew1+jHPhnAQangqBRyTPI5Lr05LMUcllJOSjZXJYLLKpw6FUmtCqVWdaBeKc6r1hxUEawxkphghtLH8qXI7kwv24cetg+ptjcRf8Fpam+XTZ5jke9YFNtNM6pHWSabDIM9hslDpflYWXykLJ6K4hPVlJr+K1H8QlSzsP65+/vPWqSqq91tvt+UDjRKW94WhwfSng/E4ENRfCCaj0TxpnjxULx4UzQPpBUX3CnWB+LisZg8FpOLEsVDcXgoFg3Shodi81gMGkXRKJprEsBVCaBeIjgvsVyWMBqkLRckhiopoFEMGkXzQEwei6JRhMeiuSttqJJMzkkc98WiQVpxRbm4Ka25Kw4NYnBPNPXizxHJ4KiK5aQK4rTqSL2yqVGtOKI7sF93YLNuTW1kMtVh4dzv24+GESNpmDyZhmnTuDdjBvdmz+aX47uyU2vmmQYbDc1K02CmaTDZMphhGswyfZlndGGREcwyncZWlckWNYCtqpIDqpSdMoTDqoI9agCr1QTWqvFsVuPZLq+yVSaxWaY0S+o1soCVspgFspo5soo5ag2z1DrmyXIGyjqGySmGummS0ycZIifpL+cZLQeZpyYyUU1kiprEIjWF+Wo6M9QsJqp5DFcLGajX0levo1hvdEvqHXRw+RLoJJJmjqC7OYpuxjK6yi/dfE5X+ZxY+aWbX9FL7WaUGcQ6HcMOFccRlcgyHcEhKaS3PCDXeocceUwvedR07rHu013eaSGpPyFFPiFJPiZaPiBMvUO4epMI9ZhI1UCcukOKukOauk2G3GaWGs8GVcZG1Zctqi87VRHbVTF7VT4HVS8OqnwOqnwOSRFHpJBqyeWMdKdGUrkg8VyQeHZKJWeSezNS/Bkl/owWfy4NmsalAVM5/9o6ahfsou7kVa5dvs6lY3Vc3H6c+v5TqR84jaOJUzgRMJhTvhWcblvK8eaZ1AUckSK3eM5lhwxij8rnsOrJPlXSlKSWPuyXvhxwy+qDUs5+6cc+6c9WGc5WNYQl8hoHIgdxrttUasrnUVMxj3MVcznXdy61feZQ++rrnJ++iZXhZczQlbwhr/CGKmOtymOpzmagGcsAK4a+VhThTidCHB8CXd74uzrQ2SOpf9K0TFO1Eh/aiC9tpYtbUIfSUSL42cl/4dPj/0RniSVMepMsI9hSNpXxQfOZF3WWMllBH/U6FWo5ZXohZXoBw9V2hqltDFPbGaJ2UqL2U6G3UGQsokQvoVQvI9YqpZMTRZidTITVkyg7g65WObl6AcVqA0VqM8VqK8V6B8VqF8VqL6XqGGXqDCWqhhJVS4k0ieoSqadULpMr18mS22TLPbLlkfs80FJQPy+qc+Rxc5K6QO65BfU1ytxzrUvlBr3VebrI7/GXv8df/odbVv8BP/kDvvJHfOUfm2V1snxID3nk5jFdZQ+heiL7pn5CF9UXf1WBvypn79QP2Da1nFS9l1S9j1S9nyBryFfuo07WlOYUdaS6Q6S66RbUlwjXF9yCuoYwfZpQfZJQfZwQo5oQ4yi+eiGOO0n9bE33xfX0H54IK2as/37vI7fsaLmW/LZOSdPHLifBqsTPSaKtK+B7/X4PHjx48PDdedk+yoMH+QkU4OEngNI/7MwZDx48/OXguDrTwelJOye1hZiOccvocLxcoXi5gnG5gtwEPkcrV8RLrX/0uLFs2rL5W2ffijTNcL1X9X/wkn9387/wkn/FS/4Z21ryUmp/kbm9P/Rcsf/q5GRb5GYW8VljFY33Nj63XT8uLOTnoaFcEeHvUnI4IcI+pdhkGOTaP86NXqnmWOKtAURZRUQby4hTN+mqrhKrLxGj64jWNUTpU0TqaiKMw0QY+wkzdhJsbqSz9Sperm+/EaS1y49Wrs7fubYoO41IO51gJ4EOrkBirELirHK6WqXEWEVEWwVEW/1JsQaQbPUnyepDglVGnF1MjJ1HpJ2NnxNDQUrf5mPsmxK8X5fq/br6op02RDptGGd2ZrjZqVlQD7J8KLS96e60I+YFBfX3odLswnQjhMlmMBPMICrNWLKteLrZUcTZYYQ7gQQ7/vi7OtHha+bw+bvaMswMptIKor8ZR7mVSKGVTI6VSg+rOwlWBvF2FilWLulWEZnuJHW+OZQy4xW6Wj1IsLKbn0+Zxldu62ci+osS+q2q/8XWKVNJlk+b2TPlj8/thw6ygc5yg5zQ31EQ+bckyHukykd0l/fpIe+4W30/opc0kCe3KJRrlMpl+shFBsg5BstphspxRsoRxsj+5hm38+R1Fsoy1qgJ7JK+bJBXWKYmsFqNY7OMYauMZKuMYo9RyS7f16jSZRw1i9lvDmSjGs8BayAH7YEcMAZwWEqpkiKOSx6HpZQjUsxpyeacdOeiJHJVYrgi4TRIBx4o4Y5qwykVw24VzWwjhEGWP30tP0otX/LtTmTbPmTYPqTY3oS5bAJdNv7fIqs7/BeT2ZmORZZj0cuxGGmZTLRM9huaasPglLa4qi0eKuWeT23waQsJ/Yn7a5OgNvmZ+/tPxeCpGNz17cEV8eGRdORt8eIDsfhQDD4W5ZbUivdE87ZYNIpFg7SjTuI5I6nck3bNgvqW+HBLfHkoLhqkNXelLQ/Ei0di8qYo3hThqgRyTfy4KBFclEj2SREPxaFB2nJYirktPjwWgwfiuMW2uOdTa+qlC0dVTy5LKDelFXekFQ1itWj/bXBXaa6ptlRLPMdUEAdUEDt0GFt1GNt0BzZrmw3a5HVRLBPF/f4DuT9wMA1jxtIwfTr3Zs3i3ty5DBNhZVgs00yDue4uHmtMgxWmwRyzE8ONaEaYXRlk5DJVF7FMZ7ND9eaUSqVK5XFEFXNQlbPPLa63qRHskDFskfFsk0lskqmslxmskzmslgUsl8UslOXMk1XMlrXMlDeYLhuYIlsZKUcZLscZLicYJicYLGcYIOcYIweYI8uZK8uYpF5juB7PcD2JwXoKr+rpjFHz6a/n0k+vpVivJU9vIF9vItzKxscVQJLVj3RzOGnmcOLVbeLkF8TJXzXTVX7hFta/pEDOMs+IYJWOZrOO5ZSEclgy2K/ymCUryJC79JKH5MoD8uUeeUYDOXKbDGl8TlKnyMcky0fEyLtEqEYiVQNR6hYx6jpJ6ioZ6gqZqp4sdYEBaiPbVRx7VBwHpBu7VRr7VRqHJYtq6clJ6d40PkAyqJI8qqSA45LDUSnguPRis4zhfHomw8SP4eLHSPHnUuVM6kcvpHbRHuq3H+fGjRtcvXydS4dquLR2X9PPB82gOmUaZ8MGcLpLX7ZK+pck9REppEoK2S0D2C3l7JYKNstIdshQdstg9kl/t6Su4KCUc1hKOSwlHJES9kp/Zkk+r0k8EySOmr4LqOm3gHP9F3BuwAJqB8yndvIGzk/fRN3sLewrTGG6FNJfIjk3ahXnxqxmd9k0ys1ISqwI4hw/t6Tu2CypO3pafv+k+cMTwUs60lo689sr/y9PLwbycW0IHSWCz078M+9Ux/JWVRwfHfoH/CSRrtKfNBlPL2MBFWoV5Wo1fdQaKtTr5Km1lOoFDFBrGKF2MkLtYoTaTR9VTX+1jQq1ngq9kn56DRnmUAKdOMKsLCKsPLqaI4g3X6GnXkCJ2kSJ2kKx2kaJ2kGZ2k+ZOka5qqFYnabkC6I6X66QJdfpqa6RJbfJkQduAf2I3vLQPYv64XOiuleL2dRFcsstpW82z7QuleuUyA2i5Zf4qV/jq36Nv/x3t6z+vTtV/cfnWoAnqffIkPtuHpAhD0nS20nTh+imd5Oid5Kit5NsbCHZ2EaK3kaK3k6K3kGaPvC1+6iT9Vpzm+8Ifd2doL5AuK4lTNcQqk8Tqk8Qqo8RYlQRYhwi2DhAsLGfYL2XCcWzvv664PfsqpiTbX3l836bpL5x4wYzx6wm0M7A2xX+0o8DDx48ePhLw9P228NPgJdegIeXjKe9twcPHr4PtsuHdk432jhx7oR0k5h2uYK+03P8R9f9TYL3m0T1vz2BK1W9yU+/1yyqbXPFf2jt2rFeaHZvy5Sk51z/570nRITExET+x3v/Fx92787nHTrwWIQ7Ivy2axtOinCoVJP2I3Yi6WJ3o6vVjzC7N8F2JlHGDmL1BWJ0LdH6DJH6BGHGQUKNvYQYOwk2thBkbCDQXEOAuZwu5iJcL3jBp5Wr0wvX1c7lQ4pVSFcriwg71S0VRtDNHEq81Yc4q4xocyQZ5mi6m8NIM4fQzRxEitWfRKuCOKuYQDuJjq5g2pl+/Oq2NyJfTvH+2xN4XPW/WT5lzVeuY3Kyv/u293F50cHlRbDT+j/kvVVh+THODGS0GchwM4AhVheCHD+62qGEOwF0cXzp6G51+Qzby6v5+yCnHZONcCaYYYwyQxhqJtDXTKLESiHXTCXO7kas3Z0EO4tkqzfpVjHZZn8KzGFE22lfWZN2rObt/UX53ys9/0vnvbHpR58T1F8lqUWEuZV/S//EelLlI/cc6nfpIW83C+recp88uUuB3KJIrlEm9fSVOgbIOSrlFMPlGKPkMONkPxNlN1NkG/PkdRbJUpbKApbIQpbJPFbLJFarJkG9TYazQ4awSw3lYJdXOGqUcNws5IDuxyG7P7utEexxC+mmdrgFHJRyqqWQk9KLM5LFWelJraRzWeK4IwG8L8IlCeOwymSXimKtDmCaGcAIqwsDLX/6WH4U277k2p3oafuQbnck1fYmxrHp6LLp5PrT/gtwi+sQxybcLbJf9vnuhyLKsUl1bNIdmwG2yVzLZKVps8sw2G9YHNcGdUrzUCk+UYrP1J8E9RPRPBWDJ24+EYNPxOKJWHwiNu9KGy5JJI+kDe+JzXvi8JGYPBHVLKnfF83bYvK2KO6JN3WSSLXkck0CaHQL6vvSiisSwgPxahbW16Qd96WVuz244k1R1Eksd6QtZ6QbDdKGrTKAm+JLg/v/zkqqO3mteSD2c5L6rrTmrCRzQIq4JME8EIOHz82obpLUd5TmimrDCRXJNtWNeUYsfS0fJpnezDdas8Kw2dNR8elAxf1Bg7lfOYT7Q4c1pajnzOFi/qssE1+mG21ZYrRmpeHFQncXj7lmO0abCeSaqUw2EphtpLBax7BWx7FVJ3FIpbgldRGHVDkHVX/2qUp2ygi2yhi2yStsbSGp18ocVsgClsoSFshy5srqZkk9TTYzXnYzVg4yUqoZKUeplDP0k4tMkc0sVAuYoxYyUy1kvixkjsxmkn6VQXoivY0pdDNn092YQ4leS75eS55eT09jHv5OGBF2OqnmEFLNStLMStLlbeLlZ1/g58TLXxEnv6BAnWSmEc46Hclu7ccOHcAmVcgOVcBEI58MuUmu3CdPGsiXu+RbN+gl1+klN8mUB82COkU+IkU+Ikk+oKs0NgvqWHWFZHWF7uo6WeoCvVQtuaqGfHWa11UhB1QUO1QEm3QEm3Q4W3U4e1UsB1UMh1UcpySeGneL7wsSR53Ec1bSOKe7sU3SqO4ymYY+m7g0dBb1q/dwcfsJrtZeal6HXD5Sw6WNB7k0bDb1lbOpTpvBmeABnAnqzyZJpaZ9H6oln6NSQJUUUi35VEs++6Uv+6Qvh6SEfVLOLqlkrwxgrwxkn/Rnv5uDUsFhKeGo5HNU8rnWI4kJEs+rEsfZ0jnUDF/JucFLODd4MbXDllI7eT3np2/i/Kwt5EgQ708/R+0ra6h9dS21E9ZSO+kNzk9Zz6TwYlLsLoS2kNS+rvb4eCT1n43tCsF2hWL/iElT03SxaNQG2ogfBQmD+OR8MB+eDeP00gY6SyxvHonjnUNb8JdkHuzpRsOuNFL1eDKMmeQZyynXr9NHraWPWkeh2km5XkSFXsJgtZ6Rag8j1V5Gqn1Uyj4Gqn301+sYqNczQG8lzhpEpNWPaGswsdZw4syxZBkLKFWbKVVbKVXbKVMHKVcnKVenKVdnKVInKVKnKFZnKFY15Kk6eqhaMuUqPeU62XLXLakf0Uvu01vuk/slUd2UpC6Qu24p3SSmm9p8N821LpHrpMqHBMhv8VWf46t+hZ/8Bn/5b25Z/Xv85Y9uUf1HQuS3ZKg7ZKg7dFd36a7u0V01kKS3kab3k6K3kWxsJsnYSKKx3s0GkoyNJBmbSDI2E2D1/9r91Mma0NzmO1zXE67rWgjqZ+npKoKNgwQb+wky9hBk7CLI2EGQsYNAYxvtzFJWzFhPTqZBTuYP8znxZvW65252bLk+fJHP3UMzZ9HJiX3px5oHDx48/CXiEdUeXjIvvQAPLxGPtPDgwcP3xXZ5uwV1+HcS0y8LZRov9CH5qyT1sw/bt6uaWuLeq/o/L+U1fF3y+5sktYj8YBcg/qvxbTcsiAgzRfgbQ/h1q7b8xrszn7Tz5jdhQrEIedklP3qNsVYfwuxedHG6EWJOJlqfIUqfJFJXE2rsJ9TYQ4ixo1lQB5lrCTRXEWAupYs5nwBzPm2cHi/8+7xcHb/1MXF2FqlWMYlWLklWEbnGVHqY48gwR5NmDifRmEYvYwpZxjh6GmPoYY5sltXJVj+C7GR8nUg6OWF0dAVzZnNnWkn75461x1X/myj5DVHyGzZMmf3c8fh51RAqJIYKM+6lv4e+jQKrM5VWFwa4U7hlli9ZVjCRThD+rs54f0162vByCHPas9iIYb4RxTQjgvFmAiOMJAaZyaTYcUQ68UTaKcTY3Um0ctyCuh8RdvK31vWiH0RbS/qXBHUTT790jny/KpwSuU5PeYtMeYse8hY95REZcossueWeRX2LIrlOiVyhQurpJ3UMlLNUykmGSzWj5DCvyF4myU7myhrmyesslqWskpksl3kskcUsk4Usl3mskelsk9FsVyNYpyZzyGcEx1U+R1Ux1aqIqjaD2N9qGHuln1vEFHFESqmSYk5ILqclh1OSw2nJokYyuCTxXJMwqqUXx1UC+3Uw23QQa3UQi4xAJpoBVFoB9LP8Kbf8KLF8KbA70dXpRDc7kLauDoQ53kQ6NsmORaZjkepYJDo2MY7dnLZ+2e/JH4LOLpsejkWObVFpW0ywLJaYFhtMgx2GwXbDpFobXFaax0rxgdI8VYqPRPFUFJ+K4okYfCxms6j+SAzeFYdH4s098eO2dOYtcfGRGDwR4RNRfCJNz/GBaN4Rk3dEcV86cF3CqJE0LkgsD6QVj8TisRjcFF93CtrkkdjcEW9uSSfui1ezpH4kNrWSwH0xqJE4GqQ19RLGIcmlQdpyTQI4IT25LR15LAY3xOc5Sf3QPfP6kMrimHTnhnTmgRg8aCGp78kzSd2K86ojh1U4S41ghlrtKLYtRpttedVsy9aAaGaLYpooZoiiYcRI7k2cSB8RbgRHc07SOKlSOK5i2aci2aFD2G74sUX7s0/HU6UD2aaDWWmEs0pHsVrHsk7Hs00ns0f15ogq4oiqYL8awC4ZyhY1nC1qNFvcknqjTGWDzGS1zGGRWsBitYT5soK5zUnq9UyRTYyXvYyXPYyWwwyVk0yUnSyRBSySxSySRcxTc1gg81ig5rJA5jJXZjJeTSLbmESKOZXuxmJy9Sry9Bry9RvEWvkEOZGkmYNJNQfRzRxIsjGXePmMBPn0C3xGgltW58sFFhnBbNIdeN1owxqVyVpVxHxdSC8rl776dfLlDnlyl3y5Tb5cJ1eukCtXyJdL9JQGUuRjuslHdJMP6Sbvkyhv01XuEaOuEKsuE6tukKKu0kNdIUvVk69OUSQnKJFjjJFV7FSRbNERbNbhbNMR7NddOaDiOaS6ckLFc1oSOCuJ1D6bSa0SuKgTWC8TWC/jOdClPz9bVEv97pNcPl7XvP64dvkal4/WcGnKSi6NnMfF4fM4nT2Vs+GDWC8pbJBu1HXJbZbUR6WQaingqBRwQPqwVwZwQEo5ICXslMHskYFuUd2ffdKPvTKA3TKYnTKUbTKKnTKUIx0rmCxZjJM4zlbMo2bwEs6NWs25cWuaZPTk9ZyftonzM7ewoOcQSiSsSUxPXs/5qRuom7GJ87M2c2HeNpaUdSbU8SHI6UgXl7dHUn8PHFcELldXXE4SLicJ60cU1W1MP3eb76DmNt+dJJrOEoefJOIvyXSRbtzbmcaB6Tvoag2ihzGVnsYCCvTr9FFv0E9toL/aRF+1lr56OX31SiplM6NkH6NkPyPlIAPUEfqpg/TTexig9tHDmEmEXUGUNYBYawhdzZGkGlMpU1soU3spV0cpV8coVyeoUKcoV2coUEcpVMfJV2fIVKfork+SqS6QJdfJkpvkyG1y5CG95D69pIHecr9pDMAX0tSFzwnqZ9ygRK5SIldJlQ8Ikd8RIr/BV/0MX/ULfNUv8Zff4S9/505U/6G5/XeSaqS7utmC23RXd4g2Z5Gm95BobOD/Z+89g6u40r3fZ61e3b0VAEWUAAlJCKGEUASRJJAQSUIi5xxFxkQBAkTOOQiJnAwm25icsT1zzMyZHE6s877vqXrfe+reW3XqVr237pff/aCNjD3Ygz0eM2dmf/iVNruo3av3arVW96//z5Nm1ZJqrSXFWk2KtYoUazWpVg2p1hpSrTVkWFto4aZ87TyF2uObUtRx+hxx+jSx+jhtrKO0sY54BfU+r6DeSYy1jRhrCzHWJqKtDUSbDYTZU/HztPvejp2vlvp+fY34ttfeUW4ngl1fmtqHDx8+3gU+Ue3jHfLOB+DjHeET1D58+Pg+cD0R+P8XKcv1tunprwrK14XvVy+4f+hz6dvsw9ed9xdX+c773+X7/I+6x/xOhN+J8GsRft9CGPfa96r/jCnqV4S57WnjdKGlm0Kom0iUPYZ4fcQrp3fRxtpGa2szraz1xJg1xJiVXkG9mEgzjwh7Ji3tKQQ5pd/LeMLdOLqYSnLtAeSZCkr0QnpZc+lpzaK7NY0sax4lehG9rNkUWbMotGbS3ZpKvhlFhhlAKzedaLcDEW4SLd0EQt04gpwo/CXoS8dsjJxpktSJ8g9N7/+sLpT9UsY+KWOXDGCalf+97Jf/n+nmeRcnlFK7Jb3tlhQ64XRzwujihBLkCWoS1F0LbLRrf+l4SnSD2KRTWKeTWa6TmGclMMWk0sckk+60I9pNJNZJIcnJId3uRrZdTBvn7aV9hJtKNzX0j64ZA6TTGyV1uvyIcJmIiLBi+hp+VvdvVMkmqmQT/eUyPbw3hQvkLt3lYwrkJrnqHEVyk2K5St+mFPV5KuQsQ+UEI+QoY+SgV1LvYL7UsEBWskSWsFLmeAX1YpbLIqplAStlHjUym7VqFptkPGtDq1nhTGd94FKO2P05Hdib855CDkk/Dksph6Qv9VJEgxRyXLpzXLpzUrpyWvK5JGl8IO05JnkcVYns1HFs1rGssWJZZrVhnmnFKCuZkSad4aY93e04etlJ5DrxFNtxDDAtKXMMpY5NL6dR3ua5NpmuTcpfmaT293Np63FI8PajHmYb5tgWS2yLGmOx0hhqjOG4trisNPeV4oHS3FGap0rz0iuqGxPVr1LUFp+KyyNpziMJ4qE044H4cV8CeCr+fCIOn4nhx6L5kSheiOGFaB5Icz6SVlyXeC5LO56K4pHY3BN/7kkANyWSB+LySCxvL2qbjyWEu+LHY9FeSW1zSRK5LRZnJZl7EsBliaVGxnFHmnFTWnJc8rklwTwSiwficFNCeSTCAzHcoHFIVAAAIABJREFUF5fb0oLrEs4xlcFpSeGGhHFfNHe9kvoj5ccHKoRzqjn12o8G5bBbh7BUt6HCDiPXcSh2PEzXWVzOzGCcaD7rZHgWZTNOFJUizJRA9kkCp1UyJ1VbjqrWnFWhnFbBXFQBvK/9aNAxHNWt2afbUKsTqNZJVOsO1OhM1uru7Fe9OKz6sVuVs1tVskcNZ7uMYrOMZ7NMYYvMYL3MpkbmsUi9x1y1nEVSzXxZzRxZS5WsZ4psZILsZbzsZ4Q0MEV2UC1zm/rHL1aLWCoLWCGzWCpVLFKzWSCzqVJzGKmnkW2mkW0to4deSU9dQ5Y1hrZOB2Ld9mSZCjLtgWTaA+mpd5EqL0mTz0mTl14+J01+Qpr8hFT5KSVyjqVWEHNMAMt0K5bovizXJQy0etPDFDFXD6VIblAoH1IoH1IkN+gpVyiUDyiUD+itLpAjT5okdSd5QaY8I0OekCp36aBuk6Y+oqP6kC5yk+5yjRI5S6mcpr+cokxOUC7H2SKVNEg+xyWPE5LHaenEWcnkgqQ18b6kcFE6cEE68L50oFamUCuTWS+T+Of6nxMq/ty4cr1p/XHjg6uNaer5a7k8ZhGXRi7ibHEVZxIHcy15ImdCKznql9eUom6kkMPSiz2qlM2qlE2qkC2qkC2qH9tUf7ZLOTtkkLcceAW7ZAjbZThbZTQbZSK1MpUamUV9ej8GSxJnh1V/IaknruP81C8kdReJoVDaNCarZ2/m/blbeH/BNi6+t4OLy3aRKqE+Sf094Hra4XFT8XM74e/m4e92wd8t+LNtb6VOYENaOg01cQRLW0IlkXBpT0tJJVIyiJYsYiSb1lY+sU434pwepJthFFhzKbAWU6Q3UaY2U662UK62Uao2UaZWU6bWMFoOeDlIhZykXA5SrvZRrg4wSB2irdPHm6auoL0ZTpY1i/5qD/3UIfqpI/RTR+mnjtFXHaePaqBQHaKrOka2qidHHSdfXaSzukxndZUucp2CpnLft+n+mqRu5EGToC6V697U9DWvmL5OqdykRK7STd0jTn5PnPyGWPkdkervaan+npbqF0TIb4iUfyRK/o0o+R/eRPV/J03dJ1tde40bZKubJJhZdNK7SLc2kGKtooNVTbK1jPZmCcnWUpKtZXSwVnhZReQfWbeH2GOb+lDH6pPeFHWdt7z3PlpZu5uS0zHWZq+criXKrCHK1BBlVhNlVhFqj8fjSfyTj51Xkvr1ljHfpjf1zZs32T7zDK2dzoS57QnwRLzz3z8fPnz4+Fvj1bnch48fmHc+AB/vAJ+g9uHDx/eF58/4JP/3yXcR1F8nqb9avuxtz6m2JxHbE4/jpuO6eThuFo6bgeNJwfa0x/YkYL4hwdqzoORbJ7///eUXpXt9kvq7HRP/+RL+MbtRUs/+yt/TZVW9f5CxhrlJtHbyCXc70MLThkBPJG2sbV45vYXW1sYmQR3dJKjfI9LMJ8KeTUt7GuH2RMLs0bRwi3A9UX/SeHLMALqbEXQxFZRY8+irl9JHv0exXkA3vZIBejUD9HJK9Xv0Ve9RlbCflT1OkKb60Fpl0NpkEOOmeUV1u0ZJ7YlhRWZrWiun6fuNkmMkyO9IlN+RIL/EI53I1GGMV5nsk4HslgHslH5sVn0Yb2UT5377vto/BG3d5nTzloXO9ZaFTneDaeuG/EF1BxFBaY12bQ6pDPaodLboFFbp9iywEslx4gjxRBPlxhPrpDYJ6hj32ydhulnDGabnUKgqCZeYr103hssE0uVzMuQlGfIT0uUl6fJj0uQ5KfIAESFHejNLNjZJ6irZRJlcoLfcpEiuUyg3KJIbdFFnyNGH6CGnKZVLlMl5KuUMQ+Ukw+U4I+UoY+QQE2UPU2UH82QNC2QVS2QRq6SKlTLfm6JeyEqZz0qZQ02zahbJdNa0XkdN3AZqWq1jkAxhkpQzTwqpc0o5KAPZKxUcld7Ue9OGx7yi+rR0oV6KOCeZnFYZnFJpHFKp7NTt2azbsspKZaHuwSzdl6m6L5N0Z8ZZaUyw4phuIphkwhlrQhlugqm0g+jj2BR+RVKn/pVJasvPJdm1SXVtyh3DSKexF/U822KFsVhkDOssw1FtcUlpzmlNg7a4qCzuKc2nSvNSNZb9/qlofiwOzySI+xLEc3F5IS5PxI/74sdHYvPc23f6kQTySAJ5KP48FcMDacEdieK2RHNJUngqhieieSIWj8TmjjTnloTyWKym0t8PxOaONOOeeJok9X3x47pE87F4OCPtuSf+HJdcDkgR9ySAO9KcE5LrLflteCyaaxLJI1E8EIeHYrwS3J+rEsYZ1ZYzkswNCeOeWNwSf66oZpxWARzRNnXa4pC2OKING3QIC3Qcg0w4A002S9U0VstMngzdwV1pxiNx+WXlTH4+TjFeFAfDLI7oZlxRYXygQrikgriomvO+CuSC9qNBR3PUK6rrdVu26URW6GRWWKms0rnU6t5sVX3ZpwawX1WyVw1njxrNRpnc1JO6VqqaJPV0tYwFspJ5Xkk9SzYwXjYxQg4ySo6yQuazUuayWmaxRqayUk2hRmZQLXOoliqq1TSWquksUDOYpWYyRVVRqavoYi2jQC+lwJpLO6cjCU46yXYXMk0/Mu1+ZJp+pKkPSJMfkyY/Jl1+TEbT678jXT4nXV6Sq64xxvZnuglgju7GfNWX8VZfeppieppeTNcVjJC1FMlVCuUaPeUK3eUiRXKRXuoCvdUFStQZr6D+hCx5TpY8o6M8I02ekS6PyFAfk60+orN8SKFcpZdcZqCcoEIaqJQ6hskBRsg+1slo3pckLko7Lkl7LkqHN3JBkrkgHTgofVgnUziSPpB/v/E/saUxvfLq78G1M5e4efMml8e/x+UJi7k8YTHni2ewUtJ4v20Wh6WEeunJcenGMenOMelGvfSkXnpwRHqzV8rY5RXSe6Qfe6SMnTKYXTKEnTKE3d7XW2UMm2UcG2UCtTKVNTKD1TKbp+PrWZFSwdlRqzg3tuYLST1jIxdmb+Hlmio2FM3m4tJdXKrew6Wa/Xyw7iAfbDzM5S11xEkLBqYH0doNIdonqb81xq9ZY4LaTcXPzcbf7UKA25NApw+BTinun6EscpkdSYNKo16yWaILKE4fRYSVxqHFKRxYmE7d3Nu0snKJdboS53SnrdOTeKeIBKc3Hc1oulmL6G6toFhvp1xtY5DaQT+1h3K1lkGqlsFqM6PlIKPlEKPlMIPlGIPUfirUQSrUEfKt+bRtSlOPJtVMo5/aQ391kP7qMP1UHf1VPf3UcfqoevL0bjrpA+ToE+Tq0+Tpc+Sr9+msPqCzXKOr3KWr3PamqF9PUt+np9yhVK57BfVVSuQKJXK1KT3dR25Qoq6SIj+hrfyCOPklcfJrouXvaale0lL9lJbq50TK74mS/+YV1f9GG/kVWeoSWeqD17hClrpKgplFR2sradZakq2ltDeLSTILaWfmk2Tmk2QWkmQW0t68R5JZRIq1+i1E9SjivH2oG1PUh7wlvl8J6q2NgtpsINqs8wrqVUSaFUSa5USaZUSYJUSYxTRzuv9Jx0911fo/WEO+6UHvb7ruamZFEeiJwt8ThscThOMX+M5/F3348OHjb4137a18/E3yzgfg4wfmh0h8+fDhw8dfEt9VUL+tpBaRN27XdQtw3S74OeX421Pwdybg74zDzxmJnzMEj9Mfj1uE63bGcTNxPO2xPbFfux+Lq765VPmrsb4a01fHW121/p3PxV8Kb9PX+3Xp/58vIe+1+b5V95j/PX0NPX/Av6mtnFzC3CQCvamCIKf4S3I6xqwm2lS/JqjnEWFX0dKeTrg9mXB7HKH2SEKcwQQ7ZTjfMZ3Qzsmi2JpIoRlDiZ5NmVrDAL2S/noFRXoT/dVWKtQaRvqvZm7sUebFH2V5/gk2jzzLwcXvEyedaC3plLRPI9pNIcJtR5jblmI7gUkmgakmkqkmnB25QWQG/B3x8hPi5aekeP6O4bqCISaRUjuOndKf7aofm1UpG1QJq1QvFunu5Ntx32m/mr9FifPvPHduYJOYTnGDSHJbEG8Hcr3+1Nced7ezp3FKZXNIZbBDpdLNaYnl535JUIe5rYn8jiURs00FFXo6lXoGlXomlXomPVQFn9f9wx+c48JkLGnygjT5hDT5jDT5hFR5Tqo8pmvA50xyjzJLNv6BpK6SjVTKKfrKB5TKRfrIJXqrixSrM3TWe+mi91ImJ6iUMwyXY4ySo4yRI4yTA0yUvUyVHd5y3ytYIlUslTmskLksk8WslPksk7ksb17F6uhaalrVsja2lprIGlZEbWRj3k42dd7JQBnCOKngsPTjqPSmToqpl140SBHHpTtHpTfvSybXJJGTqhMNKpMGlcE21YWVqpzlajQ1qoI1qivv6VyWW61ZbLVivhXNbBPFdBPJJNOSMSaM4SakSVIXeSX1V8t9/zX0pG7mcQjzOLTyOLTxlvyeYlssN5rlxmKusZhvDNXGcEhbrLUslhnDIcvijLa4pSyevCap/05sXkgQn0gzniqLT8TwWAJ5JC4PxY97YngqFi9E81w0T8TloXi4LSHclNbck3A+kjieiB/PRfHUK6kfi8tjsbkngTwQD/ckgAdic1f8uSuBPBS7qdz3xxLCRxLGTWnBKUnijjTjhGRTL3ncF5ePJYiPJJxzksHHEswjb3r6hoTzSPSXuCXBfKBCOKPiOSMduCBtuKQCOKscjnpl/QFt2K4Nu7Vhn7bZqmPYrAqpVhUsVFOYqxaySSzuiB93xZ+N4rJaDCuVxXrLYqtlsU9bnNAebqgArit/Lmp/zmsP57XDER3BUd2Keh3LMZ3AIZ3EEp3KPCuf3qaAhbqEnWoAB1Ql+9QwdqvRbJeJbJPJbJLp1EoVa2QeU9UKpqplLJBqr6ReR5VsYKTsYoasY4ksZ6ksZqOMp1YmsUaNZbOMZYsay3qZxGo1k1VqGivUZJaoKcxVU5mkZzBYV9FNL6dQrybT7k+yk0V7J5Ms05dOph+ZdimdzQjS5Ueky6eky6dkeH+my2ev8WNy1RWG2f6MNzHM1OVM0wMpsvpSaEopNCWM0+VM1RUUqksUqkv0kEt0Vufprs5RrM5Ros7SR52htzpLJ3lBljwjS57TST4hU56RJU/JkQd0k2sUymWK5X1K5SwD5BRD5QAjZC+jZA+jZQdjZRsLZAGHpTvvS/IbBfU5yeS0dOS45LFN0pgv6YSKTZD4vfHa/XrDaa5MXsqVyUvpL+FMlFg+yqqiIbAnh6UPR6WI41JAg3T3yupGGqQ7R6UHx6TAS1fqpIiD0o+D0o8D0t9b8rvCK62HsV1GsEXGskZGUp+wjMHSnkHSjoGSyMSILpyfuJbzU9fTU9rQTVrxWU0M49r2IlsiubhiD5dW7/uSpP79yfdYPay4SVJHeIII80nqb4XrScbPzcTfLSDA6U2g05dmTjnNnSE0d4bicf94a4+3pdSOYI/qwB6VwyGVyQEpIN90Jt7pSrzdjTZOF1o5+bRxCryCupB4pxcJdjGJdh/a2aV000voqZfRS6+jVG2jQu2iUu2hQm2lQm2gUm1kuOxijBxmtBxmuByjQo5SoY5QoeqoVPXEOX2ItweQaFeQZIYxQO2hv9rPAHWI/uoI/VU9fdQJ8nUdHfUOsvQhsnUdOfq4V1SfJ19dpEBdoZt8TFf5mG5yp0lS95B7FMlH9GkS1Ne9cvpKE8VeSZ0qn5Ogfkq8/D1t5WfEyS9oLT8jXH1GS/U5LdVPiJJ/JFr+lSj5F6LkX0lRH5KpzpGpztFJnaeTukAn9T6d1CXizXQyrA1eCb2QdmYeiWYOiaaKBDOLRFNFoplNoplDOzOXdmYBLZ2iPzp3wfZwYnVDU4r6ixLfWxvLe5sNRJu13vT0Kq+cXkqEWUyEWUBLs4CWZj4t7bkEO0PweL7bWnpx1ZvLxL6erH5FWlral9a+o0aNQsT3ULUPHz58/CWgXfud+ysff3O88wH4+IFQWr/zk5wPHz58/NC8rYx8m1Tymy6wX+G46fg5lfg5FTS3DtDc7KG52UUzs4VmZj2BdjUB9nwC7Bn4O+Pxc4bj55ThcUtw3W64bg6OJxXbk/C1+7Ksqjcib376XOQPpfRXx+t7SOkLRo0a9Z2OgVev/3e28P+K8B9K6PIDfa/N3VaEul8uxdfCKSLG1LyWnl5MlFlEpJlHjJn3JUEdZo8i1BlGiDOIYKc/LZxiPJ74bz2OUmsSfa1p9NWzqFQbGaRqKVdrKdY7Gaj2MFRtYojawKyWdcxpVcd7GcfYUHGafXPOc2DBBeIlh3vbMomRFGLcVCLcJFKddgw1SQw1bRlihzDcDmWo1Z0O8oK26hPaqhfEqacU6fmU2LEUODGMsjLYoEpYp4pZrXqxXPdkke7GLKszWU6bb71foW4EIZ6Wf5a5a+kJIMltQYLbnFi3GTGeQKZWDOPGybNvPO7S0tL4KLsdZyWLcjum6XNeCepgN4rAP0Gqd7IHMtCaTJk1pYlBehqVegZDdBWFqpJlOSO5XK/595fCe33/lRR5SKo8JlWekO++IN/vCVnyCdnylAo5xyzZxEzZ8Jqo3tgkrodJA2VylgFymr5ymj7qhLevZB3DZC/D5YhXUtcxTg4yUfYxRXYzR9YzRzYwR9awWOazWBawVOayWJZQLfNY3mw2q6JqWR2znpo2tayNXceqsBpqkzawMXcHmzrvYEvBTg7m1rNCFrFZJrBPBnFQBniFdQnHpIibksB5yeaIFLFBRlIrY1gvg9muijigEtmm41mr41llxbHMimWx1Zr5VgyzTXSTpB5rwhhuQqm0g+ln+9PLsen2mqROdx3auw7xXrnb7L+4qI7wOER7HFp7HHJcm4l2o4zeqTW7Lc0Oy2KeMUy0DTONYbkxbLUMx7TFNWXxWFl8pjSfSgAvJIgfi83fieZTsXgmLvckiEfi4ZFXUj8RwwsxfOoV1Q8kgLsSzB0J4arE86FE8VgcnonFU7F4Ig5PxOaRuDz2lvn+UMK5Lza3JJgH4vJQbB6K4bEo7kiLxh7WzWPYbSdzJzGSs83TGSkjuSbR3JYWfCShnJV0rkkbHnmT01cliseiviSp74g/H0grDqtctqme7FCJHNFhNGiLOm2xXzsc1B72aodDOoCTKoQTKoJTqjV7VBd2q65ssYK5oAxXlcWHjsWuQJfxxp85lsMWy2Kbt+f3TqtRcp/SHq4rlw+VwzVtOK0jOKZjqNdt2KPj2Kzbs1sns0ans0IXsFgXUqP6sVtVsF8NY6caw24ZzxaZzEaZQa3MZpUsYKhezGRV7ZXUNcyWdUyVbUxXq1gjM1kqS1giS1kpc9koE9gqY9gpw9ghw9iphrJRjaFGTaZGjWO5msB8NYlJegqlejpd9FK6WFPJsbuT5uTR0S4ky+5LJ7uUTLuEjmYa6fIJGeoFGep5I9JIujwnQ16QIZ+SL/cYYPsz3ipkki5ngDWQAtOPzqaUIlPKYGsgo6wyhqpqiuQ8heoCXdVZuqkzFKsz9JczlEkDg+UAveUS2fKCLPnUe357TrY8JVce0VnuUigfUCwX6CtnGSgnGCT1jJTdjJEdjJGdjJVtjJEdjJetrJXxTXL4iPTiiBRzWIo5JbnUSS9KJJRSCSVfWrxxXfmfL+HE9F/zZN0v+Pnic/SVMPpKGDMkgcXSgbMxnTkkpRyT7hyXrhyXbk2SukG60iBdOCr51EkedZLLUelMvXTmkBRzUEo4KKUcklIOSH8OSj8OSx8OSl+qpQcLpRuzJJdHY45SIon0kng+rTrP83m96SWxX5LUeRJFtkSSKRGkSzgpEkaShJAowfzqZAvi7BCfpP4TsD1h+Lv53gR1X5o5g2nujKCFPY4gexJB9uTvZTvxbnM26iS26vbsUslsUwVUWWmEuh2Ic7qQZPcmxe5HB7sviXZvb4K6F4l2Ce3sUpLsfrS3+5NuRlCoqynSK+mj19Nf7aZS7WWw2kel2sRgtYXBaisjZC9j5AgjpIHBcpJKdZRKqadSGsi3FhDn9CXeLiPRrqS3rmGg2scAdYAB6hClqoHe6hSd9A46Wtvp6E1TfyGqz5CvLtBNvU+B+pgC+dibpm4U1YXqQ0rUNUrUdUrkOiVyjd5yhWK50vSzWK6SI89JVJ+ToD4nQb0kXn5KW/l74uTnhKvnhKvPiFA/IVr+mSj5Jy//TAd1jY76BB31STrqU3TUp+moztJRnaO5pw1p1hramTkkmtkkmJkkmOnEm6m0NZOIN1OIN1OJN9O8708nySx8S1E95Esp6hhrOzHWltcE9WoizUoizXJvcvq9RkFtzyXcnk24PYtweybh9gzC7ekEOWW4nm+/nlZaf+318ld5MP06v6377Zfe61rgu1714cOHj78EfP2pffzAvPMB+PgB8JX39uHDx98qm7Zs/l4k9Vcxko2fTKWZ7Kdrwv9FsHpMsL5LkL5BkHWBFtYJmluHaG520sxsJNCsJtBeTIA9x5uqHoOfM/i1NHUXb5o6+WvT1K8WiW+S5a+nvd90Y+Dj+qfvfC7+Uvi2KWqRP3wAYIXW/C+l+Fel+IVWTLbNDzL2EPfLUtnjiSfKLPGyiEgzn0gzhwh7Fi3tabQxc78iqCsJdgYS5PShhVNEc7cr/m7KW28/2cmjTM+lvzWLSrWOIWoLg9VmytU2BspRRsp2hqutTA48QFVkHYtSjrG27yl2TTvHnlnn2TfnPAmSy7Nt/0QrSSPaSibSbc9Ak0qxHUdvO4oiJ4j+djBF1iRS5T6x6gGx6j6x6g6FuooCJ4YMJ4J4N4R+Jplluifv6R7M012psrowzcpjgpVDbzuJCE/w232vnpa0dtvS0o2mhSfsD/+PJwLjaYf1HaS+5ecS7PEnxhNIhCeAME/AHy3dL/JFmf6eBSXeMUbT/E1j+5YkOkX0ssbQzxrfRH9rAgOtyZTrqVToGQzTc+hsjSbKbc8otZkecpNs+dQrbj4jWz4jVz4lVz4hX57TRZ54JfV6Lxuokk1eSd0orkfLYYbKMcqloSkNVa7qGSmHGCt7GCe7GSf7GS/7mSR7XhPUG5gpW5gpm5gj63hP3mOZLGCBzGVl5PpGQd16PWti17MqrIaamLWsTtjSKKnzd7C5YCfH+1xghSyiWhZySPqxXUayQ0ZwWPpzRErZLiPZJOPYJUM4K1mckUzqVCb1qh37VTv2qEQ263hqdRzLrViWW21YYbVisRXDDBPFJBPBOBPOCBPKYDuYUsemt2PT3bHp7NpkeyV1B7exh3Mbj0PUf3FJbfm5RHpT4bmuzRDHsNg0Jny3WpptluaQ1Sis11uNfarXW4Z9lsVNZXFf2TxRLi+UPz9Rms+lsQT4CzE8FZdbEsZD8fBUDPe9PPf2oH4oATyQIJ6LzV0J5qbE8EQ0j8TmvvjzQPx5JB4ei81DcXggho9UINdUCNclktvSgnvizyOxvKJa8YGEckY096Lbcql9KR+XlnNxxS6iJJ2lEsEtK5g70oLLEsclaedNU1s8EJebEvIlSX1fHC5LDFt0NLOtlowz0azVyWzVLTmh/Dip/KjXHo4rD2dVIJclgOsSwHVpxjUJ4rBuxW4dSoPy55Q2nNCGhcZhqO0yznaYbmxqX5PUe7XhgDYc1oZT2uK61tzXmg9UBCd0NLt0LGt1Apt0Egd1B+p1Gnt0Z2pVf2pUGdvVSPbKaHbJeLbJFDZ7e1JXywKWyyJmyQoWSDWzZR3LZCGbZBwbvGWhV8giVshCFstydsgodstQ9ks5+6SMPVLOblXGFjWUdWoU1WoMo/V4elqTybOmkmWm087uTSe7Ox3tAvKtQWTbpXSyS8i0e5OhztJRPaWjetKIPCFDnpCmnpKuHpOhntJRnpMvtymz2zBJD2WkNZg+1iD6W+X0twYyXJcx0hrIaGsAM3QZReo0heo0ReoMvdRpeqtT9JM6Bst+hsg+yuQo3eQWnbySOkeekyNPyZFH5Mp9usgtCuU8feQs/eQUA+QUZXKc4d5y3yNkH6NlD+PVdsbLNubJUvZIKftkAGcki4vSgZOSx0Hpy/XuKZRIKCFic2X6c7ZkT+fTuvimdceS7KcMlMvMkvUc79qHYgmlWEKZIm1ZIO1ZKO3ZI1051kS315LUXWmQrk2S+ojkckTlcVTyOCw9OCRFHJbu1Es3jks+JyWXU5LNKcnhQkwW06QjN3vP5v64RJ5PO0MfSeCTNW14URPHzzY9J1Wi+If639BGgrmy+Rq/uxhIpATw+yv+/OpUC1pJM2KkGVESQJwb5pPUfyKOJ4ZAp483QT2SFvZEguzpBNtzCLbn4e92/ZO3Mda0okYnUqvbsVm3p1Z3J8fOoa2TQ7yTR5rpT7pdToZdQZYZTqYZRgcz0Cuo+9PeHkiyXU4HexC51gx66xpK1Qb6qS2UqV0MlgMMkV0MVlsZorYzVO1glBz0iurjVMpJBssxBstx8qwFxDolxNn9iLfLKNALGaR2M0jtpVQdp0Q1UKJOkqk3kWqtJ0NvI1PvIUsfJFvXk6tPkq+OUaAuNUpqr6juJrcoVNcpVjcoVjcoUTcoUdfpLVfp7RXUr+gqt0lWL2mnPiFRfUqC+jHx6nPi1Uvi5CdEq08JV8+Ikl8RI/9IlPotUfJ72siPSdd1pOujXupJ18fI0CfI0KcI9ETT3iwmwcwg3kyjrZlCW3sicfZ4Yu0xxNpjibPHe5lIW3sS8WYare3hbzWPQU6FN0XdWOY72tro7UFdQ6Spfk1QL2pMT9tzCberCLdnEGZPI8yeTJg9iTB7IqH2BELt8QS4Wd/6ePrq9eibrlN/W/dbNskkNskkpko/2khLRHwPVfvw4cPHXxI+Ue3jB+SdD8DHnxmfoPbhw8ffKt9XivoV//kS1k//fwiX/4Nw+V+Eyb8RKr8hM+r/pJXfzwjWDwnWtwjSl2lhnaWFVU9zax/NzDaamXUEmhUE2Au8aeqJ+Dkj8HPKvWnq7n+0tYUVAAAgAElEQVQ0Ta2MxYrpa75RRn8dvqfSv+BVKbpvmv9XN1Nefcdf7aVm+bn8g1L8XCs+1Zq7WjPc+WZRbTxxWH5Bf9LY/Tyhf/BeM7cLkWaBV05X0dKeQUt7KuH2JOLN3K8I6jKCnH60cIpp7vagmduFQDcbPzcR26/FN247wm3FEL2UCr2IwWo1w9VOhqkdVKg99JHzjJZdjJKdjLP2MCPkCPPiG1hfdort486yc9JZdk07x97Z50mQPJ5t/Sde7L7Je+Wb6WqnkuMkkOVEkOk2I9tpTg+nBdl6PQn6Jm30h7TRN2mtr9HCHkZnJ5p4N4SW3hvdC3U35uquzPIK6olWDmOsLIaZjgwyaYR5/vh3Husm0NZtR7QbS0tPNKGeiC9ktSeOAKcHxs3BuJkYT9K3njfXz/Olf39c//Sty8x3LbDxf4t9eBsi3FQKrZGUWKO+RF9rrFdUT6JcT2Wonk2om0Ckm8RwVUt3uUaOPCdbnpMrn5Ann5AnL8iX53SWpxTII4bIaWbKemZILTNkHbNkgzdNvcH7egMTZK+3F+VWRqltjJT9jJaDjJd9TJbtTJNNzJZ1zJJNzJVa5kots2UD02WrV4JvYYZsZZmpZurrkrrNBlZHrWVlaA1r49ZRG1/L2owdbM7bweYuOyiTSrYlTmR76FIOyEA2yniOSjHVMo96b4/qY1LISenCacmlTuXSoDI5ptpTp9qxXyWyTSewUbdlg4qjVseySrdmmRXDAiuKKSaScaYlo0woQ+wg+js2xY5NT8emwLXJ8falTnmtL3X4X4GkbumV7XmuzXDHsMiyqDYWtUaz09I0WJoLWnFDKT5WilOWpkFrriiLD5XhrvLwQmk+U5rPleYTr4h+JAHcknAeeSX1XTE8EZtnYngogTyUID4Ti+di80Ca81gcHovVxD0J4LYEc0eCuCsOHyubayqIa8rhugritrTgvrg8EJc7dhjPwg0PWsfxMLYtd+M68H7HwXxcMYIz0zZz5cRFjpYu57R4uOsXwUcSzBWJ46ZE80gMD8ThjgQ2yek74sfHYvOB8uOICmOOFcE4K5k5Vlt2qSROq5ZcVA7XlMU1ZXNNuVxVflxT/lyVQD6QAM5qi0MqmIMqnIM6kH3aUOWV1BNsh4m2w3xjU21stngl9X7dWFq9Xlsc93JMt+S8juKCbs1ZHUe9TuWI7sRxncIpnUGDzmOHqmSHDGOvjGSXjGO7TGazzGCdzGGVLKBaljBTljNb1rJcFrBVRrNJxrBFxrJZxrFK5rNSFrBSFrFWqtgtQ9gvZRyRPhySPhxQpexWfZiiB1NijaLQGkOuGU+2mUiMm0ys3Ydcu4g805d8M4Ac04cs05t0uzO56hod1YMmMtUDMtRD0tV90tV9MtVDMtUTOstHjNEjGKuHU2ENZZA1hAqrkgprEIOtckbqckbrMsZaAxikl1CkTlCkTlKkTlKoDlOodjBQ7WKA1NNbzlMiZ+kqH5IlL8iS5+TIk0ZJre6Tp+5QoG5Q7JXUA+UYg+Qoo2QXY2Qn42QbE9RGJkstE2UjU2QD02Q926SCC5LSVPL7pORzQHowU+I5J6nMki1NvFp3TJQ9DJTLzJSNLJBqqiSDbT0mcqdPIjc6zWWuJLFMMjkg/dgnAzkivZpKfb/qT31MCmiQztRJPkdUDkdUNodVPoelgHrpQoPkc0LyOCE5nJRsTksnNqtMZkgaYySZx1Pj+GXtHXIljN/tfM4/7PuMDhLELw4F86tjLYiVZkSKH785E4jIFw9XvVpDffU+hMfPD9fP752fu/4r4nriae4MJcSeQJA9gxB7PiFmMaGmmlCzioCvSdoav2Z/9LOHmGiOtO3HUhVPXUw89VHZrFWdyHKySHaKSLH7kGz6kGdG0tkaR64ZQ54ZR2cziTxrIhlmGB3sQaTYlaTag0mzh9LZmk1ftZn+aisD1Q4Gqb0MkcMMlDqGqp0MU7sYrvYyRuoYIccY4RXUg+Ukg+UkrZxCYp0S2tr9KLDmUa4Oekt9H6SvaqCPOkZ7s5QUazVp1gYy9HYy9V6y9GFy9SFy9U46qyt0Ube9ovo6PdRleqmb9FI36O0V1cXqBr3UVXrJFS+X6Sq3aSef00F9Sjv1lET1nET1nAT1GfHqx7RVnxOtnhOuHxEjvyVafkuU+hWR6tfE6wZS9F5S9QEvB0nVh0nTdaTreiw/lyQzn7ZmEnH2BGLtccTaY2hjj6S1PbyJNvZI2tijiLVHE2uPJt5MI8zp9lbHSpBT5k1RN/ahjjJrm0p8fyGo59PSnvOaoJ5KmD3ZK6bHEmKPIcQeTYg9khB7BM3d3jie6Lc+XpWx/uA69au9qR9Mv94kqTfIRHY0G80ETymt3Mh3/vvmw4cPHz6+QGn9zt2Wj78J3vkAfPwZ8QlqHz58/C1TPXPd9yao79f9f145/QVh8j8Ik38kJfz3xHh+SYh+5k1TX/emqY/R3DpIc7OjseS3qSbAXkiAPdNb8nsYfs5APG4xrtsVx83C8XTA/oY+YP/xcg3/98vHTRf4rz+Z/tUxv0pcF+Wvfedz8ZdEddX6pu/o6+b+qzdSXk+vv2qfMdk2PNWaO1pzxdIcsYKZ+4ZEtfG0xXjaYTzpWG+QzN8Gv68p8dzSnvYlOR1uTyDGnkIrewpxZhohToU3Qd2XFk4xLZxCmrtdCXTzCHAz8XdT8fO0+8abmYXWCIbpFQxRqxgp+xghexiudlMh9YyVvYyRPYyRPUzy38LCDg1sGnyazcNOs3XUGbaPb5TUt6t/RYLkc3dLJx7uSqdfbCLtnXiS3XhaewJo7QmgvRtIltuMjtZqWun3aaUv0UpfpJU+T5hZTLIbRrAnsGlcOU4sM6zOTHklqE0Ww01HKk06A0wKJXZ72rrhX7tf4W40aU4nkpwUYt1EWrlxRLmtCXejCHMKaGEPxbh9MG4Rxu2M8XT8TqL6dX73Sdo3PiDxin9/+YeJEj8/l9YevyZiPH5Eefzw/JFttnSTyTODKDSD6WWGNdHbGk6JNYpSayz9rPGUWVMYqGcR4saTZvdmiFpNntwnRx6TI0/Ik2dNcrqzPKGLPKarPGCInGKmbGCGrGviiyT1embJeqpkPZNlOxPUeiaq5UySzUyWXUyWXUyT7SyWZSyTRSyRJSyQGubJOuZILVNkBzNlMzNkKzNlPdNlPtUR61kZtZ7VrTawKno9K5qtZlXk2sbe1PG1rE3ewqbc7WzuvJ0yqWSAlDNAypkrQ9grFRyXHjRIEUe9PapPSz5nJIez0okTKpOTKoVjKpkjqj17VBK7VQK7VDw7VFs26jjW6ERqdStqdQxzrUgmmDBGmWB6Of50d/xIdQOJdx1iXYcgj0PzvwIp/SbSXJt+jmG0bagyhuXGYoOl2WNp6i3NWa25ohV3lOKFsviVMvxCCU+U4p5WPFOGT5TDA+XyXFxeiMNdCWlKUj9zba6Lh9u24ZF/EHclmCfi8KkYnomHJ+LyXLS3D7XhoVc+PxDbi8MtCeK6asGHyuGGCuG2BHBP/PnYjeKTGMWDVnHcT0rhQXIHPkzuwvv5I7k9ahznFu7g5s2bbC47zL2UTB6HteOGhHBF4rguMdyR5jwSzQ0J56aEcUdsPhbNLbG5JS6XpTkNKox1VhBHtMNx1YwGlcT7KpRryuKqsrmqXK4oD1eUP1dUABeUwyltcV5ZHFUB7NahbLECmOWV1BNth8m2wzTjsMQrqjdYtjdJbbFHW2yxDNssi52WxSYrih1WDBdULNdVW86pTpxWOZzUnTilczivsmmQfmyWceySsWyXyWyR6ayUBVTLfJaHLGWxLGCdnsQ2PZwtMoJNMprtMpqdMpYamccqWcAqWcBiWcEWGUe99OGE9OCY9GCC1YvWThEd7b4UmuFkm5FkmlEkOI3JzwinnAJTSjczlBy7J1l2DzrZ3cg04+io7pOp7jbRSd0lTd0jVd0hVX3sff8+BXKL0XoSQ62RVFjDmRI8g0GqkoVx77E9eyeDdTlDrDKGWAMZag2gp2qgpzpGd1VHgd5GN72FzuoQPeVCk6QulVP0kBtkyzNy5Am58og8dZ98dYcucovucoUBcoxBcoTBcoDhsptJUsto2cVo2cs42ck0qWWWLGeueo958h6rZSJHpSsXJZkzks1x6cpZ6cAFacc2GdEkqX9W928kSyCLZTED5TLzZRWbZTSnJZsPCvPYK+XslXLWSjYngrtRJ73YLRVsk+HslEoOSF/qpfA1Yd1Y/vuYdKZBcmmQfI6oAuqkM/WSx3HJ5YRkc0qy2Kc6sUZnslxnMEYlUyFxdJUI8iWcbAklQ0JIkSD+pf5nxOvmxLnBrBzVjHDxECyO7z7En0iAJxTX8/XrMNsTSZA9hXB7AaFmKWFmNWFmPeFmC+Fm63faZpYJ5nF5DocSB3Cp62gu5Q3ndPooThfPpXraZpLtQjraA8gxw8kyI8iz5lGkZ1OoZ9PdmkF3ayY9rTl0s2aRZg8lzQwj3Ywg20ykWK9lgPchkHK1h3I5zEA5xTC1i2FqD8PVXkbKIcbIUUbICUZJHUPkFIPlFHnWfFo7hcTZA8izFlKuDlOuDlGmDlOmDtND7ybOnkl7s4wUq4Z0axMd9U6y9C6y9Cby9G66qDt0Ubfpom7QXa5SqG5QpG40iepGrlOkrlIkVyiSKxTKFdLkGUnqAUnqIUnqEe3UExLVUxLUC+LVJ7RVnxGnfkS4fkKM+jVR6pdEqZ8TpX5BvD5CkrWJJGsTHaydtLe2kmztINnaTQe9D8vPJdHMJtYeSxt7FG3sEbS2h9HKHkyMXUGMPcj7s5JW9mBa2UNobQ+ljT2KeDPtrec1yBngTVGvey1FvYwI855XUL8q7z2DMHsKYfYkr6AeQ4g9ihBnBMHOUIKdIQQ7gwl2KglyBtHM7Y7jiXqrMWjXJi0t7RvvVxZJR2plPNv9ZrI7ZCSL1TCqdDmdnD9tne3Dhw8fPr5f3rXf8vE3wTsfgI8/E74yOT58+PhbpmuBjcg3p2XfJCi/rvf0jbqCN0jq/06Y/J60lv9CiPoRIfqxN0l95StJ6q00M2sJtJcSYM/F356KvzMWP2fIa+W+O+O4HbH/iPzSrv2lcX2dpP73l8LlOqEo+yYB8j9x7MXvfE7+Uni9ZNHX9Rn/prT666n065bmoqU5aVkcMBbLrHhmm3ii3XYYTxLGk4LxZGC7nbDdAqw/U8/jADeLcHsi4fYEwuyxhNmjaGVPIs5MIdHM+JKgbu70pLnblWZuPoFuNgFuOv6e9ng88Xg8rd/4+dFuMiPVGoarVYyUXYyUA4yUfVTIScbJfsbJPsbKPkbKDvqoBXSW4eTJEDYNPs2WEWfIkD7cXPQzrq3oxr2a39Ba0mknuUTZyYS4sTT3RDRtK8bjTzsnjSR9lBjrBDH6FDH6JNHWMaKsvUS7f5gqznLaMM7KZpTpxDCvoB5oUii1k+llt6OrHU+y++abailOBpl2LilOBklOCglOe+LcRKLt/oTZVRhnJMYZgnH6Y9xCjJuP8XTE8rT9zvP1+nH1pgck/uPlmq9dzwV6PHRw/eng+pPs+tPe9SfR9f/G7UW4qWSb/nQ3g+hhKl6jkkIzhF7WcIqtkfSxxlBmTaaTGYTl59LDGk+FXk6eukOuPCBHHpAnj+giT+kijymQRxTIQ7rJPXrIHWbKJmbIOqbLWqbLGmZIrVdUNwrqKqn1SuvVVMkC5qpFzJM1zJcaL6tZJNUsk0VUywJWyCKWySJWyjyWyBKWyXsslmWsDt3K/IDlrIzewKpWG1gRtJbqkDWsjq5lTVwttYnrWZ+0gfWdtrM5fzvlUkmZDOFw97MMkhk0SBENUsRx6ckxKeSMdOaU5HFacjgjnTit0jipUjmmOlCnkjmkktivMtmrMlin8lmh81mkO7FI5zFDp1Jhkol0own2hNLCE4zHE4Dr981z8tdCumszwDGMsw2zjaHaWGy2NPstzTFLc15rrmnFLaX4RCt+oRS/FOHXSvilCJ8rxadKcVdbPFeG5+LhI2nNdWnDPSeKe0Ex3A+O5l5QDHeD4ngUHMlNcbkvDs/F4YVYPBfNM9E8EYtb4nBTudwT11vq2+GWhHJXmnFbmvGRCuK+uDwUw4uWrTklinuJKTxIz+BBegYfpnXnYp8p3Jq9gCsrt3Pz5k0OTjrMrczuXPMP53ZgCDckmpsSyR1p4f38QG5KC26L4Z4Y7orNfdHcFc1V1Ywj2o865XJU+3FER1Cn2nFWhXBV2VxWHj5QAVxSgVxSDse1xVFtcUYZziqHQyqYjTqWRVYrxptwJpoQJth+TH9NUq+1bDZaNmstwyqrsTd4jbHYaFmsNhFssVpzQMdzTrXjgsrifZXHWenOcVXIOenCRcmhQUrYJuPZJpPYJDNYLosYFbyRtR13cMh/EAc9Fez3DGafO4RtMohNeiLrpYoamcNqmcdKWcByWcJGmcJBKWeylU+kk0O004VWTg9ind50MGVkmmFkmtFNx0+YU0wPM4BuVhn5dm9y7SJy7EJ66FVkqv+fvfcMqyvL73T/a60dDklCQiJJIIIAISFEBpEECIQiQgEJFFDOoVBGWQLlHEESyjlUUM6q6upkd7u67XY7zLXHHnvGM07X4dp3gsf3zjsfOKKo2NVdVY/G9vnwPjx6Hjjss/diC/a7fr//U9LVY9LVYzLUY9LUE1LUY5LVe/RXdxmoHpKmnlAgj5igZzNJTWFHymR25exnd+4+9uTtZe/gPezL2836uLVMMFXUmCpG6VUUqxMM1rvI17vJVS1kqutkqWuUyDUq5BqVcokRcp7B8pQs+cB733tBrrRL6kK5R6m8TaVcY6S6zFB1lzFyjWlyiHmyhfnSyFy1msVqFctlJQ2yjBVqCWtkCUdlBNcllZsygDuSyG3dj5uSwBkpZr00ICLESai3vruAi5LnJZcjUs1hqeaEjOCUDOWcFNImJbTKcA7JePZJDftlAgdlLMdkFMdlFKel1CuqX5PPaSnitAzmtOR5U9QZHFLp7NTpHFNpXJJBHFUDaYpMYnfRAt6Ze5RM6UGadGd0XAbJphuJbgixbjei3GAiPF3p4QSwerGhINcnp39VunjCCHH7EOJG4/cFDSqOpxfh1lrCra30tHYSag4Qao4SZloIcsZ+6evbnk9u2At3A/jR9IN8ODmSO5VzuDN0JjcLp3MpcwZXN53i5KobrKs+wCBrJNnWRPKt6eRYsynQmximVzFcr2Ok3kCFXsNQs5IKvZYCs4hB1hSyrTkU6hWMVocYo45QpY4xVh2nWs5QIy1MUke9FfnHqZNWJst5psophst7jJcrjJcrhDm5BLuZxNiVTFTHmaCOU61OMVadokQfJNqeTYLVQD+zjgFmO4PMHtLNNtLNNjL1Ua+kvkuh3KNEHlIiDyiR+15ZfZ8ydZ9SdY8S9S4lql1QZ8grEtQT4tUjktRzEtVLEtRL4tUL4tRLYtV3iFHfJUZ9n97qIyLVz4hQPyFC/ZTe6gV9zTb6mm0kmCYSTLNXWO8hyewn0bRvJOhljyXKnkxve6JXTo8l0hlDhDOScGc4Ec4IIpyRRDqjiHTGEOmMoTB2NFF6MsGSxs6dO7l//z679uz+0md+XZ3hn0pRrybMWuGt+F5ET3u+V1DPJMSu9wrqWro7k7xyehzBThXBzmiCnVF0dUbS1RlBV2c4fm7SV17XBbnmS2X1WqlhnUxis1tPgx7PYl3FbDOcMiuDnl9zc68PHz58+Phm+PRzSB8+vgXe+AH4+IZRWvsEtQ8fPv7N81UqnT9PUHdO0L4WSY9Of8Dm+Ws+Jan/kh7yJ4TI7xMiv0uI/Ckh8h8IkT8iRP0B3dQP6Ka+Q7C56k1UtxBiNRNgL8Hfno2fU4efU43HqcR1i3Hd7C+t+u6Mdu1fWLlj9BAC5G/wV3+Gv/r3+KvfxbGXvPHr8n8C2rX5i49KvjSF/kV8erb3aMemzRiOWobdlmGJ1Y96K41xdhrxTga2m4vtFmC7xdhu5bf6vgLc1PZqb3sSEfZ0oqwZxNqzSbDmEmtNo6sz9HME9aCOFLXnSxL8w/QCpqhm6uQoddJCnZykWi5TLyeo984RrpNDjNRrKFT15EsdZ2r2c276ONJlNKlSyQApI0kK6CelJEsBETqJnm483T3RdP1UKqOXm0ySPkmEaSHSnCbStBJhjhNm9hLufn4t+WQrjYlWKtVWSidBnUiRHU+eE0u6E02cG0qAJ6DjayLcKArsErLtwQyyMxnopNPfSSXGqqWn2YxtL8F25mE5U7Gc8VjuCCx3CJabhvkKP6tfxOs0/+s12HmNdRbYr1P7nenq8ZDtBJDtBJDlBJDhBnyppA51k4lzssm3Rn2GQquKYqvaK6prvPXfM4hxcjF+LlV6LcN1MznqIdnylGx5Sq68IF/ep0BeUSAvKJTnFMlTiuUhNXLem3TeynzZwnzZ7E1UtwvqdkndzCLZyGLZyBLZwPIOQb2FBtlMg2xmhWxiraxlgzSwWlaxV2rZJvPYLEvZIovZ7LeUHVGH2Ri5k8buTawN3MqGnk1sjmxiW58mtsc20RTfRHP/ndTIZGpkKpNkJoeypjNMZnSkp89JCWeljCNSzV6pZa9Mokmms1FmslFNZ4Wax2K1gHVqMsvUZBapcczXo5lqiphnsphrBlJnhTPS7sYg148k1/Mrr4l/qfj5uSS4NhWOTZ1tsdIy7DGak0ZzQWuuacPb2uKpVnyoFL+mFL+hFD9Tit8T4fdF+D0RPhLhh9609UPVi6ddQnk/tDcvQmN5HJbEe93TeNw9iXuBiTzyi+aJ7s5z6cJ3xOVDsXlfLJ4qi0fi8EzZvBCLV2LxVIJ4JN14KQ7PxJ+nEsQT6cp3g8M4L4pXcXE8Tx7Ey/RMXqZn8qioklvDF/BoxRrunTrL/fv3adtwmXvVM3gWGsMHkQE8dMN4Il25JxG8FJsX4nBfevJCbF6K4blXUD8TxX3lclUF0qrCOaiSOKgS2K8Gc0zl0ibJ3Jae3JBIbkkYNyWUKxLJZYnmikRxWXpxSSJpVX1YqwexxMRRb8Ipt7tRY7vU2A5TbYdZts1c22a1ZbPZWBzUFkeNxUljaDUWB00Eh3UU51Us51UmF1Qel6SIS1LKRangogzlluTQJiPYLXPYLgvYkrCMbSMvczx+ESeDJnI8sIZjAZM56l/LYb86WgceYJYcZ7HsZqssZbO8xXpZzVLZQJ1aRradTZibQYSTSy+nkCinlBhnGEn2GII6bYYKdrMpsyZSaI0g36pksFVBrj2UXHWTDPWgg0z1kAz1kAHqIcn6Nsn6bfqrdxikHpEp32W8XszqyE1MkinsSN3Frow97M7Zy+6cPezJ2c3enF1M1NXUmGommbEU6B3k623kqBYy1E0y1A2y1DXy1FVvkvoyI+Q8o6WNLPmAXHlFnrwkR16QLc/IllfkyksK1TOGyw3GqAtMkf3Ml40slEYWqLUsUKtZohpYrpbSoBazRhayWhpYLo3skslckOx2SS1J3NGJXJcEFkkmIkKc9PRK6sFclNwOLkkWh2Q8rVLBBRnMBRnMOSmkVSpplUqOShUHpZr9Mo6DMpadMpkmqeOgjOWUlHJKhtAmBZyWYlqlhFYp4pTkckhlsl9lckincVHSuKySuar6cUQlMM7qzwGp5XzcKqabPAa6PUl2e5DohhDndifaDSbS05VQTxdCOrWc+Pjl6eqJoIcbQ7ibRLQziEi3P4GvR490orubRLS1jD76GGHmBOGmjQhziQh9BY+b+oWv73ri8HgSsTzB9PQEMFaF8dH8FmolnDtjF3Jn1DzuDJvNpcHzuH7ybY6/dYPDc68xLXVdh6QuMfMpMCso0RsYrrcyWm+mSm9nrN7BGNXESL2FkXoLQ/Va8s0SyvU2r6A+QbU6yTjVwgQ5TZm8y2Q5wWQ5Sa20UCenmSQXGCW3mSBXGSfXSDULCHL708UdSK20MFlaqZFWxksbWWYlve2pRNtzSLRW0s+sI8WsYaBZxyCzkRx1gzx1jwJ5yBB5zBB5xBB5yBB50CGrS9V9hqj3KFbvUqw+FtSx+h1i1bskqSf0VQ+JVQ+IVY+IVY+JUU+JUa+IUd8nSn6LSPUbRKgfE6F+TIw5RLy1gXiziXizmb5mK33N9k6yegfGzyXCHu2V01VEOqOIcEYQ7lQS5pQT6pQS5gz1UkG4U0GYKed281CubhrJlllPPvM37K49u7/wmndxKrwp6rWfSlEv6CSop3vrvWvp5tR4BXW1V1CPoqsznK7OMLo4FXRxhtLFKaOLU0aAm/GZjQ9fhnZtirJLebtN83ab5nHbhyjL0MsNY5muZpmuZomuYr4exQxTSZ0pY6xVQJaTTPA3NPbGhw8fPnz86vjmU/v4lnnjB+DjG8RXq+XDhw8f7axbPLTj3vhVZ792FtSfTtH+w0cwOvPvGJ35d/SUv6CH/BEh8rt0l58QIn9KD/lrL39FD/lLespf0FP+Cz3lz+gpf0qo/AfC1B8Spv4dYern9NB36aFv00Nfpoc5S1drFV3txfi7pXjc/ng8/fD7Banbgnybgnyb4tyhKMu0J1g6pXwdew3+6v/CX/02/vpH+Onv4VqH3/i1+T+B15sY/vNHwl98VPKZNfDpBPU/fMTnCkPj51Lm2GyzDOtti5lWX6rsIirsYgbbQwh3yrDdShxnFI4z4Vt9T44nnO5ONd2dcfSyp9DHnka8PZMkaw4DrPneGdT5nyOo21PUrqf3575upJvMNNnNVLWPKXKKKdLKVDlFvZz0SuoTTJUjjNHrKTXzGWJmsyBpGnkyiUtTv0+GjOHqokrOzqxmgNQTL0P4zvFkIuxkQt2+hLh9PiOpu9kziTIHCDeHCDdHCDeHCDP7CLW2f+H7T3IiqLIGMNJOZpg3Qf1aUGc5fUh1etPPjSDWDaWrt04z285niFXOYLuYHDufTDuPAVYVYfootuNAnPgAACAASURBVL0Z216LbS/DduZ4RXWVN02d+bUqv5VlOtbZa0n96Q0T6+dv/dxNh909HkqdQEqdQEqcQIqdQLp5Pl+O9nST6O7GkWsNJ8ce1olKcq3hDLZGUmiN8Yrq9pmx2dYkgj3RRLv9GaVXUqG3kKPukq0ekq0ekidPKZSXFMkLCuUpRfKEYnnEELlPmdxjvmzvENTz1CbmqU0slh2fSlKvZ4l3zu1S2e4V1Fu8grpdUq+QTTTKSppkFodkHEekml1Sz2ZZwla/xezte5SNEU2s9dvCuuDtrO/RzNao15J6O03xzRxLbWFH5AI2+m9lvixhf3w9c2Q862Umx2Q0rTKcq5LHFcnhsmRzWbJoVens1Wk061R2qBSOqoHsUDlsUPlsUVms1Ok0mARWmb4sMqFU2QEUO/7kuf6ku34k/xsR1T08DiEeh1CPQ4prk+jaDHHb53CPdCzGOhYNls1ey3BXaz5Uih94JfVHSvFTpfiZtKepf1eEn4nwmyL8SBS3JIyL0oVXvWJ5kjKYu8NqeVw0kudxqTwLT+BpcB+eORE8ky68kECeSyBPpRtPpRvPJIin0oWn4s9z8eOxBPNc/Lyzo4N4IsG8K134tfhU2kTxql8/XuTmdfBo6BhujV/Ko3UbuNd2gfv379Oy+wHvTV/Os8SBXBR/vhs1iNsSxCPpwVMJ4pUYnovDIwngqffjE/HwUAJ5IF25Kv04IuVsllnskokclBEclQpOSilvSyR3JYR3JIQ70r19JrXy57Ly57oynNOGk9qwXzusM4EsNIHMtP2YarvU2i7TLIfxtstY26XedlhsOay0bI4YixZjOG0sjppwjutetKlozqiBnNGZnFcFXJIyzkklbTKaMzKGG1LMeSlnokwjWYo4PO08JxIWc6LbFI4FT+VIl2kcDprOocB6didvZXPSKhpkCxtlBWtlOQvVGmaqdYxXO6g2FUQ6OYQ72cTYxUQ5Q4h2yujtDPnkvd7JJ99MZIg1miJrFIXWCIrNRDLUIzLVPTLVXbLUPbLUPdLlPsn6Jsn6Osn6Bsn6FunygGz5gIlqCTUynab+u2nuv5Mdyc3sHNDMrrRd7M7azZ6sXTT2WcdkM4EKO44iq4IsdYw0dYt0dcsrqa+Tq65SpC5TKZeolAtUyhkq1GWy5CVZ8gHZXjLlBfnqCaXqbUaqC0yUo0yRvcyQHSyWNSyWVSxSDSxSS2mQJayRxayRZayVpWySOWyVeppkGq1Swh1J5I4kcl0G8nTVu4gIBwoXc0pVcMGboH7NGRnCOSniogzmouRxwcs5KeoQ1a1SySGpZp/UsEcmskPGsU1V06zGsFdVcVRVcFKG0CpFHJYCjkkBR1QehyWTNpXKJdWf86ofF1USs6wYVusK9kgNu2USU01uh6RO8CapO0vqN31f+pdOsKcXPd1YItx+RDuDiHdySHKKiHOy6e5+vLkjxNOdaDeSBLORWN0upyP1LXrp9+hp7frc13Y8UV5JnYTHTSHDTud7S3fw68t7Mk5CqZEw3h6/hKvDlnJl8kZaG29ybMl1Ds66xp7aK+ToGgqs6Qwx8yg3yyjXKynWhxipdzBWN1OtdjFe7WWiOsAEOcA4tZfRqplyvZ7haqdXULcyTk4xXk4zTG4xXs5RKy3USiu1coop0sY0aaVO2qiWG1TLTQLdJILc/mSZOVTqrQzT25gsZ4izqwlzhtPbnk5faxlJ1iKSraUMsFaQbM0gVz0iX55QJM8olqcUyxOK5bFXVLfL6mK5R5F6lyL1LrnqIX3VC/roy0TrK8Tq217eIVa/S4y6S4y6T4x6SB/1iBj5MTHyMyLUD4hQPyRc/Rp9zD5irbXEWY3EWeuJszZ0yOoE00Rf0/47bIQznEi7ighneLuEdoYS6pTQ0ymmp1NID6eQnk5R+79NIT2kgMML3qenFLFz6WNO7X34S4rqMm+KuuFTKerZRNr19LKn0t2e3CGog52xBDtjvIK60iunywhyhxDkFhPkFhHkFhLk5hPo5uPvpmB/zcRzqpPAXD2S2Xo4M00lU005k0wJ1VYhlVYOhXYqkW7Y1/oePnz48OHj6+MT1T6+Rd74Afj4hvAJah8+fPj4mF/2l6dfJKk/jZEkPDKdmRX/QBf5e7rL3xAsf0uI/DUh8lefFNTqjwlVf0CY+j3C1M8IVz8hXP0a4epDwvVzwvUDws0dws1lwswRwqy9hFrb6Wmtp4e1ghB7Id3tCQQ5Qwl0CwnwDMD1xGD8fvEDQX/1M/z0D/HTH+Cnn+Bn7uJaTVhfkrT4t8Kn0+hfVp2+evGX/x+7wrZYZFvU2eGUWCPIs0aTZo8m3h5LiD0Bx6nFcWZ+6+/Jz00i0q6ht11LrD2VBGsG/a3ZpFrzibdrOgnqVPzd/vh5Er0139Ff+JrD9RKmyyGmyBmmyGmmymlmyMkOpssxqtVmKsxShpqFlJi5FOl68mQyOTKRIqmnuewHJMg44iWHFcP3EGWlEun2/0JJHWxPo7fZQZi1kzBrF2HWTkKt7YRZmwh0077wWHOcGMrtJEo6CepMJ5pUpzfJbiR93TCi3R6Ee7qR4CQw0oyl3BpOiVVOkVVKhlVHmL6CbR3GtnZj21ux7TXY9lIspx7LqcZyh2K5OV9//X3qHtX5nvMPH/GFrTj9XH/G2EGMsYMYbQcxwg6iy+dI6gBPKH6e7qTYBWTYpV7KOsi2K8i1KhlsjaTAK6orTB1xXokU5wxklG6gTK8nR71NtrpLtrpLjnrgfej7jCJ5TLE8pFgeUCLvUSbvUC9H2yW1V1DPVxtZKFu9knq7V1I3skTWsUS2sFSaWSbbeUu2dkpSt39cKevZJvPYL5M4LOM+Jvko02U+i6SB5Xo1jSHb2RDWzNbodkm90LOIepnBpoAG1kgja2QdG2Q52z0rWSdzaZZZ7JFpHJIJnJJhnJahnJUhXJJczqtsTqhsjqhU2lQaB1QezaqQHSqXZpXJJpXGXh3BehNEvRXAaNufYU4AQxx/BntFdX/X743f375tYjwO/VyHQa5Drmsz27ZosAybLUOz0ewxhhPGcNpobmnNPaV46a32/rFS/Ja0S+qfyesktcVPRfFcFMckhKcxKTxLSOe9iincr5vPw5GTeJ6SzbP4QTwLT+C2eHjbO5P6u+LwHXF5IQG8kABeiYeX4norvoN5It14JoE8lu48kWDeka6cEc1xUbxIy+BFYVE7BUXcK6/hztSVPNy8jftnznH//n2unHyXO/M28jS3kHPiz1nx57b481iCuScRvBCXxxLEPQnluXh4IkG8kPbK8RfeavJn4sdjcXkoLnfFw20VyHUVxjUVwTvKj1vK4oayuKoszivDWdVe+33KK6lPaosj2rDK+LPACqLe9lBnu0yyXSZ4BfUs76zqRstmq2Vz0Fi0aovz2nBNhXFD9eKGSuG6SueqyuOiDOGsKueMGkmLjOOkTKBZ5tBfgukpaRyadp6TvWZzPHQmR3rM5nD32RzqNocDwXPZlbyNUqmlThazTM1lllrBdLWaaaqRaWoDVXop6XYJ0U4RfZxCejtFxDjln1lHXZzhFJk6Sq2xDLWqKDdjGKo3k6Xuka3e9fIOOepd0tQ9+ukL9NMX6aev0E9fJU+ekiOvmBO0kXmBy2mK38f2pJ00JTWzI6mJHYnb2DmgiV0Zu5gkExlhZTLE6U6WNZpUdZtB6naHpE5VVxmoLpOmLjFQX6BEnadc2hihTlEs77TPpZZX5MtjCuU+xepdStRNRqjLjFHnqZWDzJAdLJVVLJUGlqrlLJP2iu+V0sAKWc5Gmcc2qadJprBD6tglkzgqw7ks6ZySUq5Lf5plMnNlJ6dUxScEdTt5nPVK6teC+qLkcV4KvaJ62CdS1ftlPHtlPM1qNNvUMLapUppVMetUCY26nDW6kKOSx1HJ5IxK57xKp02lclolc04lMtyOZoUuo1mNp0lNoNZkkeKV1H3d7p+o+w79klnKPn4xQZ5QunuiCHX70svtTx8nnXgnl352MQPtYWTYY4hyBmL8XHp4ehDj9maA05cBZg9x6j1i9D3i9BPi1QvCrCUEenrj7wnD9mtPt3eW1NFOOnl2EZPC62kZ2cIHi5bw68t6snVgOdfGrODGznO0rL7B0UXX2F9/ld01l8nVkym0ZlBq5lNuljLcrGak3sRQdZLR6gjj1B4mqv3UqMNMkqNMluNMkmNMVEeoVvsZp1o6BPUEOcMEaaNazjHZK6jr5DR13tnUs+UQGfooK6YewN+KI0D3JUAn8eHlZI6vT6GLnUFRyly6uXn0smuJs6bT15pFkrWQOGcESfZs8uQZhfKSQnlBkTzzNr60i+pib6q6WB5SpO5SpO7SXz0nzBwlzBwjyNpNL32WGH2NGH2TGH2bGP02ffQ79NHv0Uc/IUZ9RIz6jfa/5dR3idTvEmM1EGOtJMZaSay1mlhrDXFWI/FmI/FmM72t2Rg/l2A3jQhnJGFOWYec7uEUEOIOJsTNobubRYibQ4ibSzedxZPjWZxY9j7dJZeDjY/YufTx5268njJ92ueurQTXJdcqIdU0MMBaQoZZQLaZQ5o1k2RrGrEdCerxXkE92lvtXUkXp7yToC4k0M0n0M0l0M0hwM0mwM0iwM0kwM34ws2uX5X+ThxTTBm1ppRJpoRxVhGjrMEMs7IZYqeR5STT34mlmy9V7cOHDx9vFJ+o9vEt8cYPwMc3gE9Q+/Dhw8cn6Twz5csSsp0/5/XnfdGc4s/7mqLMFyj5Xxj5Zyz5Z1z57wTIPxIkf0+w/N90kz+nh/oTwtTvE6Z+3klQf4dw/YxwfY9wc4twc4Ewc5BQaxeh1mZ6WmvpYS0jxJ5Hd3s6wfYEujijCHJLCXBzsDx9vtJ5cOwF+OlX+OmH+Jm38ZireMx5PFYrtjP6jV+nN80vqk3/qv/HprgOdY5NtWOTadWSYtfR155Cb3sajjML1577rSepgz1h9PD0JsqeQIxdS7w9hSRrOinWTNKteWSa+fS3aj8lqGPxeKIoyLfRbjud0/iRbn9myCGmSitT5AzVcv0zgnqs2sgIvZJKvZxys4hSM5ciM4MKvYTKoB2sKDrMADWUhiH7WDp0MLFOdkeN5RdJ6hC7gZ7WBnpam4g2++htdhNrDhBtmulhV33hOejm6UKx3Zd8J44cJ4ZMJ5o8J6pDUMe4PYn0dKenJ5hSq4IqM4FRpoph1igGm3lEqecE6hvY1ulOonoTtr0cy5mJ5dRguQXf2DXrXN1fmFmCiLBhcfOXfs1A1586uwu1dhcm210ocT5brxrgrV/s7SYx0M4n1S7qYJBdRJo9hAy7jCy7nBy7kjxrBMVWNYXWeOKc4vbvY5cySi+nXDeSrW6Qre6Qpd4mV71LsTyhpENQ32OI3KVE3qZUbjJJWlggzV5JvZF5agML1QYWyZaPK79VI4vVGhZLE0uluUNUfzpNvVS20iiL2CAL2KHGs0uNoEnqGC3DmCP1vCUrWCQr2NBtL3tiDzNL5jBL5jBdZjJdFrEuaK1XUDewUZbQKIvYIgvZIbPZLfUclBoOyURaZDhnZCgXpIizajCXVAbnpIDjqowjqpj9qoD9Kodmnc5B3ZftOpAZViBT7AAm2gGMtf0Z7gRQ6vhT4Pp31H6HeJw3fo/7NujlcYj3OAxwHTJdmzGOxULb4i3LsM4yNFuGo8ZwWWtua819pXiqFO8rxfeU4te9ovo3Rfgt+ThF/RNR/JpYvAqMYYt4eFI4nHvVM7k/aQ4PRtXxNDmbp3EDeR4RxzXx8GFwFO+LH++Lhw/F5rti86HYfEcsPhCHlxLAC/Hnlbi8FA/PJJCX4vJSXN6WPjzt1Y8jQV14Xja0ndIy7o2ayjvzGnnYvJP75y5y//59bly6z5mV59jlBtIm/pwRf97z6889CeeR9OCZBPK+GJ6JPx+I4gNRvO/llWheiea5uDxQHt5WAdxQgVxVgVxUgZxS3TmiwrikPFxVhkvKcElZHZK6VRtatUWrtjmpbY5pm0bjYZrtdkjqibbLHNthvuWw1rLZZNk0GZs9xuagsdlubLZYEWw1/TiuUjiv0rmscrkiRVyQMs7KCFplLFellONSzTBJREQ4ueQix2IXcyxqAYcjF3IwbBEHQhexr8dididsYahMoa77KqarRUzXS5iiVjNVNTJFbWSC2kGJNZJYu5Jop4B4u4QQd8Bn1pLlDiTbzKbcTGCkmcAoM54ytZ9c9TZ56g656g456g656m0GqDsk6TMk6TaS9HnS1W0Gy2Ny5Tk1ahn7U/axb8BMtsTtZHvCDpoSmmjuu43m+C3MkalsiptJodONDKuaJLOfeH2KRHWTJHWdPvoqffQlovV54vV5kvQFUvU5hqo2KtQpRqlTlMt1CuVx+6YcdZci9Q6l6jaV6gpj1DnGSyvTZRfLZQUN0sAKeYvlsorFsoEGaWC9zGaLzKBJprJD6tgtNeyV8eyXanbLZI5KBZckhQuSQatUcFrKPldSt0kJ56TAW/edxwUZzHkp5LwU0irDaJFhtEglLTKcVqngoIxnu5rIVjWMLaqEBXowo6wsKqwMxlhZ7Fb5HFM5tKl0zqtUTqkkWlQiO3Q8hU4km9UYtqixbFbVLNKlpLg96eeV1DFuN6I8wUR4utDTJ6m/Fl09EYS4fQh3E+ntphDjZJLg5JNsl5BqV5JhjSHXqqHUTCfRGUi8G81AJ5E8O5Vss4Yk9Zx49T591XdJUD+kqyeOrm48wW48QW5v/DzxuJ54It0U0uwcMu0iRoZOJFfKuTrlCVemlPLBvOuMkzhunnmHM1tu07LmFgdmXSVTqmkacp1iM4sys5Bys4zhZiWj9Hqq9FZGq4NUyQkmykEmyREmyzFq5YS3xruVWmllspxkopxnopxlgrQxUc4yUc4xQR1nspyhTs5QJ2eZKBcpkhdkJP1HXInEI1GcP/mIs8cf0XbkEacPPeLUgce07H3MqgUthNhF9HZGEG1X0NvJIdrJJ1NdJF8+8I4laRfVhV5R3VlWF8lDitQD+qsP6WYOEGhtIcjaRpDVRKQ+RR99iT76Cn30NfroG/TRN+mjbxOj3idW/Yg+6of0Uh8Srt4nQt8m2lpCH2spfazlxFhvEWOtINZaTZy1jjhrA72sGRg/l2A3lXCnwpuazifEzaW7m013N5NubhrB7kCC3UF0c9PoKgN41TaQH575W4oSZxAs6RxsfETb4c+mqe/fv8/S7KHU2S4bjMtJ7bJfu2w1LqsslypdS5lZRJGZR46ZTZpVT7I1hVh7cqcE9Sjv3OnXgrrUm54uJNAd7JXTWQS4Gfi7g/B3U70MxN8dgL/bH+trSOThVi7VVgFjrHxGWYOptHIotTMotFPJsfuT4sQT6/amu6fbG/+Z9eHDh49/y3yV52g+fPySvPED8PE18QlqHz58+Ph8Xtc4d05H/91HH3xj999VC0tR8r9Q8r/Q8v+j5f/DyD9j5H9iyT9hy3/Dkf8XP/l7AuRv6SJ/RrD6U3rqH9NTf9+boL5NuLnoTVDvIdTaRk9rXYeg7mZPIdippos7jCC3ED930C99Hhy7Hj9zB4+5hMecwWMdxbX241o7sJ2hb/w6vWmG5FewerHhQdt2lNYorT9Tnf5VGObYlLo2A+yxxFoLiLQX4OiFLJ73UxbO/k0sqUVp/YUJ2a+KxxNEsCeM7p4IAj3dCfR0J8TTi1C3D5FuX/o4hfS1JpFkTaG/PY1UayZZ1lwGm4WU6OX4u8n4eRJYPD0ax4okJSUFkfbZ6683ajxu+xClNSNkLvVynCnSxlQ58wlBPVUOMVZvZIxex0i9qkNSj9ZryNeNDDELyLLGkWaPZqA9jGS7lASngDgnm2gnjUj3dd13DMGeXgR56+27uLn0NluJ04dI0Cfoq48Rrw8QY3YRZTYTYo/60vPTy+1OltOHNCeKgU4vSu1e9HXD6OP2pJcnhFBPMH3ceOp0PVN1LdVmIiW6gUj1YwL0UxxzG8dcwrZOYVv7se0t2PZKLGfG15pD/U2R6QQwz+rKXKsrc6yuRHo+mdr1986v7O0mkuzk0N/Jo7+Tx4DX2IMZaBcyyC4mwy4lyy4n16qkyBrLALuCIO+GgcHWBIbrxZSpneSoK2Sp62SpG2Spm5TIQy/3GCLvMkTepkRuUaquUS43mC9NLFCbmac2ME+tZ6Faz2K13iupm1mg1rNYrWKJV1AvlWaWeEX1ctnMW7KZZbKFt9RbrFIL2Chz2Szz2Sc1HJbxLJRxNAUvYKnMY4W7iwWyl6V+zezre4SZMocZsowZspo5spz10sBGWcZ6WcJ6WUiTzGOHzGK/1HFIajgmVbTISA7JBM5KCS1qGK0ynFY1lNNSQpsU0qIGc1j1Y7fpwwYTwRIriPlWELOsQKbagdTYAYy1AxjhBJDh+hHg5xLncYj1OMR6PET+K5PVvb2SOsV1yHJtqhyLWbbFYttinWXYawyntf5YUmvNc9U+k/pHSvETJR2C+re9tItqxa+LxWMJ4afD5vK8bjqP5i7l3viZ3Csbz6O0ITyLSuJ+UC++0yOO9wP8Ouq+X4k/74vLB+LwgTi8kABeij8vxcML8fBc/HkmgbzwJqCvSn9uByfw26Nm8nz4iA4eTl/Aeyu383DPfu5fvNLx4P/slqv8/tIDnBZ/nvUeyLv+MdyVSJ5KV55IcEfl93NxeCm6E4YXYniuNA+UH+8ol6vKn/Panzbtz37jskcHsVf3pE25XFSG88rQpgynteG0tjijbU51ktSHtc0Ky/6MpF5l2ay3bLYZm13G5oCxOGYsDhiLvcZiu0niiE7hgkrnvMrhrCqiTZVxU+XwSPrxUAbyrsrgqmRzuyyXu6uauD5kAYeSVnM4toED0Q3s67WCvREr2Jm4jXKZxsYBc5mslzBVL2OKfota1chEtZEatZVys5A0q5oEu4I454s39+SZxVSZWqrMZKr0TIrVRQrUbQrUrQ7y1W36qzsk6hMk6haS9CkK5AH58pDB8oQ6WccUmct0mU+9zGe6zKReZtLQrYHZUs+t8sEsC0snz9QQZY7hb+3H39pDlL5OtL5GtL5CtL5EjD5PlGkjVp+lnz7HYHWO0aqN8eokNeooI+USQ9R9StR7lKk7lKlbDFNXqVLnGa9amSxHmCvbWCnLWSIbWCQbaVCLWC+z2Cz1bJPpNMlUdskk9sp49kk1B6SazTKH7VLLXlXOacmnRYbRJiVc6phF/THnpIDzUtCp6vtjSd0uqitokQpapJKTMoITMpIjUsU2NZKFegjjTR4jrUxK7BRSnb7s1Dm0qWTa1AAuqGR26zgOqTiG2mHkO5E0qlE0qtGsU6NZq8Z0zKOO7ySpw32S+msR4AnxpqjjiXSTiXYGEedkk+gUkmqXk2NVkW9NpMRMZZiZy2i9lOFmBvl2Efn2IIZZQynWu+gnPyBR/Zgk+Sm9zQZW1OwnWCcSLAkcW/KKmSVDqIwuIsUpZKBdSMPgZjJkKFkyghypIk/GkyoZ9JBYIqQf0ZJGnOSSKMU0jxlFrqml2MxlmHmLEXo1o/V6qvQWqlUzleoUY6WlPUmtjlErJ6mTVuo+kZI+zyS5QI1c8Arr80yQ09RIC5PlDDVyiRHyHknyc4oGvuAPH/wPLp95yMXWR58Q1Wdei+p9jzmy6SGTKxsIdVOIcNMZoTZRIo8ZLN/5HFH9caq6SJ4yWO6Rop4RZs4SaK8j0FpPoLWJIGsrkeY40bqNaH2eaH2RaH2ZaH2VaH2NGPUhMer79FHfpZd6RZh+Tm9rA1HWfKKthURbizqEdbusXkmstYZIuz3p3NVNIdQppbs3Nd3NzSDYHURXdyBd3f50cft5SSZQEgiSRIIkiQ8vJvPhhWS+1/I3HGx89LmSul4Md5XLNeVySrsc0C7bjMtq47LQchluJlJs5pJnZpBuTaO/VUu8PZFuzjiCnTHeBPUw7+zp14K6oJOgziTATfeK6QH4eZLx8/TDz5OEnycRP08CHk9fXE9vrK/Q+PVpgj3BlNjplNtZDLUzKbXTKbIHkWsPIMNJYqATT1832lf97cOHDx9vmM6hIB8+viHe+AH4+Bp83QfdPnz48PGvmbfb2nf3fdmc6c78onvua4kn8lrifQcl/xMl/w0t/4TxSup2Qf0/OiS1K/8PrvwtHvXX+Kk/x0/9R/zVHxOg/oAu6gd01/fpYc4QYo7R09rQqeK7nmC7xpugLiHAzf6Vz4XHXMJjteCxDuNau3Ctrbj2Olx7Jfa3nPD9t0KoxyHddYh1SqjOeJd5M3+LufU/Y9bU32ZG3c95a/FHXzkt+1Xw9wQT7SbT200kwo2nt5tEjDOAvk4aSXY5A+wppFrTSbdmkGvmUGgWUmaWMSZ1OZfOPubqhc9/wLVz585PrPvvn+7L4swDzJSTzPQK6imynwlqO+PUZqp0I6P0asapLYzUGxiuGyiwppFnTf5SSd3LTSHcTaKnG08fexK97bH0tdYTbzWSpI+TaI6TYI4Qbw4Qa3bRx2wlyqwjxK78hedmoNOLAW4kSW44lXZvSpxQBrohJLvdCPd4mGjGsUDNoU7XU6OnkCTP8Fc/wtEvccx9HHML27RhW4ewrS0YN/ONr6/XDHYCWGGCaTDBLLeCCeskqf29MwG7ekJJdDJJdDJJ+hTJTg4DnMEMtAsYZBeTbpeQa1WSZVcS2alKPc8aR4WZR4neRr66TLa+TKa+RKa+TInco1TuUSrvUiK3GSK3KFHXKVGXKFeXqJUTLJDtLFAbma/Ws0A1skitY5HawCLZzmy1kel65SeS1B+L6m28JVtYJWtYI0vZLAvYKvPYLnPYLrPYLnPZKHPZ6reEZr2A+bKXWXKYWXKIreGHmCUNrO1ygPVdVzNH5jJTptMg81kni9gsC2mWueyU2eyTKRySSRz3SuozUkGLjOSwjOekDOeUDOWkDOOcSuWw7sVqE84WE0WjiWSlFcQyK4jl55HL/wAAIABJREFUViBzrECmWYFMsgMos7sS4gkgxXXo7zokuQ793SCS3eB/VaI6yuPQ1yups12bsY7FdMdiqW2xxRgOGf0ZSf1UKb7fSVJ3FtQ/9/Iz8daAl01ilGjGiWZNSRkPps7j3tAJPMwq54QE8L7Hn1fi75XQgV4CeF88Xklte2u/3Y7k9Avx46l04X2xeSzduSgZ3Og+gN+ZtIylonhWNZZnVVU8WNDA3a17eXjoCPdv3uq4L/77m3/OO/lp3JF47koADySUh9KDBxLKAwnlmfjzWPx5In48F80LpXnp5YXSPFeax8rwQNlcVX5cUn60KpfdxmGHcdipg9mlQzilXM55Z1FfVDYXtUObV1Kf0A7HtM0h7bBf2zQam0m2yyy7fQ71JstmqwnhgOnJUR1Kq+7OReXhljJcU8G0qQQuq/7cUOncUjlcl0Lek3SeSwLPpB+PJYV7ksZVyeJ6VB4jpIhb41ZxcXQje1K2sy9xPXviGtkd3cih6O3s7DKH5i7zWSFLmKOWMVU3UKcamaI2MVlto1Y1U6wbSbNqiHT70s3TneDPSb9l6UaqzVTGmamMM7MoVHcoVjcpUjcoVtcpVtcpVLdI16dI1UfpZ44yQJ2mUO5SKPcpkEdMVRuol8Vsj17Krpgj7Es4yt6kWWyN2sl4GUWaBJEsNcToNuL0aaL1cbqZg4SYFnrrq0TpK0SZS0SZC/TVF0jWZ8hT5yhVbYxUpzskdZ06SJWco0zeo1zdpkLd8CapzzJBtVArR5kqh5krzTTIChrUUhplDpuknq0ylSaZyk6p7RDUh2Q0e6SGnTKRLVJPk6pkn4xmj0zhrBR3iOmPRXUOlySHVimnTYq4KLmckzzOSiHnvJyXAk5JOa1Szkmp5KSM5ISMpFUqWKcqqTEljLQyKLVTKLITOKL6cUElcE2Fclr1YJ3pRr3VLpfi3V4s0yNYqYazUo2gQY0gyQ35OEXdaR51iE9Sf208nq6EuvFEuP1IcAaTbA9hoF1Buj2KbGs8xdZURuoFVOu3mKjXUKs2MUGvZoypZZwZy1B1mGT5GcnyOyTLz7m+/r/Qtu8eZ3bfY/+ah+yeeZOdU6+zrOQYg0w1KfZwDoy7QaoM52L99zg5eSK9ZCqn3vorLq6r4vmBNGIlh0QpokzK2aRGs0BPpNJModjMZ4Reyxi1ifFqB+PVbkaqNqrkHJPkGJPlBJOlxSupXyel27yi+mIHNXKBGmljkpxmtFxgpLzDBPcK75wu5o8f/xNXzz1sF9WnHnKh5RHnjj/i7NFHnDn8iJN7HnPr2gNuX3yPpsY9JNnDGC+XyJPvkSff7RDV+fI+BfKKQnlBgTwjX56Qpx6Qph4Spe8SYDcQaK8i0F5DoN1IoLWBCHOIKNNClDlNlGkjypwjylwgWt8gRn1AH/WKPup9+qgPCDcX6WXPpLc9m972HKLseUTZr4X1Em+yegUR9mSMn0sXN5meTpE3NZ1KVzeFLm4yXdwkgjwJBHriCPTEEuiJI8CKwV/6ECAx/PbNf+SH1+P5zWv/QLCkk5sy6jO/v7/dptmtXW4qlzbtcli7NBuXtcZlieVSb7sMNdXkmxlkWlNIsSaTYE0gyh7baQZ1OV2cEq+gzifQzfMK6gwC3LROgrqft5Up3tvMFIPr6YPrifbyq9V/h7s9ybNTyLcHkmcPIMfuT6bTj4FOX5KcGOLc3vR2w31pah8+fPh4w/hqv318w7zxA/DxK6C0fuM3Ix8+fPj4l8Brqfx3H33wCRn9y8ygfnT6A/7io5KOz3ndYKHdcpT8V5T6O5T6S5T6Tyj1Zxj5e2z57zjyX3HkH3Hl7/HI3+Cn/hI/9Z/xV3+Cv/pDAtTvEaB+iwD1IwL09wjUL+iirxBkzhBsrSDYWkCwM5Ygt5xAdzCWJ/ZXPg+2U43HOoRr7cC1N+Haq3HspTj2PBxnBq4zHMsT+cav178GLDeJ6ZN/zrRJv8PUib9D7fjfZVL177Fwzk871pGIfGPfL8yNoZ+TTYKTToKTQX8nl4F2GWnWFDKsGeSYmeSbuWToSaysOsrlc18sqF/zOl0tInSVXsyyjjPbHGWmnGCaHGKy2k2Namac2kKVXs8EtY2xej1lZgHFZtZnJHWKXUGyXUqiU0S8k0eMk0miWUh/s41U3UKKPkx/s4t+ZguJZjeJ+giJ5hB9zT7izR5izDaizQZ6Ww30sMf9wnPSzdOFvm4YWyc2sm5kHe+0XObds9d4dPoDdi1sIldyqFZjmannkiDfx0/9AY7+KY7+AY5+imPu4JjzWJ8zQ/VNU291YZPpxibTjanWZ1MqXT2hJDjpxDmpxH+Kvk4aiR2iOo+BdgFpdjE59jDinGwiOjU1DDWzGWpmUaD3MFidI19dJkufJ0Ofo0huUyrvUCZ3KJEblKhrlKjLlKjzlKjT1KpDzJOtLFQbWaA2sECtZ4Fay0LVyELZzEy1iSlqxWck9VJpYqk0sVy2s1S2sUEWsUnms1nmsVnmsE1ms0GWs05WsUkWsdPM4y3Zwmw5xAzZxgyZSWPwflbLBhplFbtCtzNNpjJF6thoLWKzLGWbLKRJ5rJfpnBYJnBMqjgi4zkokzgq4zghozkj5ZyVEm7IQI7rKFaYZBr1ALaZKJpML7brcHaZIDaaIBZZQcy1Aqmyu9HXDSTHtcl0bdJdmwwnkEynO6luN5LdYML/lYjqSI9DnMch2XXIcG3yXZtax2KlZdhqDPuM5qTWXNCam1rznta88FZ+f1cpfqiEj0T4iQjfUYoHWvFEKZ5KF55LT/qK5j+tbSFNNP9uzBx+s8jmo3Er2SFdOSZBfNAtllcSyAvpwgsJ4qUEehPVH4vp5+LvldMeL348kyDeF5tXYnNdgvl+cT3zRH2C95Zu4P6xFh4cP8n9W3c67oM/Of5HNMtMzkkOj70zrp9LAM8kkEcSwlPpwjMJ5L6E8ViCeSJBPJVAHquuPFUeniqXp8rhkbK4o1zalMsB7bDLODQbh+3GoUl3pUl347R2uaYcriiHi9rhvHZo1Q4ntMNR7XRI6iZjscYrqpdaNk2WzX7Tk2MmlFM6nHO6F5dVb26rMB6oUG6oBG6oAbwjabyj0ngsSbyQeJ5JIo8lmUeSwjFJo0GyGCR5lEghZVJGvhSTKwMYIbOokenUykx2hc5huyxgiyxioyxjrbzFSlnJclnNAtnMPLWd2WoH49RJxpjxFNmpxLkhhHlCPiOr+1szmahnMFnPolptp1jdpERdZcj/Zu9Nw7LKznzve609MimCzIMoDqg4IDI7ICiOqCAiivOAgBM4MYii4IDzPOAEKlrOs5aWJpVKKlWVTlVl6Jwk3Ul3Tp9+63Rffd7T77n6ut63z7ff+8FHSiupdFWlOpXkPB9+F16Cj3ux17P32s9v/e9bXWK06iBbdZCprpOkdzNM7yNZH2CUukK2us1ouctIecACaWCNfy3zZRVNPSsokaXsSzzNFJnCz44FECdbGNDlIj10Oz31OXrrVvrq40QYB4jWHUTpi/RRlxioL5Ks20lRZ8lUp8lWreSpVvLViReSWvYzT3YzSS4xTq4xQV1morrAFHWe2XKIUtlHqdrPMtXIOllJnSyhXhbSKKU0yhyaZc4rCep89sp0tskC9soENqvpbFW5HJRJ7JUijspEj5ROo80jp1/yQkpn0iZpnjR1Jmclk/OelPU5yeKU5NIquZyUcRyXCRyXiRyS8dTpMRQYYxhjDaTE7Mdh1Y8O6clVCeWU6s4aI5A4x8ezvgilxBjPHGMi84wJLFN5pJix9HS6EesEEuV29aao/5Pwd7sT4IbS204n2ZxGmjmTLLOU0cYiJuoVzFQ1lKpGSlUL82Q/pWobc3U5A6WUgv5vUFuwiW7Sl9Mt99hf+4A9ax+yY+FNts25QeOMazRMu0aSWshQVUqiTCNRprK/cD6n1/4LIbKEPQv+kWhZSsf6CVyr2cI2PZZ1egqVupAFejZzjAXM0OVM0tWM1xuYojdTKC3MkEOMk1sUyWlKPP2mS6SVEk8579lyllnSRrFc6GSmtJMv+5kke6iMvElFZAe31v4XRIQr7Q9fiOozD7nQ6hHVxx5x4fRvl7turtvNEGMlafIuaZ2i+h0y5DukyzPS5S3S1WPS1WOS1BP6qm/jZ1XgZ63Ez1qDn1WNv7Uef2sjYUYLUcZhoo1jRBvHiTZOEW20EqvuEqee0UM9IVY9JVa9RZRuJ9KaS5Q1jyhrvkdYL3ohrM0yYs0KepgrCbeKMHwcApx+BDsZHjGdQIDTF383Hn+3J35uLL5uND5uBL5uNOvm7+bX9/8dV8LxkUh8JAoficZf+hAoSb+10br9+ODX5lGC49Dbcci2HWZaDlMsh1zbIduYQqo5myFmEQlmAT2sfE+Z7zxPD+qXgjrN03v6ZXnvQZ6WQQme1HQvj5yO+Vrnf7AbxFC7L0Ptvgy2e5Nox9Pf7km8E0OsE0G4G0KQG/SNv0+9ePHi5f90vKLay9fIN34AXr4k3vLeXrx48fLFqa9s/p3X0i8qqT/7c6PSfrs8trZqUer/Qqm/R6lfovRP0eoXWOpvsOUTHPl/cOV/4KP+GV/1j/iq3+Cn/gY/9df4q4/w1+/hr7+Nv36Ev76Fv3EJf6MVP/MgvlYzvlY5PtZcDDcUw1PK96tgW8twrE04VjW2VYltL8K2Z+Njz8LfKsVy8jA8vWy9fHXu37/PjCm/YMaUX1A4+RdMn/hL8vP+lsVzf/La3Kqp/PpKrQe6YSTYKQyzchhqjSbZyiXVmE66sZAsYwm9VDYXf096+nfxcv5PS/6/GSg/IUu+wzx1nFLZT4lqYaZqpkR2UaSayFAnGa+ryDGWM9pYTJY5lzSzmOFmAUlWPoOtCQw2NpNo1JGk7pCkrjFUdTBEn2OwPskgfYiBxi4SjEb66930NfbTx9hNvLGLXkYTceYmYsx1RJqVhFpz/sPfhzIN7nRc59bxC9xu7eD2+Tc6xzV79uzOczA+5f/FVf+Co36DrX6OrT/A1t/GtGd94/Po81hudqVFB7FLBxHv+P7W96OdvsQ6/V+jhzOAHs4AetmDPKJ6GAl2CgPsNIZYoxhojyDcSewsFR7j9GWMMZ8xxnyydDPp6pRHVLeRpE8ySq6QI9fJlWseOd3OaHWe0eo02eo4Y9WZFylq2US5qqNcaimXGiqkhgrZyAJppFStpfIVQb1KmjpZLdtYK+upVRXUquXUqzI2y1K2SBk1so5aWUudVNEki2iRWdTKGsqlnMWynnWyjs2yinqpZpNUMU/mskYW0CCr2SSraZDVbFdL2WOUsldm0yJz2SclHJCZHJbpHJfJXJAMLkscZ1Q0e3UU51U011QkF1UPzqhYjugYWnQkW40A1pgBzDVDSbKDGW1bjLRfSNt0x2WEHUSaHcwwO4hEpxt9na/ep/FPjTjXJsG1GerYpDoWRZbJIstgkWUyzzJYahkUWybzLJN6U3PM0JzQmlNac0ZrTmrNaUNzR/nwQAJ4LKE8kEi+L135lWh+JZr/1nKLj0TzoRj8OCmXegngSc9cWiWA69KV59KVZ9K1U1a/Jf48Fx+eiR9vicubEsB9CeGK9OOuBPFQArkl0bwZEswaUcwTYaaHYs/XDxYd51/u/j0RovF95Xr9k9b/Sq2s5axk8EiCeCp+vOUpNf6mdOGRBPJUbB4qXx6LH0/Ej8cSwAMJ5p6EcluiuC1h3JRw2mQg+1QKG1QedXoIG/Ug1umBVOtEmnUv9umeXFRdaFNdOKsDOK8dTmunU1Lv1za7tc1ObbPFMNlkmCw3LarMYLYboRw0wjmuIzmto7moetCu+nJBDeENNZBLKokbqg9vqlgeS08eSm8eSj/uywAeymDaVRLpMpwNmR9wvPBdRso4tg+8xKqQHTzd/HOGSDGFsoS68O2skwoaZCWbZA11spYNsp41UkOlNLJMNbFEdrBIdrFYLWWmMZkMO4REJ5hgN5ggj6zu5gYx3JzCHF3GbL2Mceo8Y1QHOeoiYzzkqIukqYsMM7aTrHeSro8wVt0kV90kV90mW+4zS+1hgVrLfFVFqaxgtiwnX6YxUPyJlWai1DVi9FVi9SV66jbi9Vn66lMk6OMMUucZrK6SrDpIVpdIVRfIUOfJVKcZqU4yRh1nojrJdHWEObKfedLCItlOnlxjknQwQ05SrI5TpE4wV/ayVBqplBqqpYoGWUiDLGCrlNAkc2iRGeyRAvbKVPZLPruliL0ylSaZSb2aQI0q4JBM5oxkc14yO1PU5yST9tdEdQqtksP51yR1hqf09wtJ/amozuGkjOvsV31Q8tiiMpltZDLXGMgulc4FSeSKxFFlRFJufnqdGmElUaDHUKhyaE5ay7GcZi5uPMm9m7cZPzTb24v6j0g3N4o4O5lhZj55RiWTdBVTdQNFagelsp/5cpRNA27RReLoKr0IlD6c3n2P1p332Lv+IS1rHrJ9xUMaFz+ifvot1o+7wdrsG5T23sGE7lUMV1X0l6V0l/mEyjLCZAURUs3W4n+kWFVQoyaxVo9ikZ7ELGM6hcZ88nUZk3Q1eXojU3QdU/Rm8lUTE9VxpsoZiuQMJZ5S3yVyhhI5S4mco0TOMfMVSV0sFyiS00yTw+TLAfLlIFPlECLSuXbrOP+QS2dfiOqrHQ8+d+1aOPgdhsu7naI6Vd4mRT0jVb1FqnpKmnpCinpCgnqXbmYDflYZflY5flYlftYqT6p6LaHGdiKNvUQaB4g0DhFlHCHaOE0PfZ9Y/cDDQ2L0I2LMdURYs4iwSoi05hBplRJpzSPKWkC0tZgYaxmxZjlhnk2WrhtKkDOcALc3/m48fm6cR05H/c5zX1/Z3PmM+pvH/5ufPgrhxw/C8Jc+/OheeOfm10etb3+pSovh1ngirCLC7GlEWC9T1LmeFPWLHtSvC+pEfJwBntLeLwT1i+T01yuoXxLthNPXiaOP04N4J4ZeTjRxTiQRTijBXkHtxYsXL38yeEW1l6+Jb/wAvHwJvILaixcvXr48n7do+iKlvl9+X5nG770Ga2cEyriE0j9F6Y9Q+n2Ufgetn2Ho7+GoX+Oj/ju+6h/wVb/GT/0CP/UT/NVf4e9JUfvr+/gZ1/Az2vAzjuFrtuBjNeBaazDsEgxnNIaTjuH0w3B7YXzJXl+m2xvHWottlWPb87HtYix7GgF2Cf72VCwnA8sZjuFNVH9lsjIt7t+/z+b695mU8ysm5vyK8aN/zdgRf4cpMxGRzg+Tvk5J/ZIgN5Ih1iiyzHxGmFMZZS4kXmVz6fwXl9OvSurGsnVEyH/vZIQ8Z67sZ64cIFseMlMOMF01kK/ryTNWdkrqEcY8MswShul9JOkWhqpvkaSekqQeeiT1dYaqDobq8wzxlHBN1HsYqHcxwNhPgt5HP2MXvY0mepqb6WFuIMZcTYS5lBDr95enr6nM7RzD7XNXPndso5Kf4si/48j/wlGfYKtfEmJW/EkLasPHocoM5JgO5qgO7ky7vSTYiSLCiSfS6U2k05sop08nMU4/ejgD6GkPIt4eQh97GP3tVIZYI+lpDyXI6dX5Ov2tdEabpWQbc8jUjaTro2Sok2Sq02SoVjLUWXLlDcbKG2Sr84xWZxmtWhmtTjBSH2CU3sMcOcJy2Uyl1FMhdVRKTSezVDUL1drOntSvCupV0kSl7GSN2shatZpaKadelbFJyqmRampkPbWyls2ygiZZyna1iCZZyEKpZaVUs0lWsFUq2CoVnp9ZRpMso07Wskmq2CIraFJlNKkymtUydskC9sksDkkRJ2UipyWTDunJOdWDCyqauxLJHYnmlkRzQ0VyTYVzSYVxQkewX/tTY3SjyOrGBNtivG2Ra1uMsi1y7UDG2N0ZYQeTagczxAmiv9ONbm43At2/HFn9knDXJtq16eFJWffuLHduM8ixSLUtiiyLatPglHa5oXx5Il14LF15LN35rgTysfjyN2LyK1H8SjR/HRjGX3kk9SYxOBgzlUMygVPSi2fd+/OmBPJUAnkiQTyW7jyUEK5JPy5KMo+kOw8kmDsqiFsSxh0J4YGE0SEDOSLjWSDCg6z1fLckhL/beJQCEe7FTOK4TOBy8kj+57P/gfuZ9cB0SeCmxPFU/Dol9VMPb0o3nog/b4nFY/HlLWXwVJk8USaPlckD5XJP+XBNBbJLR1BrhJNhjiDVSiPFGsxkM5MKPYoVOpt1ehSbdQqHVTwHdE926x7s0NHU6khWGyEsMQMpMx0Wmw7FlskMy2KOZbLcDGahGcY6M4JGHc0BHctBPZBjajCtKplWlcYhlcMRlUq7SuCB9OKB9OGh9OeBJHJPhnBPhnFYZpIh32aEvMWWwYeplkaWyEH29DpMVWoz7cPzKJWVzJOVNMga6jzvyw1SwzqpY5VspVKaWCa7KJPtlEkTc/R0JpjJJNsh9HNC6O6GEOx2J9jtzgBzLnN1JaV6FTnqCmPVBcaqdnJVG2NVG+NUO+nqAsOMLSTrreSodvLUdcap6+Sqm+Sou5SqvSxXGylTa1mo1lDmu4HFA/oSY+whQt8jUt8mWt94UapXX6Kvukh/fZ7h6gwZqp1MdY0MdZlUj6QeoS4wUp1lpDpJtjrGWHWYfHWUmXKAedLCYmlmpWxkthymWI4yQ45QIvtYLFspkwZWyXrWySq2ylwaZR5bZR47ZSa7pYC9Ms2Tlp7OXinggExig1rIBj2KdWoRFySFM5JNm2TQLqmdJb3bXxHUFySFNknnoiTRJmmc9wjqsx5h/bqozqFVcjgtYzqT1TtVLk0qiyojiRo1gmMykTOSwRozkInWp9I5zRrMrdmZbBlYzYnJOzkxeScdjWc776U1lbm4f8DmSS9fnRCnF6OMZYwxKilWe5kjRzhaNIcPLvfkRxf/lW7SlyDpz6kdd9mz7iG7Vj2iufwRjUses3nBIzbm36Eq5w4r0m+TqhtI01sYoreweOhWVuZspDDpOpF6AzHmZmLMJgbrnRSojRTraeSbWYw0R5NpTiPVmM8Io5yxeh3jdA1T1Damqh1MV3sYJ28wXc5RrE5SLKeYJWc6JfXLNPXMV5gkt1gWfI1pcpRpcpQEmfTa2u3S2d9OT3+WZPOHJBsfkCzfI1m+w3B5m+HybVLkOanqOanqGYnqe4QbR/G1F+BrLcLXWoqftdyTql6Bn7WacLOZcHMHEWYLEeZeIox9xOgOYvUNYvUtYvVtYvRt4vQ5+pnLCbcKCbeKCLdmeoT1LCKtOZ509UKirSWEWdMwfBxcN4RAZwh+bpwnNf0fP3e9+iz78tnUlXD8pU/ns8XHrSEsMUYT70R84XnUxc4l0J76OSnqFz2oXwjql/2n++K6vT2C+quX9P6iBLtBxDgRRDnhRDihhLshhHha23jx4sWLlz8dlNbfuDPz8mfPN34AXr4gXkHtxYsXL18d7VhfaeH0H8np3/5/0lHmSZT+Llo/RxuP0MZdtHEdbXRgGnfw0T/EX/0X/NXH+KsP8NffwV8/wV/fwd+4jJ9xBj/jIL7mdnysjRj2PAwnB8PJwnBSMNwhGG4Cxlco/2066R5BXYRlT8HfLqSrPQN/Ow9fJwvT7Yfpxn3j5+vPlfWVxosPbtf9gOy0vyc7/TeMSv0NUzP/P442liLyqaTOyvziaYcvSz87mQnGPOLVoC8tp18VuY9a616T1OnyXebKQebJIYrVTmaqHRSoRqboGvL0KkbqJlJUK0nqLoPlA4bIuwyVdximnpOsnpCsHpCm7pCurpOmrpCiz5OsTzBMH2KI3sVAYxsDjT30MXbS22iil9FAnFlLrFlFlFlOhDWf7tbkzx23Mo0vPLaNZZtw5N9x1b/jI/9EnFnxH/5ebTcQf6cfvm48fm48fm5vrD9yT7w6oxvtnr6hr/59sBNFiBNLqNODUKcHYU5cJ+FOTyKd3kQ7/Yh1+tPTTqSXPZgEO4XB1gjCnN50c16877u5wQy3JjDKKGG0OYt0vYt0fYAMfYRMfYwsdZIx0kauXGKsuvRCTuuTjNLHGaEPMkLvYYTeyQS1lwppoEI2USl1rJBaVkotq6WWJaqMBXoRKz8jp1+yUrZRpWqoVuvZIKtYJxVskFVslPXUyDrqpYqtspwmWcYWqaBKGlgra9kii6mVZTR6JPVWKff8uYzNspItsqLza6NUslXK2WksYa8xh6MyhbMyijYZyj3pyT3pwW3pyR2J5Y704LbEcFuiuKUiuK7CPf1bo6k3ujHPsplum0z2iOqJVgCTrRDG2iGMtruTbncn2Qkm0Qki2A0i6C9QVIe7NlGuTaxr0/MVSd3fI6pnWi5LTJcr2o87yp97KoC7qgv3VBDvSFd+LjY/EZOPlcEvRfGhaL4lmmeieS6ayWIwSSZTKQ20SxqPPZsHOlQ81yWGW9KTBxLJfYnhnkRzWQZxX7pzR2K5KzHcljgeS3duSRxXJYEb0ocWmUWLFHNn5EDKRXNRkjkqUzgkBbxTdhVHXsiAn7X+iketb+MrNkXSlYcS2imnPyWAJxLAM7F5Kn48E5fnYvFUWbypLB4pkwfK4royaDEsFpgu0y1fxlrBjLEimWHFssBIoMSMZpoVSZEZw0IjgkajK5uMbtQYgaw1AikzAllo+jPb8mGm5TLBNhlnW0ywgplphjDeCmeEHU25EUOt0Z9GYzB7dRIHdAqHVSanZSQnVQ7HVB5tajS31FDuqxeS+r4M5bpk8IaMpEo2UyxnqJZiDkgp+2Q+xyWfQ92LOSgzaZYy1vmuY4OspU7Ws1E2sl7qWCubWCObqZTtlMsOVkgT5bKdSrWaeXoWyU4YCU4ooW4oIW4IIW4I/a2RLFSrKVbbGasuMV61kafOkafOMV6dY4JqY5jewTCjlgy1g4nqKhPUVcara+Spm4xTd5ir9lKmaliu1lOu1rPMyCRJHydaPSNKvUW0ekSMvktPfYP+6hqD1BWS1QVS1TkyVStZqo0sdYVRqoMsdYHhXTJ1AAAgAElEQVQs1U62aidbnWaMOkquOsREdYBCdZBy2cBWmUODzKNM1VMih5kne5gvO1ki26iUWqpkLetlJdtkDttkHttlNrukkBYpZL9M4YBMYp9M54BMZo9MpVLPpFpn0CQFtMtwzshIzksGFySVdknlrKRzXtJplxTaJYULMpw2SadVcjgjIzgvGbRJhqc/dRpnPb2pX4rqVhnDWRnFGcnmjGRzWLJpUqPZojLZH1PI8cGDqVJJFFpdCHc/3fyUY6aQIymMlVRai/bSWrSHy9vPc//+fS6cvM+FE/dZu2DaN379+T8VPzccfzeKODuTXvZoeslI3u/oxcft/5MgSSBYBrJvwwNaqh6yY8VDmsoesWXRIzbNfUzNrMdsmPGY6nF3SVK1pOqtDDV2MFS3kKT3kKT3k6j30MvYTqyxgx7GbgbpA6Sqo2ToJtKNOcRbY0k2S0kx55NqLiLNWEq6sZzRuppsvY6pqoWp6jiFco6ZcpJiOU2xnGGWnOvsTT3zNVHdzsKA40yX4xTISfrLlC+1bj2y8ynDjA8Zqj5gmLzLMPkuyfIOw+U7pMi3GS7fZpC8R5y6jY89G1+7FF97vkdUL8bXWtaZqg4zNxNmNhJmNhFubn/Ro1pfJkZfIUa/QYy+SrS+Rqxxkj7mIiKsQsLsaYTZ0wmzCgm3ZhBhFRNhzfaUAl9AoDMcw8fBcbvT1RmI64Z9qfOdlWnx+Mw7rz2nuhKOLUH01mE0q0Ia1FQ2qskUm+nEOl/s9QOc0XS1J3wmRZ3uSVEn4esM9iSoP+0/7bixf9S5HuwG0c3bg9qLFy9e/qT5pr2Zlz97vvED8PIF8ApqL168ePl60I7FzTP6tx7yX/JvH8L6SoP1lX/gdddJRpt70MY9tHEDbVxGG21o8xTaPIJptOOnHxGgv0WAfu4p9X0Df+Mi/sYJ/Mx9+Fpb8LGqP5OiHobhDsRwe3/lY3uRoJ5CF3smwdZsutqTCXCy8XNSPvffZGVaZGVajM4c942fwz9lXiYdHrW+jb88wV+eESDfJiPhOzRWrsWWgZgSh6GDsdwvnnT4KoQ7PUlMTPyDJPW/fchraeoYmYeIUCoHKFF7KFLbyZQbZKjLJMjPGCA/YaB8TLJ8n2T5HunynJHyJiPlEaPkHiPVdUapN8hSF0lX50jVJxmuj5Kk9zFE7yTR2M5AYxfp3ZuINxroZdbSw1xHjFVJpLWIcKuE7nbe545ZRL7U2EYlP8WQWmINk0jXfe21fN0ehFpTCbGnEGuupI+xk3hzM3HmWqKsJYRZBQQ7Y/D5I2/qaNLduCkhJL5S6tvPDSTYjSLIjSTEGUSok0SIk0Co05dgN4pQJ9YjquM7y4H3tBPpZw+nlz2EADccx+1KNzeY7m4ow6w8RphFjDSLSDe2ka73kKEPkKkPkaUPk6POMF5dYqxqY4w6ySh9hCy9nyy9lxF6J6N0M3lqP4tlF5XSwAqpZ5XUsUrqWC11LFF1zNbLWS1bPyOot7FatlGlaqlSG6hSG1ilqqlSa9ggG9goG6iR9TTICrbKchpkJWtkC+tlI1tkOdtlPs2yuFNSb5LV1MpaT2p6KVtkBQ2yulNQb5PlNEkZe2QmeySH85LCPenDPYnngfTkgcRxT+K5K3HclR7ckRhuqShuqEguqziO6hh2Gd2oN7tSbXZhmWVQZPkwwwqj2Aplgh3KGDuELDuEVDuUAU4w3d3gTlH9l/SBa5hrE+naxLg2ca5NL8cm1bYZZTsstnyoNn1p1r4c1X50aH+uqwDeUv58JD78VFw+FJP3leKZVnygXvChCD/x7cqP/GweDJrM0UH9OCylHJB5PJQEHqlITqgoTugoLqlIrkqCZ0NBz1eI5bbEckdiuSU9aZPhXJd+XJcETskYdspsTsflclosrkp/DkkBJ2Ucs8SP//Xe/+ZuWTqbpIqdsgAfsSiUAK5JH+5KNA8klDelK08loFNSv0hY+/BE/HkutqcvtsNb4nBfWbyhLPYZJlWGw1zLocz0YZsOpkmHUGuEs9YIo9SMoNiKoNCMZoYZQo0RwFrTn1WmHwtNX+aaPpRYPhRZLnm2xVjbYqIVRZEZymwrgnwrmgKzPxv0IJp0Ert0CjtVOsfUCE6pbE6qsRxWEzisJnNcTeOk5HNAZnFD0rkqWVyR0VySHFrCxrFPJnBMJnNUptEsC6mUGeyVUs/7axUVsoVVqpYNHkFdJZtZI41UyE5WSBOV0ky57KBcdrFEasi2sohwwgl3wglzwwhzw+jrRDFLNVCiWpig2pmkzjJBnWGiOstEdZax6iJJRhXJxlry1GkmyxUmqStMlKtMlOvkqVuUykGWq1qWqxrm6ukk6jbi1HeJV28Tr75FL/UWCepNBqiHDFb3GKquM0xdIkW1ka7OkPmKpB6tLpKj2hijzpGrzjJetZKjTlKgGlmsl7JCLWG1Wk6dWsBmNZ9qqWaJNFMmjVTIZlbJRqqlmo1SSb2U0SRz2SVFtEghLVLAIZnAPpnKAZnCMcmmTs1khTGSTbofxyWHdhnu6S/9QlK3SSrHVRonPH9+maR+maY+LJM4IhNp84jsNknlvKR3iurzr4jqVsnlrIzinIygXlI5G1/KuT6ldAyfx9WpK7lZ1UT68E8l9eniIYyQIYyUoZyZf5Az8w9woOgUe6ofcLz5ARdO3Edp/Y1ff/7cCXBD6OqG4/slNy+9kNTRdHF70NXtRXLfcfzk0r8SKH147+xuvn0qkXAZw65VD9le8ZCtSx+xecEj6uY8ZuPMx6wreEz1lDfpq6oYbNSQaGwhSe8mWR8iRR/zcIKh6jh99EF6GofoZZwgSZ+mvz5Pb2MjGcYSsozlZBkVjNKryNZVjDaqyNU15OnNTNTbmK6OMFXOM1UdolBOMFPOMFPOviKqL3byovx3GzPlPCVGO8HS/wuvW6cPep8k/RHDjA8ZIu8zTN71JKrfIUXeYai8S4J8TKBZhY89Ex97Fr72bHztua+kqpfgZ5XR3awhxKwj1Gwg1NxClHGSaOM80UY70cYFovRFovRF4syV9LRmE2lNJ8SeRKg9hVA7/4Ww9qSrX6aquzrDMHwcHDeYAKfvV54v2rHQjkVNZS5ZaQZ+HmGcYyVSqyZTpfOo1LksM7JJtuO/2Bx0sggwx+BvjXwlRT3slRR1gidBHfdHF9RevHjx4uXPA2/Zby9/IN/4AXj5PSitv1RfGS9evHjx8uV4+aD/n3Wt1XYJ2riCNtrRZivaPIo2D6DNFrS1DW1twjJb8DUuE6Cv4W+cxd84ip+5C1+rHh9rJYZdhOFkelLUgzHcfhh/gBgznQH42lMJtRYRZE8n0M6ji9Mffzce38/0FZszb+5rYu8lI1PGeO9Pv4OXC/MfPw4nvfc/ESDv0UV+QBf5CB+Zjysj8ZFckvrl428XEWDPoYu1ED97Kv72DALsWfjY2dhuHxy3L46b8NWPReuvLKhfPd+/qyT+lbL3GCEPiJe/ZaD8hGHyA1LkPcbIm4yRN8mTe4yTu4yVO+TKLcbIDbLVNUapNxjhSaplqHOk6lMM10cZpvczRO9kkNrOwtSnLM35FsvznhMn1azKayHaKiPSmkuYNYNge8zvHO+otNwvPbaX9DNS6GcuJcpcSj99iGHqCUPVAwar6yTqiwzQp+hn7Ke30cRAYwMx5nIirFmE2BMIdNL+aPOrvrKZN8p3cSzl03Ksvm4gQW4EXdwQurqhBDkDCHaGEGGPJsqaQJSdS6SdRIgTS5gTR6QTT5TThzh7IP3sZALc7oQ6MQS5IYS4YYQ7EWSZhWSZBWSZc0g3GsjQO8jQu8nUe8nS+8hVJ5io2hmvzpGjTjBS7ydTt5Cld5Klm8gyNjNKN7BA9rFa1rFCNrFK6lktdayROpZIPfPVYqqk8bU+1KtlG6ukiSq1kVVqIxVqAyvUeqqkhvVSS41sYJOsYotU0CjlrJM61kkdDbKc7bKAZlnENllCo1SwSaqok7XUSxVbpJJmtYztHlHdKJUvRLYqp0mWsFPmc1Qmc1sSuCpDuSu9eSC9uCu9uS29uS29uCNx3JIe3JBo3lB9OK3i2WuEsd0IZpMRzHrDl1WmwUoznOVmGLPNMPKtWCZYMeRavRhsxxHmhhDqdiekU1T/5SSDQl2biM+kqXu5NhNth9mWD+WmDxsNX7YZflzQvnxL+fCe+PCh+PB9MfmeUvxAKZ4oxWFD80MRPhLhh2LzgfhzV3qw0PLnuQzgjBTwS7F4IpFcUAmcV9Fckf7ckh7ckp7ckl6d3JSe3JCe3JMI7koU1yWBa5LANenPNelPu6SyQ3pzXxweSCBXJYGH4k++hPKz1l+xSao6JfVGSeSSJHBRhnFHYrgtsdyTKB5IGI8lkCfSpTNF/aL0tw/PPJL6qTg8Fpc7yqVN+XBS+bFLd+GQDmWvDmGXDmWbDqXBCGWjEUqVGUqFGUKpGcJcM5gNpj+rTH/KTX9KTR+mW3anoM6xLcZZ3SkyQyk1I1hsxlNqDGSWOYhGncxOlcYRNYJjajQnVC4n1HgOqWnsUTPYoirZIcvYL3PZKws4KVPpkDHskbkckUJOyRSOylSOGgUcMkpYLlXslblsl0VslQrqpIpVUk2FbGa1R1CvlG1UyPbONHW57GS5tLzoSavKSDRn0dvuTW+7N/F2PEl2P0arcsaq/cyLvM3cyP3MjdzHZNXKZNVKtjpOklFOhq5jqnSQLx3ky2WmyBtMlqtMkBvMlYOUq01M05uJUh8TpT4kRn1AD/Vd+qi3GaieM0Q9Zag8Zqh6yDB1n+HqFqnqCumqjSx1mhHqHCNVB9nqAjnqPHnqLNPVfqarIyxU9SxSayg0pjPanEKxXsp6tYidagYtMp0aKaNCGlgptayR9ayT1dRIJTVSyS6ZyS6ZwW6Zym5Pqe+DMoXDMp5jkss8vZAyI479KpETkuuR1Bke4ZzOOUljnxrGUU/57wuSQrsMp11SaJPhHJexHJRJnv7UabRJKu2SwjnJ4NwrierzkskJyeO0jKEjLI32QQtoH7yAtkELaUtcwKVhC7i5tI57V65RX9lMFzeQ9zZ9j+/Xf5fnNQPZM/4om5OO0jziKAdrH3By533aj724n37T158/V7q4oXR1I+jmRhHsxBLifLkKSZ+V1F2NXnSVXnSTvrxzNoE7LSO43/QJkTKRpuUvUtQNcx9RW/KYDYWPWTvtMWsmvcnqEc/pb9Qy2GhmqN5DsrGPNHWCNNVKmjpNujpLujpPsjpHgj5DvD7LAN1Ob32ZAeouw/Vhso015Or1jNO1jNcNTNHNTFUtTFf7mK72M0NOMkPamSHnKJazzJSzzJRzHiF94TVRXeShUC5zseyniHyxDYjTBn3AEPUxSfojhshfkSTvM8yzaTJJ3mWAfEiguRIfeyo+dgE+9gx87GJ87BJ87Tn42vPwtRbiay0i2Koi2FpHqNlAmNFIpHGCSOMkkUYrkcZpIo0zRBm76WEVEmsVEm1Np7udR4g9nhB7okdY5xNmT+9MVb+U1IaPg7/b62udS46nR/MIK4EVeixLjdHMN0ZQYmSQbQ0g7HN6OK+v/FQoBEgO+5ufcXjXW1RXtOJrDcXXGfRKirqXV1B78eLFi5ffi1dUe/kD+MYPwMvn4N2V7MWLFy9/OWhrPdo8hjYPos3daKsJbTWgrY1oqwptVWJbq7CsNfiazfiZzfha6/CxlmM4IzCcVAx3KIbbH8P9Yrvifx/B9kRCrNkE21Pp5gyjqzOIAKcf/m4v/NwezCos50r7g9/6AGj27Nmd96lPPhSvqP4d1Fc2Y0gkrtTRP+KnJIT9jC7yC3xkMXeOrMbXmIC/XYC/PYsAay5drMV0tcrpaq0m0FxPN7OeIHMbQeYugo39dDeOEmiuJ9Cso5u5mQBrNq6ThOsk435O+j0r0/qDU9SfR7DEsz3zMePkDpPlFvlynSlyg8lyk0lyiwlyi/Fymzy5xVi5Ra7cJOcVST3yFUmdpk+Roo+SrPdT1Oc6y9IfszjtCUtHPqVy0nNWT33OocX/lfqC7xJhFxNq5xPoDP6dY3585p0vPbZ9ZUsZLh94eI/h8j2S5W2GyTOS1COGqNsM1pcZqM+SpI+QZOxkqFHPEHMFg8x5DLSm0M/OoutnNnd83fyuMuYiwvpKgy5uyGs/67hxuG4fujqZBNm5xJgF9DJLiTdLiLEz6GUPobedSJw9kBinX2d6OtQNJ8KJIt4eQJY5nSxzGpnmLNKNGjL0VjL0drL0TkboFrL1ASaps0xW58hTx8nUO8jUzWQYW8kwNpNp1DJK1zJZbWGVNLBGrfdI6nqqpI41somFahFV0sga2crqTkndxBrZzMpXBPUaqaFaNrFeatko62iQlWyWSlbJVjbKRupkFVtlEdtlATtlPlukkhpZR62nLPhmWcVmWUmTKmO7XkqTWs5mtZJGVUGTLGOHWsh+mclRnc8xmcwVGcIlGUSHDOWm9OOm9OWG9Oa6iuea6sllNYA2FcdhHcEuHcA2I4AG02C9adBgdKdex1Ot+7LE6E+h1Y9Mqzf97Hj62D0Jd0NfE9Xd3eC/KFH9suR3tEdUx3lE9VTbZYHlw2rTl53alzbtw0PlwzPlcE8rnmrFd5Ti+0rxhtY0mAb3leJHInwgvrwnXbklsWwywviNCH8rBj8VH65KErdVLLclmtsSww3pyXWJ54b04qbEc1PiuSG9uSxDuSKDOuX0VenPNRnANelPm6RxTbpzRxxuSQC3xI8b4sckCUFE2CkL2CkLOCL5HJF8T/nl4Z50dhS3JYrbEsdtifXI6m48Ex+eiB9PxL8zRf2muNxXPlxVflxUfnQof66pQA7rEPbrUPbpUHbpcLYaodQboawzQ1hphrDMDGG+GcJCsxt1hj8rDF+mWw55tsW4TkEdxDgrhHwrjOlmJBOsGCrMfmw04tliDGC/SuWIGsERlcMRlcdBNY2DqpCDqpiDUsJ+KWWvzGe3LGKnLKNBqtklJbRIKcdlCsdkGkdkBntlLqukiU1SRYssoMlTRr9OVrBQ9lIhW6mUbZTLLipkO+Wyk3LZxXJpYbnsZrnsYaGqI9ucTILdj30VR+huBHvuK72IkuWcWf0JZ9d8wtmqTzheNZtdxfuYGfsGA4wF5KhmCuQS0+US06WDqXKZfLnCJLnGfDnINNVEuPo5EepnRKkfE6s+oqf6gHj1Xfqqtxmo3mKovMlweUC63CFDbpKpbjJCrjNaLpMtHYxWlxktV8hXh5msTjNfbWaJ2shStY65agMz9FLGmpMo1VOoUnNplBL2yFQOyCS2yELWyAbWShXrpIoNsorNspgWKWS3FLJXJrNH8jkokzksEzgpo9ktRSzT+aw0+nBCRnJCxtAuyVyQZM57ktHHVQonZARHPdUeXpb8bpPhtEky7ZLIfpnAGRnKOUn9jKjOok0yOsuBn5F0TgUWUScZtA9bzIXUpVxMW8rFtCVcylxCx9T1XKtu4W5bB5sr/ZjUI4dsKaBhwDomSjlb0k/SnHOK/RteJKkDpCc/exzsXQt+Sbq4YQS6kQS50XR3ehDq9CLc6UOk04+ubvgXfh0/N+I1Sb2muLhTUgdJfx7v/CfubP2ESJlMtBSwZeEj6ksfU1P8mPUFj6me8piWwp9TP66OwcZWhhjNJBktDDMOMFydIF21kanaGaEuMVJdZpR6g9HqGplynRS5xWB178XmD/Ut0uU+E9RJZqg9FKn9FMthZskxSuQEJXKSEmllilynSC4xUy4wS9qYJe0USxtF0vaapJ4hlzpFdbG0U1fWiCmBHN/Xyo/ebuWHb8/mh2/P5u0nO9ixYwf379/n0I63GCQ/ZrD6EYPlI5L0xyTJDxgm7zNU3meA/IhwYw+uPQHXnoSPnY+PPc0jq4vwsWe9VgI82FpDmFlDpNlIuLmNCOMg4cYhwo3DhBtHCDeOEWE2E21PIsqeQrSdT7A9hmA7h+52rkdYTyTUntKZqu7iDH3l3H39svelqE61+rDAGEmJkUGBmcIUM4k8azDD7XiCX0nrK6355MMXz3N1ZY28cekRexufc3jXWxzf95RTh56yseo4rt3nlRT1f+5614sXL168/PnjFdVeviLf+AF4+R14y3t78eLFy18gbgLaKkebzWhrM9qqQVtr0dYKtL0MbS94kby2Z2BZ8/Cx1uBjlb1S5jsRw+3zBx9HqD2GMHs8oVYx3e0RBDmpBDpJdHUS6eL0p77qMO0nH3Lx9EM6zj3g0tmHXGh9yK0bL+TYyw80Xt6zvvHf658YthuDqWPxkW10kV/TVf6ervIP+BkV+Nnj8bPzPanp2XSxFtDFWkZXawWBVjWBZg3dzC0EmdsJNvcQbByiu3GCEOMsIcZFQvVVwvRtwvUjwvUzItQ7RKr3iFIfEmK0Eao7CDTXobT+WiX1v30I58p+wRS5QZGcY67PJQqlg2lylalyjXy57pHUN5kotxgvt8iTW4yTm4yVm+TIdcaoa4xWVxipOhihLpCpzpGuW0nVxyiMu8GCoY9ZlvaYJWlvsnzUE1blv0V14VscKFvEuarvEGZMJ9jJ+lxJ/cmH/3HS5uVYXo5rYfKJz0jqd0mW77wmqQfpywzSZ0jRh0nRO0gxahluVJJsziHJmsQQK51AN+o/bT6NTBnzuWP5zZPtv7VmdNyeuG5fAp2RBNnjCLHy6WGWEm8upa+5gv5GGYOsApKsbOLs3oS64YQ54UQ6UcQ4sfS1E8kyp5JlTiXTLCLdWEuGsYlMYwtZehsjdTOj9A4mq1amqFby1SnG6t1kGFvIMDaRbtSRYawn3VjDGL2e5dLMWtnAatlEldRTJfVUSx0L1RKqpPG3RPUqqaPSI6lXq42slU2slXrWSS01sppaWcMqaWKD1LBZVrBVFrNNFrFL5rFFKqmVtdRLNZtkDQ2y2iOpV9Eo5WyVMuplKbVSxlYpY7cq5aAUclimc1TyOS6TOCHjuSBpXJJkLspwLsuQF3JT9eGiGsY1FUG76kqrodlnaJp0MM1GMNt1b7apodTrwVTrRArMQWRbCQy0+5Jg96aP3ZNIJ4wI56WoDukU1V3crt/4devrINS1CfeU/X5VVI+zXYotH+oMlxbDh1OGD9tMhybT4JbWPNGKbyvFLa24rhVXtWKfYfBTEb4vgbwr3bgtUezW4XxHInlfuvE9CeKZCuGRCueG9OamxHFDenmI57Rk0SGDPWnpDK5Kf67KgM/Qnw4ZyiMJ4qnVjeddwvlWYBD3/CPJkxfytFVyOSL5HJX8zr7lVyWBWxLJdYnipkRxR6K5KT25LXHclWgeSneedJb/9uWJuDwSl5vKhw7lxzXVhZuqKxdVICd1dw7oUPboMHbqULYZv52mXmR2p8QKZqbVlXmmxQzrhaDOtS3G2BZjrWByrVBmmeGUmFFUGzFsNeJo1L1oMPqySydyUKVyQmVxWI2nRc2hWZZyQErYLaXskfm0yCJ2ylK2SxlbpIJaWc1GqWablLNP5nBQimiWOdTIRjZJFbtlIbtkIVukkjqppkrqWSVrWSxNlHUmqD8V1IvlEAVymQK5TKJKf+3+Mnv2bE5sv0/twudsXv6MLRUvaKx8i8bKtwiR6YRIAb11Cbl6G4VykQK5RIFcYpp0MEXeIFfuEip/T5j8igj5JdHyM2LVj4hTH9JLvU8f9Q4J6jkD1BMGq4ckqbukyy1GyTWy5Qo50kGWPKRAWpkol5mrdjBfbWGRqmW+qqJUV7BMFbBSzaZKLaRCFbFcT6RazWCvTOWQTOCI5FEvZayX1ayXKuqljEZZwG4pYL/ks18msE8mclgmckxyOSE57JNC5psD2acGcVJG0i7JtEkyF2QYZySDVsngpErlqORxTKXSKiM9cvqFpD4nwzgviRyTMZxRwzglozgvaZyRLM5LMudlGO2STLuk0SYZXLBGsVdS2SKjOJe4iIsjyrk4qpxLoyvoGLeKy3O2cHnhNq6u2c0wiWJhwA4mSwMTZR3jpJIcWciZaU+5W/u3BMswukhv/vr+1G/82vPnhp8bRIgTR5gTT7jTl0gngWhnALH2YCK+RBnoTyV1HF3dXgQ6ffjxxX+lm/QlRLIIkzFEyASiJJ9oKSRWSmhd/nccW/Qr4mU5A2QdjeN/zNKkBoYazSTpXaToA6TqI6SrE2SpM6Tp06Srdk85/DfIlutkyw2y5RZj5DYj5QHD5RlD5B2GyLukyRMmqXMUy2GK5SglcoJZcoISaaVETjNLznlE9UWPpG6nWF3oTFMPkJ8yUy6QLbV80PrG7/ysLDExsZPZs2dz+chNEhMTmZf8awbJjxkkP2KI+pjB8hFD5a8YKB8Tp2/hOmNwnVxcOw/XnohrT/akqqfjYxd2lgDvZlUQam4kxFxHkLWGEHMLYeYuwowWwow9hBl7CTP2E24VE27nEm6PJdweRzd7BEH2SILs0QTbY+huj/Ukq1+kqrs4Q/5oc2yo3ZMiM5XJZhLjrMGMtgaQYfVjpB1PlBOC0hoRee2Z7v79+1zteMjB7c84vu8prYefcObYE86ffJOigpXeFLUXL168ePnCvLzPePHyJfjGD8DLZ/AKai9evHj5C8ftjbZL0dY6tLUSbZeh7YVoezbaLkLbU9HOeAxnDIaTieVkfy1lvg0fh25OMlFWIRH2ZMLsPELsbILtLIKcVLo5yWysOMbp/Q85e+gh546++PpqolrkheT75MNPZZ/3vvU6thuL7fbGcQfQTf8z3dQ/k9X3X1ky5X2GJYx/pdR3KV2sRXSxltPVWkWgtY5uZh3dzEaCzJ0Em/vobhymu3GSEOMcoUYHofo6Yfou4foxEepbRKjvEal+QJT6EdHyc6Ll18TIP/CgNb0zXfJ1COqq5GYmyh0myh2myRVKzHYK5SLT5Q3+f/beM7rKLL3zffYbD1kJCUWEhAAFkFBAQkIBCRAiCJFDAUWOApSFEhIIkaNAoIwiiAwqoIDq6v+MpWMAACAASURBVOoc7LK77bbHucdtT9+xxzPr3uVZs+740+9+4KCCgqquqtvtck+dD78lOEs6a5/37POe/b6//X+eJTIwlKZ+IanvONPUd5krd5kjd8iS28yWm2SoG6Q5JfVMdZXp2mGmaVXkZzxi/7xHFC9+xLE9g5wqeo/LDY+ZNHY5bpLMCAnF0tyxHZ5Yn5E6ffUm2+cJ6lfn7idJ6h+TID8iUb5PonyHJPmAJHlMgrpLvOojVrWQop1jlnaEWXopyfoOZhqrSDLnMdWM+53NpbclqF9y98b9odf8ydwLxHaE4nBMwd1Ox9PKxtvMY5y5Fl9zM2FGPlP0YqbplcTppYSYiwm1phJsTyDIHk+wPYEEM4sUYzEpxiJSjKXM1PeTrJeRrFUyS6smTT9EunaYRaqJxaqJXNVErjrHHO0oSXoZiXoJifoBZuh7SNP2sUYVc0CqKZJSCqSKQqmkSCrZrLazQ06zSS6xS06yU05zQA6zV5WxV5WRr0oplAqKnb9fJOWUSDEHpIZyZ0q6TrZzWLbSIBuoln1USBFVUkC17B+iRvZxUIo4KCUclp002FuplvlclFzOyXIuyFIaJZdLsogrkkOzzOOKZNMhKXRIMs2SzmXJoldiuC3+DGiKLjWWK2osp7VJnFUTOacmcFzFclibToU2jXf0OGaYMcRYEURZkwm3JjLJCsHfHjckqsc5vJ2i2gt72PDf2Rz69+ZtojrIYbHMGsYeYxh1+nD2GTYrLIMNpsFpXeOZprihKTp1jbuaxvtKcdjQ+KEy+b548KGM47YKokkbx/fFje+LJ98XTz5UHjxTXjxUAdyVYG5LqJOJ3JVg+iWGLkmiW2ZwQyK5IZFOOR3JXQmlV2K5J+OdUnkkD8WX++LHffGnX6azUY6xVDq4JIuGuCwL6ZQUbkkI18Wf2+LPPQngvgQM9b6+J+MZVN48VD4MijtPxMFDNYIBNYo7agz31Bj6lBs9yp1OzZ0Lmg+nNR+Oaz4c0X2o0X0o130odErq5YYb8ZaDUNtmlmWywvxEUKdbJksND7YZY9mlj2Ov7s8BPYgafQJHtVCOqUlU6RGcUlNpVtE0qUzOqFWcVys4Jes4KRs5Lls4JltpkB1USQGVspcyKaBUiqiQIg5KMTWyj0rZRKUUsl/qOCZbOSZbOC7vUiN7KZUS8uUgW+QY26WB7a8J6otkyyCz5CNmyUdD59+XG6nuXH/I4T1Pqd3zAfUFz6kveM7Rwhc0FL3gaOFzPGUhAWop24PusEK6WCbdLJVesmSQyfKnjJV/wEd+ia/8DX7yFwTILxgvP2OC/CET1Y+ZpL5HuPo2UeoZ0WqQOHWXmeomifKUxdLJLlXFdnWYjeosm+QUm9UxNqpDrNP2s0Hbxn61hHKVR4VaxkG1iWK1ijKVzRG1iPOSw2WZwxWZTYkcoFz2UiubOCnLOCO5XJAczsl8zko2pyWPFknjmsykQc1jhRFMj0zjhKx0CuVYrkkclyWBZkmkTSVyWeZwQcVzWbJok3g6VTztKo4WFUuLmkariuSkyuKUmkezzKBNYumQaHplGl0ST+/Lz4KZyDlJoEHiaQvdQNfMXfTO209f9n76V1bSv+kw17cf5cbe48yVMPJkJYulhpqYXupT8kmVrVxaso6eooX4yCx+eOVfGK1NZIQj4Gs/9/y+4WkH4W+HE2hHEWRNI9iaTogVz0RrBiMdnl/oOT4p9x3MGDsUNzuM2VFr6Sx7joeE873Gf+b+8Vn0V80nUFbQvvuXXNz2LifW7iJcComUMqZKFdNUHfHaKRK0cyRqjSSpJmaqZpJVGzNVK4laCzPVNZLVDVLVC0GdKffIlPtkygOyZJA0eUK8fIdp8mOmyh+QKB+yUHpfkdTNrJFW1kgbC+UWq6TbmZTuZpXqIlseEiF/ir/8I+HyC/zlH99Yj36RNWxi1GY2xv0tU+VnTJU/Jkp+Rrj8gjHmJqekzsBhZ+Kw5+CwsnFYOQyzFjHMysXT2EWAXom/UYaPWYinsQ93cx/uxkHcjUrcjWrcjRrcjUO4mfmMsaczxo5jjB2Pmz0DNzsRd3sm7nayU1Zn4PlKqnrUZ2yy/F0RYQWRbUaTYUaQZE0izgpljulHQaL7W+9DvjyGA9cf0XjyOS0Xn9Jx5X2utbxPd/sTVq7Y9bV/bly4cOHCxe8PX7dfc/F7x9c+ABev4LrR78KFCxffIBzBTkG9+YW0tlagWUvQ7Bx0O9NZ5jvht1bme4QjmCBzAwHmSvzMJYyzFuBjzWWslYGXlYqHnsil+sc0HXvMlZOPaWp4TE/re58rMEXkRXnrr/tY/gfCcozHdoRhGVMozv8JF09/i7PHvs3Juo8YJnMZLgup3foxI413Xi/1bZY4b4LVvZDU+hm89Ea89GZnSrofH+02PtpDxmlP8VXfxk/9AD/1B/irPyFA/oIA+bshSS3yxW7ovU3kvpo2/tePGRLULyX1cmllqbSxRDpYLG3kqCtkq8tkqQZma4dJ0w6RolUwUy9lhl5EtLGGKHM5McZy4o2FhFqZBFupBFpJXDmwgbaGu3SeuUd34336m+8z0Pngtfn2648/vw2KZptvzMu3zdmXiZFXX98oiWWXpLBSmlklTSTLt0iWJyTLA1LUAMmqizR1hXnqNNlaLdlaEfP0rWQYy8kwM/G3Yt86puHDbHwdNt6Orz6X1q5d+9b36d7AfaKiooZeQ8meF+vHV0t9u1uz8bIW4G0uY5z5Dn7mVgKMPUzRS4nWq4nWDxOiHydUP8tkYzcR5jymWFOYYWSSYixklrGQFH0lyfpuUvQiZullpOrlpOkVZGjVLFaN5KpG8tQllqhTLFWnmasdYoa+nxn6HhL07STo77JSVVIo1RRLGYVSRZFUURt0kjy1nJIJ5ziauZcdoSWslwvskqPsU+XkqzIOyEGKpYpiZ4q6WErZJ3WUykHKpYAq2UWN7KJS9lEhhUOlvatl32uS+qCUUCoHKZMyjsoWmsxlnJQ0elXiUIq6US3hsiyiSXI4Las4J8s5Khtpkmw6ZSa9Ek+fTOWyiqFJRdGswrmqJtOiwmhWEzmrYjim4ijRklivzyDbnMZsM4oYK4Jp1hQirTAmW6EE2r6viGofxjm8cfwfJKhf8lJU+75Ckj2MpZaDWNsiwzaZb5kss0zyTYMGXadf0+jWNR5qGs+U4gOlOKaP5EfiznfFm0EJYED58QNx4wfiwXfEi+cylg+Vp1NU+3JNZtApSdyUKfTIDLolkS5JoldiuSFRTlEdxU2ZTIek0CcxPJRxPBJvHokHT8SDJ+LOoPhwQ2LYLPVUyg4uy8JXWECbpHNHgrmlArgr/tyTQO5KgJMg7kkQ91QQt1UQN1QQN5UPt5Ung2oMD5Qbd5Ub/cqdHuXBNeXBFW0sZ7VxnNDGUa/7cMgpqbcY7syzRhJl20yxbUJtmyCHTaJlsdI0WGAarDYNNhiebDG82Wb4slsPoFQfT7UewmFtIifUZM6pCI5oUzmhpnNVxdGuZtCq0miShZyRdTTINo7JNmrkALWyl0rZR6EUUSyFHJRiyqWUMil39pSvoUBqqJAijsgujspWDssOymQP++Ug+VLJbjnEDjnJDmeJ70Vye0hQf9ASw79+zOsbbgYecrz4GcdKn3Oi/BknK17ynJMVzzlV9eL/x8ueER24DU/JIVr2kStXmCcPCJG/ZqL8J7zk13jLrxgnv8RX/hp/+U8EyZ8SLH9MiPwBYfIjpsh3iVQfMk09Jkq+Q4bcYb1qYLOqZac6yAFVRL4qZ6eqZruqYbOcYJM0sEMVUKqWUK4WUa0WUa8Wc0It5qgs5bBawDGVw2WZy1WZzVnJo0q2OUt853FOFlGn5tI4YSdn3ZZzZeI8mkMz2acWkafnUalNpE+m0SgL6JY4uiSORhXDZRVLhyTRKok0qTTOqVguSzptKo52iaNVxdGsYmmTBJpkJsfUAvZo0RxVM7mo4ris4mhS02mTGDolmh6VQLeaQavM5qrM5ZDE0hG1he6FpfQvKX5NUN8oOM1smciljF7WD6sjW6pZOKqSBFnFdMllgqTzw75QNmaXMsIRyAhHIMMdfl/7uef3jfFWNBOsWEKtBMKsRCZbyYSbqfjYX3y9P8LhxyhHEKMdE3Czw/Cwp+Chh+MhEXjJVJ5fiuH983GMk0T8JJOre9bQsuNvmCwHKEk7xNaI98ka3cIM7SyJWiMzVRPJqpkU1cYs1Umq6iJJa2GmaidFdTFL9ZOqbpIu95kt98mSB8yRQSfvkSZPiZMfECUfEyl/TIJ8l4VyndWvSOo10sEa6WCVvExQdzNPBvGXf3yNb7X87zfWdF8Ub9lFpPwJ4fLn+OpnGW7Nw7ZnYtsp2HbaJ6lqey4Oaz7exnYm6FUEGqX4GgV4mbtxM7cx2tyNm1GEm1GMm1GKm1GGm1HOGHMHo+ypjLanMdqOYbQ9nTF2rFNYJ+BmJ+Fup+BhpQ2lqm2Hz7/7HJto+5FiTiHOCiXKGs8kO4AwbRj/98cfvbEefvX43bzxiCvnntFx5X262p7Q0/mEwcFB0hKzvvbPjQsXLly4+P3gbfdoXLj4HL72Abhw4url5MKFCxffTDQ7Bs1aiWblodkL0O0sdDsV3U5Et6ejOyLRHRO/0HPZw0a+9fGRjlBCjN2MNzcSaK7D31zxiqjOxtuaw9mKJ5yvecKFQ084V/WEgd7PFtSviswnbd/92o/hfySS4sazNK+A5kvPuXzuAy6c+pAzDd/mRN1HHK36LsNlESNkGZ3V/5PlqbeckvoAbkYp7kbVp/pRX2as3spYvQtv7To+2h18tPcYpz3DV32En/ohfupj/NWfEiB/SaD8kkD51W9MFb+Nf/0YWnb8LRnynN1xp9kf/zH+ksfP+//1NUm9QjpYIZ2skG6WSxd50kauNLNQLpGjLpCl1TNbqyVFKyRJzydB30GSvoM4Yw1pxnLijIWEWrMJtmYRaCVyuWAa7cfvce3sPXou3ae/9QE3ux681ifv1x//5o18L+fjrLiMN0rSv23evmSyWDwSLx6KF/fEi5vixVkVw1GVxAq1j1xVRoZqIUerY4FWTLa+jWxjJfONOeQYcYx1WG8dT6BtM8FhE+iw8fkKolqz395X/MHdh28I/E8k9QQcjsmvlfr2MVfia27A39xOoLGPKXoZ0/QaJhlHCNVPMlE/T5h+hUlaGxF6A+naVlKNhcwyckjVlzFL384sfT+pehFpejEZWimztXIWqZMsUedYqs6zVJ1kmTrOSnWCeVoF8cZ24o13iTPWkq5vpVCq6c69T6ZkM1GmEymJTJZYMgMX0b7jDt85s4qfnv8b7m37Nu+q3exXZRRIuVNQV1As5ZRIGaVSTqmUUSb7KVF7KJMDVEgRlVJAtbOsd7WTMimjUKopkiqqZT8NsoXTspZzkkOjJNMnM2mTLC5KHhdlCadkLTWyhxPyDmdkOZclhyuSzSVZRJckcVXF0Kqm0a6i6FLh9KjJXFNhXFFTOa2SqdTi2abNJM+YzkIzhrnmVKZbkURb4URZk4mwJjLe9iPQ9iXAKar/Tynz/UXwdTgIclhE2hbxtkmabZJtmSyzDJJtk02mwROl+EDT+FBTfF8p7qox/ETc+J5485H40qN8+YGM4YfiwbfFkw+UN8/UOB4pf95TftxXgdyUyfRIgrN3dCJdMpN+ieGGTOW6RDEgU+iXaXRKMjdlMg/Ej0cylmcyksfiyRPx4D3xoV/iuClTWSOXaJe0IUHdJAtoliyuSyQPxHeoH/ZdJ3ec3JJAbos/fSqQPhXIbRXALeXPLeXDLeVBn/J4Iak1D9o0Ty5o3k5JPY4a3Yc1xhhmWiOJsW0ibZvJr0hqX4fNBNsizzJYYRmsNbzYYPiw2fBjux5IiT6eKqekPqamcEZFckpNo1KbTq1KoFkl0qlmclXN56paSLMsplFWUSt7qZF8quUAu1UxRa8I6mKngN4nteyTeg5IHdVygDrZRaXsoFTt4YAqYr9UkC/V7JDj7JRjrJfmIUF9Yccm/unjjDc233RcGKSh+DnnjzzjXO0zms49H+LK+edcvfDi32cOPRsS1u4yh8lqMwHyK8bL3xEif4W7/BOe8l8YK79inPwdfvJXBMifM17+hAnyR0yUnxAiPydMfkqyPGalnGOtOsF6dYQtqppdqpx8VcwuVcouVUG+KuWAKuCAlFAoxc4S3huoVgupV/M5rXI4r7I5I0s4KTmckbk0yVxaJI1zsmhIUhepTFZLIssllra5JXRmHWAgfROd754iXQWwT6Lpk2guSQ7dEkeTzOCCiuGaJNAhSbTITJokjTMqhbOSTquKpV3iaZMZNEsiZyWDwyqVwyqDIrWcfLWKcyqDRknnskrjqppFmyTRo02nXVK4KvO4KvMYCN5IqUTTmbSb3lVVXN9ePySoB8rO89NTAUxVAUyzJjDNmoCf5sW9+vfwEjeGie3aXP9bwNMOYpKVxBQrhXAzjUgzg6lmFtHmvC/8HMOH0tTjGWOH4m5PYv+KtRTkncZTohgr0fjIS0mdjL+kEiAZ9Ob/FccW7iFeq2OGdo4k7SIztTcFdbrqY5bqIll1OCV1D+nO0t/p6jaz5QFZ8h5zZJC5Q7xHujxjuvyECPkTwuVPSJcnn5LUnayWTlZJF0nyvTcEtb/845BE/SpVgQYHB+nqfEpmVBOjzdVYdiy2nYBtJ2Hbydj2LGw7HR9zKxP1OkKNSsYbJfgb+/A2d+JlbsPD3ImXWcQYcy9jzHzGmPsZYx5gjFnAKHsmI+0pjLTDGWVHMsqOcgrraKewjncmqz9JVdsO7899L90cbng4PBjhGPVbnWdBtg/TrGCm2AEE2+MYrYw3Kgu95NXjd2vgEa2XntLV+j59XY8ZHBxk7dq1X/vnxoULFy5c/P7g6k/t4kvwtQ/gG8/nJYNcuHDhwsU3BMc4NDsJzZ6Lbqc5+1DHOftQf/H+dKMcY9/6eIC5hhBjJ8HGVqeoXuMU1UvxtRYzKyyHk8VPOFH0hPaLjz4zYfvy56sSsHLX4a//+P0HIT15Ll3tT2m/+swpqb/FhZMfcvrotzle+xH1ld/l8LY/pO3wcjoq/ycjZROjjd24mQW4GWW4G9V4GEfwME7gqZ9zSuo2xurdeGs38NHufkpS/+gNSe0tNxlsqR1aZ3zR8t4vBfWrzJL7bAz5EWsDvsccecQiuUmetLFcOlguXSyTayyVTvKkg1xpY6G6So5qZJ46xzztDHO1E2RrR5mn1TJPqyRbKyVVzyfKWMcUcxkTzYUESTrjZDp/0PxPjBY/RshYRF7Mr3/5+JPX8Xmb+cxhoyjecIpfPPHicctHbySm3yanX/JBnBsPxYsH4sUd8eK68qJLedKiPLmoeXBcc+eIPobT2kj26cFsNYJZYcxghRFOipn61vH4OWym2TbhnxJLX2YupSTqPG756DM3FPz640+EvGab2I4gbEcoY+wZuFsZb5T6DjB3EWgcYIp+kAj9ECH6UUL1U0zULxKmXWWS1k6k1k2S6iFZu0CGvo10YyWp+mbS9D2k6/uYrR1gtlZIllbMItVAnjNBvUwdY4V2lJWqnrWqgWytmFhjHdONlSRrC4iWVBq3XqPv4m2aS/tp2ttNc2EPreV9tFX201HTT1rwPAIklIkyjTSZz5XUHqecPkiJlFMqB52SupASKaRYSiiXQio+Vdq7Qgopl1IK5BDFUsER2cZR2cpR2UKDbOaM5HJJZtEjyTTJIuplC3Wyi+OygQuSx3lZxgXJ46LkckXm0yJZNKsMWtUM+mUq11UkvSqca2oSLSqCMyqLOpXObm0GW/U4lhux5BoxzDenMceMIt0MZ6o1mUgrjGDbn3DLlyDbDzeH29d+vvo6GO+wCLctYm2LHMskybKYbZkstwzKDJ3HmuKHSvETpfiBcudH4saPxYPviDfXlTffl9F8X9z5tvLkQzWWR2o8N1UEj5QPAxJOr8Q6JfWLFHWXJNEv0VyXqQxIuDNFPYtrksg9CeKBBPCejOWpjOGRjOWxeHJXxnNDYrktkQTJ39IuqTRJzivM55okcV8CuS2hQ5L6paC+IX70Kn+6VRA3VAi3VAh31TjuqbHcUj50qADalS9dyosO5Umb5kWT5sUxbRzFugeLzeEkWjZxtk20U1JPemXTy8tzSbBtsco0WGV4sc7wYaPhx0E9gJPaeE5pIRzVwqjQplCsR1KjTeOwNp2jKp5TKolWlUKryuKqWsRVWUKDbOGCrOC4bOKYbKZY9lMgpZRLGaVykP1SSb5UcUDq2Cf1Tg5TKNWUyAFKZC9Faj8HpIB8qSBfDrFPalkuPQTJJj5oiflM4dR5YZBLZz6gufEZLZdep/XyC1ouPaP54ifCeozM4u6ZdELlJwTK3xMsf4u7/Dfc5f/CU/4RL/nPeMvf4Cd/SaD8GYHyV4yXvyZBPiRPmlkujaySM6xTx9ig6tikKtmoStiqCshX+9irDrxoOaAKKJfdVMp2jsgaTshyjshGjslKTqn5nFdzaJQsmiSL85LNZcmiXWZyS6ZwRbI4JmvoTTzK1YWHaF1QSUdOKffyttMZu52eyjZu767lbn4tayWRrtHJtMp0miWWLol39pxOotUpqY+p+VxUqTRLMlcknfOSQoNK5qhKoVLLoEJlUaly2aqWUKvmcFbN5qLKoEml0SLJdEoiPRJBl8TT7/8OFRJDsUwjX6LomltI//YGbhScZl/KckLEk190uROouRNoe+Hn8CTU9sPXHovbZ7TccPHV8LZDiTIzmWbOIcbMJtZcQJyxiAAr4gs/x4s0dSCjHRMYrU/gR70hZExZQ++Z8yRMyMVbpuMjCfjKTPxlFgGSwXS1ginaCpK0g8zUqkjWGpilnWGWukSa6iJVdZGmekhXfaRLHzO1TlJUN6mqj3R1gww1QIa6yWx1h6whUf0e82TwDRLle8TIx0ySPydNnrFG2lkt7ayWDlZLJ+lS9oagrttROLRu+yqCeuDGY9pbn9N29TmGEY5lR2PZ07HtOGx7BrY9Ez9jExF6HWFGBROMYgKMvfgau/Ext+NlbsHL3IWXuY/R5jZGm9sZbe5gtLmL0eYehjtCGOEIZYQjjJGOSW8R1tGMsWNfS1U7HP5otkl68tzX1rQeDne8HJ54O7wY5/D+nWxg87O9CLF9ibY8cVP6517XvXocb998ROfV97nR93josZRkV7jGhQsXLlx8cVyi2sUX5GsfwDca1w5kFy5cuHDxGg4vdDsS3Y5Hd0x19qGe8IX+drjD462S2tvKJMwoJNTIZ4Kxk2BzC0HmBgLNdQSYqwkwV7IhfQlxfrtpOf12Qf1p6fdqStVVCeQTBgcHudb+lLarz7ja+JxLZ7/F+RMfcrr+2xw/9B3qK77LwLH/RWvdCpoq172Q1Nqu3yCpXyap3yapf4iX3upMeOxjmJ3ymWWVflPZ9t1xp98qqZOkjzi5TJTUESkVFCb+iAVyh2XSR570sVTayZNWFqkrLFaXWaguskCdYYE6QY5Wz3ytlvlaBfO1UhZoBaTqO4g01zHZXMZEcwF7sy7gK3H8Qf94/uLOc4aL5xtC+Tdt6BvpCGOEI5Q/fuCHLT785/f/7TNvvr3kXz6uRRk60fZwanU3epUH15Un/cqLTuVJk+bBGc2Dw5o7F7UxXNFGc0EbyUl9BA36cCp1B/G2gzD79cSLu8NmpmWTYNtDKchJtk3wlxTVn3cx9+rriYqKQh/2stT3JNzsZDysLLzMhfiYK14p9b2XIKOIcKOKiUYdIfoxQvWzhOmXCNOamaR1Eqn1MkPrJUEbIF7dIVn1M1urJ0PbSaa2mywtnznaPuZpBSxS1SxTx1mujrNCHWWVdpg16jDr1GE2qiOk6pvYlbCYqZLCpR1dXNrZRc+Zmwy036O95jrNRb20VfTRUdNPZ911rtXfoOvYDcbJeMJlBpNlOvVzE8hXu4bKdZdIEaVSQqmUUS5FHJRCKuQAVU5JXSZl7Jc6yqWEetlGvWzjiGyjXrbS4JTUDbKZQ7KNo7KN87KCRllGoyzmnCzntKzmtKzhrKx0Jmbn0qIyaVZpdEgKvSqeAaekblTJnFBzqVIpFGjJ7NcS2a7Fs9qIY4UxnaVGNBnmVOYbEWSZU5hthJFs+RNn+eP+DRXU+jCbMQ6LKbZJnG0yw7ZItU0WWCbrTIN9psEhQ+d7SvHHyuSnMpqfihv3lRs/mTyHCuXNzZR4Pkr145548lz8eV/5cl9CuC4x9Eg8PRJHt8TSLTO4Jol0SwLXZRr9Mo0eiaVZMumUmVyXSO5JMA/Fl6cymqcyhsfiyWPx4p6MZ0CmMygTqJYddMsMrsh8miSHKzLf2bN8Fjck8kVpbwlyJqmDuCWB9KkAOtV4ulQwN1QI19VkBlSoU1J706O8aVV+NGpBNGqBNGk+nNLc2GyMJMWyhwR1jG0T5dzsEuaU1AEOm3GvnEfibJNlpherDR926X4c1AI4q43nihbCZRXGCRVOlRZFlRbNES2Wk1oCF1USZ9UsWlUWV1QuJ2UjF2U552UV52QNZ+QdStRGCmQPB6WECilhn1SyX2rYL3XskyNOSX2EfXKEfDnCfqmhQEo4IEXskxL2OkW1vwS/tkno09Uh7t95SFvTM5obn9F+9SntV5/S8ZLmF3S2vHi8remFsG5ufMbVC8/5ad//Ztv8CwTIPxAof4+b/Hfc5Z/xkF/jKb9irPwSb/l7fOTXTJMfkK26WSjt5MpVlssFVskp1qljvKOOsF7VsFGVsUUdYIfaww6Vz25VQIHso1R2USnbOSqruSDzaJS5L3pES86LftNqLk0ym6uSyVWZzXWZQp9M55rM5HpEPO94zad1SS3tuVV05pZze/422uceZKDuKndKj3O3+Cj9mw9T65bFCUmkVdLplni6nJK6TRJplxlcUPM4osVxUs2jXk3nmEqgTkuhRkunWmVRrHIoVSvZ08xnVAAAIABJREFUpVayQ+VRq3I5qzI5r2bTLOl0SCKXxy1krYSyXoLpDdtHgUxlt0TyYe5Jvr1rDvHiS6h4Ml7c+bNeNwJMD/wcnoxzeDDW4YanYwyjHG+v2OPiq/NSTscbi5lh5JFkLCPI+uL9iy2HG8Md3gy3fBglAfRUf0DH2Ye0nnxIc8MDyjZfoGTjRVbOKuZ81gZqpIDTspFQcx0x+n5StCOkag2kaSfIUEfJUkeZoy4wW66RKV3Mllukql5mqV7S1HXS1QCz1S0y1E0y1R3myH3mygMnL5LU82SQbBkkWx4OkS7PmSp/RIz8lBy5zSrpIFLyEBFsmUndjkLqdhS+cc3xVSR1d+dTrrU/o6P1GW3Nz0mM3oBlT8WyowkyNhGrHWeqXssU/SChRiHBxn4Cjd34GTsZZ25jrLmJscZOvMydjDLXM8rcyCjzXUaamxlpLWOYI5DhjvEMdwQz3DHBKawnMsIprEfZkc5k9YtU9e68S1jiNfR6Ht57wLGD9XhZ7vg4xuJr+xBgjyPI9iPY9sfD4fFbn2deDnfi7DGc3P36+vLVdfLbjvmdW+/R3f5kKEntuofpwoULFy6+LC5R7eIL8LUP4BuLa3HnwoULFy4+Gzd0x3h0R8gX/hsf+82S4D7WfKboVUwyyphoFBBq7GWCsZMJxjbGm5sZb24kyHyHIGMjtvggIjxu+ei176vPknwirlLfr6I07QtJ6uGSywhZwUh5IalHyY7PkNTn8dKbGKu34mZUMNJaxUhzDaPMdTjst/dBfsmn36eXkuCz0sQi8oagTpenpMhtEuUasdLINGkgQipY4dNOrgyQJ/0sky6WSScrpZVl0skS6WCJXGGROs8CrYGF6jALtCoWamUs1ApZrO0l1XiXyWYeIVY2QVYa3nY4xSuOM0p8GSFeb8y1l6WsP4sRdiij7UhG2VMYYU1kmARgy7ihm4FvK2n4UlC/+jzh9nAOGGO4oHlwWXlwSfPgpObBId2dRm0MzdooLuojOKsP55Q+jAZjGNPs4cywRjHNHom7w4E+zCbetplt2cxyyqZYp2j6KqL65XH4dKr80+tJyxGI7QjB4ZiCu52Kp5XNWDMXH3MVvua7Q6W+g4wSphjVhAyV+j5HmN7EJK2VyVoX07Ue4rV+4tQtYtU9pqv3iFXPSFKPSVM9zNNKyNb2kKPlk6tVsEKrZ6WqZ6WqY406xDp1iPXqEO+qWi7mruXyrm4u7+6maU83TXtfMNBxj94Ld2gp6aWt8nVB3XNqgN4zN4cS1btDz1CgDlEqZU45XUqZlFEpBVRKgVNUF1Ak5eyReiplP8fkXRpks1NQb+eIbKNCCjggh4b+9qi8y1lZzQVZTqPk0SpZnJR1nJK1nBkS1PNolizaJIMOSaVbkumVGXRIMl1qCpdUPHUqnYNaKkVaCvu0mWzXMtiozeJdLZEVRjTr9amsMiJZYkxhvjGJZCuASfY3V1C/ir/DYpptMc8yecc0KDF0qgybJt2mV7P5rhrBxzKCPwyczlIZzaN39vAo5x0elNRxb/luDstYro8IZVAmMCDTuCHRXJdo+iSGDomhQ2K5Jgn0Shz9Es0tmUy7zKJdUumUJG5JKHclmEfiyRNx431x47F48ki8uC0h3JJonoovbZLONUmiQ1K4ItlOST2PVsmgV6ZzVybwQPy5J0HclkCuK3+61AR6VSg3VBh9ahK9Tm6p8dxW3vRoPnRq42jWxnFJG8ceYzRzLZMsy2bGKxtcpjoF9STbJsRZkcH/Le0DZlleLDd82Gb4Ua4HUKMFU6uFcEqFcUWF06kiuaqiOaXFckxL4JQ2k8sqhRaVzhmVy1lZxUVZwQVZzTlZx2lZT5HaxF61hWrZRrXsZK8qpFAODSWp8+UI+U5RnS/15Es9e+Uo+VLnTFKXkyvvvHG++rRIut33gOaLz+loecq1tvfpan9B90s6XtDV/j6drS+kdfvVp7Q2PSMvp4Dv9EewdV4j/vIPeMp/w13+BQ/5Zzzlv+Il/0yk/JTZ6gaZqoc5qpNs1UaOamaRaiJPXWSJOs9K1cBadZh3VTlbVBE7VT771Xby1Q7y1W4K1XbK1WYOyQYuyhwuSyZXJINmSadF0rgic2iRFFol2ZnWD+eEhPH97CJ+tusyve9U07biMB3Lari/bh99aTvoOdjM3bNt3Ks4wb2KkzTOa+DGrHe5FRvGOVlKl8ygW+LplCQ6JYlLMoNKtYBNRiSH1FxqtSgOq0RqtDSKtbmUqWz2q8UUqjwOqOUs0bZSrNZwQs2hWWbSohLolBlUaVGslmi2y3YKpIKm8YvZJuE8WzaJj3aE8GdnfkSwePDLnr/BT0aTa7gNCWqPb1B7gn9vAqwIEo2lJBnLSTZWMctYS5r+zpd+HqVp/PpjQRebFXlr6W56SFfjQ67WP6Cp7gGXqh/QbeZSK3uoln2s1t8hzNhCklZLmnaadO0sGdp55mgNzFdnmK/OkaPOk6NayFKNpKo2Z5nvm8xWt8lQt5itbjNnSFA/ZJ48ZJ48cP58Iafny0PmywNy5AE5cp8MeU6U/IzZUvba+eFxy0dvrFW/aqnvwcFBuq89pavjKZ1tz2hvfU5CzCSCzQ3Ea8eJ0WqJ0MuZrBcz0TjABGMvQeZu/M1t+Bqb8TY34mW+g7u1htHWShzWQoZZuQyz8jAcvkPHfJjDn2GOQIY5gl4T1i/S1eGMsqMYqUXyYedU/uL9Fa+X077cz63GPo7l1xFs+xNiBzDRDmKSHcxY2+u3Osf8HBZRtskUezhbkozPvE74rHP23TvvDf1eevLcr/0z48KFCxcufv/4uj2ci//wfO0D+EbiEtQuXLhw4eK3yWiHD/52BCNe2Xk/2o4gUj9GuF7nFNWlTDQKmGjsJ9TYS4ixiwnGDjyspKH07ad30v8mXCXfXpCSbA7dyPk8ST1Msock9cty359I6lJGmRsZbmUx3JqL7ZiMbU/5SuN50vbdtyaJP++99ZNFZMgzMuQ5afKIFLnLTLlOgrQzXc4xVY7wTtgj5stdFsstcuUGedLDUulkuTSzSi6xUl1kubrAMnWePHWZJeo0ueosi7UKcrUS8vR8UvV1TDQXMN7KwNsOx9OeiJsjmBHa2DfGVLmn/nNf53BHEG52HGPsGMbYU0k1ZpGlzSRQTcIhftji/aXXYHPNkRzS3ajW3ajT3KnS3bmkjaZdG8kVbTiX9GFc0B2UGA7C7eGkWW5Ms0ejD7OJsG0WmzbzLZssyybVskl6RVSH2TbDvsT7WLmnfug9FBH+6eOMoTLfIsKdthcJc9sxHocjjDF2Eu7WbLysHLzNpYwz1+FnbibA3E2gUch4o5xJRi0hegOh+mnCXin1PVnrIUbrI1YbYLq6Q4x6SIx6TIx6Roz6DjHyPWLkR8TJe2SqQyzVSlml1bFaq2ONqmOdqmK9quZdVU1j3qohMX1lXw9X9vdw9UAPVwt66Lt4i1vd9+k6PkB7dT+dh6+/Jqj7LtzCU8bxtOJP2SDNrJdmdstxSqWUg1JMpRQOSepSKWWPHKVUCqiVTdTJuxyVTTTIZiqkiINSRJmUUS6lVGuFHJR91Iwoo86tlFqPAzRNOsp+WUzbmLXUyzZOy2ouyWKuSg7NMo9WyaRd0rkms+iRmfRIAu0qlhY1neMqkzqVQblaTLXKpFTNpVybRb4Wz049li16DOv1abyjR7JOj2C+MZkEywe/z+hh/k1mim2xw9S5rFtc02xuag4+UKP48fhRPN5Uz2BVA4/2lPPe6l3cL6rl/oodPJyWzV2fTAZkKrdkKjdlKh1OSd0l0+mWGLoklj6J4aZTUHdICu2SRr9Ec1PCuCvjeV/cGBQf3hd3HstYHslYBmQSt2UqH4o37ZLq3KQwY6iX71WZR5tk0CUzuCnhPBA/7ksANyWYPplIn4RzQyZxQ02iX02mT02iR4XRrcK4qQLpVn50ar5U676sNdzIsF706E62TSJsi8nOCgwRX0BQ68NsJtljybDGsc3wo0APIF8PpkwPoVYL44wKp1VF0qui6VfT6VDxNKokLqoULqt0LqgcTsp6LspKzssaCuQQ22QD+zyLqQtpoDaonkP+9WyVPRRJMaVSzgGpHRLTr7JXjjppYK8cwV8mvHH+fUNS33xEx9Wn9HS+T2/XE3q7nrxVNvV2PaGn84W4vtbmFNZXn/KzW//Ghz1T8ZX/gof8d9zkf+Au/4Nw+RkZco/Z6iazVT+ZqptM1UGWaiZLXSJTnWe2Ossc7RSL1FmWqjOsUSdYr+rZoYrZrfaTr3aRr/ZQpLZRrjZSrVZzWqVzXqVzSaXSLKm0SQodMpMBieCmhHNDorgo0ewWHzaJN/NkDPd3ltP9Ti3XVh/izqp99Kyq4U7HTe5e7ODe4XPcqztHy+IjDGRtY6eEcC00w9mfOoEWSeK0SuSYimeftpB3jUjKtFSqtUhq1HTKtUwKtRz2aEtZo21mn1rLHrWKKpVNlYrmmErjjMrkgsrkvJrPCVnMbq2G7VLPDmmgzvcUm2UKSyWUHAkmSfz5+RUv/vz6GB5HZPJfZSRVxiiXoP53YLwVTaqxjnR9PbP1d8nStxBqJXyp5yjbkfHaJr/XPmvXH3Kr/yH9ORX0jV5GlezmiFrPRGM7U/Vi0rULZGiNzNYuM0edI0edYaG6wELVyGLVxGLVTJp2mAytgdnaRbJUE5mq31nu+/5raeoXcvrBEPOd5Mh9Fsh9Fsg9FspdkuQQHhLxudcZ/38k9dtS1XVrVhCr1xKtVxGplxOuFxFmHCDE2MN4cyeB5lb8zHfxMdfjZa7B3VrFGGsZDms+DisHh7XwM4+/w+HHMEeAM2EdwghHGAfWnGO4hDFCpmCK52vjenDzHgOnurhx/BrHttUwxZpAhBVClDWRaVbY73S+KUN/43rgbaL61esGJRYirgpaLly4cOHiq/FZFf9cuHDytQ/gG4dLULtw4cKFi982IVY84+wwPO0gRju80YfZTDT2E6WfJFI/Srh+iMl6JZP0ciYZJYQZBYQZRXhZn/TULdnzogTPyxtcn5Wgftnz1/V99gma/fmS+lT9t3FIBsNkHsNlEc+a/l8+6o/gh72/ICNu9W99PJV76t/6Pr5NUr96UypF7pIsN0mWWyRJLwnSRpxcJtfvDpFyiHljj7BQbrJIBsiV6+RKL0vkGkuljVXSyEq5wEp1lhXqFCvUMVaoI6xQh1ihqlihalipqkjXdzPZXIKflYCbHYSnPYlRDr+hsX/RjQ+2wwsPOxkPOwl3O4EwK5kF+lwW61ks1jNYqWdQMW0GDsMXZei/MZH9KhPsYawyRrHbGM0OYwyXtVF0ayNp14bRog/jiu5grjWMFGsMaZY7IfZoou2RbDOGs9EYzhLTZoU5nDxzBLnmaLLNUcywRjLyS/altoYNZ7gx4q3rybTErBe/4wjEdkzA4ZiMm52KhzWXseZifMyV+JrrnSnqvQQZxQQblYQadYTox18p9d3CZO0ak7U+pmv9xGi3iFb3CFfvE64+IEJ9RKT6AZHyYyLkD4mQPyJCfs5M9YBl6qQzPV3DBlXJu6qChsQjhEvCCzFd0MPVwl6ai3ppLu6lpaSXa0dvcLvnPgNt9+io6eda/Q26T34iqPsv3WL9wk382X1P1ksz66WFddJGoVQ7BfULSV0g1RRLMbWykVq1gVrZTKkUUiX5lEo5FVJElRRQJQVUaCVUGGVUWOXUuFdy2KeScxOLaJxWwmaZy3rJ5GzoRi5JLldkAc2STZvMoV1mc03SaJG5XJSFtKsEOlUsZ1U2x9RCjqo8zqhU6tUsarRkyrUk8rUEdupxbNGns0GPZps+lY16JMuMUKJsd/xdkvqteDmG4+sYwTxrBO2agx+Jg6UyjAdHzvDgVCMPDp3k/u5yHizcyO30dQwEzKXPZw43R06jVyK5KVPpl2n0STS9EkOPTKdbptMvkVyTRDolmQ5JoVNmMiBTuCWTuK68uCmTeCxevC8ePBZvHok3N2QydyWSBzKZbkmgU1Jol1k0y1yuylyaZS7NModOSWFAwrklk7grQfRJFLdkIgMymQGZzA01iV4VTq+aQo+aRJcKo0cF067GUa2PIdcaToZlMsspqBNsk1jbJMBhEeCwCHTYjHd8vqDWh9kEOIYzzuFGtjmWPYY3Ffo4jmghHNPCOKvCuaoiuaam0q2m0y/xXJdErkkyTSqdCyqTC7KI87KKYqmiMrCUwzHnqI08Q+3E4xwa30B1QANVfg1slv3sl3IKpJoCqeGA1LBfap1p6qOfktQN/KhlwhvfN2/Io44ndHe8/6WEU++1T4S1KcH80Y1/41p9I1PkF0yWX5Ahj5gtD5kt98hUt8hU18lUPWSpTjJVC+nqMqnaeZK0EyTqR0jSasjQapinVbJE1bBK1fCOOsROdYj9qoRi2U+Z2kOF2sZhtY6zag6NKo0mNYs+NYV+iRhKUHfKTC5LDj9deZj54kamjOH+3kru7yzn/vZSbiwr4ubRFh7cusf9003cP9bI/eONXJ1/mJsLdjOQvZPvLqnnosrkkprBeZXISW0GR7V4irU0NuqR7NWTOKjFUKqFU6GlUqaWs09tpkre4aBsolKtZ7cqZKWqYrMqpFxtol4to1StY5sqZpOqYYvewBY5SpbEkirjWCwhpEoAM8SXI/P2s1J58E8ykr9XI/grNYw+XSPRJaZ+50w3FpClb2Guvp3F2k6WaXuIs00ybJNFlsk6y2SnaVBsGBw2dM4ZOq2Gxg1d45GmoTRtaB3/tv7Cg4ODPFxTyrf80rispXFVi2OVPgcPayFT9XLS1SUyVQtzVRs56iKLVCO56gq5qplc1UK2Osds7RhZ2iky1Slma6dJ0mrJUV3Mlztkyx2yhyT1w1ck9X1ynLwQ1PdYpO6wSG6zSO6wSO587ubY34ao7ul6SlfnU/Jy9xKvHyJGr2SqXkqEXsgkYx8TjT0EG9sIMrfgZ27Ex1zHWHM1HuZyxlh5OOwsHPZcbDvxN76PL2R1IMMdwQzTgvjJrWB+fuN/vSGpBwcHudN2g/7aNvqqW4nSQ4ixJhFrTSHeCifA9v2dzrc7bdprx/3Va4XPuw50SWoXLly4cPFVcZX9dvE5fO0D+EbhWtC5cOHChYvfBRFmGoF21JCojtBriNYuMk07S5R+gki9ngj9MOH6IaK0w0zRaxhpv7lL/+UNLpG3l0n+14+hZI/u+j77FC8F/+DgIF0dT2lvfsa19qf0dT+h59r76OLHX340+o0bPyK/ud/yV+VB2+zP7cv8Nnk9TrKJl2YSpJV4aSFWLnJgxseUjT/CXlVFjlbLbHWVhaqXReoaudLFEtVJrmpjuVxllbrAKnWWVeokK1UDq9RhVqkaVqsK1qgS1mkFZOtbmWauYLKZyUQrFV87Ch87nGEOdxxfolevmx2Hl5WBp5VKmJlJmjGfDGMeGUYmWUYGC/UM5hjJjHAEM8wR8JWOob9jGEvNUVzXRtCnDadHG0aX5qBDs5liD2eO5c5s04MI+0U/2QP6CHYbI9hhjOBdYwQbTXfWmW5km24EOkbj8yV7eY51eONv+7MiaQ2rEgPw1sdyercPgXbg0O+8SFFPdKaoM5wp6jzGmWvxNTcRYO4i0DjAeKOMYKOGEL2eUP0UE/XzhOlXmKS1MVnrIlzrJ1obIFrdJVw9Ilw9I0J9iwj1HSLkB0TIT4Ykdbj8nGj5QzLkKfPkJqvUSTapg6xWm5gsca+L6dI+Wsr6aC3vo/VgH20VfVxvus3NjnvcaL7DtaMvUtQvBfX1ptsMtNzhV4P/Dy3vrGSdtLFGOtktx6mUQgrkEAVykCrZRrVsoUSKqZPtFEsF1c7e1JVSwEEp5qD8f+y9Z3BVW3qu+40x0xIIECBQzjkiJEQQQUIiKRIEIgoQCBAChACBspDIOeeMAgqIsNm9d2e3u9vddtv4nLZ9fGwf3z51763yPfYN5ao+v+6PW8/9oYUadsPuHZv27vXjqUIqtNaYa80511jjGe/31dFg1NFk76fFaz+HJtRzLKyJ4+FNnElo4FLqfi5PaWSN5HJh3C5OyxquSz6XZTFXpIRTsoaLsoTrkstNNYcumcJxWcM1yeOSyuWcmssJlc1hNZsWPYs9ejq79FSqjClUGtOo1lOo1pls1hmUmMEstEJJcMYz1uXLBJcfvq6JjHdNYKxrPD5fQ//J/0hMcI0gyDWSMMebaGcUZcYEksWL5+2neN58jOfbG3hWtpXB5Hz6whbSG7KA3vBFnJRE7kgSA5JMr6S6+08Plf5+JKk8kGnckVnckxnclSy6ZDK9kkC/xNKnxvJABfGxjOdjGc9HMpGPxI8eiWNQkvgTmcgjSeWeZNEp6dyXGdyQeW7yuCl5dEk6jySFfonjsUTRL3H0Syy9EjeEiqVTJdKp4nigYjmhw2jS46kxfVhiezPLsZjuFtSTHYtUxyLScRHjuAh4bUOD6zO8hpEum+WWSa1pcMTQnNcj6dEj6VUT6VaRPFExDKh4umUa3ZJFp8zhjszlmsznrKzkUtRRFss62iedpS3pLK3xZ2iNOE5zyHGago5TH3iShtH72SPN7uuw1d2nupVdcpAd0vG5JXXPw7cnpz8rpgRhSSTbSo8xWS6QLd8hRz5irrwgV56Spx4zT/UyT3WRp+4zT91igbrOInWJAnWWfH2cAn2I+bqJItXAElXHMrWbtWoXq1U1le4k9X61lTa1mSOyliOyllsyh6synxuSx3XJ5a5k0S1p3JS53Pebw9/uvc8sGcUcGc2zmlae7WjmWVUD3esO8kH/Y168eMGzU1d4dvY6vR3Xub20nf4lu+gv2UG5hNIkyVxW0zirpnFazaBJLWSL2kWR2sMSdZL9sp0aqWW37Ga37GGH7Gen7GWn1FKrdlKldrFaNVCmGtipKtmp1lOhatio9rFBNbFGHWaNOs4004/+Az70bK4hSwWTaQQyyQ4kzvGj1RzNP6sR/JNS/FIrfq41myzzvd8rvsn4OmEsMraTr3dQqGso03soNGdRZFust012WyYHTYNLpkGXofmWofm5VvyDUvybElpeu9belqjuvPsxlxsH+Un0Cm6PmM1JlcUxlc0oeyGj7UISjXpm6Yvk6Kss0CcpUcdYKhdZLDdZIrcoUJfJ1ofJ0ceYp86wQF0gV5+mUN2hSB5SJF0USi+F0ke+PCFfnn5CUP8mRV2sngwL6iIZ5MbWsneK6q9CUr9eAvz42h+SbjQxydhPklFLnLmTGLPK3QppI0HWOgKs1Uy0VjDeWsZYezFj7GJczlxM90bgz4KXKxiXDuTls2C8JGx4U+gnxzRwpYfOums8rL1Cpp3IdCuZLCuVWdakr/2ce/1736vz5pPfFV69L54Nyh48ePDg4avAI6o9vIP3PoA/Cr6uBWgPHjx48OAhzE4lzs4iyp5CiJNMvFlFpnrAFH2bdH2Nyfoyk/UFUvUpJutz+NkLP/XxlGn81qLFq8+y31V++Y+VV2WZRd5cTHv1u0/r6321qpy1ejlhTjihTuhXOq5/f/mjd85NXhfUryT1aEkkXS4ySU6SJqfZNf04zT4HOSINnJZazsl2so0KphjNFKhbFKgrFLhLQS6Tq6xU51mpzrBSnWSlOspK1cEq1cpq1cBatZdyXcMiYyPJ1mJi7Gwi7ZmE2VMJsScT6KTg5yTg44Qw2gnE9vLG8hr51uMa5cTjZy9ioj2fCXYuqWY+GeZCMsx5ZFi5ZFlzyTXnMt+cg7crmhGucJzPsbD4SQa0zYD2ol+76NUOxw2HdNubZeZEZtjjWWeOod3wpsnwpt7wpsYcRY3hy3bTl3xrPAnOWKKcMZ9bVHu5vIlwwomzY0i2E0m3JzHdmsJsazrjXL5YLj9sV6A7RT2LcfY8d4p6Of7WOgKtSoLNHYSaewk3G4kw24k0jrlT1JeI0TeI1XeJ010k6F7i9RMS1AckqI9JVN8jUf0JieonJMrPSJBfkCB/RYL8J+Llb4iXvyNbvkuOfIds+T7l6hDTZC4xkvaGmL7d2M3tph5uN/dwp6WHO6099F5/zJO+50ObOo720nmmn56LvxHU/XeeMFKGNnU0ZxxgldxzJ6lraJLt7Je9NEs1B2Q/zbJ7WEw3yR4apI4mqaVZdtFm7aN9xB46Ru2jY/Q+jgY1cDikhY6QgxxNOsLxyCaORB3kaFwHRwO2Ui/7OSyVnJflnJOlXJJirssiLsgy7kgeD2QWl6WQ86qEM6qIE6qAI6qYVlVEgyrhgCpmrypgt17Ibr2AfSqPPSqHbXoyq8wESq045tpBBDpB+DsBTHSL6nEuX3xc49/7fez3wTiXQ4TjEO8ugT/J3X852x5Jnj2SxZY3q8xRnEiYxz9em8HztpM8bzzK0/JaHmetoi8qn97QBfQG5nFRErgsKfRZGQxIMgOSTJ+kuknmgWRyW7KHk9C3ZQ5dkk6vJDIgsTyTUPokmI9kAh/LBD4SPz4Sf7pVNE8ljp+KL48kxf23s+mUNG665fRNyeOWzOW+TKNbJtEjqTyRCPokgT6Jp0/i6ZU4HkkcnSqRCyqaRh3KbiOQdeZYiu0RlFhew4J6ru0w03bItEeS7IzA1zXic7+2I70csm2LCtOLY4bmptY81DZPtOa5GsUPlOLnIvwnEX4uo/lz8eHPxIc2qWaTtFIqRXRMPkd76lkOJp2lNe4MLdGnaYo4TWPIKeqDTrFR9rFdmqmRdmqkjZ1ykJ1ykB1ykGppp1oOD0vqt33evf75+GTwwy8tnEQES0IwJYgwKSdbvkO2fEyOfEiuPCNPBslTfeSpbuarhyxQd1iorpOvLlOozlOkTlOkjlKkD7JUtbBSNbJW1VGudlOhtrNVVbJLb2C/Xk2TXsohXcgpNZ/7KpEuSaFHUngkKXTLZLoknW5Jp0encUoiuRbZxE8qu3i+t51nu1t5UtVMf+vloTRr7wDPL9/m+eU7PD5+g871CU9PAAAgAElEQVS17Qys2sfAij2USTAv8vbSKBtYK+dYIddZLtdYIdfJlB9QIneplEPskP3skH1skSaqpJHtUk+17GeX2kONqqJc1bNQ72emsZclqolVai9rVR2rVCOlqp0cvZN4x5cYZzyRzjiSbT8y7CBS7ABinYn4unyotUz+Viv+XGt+qDUvDE27aZDseCpCfF3EWTMp0XtZovezUtWzyMxhoWOxyraotkxaLJOzpsE9w+C5ofmx1vytUtRZJjmfsuj7SjTaEsWPEis4qqZyUM+hUc8n1yxijL0MH7uMGeoiOeomc9VNFqrTlKo2VqrDbk6RY9QyTx1kgTpEvrrCfHWZQnWXYnlIsXRRLD0UyyOKpZci6aNQBiiUxxTI09d4QuFrgrpIBtmb0fF7kdSvCFT5pJl1pBi7STB2EGtuI9LcTLi1kRBrHUHWGvztlUy0lzPeWspYu4QxdtHnfj8d0w9b/LBk/Kcm3LtbbzFNElgXnsocK40cazK5VgZRr21K/Lp4tdH20/j1SzzfAT148ODBw1eGR1R7eAvvfQDfeDy7DT148ODBw9fJdLOUZCuXeHsmCeZyZqgBpqkepqqHZOp7ZOrbTNE3SNdXCLA++wKLdiyys+Z7+k5/Bl6fZL+rpPa/v/zRb/1eac06vYL9soNatY0dahPF5kLyzXkEOIH4f8lSf5/W9+d1cf76uOJkL4nSSMuCH9A29iLHZD9npYaLso1rspHrag3rjGUE2AuZpVtYqE+xQB9iiapntTrCKnWaVeokq9RRVqsO1qgW1qoGytVeNqoaFhiriLVyiLJnEW5PJ9TOIMiZhL+TyAQnhvFOBD6uEEa5/N96TF6uQALsxfjbxfjZBSRaJcRbhcRbC4m35pFk5ZFu5TLdyiHczmCUE4/Xa+XEvwjPtOa5NnmubJ4phwLbi2WWL2WmHyus8ZzV3pzQ3hzVo2gxRtOi/ak3/CgzJzLF9mWSM554ZywRzhj8XaM+13N7u0aTYieRbg0J6jnWDOaZc4i1o4f/j+U1EsvLmxGuEMY48Yy1pzPOnk2gtYZgcyOh5gHCzRZ3ivqkO0V9lVh9izj9gDjdQ7weIEE/I0F9SIL6NonuUt+J8lMS5eckyF+SIH9NvPxn4uVviZP/Qo58lznyfWbLD9gYvZMoSX1DTN9pGeJu2yPuHnzEvfZH3Ot4xL1DvcMLs/13ntB1tp+eywPDgnrg/pPhc/TXL+Gvbv4PRIREKRku4d3s7kvdKHtokH00Sw3NUkO7bKVDttKmd7BPaml01VPvama/Vxv1Ph00jOug0beDZr9DtAe1cSi0lcNRB7mUcJYWr1paZSNnZBWnZBVnZRXnpIzzsoKLspTTspqTag3H1DoOq3I61DoOqtV0qJUcVCtoU6W0qWLaVD5H1HzaVR7NOo29Op7tOooNZiSFVjg5dgjJTjATXf5vpKnf933s90mhbbPLtDlpWNzVFoNqBB+qkXxbRvEdGc0e8ebvr4zgV+d+yJMtjfTlVNA3eTl9CSX0RubTG5jH4IgkOiWZPkmhR9LolUn0ShoDEs8jSea+zOCBTOW+TOeuZPFAptElk+mRSQxIHL2SwGOJGpbTH4k/35JAulQYVyWbJ5LORSnkgUzlnkznoUzhpuQOc0vmckdm0yOT3H2u43kskTySJHolnkcSzwOVxFUVxn4jjNXmRHItP+bZ3qyxhiR1vuWizBxJru1Nlj2SyfZIAr6AoH5FuMtmjm2xzjTYb3pxVg/J6mda8UMl/JkIPxOTX4rwUoS/FKFX0vlgawbpEsODups82HeT6xuvcW39Vc7mX+TwlLMcmnyW+sCTbJA9bJF6d6nvVnZJmztB3cEOOTScpD6ZUfk7JfVXgYhgih+m+PHrlzBHvjssqefKc3JlkFzVT556xHzVyQJ1n0XqNvnqOoXqMsXqPEvVaZa521OsUq1sUE1sVvvZpvawQ+1gr9pKg9pIq1rNIbWMk6qIKzKLLkmiR5Lc73fiUF9qlUS/kcIFKaFRammSGv7b8Y+HRPWVOzzr6ufFixc8v36P57cf8vzWQx4036FvSzsDGxsYKK9nsQTyl1tvsV0aKJOrLJE7LJXbFEgXU+SHZMp3mS+P2CjtVEgbFaqFzdLKFmmhShqpVvvZpWpYpmtINepJMU6SoU+Sr1so0Q0U6IPk6XaSrEyi3YI63BlLiONDtONLouNHlDOBsa7RGF4Ot0zNj/RQarff0DwwDK6ZBgW2Z274uxiqmuHPWJcvrndsunsbiVYOy1Uza1Qr5aqdXMei1LaotEzqLZOTpsEdw2C1bf5Wur2+Ou+NOd7/+eP/943KSP/Hn/5/rJRZNOss9un51OoCtuuVJBt7mGhuJsk4RK56wDz1kFzVzVJ1llJ1meXqMsvVNRboQ8zUu5hr1JBn7Cdbt5Bn7GeJus1iuUuxdLsldZ9bUvdT5BbVQwxSKE/covo3rB53l3968j/fOWf9Ou4d6cY+Jpm1JJs7SDC2E2tuIcqsIMLcQKi1jmBrNQFWGX52Kb72EsZZuYz+nJV5XglgU3yG35e3HZeI8Kc132Z9aDp51hQWmFNZZE6jwJzxezlXZ2ZZfHz7x2/fpGwanjVNDx48ePDwlfO2zxwPf9S89wF8o/FM5jx48ODBw1fFq0WCwdv6DQqmlBJjTmOyWcFM+ZAs9YwZ6jEzVC/TVQ9T1QPS9S3GOMnv/Ri+qWjHGl4AfFupvLfNEX79ElZPC6dedrFXVbFLVVKlNrBZr2W9LmO1sYxSo5gSI59pViZRdhTjXL5faGyfZ+4yUsKJlu3kqB1ckmrOyQ6uSCU3VDl3VBn31WIeqoW06xx8nemE2HlMNbaRa9SyXtWzXtVRrg6wVrWxVnWwTrWwXjWwUe1jk6phobGSaHsOEfYMwuxMgu00ApxkJjpx+DqRjHWFMtr1bjk/wc4j0FpBoLWMaKsUf7vwtVT1XKLtPBKtXNKtXHycNFzvkN2fh+9pzfe15nta821tMt0exTYjkCWWP8cMH67pUVzSozinx3JcB3FYB7HJCCDH9iPLHhLVyc440mwfAj+npH5Fkp0wLKgLzDwWG4tIthM+0996uXwZ4YphnDOVIKuAYGs9weY+4ozTxOlO4nUv8XrQnaL+yF3q+4ckqh8Pl/oeSlH/NfHyS3fv179njnyfWfIDMtUdIlUKEZI0nJh+Q0wf6uX+4V7uH+nlwdFeHhzro//Ok98kiM718+jKY/puDQ4L6rcRJsHDcnooLb2bBqnlgNRxQOrYJ43sk0bqpIE6dYA62U+92UCD1UCzs5+WUQ20jdjHQe86Do7aT/vYAxweX8fhiQeokg1slXIqZS1HZTNnZA0nZD0npZyLUsoJWc8R2cwJ2cBJWc0pVcoptZTTqoiTqpDjqoCjahGHVR5H1WyOq5kc0Sm0GhHUGWFUG6GUmyHkWsHMtAOJcgIIdvkzweXHeNcEd5r6j6fkt7/LYZVt02jaXNVePNIjeK5G8rFbUl+VUaTJCPJkHBUSSrVE0Dd5BX0JJRyVOJ77L2RQEhmQJPokmV5JoVdS6Xf3Bn4omXRJOp0yZVhUvxLUPZLCY4mhS9L4UIL4lgTykfjzofjx0chEbkkwH8Ss4pfTvLnXvJgbksEDSafHXT78lsx9g1eS+pWofiRJ9Ek8dyWOUzqIWiOQNeZYlpsBVJtjqTB92G2MZqM5ijWmNwusUWTbI5lmjyTM9cUldaDLJsaxWWRbrLVM9pkGxw2Dy4bmntY8VYrvKcWPlOKnIvyFCL9wc1uyiJe/5S8O/YL7tTeGqLnOvZrr3Nt5jXs7rnG3+ipTJJnB9ZUcVuvYL1VsVDuoULVUSwfVcohqt6R+vdT3q80mr37+qkWTiGC4U4qpcpps+TY58i1y5IW7L/Vj5qk+FqgeFqqHLJJ7FKhblMg1lsgllsk5ytQpVqqjrFMdbFZtbFNN7FB11KrdHFBVNKnNtMs6jslKzkk+l2U+d2UavZJEnyTRL0n0SyL9OpEeSeS8LKFe9tIgtfy3M+fJlNE8fzQwPO7n97v54EEPL168oO/yIwYaz/G4qo1TWRsYmHGI1ZLARrWdcjlLgXRTJA+YL/3Ey18QI79ghnpGmTrNOtXBOtXGetVChbRTKW1sVc1sUi0sV5VkGodJMY6Tapxguj7EPN3EfN3ANGMLUXYcEc5YwpyxhDo+BLnG4O8aTYgzDt9PtN74jqEZNDQP3YL6jGlwyDRYb1uEuzyp6nfh6/IjwAkmzIkkxo4j1AnH2zXmM/3tKtXBGnWEDXKMJcYCltlDfalnOxbRv+M1H2mOY6T4MDelAFu83vgc/ZeXQq4xgX16JjuMhWzWK9mkV5BlbCXI3EWEWccMfdF9vTyiWN1kpbrAanWF1eoqq9Q1Ful2CvRxCtUZ8tQpFqrLFMs9SuQuJXKfQumlWLrJl34KpZdFMjgsqQvkMQUyOCypX6Wr1068xaqxHzFfOsmQBsZJEn/T9e/D4/46JPXNbT9ihlHLJHO3W1RXEWtWEm1WEGGuJ9RaS7C1kgBrBX72MnyddMY6kYx2BTPS5feZz4PB22+2UvrXlznD/359o6iPeLPAnEq+OZ1CM4ticyZLzNkk2pG/1/NWO9Yw7/sa8uDBgwcP31w+7zqVh288730A31g8gtqDBw8ePHxZ5kzLY035uk9dnH3Fv77M4c9u/j/Mkg+ZqZ4zUz1lmuol2Cp778fxx8CrtMQn+7e9rcz30GJ6MZPNEmaa09mttlKtKtiiy9moV7FWL2eFsZglRiGF5gIWmLnMNWczy5rBNGsKsU4sfk7AZ17sNLyGvgQ0VXV86tzl49s/pq7aINxaS7hVzka9jtuyjltqLfdVKZ2qiG41j141m141lUN6Mpl2PCNdIUTaM9mg9lKh6tikatmsdlGh9rBR1bNRHWCT2scWVUOWucKdop5GiJ0xXOZ7ghPNOCecMa4gvN9RmtvHySDEWkewtYYocw2BVikB1hL87WJCrcWEWsWEWPlE2rkkWXl4uYK+9Pua5tj8XCt+rhU/04rLpmaJ6c82M4iD2peHahR31Shu6rFcVKGcU6HsMoIpsoJYYA2J6hxrAnOtcUQ7PgS702lfhCnWZArMeSwxFlFmFLNWL/tKzt3RrlC8ncn4W4VEGo2EG+cINy6Sqp67U9S/IEFekiD/mXj5G+Lk74iT/8pU+Skz5UckmKWESyJhEv/bYvqoW0wf7+PhiT4enuqj81Q/naf6h+9ljx8+HepT7RbXnzwvf/0SAiWCmTKVZqmlXurYJ03Uy37qpc6drN7tLv09xFBp8BpajD20mHtoc+2lbUTdkKQeWcfB0ftpH3OAjnH72S2bqJaNnI88wZFxbZyVVZyR1VyQ5VyRJVyUZZyR1ZyVlZyXZVxUhVxQBZxTizirFnBCLeKYWsghNZ92NZ8jKpd2nUGjjmKXGUmVGcEaM4xlVigFVjAJdvAfdclvw8thosuhzLZpcEvqXj2CF8qbj2QU35ExnNVjKRJ/frH5OpUSxrejpvHCJ4qDEsNRieOsxPPEnsyAJNEvyfRKMn0Sx4BE0ynpdEkaXZLOQ8kYpsddlntQIhiQWLpksltSB9MnftyXCXwYOJkPw7N4PGszPylcxosXL7gZWkCTJHF19CR6JYlbkuMW1Dnckhw6ZQrdkubuhZ1Mr8TQokM5rpPYa/hyRk+k3pjIEcOfFmMiOw0fNpk+lJverDBHkmeNYrbtzVTbm3DHm0DXyC9U7jvQZZPlDKUtG02DM4ZBp9b0ay+eKB8+lHF8X0bzQ/HhBzKO78sEvit+fFsCqJX9xMnfc3JuJXNkLueXXOZswSWurrnClZWXuVx2mTkyhytZK7kx8wFr9FJWGGXMMUvINOeTYeYy3cynSFeQZ5a+0Wrik20lvg5J/ep5bmz9FXPku+S4RfVc+YA8ecp8ecwC6WOR9FAgDymWWyyR65TKFcrlEJvVPipVLVvULvaqDTSrFbSpFbSrUtpVGadVPpclhyuSw13J4L5k8EgShyX1K1HdJ0l0SSK3ZDYHpI5zMav41fk/IUxGIPJ20TbY9ZQnLWeYImP5/rY42mUrR2Ujx6Sco7Kew7KJo7KendJKuVygXE6zQi5Tps6yWTVToRpZo9pYJwdZL0fclUyOs0I1MkfVk2wcIck4QpJxmCm6hTl6L3HWHMKdOEIdH4JdPgS6BfUE9yaqka43U7+THJseQ3PTNDjnFtRNlkmtZbLNMsnwyKzfYqzLF38nkBAnjCgnhgQ7kVR7ElOsKSTaSb/zfp9mLWS9nKJCzpBhFn6m5xzlmsholx8TnWjmpvsxRk9kjEwcvkaq1NAaVYxj02GOptJYwDpjOWW6kjJdwXSjlhCznlR9iGx1h4XSz0LpZ6ncY41cYY26xhp1jWXqFIX6OEXqDIXqLEVykVK5wzK5xzK5z1J5yBLppEQ9oFg6KZZuCqXb3a+6n0IZZL50DgvqJU4v6yZ+m5VjvsVC6X2jNHhdxk++tg0u0ZLPAnWe2bqRdHMTyeYOEs0hUR1jVhBprifMWkuItZJAqxR/ZxLjnGh8nHC8XONwPscc/OPbPx6ez7wupl99P3jV7znODqfEnMVScw7LjWzKjLmsMnLf+/nswYMHDx48fB14yn57eI33PoBvJJ5dhx48ePDg4cuQnTX/nXL6XQu0jVsPDi8Eb804QZZ8QIi19r0fy++L8X8AaZ5PTrL//eWP+L9eHnzjd//z5o9YIHvZLBf5Z6XY6S7VmGllsEmvoVyXscpYSqlRTLGxiEXmPPLMbOZYWcywppJhTWaSnUKinUC0HU2YE46vMxEf13hsr88mNrRjDSfzlWn8Vp85HyeVIKuE2WYJPaqIh6qEbpXPI5VLn5rJYzWFQZ3CYx1Lnw5nlTWUVp5mpbFVbR5e7N+mqqlSVWxTO9miaqlSu5hhLifCnkGoPcWdok5iohPLeCcSH1fIO1PUI1xhhJmVhFqbiLA2EmytJdhaRaC1gkhzNdHWKqKs5URYSwizCkmxpn4l7+lUx+JvlBqm1PKm1ginwQhgQHnTq7zpUeO5rSK5piKo1+GsMkNZagVTYAWywvKn1JrAfHs84c5nX9B8Fwl2PGVGCet0KRV6JZnW5K/9vPZ2puPtTCfYWkusvkCofkiI7iRTfkaGukN+QhJ/delXvLzy399ITD98XUyf7qfrTD9dZ/vpOjdA17kBHj94Onwv673+mIG7vy2pP7r5I35+M4JqOcZeaX6j3Pdv87qorqHV2PuapN5H64g62kbup210PQfHN9Lu20RHQCtbpIKNsp6TkZvYL410SNWQoFYl3JB8zkkpp2Ulp2U5p2U5R1UpHWoxbaqENlXEQVVAs5rPATWPFjWXVp1BgxHLXiOGHUYUW8wIys1wyqxQZlshBDshbkkd+Edd8nuFbXPAtLmpXQyqETQa3jQZo5lij2OdGcBmFclPNgXxg9RVvJAInkskpySG5+NieT5xHpckgQdqSA4OSByPJYIeSaRbUuiRVLoljW5Jo0sm0+UW1H2SwDMJol9i6JMEXkgo3/EJ4KOAKXwUksG3omfyYfxcHi/cwZ+WlfPxtRv0Lq6hO2MttRLLZUnkjszmtuQMc1+m0SOT6JI0bqs0OlU0Z3UUl7Qvt1UQ11QgF7Q/LYY/9aYv1eZYNpk+rDRHk2+NJs8aRaozmjhnFBGON0GukUz4ApI6yGWTY3tTafrQYIzlhPblip5Al/ajTwXQq6Ldoj6dbsmkR6bQI1PolGk8lJksk3LmSyGlsprlspZDySfpSDjBwdgTrJNKDgedZ4+0sUfaqJU2dksrO6WVaml190RuYoe0slPamJWRM3wNf1JSi3w1sumT37//5aVQMbWFTKOaqUY1c3Q1c4ytFJo5LDXmUabns1VPY6cRyT4jigYjhhYdS4eO46iO54SK54iO5aRK4JJK5qpK5oZK5pZK4Z5K5oFKplOS6HSL6J5PSOqhPujTuC65NEsiWyWAZBlBkozEJb+ZG5ii3ngNRohBioxhkvjQu3AWB6WKg1LFEangsGzkkGyiQypolJ3skXpqZT975QDNUk27VNAmm2lUmzmgNrNTDlClGqlUB1mr9lOqtpNodJBotJFgtBJnNDLNqCHYmUSwEzsspye6BfX4T6n0kejYXDINjpkGLa8J6nJ7qBT1TMfC9w9gHvaHwjjXBAKcIMKcCGLtOJLtFNKtDKZZ05ltzWaemcdUayq+79iUZ3g5BDkJ1FfnkTIp9Y1zpqmqY3i9aZRrAqNcExnj8meMK4CxrlBC7UwiraGWKgF2CrvMCAb0RB5qf9ZYwYxywqkzwthuTGK1UUaxaqRIt5GjjxJrHGeqPs9UdYWFMujmCSvkNivkLivkHqVyh0K5RpHcpFjusEjdYKk8ZKl0skS6WCLdLJEeiqWHIneP6kLpolC6KXL3qp4tZ5kpp5kjF1kf8B1Wjf2IhfKIgtfS1a/Yk3HoKxfVIsI4iWGhusA8dYZsfZAMczsp5loirZWEWiuGMFcTaq7Bz57HBCcJXycRXycRHycaL9eE1/DF63dUO3olqt9GU1XH8P9LsqNYaeSy2shjnTGf9cZCJttx7/2c9uDBgwcPHr4OPKLag5v3PoBvFErr935xe/DgwYOH/9h8Fjn9yUXa10tKv0ryhpsb3/ux/D6IdNkk/gEtjGrHGu6vMyNjCBGhqfowddUGaeYSOiWf+zKfI7KZWyqH0+7qK4FOEPPMHHeKuoBCcwHzzbnkmLOZaU1nqpXBZHsSSXYisXYsEU4EwU4Ifi7/L1QK/NPws+cy0c5mkzGHx2o2vWoOA2o6g2oyT3QiT3UUT3QIg8YEPjA0ZbZJhOPLAT2VfXo+O9VGtqtqqlUVO9UWatQmdqkqppvL3Cnq9DdS1GNdYYxxBb4zRR1olRJhbifc3EaYtZlQayMhVjnx5iYSzQrizfXEWWuIscoIsKcQ6IQw6lMWfz8rMxyLXynhf1GKf1aKCjOYA0YED5UPz8SbQeVNpwrjroqmXUdSaUZQboaxwwih1ghisxnAMmsCKc5n70f5u0izUtikV1Gly9mlKpj5JYS8l2s0I11jGekayyiXLz4uP8a5ApnghODnhBPgRBHsxBLqJBBuJxNlpxFjpxNvZ5Jh5THbWMrDPS/42fUofnnzf3szMf1KTJ8bEtPdFwbouThAz+XH9Fx+zOPO30jqJz3PGLj326W+f/0STmZUUi3HqJZjb5XTTa/RKHtpkRpapIY2u446tYfWEXV0BDTT4dfEocBmOkIP0hHezvH4dk5HnWWvq4UqaeV4RCX7pZ4Tsp7bsoD7MperUsA5Wc45WcZZWcp5WcIZVcI5VeROU+dzWi3khJrPMTWPQyqTNiOOJiOGOiOaGiOSbWYEG80wFlshhDihBDmeJLW3y2GjZXPGsNlkOSQ4LjKdEcy3RlNk+bHIjKXNCGKHCuKxhPJMwnkqkZyWaJ5JDE8lji6J574kcF8lMigh9EkMPSqBXnef4G5JoVsm0S2T6XZL6scSxTMJ4rFE8VxCeeoVw4+SfPlWbBbfip3Jhynz+DBtEYOl+/iTymqeXrrPzQ3n6JmxgeOhufSETuW2zHEL6mxuSzYPZCqdMsn9XAl0qUR6VDB31ESuq2CuqADO6wDatR/VbkldYfpQbI0hy/Zhij2GVGc08c4oIh1vgl0jmfgFJLWfyybSZbPaGkut4UuH4ccVHcA9HUK3CqdTJdEjk+iWDB5IJt0ynX7JoF+mMjg9i0yZTXfRY0plNStkLWcD1nPar4K1sol1soX1sm1YUO+VVvZKC3ukxS2qW9ghrcOS+vVr+HVJ/XpVkS8rmT5ZRvxfXgrl01eQ4gQzyQ5ilhXCXCuUQjOcFWYw5WYYlUY4O4xI9hjR1OsYmnUs7TqOIzqe0zqBcyqR0yqJ8yqJqyqZ6yqFWyqFOyqFByqJB5JMpyRzV6ZwXeZwW2ZzTRZwXpZyWYq4KovoLc0mSlzEiosE8eJ/PPvf33g9/u7mr3iydSZ/d/NXiAheYpAgo0mS0QwW3KJNqmmTag7KNg7JZg7JZjpkEy2ymVrZyW5VxR5VwU61kTZVSrNaSoNawn5VRq2qoE7VUKPqqVYtbFCVFKtdpBmNxJl1RJu7iTLL8HNS8HdiPpOcfp1FtkW7ZVJnmVS9JqgLbIscx2KaYxP0BzQfe5+Md00kwAkm3Ikk1o4nxU5lijWFmdZM5ppzWWAuoMgoZJmxlLnmXPydwN96DKX18DXz7MkHPBv8gKePh+i88ISmquPkxC/F34kn0EkiyEkh0s4ixs4hySxhkrmcSdZyNhqFHNEzaNYzadPZzDfzWGnMp8JYxAajkGWqgSJ1jkK5xFx1nrnqOovUDYrkHkulh6XSzQq5z2q5wyq5yyq5y3K5TancYbnco1TuUyqdlEony6SLZdLNUulhifSwWHpYLI9YLH2USB8l7h7VS7wfMVNOMUcukiPXmSf3WSiPyH+LpC6Qp1zfuvIrFdWvHivJ3EaCuZk4s5xoayXj3K2RLFcoliscyxWJ5YrC8PrymwxnOxb/95QcZokweFvTVNXxzn7PC8ypbDAWUqHz2awL2KKL3vs57cGDBw8ePHxdeES1B/kDGMA3Bk95bw8ePHjw8GX5PIL6laR+vQ/y67L6m/65lOZYLLIt0h2bqD/QRdGZWW+vrLLLMvkrrbihcriiZvHC0HSYBrPdyRg/x58sczqLzDzyzGxmW1lMtzLJsCaTaieTYMcT5UQR6oQS4AQy3jXhKx+77fJhrJPGWGcyH6oUnutJDKpUnuk4nukInulAvqc13zI0TwxNj6E5YJo06yyadRYteib7VCm71DZ2q63sUZXsU5uYauURYc0mxMnA30l0p6gj8HGFMOod/aPH27OJMvcQae4mwtxBuFlFmLmFZHMHk8xqUs1tJJuVJJobCLNn4+uEM84VzBhXAKO+5Gszy7H4VxH+VYL+/v4AACAASURBVIRfygiO6xhuqYl8JCP4UEbSKxE8VHEc1LHsNqKpMiLZZ4TTpEOpNYIosMaQ5DiEut7++GNcgZhfoBdxppVOjdrEPrWNJtk51Bpg7drh+4LSmuys+Z/rMce4/PB1QghwIglx4om0U4mzM0m2ZjLZmkumtYAss4hscxl5xiqK9GaW610kyFT+/HYEf3E3DD8JpdOdmO4+/6aYfnTlMY+uPqb32mN6rw/Se33wjfvZSBn9hnQSGbqvvZLUNdI+nJhukhqaZRctsp0W2Umr7BiWOy2ynUapYq9sZa9sZadUcDy+jWMRzRyPbuFEfBvrZQXrpJTG0fuokXZ2SQe7pY297jLiTVLLUdnIUdnMOSnjgiznkizlsizmspRwSRVxSRVwXuVzVi3ktFrAeTWbkzqedh1HixHDASOKWjOS7WYEq81wpthhHkntJs6xmebYhLlcxDsuJjteLLB8WGKNY7U1gRn2BEqs8dxTE3im/PjYFcOAhNEgETyTGJ5ILE8kjkcSzx0Vyk0VRafE8kji6JV4eiWBR5JEj6TQLal0y2R6JIWnEsZTCeWRJPHxyCAujQyjL3oa30qbx4fp83k2bw0vspbweGMr399Xz7OrDxk8cILeuZX0ztvKD4syuS3Z3JS53JYc7shs7slMHkkyPZJMl0qiUyXwUIW7JfWQKD6v/WnVvuw0fak0/VhvBrPYimCBFUieNZFsexx59niyrfHMsnxJs8d+oZLfwS6bXMei2hzPYcOXM9qPizqIizqOU2oql1Ual9SQWL+vZtCpptEnmVyXYtpkB62yi+PBmzkoazkj5ZySjayVTRzzreV40Ek2yHaanCFB/Yo90kKttFAjzez8HZL69TLgIl9cNn1y7vPq5/JpZaQ4IaTawaTZQWRbocyzwlhmRrLWDKPSiKDaiGSPEUW9HkpSH9HxnNQJnNUJXFCJnFOJnFGJnFeTuajSOaemc0GyOKvyOKEWc1YVcUYVcUaWcVEKuSlz6JFUHkkKjySF8yqV7y0/zEwJplV2UiMd9G+dO3zMB6R+mG9t/T5jxSJGvImTUcTJKGZLDIdkPW1SRbtso0O20CGVtMkWDsgu9sl2alQlNaqCA2oZdaqQWrWInXoeW3UO2/RKatR+qtRBKtRWio1iJpnrSDU3EW1tYLydheVKwnRFfmY5/To5jsUuy6TCNlnxmqCe6tikODbRLhv/P9A52e+ToST1kKSOsxNItSeRaWUy05pJrpnLInMRi40SVhjLWatXs0lvoNgoItgJxfD6jaD+l5dD18nA/acMPHjGrYMD3Gzu52bbALc6HnOjZYAwcyqRdhbR1mySrAJSzaWkmyvJNMuZbmyiQG9lh17HTiOfHUYuBeYC5pn5lBuFrDVKWG2sZbFqp1BdoUDdYL66xiJ1k3x1m2J54BbVPayUe6x2S+oVcpdSuctyucdSuftWSb1Yul+T1L3DkrpEBigPuPGGpM6TeyyQHvJl8HdK6i9z7/jkJpdwo5B4cyOx5jqirZVEWEvxt7Pwem2To+UK/0rOiQem5r8qxX9Xani+/2lU6kK26WK268Xs1EuYbiW/9/PagwcPHjx4+Lp4FfTw8EfLex/AN4Jvugjw4MGDBw9fP8dOHP9CC7XvSil9Uz+fcmyLrZbJEtsi17HI+AOW1O9iu2XyU63o0WGc19O5oYO5axhcNw1iXzuWaDuabHMWWdY0Mq0M0uxUkuxEYuwYwp0IgpxgJrr8vrYywaOdeLxdkVRY4Xysw3ihw3mmw/hA+w0L6qeGps/QPDQMbpoGg9qHC3oq7Tqbdp1Niy5kv1rPPlXJfrWJqVbuaynqeHx/R4ra24kmxmgkxjxAtLmPKLOWSHMXk419ZBr7yDBqSTd2kWZWDZW2dOLwc6JeE9VvF9+fhbpqg1la829bhQ8yNUfFlxsqlO+JF98RLwYkim5J5KRKoFnHcUzHcE5FcUxHsMUcR4nlzXTbRarjEO04BLpFtb89VOI8yp5OoJOM7Qr5QuMLc8Jokp2szgx55/2hrvrz3QPGugKY6IQR5MQQZicRbaeRYE8jxZpNupXHNDOfmWYJOeZy8vVGlupqyuIr+csHIfxVZzATJOjtYtotpftuDtJ3a5D+O0/ov/OEJ73PPnXDza9fMpyi/o2kfpWa3kOj7KFB9tIge2iQPdRLLQ2ymwNSwz6pZq9sZ7ts5vT4ei5EnWCzrKZCVrJBVlAupdTKQXZLOzXSzh5pZa80sl/qaZA6WmUnHbKNdqniuGzguKznhKzjvJRy3p2qviQFXFCLuKyyuaYSOarj6dBxtOgY6o0Y9hmJbDbimWFHkP4JSe3nBDDB5cd414Q/OklteDmMdjnEOC7SHC/yrDEstsay2hzPRtOXpdZEtprjeKzGMagC+Lb48y0JYUCFc19FMygJPJdInkgIvRLOPRVOpwqiX0LplVj6JJ5HblHd5RbVfZLIE4ngiURwXfL4btI89sk4PshZxgfZpTybt4qnxRU8LdzIo8bLfPvICb5z+hyDjafpy6+ir3gHqySYFxlxXJbp3JWZbrLokjS61ZCkfqjieaDiuKsiuaZiuaQSuaQiuaZiOKOmc0JlckZN4oRK4YSexCGdQJOOotaIZKsZymoziELLn7gv2B4gwmWzwBrHKsuXHUYE7UY0p3Qc11QSx1Qa51Q6t9RUbqss7sssrkoRh2UL7bKdVtnJhbhztA5L6g2c8mvjsFTSIVtp8apij9rBAamlTurZK83DkrpWmtktLeyWVoIlfHge8q6NdK/4soL6TUm9kmQ7lFQnlDQ7hGwrjDwrnHwzgjIzmk1mONVGFLVGNHVGDG06jjYdT5uOp0PFc0wlclQn0KTTadezOazncFTN5YTK5bhayBlZxDkp5prM4Y5kcl9SuC9pPJAUOt1l5rskg1tJBdyRObRJNbvkMLvkML9+CVEy+g1JvVXmM1Ec/qFzJP/wcCRR4k2O+PNQ4jiq5tEua2mXLbRLJR2ymXqp4YDsYJ/aQq3aRJ1aSaMqYY/OZ7ueR6Wey3pjNtXSxjq9jmPJHVQGlLI/ayoBZjojXKE4Xl4YXj4YXqO/8LWb6Visti1K3POwaY5NimtIUL/v+8ofEhNc/oQ4YUTbsSTbKe4k9SxyzVzyzUUsNRaz0lhBuV5Lpa6gWm1jt9rJGrOMUAlBRBghY+i/95Tuy4PcPzHA/eMDXNvfx5W9fVw90M+NpgHCVSZR9kxirGxSrGKmmmuZYW4ky9jETKOSWUYVFaqSdXozq4zlrDPnscEoYpWRz3KjmOXGWpbrTSxWrSxSt8iXuyxStyhQdyhUd1kiXSyVHpbLA1bLHVbLXcrkPsvdSeplcu+3JPUS6WaxdL1TUpeNek6WnGS2XCBHrpErd5gvnSyS/rdK6tdLfn+Z+8cnvzutnJpPnFlOjLWaKGvFcMuYEHs+o52or+xcSHds/kRrfqo1L7Ui9zNI6qlWErv0UnbrUvao5exTZe/9nPbgwYMHDx6+Tt633/PwXnnvA/gPzzdRAHjw4MGDh98vnzdB/VmS1N+0z6gS26LDNKixTCosk6XuxdF05z/mwugGy2TQ0FzXQZzXQRw3AjhpGhwyDRbYby5ehTihpFtppNjJxNtxRDlRhDih+H9NKeq3scky+bHWfE87fMfQfOhOUPcZmk7D4I5pcNU0GNBj+amE81Clc1jlcUTN44iaT4cqoVmVk2nlfKIX9aenqMPMTcQZbcQazcQYDUSb+5lk1JNlNDHDqGeaUUemUUuMlU2onUqQkzgsqsc7oYxx97i2vT57uW1lGm+91kSEf775Cw7JaB5LDA8llbMqmbMqkSsqnusqlhZjAruNcSy1XCyyXcy2XWQ4Lqaas0mzpjHdWEequYQEax6R9nQCnaQvLKnfNdbXk0L/8lKYOe2z3wdGuyYw3hWEnxNBsBNHhJ1CrJ1Bkj2DSVY2U6z5TDcLmG0uYZ6xmhK9lRhJ46+7g/jHR//GeAlgnPj9RkzfGJLSw2L67hMG7j1h4P5THj8Y4pP3sU9K6t6teVTLMQ7Ifreg3k2T7KZRdtMoNe6fX5X83kOT7BmS2WYtzU497cYuOmQbR6SSc1GnqJCVbJQVrJflVEg5tdLKHmlhjzSzTxo5IPU0SS1tsoN2qeKQbOGoVHBSyjktqzglZZxXxZxSizmpSjihlnFBZXFCTadBT+GATqLBSKBOJ1Otk5hvJpFtJZBoxw1L6gAn8C2S+vMn6v+j4+dyMdX2otAaQ5k5lg3meKpMX2qNiVzQY7mp/BhQgXwkwTyTSB6qWM7oBAYkiX5Jpl8l0qWSuK8m8UDSeCRx3JHpPJAMeiTF3aM6mS5Jo1/ieCIR9EscV2QhP1uSzBYZy/Nlm3i+ZBPP1tfybH0tA2vq6D18ixc37/DhmWs8u36f/qU19JftYYkEUioBHJEU7kkW9ySL2zKbO5JFt6TQKanclyncl2ncl2k8kmR3ojuRbknkgSRzS6VyXSVzUaVzQqfTptNo0IlsN8LZaIaywgpinuVHiv3Fzoc4l02BbbHFDKbdCKdZR3NEx3NKJ3FeT+KiyuCWmsoNlcM5WcFR2cRh2Uy7bKNNqtkoJZySUo5LOUdlIwdkE4ekknbZykHZTq3ayU5Vwz6p5YDUsVca3ZK6aVhST5PsN+Yin6yQ8DY+y3zn9cd72+a8RCOV2eZ0Ut2iepYdTo4dzjwrnFwrjEIzknIjnjVmBGvNCKqNGPYYsdTreFp0Au06kaM6iWMqiXY9mVY9nZMyg+OygAuSw2WZxW2ZxG2ZxHWVwjWVym2VzB1JpktS6ZUUrst8bks2XZLBVVlEk9SySw7zNzf/VyJkFCdkLQeknoOynTOymJ83BvFPfSP4x0cjCJUR/DBhLB+KLy9kAqdVGs1qHq2yhoNSSb3sol52Ui872CdbqFMrqdcl7NWF7NQL2apzWW/M5lB0JRW+eexLXknnpuN011/l/v/P3ptGVZmm6ZrP+40bZ5lBRWRSBhEEcQAVQUVU5lkQwQEEBBEVFEVEwQlHBhVQwHmMMMPMyMrMk5VTVZ3T2RVdp/qcqlrVp+t0dXWfqlWrz49aXWt1r9W/rv7hhsQpQq3IMCJy/7gWCJvtN3/vfq/vfp5zT1Ga9tYKL+9LlG2x3jZZYZsssi1Cv4PjsN83ttskHI4pTHJMw9v2JdQOI9KKItlYTYaxkWItn0qtlDq1g3pVRYOq4YA0cEgO0BtXxGSZwRRx58HgJzy4/gm3uh8z1P6QvsYH9Ox5wKXdD7h66DF9Bx7RmNpNmLmGOKOIZcZWkvSdJOs1pOgNpOh7KdP2kqvvIEvbTbbWQLJeSJ6eTo5eQLZeSra+nWxtN5vVSTbKCJtllI3qJpuc3+fIfXLkPgVya1xSF8gw+TJMvoyS/w6SOmtcUj8iQ56wTDpJlHNOUX2NVLnJOrnzmqg+EPcb/vULXup1/z7Xjrd9bvrnL5KZo68n1NxCiFlIkJlLoJlJgJnObGst/tYq3O0o7K/h3txu6DxwPtj5U/3dWwSuMKM5qIpoUcUcVltYbcZ+9OPahQsXLly4+H3hKvv9B81HX4DvNN+nyX8XLly4cPFx0GzzgwX1V9Fae/Kjr9+r6xodG/PSOkRFRbFyyRq0t6QKtpoGo7rGBUPnuKHT6JTUuZbJWttkqW0S4bCY/R2cIL2na1wzdC4aOp2GzhFnr8d602DJK9tjmmMmgXagM0UdyCx7Nl4On29MbMXYFj/VND7XNT7TNZ7qGg+cCeohp6C+bOicMXR+I8H8QoUyqhI4pTZwSm3gtNrIGbWZWHMRfnbUO/Wi9rbSCNdPEa6fZIF+nPl6G4u1Y6zSjrNKO8ZK7QhL9BpCrWUEW0sItGLHRbWvHYqnPRd3O5RJjpnvfHyOlcz+snPuiJrPbS2OAbWIQVnIqERyQy2gS/Oi1nBQaTgoMh2k65ms09NJU+2s1/aTqlWTrJeyzMgi2hiT1FFYjoAP3i/vMhn7vuPVGRPKfgfY4QRbi1hgJbDQXEmcmfqapA6WaP7Lw/+LmeLNDPFihngyXTyYJu4viekno5++9Rr2NkktIiTFJTNFZlAmBbTIQZrkMM3SSJO00CJNHJL9HJL9472o26SeNqnnmOzhmP4iDX1SdnJKKmiUMvqjLtC3qICri/Mpk1wqZQv7pYX94ynq/bRJPe1SO/63XVLpTFJvoVsKuCQZnJVcLqmN9Kt4zmuRdGgR7NPDadSjaNBjqdOjyTSiSTWjSDUjWGHOZ4EV6pLUr+DvcJBtzqDMmEmV4c5e3ZNuzZ0BzY8e5cdT5c8PZQ6fqhBuqAWcVZE8UOE8VQt4oKK4qxZxQxYzIku4KcsYlESuySr6JJl+WcuQrGRIVjMoyYzIUnpkMzclkQMSxZ34bfygtI5nlU0823GAZzsO8KS2g4cDT3j+/Dk/7L/B8+fPeVSyn8fbWtggPqSKFz9PO8Z1SRnvSz0sy7kt8dyWJdyWOOf3cdyV6BdlwCWC2xLOsETQrxZyWUXRpWJo12I4qC+iQYumSo+g2JhDhulPsuXDfPvdrlsTmeOwiLUtVlkm240ZNOlzOaqH0KnNp1uL5LIWQ5+K57JKpVuKOSVb6ZJKTkgVx6WGdrWD81LEFcmnWyvnjLaDzklNdEjVuMQ+IntoUA3Uq0YaVRNN0kyjtLBXjtAgbTRIO5fihn+vn8HfJqmr1WF2qWYq1QEytG0sN+KJsuewyJpNrDWbeGs264wgSo1wavUoGvQwDmrzOaIt4LgWQasWTbuK5ZhayzGVwlm1nm6VxEWVSK+K4aqK4ZqKYUDF0KOi6FeR3JBYbkssdyWafklzCurF3JE4bssS+mUDh2UBIsIq8eOKJNEra+iRJC7ICv5D1TD/9Ok/4CcOHkd681zc+VQ8eCZefCo+jEggB7QkmtUGmqSSFqmjRWpplhqapZajsoUmLYvdWhrl+hqKVCLXVi/hzKp6Rrae4nZ1N3ebLvNo6Mn4tffrmsNY7Kxms8BhMec7OAb7WMxwuONv+7PYjCHRXEaOvomdWil1qoLDUs9haeKovZdiySdcIpkuXtzrf8rd3qcMtT3kWvMDLlXf58LOe1yue0Bv0yOCVSJR5iYSjC2s0CtZpVeTou9hndZEmtZMoWolRx0iXdvLOq2edK2JPNVEpradzXoZm/XtZGr1ZGoNZKozZMooGXKbzTJChtwiS+46RfU9il+T1CPjkjpvXFLfJktuv1bye6KoTpY+mmJ/TaJ0v1T2e53cYb3cJU3uEyKF73VteN+HXGYbqYSYRQSZecwzs5wp6jRmW6n4WyvxsZbiZS9mkvOBxw9hvsPiiqHTa+hcN3TuvYek1t1sVpmxtKky2qWcFCPuox+/Lly4cOHCxe8Tl6j+g+WjL8B3lrdNprtw4cKFCxfvw4eU+X5XSf106P0mQn6fvC0tPras//xF8ktSfY9p8AtN8amuMaJrXHJK6ibTYJdpUGyZbLJMVjpTPEHfwQnSbMvkkqHTYegcNg32GF5UmQbbLIMS60VC6dW/mexM5Pjafrg7PL/R5S22DD7VNR45e1CPThDUlwyds4bOSUNnRPfiF2oBP1ORPFZL6FXrOKMyOStZhNj+uDlmMtMOwMMOemuKeqodTpR2gUi9mwj9NOF6FwlaJ6naKVK0TtZoHazQ9xJhrmaBleQU1fEEWjHMdkrqMDOOBVb8O/el/jJBPcZfD0zhrix2EsMdWchV5cdJ3UGr7qBAKydXKyFVjbJe9ZOuzrJeHSNF20+iXk2cMZakXkewtZxZ9sIPltRf9YCLiFNSa+93HZjm8MLTMRs/O9gpqV+U/I42VxJnrnVK6hxS9SLyVAdxKoMZ4sV08WSaU05PkRlMkelMlmnvdK16m3QaI0Bm0ypNHJam8bT0YdnDYaniiNTRKo00y0Fa5ADN0kKLHOSQ7OeIepGI7pDdtEkVtbKTs77HOT+3nAtBZWyXYsoln3PTK2iRA7TIQY5IA21Sx3GpoUOqxgX3adnKGSnhjCqgW2VwXjZxVcVzVUXSqyI4rkVzRFvIQS2OfXosJUYM+UY0G40o1pkRrDLns8wKJdQKfiGpHb7jknqmw4Ppf6CSWnezCbbd2GrMZI/uziHdgyuaOzc1P85o/vxA+fNczeETFcJNZ//3hyqMhyqC+2ohd1QMt53p5ZuygiFJ4qqs5qqs4aqkclXWMyjJ9MsG+iWdK5LFkCRzXvK5IPl8VtrBs5rDPKs5xLOaQzxp7ORTZxn653fv8fz5cx5XHuLJ7mOsFk8SxYMfpC7iimQ6JXUyQ7Ka2xLPLYnnlixxfo1jVBZzy/kgy5CK4JpawEUtktNaJCe0GI6OSWo9mmo9mgp9IdlmAKs/UFLrbi/KfS+x3Mk23dmnB9Kmh9KphXNeW8gVLZZ+tYpTkssZKeK0lNEllRyX3bRJNUfVVi6pbK5KNpekmFNSSbtUO/sj76ZNajkqe2iRBhpUI3VqPzXqMHvkGHXSSZ10USdd1ErzG8/zzwd++aXXgFd5l+vF2Ov8JYAq1cJOdZAdaj87VBPbVQPlqo5svYg8fQtrzDgSrQA2GyHU6Quo1EPZrYdRrS+gTk+gVVvGSZXIKbWay2oZ/SqOSyqGHhVD3yuSekBiGHCm54ckkU7ZxqAkc1vinYJ67KGFJaxUfogIhRJClyylW5Y7E9rL6JA4IjUPks25tGu+fCbuPFEzuac8eCjePBFfHos/HWoZ1Voau1QujbKdZqnhoNRyVO2gTe3ggCqnUttAniznRFQdN4q6GKk8x+09F3nQOcTj3rsv3R9Wr1j3tZy7i2yLed/B8dfHZKbDg1n2LMKsEGKthSSaCaw3VpOjb6BMy6FaVdAoNRx23vPuFqzDXfy5c/kJI6cf09twj/OVd+nedoezpXe4sPMeIZLEEqPwpRT1Wm0vadoB0rVD5Ko2MtQx0rVW0rVjpKljZGjHyFEnyFZtbNaa2KTtZZPWSIZ2iFx1kUy5Q6bcIUNukyl3yHaK6gK55RTVo05RPUKB3CJfbpMvd8iTO2TLLbLkNtlyh+xXJHWWPCRDHrNZntCy9E/Zt+hXrJBzJMp5kuQiq+QKcyX9g+bo/vULOFzV/s7jjWCzgCAzd7zMd4CVxmxrLbOsZPysJHyspXjasbjbkUy152C6vX8f93LLpNU0aDcNugydng94SGS7tpGd2iba4/ahDJ1VS1M5UKt/bZURXLhw4cKFi28TLlH9B8lHX4DvHO870efChQsXLly8jcQVX0+K+m0lv78tkvrLRLzIy8u9UtNoNA2+UIo/1l6UxhvVNXoNnVNOmVtnGpRbBnmWyXLbJMiZ4pnm+Pjr+t7bxrlO9abBTtOg1HpRynyTMykebZtMc8x67e+mOKZ/lOTlHV3ntq5z09mDuu8VQX3MNBjSfPi5iuKnKprPJZbPJJ4e2chZySPE9h9/L9sx9a0p6mBjHwu1HqK0S0Tq51mudZOmuklTZ1mvTrNCr2aRuZ4oM8UpqhMJsRIItGKJNpNYYqSw0Epklh3+TuulNO2dzr1//YJxSX1I/Lih3NiqGihVu4mXX5Ion7NGHpEso6SofhK1c6zQ2lmu7ydB381iYyuLjJxXJPXcD9oX+3drREVFvXU5x86t9x27Tnd4O5PUwcy1I8b7Ukebq4gz15KmHWCjdohCGaVYblIkw0wTd/7hh//3S2L6X7+AR1X/A386EPJB0mkiK2U5rRME9QtelPg+Ivtok3pOyC5OSQWnpJzTUk6nbKdLKjguu+iQ7VRJNWWyky1SSbGUs0XKKJYSmqXI2XO6wpnE3sMxqaVDVdMhVXTKDrqkgtNSxhkp5ozK55zK4KokMaSiuKoi6VPhXFLRdKt4TqrFHNQWU6vHUGFEk2VGkW5GkGouIMkKZYkVTLA97w+yH7W/w2LqW4RWqD2NLcZMTuju9Gnu3FR+3FazGFX+PJdZfCJB3JYgLmnBPFbzeagieKAWOh8WiWNUEhiW5QxJEgOyiuuyhuuSyjVZx1VZz1XZQK9sGv9ZtxTRLYX87fFPeba3jWcNbTxrOMrT5tN8+sgpqR8+4vnz53xypJu/6fwjfrI2l83iz/3QBK5L6niSekhWOcX07yT1qMQzIosZlhiGJZIbKoJrKpxLWgSntUg6tNg3SupiI4o0c94HS+pQeyaxtgebTE9q9SCO6mGc0iK4rMXQr1I5pzZzWuVwSko4LVs4Kbs4IVUckwqOqjL6VDo9ks8lKaZTKmmTXRyVOtqlhjap44jU0yz7aZRW6uSkk05q5AS1zn/vUlXcro584zn+pmvBqw+pvO068OrfTHxNhtrCLtXMDrWf7Wof21UjO9Vedqp6dqhayrUqSrWdlGjbSdMzSDajKdET2K6H06Av4ahaxhm1ggsqgT4VzVUVzXW1iMtqMT0qlj4Vy1UVyzUVy4AsYVRiGZWFDMkyuqSEQeeDChPl9FiSuk2t5azkcEI2M+K5mhszN9Djlkaf22YuSTZHpI4UM5BcI4h63YOHaga31UxGlSd3lS+PZRb31WzOqFj2auns0HKo1UrYq3ZzSFVzRFU7H9bZy48K75Amsdys7mWk8Rq3j9zgQf9jHt94+tI94uuqtDPVzXalqN+TGQ73cUkd84qk3qoVU6Uq2Cs1HBqvFHKAteHZeEkAo+cec/3wA86V3eFsyR1OF96mK+82d+s2kO13gER9G6v1KtZpDWzQDrBBa2aT1kqOOka2Okmm6iBbdZKrzpCvuslTZ8lVZ8lTF8hSHaRr+9mkHSJXnSZX9ZAtI84k9F1nmvoeuXKPArlFoQxTIMPkyU0KzVHyjRFyZZRcuUW2jJAtt5yS+i7Zcp8MechmecRmp6DeLE/ZLE85mtJM26r/QLwcwf+VVgETz/UvG0eM/W7i9eOrxhz/8sUvmWdmE2hmOAV1OnOsdcyy1uBnrcTXWo63vQRPOwZ3O5LpdihTHXOxHTPea3/vf/V/TAAAIABJREFUsgx2Wi8+u+xzyur3PWaUofP5wC/HS56/OuY7dea0S1i7cOHChYvvFUrTProDdPGN8tEX4DuFq7y3CxcuXLj4Onk69G5i7KsS1G+b2P02SOqvSopPXH4RYYUI/6tS/E9K8StN8UNN466uMaDr7DEN1lkmyZbJ3O/JpGiyZdJoGuwwX6Snsy2T9bZJkm2SYFvOlNJkJn8LllV3s8mwTAYNnauGzhVD54KzxPeYoD5kGjSZBj+TGP5IFvMjiecHsoynksR12USI/bpwN1/pF+1n5hCjDbJIu0a01sdKdZnN6hKb1AU2qm5WaXuINzKINdPHRfUCK4kIM5NlRi6rjVyWmOuIspYzzeHzlev0Pg+LiPzuHCsUg0D5r8yX/8xC+S1x8kuWyOcsU49ZoUZJdErqRKekXqrvJs4oZ5GRR4S5nmAzkdn2IizHvA/aFxOfMH51+Samkd+3+s+YpPa3Q5ySOpZkfTep2h6KZIgiuUGRDFMoIxTJMMUyzDo5zPXSwvH/d6GspVJ6XuJPB0I+eAx+Pa7/FUnd+KLv9Csclb0ckzq6pJIu2c4lyaNXMjivb2JwSSaDMeeokM00SSG9s3LpkWwuSBFnpYxLks9pKee47KZDqjghOzkpFZyWUs5LEedVJpdlI5cknZsqmnsqhFsqkCEVSI+K4YJaynm1hMsqnk5tMce0RTTpCykxIskxI0gzF5BshbLUCibYDsTT4T2eov7Y5/U3wSyHxXzbYrFtssg28XrlGu7hmIqXYxrbDQ+uau4MKz/uqFkMK3+eqwA+UwEMq7lc0IK5r+bzwCmp76tY7kg8t2QpN2Q5g5LEoKziuiRzXVK5OkFS90jGuFzukc3cCFrHfzn1OYkylSSZyg/2d/DJ0fM8e/KDl877OeLGo5DF3JDV3JbFPJYwHkoEdyWGm7KSEVnOiCzjliQ4E9RLGJU4RiSOYVnMsCzkhopkQIXTpxZwSlv8pZI604xkmRnEFMe099rGMxwzcXd4stD2JNX0plYP5og2n9NaNMfVKo5q62lXmzmj8jitijkpOzkpO+iSbRxXFbSoMi5KJj2SxyUpoUu20iJVHJE9HJU9HJRm9skRGqSDejlBrRyjRjrYLe1USwfVcnxcVpdo2W8dp7w6VnmTpH4XUT2GvwRQrVrY5UxRV6pGtqsGdqh6dqg6dqpaKlQ1xdoOsrQyNuiFbNKL2KUqqNdyOSx5nFBruKKinYJ6EdfVIgbUIq6pePolgT61mKtqMYOymBGJYVASuSxruShrGZSV3HolPX1bljAgKVySHM6qTPZLI51SwXkp4KLkcUlyuCRZXJBcuiWXXC2bhc6HuNr0SYyqKdxWM7mpZnJDuXNLeXNL+dCrgjihltGiLeeUSuGsbKBbsumUclqlgTxJYJlEM9xwlVstg9w9MczD6495PPz0tXvZx74m/KHyotz3LEKsYKKtSJaZcawxEskwNlGk51Ohytgtu2iUOtZKGgslDm8JxEfm4SvB+Eko/fvucTrvNvGSQ4LkM7I9k8V6Lon6NtboNazVGtikDpGhjpKltZOljpOjTpKlOsjUOshTpylU5ylRlyhRVyhQl8lTV8iW82xQ7WSrs+Sqi+SpK+TIKNlyn2y5R84E8qSPTOklS66SIX3k2zfJM4cpctwjS4bZKPfYLCOky33S1V02yn02ykM2OUV1hjwhQ55QF3GWH1+Kf+v5/WXtQP4t1xBbuRM4LqfXM9tKZZa1Bv8JgtrLjsXDXoi7HcHK6HlMNmbhEA+6uro4deY0CxdFf+m+DrctMiyTLMuk0DLZar1oV/Q+x0viCvO1z0pvG6MmLnXNV7pw4cKFi+8PH9sDuvhG+egL8J3BJahduHDhwsXXzT9+8faJhrelI19NE3xZmdyP3ZpCGfoHSfe/V8KIrlFlGmw3DWLs74eQfhtLbJMtlkmGMz29wjaJtS3mO14uoznj95gUn+LwYpLDnSnvUBq7zjS4ZOicc6bbOwydNtOgxZkS2WMaPFKz+JEk8Jks5xNJ4rEkc19SybG+PEHiayWyWN0mVhshRrtBsrpKluohS10mQ10kVdvHciOfBCObeGMzseYGFpqprNYLydB3kaqXsMrIJs5cQ7AV+U6S+l1T1BOP0bHzL1D+K2Hyn4mS3xIjvyJePmeZeuKU1NdI1LpJ1DpYrjezVK8jzqggxsgn0kwn1EwiwI7F2/6wct/K0F9KD71p+UTeX0RMd/jgZc9hhZHBCr2cIumjSPopkmsUywDFMkSRsyflmKQulFEKZZSbVdk8b/qPVMiV1yT1nar0NyYov0pEPav+xCmofyepX0jpva9I6r0clb3ONPSL3tQnZQcXpIAzUubsLV3ORdlEj2zkvMplVJK4JPn0yWZ6JIsrksMFKeCclHBKtnFayrgkuZxTm7gs67miUhhRYfxI3PlMzeC5prilvBlUcxhUs7mpguhR8+jWAunQQjiiBdGoh1FqhLDeDCbFDGO5FUyQHfgH14t6rsMiwrZYapukWiZZlkGZaRA/4T7l4ZiKp2MqlcYMRjR/Hih/PlOzeC5z+LH48xO/aM65RfFkWhiPVDgPJYr7soi7EsewLGFQljMoiQzKSgZkNdclhWvjaeo0+iWdxxLKEwklWzyJlykkTGCpTCFKpqKL8dIx6CeO8dT0bYnjqQTzVIJ4IAu4I9HckWhuO/tPj8pi7kgsoxLPLYllVGIYlmiGJIJrKoIr2gLOaDEc12I5oi/iwLikXki5HkWhGUWmGcFKcwFhVjBe9uuVJsYIdFgE2hbTnfeJmQ53PByeRNrepFm+1BqhtOrhtGtL6VKrOKE2cFplclblclptoUsqnGylSyqo1Yo5LUVck0zOSAUdso0maWK/HKZRjrFX2mmSVhrkKA1yiHo5So0co0aOUyUnqZJ2qqSd3XKCMq2YPUtzx7fhv3zxy/eS1G+7VrzpmnEufnCCpG5ih1NSV6o9VKhadqgadmq72a52UapVkKdtoUArYbtWygG1lVYpoU220KFyOaPS6FHL6FUrGJQYbkoMg5JAn0rgulrKsMQyIEvplSTOqDQGJIlbEsetVwT1bVnCadlKr6RTri+nTtrolO2clS10SxHnJJPzkku35HFaiqhXjeP7dZ7tywM1k1vKnSHlwVXlQb/mwYDy4qby4bryol33Ya8+i4O6N+fUXHpVKKN2MoOymiFJ4khKC3fab/Lw2usp6rH7mWt+4+Ph7vBktj2bMCuERVYUieZSNhhpZOmZ5Oq57E9chofMxksC+J+H/4m/HPpv+EkI/hLGr/sW8KuecHK897JMClgmxVzPuc9yvZSlRhHLjTJW67vYoB0gSx0jW3WQqzrJV6coVGfJUZ3kqdMUqHMUqYuUqB62qD5KpZ9iuUa+XKdQrpKveshXPRSoPvJkeLwnda6TMrf7ZMsVyqbcptz9LsXuTygP/JQtfs8o8X5Kme8TNlu32KBG2KBuka7usEndY7M8GJfUmfKIbHnIYFX+B8vnV1PU7yqplaEzy1rjLO+9Bn9rtTNBvQJvKwEvezEe9qIXKWo9hD9/PIe//MyHB6Ovjw/fdi5F2hZLbItE22SNbZJumaS+52ezsSTZ2Hp+1VjVdV67cOHChYvvC5ptfnQf6OIb46MvwHcC10DPhQsXLlz8Phjrz/iu6c2vmuB9dTLmY0vqd5V+r0q2j71fvmmCbE9ynYJ6ubPHdqjDYvYEQa0MndrtDTwd0ng6pPHjoV//m/evpx3ITHsOs+xIvO0Q3B1z3klSp1gmXc70dLtpcMQ0aHYK6jrTYJdlcFafy2eSyKeykieSzANZyx3ZQIJtEWJbTHnD+7o7AojWuolXD1is7pKqhshTfeSqXnLUFdK0ZlYaW0g0ilhm5LHEyGStXkqGtodsrYZN+nbWGsUsMVJYYC0i0A57J0n9rhUNxo7PsXNQaRozjSZma7eYpw0Sql1hlrGNOWYJAWY+AWY2c82NzDXXM8MOZoYdyHTHHGY4ApjpcHttOdzcbPwdbni/4XdvY+y8mfh14rn0vqma+dYCYo0s8tU5ClQ3heoiReoKRdJHsVyjWK5TJDcolJFxMT2RLTJIzdQzbJNLr0nqrrhPXjrnn1UtH+evBv7ujWPw3wzOpEZV0KRKOSxV4z06X4jqF5K69UskdbvU0i61HJV6Z8K6gm7JpUfSuSrJ9EoGlySXPsngimTSL+lckzQGZD29spleyaBfNnFepdGqMjivRfBU+fAD5cVnmhsPlC8jai7Dai4P1FyGVQD9ag6XtFmc1vxp0/1oMnwpMX1ItrxZZnkRY3vg4fDA0+GJ5Tbpo19/vrHrnMMi2jZJtEzSLJM802CbaVBn6LQYOtsNnTDnA0mejqlUGN48Vb48l9ncEF92iS+fLs3lSVweD+OK6JMFPLTjuSfR3JJYbkg8N2Qpg7KCQUliWBK4KwvoV6EMKn+uaZ78REw+EQ+eyyQaZRKLZBL/W89viJXJLJbJ3NswQkdIHTercl46DieJzp9V3XpJUD+VIB5JKHclirsSxR2J4p4K5Y4KZUSFMKjm06fN55w2n0sqhjYtimNaDCe0xRzWYjmsRXNYX0STvog6PZodehRlRiT5ZiSbzAgSzfmE2kHMt0IItAOY6pj+0vb0d1iEOCyineI/xTJZbc0k2PbCx+FLgenLHj2MA/piWrQkjqsUTqoNnFUZnJMiTslWOlUlnbKddqnmpGynXivhnGyhS3ZyVBpplEM0SitN0kqTHKZF9tMkB9grzTRIK3vkKDVygho5RpW0sVOOslO1ORPVJ5lnBTJTn/zatfNdRPW7/k5EqJFWp6Q+8BZJvZsqtZtdajf1ajsNahu1Wgk7tAJqVCHNqpRjUkKHKuKEKqRL8jkvG+mV1fRJCoOynBuyhOuSSI+kck42cEGlMyArGZG4N0rqQUmmWwq5IBtpVmnUSwsnZCddzodfumQjZyWfM5JPlxTTJiUsMpOItgIpMpZTrS9kVHkyqDzp1zzpU15c0Ty5qry5pry5qrzoVp4c0zzp1Hzp1fy5JbN5KkHclWh+sScYD/Hi0dCTN97P/vEL4UCta47jY+Lp8CLQDiDMCiHcmk+kFUOIFYmHIwAvO5C/vv3PeEsgfzYYwp9cC+XP+/+B2RLOLy9H8McXo3hS8+fkejZxLfOPSVLlJGs7WGaUkKhvZZW+gzV6NenafjK0VrJVO7mqi0LVTb46S746Q4HqpkhdoFhdokT1Uir9lMlVSuUaJTJIiQxRJIMUqmsUyjXyZWRcUmfJA8rdR6kIeERV7DNqE59TFfmU6qin7Jr/lMqgp5T5PaHE8yl5Ux+yQQ2TrkbZJPfJkEdkyUOyX+HVh+1EhKS45DfK5w990GXs52NtUBwOD3ytxHE57WMtdSao4/B0CupV0WFMkQBWRWbjJt48++TNY8RXS+hPdrOZ57AIdLx46HShw2Kpbb30YNZXMZaifnVdXKLahQsXLlz8oeDqT/0Hw0dfgG89H3uC34ULFy5cfH+ZeL95l+Tm+5TB/NiTj19VQnliGmqiWHvf/rnfF8JsiyTbZKH9QjyM/fxtafSx/fy+Jd1nWVGEWMuIMFMItVYQaMUxy44al9RT39Af+k2ssk2OOst77zcN9poGtU5Bvc16Ubr8E1nNY0nhgazjjmxgRDJYbfkSb3sQZXsw1eHNVIc3kxwz8baDidL3k6CesUQ9ZZ2MUChXKVT9FKheNmlHSNErSdbLWWlsYbmRT7pWRbHWTIHWSLa2mxQ9l+XmOmLM5e8sqd0cM/jbP4t66zk4xt9UdfIfq0wiRePv7mof1Ov5qwi1JxFkuzHH4YbvO4rq1SvWvXadGPv+XScpg6xg5pvJbNLqydDayFEnxlNWY5K6UC5TJAMUyIBTUL8uqbfIIBXSx+7J5yiXC1S+kqb2lZDxZXxWtZzDsn+cz6t++to17E8HQqmRMzRLM63SSKOqpEVl0ip7OCz7OCRNHH6p9Pdep6h+WVIfkzrnz16I6uOyi04pp0nq6ZJKulUhPZJNr2RyXnLol01ck3SGJIUbsoabspIrspYBFc8lbQ7DKoIBFc4dFcxtFcSoCuITNY97KpBRFchNFcB1NZtubRbHdX8O6P5sNX1JtXxYYXkTZXvi6fDA3fF6z2HbzY2Z79nv8ruAn8Mi1LaItU1WWSYbLYNCZ5uDvYbOUV3ntK7Rq2kcMjQWOj9/5ZkzGAlZw+XELXxaUMcn6yt4sqKYh0uKeDxrDQPGQm5KFMNqAbdUMDdVCCNqKveUgxE1jUdKMaBN44Tux3LLl22GLw/VJJ6oSfwmcxIR4sbfDEzib65PIknms0c62CXnKJDbL1UrGfs+Uhw8kIhxSf1E5nFXIrkrkdyRCKekDmFYhTCkgrmqBXJZC6BLm02V4UuW4UGaOY9EM4BwK5gYaz4rrFAWWgGsMINYb4ax1pzPUjOURVbIuKSOsMKIshbgZ/uOb9OACeXTE22TdZZJnjmNcsODOsObaj2QHfpC9uqLOaIl06E20KU2c1rlclrKOCXlnJJtnJGtnJSd1MsJ9kojLbKfQ3KQFjlAszRyWBppkSaapYn9coD9cpBGaabOmaKulSPUylGqpI1d0sYOdZQqaadIHWChuYoZDn98tLDx83osUf221OSrSemvkk89u/3J1YupUoffmKSuVLVUqVp2qzpq1XYOqG20qHIOqTL2qSKqtFyqtVwOqy0cV4V0qgJOSR5nJIezkst5yeKaJHNV1tItG+hUGzmjcuiTVEZkCcNOQX1LEl6S1KeknF7ZwFpzPvu1dTTIcY7Jbk7IDjqlknOSSadk0SWFtKlCWlQxO1QjlfoqtupJFBnLOaSFMqi86dW86VXeXNa8uah5c0V506O86dE86NFm0K150q358XhqJPdlNkUyfXz76KK/NnYY26aueY5vD26OKUxz+ODumI2nPRdvOwgfMxgfCcJPQvkfe/93fnvl7wmQSObKQgJlEfMliZGKDC6sv8FqqWSNvovV+g6S9G2s1neQou8mTdvHZu0wGdoRslQbueqkU1h3UqjOU6wuUqIus0X1UKr6KJM+SuUapTJAqQyyRQYplhsUyk02Sw/rpYea8HMcXnqY4yt/w+7Qe9QtfMD+5KfsSXhC7eInVEc9YdeCJ2wLeEqZ71NKvJ6Qbd0nQx6QKffJkvtkyQOy5cFLknqB5L/x88yHpKlfvY5M/LukuOSXjv3Jjtl42/F42wlOOR2Lhx2Nux3JTHsBTcXn+ItP/fm75/8PDvH40rHiV+3nEOe98F2Pi7GKOa+u77s8WPmxj2kXLly4cOHi68Ilqv8g+OgL8K1FaZrrg5sLFy5cuPi9MvG+81Vlb7+srPer/Hjo1x993cbk2auTJiUlJS+ty6vr3lp7kkh7BuH29I++Dt808c4E9di/v6yf99h2G9tmb3tPT3seQdZSoo10lhvFxBs5LDLTnZI6cVxS+9ih7yWpdTebfaZBo7O8d7VpsMMyKHcK6jzLpEfFc1/SuC0bGZFMhiSHNVYwy6y5xFiB+NgheNvB+NnziTBKWCZ/xFL1I1arx5TIVUqkn2LpJ0NrJk3fzTp9F2v0CrK0RsrVcUpVK8XaQbK1atL1ElYaG1hqriHGXE64FUuwHcFsO+i1dZrm8GGKwwsPO4AZDj/+5Ytfjp87b9rO/23gN/xMJvEzmcRPZRJPrJlUiUm+4cD3ayrBHmpPYqE9iQX2JELsScx1uOH3HonqxBUmrbUnUYb+Tg+ozLYDCLGWs1avJE3bR7rWxEbtIJlaGzmqgzx1igJ17kWiWnopkD4K5SaFzl7UEyV1vtykVK6xTfqokD52ufVRJi9E9Ta5RIVcZr3Ujm/jvxr4u5cE9RhzZPb4a/7xCyFHdjgF9QsR3Sp7aVZbaDQc1GsJHFI1HJL9HJL9zteMJanHRPUe2qWWNqnnqNSPS+oO2cVx2Umr1HJY9tEllZyTUi5JAeckj0uymauykUFZyw1J5bqkcFUSGVIL+EQF8Ej5MKDCuKqiGVWhPFMhPFHBPBkX1cHcUHO4oM3mpDaLBsOfStOXFMuH+bY3Pg4vvByeuL+hzPcMx3Q8HDNxd8z4XslqT6dQjbdNki2TzZbBFtOgytBpMnTadZ1uXeOapnFXUzxTiou6Rr45lQhtCs9OXuHTujY+Lajjs9wdfLZhCz9asYmfrMngz5fbDCib65obNzTFsKZxSZtMv5pKmz6DDt2dpWYYc+0ZpFiTuK68uK+m82OZRKM4+D+G/4K/HXawRXZSI12USx8FchtvWcC/G/j/2BT3lE1xT5kvbogIA0umc1OCeSDzeSzzeCih3JNw7ko4d1QYt1UIwyqIITWPa1ogPVoA7fpsGg0vKowAsow5bDIDWGfOIcGaxTzbj3n2LGbbswiw5xBoBxBkBxJszxuX1OFOSR1tRRBqBzPdMXO8fHq8U/xvMt2oNKeyR/eiXQvgshbIGS2aNi2ONm0lJ7T1dKosulQhp6WU07KVDqniqOxhv7TSOuMADdLIEbOJE271NEs1rVLNIWnikDTRJE00yn6a5CANcpA6aaFODlMrrdTKUXZLG7vUMbarVuLMFKY4/JljL8LTnst6reK1cUpSXPI7fSZ/k6Aa+93A7jlkGivIMpaTr2+kXKumSh1gp9rHDtXAdrXHKacb2KO2s09VcECV06K20qpKOSZbOCKFNKhcqrUMWlQBnSqf05LLWcnmvGTRLXmckwLOSzZnJZvTKpteSWFYEhiRJYxKwoR+5C/ok3QuSi6N2jIKjHj2qQz2SCdHZQ/tspsO2UWnFNChNtAuhbSoAg7Li2oR1VoplfoqyvQkCo1lHNDC6FU+XNZ8uaD50K35cE7z4azmTbfmxYDmzgM1g7+UyZzTp7203SZ+/89fJL+2XV1zHd8+Zjpm4WXPw8cOxs8Ow08PY//GTuZIhFNORzNPYgiSxQRLHGWxTRxJGuF4ZAM1so+dqpl8rYZ8rYaNWi0Z2gEy1RGytDZyVQd56iR5qpNNWgubtSNkqxPjaeoXkrqfLXKdLeNJ6mFKZIhSNUiKHGG5VLNGWkmRo6RIGzVhLyT1wdSn7F/9lMYVT2hIeMLuqCfsDHtCqdcj8qxH5JoPydbukyn3Jkjq3wnqTHnxu/mS+5XXgi/7vPSm3716DXnTA3yTHL542AsnyOlwZtjzmW6HMMUI4C8/8+Hvf/z/jr/3vyXB7ON4P0k9NiZ6df2+SlJ/7IeVXbhw4cKFi68Tl6j+3vPRF+Bbias8jgsXLly4+CZ4OvS7PmPvkpD+qvT0GIkrPv7E48T+MV9Wcu+l+6+mcUwLYkTCuabmc0mFssuYQ7LpSaA99aOv0+8bH4dFgHPy6ssE9fPnz4mKino5gT5h7OJjhxFhprBZayZNayBFr2aVXjFBUm8cl9TzrPgJkjrgvSR1vG2y2zTYaRlUWAallkmRZZLr7K99UJ/PLcngs/mJVEk4f3fsh/zq5GT++PRkfjQ4hfylu/AxQgg3V7Nc3WGF/JwUeeYsN3mVLdJPjjrCZm0v6Vod2VozpXKSCnWSraqdLeowuVo16Xoha40sVhkbWGamsNhMZKG5hPlWNIF2GNMdvnjYAfjZYcyxo/Cz5+NtB+PhCGC6w++1Y/PV4/JvqjrHJfUPZRK3xY1ecXBcd6PacCPTdBBuO5j0gft9psPBMmsy8dZkFtmTiLAnEfoBovorjy/bj0BrMQlGGqv17STrO0nRq1in15Gm7WWz1kKWOkqu6iBHdZCtTpAnFymQQQqcSaoXknp4gqQepEz6KJc+tkkfu+Q8O+QkJXKKUjlDmXRTKmfxlqDfXZ9k2WuC+pA0sVwSEBEeVf2WKul+Ic6c5b1flPjeyyHZQ6OqZ6sxl0rToE220jqe/myiVRo56kxUH5M62qRuXFC/kNY1TkldRbPUcUhqOSlVnJRddMlOTks5Z6SMftnMgKxjSNZyVdZzVSUyoJJ4qBZyT4VzWy1gSC3gUwnjExXGMxXCJyqIhyqEe2ouN9VcLmoBdOqzaTRmsdH0Y47th7/ti6/DGy+HJzMdM5k6YbJ6imMqXg4PPB3uTlE983slqnU3mxkOi3DbJM0yqHSmqJsNnXO6zlVN47am8UBT/FApfiXCLmcvzufPn/P54CCf9/TwR6dO8ZNDh/h5RQW/yMmhSoRGZXNKMzmqT6FV96BFn0qTodNm6Bw2dKqMGcyyA5njmMIx3ZOfKZufic3PxaZGZhAvodRIF9VyhnLpp1Bu4SNhbIp7iq/8E77yT5yQIn4bp1FpGmSbMzig+3NPgngs87gv87nrFNS3VRDDKohBNY9rWgCntXns031p1IPYbQSRZwSQacwl3ZzLWnMuq625JFqBJFiBRFtzCbEDCbIDCbGDCLOCX5PUsVYUcdZCllj+RNkWCU7xv8kyKTWms9OYToPuQ4cWxGUthmtqCYNqBb0qhTMql+OqgmOqiqPOc6NVGjnlf5rm2Sc44XOYEzMO0DF1P8enHGCf7KRxaiP75CD10kSD7KfRWe67TlqolUPUSis16gg10kaVHGONnju+v4OsBHztEDbpBTRJLXNk1nt/Ln/b+Oh0/CjZRhLZRiI5eiJ5RiKl+kq2a6VUqwPsVo3UqgZq1T5qVQ31qpJ9qoKDzhT1kbES31LMSSngsMplp7aBwyqP05LnFNS544L6gmRzTgo5KwX0SBr9ksqQrGB0gpy+JQkMyWq6pZg+2UiqGUS2sZhDqoR66aBVGsevQ6dkK/u0FA6qfFpVMe2qkmOqglq1n536Gir0VWwxEsk3ltKohXFe8+Oc5scZzY+Lmi/XlRc/UdP4tZrEXyiL/0UZ/J+ic63mJCIvC/03PRT4h1q15veB5Tb5a3uvKQ5PPO25+Nqh+NsLmG1HECBRBEgkgRJN785Y6lPiCJdk6pedJVaySZJKDnq30ihH2KtaqFfN7FF7qFYNbFeH2KaOsVVexeaxAAAgAElEQVR1sEU62aJOUaLOkK9OkKOOOcV1J3nqDPnqPPnqEkXONHWF9FAhvZTJAEUyQpGMUOv3hBRpJVWOkirHqAm9x4HkxzSve8qBNU/Zl/SEvcueUBHwmPJZjymc/IgCt0fkO17I6mzt7rikHiND7rJZ7rBZ7pApdxmt+k9f27zeq4J61dLUt257N4cXM+z5TjkdyjRHEFMdgSTFzMIhnq+dS28am9/refq1HlsHal+ekH/1YR1XyW8XLly4cPGHxMf2hS5+r3z0BfjW4RrMuXDhwoWLb4rW2heTiV+Wkv6qhPXE14l8ear2m+a/f9H+zuXJk+KS2bV0GrclgkG1gB4VxjkthBNaMIf1eezT51KjzyHd9CbV9CLcnoGn4+ubGPw2obSv7pH86rGhNI1YI4NSdZ5C1UWOanuDpC6ZIKlTxyX1bHvhB0lq3c1mvW2y1ZmezrdMsp2yZL1tslrXWCbCry9e5Fe9vfzi2jV+PjTErAn7PSoqij8Z/CsCtO2slc8pl37KpZ9SuUSeOkyO1kymto9CdZTtcpZKOcU2dYIStZ9cbQeZehnpeiHrjBySjc0kGutIMFcTYy4nwVjPUnMjS40MFpgrCbRi3yipW2tP8s9fJL/U+/DV47NUTJ7LJB6IGzfFwRP/+bTpbtQbbmw1HaRZDhbajg/a33H2ZFZbU0i0JpNgTSbWnkykU1QHOtyY4viw99XdbNwdnvjbEUSZK1hi5JBg5LPMKCTRKGWVXsEafRepeg3r9Xo2aQfZrA6xWTtEtjpDvrpKgVx3SuohCl8S1TcpkH5KpYet0uuU1OdplOPsl3Zq5ARbpZMi6aRETr20LZdJgrNU9wux3CL7OCh7aZRaHlX9lkrpoVZOvSSox157UOppVtU0qWpqtI10qExaVSHHZBdHpMH5vk0ckUbapJYjUs+R8ST17yR1m+zhiNRySKo5IbvolF10yk66ZAedsoMzUs4FKeKiFNIrafSo9dyR5TxUkdxTkdxVkTyXcH6gwvmBzOcTFc4TFcpjFcQ9NY8RNZd+bQ7N+mzWm7MJtGcTYPszy/bFx+GFp8ODSW4vSjb7OywcbpPwdXji4/DE2+GB1/dYVIfaFnHOHso51ou+1A3GiyT1dU3jmVL8WoQ/FcV/ihf+eeCX/GhkhM+vXePHFy/yR11d/GzvXn7S1sZPm5qIEeH+semsNT3Zq0+iwZnObjZ0Wg2dE7rGWV2jyghkl+HHBd3mc5nKvxOLTyWQRxJOq9SxW05RLWfYJn2UyA18JJRwycZX/olcGaFPNvJc3LmjKfLNGQQ4LC5oM7im5nJLIrkrIdxWwYyqeQypIK6qUHrUPI5rgbTqITTpIdTowWw1gsgyAtlkBpJmBpJqBrLKmscKax4JZhBxVtB4ijrMCmGBFTpe7jvaiiDGiiTOWkiauYj1ZhgJzm252TLZYkyiyphBoz6dQ1oEx7Q4TmrLOKPWc15y6JZiTsoO2qWKDufXzqn1lEo5HeFnOOlxkA73gxyf3kz7tBbaph3ifFwFu9QB9qgm9qj91MsBGtRB9qhmauUQNXKYGnkhqTP1EgKtiPF9HWamMtsOJ0MvYr/U0SAtPKhK/jd/Xt+oytihjrJF20qevpJ8fSUF+koq9dXs0pJpUFkvllP2UyeN7FXVNKqd7FeVHFTlHFZlHFVbnH2oi+lUhZyWfDolhyaVTrPKo1OVcEoKnYI6k3NSwEXJpkc20Stp9Ms6rksKA5LCoCQzLCsYlkQuSza9spl+SWONGUK9toYOqaBeTtDifNjmiNRzXKrINhbSIiV0yDaOqUpa1U72qnpqVAk79GTK9ZUUGcvJMZZQp4fRo/y4p3x5qLz5VE3nJ8rBnyiTL5TBXyuD87pJnO0gRDeZLG8ed42Nx74NDzN+X5ju8GGqwxPbbcrX8n6THDPxsYOZZYczx45i76Yo5kksPzsTw9PmZCIlleHKLIbKclku5RxJuM86aaRAtbJTtVCrWqlV+9it1bJD1VGuDrNVHaNMnaBMTlGqzrJFnSVftZOnTpChzpGtTpOtLpKnLpCnLpEn1ymR65TIDWfJ72GKZJjdvudJlSOkShtrpZ3dIXc5uOYxLWlPOZj6lOqIx1QteEyp5yNKZjyiaNojCic/Is9+RK75iFzjEZlyj0y5T4bcIV0Nk65G2CS32CSjrFG9LNAPUrKkgp8OLPha5vcmjpO/atvbDnemOeYx1RHIFEcAkx2zSIrzeeP7ibwsibu6uvjbP4v62o+vif/34ar2dyr9LfL+7YBcuHDhwoWLbzsTgzAuvnd89AX4VuES1C5cuHDh4pvm1aTLxD6Y79KDeuLrvm33sTEJ/9+/aH9tWSeuw8TeiNmmL/1qPhdUKJ1aMG1aEAf0QPboAew0ZlNm+JNn+rHJ9CHF8iLR8iDMnkagPZVJDjccbh8u9L4NfFUv7zf1Kx9jg9b4mqTeoO19RVLnjkvqMCvp3yypw22LXMskx5me3mCbpJoGHevW8Sfd3fz60iV+2dvLH1+7xs9v3OBnIyNvXId/PxREldVPhfRSLpcpVscpVG1sUSfZIRfYLt1sl7Nsk6Ns0fZSqNWQq+0gS9/GZn0LG4x8Uo0sNuhlbNArSdd3sVbfymqjiBVGNglmOuHWKkKspS9J6hkOP3Q3m/+fvfd8rirP8zS/v9+xwggJJIQMwkhCeG+Fk0EICeS9Rd5775AXILz3LknSQJqqorpqTE11dU/Pzkz0ZsxObPSLmd0XvbETHbsRsxsT0f/Asy90UQJFVm5WZRWVWffFEyAkro7OPffqnPP8Pp/v53fffB2+63i9Ly73xeWXQUFc0z4MGj7Umz4UWC7HbJd9tkvUt4jqwLeE81pnHinWQo7aC4izF3DAXvCGqF78ewhq12c+Ac5KVtobWW/FssFKYJN1hK1WMjvMdPaYOewzCzlglnLYqCTeqOWo0cJRo5VUNUaWukq2ukGOukXOOyR1ulwjQ12kUK5QItcokxuUqhm6ZYh+GaBXhuiWEbpklB7nNP/i2A2+uvsPc+9he2Qn3dJKj7TRI20MWT0M2q30SAfNMkWFXKVSrtIrva8J6ll6pYdu1Ui3qqZH1dItFYyoDKZVBpOSz6jUzlWDn5IGBqSRAWlmWJoZ8VTtDkszw9LKqDTSK/WMzSWpq5iQGk5LBWeljHNSymlVwRmjisuSzT1J5KnaxcdqEz+TDfxMZkX1l7KZlyqan6goXqgIPlKreKRWMmqsIMZeQYQTziqPpN5oh7HSWcJqZz6bHJsYx2KFa7PO8SfYWcoyN/ANUf0qVf1jEtVrPBXVCbZFlmVSaZl0mAZjhsFlQ/NIa75Qir9Rmv9ZhP9SK9SlpvKLa9f4q0eP+Ku7d/nFgwf88uZN/vXQPdJkAc9PzGO1E0yCFUC7R1CPGiYjhsG4YXBOaz5SmgfKjwnD4YHy5eeylBcSzX05SJNM0iBnqJOzVKirlKo7xMlm2mQvT2QP1ySVm5LMh7KVz8WfLtMk1VrMaUMzYvhwVgfyQEXyWEXyWK3inlrJTRXBeR3OmF7FsLGGLiOKaiOSMjOCAjOCFGsVSdYqjliriLVXc8BazT5rNbvsCLbbEW+kqDfY0Wyy170hqXdZWzhobSPW2sFW258Yj6yuN/1pN/zo15sY0ocZVceYVCmcVcmcUxmcl1zOSglnpIxhqaDZbmB8zTQTEZNMBPYxvriPUf8+Rhb1c8p3gOGIGQaCmmlU3TSpLppUNy2qhxbVR4NHUlfqasqNdE7qdBLNg6xzPPXuVjzR9hbSdDHd0kyTjNIgU1zY8QEhsvI7Xadvk0M07ThElRqiUg1SqfqpUoOU6FKKjViqjDhqjDjqjFgadCz1qoAmVU2XaqRH6umTGgakmkGpYUgqOCXFjEoBEyqfaZXLGcnmnGRxTrLpVWnU63SmJZcLksYFyeKypHNTkmabFSSRW5LAXUngrsRxX2J5Int4IIe5JDnclGQuSA5hTiDjKple6aRZJumRHvqliwFpZ0QaaNOxjEklo1LBsFQxoGroUbU0qVZqjXgqjEM06Bg69G5G9XbuqXCeqgA+Vr58qS1+qS3+Wln8R2UybdjsdFy2OLPNHlmbLPxEvfN+h7fm+/tlkRuEnxvMEnc5S5zlzHeX/MGPucANIMSJJtzezEp7G9H6EEnLKvio6u/ZLlnskjz2ShGXE/8Nk4f6iDdaSdEDpOo+snUf5WqIWtVElWqmTHVRovooUSMUqXEK1AQFaoJs3U2q7uW4Z2FalrpClrpFlrpLujwlVx6SK0/IkafkyFOy5SkV/tdJktMkygiJMkaijDOU9jkDKZ/TtO0FJ0OfUxb8nJKlzykOeE7R4ufkLXhOzqs0tfOcVPmQ4/IByfKIFHnCcfmAVJlNWCeo+xxUd4jRd9mr7lO5s5e/u/t//8nv8813Q5nnOT80fL6+nnl1bvj2tdqr8QV/jHFLyjT4xd3ffOef2Vv37cWLFy9efox4a79/tLz3Dfiz4c/txr4XL168ePnL4NXs5rf5XXMY3/U1+/f8ef4ee/0k8hd3f/Nbsv2bkt+JViCjejV9xkrajBXUmcs5aYaSZwaTZgVx1FrKITuAXfZiNjl+RDm+hLkLf/Dp6kN7Er6ToP6nr4T/8dVv2LfjTUl90Cgnxixij5nLdjOdLWYK4fZWQu2NBDtrWepEEeCsYrGzHB/XD9f1xfFZiPV71FZGujbJtkWiY3ErQ/Pvzp3j3164wN9eufKmoH7y5Bt/liq5TLW6SrVxlVJ1hmJ1lhI5TZVcokouUiGTnFQDlKpuinQ7BbqJHF1HplFJjm4hV3WSp/vI1h2k62ZOGPUkG1UkGqUcMrLZZiaxzop5M0ntfC2p37Uq9+0FInFi8PPwzdxT87ig5zFu+FBt+pBjuRyxXXY6LhGOi8837Cdf1yHScVnqEc/LXB/yLF8yrYWkWgs5Zi8g0V5AirWQBGsBy76joLZ9FuLjBhDmbGK5vYWV9nYi7N1EWwdYb8Wy2TrKNus4u8wM9pq5xJhFHDRPEmtUcUz3ka7OkaEueST19dck9d05SZ2mLpOqzpAnX0vqYjVNmwxySroZkh4GpJ9+GWRABuiWEaZUBqU6lxxJo1Cy6ZYW+qSDPulgQLrmktRd0kKjTFApV6mUK9TJuTcEdb900Sfd9EgXnaqOTlXNoDTTL02MqmKmVBYTUsi4VDAmJxmUBvqlgX6pZ1gaGZYmRqX+tcrdxjmR/XWSupIpqWRM6jklLUzqOs7pUq6pbK5LKjfkOI8knicSxxeynS9lG1/KFl7KWn6m1vC5iuKWjqDKXEWKuYp99koOWNHsskMpNMPYby/kgOOyz7Y4ZlsctC02O77stJey1VnKBieQYDeQZXOi+vX67x++qA7yzKbe7Vgk2hY5lkmVR1KPGgY3teaxVnymFH8tmr8X4f+6/i9xPa/Jly9f8ovHj/nl3btEivDztVF8Ilt57uzgnoqk2VjPkF7DtGFz0bA5axhc0gYfac2XanbW9ZgRyHk9nxeyhs9kDSNST6NMUS9nqJVznJSblMsNbks81XKOD2QX9ySOW3KMFxLJC1nFTa35WFlcMDQjhsGQaTFoWlzUwdxUq7mpVnFFreCcXs6oDqPfCKVDr6LWWEO5EUWhGclxazVJ1moSrNXEWhEctCLYZ0Wwx45kpx3FGjtiLkW9wV7LJnsdW+wNX9d9W1vYY21jn7WDA9Yuttjrcd2FBLiBFJlraTA2MKw3MaNiOKfiuKQSuahOcFFlcF7lckZOcsavgkqpYDxyismwYcaXDjC2ZICRxQOM+A0w7DvIQNAU5dJAveqjSXXRqLppUb20SR+t0s+gqmZCpTOuMhhRmTTqLPItmwTbZq95kG3WTjJ0KZ3SToucokVGaJFTtMoQ2VJEjhTx7++G809fzS5o++evYKB2dO59eK3aRbUapUoNU6UGqVQDVKp+KlUvVaqXGtVPlS6lyoinxoinXsfTpOOp0kdpMKJp08folnoGpI5hqeaUVDEqlYxKNeNSxqQqYFrlesjjrMrmvGQxoo5TrzOYliKuSBo35Bg3JYnbcoQ7ksBtOcI9ieeexPFY9vJE9nJNUrkmqdyWJDr0DnLM7VySNHqkj3qZoVv66ZVeeqWLYWnmokphXMoYkSqGpIp+VUO3qqNFNdOq8unXcfTqAwzovXTrTQyavjzUNh9qmxfa5qfa4l9pixHDZsdrgjrScVnhOoS4Dktsi9g9xp9Vy86PjUVuEP5uCEvc5QQ6KwhyVuPvhuK4vn/Q4y50l7Lc2cgqezvrrDgylhWxR5WwWwqJkXIOSBXxqoUjupOjRi/HdD9Zepx0PUiG7idNt1CiayjXVZSoQUrVKUrVGGXqFCVqlFzVT4YeJFVPkaZnSFdXSFc3yFC3SZPH5MhDcuQxOfIBWfKUXOMjcs1PyJRnZMrHFM57SOWSz2nf/xlVES+oWv2CihUvOBk2K6qLA59T6P+cgkWeRPWC2ervRLnJCXlCunzimUU9y1F1lzh1g4PqJvv1Lfbpu+xR99mlH1G1e4KFKmjuWmKgdvSd1xRvY+kd39vz/Mv7f/vGtdcrWf1PX32dcP5j3VN8NR7q7fPTbzpfFRHvYhQvXrx48fKjxSuqf5S89w34s8B7AufFixcvXt4n31Rb8z+++s3cTdt3ff6fv+IHschKOxaD9eMorefobjS+tW5ypbOQPDOYRmM5FWYYRWYImdYyUqylxNmB7LOXsNXxZ62ziJXOQpa530/V4vvk8/u/u+r71fP+6s9XN6W+7/mS87/j1x90LG5n7phNT1+6xN9cvcpvbt7k13fufKOgfvnyJf/8FUzuaKZKrlAlV6iUS5TLRc/Hl6mSGapknAp1inI1QJnqpUR3UqKGKFWjlKpJitUohWqYAjVAnu4hW3cQb1Ry0Mhjm5nCGjuGCHv3XN13iLP2DUm90A2cO06V1u98rQUrzQf1U1SYLhOGD6OGD12GD7WmS5rlEmvPCoIV7jfvow2Oy0bHZYXrEuy6JFsLKDV9KbB8ybYWkmYtpMTyJc/yZbc9/zvPo57vLmOBG8xCNxRfdzlhnpvbkfZe1lqH2GjFs8U6xnYrld1mFnvNPOKMZo6rCVLVaY+kvkimukK2uk62ukmOuk2u3CVDXeaYHidFTZKtzpGnLlAol8lTI7RLN2PSyqi0MyKdDEs3w9LDqHRxStqoUW1U6AI6pZE+aaPfI6dn6aRX2umSFjpUE+3SQrY8plIuUyWXaZExj6Dupl+66fPQJV10SxND0syQNNEr7QxKFWNSyoSUMaWO0KXz6ZUqBqSeYalnSOroe01Qj0kDox5xPSINTLut9EsVk04DE371jAS0MarLuaLyuCrZ3FRp3Jbj3JNkbksqtyWVe5LCE4njS9nMF2oNE8Ya8s0oMqwIqsyVtBsbqTVDOWkuI9NaSIJtsc+xyLVNjtsmifY8DtrL2GcvY5cdxDZnKZucQE+qerb++21R7fcDl9URrs02zxzlNNukxDJpMg3OGpprWnPG0DxXmn+rFP9b7dcJNZHZm/D/78t/ZKUI0SL8h/QhPpEtfCDruasiuaXCOa03cVFt4CO1gA+1D58ok2dK81wpfqYUH6ogPpBoPpEIbskRmmSaGrlApVyhXK5TIdeolCvck0N8JFv4RDZwXw5xS5J4Jpt4Lqs4p7byc6V4qBVThmbUmK0W7zUNTulVjOnVjOoIJvQKho0weowwas0Qys1gSo2VFJvR5JhRJFkRHLEiibUiOWhFEmNFsseOYpcdNZeiXm9Hv1H1vd3exA578xuSer+1k0PWbmKtvSRZ4VQZEXQbUYzpaM7prVxQh7ikErkmyVyVVC5LNuelgGm3gtHF/YwtH2Mi7BTjQYOMBQwysniQU/5DDC8aYiBwgmppp03a6JE+z0KRXnqkl1Gp5qxkMK0ymZAsRlU2XSqHUjOYJNtmp7WW3VYMmbqcLumgXQZol346pI8e6ZijWXVTr/pYa6USaR1krXWEA0Ylho/DIaOIanXKk6Dup1L1Ual6qVTdVKsualQ3NaqHaiOBWiOBBn2EIp1NmRlFlbmGJmM9rXov3VLFoFQzIpVMyEmmpJTTUsKkKmdUVTGmyphWOZxWOZyTLC5IJhclgxGVzWVPffctOcodSeDOXIo6gTuyhweyl8sSx435xdyef4wZOcFKZzXdKp5rkkK7jNIgZ+iUIbpkwLMfezgr2UxIEaekhiGppl9q6VL1dEgjndJIv06g1FxFubWYCtuk1TKZNC0eaZtnhk2vabPfdtn1DYL6fb/W/xJY6Aa+JalXEuSsJtiJItRZS4CzEvcPeM9e5C4j2t7PBiue3WY+R3QLuYGNHNKNHDYaSdK9JOtBjushTuhTZMkkOWqYHDVMrhohQ/WSojvIVAOUyCTlcppyOctJmeGkXCRfXSJPXSNX3SJX3SdHPSBHPSZTnpEnj8mVJ+TKB2TKQzLlMZnylCz5iCz5iEz5iDR5Tv/2X1O77gXVUR5RHf6CshBPojro60R1waLnVKx8wX45xTF1mwz5mHT5iDT5iOPygER9jTh1lUPqGvv1dfbpm+xRd9ilr7HTLGabmctmK4OV5h5+c+8/84t7fry8u4WXdzfxs7sb+I93/ztRkj9HivyE/eqz7/X5fntG9Ct+cfc3f/SFIK8k+avfha9L6bdbgP4YiW4vXrx48eLlzwmvqP7R8d434L3yfd/Q9eLFixcvXn5ffpcgexd/SamYUHcBR61Acq1gTlhBHLECOWAvYae9mA2OHxGOL6E/AkFt+Dj89H4cIt88Y+5dtfAiwuGYxPe63cGmwd9evszfeNLTf337Nr++d49fPXz4jYL6XZK6Sq5Q4UlPV8l5qmWaKpmgUk1SIVNUyAUq5Dzl6iwn1WnK1BSlaoJcNUiKbiDRqGK/mck+M5U9ZjI7rCNss2LZZO1nvb2H5c6m1yT1CvzckDlJ/Yr9MRb7YywO7UmY26/Zlg+xnrnTVaZLgeWSa7mk2C5HbZfdtst6xyX0d4iBONuHnY4PGxyXDGsBPcYi2s1FNBqLKLJ8qTMXUW/6cdReyBpnHivceSz7jqLa8HFY4C7D1w3Dz13Jcmczq+2dRFn7WGcd9tR+p7DfKOeo7ueYPsVx/UpSz5ChLpCpLpOlrs1WfsttUtQZYnUfyWqcTHWabDVDvlwkTXVTopqYlDompYkJaWFc2hiVDsaljSlpYVjV0aRqqdWl9EkbfdLqkdRfz5rukTY6VBNtqoFm1UiDjHsWKFyiWi7SLiNvCOpe6aZHuumRHgakbU5U90k7A9LEuBQypE7QoTLpUJn0qHyGpJI+aaFPWhiWRkalgTGpZ1QaGbfb6ZFaxhd2MuHbyciCHgYCJpgM6qNJ8rixYpgZu5BbksodOc4tSeOmpHkkdTIP5ChXVSxj6iDjKoZBvY6zejXjegVt5nIqzUXk2CYp9mwdc4FlUmSZZNgmmVYAcVYwB63gr0W1vZRwZ+lv1X//WBLV4a49V3V+xLaIdizKLYta0+aJ1rzQip8rxb9Wir8XNbcYJ1CE//Ol8P988V+IEuH/eCpsE6FJAnmgormtVnNdhXNdB3NRbea+iuCnyuGFsvlUmTxTii+U4ksJ5mOJ5qlazaC00SwTNMq055ibXRxTLRd5KDF8Lqv5VDbwXNZzVdK5LUf4UK3kuSznp7KAz5XinlZMG5oxw2DaWESPEUKjGUKzXk6zsZIGI5wGI5RaI4STZjD5ZhAZViDpZjhHrUgSrEjirCgOWVHEWFHstdew017zjhT1erbZG9lub2KntYXd1lb2viapD3okdaPex6DewQUdxW29jsdqPU9lG7clkZuSzDVJ5bJkcF7yOCMlTEolZ4LGGVs6yFjQMKOBQ4wsGeKU/xBDi4YZ8JukVtoZNjs9grWXQWnlnORyTrI4K1lMSzYTks2oyqFL5VFubCXJttll7WKfFUuybqNXWumVznfSodopV10EONsJcTYSbu9ir1lOkH2UbCOJKk+196yg7qFSdVOluqlUHdSoDmpVJ7WqjjojkXKdTbGxcU5S1xlraTbW0qv30qeyGZByRqWcSSljSsqYllKmpIwxqWVMqjkt+ZyTTC5IBpcljWtygrMqnktyjNuSyB05wl2J544c4abs5ZJsZ0b2MiSpPFxbxsMNFZQE7iRIL6JVYrgo2TTJNI1ymnY5RYcM0yWDdEsfFySDCSlhWGoZlloGpI5uaaJTGqhUhaSbezjszM4br7Fc6iyTbsvkgmHSYdocsF322C7bHJcNzuy4Ca+g/tMyK6mXfaOkXu6sZ7m9ET835Ds/9gJ3Kb5uMCHOBjZaCew0M0nUHaToXpJ0Fwm6iyTdQ7Lu54QaIk2NkK7GyFKj5KoR8tQY+Wqc47qDVN1NvpqkVJ3hpMxQLuc4KRcpksvkqWvkqVvkqnvkqvvkqkceSf2IPI+kzpbHZMojsuQDMuUjMuVjMuVj0uVT2tf9igMyQu3a10T1a4nqkqDnFC15Tt36F2Qvv0j35lGy5UOy5UMy5CMy5QFp6hpH9RUS1BUOqysc0NeI0dfZq2+wx+jySOo8NluZbLCOs9Y6ymqrkmD9L1mmP+egfEGK/OSdrDGLv9fn/HBMIso0+Py+nl2Aaxp/sgXDg/Xj33p9+PoIJS9evHjx4uXHzHe5f+rlz573vgHvjR9C8syLFy9evPxlsj/GorvR4Of3fzt9/Jc8Y2yd40eStZTDdgB77MVsdvxY4ywi3F3I0h94zfcrXl8R+q4E/TdVv3+f2+Dn2t/p6/fHzDYB/Pr2bf765k1+fffub82f/l3J8H93N/K1JPVlNkkc1XKeKg+Vnn+vlEtUykUq5AKlcp4c1U+q7iXWKOegUcIho5BYM59DZjYHzHT2mSnsto6y04pnm3WIzfY+1ts7iba3EOJEvSapv30Od6rlw2bHJdR1WeU4xNkucbbLQdtlh2xRvOwAACAASURBVCfBtsJ1cL/h/y9zXVIsHw7YPpyw5jNt+DNm+DFi+NFoLqLH8KPP8CfX9GWHM5+NznzWOPMI/z0kteHjsMANxtddToiznnB761zt93Yzi8NGM/FGJ4keSZ2ixzmhpklTZ9+S1Dc5pkc4bHSTokdIVZNkqGly1DmO6RaOGnVMSjmTUsmE1DAljUxKM1PSxBlpZFwaaZR2mlUlHarOI6laGZiT1LNp6m5ppVU10KLqaVDVNKkGcuU+1XKRarlAjczQIcNzkrpHuuj1VH/3SrdHVDd5RHUH3VJHp8qgXWXSrjLoURkMqEx6pYFBqWdAGhiUWsalngmnlvH5HYzP72BiYQfDCwcY8D3FxJIezoZ2c3ZlP53zKjktmdyUVK5JFtcli5uSzj05wXVJZkrlc00d4q46wE0Vw1m1hwm9ky5jNXXWPMosk1zL5IRtkWaZ1JkmJy2TEmsRxVYIR60Q4q0QDlnBxNjLiHSWEeYEEeoEvVNUz/+RLMgJdG3WOxZNpsG0YXJNGzxRBi+05pdK8a+UYtTwI0OvJVL5EiRCuAhRIvzjB8I/PhDyVq2iZp1JnrWAK3oFl3Uod9UyHusA7qhIHqnV/ETZvNAmnyjNp+LHF7KCL2QlV+QY3dJNu5yiWSaokQvUyEVq5AK1co6Hsp97coiHso9PZT3PZR0PZT/3ZQdfShhfSAjn1S6ea8UNQ3NZ+zGq19NthNFkhlJlhlBshZBnhpJkhZJhBlNiBZNnBZFuLSXJDmCbs4i9diix1hoOWmuIsdaw145mtx39hqB+laKerfr+OkW919pOjKfu+5WkLjb20acTmFQJXFPbeKLW8ZFs4J4c5pqkcl1SuSoZXJIczks+Z9162pw2GqSGsWXDjC4d5lTAKYb9T9EkLYwEtNFi9dIqnXRIH4PSyowUMCN5zEg2ZySbaclhQnIZVbkMqwKq9R7SLT/2m4dJMFPI0VX0Shu90vVbgrpHOumUDrKMnLljY54bxGYrnUTdTK6RTJEup0L1U656KFedVHlS1JWqnRo129ZQq9opU21kG/soNCMpM6OoNNdQZ0TTYaxnWG9kQm1iVB2hTxUxKGWMSimTUsxZKWJGCmb3hxQxLWWclxyuSCrX5AQ3JJlrksBtSfTI/llh/XHQYWZkG3dXlHAv4iSPd9XxaGs1n195yBd3nvE4e4w+OUyzTNIsUzTJNE0yTYecolMGOSOFTEkBw1LPsNTRL820qFLSjeOkmUlkmInscWwSHYtKax4tlkuzZXLIsVjtOMTYLtud2cVT0Y7LKtf5nQulvHz/+LpL8XODWeyGEuCEv0NSb2CFvYlV9lZW2dtZ7Cz/Do8djJ+7nMXOSkLsDWyzTpBg1HNCD5KuR0jWAxzTw5zQw6SpUdLVOJlqknQ1TLYaoMAzfzpLDZKme8hSpyhRr1LU5zkpFzkpl8lX18hTN8lTd2dFtTwgW56QK0/Il8fkyRMKzIdkyiNPkvrZXJK6fuW/YHT/3xIjQxyQUQ7JBDVvieqaqBd0HHhBT/xnzCT9e8r9bszJ73y5R5lcolhukS93yJF7pModktU9jqoHxKsbHNINHDCq2GecZIuZyUbrBOusJKKseIL1S4L1M7apT0iRL78RH+v7FdXvk/0x37yo2Ttz3osXL168/CXxTY2UXn6QvPcNeC94BbUXL168ePHywyXcWch22591ziJWOQsJ/pFIG8NnVlIP1I7yP776zdy86W87r/m+Fy6sdGzCv4OoVnq2ovyXn37Krx494lcPH36rnH67vvw/3f1v/Ke7/23uZ3pWe9Qzm/iqp4b3CsUyTaEaI013kaJbSTIaOWLUEGuUc9goJc4oJt4oJNbI5bCZwQHzBPvMY+wxj7DTOsw2az+b7d1E21sIciIJ+A6Seq3jsvy1GdFLXYf1HjmwxnEJ+xYxcMzyIdOaR7Ltw4ixiEvan/Panz7Dj3Htz2m9mDzTlzh7ITH2AnbY81nvzGelO4+lv4eonu8GsdANZZEbTpizkXXWETabx4kxajhkNBFvdJCo+0jSQ6ToMU6oKVLVGdLVeTLVZVLUBPuMJg7qdo7qgVlJrcfJVNPE6xpijTJ6VAlTqoRJdZJJqWBSapiWOs5KLeelmi7VSrOqpVVV0S2N9Es7vW8kqb+u/G5StTSqGmpVJfWqnnap9Ujq89TIeerljEdS99AjXR5R3U2v9NArPQxIK0PSwrC00CMNtKoWWnUBbTqTXpVJrypkQOoZUCX0yUn6pYZ+qaFPaphY0D4nqPt8x5hc3M2ZoA7OhPVyZkUvN6JOc0HyuCj5XJEcrksW11Q61+QEVyWDu5LIbZXAbbWfKbWPMb2bQR1NhxFKkxlClbmMQnMxabYP9aZBs2lSa83z1ICHkm+FkGSFkGCFsNUOZoUTTLizjOXOMkKdIEJeE9X+P/AUtY+PwxLXZqNjs8+ZnctdZpkMmgY3tcWH2uRzpfmF0pwyZt+D9lur6NUHCRc/NoofJTuErSJkSDzJZiQJnvneRZYPo3oJj1QQD3QA97Q/N/RyHqtIfqYsPlH+fKqW87ks5zOJYExq6JYuuqWPFhmnTs5RJ+eolXPUylmeyB4+lyg+lY08l/V8Kmv5VNbymUTwEwnlCwlmUk7wpdL8VCmuqAjGjHD6jHDajTAazFAqzBDyrWWkW0vZawcSYwWQaC0lxQokwV7CJseXdc5CopyFbLVDiLHXstuOZre1lh1W9JygfjWLejZFvfm3UtQHrF0csvYQa+2l0NhHj97PuErmtErnmhzkqdroke5xXJcTXJMMLks210L6KJYiaqSCJqmnTmo4HXyGBmmgUZpmJfWSNlrMDjrNLpqlnjKdRYcqpUsVz8peVcyw5DGi8hhR+QyrItrVSdIsf/ZaW8nQpeTpWnql3SOp36RHuuiSTnaZ5W8cKxutXIp1OflGCoW6kArVS7nqplx1UqE6OanaKNXNlOgmqlUTFaqLUtVMgRFHvhlBiRlFxWuSekhvYFJtYkxt5pQ+SL8qZFAKGVZFjKtCzkgB5ySPC5LLRcnmokfiX5YMbkgyt+QYtyWJ23KUK5LBB4H7+Wn0ST6IzONmdAP397XyZH8Tz3IGefnyJc+aL/KkcJIzYd206imaZYJmmaRFJj3SepKzUsRZKWRAWmlVZVTqNKr0CWp0CjlGIilmLAesVRx0LErs+dSY/kQ6/nP7aLnjsNVxWeu4RDguy12HIK+k/pPxqup7VlKHEeCEs9RZRZAT8U5JHWHvIMreRai1nqbCjN858mahG8QiN4wlzioCnUiWOtGssQ5wwCzmuOojU42TqaZIU+OkqSmPoJ4iS50mR50hRXdQqCYpVFMUqenZ6m/dT6mc46Sc80jqS5yUyxTJNQrUTQrUbfLkLnlynzx5SJ48okAekiePyZGnFNiPyJInZMkHpMsd0uUu+6WfPdLFPuljvwxxQEY4JOMclmni5Cy7pZNNUsYWqWSb1HI+5T9Q4X+dPHlCvtynVJ2hSE2Sr0bIVDOkqXOckCscV7dJVrdJUpfIVqNk6CHSdB8puotYo5aDRgX7jCLC1UvCjMfsVB//Tkm9UT9878fLHwPtWGjHeu9tSl68ePHixcv7wlv7/aPhvW/AnxyvoPbixYsXL15++Cx0fQhzFhDmLiDgR5KifsWrmXf/9NXsnLtXdbev13yLCP/r3VwaJZaj5qbv7XtHODZbHYs1jk2YaxP0LbL6VYr6/6+UfltQfxPPapOokCuUyyWK1Gny1Tg5apgM3f+GpE426kgyqjlslJJglJBoFJFg5BFnZnHYTOegmUKMeZS9Vjy7rINst/axwt5IkBNFgLMSfzcUXzfoW/dLtON+4+e+TQqscFzqzHkUW/MYMHy5pxZzWy3mrPbnolrCNb2ESnMRaZYvSfZCYu2F7LYXsNGZz2rn96v8Nnxma78XuqGEODvYZuay2ywlxqjmkNFEnNHOEd1Lkh4kWY9wXE2Qps6Qoc6ToAfYbdQQYzQSr7tJ0gOc0CNkqAkOGKUcMguo1vlMqTymVAFTqpgpKWVKyjktJ7kg5UxLFU2qk1ZVRbuqoVda6Je212ZSd74hqjukiTpVSbUu56QupkE1kC+3qJHz1Mg5amSGJpnwSOpuut+S1N3Sy4C0Mywt9Eod3VJPuzTSqkrpVZn0SQ2jUk6fKqZH5dCtsumTEsZ92pmY387g/AH65w8z4dfF9LIepgO6OBPWy9nwXlqkmIv+hVyQPK5ILldVDjclnZtygtuSzA11lBsqnpsqhtN6PWM6jAEjlE4jmCZzGdVmECVmII3mEgYMfzpNX9rNIJrNMGrMMErNUI5boeyyQ1nthLLSCXlDVId5RPUS1//3Og7+HIlwbba/Npe60TSYMTTPtMktPY9a06HFsNljWxy2IhnW8YyoI4yro6SaG8jVDXRIOyXGHo55HiPbMpk0XG7phTzU/jxQi7ivF3BJr+QDtYLPJYwXKozPJIx7cpApKadf2uiWZlpkjHo5S4OcoU7OUKum+VQ28oHs4bls4LIc51NZxyeylmeylZ9KCF9KMF/KUv5K+fBMLeOOCmZSr+SUsYI+I5w2zxzqUjOYcnMpxVYgh+wlbHAWs97xY42zkGiPoF7lLGC5O5+NzjwOWSHEWmvZb0W/kaB+JajfTlG/qvo+bO0hztpHvBlDuz7AqIpjSqUzI1lcluPclnhuqDiuSxLnVC6XJJtulU+JFHFpQykzK85zOuwcU2H1TAaN0SDNDPqO0iDtNEsT3aqCblVMi6qhTdXRrcppVSXUq0LqdAH1uoBmXUiHKqFBVbLHXsJ6J4AkI58C3UCftNMnXb9Fr3TRKW2EO6vfOEYOGB2U6FKKjBMUGMepUL1UqC6qVDcVqp2TqpVi3UiRrqdItZOsG4g30zhuZLPXiiTTXEWeGUG1EU27sZ4WYz09ehODegtjehtTajuj6gQjKo8xVcikymdKcjmrsrkkmVyRDK5KGtflBDckxSOqj3JR4vhiWwd/taOJQdnIw131PNnfxNNjnXwQ38YXN2bHW3xQMs0HJ09zxreeNnOCVj1Ki0x4GKdFxpmWEsbUEXpUGu0qh3qdSrVOplYfpV4f4aQRT4a5j+P2AhJsP3bZSzluvZnEXe1ZKBXuOgR7BfWflN+u+l7BCnsDy5xIQpxowpx1hDsbWGFvZqW5leNRxUTINuLCMrjR8ox7pz7lxQc/eef9KV83BH93BQFOBEHOWoKdDay297HBTCTWqCRbTZGrTpOjpslSp8lUM2SpM+Sos+Sqc2SoQbJUP8VqmmJ1mhJ1hkw9SIk6Q5lcoFwuUC4XKZfLlMolCuU6BXKTfLlNntwhXV0mVx6RLXfIkyfkyRNy5DHlvh+RJjdJlUukyhXGD/wNgzv/DROxf8c+6SNGBunf8Wu6tjxiOrmJe5U32CglbJZytko126WO1oiXFMoDyuX8G5I6Q41zXE9wTE+SoKaI1WeI1V3EGmXEG5UcNkqJNSqJN2o5bFSw3ygmUv8Va/SHROpHb4npL34L105978eMFy9evHjx4uX7xyuqfxS89w34k+IV1F68ePHixcuPC9fnm+XhD5m3q/z+6Svhv381Ovfxf737D1ySXM5LNqdVBuXG/u/l+8baFvtsi02OxTrHJtKTql7l2sx/xw3wVxcE34ek/uevmJPw4w2hVMhlyuT8G5I6U/eTprtJ0x2c0C2kGA0kG7XEGmUkGmUkGSUcNQo4YuYQb2YQa57goHmM/VYCe63D7Lb2E+JEsthZjp8TwjzXH9dd9Fs/l7/rS4C7iMWu7/ewT31oM+fTZyzgmVrCB2oJ15U/t9US7qsA2gx/is1F5Fi+HLd8ibcXssdewBZn/u9d9234OCx0Q1hlxxJlJ7HVymGXWUKMUc1Bo4FYo40Eo5ujeoBkPcIJNckJNc4ho54dZjm7zCoO6RYSdBdHdR+xRgNbzSPsNU9QbpxgQqUxqTKYVLlMqXymVRGnVTEzUsgFKWBCHaVZtdKmauhQdfRLm4f2ubrv/jlRPfv3ZtVAhS6lRBdSpSupUV0eST1DrZylVs7QLqfokW66pHNOUM/S60lUt9Gn6ulTdfSqOtpVPe3SzIjUcEoq6FX5dKtcBp0c+iSP84FNDC4YpN8dZNy3k+nAbib8OpkO7GJ6SSeTi9rplDKapIAGyef0vByuSSbXJYMbksZNOc4tSeKuOsg9tYazOowJHcqwEUK3sYxWM4hacymN5hKmPPXu/UYI7UY4jeZyaszlFJlhHLLDWOssJ8IJY7UTyqo5UR1MpL2cVXYogc6S9/6+9H0R6tpseC1NnW+Z9JsGPYZBuzmPC9qfc9qXM8Z8DtoWo2o/kyqZaXWcdHMT8WYmpWqUHlVFhxFKi+FHq2lxT8/jjvbhjvbhoV7Abb2Yq3opd1Uon0gEP5UQXkg4VySZs1LEmNTQL9U0zVUxT9Eo01SrSR7LXh7Jfp7IXj6V9Xwk6/hEonkh0TyXtfxMQvm5WsonajU31Qbu6lCuqDAm9EqGjBV0GctpMUNpMoOpM4PINwOJt5cQ5C5ggTv7XLo+LjscH3bZ80iyfThgu0Q7Nitcm9VOMFvtDWy1N7xDUM+mqGPmUtSzVd9x5j4SzP2UGwfp0oeYlAxOqSymJJtRlc85OcFllcRldYLzKo8BVUyJKqZxXiMX11yhSqqZDpmhThoZW9rMaEArDVLNObeECSnllCqlV52kWufTpyppVeW0qnIadCGNuogmVUybKqVdlbHPjCXECSTRqKNQNdEvHXOV/X1vzJjvols68XWi546Pxc4W8nUNRaqWEiONIuMEpbqcatXjqflu46RqpkTVU6zrOGKc5ICZxEEziTgzhQTzBBvsQOKsMI5Za8gyN5JlbqNJb6Vf72Bcb+W02s6M2slplcCkymJK5XJa8jijcjgnmVySdK56ZlJfl+PckmNclTT6JY5qWUO9rOVpUicP4nr5MHeQDzP6eJbdz8uXL/ni/sc8rZnhafEYIwu66LDH6bKnaJFRWmWMVhmhVUYZU5mc0tsZUon0q1wGVR59KotmnUSjjqNDxzGpYskxo9ltBxFnhZBhRbPPisLXDWKBG4CvG8RGK4BQ21vx+6fm9arv5c5aVjgbWGVvItxe75HU6wl3NrLS3kz70QJ+NbOZCNnGrfZn3Gh5xvWGD7la/yEfXPiMly9fvpGG9XPDWOKsZqmzhmXOBkLtrURZh1hnxbPJOsYx3UGemqFAzpEn58hTF8hRF8lV58lT58mXGY7rVnLUECXqDKXqLPkyQZGapEwuUSEXqZBLHq6Qp6bJVFMc1xOkqhly5S758oACeUi+h0J5SMWCG6TKRdLkMhlygxz5kBz5kJP+t+jf9iv2SR9Du3/DhaxqHjZmcq8mhwfl/9kjqivYJnXsVC2sseJJMuopUacpUOPkqVNk6wFO6FGO6TGO6HHi9DQJRiWxRikHzUL2mTnsNjPYYR1nq5XERiue5fopK42rhBvnv0FOf06yh/X6Eraz8b0fN168ePHixYuX7x+vqP7B89434E+C0to7m8WLFy9evHjx8oPi1Szyt89p+hoTMHwcZiSLaZXBmEplSKVQYO5mufPt1dXfxGbH4rhtzonqnY7FZsdim2Ox6BsS1T+9H8f09PQfLKhfJcVfzdvO39NGhVyhTC5QrM5QqCZINCo5YpSTYJQQbxSy04pll3mYXeZBIu2d7DEPssPaOMd2az0b7TA2eFjnhLLCCfzW/eDnLiTEXcwy15+lrh8B75DY34Vqcx4DxnweqsU8V0v4UC3hiQrgjgpgSC+m3vSj0vSjwJpNUyfaC9lrL2CJ+/stwJjvLmWps45lzmZW2YeJsmYl9U6zmL1GBQeMurm51K8k9QHdzBazkG1mMdvNUvYZtRw2WogzOthvVBFp7yXaPsgRM5EJfYxJfZwJlcqESmdKZTOt8jijcjkvOZyXQo6YyeQYJ+hQtXSpxndK6oG3JHW7tFKqiyjUuRTpOipkiiK5Sq3MUOdJuNbLNK0y/A5J3TM3o7pXmuiVWUndqVrpk04GpYV+VUG3yqNL5THpW8bVoG76fEfoWjjJ2aB2Tgd1MuHbyYRfJ5O+7UwubGfKI6mbpYibUdNMzGvwzKXO4KakcluSuScJPJa93NSbOK0jOKVDGDLCqTBXUGyGUWiG0GKG0mMG0GwupU2vpslYRaW5gmJzBbFWONFOOGuccCI9onqDvZrNdiRb7Sg22hEs+wNe13+uRLo2OxyLBNsixzIJc23WOz5UmQbntC9X1SKu6Plc1g5HrHWckVRmJI0uHUuikUq9bqJTldOlDzFkrOO+2sAzFcyHyuWRdrmmAzivl3NHhfNQreCxWs5T2chLCeaGJHBBcjkn+UxIJU0y7qljnk26lqsJ7sgRrko6H8oOZiSLpxLFZxLNC1nDY9nNz2UZX0ooH6kIbqnt3NSR3NLLuaCXM6ZXMGSE02OE0WgEk28GkW4tZ4+9mG32ErY4FhscixO2yRHb4oDn/XaTY7PGszBomec9N8wJZZe1hZ2vJahfF9SvUtSx1l7izRiyjBiqjIP06YN06wT6VSZDKodTKo9JKeSs5HFBZTCssmhR5ZTok9SoUmqlnHKpoErqqJcmGqSFBlXNoCrmtJQxLSeZknJOSTmtKoNW1USXqqJdVdCiymhWxbSoEtrVSTrUSeLMw4Q5S0kyqqhWxb9DUndToAveODZijCYqdBZlupxynU2JkUa1qqdW9VCtOqlUrZTrJk7qBo7rerZa8ey14tlrxbLfSuCQmchBcyNrnYWsdvxZ7wSy1Y7kqLmVMmMPPTqeMZ3IhErmrDrCjErmtMrkrOQwI7mclywuSiZX5iR1CjfkGNNyknvRxyiR1eTKKj5pOsPH1ZN8VDrKs/whPqmd/V345aNPeNZ8kUd5UwwuGKTLHaPVPEWHOUq7DNMmQ7TJEGMqn1N6B30qgQGVwymVw5jK4ZQqo1uV065y6VGZDKgCGnUqeUYyJcZRanUiW/UmAo2V+EkQz299ws8fPEJp/TsrpL18fyx0Awl2VhPqRL0mqDez2t7KCnujp+p7PSvsTYSrDfxP5/93/u7sf+V210fcbH/GjeYPudbwIVdrnnK58gMulj/l0wdfzN2zct1FLHFWE+SsI8Lewxorhq1mMtvNVLZaqeywMknTQxTKBQrlEkXqAgVymTy5QoG6SKFcIksNk6a7KFVnKZMZyuQcpXKWMjnvSVKfp1xmOClnKZbTFMgVctV18jyJ6kK5R6Hc9XCPQrlPoTyk0v8paXKJbLk3J6lz5EOaVs+wR7rYIMU860zmcUsaH9b/A+skj3tl/wuX88o5FjBKsVwn2Fk3ty+XOVHEGmVk6j7SdRfH9DCJepgjRtecpD7wlqTeYh1loxVPuH5AuHGG5eYYO/T1OTH9tZz+7A2irLz3fux48eLFixcvXv44vH3vzMsPive+AX90lNbv/UXixYsXL168ePn+6W40UKbBz++P8/l9zWD9+F/UorQ4az0j6gSDKoUenUS7PkKDjmW7vfo7P1akY1NomWRZJsm2SaI9W8UbZ1ss+R2V35/fn70Q+K6C+p+/ggM7YufO196W1KvN/Wy0jrLROkS0vYPVTjTLXH9C3MWEOUsIdwJY4QSy2llKlLOMBe58opxgttor2PYWW+0VbLHD2WyHs/Bb5pfPd+exygkk3AlgubOEEHcxQX+AqF7ruFzQC7in/PiJBPBCAvhEAnmiAhk2FtNr+NNq+FNt+lFkLSLD8mWl48PCbxDUS915LHZ9WPaOinsfdzH+zioCnDUsddazzNnCKvswkfZRNluZ7DAL2WOcZL9Rw2Gj2ZOSHiDGqGOjlc1mM29OVO836jlkNLHbLGWlvZ0IezexVgwD+hBDOo4RfYRxncKkTmVSpTGt0plRGVxUaUzqeGLNOLbb60mwdtMldXOCelZSd/5W3ferjxtUNblGFtk6g2rVyUk5Ra2c9Ujq09TLNLUyRftbgvprujwCu4VBqWVQWhmRJoakmSFpYFzKmJQ8xu1SBhd10eUzxtnAVi6u7GAmuJ3pxW1M+bYxOb+NyQVt9EgFHVJGkxRyLSqfdinhkuRwUbI5J1lMSx7nVSIX1C4yjWQOmHGssaMIdkIJcoLZYQeRZAVQb/pTY/pRZ4RQb6yixlhJpbmSLHMl6+2VbLEi2WFHc8DazD5rI7vt9eywo9lqR7HSCWXxj6jq+xXhrs0Wx2KV8+b7S5hr020a3FZ+3NYLeKoWk2XNY0ayOCdZXJQMjprJ1Otq2lUx/SqHMb2R/4+99/zNK03zM+/nxFelUmYQcxZFMYg55yCSEikxScw5RzEnMSjnQCpnqVJXlSp1VfeMPd4ZjIG118a67V17sWsba+wHA2MY2A8DzD9w7Qe+YlGhqqvHXaOd6vfDBYmEdPi8z0kPz3V+9/1UxfJUxfNMJfCB2sNNLZw7KognKoinKoDnyo9PlTefSBhPJJObzjLO8zLKsDPZOixLHLcv06AWeZAVxldlyXyy4yBfSCgfSwSfy16+lDC+lhCeSgqfqjA+VmF8qEK5raK5oYWwqvlzRfNnRPen3vSlS99Do7GPXn0nTeZWjhs6vaZOpWlQapnkWyYZGyR1uG0R6LDweu2662/7kWrGO8t8vymoi400avR0mvQMOvRM+vVsjms5zGhV65J6WdVxWhpZUC2Mq2OMqXpaVDdtqoc51cbCpk6m3m9hyhxnUYZYln6WVBNnpIWz0sYZaee0dLAgHQypEWalh3HVxbjqYlg1c1w1r704oNrpU/0E2LvJ01vpUc0/Kqkz9dH1z7nbDqBJDdKp1dChNdOlHaVdq6Zfq6dXTdKtxuhUI3SoAaq0QZLMA8SY2USamSSZWSSbGZQZhRwyisg19pNhepFn+hBjeRJheXPICKFHj2BYj2FKy2RRZXNGHeSSHOaKVHFBGrkkdVyRY1yUBq7K5CmDsQAAIABJREFUUVblMLellCXp51F8KdUSSKp4kShefDZ8kV/1nOWT5mW+fvgx3333HZ8u3OGT0Rs8LZtnYfs8U5tPMrn5JAMyzbjMMypzjMo8y9LBmGpkXDUwLBMMqhOMyDyjMsu4TDMp00zIKBOqmyV1lJPqEKOqlCKVyv9yv4bUkDw+uf0lnz3+mu8++3z9HuuqHvfzstXhhpcdgo8dhr+9lwB7H0F2NCFWLGFWPOFW0nqpb38jin91/b8QKNEESyz3xj/hzvE3JfX1lg+42viccD2VrQ4v9E027zl24mftJ8ooINYoJcEoJ9moIk2vJVNvJF/volZdpEmu0yjXaZLrNMgq9WqVBrnBMXWOI9okteokzXKJZrlIq1ymSS1vENVXaZcbtMk16tU56tQl6tR16tUNGuQ2DXKfRrlPgzzkqNyiQl2nQl2nWu5wTJ5QIx+sS+qhoO8IkVICpYBgKSZUDrFHjnCm/Dfcba1npa6VCrlIo7pCnbpAvt7NbnvP+ry624GkG0cp0WYp0BYp0rvI09vI0ZvINOrWJXX8BkkdpC8TYJzE35ghQbvulNMvpfSLdUqcFMkzHFbBOz+GXLhw4cKFCxc/D+/aQ7r4e/POB/Cz4voFzYULFy5cuPjlMT9w5kfTub9+lPfOx/gPxYwqYVI7wHGtkAEtj249mxY9nWjL/w/azjHToNvQaTANjpkGFU4if4/0fymV/1BBvVFIi8gbX+ubbDY7NuNjfy+l/W03Am13gmwPQmxPwuzd7LW9iLS82ep4nyQriCQriGQr+BWSrCASrSASrEC2Oragb7JxbHp7GW1/240w25MQ28Mpq3fh40xVu//E8t+abaLZJhnpJvP6Zp6qrfxG3PlO3Pi1uPOpuHNZ28UZbRfz+k5G9R30GNuJtN8j2H7vje0F21vwt98nzt5OhL2VQPt9PF+T1FscXmxz+L0hqQOtLEKsAsLNUuKMWpKNZqekHiZb6yXBOMo+8zCRZuW6qE7W20jTu4g3juFj78Pf2k+wlUiHkcqslsGclsWclsO8lseyOsA5VcYFdZDLqoQrqpJWPZFUM55kM4pUM4ZqvYQpGXMK6tG3COqJV76u1I9QrVXQrNpok0Wa5dp6irpfztKuFuiV5Q0J6o1/TjIlE0zKKNNynAUZZlGGWJJ+FqSPBenhtLQwok0z4ZhnShq56nucCztGOL9lgIvb+rm0Y4ALO4Y4t3WEC44hLlotzEs9Kz61nJajXJUarksVq1LOQ8nisSSwohLp11IpMRLINsPYb4WQYgUxpu9mVN/BoOHOkLGL43oIQ3ow/XoQ7XoUaWYURUYi+UY8uUYsWeZ+0q1oUqx9JFp7CbH9cHPsYscvUFL7bEgLv06QbdFt6HwkO/lYvc8XsosRLZorcozrUkOuGU+/amJMHWVWHeGWyuaJiuexSuS+ZPJAsngsGTyXWD5QwXykfPlE+fCp8uIz8eSJJPKBpPFEspiQWYblFD0yR5PM0/XeWUb87/DVxFm+nL/KIdnNlPhzw5HHBxLJlxLG5xLOZ7KXTyWcD9Q+nqm9PFbh3FZ7OKmFMKmH0KLHMa5FMq97cVHXOaXrzBk6o4ZOn6nTZhrUmQYFziR1km2y3zbZa6+1V/DeMDc7HNvZ4diOvskm0PYn00wi00xaF9RrZb7TqTYyaNAzadOz6NGzGdJzmFTlzKkaFtQxRlUdx1UjJ1QLJ1Qbc6qNdq2ZGq2bGelnXnWzoJqYUkdZkj6WpY9l6eSUtHLKKaiXpZMl6eSE9DAux5mRHiZVN2OqnVHVxqTqYEp1MKp6CbK9SDMK6FdtzMo4M87zdCPTMkWgHbj+WaPMIvq0Wnq0Y/RpDXRqDQyoega1BnpVDz1qjC41QrOaJsUsItEsIM7MJs7MIs5MJdfIIM/MoNjMoUzPp9SIpcT0o9oI4pgRyTEjkmE9jnktgWUtmZMqj3Mqn2sqh2sqm2vqAFflENeknMtylGtSzQ2pYlWOcEMqWdEqmJIyvix7RrS489nUdT4bucxnw5fW73OfTK7yq5lbPMyeZHb7SWa2nWR660n6ZYJpe5lRWea4LDMjE/TKafpkmQFZZlAWGJQ5RmSGUZlmQqaZcl7XZmSEs3KUFSnhX1z8j/zu7n/lgytf8PGtL/n04Vdv3GsnB1zPQf6YbHXsYqvDjW0Od7zsEHztPc4E9ZqgDrViCbMSCDeTiDBTCLHi10p9G9H81bUo/sWl/7zej/rOyMfcGvyIm30fsdL9ITfaP+Bay3OuNjznSu0zkrUyIswctjm88bFiiDWKSTTKSDGqSNdrydIbydFbydM7KNOmaJDrtMgKzXKDFrlBk9yiXm7SIKsc1Ico1QaoVnO0qEvO9PRl2uQ67XLjFRrUeerUJerVFRrUdZpkhQa5S6Pc55isUqWuUqmuUyf3qZPH1BuPqJInVMtzauQJRXISP8kkQHIJkkJCpIRQKeNM+W953Pa/UyQzNMoV6tR5jqozVKtlKtUCEeaba3Zvq4gE4xB5ehtZRgMZRi2pRhVJxmHizYMbJPUJAo0T+BvHCdenNsjpzymVzymRz16hWD4lQj/9zo8nFy5cuHDhwsXPg6vs9z9a3vkAfjZcgtqFCxcuXLj45dHQ3PSDAvSl/PxTWgekmmEMa/n0a7l069m06hk06KlUG4mkm3t+0jYibItZQ2fI0OkxdDpMg1bTIOEnpNL/9nd/vb72+kMF9d/8TtZ7UG/sR72xCk6w7UGIU0qHOsV0uO1FhFNOR1u+xFl+bHNsIcMKJd0MJcMMcxJKhrn2vTQrhEjbd327bo5tuDulz0u2ON4nyvJmn+3FXns3YbYnwbY7AbYbvvYuvH5EVGu2iTL0Nz5vVFQU/+lBAd/ILn4jHnwlHtxTbqxobpzXdrGk72TE2EGM/ap03m9tI9LeykHTjXxrF2nWDmLtbez9UUntz047eIOkjsbLjiXYyiPMLCbOOEqy3kKG3kOcUcces5hws5S9Ztm6qI4xjpKoNxNtHMHTDsXbjsDPiqHNiGNKT2RKT2ZaT2Vay2BWy2JOy2VJy+OCKuSaKmBZyyLPzCPZjCbNjCHDjKVWL6dVO8q49L4lSf26rJ6gU7VSaORTrh9iQvVTK7fokwv0OyV1hyzSIScYlxOvCOqNknpaRpmWCeZllEUZYEn6WJJelqSHUZlnUsY55RhgSuqZk3bObe7nwvt9XNzax8Xt/cxIHaueU1ySei5IE5ekkXPSzHlp4pIc444U8UySeSaJPFfxrKoEhrRk2oxIKoxASkx/qgwPBvUARvUwjht7mNJDmdJimdBiGNBSOWSkUWKkcMBIosBIINeMI9vcT4YVTaoVSbgViIfDHTfHrl9kknrrj1RoeMmEofG1ePONuHFB38RVqeVcWDJpmg+LO2sYU0dYVoe4JaU8UwncU1nckkLuSS5PJZVnTj6QWD5W/vxKufFCufOFuHNfsngi2YzKIoOOsywEP2Us4BbjgTcZT/iQr5eu8vWZFZ52X+PFkUH6xJ9VCeYjSeAzieRTieS+ZPKh7OMDFcFTFc4dSeWcyuKkFsZtTeOernFD17ika5zWNeYNnQlDZ9DU6XJK6kLLJMsySbFNYm2TCNsi2GHh65yfHY7t7HTsYJeTzc5qEMFWILlmKrlOQV1oZFJpZFKrZ9GiZ9Ol5zCg5zKq5TGrahhRx+jU6unWmhhTLSxKG4vSwYR0cUzrZEr1Myc9nJVKurVqFqWXZenjpPRxUtpYknZOSidL0uXs8d7NlIyyIL3MSi8z0suEamNadTKtOplRXeQbB8k0DjCgOn5EUk+yfUOf2HY1yoBWz4BWz6BqYkS1clw1M6Qa6VP99KpR2tUseXoLKUYhyWY+6WYh+800co0sss0U8s1kSox0DutZVOt5VBgRNBuh9Ov7aDGiGddSOa0lc16lc1llck3lcFNyuC153JV87sgBbkoJt6WEFankmtRwXarXJLUcYV5GmZVJPi3P5cXyLT6fuc5X1x+vlfr+4HM+XbjLp4t3uZ86wbz7KebcTtIjI/TKcWY2TTIqy4zIMtMyQY+aoVUt0qkW6FEn6FNzDKhZhp2ielymmHRe52ZlgmXpwV+i8JY9a5L65tsltYi883P8l4DDsYVtDje2O9zZ4fBgl8MbLzsYfzuCQDuKYDuaUDuWPRsE9T4zjWgzkwArmgA9ir+8Ek2EpPGb8X/HtyP/hmvNa6np620fsNL1ITfavpfUl2ufcTzuImlGJVl6A/vMHPaZOaQYFaQbtWTpTeRrXeTrnRTpPRRrA1SqRZplhVZZpcX5Z5PcoUFuU61OU65NUKVO0CyXaZfrdMiN9Z7UHbKyTrNcokGdo15dpkFdpVFdp1nuUC/XqVFXqVbXOCa3aJBHNMhjauUZR/XHHNUfUyV3SZQOfCQNP8kiQPIIkiJC5RB7tWo8zVjijDLq1SWOqbNUq2UqtBMc1mYp0yZJNepwt4M3zLs3+iab7Q5vos180oyjpBiVJBplxJmlxJiFRJq5BBvTBBhT+Bu9+BptztT0Szn9KSXyK4rlEye/Wseyk975seXChQsXLly4+Hlwiep/lLzzAfws/Kk8mHbhwoULFy7+lHhdAv6QpH4pO/9USn8nWiF06Fm06Ok06KnUGEkcMeIpMWOIt4LY8XtKVfcZOsu6xoyhM27oHDd0MqyfNndvW4f9WO/p1yX12/7/xp6anvZ29jql9D7b2ymmfYhxyukEy59kK5Adjq3kmnvIMcPJ3UCOGU6OuYcsM4wdTrm82bEZf9uN3Y4d7NowN/GWH7GWLzGWD5GvierA10T1xjmYHPjh4/LlZ/rrxK18Ix58ojx4rNy56ZTUGdb35cczrB2kWNvpNLxoNDypMj0o3SCpXyapg+z33yj3vcXhzXanpN5lh+FuR+BpR+Fl7yfIyiXMKibeOEaSXk+UWUaIlU+oWegU1QfXRfU+8wh7zRJ2Ovxwt4PZbYdTYu5jzIhhTI9jTI9nTE9kUk9hWktjRktnXktjSU/hvJZCpRFBnpFFmrmfTDOObDOeVq2GFq2GFq2aIdXxo4L6JfVaCweNEtpVPb2yRIdcoV/OMShn6ZYztKkZRuTUuqjeKLymZYJJmXFuf5QTMrwuqadkkjkZY0b6WDBHOCGdLEkLlzcPcmXLECekkTlpYFbqmZY6rkgtN6SCC9LAaWnjhhzmkWTzRDJ4Jqk8lXQ+knhuqQzmtVgajX2UGREcNKIZ1vczrUcwq0VxQmWxqLI5oWUyp2VQp6dzyEil1CmpC40E8pySOtOMIc4Kx8v2xPMXLKl/KrWmwa/Fl1+LD1MRJbyYv8GLthNcDRljNaCPOSniihRySw5ySx3gjhTyULJ5LBk8kjSeSBpPJZ1nks6HEsvnyo9v1Wb+QikeSDq971/mdOwQU1H3mUj9hPHUXzGd9QnfXLjFVydv8PXJ67w4NsrTw7N8lbifU9LGPcnnY9nPxxLNR7KPR5LGCwnhqfLhvrYmpp9qGvc1jZuaxhVd46yusaRrTDvT1L2GQaWztUKOZZJmmyRs6Esd4LAIs7exy7EDN8dO3B078XDswt2xC3vT9xUXQq1gioxMSowiDholHDPyadJz6NBz6dPy6NHy6dAq6NTq6NIa6NYamVAtLEsbS9LBknQxqHpYllYWVRML0kWrVsuS9HLSKaqXpYtZ6WBGfS+oF6WHBelhTkZZkD7mpY8Z6WZGdTGrupmTbo7oeWQaNQyrLgbk7Gs95Neo1+rXP4u/7cewamJINTKiWhhVbYyrNkZVC8OqiUHVSJeap0jvINMoJcUsINMsJM3MI8XMptjIpchIo8BIoMRM4IiRSo2RyTE9hVojiEEtkl49hmEtiSUtjQsqjSsqk+sqm5sq1ymp87grBdyRAm5LCbekjBtSyTU5yqocYVUqmJR5ZmSKz+uz8ZDNvFi6xbcv1kTxNx+94LOzD/j8zANuJc2w6HOaBa9TLLkNM2stMmGNc1yWOC6LTKgJWtQUldoMR7UpGrRJ2tQ4fTLOoIxyXIaZllHmZIRZGWVeRpmTMQIkGm/Zw/PLL9Yk9YM3JbWr7Pcfjx0OD3Y4PNnp2M0uhxduDm/cHD74WuEEW/sJsxLYayWzz0wh0kwn2sxkv5lDuJlCoLGfcElhn2TyxVgOnw0WEi/FXKx5xoXKZ1w4/JQLVc+4UveMy8ee0b53liztGLlGA3l6E4V6O/l6I6nGMTKNenL1Ngr1Lkq1IUq0QUq1YQ5pozSoq+uCus1Js9yhSVaoVaepU2epV+dolxt0OmnbIKg7ZMWZpj5HozpPo7pKtTpJg1yjVl3mmLpMrVpxlv5+QIM8olaeUitPqFQ3OaJW2KMfxEdPJT80k6LQAYKNEsLMIwRY3yelY8wSatQpKtUCh7VZDmmTlGqjHNCGKNIHCLFScTh83roftju82GOlEWsWE20WsM/MJsRsJcAYwd9sxtc8RqZ29Xs5rT6hWH3MAfXRG4TrY9h22s9+7GSk6Mz3nVpfC0ZFRZGVlPcn8/uJCxcuXLhw8a5wiep/dLzzAfzRcS34XLhw4cKFi18emm3+pKTuRv6Uyl026mnUGsnUGIkcMeIpNWIoNCPJNveSYoWul7l+nQjbZFXTuKBrnNE1lnWNfMv4yT83KynvlTl/mYh++aLA62yU1G/7NxtT1Pomm22OLURbvuy3fIm1/Iiz/Ii3/Em0Aki2Akmzgsg0Qwi0PSgy971BoRlBgRlBvrl3fZv+thtBtge+9i48nP2mkyx/UqwAkix/4i0/9ls+RFneRNhe7HGW/15LVK+V/n7PsSaJZgYKfu9x+Z8eWPxGPPlOPPlMefBUuVNsru2PEnMXheYuFnQ/JnVfBnXvdUldbXqsJ6nTrR3EW99Laq+3SOptDj92OALZZYfiZoevp6mDrFyizHJijHJCrCwCrUyCrZzXRHUp4eZB/K00tjg82OHwwc0OJMoKZcDYy6CxjyEjimEjhuN6HKN6AhN6ElN6IrN6PIt6HB3GHrY7PNlrhZFrJpJjJlBqZNGiVdOsVdGiVdGqVTMhgz8qqOdkgkHVTYaZTpvqZlYGaZEVBuQ8g3KWPjlJj8xzXJZfEdXTMrHOjEwxK5PMyyjzMsyCDDInx1mSAeall3np5aTRz2mrnwXp4NLmFi6/38zVrSPMSyOz0sCM1HHcmRq9JQf4RKL4WGJ5Kuk8liyeSjoPJJcPJZEHkst9lc4FVc6clsaCls15LZ2TWgonVRanVC7LKptFlUW/nskRI4MyI42DRirFRvJayW8znlwzliQzAl/b6zVJvfOdX2PeJU3GZv5loztfnL/L57M3eNE6z524UW4F93DPr4V7W6pYlcPckWLuSR73JY2Hks5DSeOxpPNE0nkqGes8kyR+o3by0K2eRGmiYNdxFg59xomDnzF/8DPmSz7lm5uP+ObSbX517glfNE3xRdsM/7TsEiekj8tSw69kP88lic8kiN/I+/xK28RzzcF9zeCRpniuaTzUNG5rGtf1tWvsKWeaetLQaTQNjlhrfalflvxOdqapE6xtxNjbiLC3OwX1Ljwcu9jtcFtn4/x4ObaTbSZToR+iViujWaugXSuhQc/niF5IhV5El1ZLt1ZPj9ZIn9bCpGrjpLRzWtoZ0uq5KPWck0YmpI1W1c9J6eKUU1QvSDeTqosp1cWcU1AvSi+L0seUjLMk/SxKP/MyyJz0OPvB99KuNZBkJtGjBt6Q1C9p0OrWP8cxvZRR1cKY6mBCdTCtOplQ7YypVkZVCyOqiTK9mTzjMJlGKelGITlGIZlmHmlmNgeNXA7rOVTq2dToWVTqSRzVk6nX02nUYxnSIpnUYhjV4pjV0t8qqW9KKbekhBUpd/YtL+O2HOKWlLMqh7kh1ZyVThZkhP/w4P9hp2zCV7YgsvaC1otrT3lx6TGfL93hZuoJloPPsuR9jlnHBFMyy6TMMi5zjMscszLCuAzTq6ZoV5M0aeM0aSM0aH00a920a+30qmbGVT1z6iinVCWrZg23pJQvDybz/PILPlpdk9Qvnn/jSlP/TLzn2P6KnHa3ffGw/fC0/fC0/fG1QwmxYokw04g2s9hv5hBn5hFhphFsxRMh6URKNt+O/Bu+7PvXJEgpyVLOucNPOVv6hNMHnnC64DFnSh7zpPqvqHGfIE9voVBvp0jv4LA2xBFtmHJtmFKtnwN6L2XacQ6rScq1MQ5rExxVyzTLLVrl5rqkbpebtMgdGuUK9eo8DeoCrXLVKalXnInqGxsk9QrNcplGdZ5qtUi5NkW9uky9ukq9uk6L3KFJ7tMoD2iQh9TKQ47KHQ5pFylTlwg1i/GxUvG1Mgmw8gk2S/C1Mt+Yz0izkCPaHGXa1Jqg1gcp1PvI07vJ1tvYbxxhh+33g/vjfYcbgVYse61MQsx6Aoxe/M0qfK1yYvVpSpxyulh9wAH1nCL1lCL1hCL1jCL1fB03q/hnPW6UpvG3v/vrH2yLc/7iBdezSxcuXLhw4eJnRGnaO/eULn4y73wAfzRef6jpwoULFy5cuPjlMN936icJ6o2CdGag4J2P+x+KfZYflUYC5UYspUYMBU5BnWaFkWAFE2X54/ZaeWt9k80JYy3td0vTuK5pHDR/uqDWN9lkpxSsP4D7oVLefwgbU9QvSbQCSHJK6WQrkFQriHQrmEwzhGwzlHwzjBDbk1IzioPGq5SaUZSYkSRZQeibbLY63ifS9ibM9iTQdsfX3sUeezel5l4OmHvIN0PJNUPJMUNIsPyI3iCqg213/G03tjjL7eakF/2kPtx/9zv4jXjyG/GkbtNWagwPKkx37qhgrmqBnNUC1iX1kFNStxq7qTU9qTI8OGS6c8B0I8PcyT57K8H2ljck9fuO3Wx1+LDdEbBe8tvdjsDPSiXIyiHEzMXXSsLPSiXASifQynpFVIeahbjZ35eH3+7wJtryo90IoscIpcfYQ5+xl35jH4NGNCP6fkb1/UzoMczoUSzo+4i0vXGz/djicMfN4Ua6GUeZnrMuqJu1Slq1KoZUB2My8oOCelYmmZVJ6rSjFOtFzMsIw7JEr1ykW5aolDMclSFOBAxzMnCEiU0nmHEmqNcE9cttrP19Xkacac8hTkgfJ6SXRelnSfo4ZfaxIN1c2DTM5febWZAmrmwe4MSmUUYcyxyUGo5LBh+pWD6UeD6WGD6UeJ5IGpellltykMtSy6qUcUuKuSt53JNsHqkM7qtUrqlcLqlizqgiTqpcplUWzXomFUYGh41X09QF5lqaeo8V8Iqkdne4/clL6uyUAgzR+OaDT/ny6iO+6F3mWeEEd8O6eRDYzBOPMm5K+VrJZpXCPZW6LqofSQaPJZPHkskTyeSx5HBXirkh1awcOEGU1HCq9VtOtXzLyaZvWW5c49ePP+TXtx/z+dOv+aJjji97FyiXdL4pjGVZinghe/lO7eZrtYMv1CZ+pTl4rtk80TQ+0xQfaorH2iauqVBOqWSWtQwWVCHTqoQBVUGHVkSTlkqlEc4B05M42yTQYeHnsIiwt+Nv71hPT3s63PByuONtu+Nje+Bje7DVWRnCzbGVUMufGCuUFHMf5UYBbVo19VoNNVotNVoNVfpBmrVqerQGerUm+rUWplUb56SJS1LHhKrnstRzSRpZkCaWpZl5GWJJBlmUXuakjznpZVr1MKPWBPSi9LEofSw4BfWSDLAoAyxIPyek19kDvo8EI48+GWZaxpiW6TcItEPQN6312p5U7YyrNqZVFzOqixnVyZTqYEK1M65aOaDXk2UUkGeUk2mUkKeXkGcUkW3kk2nmcMDIpVLPoVrPoMpI4qgezzE9liY9kTY9hWEtiRltPwtaPJNaJudUFldVBtdVNtekmOtymBtSzoqTm1LGLTnEbTnEHTnEdamhTUo4JFGv3LdM+f4BmL/sxFe2EyVeVEsx9dLMSsxd5t8bY0pmmJIZxtUsY2qGSdXPsNZAu2qjQ7XRrbrpVQP0qk56VC99qpMB1cKIVseUqmZZHeGSrJW3vytF/Pun/21NUt9/U1L/2YO1Vhzv+tz9pbDd4YHHBjm92/bHyw7Ayw7E2w7Cxw4mwI4gyNpHlJlOrFlAonmAfWYWw1nZREsusVJIgpSQJGWkyhHSpJonlX/Jg7K/IE+ayJdWLqd9wwHpI1/vIFdv44DeQ4V2nEptjCptnGNqjqNqkQptnko1S5Wap1LNUKXmaJALtMpNp6i+SbvcpF1WaZGbNKorNKpLNMmVdUndKSu0y+q6oG6XFVrlChXaBOXaCEe0GRrlGo1yjWan8G6RuzTLPZrkDrVyjxq5SYl2mmLtFMFWIV5WklNS5xFsFrPZsfut8xlh5nJQG6dYG6ZQ7ydP7yJbbyNTbybNaCfVqCXSzP+9+2WzncRu8xj+5kF8rHz2G/0Uqw8pVs85oJ5RpJ5SqB5RqB5RoB6+QpjRhmVH/izHy8v01sv18I+tEV0VD1y4cOHChYufj3ftK138ZN75AP4ouBZ2Lly4cOHCxc/Py767IvKKjPzygTDfdwqlaT9bKuCTm1/+qKDOTMh9ZVwif3rVVUqNGA6Y0eSb+8g295JqhZFoBRNjBbDX9iXI3k1uXB7zA2fISS8i1jZ5oRQfaYqnmqLqDxTUWxy7cLN91oV0ZkLuK8fFy4fkG9PVP5awDpQKEszYN35OgO1OuhVMhvm9mM5xyulCM5xicy97bC8OGzEcMfa/wmEjhnIjZr3/dLi9mxjLlwjbi1DbkyDbg2ojigojknIzgoPmXkqMcHLMYBKd5b9fiuow25MdGxLpStN+kqQWEf7rg3+JiBCpbeYTCeOJCuGOCmZVC2JFBXNJC+KyCuaMCuSsFsSCFsCY7kev4U2juZsK04MCcxeR9lZC7C34vCGpPZ1pan922EHsskNxt8PxtuLWe1P7WAlviOogK5sgK4edTlH0kq0OTw5ZPrSafrQZAXQYwXQYoXQb4fQZEQwY+xg2IhiQ0WNsAAAgAElEQVQz9jKl72FeD0ffZLPZsYNdthdh5n7CrFgOGMW0atW06JW06C8ldRvDqpMx1ftKovqlnN5InBlHi9bAVz3/MxGqjgoZpFx6KJU2iqWZe0XfciPtcy7sfUif9DEuxxmTE4zJArMywayMMysTnJBRFmSAReljSfpZkn6W1yVbDwvSyYK0sSBNzBoznJAhFmWAMcniq6QxLkgDd6WQi1LHBanntLSyImWsyGFuSyl3pZh7Usg9yeOhU1I/UqncUgXcUnncUHlcVTlMq2ya9SwqjUwOG+mUGWmUGinraeoIKwh/2xtf2wvvDZJ6l2Mn29/yksk/Znwd7xNobybC3kKI/T4R9ha8HO/h69hM4Gs92t92rj279ILrPZ9w5+h1KiWTYclgQaVzWyVxS2VzV3K5Lzk8lGweSg6PJIcnksUDKWRVDnNRmvh4ZIgAOci57m852/UtZzu/5WzHGt999x2//uhTfv3Zl3zZv8SXw6eYiD1MlXgyKB78Vjz4TrnzlfLgodrLOVXKoipnQdoYlRk65Qo9co4BWWRITXFcDTOieuhUbTRqNRTqxWSamfja0WzeUN52p2M7uxxvE9RrctrX9sTP3o2fvZvtjm14Orax1wok3gon04ym0EykwkilUaumUWvkmNZEndZCq9ZKn9ZCn1NSD2iNTKg6rm8fZljqWd42zDW3IcZUM6elhVPSzbRMMCUjzEgfM9LLrOph1imtF6SPRaegXpAhlmTAKar7NzBAnpHAgIz+oKQOsgPRN9k0auVrvaylhzkns6qLaaeoPqofJMmMJc6KJt8oI88o4ZB+iELjAHlGPjlGDoVGLoVGCmVGLFVGLMf0/TQasTTq0bTp8QzoKUxqWZzQspjSMjmhDnBRFXBJyrki5VyVcqekXju3r0slN+QIF6WOs9LKGenitz1x6GIgIvzznhev3NP+p55f83BfGV8fTSFWvCmXUqrkGDVSyznvS05JPc2YmmFUTTGqRhjQGmjS6mjWjtKq1dKqHaZdP0S3VsyAVs5xrZQJdYQZVcOSquCs1HBNDvMi7xoeEshO8WGruL0iqV+uhVoSKgmy3Qm33y4KXfx03nfsdMrpgDfktK8dgq8dip8dhr8dRoC9hxArhmgzl/1mHjFmAceTzxMvB/iw4yDPmg8zHHWRpzV/xd0jtdw62ECetFAo7ZTKIOVqjMPaJGVqjAPaEEe0aaq1CWq0KY5q09SpRVrUeerkDLVqmTp1mlq1TL06TYtco11u0ix3nJL6Jh2ySous0izXaJardMr1dUnd+Vq573ZZ4Yg2RoU2RpU2RYO6QIus0iq3aZE7tMktWuUWzXKbOrlDqTpFobZAvjaHh73fKanTCbDyeM/h+aNzusfMpEgfIF/vIUdvJ9NoIs2oJ8U4SpJRRbxxmHijHG874ge3Ydn7sO0UNjm82WX7s9sO44B6zgH1lCL12CmnH1Cg7pOv7r2Bv1n1sxwvr69xf9860fU804ULFy5cuPh50GzznXtLFz+Jdz6A/2FcCzoXLly4cOHi50WzTRqam35Sie2/+Z3w5aM/fnUTkbc/5NmY3hV5Nb37ruftH5ogeze5ZgSZZjgpVigJTkEdrnvRc6CeL1ae89XDT9b3W1RUFP/5gfC1UtT/REEdaO3F1w4lzswk0kpmjxXLpf7bb6SpX+6H19PVb+tD/d9/l8v5nr/FV/4L6eo2qWYC2zYIuVDbkzwzjDwzjHxzDwXmHoqccrrUjKDMiCTC8qbaiKNmA9VOKo018e1l7yTVCiLe8ifa8iHC9uKIuY96Yz/HjBhqjGiqjCiKjT1kWIGkWAHrojrK8sbttV7UP3RM/tD58W97blMt7nwmEXwqEXwie/lQ7eWpCueB2sNtFco1FeKU1IH0Gj40GV5UmZ5kWDuJs7bj53gfd8d7bHY42LTJgb3JsT6eLQ4vtjp82e4IZKcdsp6m9rQj3yqq/a00Aqx0djgl0UYKLTdqzd3UmV7Umz40mv60mIG0G8F0GqH0GKEMGCGMGMFMGIHkbOit/RJvO5BS/Qjleg3HtCpatUo6tBoGVSvDqoMR1cFx1cWMjDol9feiekJO0CuXSdeL2St76Kjv4MnN33K26mMWYm+znHKXU5n3OJN3j3NFDyiXNuqkgzZp5+reIXplnlFZWO99vSaqj68L6peSetnZq3pRuuiXSVqln3npZVUquC2HuOvZzwlpY1DOMiCnOSvNXJVqbkkJ9ySfB5LLE8nkoeRyTwp4KLk8kiweqQzuqjxWVCk3VQGrKo/zKpdpLYcpLYtePZMaI4MKI41DRiolRgqJZgRBth8Bts+6pN7t8HBK6l3s+AX1pfZ2vEe4/T4J1lZyre3UmF50Gf5M6MEsaIFc1sK4pfbwXBKY1aL5bcLQG+fbs1vfcXP0M24Pf0SUJPLnk3UcNjKoMOKo1+MY0uMZ1RIZ11I4rbJYkRxWpYgbcohVqWBeBimRJhZynnJp6FsuDn7LxYFvudi/xsuf8+0XX/Pp6BW+mjxPsuzggLjxz+oecVaaGJM5xmSWXjlLq9ykXh7SJHdplZu0yzU65RJdcoZutUi3mqZdDVGjdXFIr+eAXkGKmU+oFc/7Dl/0TTY7nILazSmodzvc1tPTa3LaE397NwG2F4G2FwG2F7sd29hnhZBkRZNrJFNsJFOpF1OvHaZFq2FAtdOtumnWuulWI/SpAfq1FgZVHed3t3HRZ5IL3pNc2D3BBc8JzruPMy0tnJRWFqSTMRlmSsaYlX6mpIc5Z//pE04J/ZKldQadDNCj2igwEhmSCQZkiSPyMXnyFxyWz+iXC7Rrbc57VwDzTjE9L72ckF7n193MSheN2jAZZhIpZjyJ5n7SzEwOGkeo0sup0EsoNArIM3KIN+PZb0WSbUZSZURyzAih0QilU0+gV4unX8tjQitiQeVzSh1kQR3kvKrgshzispRxWcq5LDVcUNWck3rmVCOL6iinVS0npZUz0sGKlDEhodyScq7LUa7L0fX73Vnp5Jx0cE46+PLQE7Ikl+eln/O06FMOSxXNqplJNcmommJETXJcDTOoNdKo1dGk1dCkVdKsl9OiH6RdK6ZbL2RQy2NMy2ZGy6DCiKXCiMRfAvEUL/7jh3/DFtnFe7KN//673FfWP3/3OwiQ7YxrGfTrKZQa4ey3fNZf2HLxh7PVsesNOe23Lqf3EGCHE2CHE2jvJciKIMiKYJ+ZjIcdyh4jkzgpIVnKeNxQwbOjf0Wm1HKv7APuFP85BdLGhdQ+6rcsUq5NUKHNUKXmqVGL1KolKrQ5qtU8tWqWerVAozpJm1ykTS7QrC7QqM7ToM7QpC44JfVdmuUu7XKLDlmlXW7QJjdpkRt0yPVX0tQdr9GgzlCtTVOjZmmRS7TJLdrk9rrw7pBVGmWVCnWZHH2CXG2KbG0UDzsGLysRHyud7a+9+PZDhFqp5OodZOktpBv1JBs1JBqVxBvl7DcPEm0eINIsJMhKZIvD443/bzg8sez9r3wvT60409MPyFf3yFN3yVN3yFO33yBdW8ZwXn//WOSkF/FnD/76lfVufX39710vvuvj24ULFy5cuPil4upP/Y+Cdz6A/yFcgtqFCxcuXLj4efkhOf0PLaqjotbKa76exH1dir7kT6kf9UYibD+SrBDirCCinYL6xeUnfLHynC/vfczXTz97Y7/9lwc/LvTDrTjCrBjyjCNkGqWkmAWvSOogK4Lz/StvXav9vhLg/+/vltkix/GV/4yf/J/4qf/AXu0F6WYSe63v+0gfcErpEqeYPmTuo9yI5IgRRZURTZTlS52RSP0G6oxEao0Ecs1w9E02cZYfGVYwyVbg2t/NYDr0BFr1eJqNOBqNWGqMKPLMELLMYNKdojrB8sPTfvXBvmab/N3v+Mnnxv/14D0+l318KhF8JBE8lXDuqz3cVGGc1oKZ1wLpNnxpMrypNndz0PQg13IjxdpJjL2dMHsrPo43RfBG3nd4stXhs56mflNUx6yLah8rEV8rie22/xvb2WdblFsmlaYbVaYHNeZujpk+1Ju+NJn+tBoBdBj+9Bh+DBo+jBoBP3zeWlFkGjmU6pXU6o20a7VOSd3ulNSdjKoupmRoXVIPy2l65TLXc9r41+f+Hc/nn/Liwed89913rCz9GQtxtzmZdtcpqO9zofQBlw4/pEzaqJZmmqSZlf0DDDkF9ZyMMS9jzMkYJ2SY5Q2Cell6mZBppmSSKWOKM5uruKjKuCJ1TMk0EzLHtPSzKH3MyxBnpI0VOcKqlHNLDnJbDnBTcnkk6TyUbJ5IFo8ki/sqh1VVxoo6yC1VwGWVz7LKY0HlMqtlM6Rn0aNnUK+nU2akkmpGEmr7E+yU1H62Nz72brxsTzzW+1L/ciS1j2Mze+0tJFnbyHNK6h49gGktlLNaOCtqL08kgY8kko8lgeeSxv99/Z/z248/5rcffMCfPXnCNysPedZ9jcMSyqeJyzyOTGBI38+YFs2CFsNZFccllcQllcRVlcKKSmdV8rgpxdyUQ8zKcWZlnHNB3XhLNlfHv+Xq2LdcHV1jXVJ/+RWfn3vAV/OXiZVtJMp2/rwzigE5xaCcYkhO0Sy3qZFn1MojGuQuTbJKi1ylVc7TLsu0q1ma1RhHtD5K9VYK9GNkGIeIN3Pwt/fzvsP3DUH9MkG9MT3tb+8m0PYiyPYm2PYhxPYhwdxHlBVKihlJrhnPQSObar2YBu0wbaqWHtXCgOpkVI0wJuMMqFF61RgLOwYZklYuek9ywcspqD3GOe82xrldY5zf3sWidLIgHcxJLzMyzrQMMOMU1CdkwFmdYHCdJRlkWQbp1Bqp1g/TkdKIl76TAPHm3z94wP/6wIu/fBDDXz6I4XLCB5RoA+ibbGKN8vXy4AvSz4KzLP+89DCkGsk30sk2U0g3E0k248g18qjUqziqH+aofpAyPY0YK5wwKxQf24MI248sM4AmPZF2PYFeLZfjWiFjKp95rZQlVcJJVcwpVcy0VsY5VcEpVcGyOsaiOsqyquakqmFSNTKlGllWDZyRFs5JO9ekhg8lkbtSsC6p/3nPC4JkG5elgbPSxVnpokzi+SdT/xvX01pZ8jpOudRw0n2AKZmgXeunReujV43QpTVSrx3jqF5FvX6Eer2MRr2UZr2IDj2fQ0Y6pUYy0VY0e629BNuhnK5axk128Z9+s3W9QsnbXta7l3icES2NNj2Bo0YMZUYE+WYYsZYvobYHm1+ryOHiJ1y7Nsjpl6npdTHtlNPB1j5CrEhCrEiizFQCrEh22f4UxdTgq0URLUWky1GypZ5caSJfWljN+44+n6uUaaMc1iap1GapVic4qpZoUGdoVOepV6epVWepV8s0qZM0q7O0y2U65SodcoVWuUSzukCrXHMmn+/SLPedcvllD+o1Ed35VlG9SqOco04tc0zNU6cWaZNLNMgNziQM0yLX1iV1nbrKYe0cGfoQmfowsUY97nY0u61Etr3lxbcfI84oI91oJNWodSaoy9lvlhJtHmCfmc9eM5s9VgZhVgZur23bcLhjOcJf+V6s3u+U03fIU7fI026Rq90kV1slR1t5hVxthWDzMKbjDxvzj/EysfX6S5muNLULFy5cuHDx7nCJ6v/f884H8PfGtYhz4cKFCxcufl7OX7zwk8sZv62c8x/zXj05oP+gkHatEb7H095JjBXAPsuPMH33uqD+6jVBvTGF/rY5izUziDZTqdI6KdebKNaPvSaps16R1HvMTHxUwlv3xw+V+bYkjV3yqVNQ/x/4qn+Ln/rX+Kp/QZD2gEhrH9ucYi7c2k25Eclhp5iuMKKpNmKoMfZTZ8Sy3/KnWU+mRU9Zp1lPplFPwsveib/tRqEZTo4ZSpoVRLIVyICeQp+eTLeeSKeeSIeeSIkZTqEZti6q06xAtr1FDmekm7+3z+DG+f1XPe58Lvv4RCJ4rMK5qcK4pIVwUgtiWg9gWPejy/Ch0fCm0vSkxPQgx3Ij2dpJtL2dEHsr3r9HUuubNqapvy/7/b2ojmK3HcNuez9e9n62bigx/JK9Dosiy+SAZVJimZRaJuWmGxWmJzWmF3WmDw2mFy3mbjoMD/oMd2qsTT8wlu2EW+GE2KEE2kFEW/GU67X0q25GVDsjqp1R1cmY6mRcdTMlQ4zLCdrkFtdyW3nW/hHPZp/wwdJzPjr3Id999x0fPPgNl1s+4WT6Xc4WfC+or1Q94kLxfYqlnhqpp12OMy4n1gX1GqPMySiLMsiy9DEroyxJJ5MyyWnpYUkGmJEJ5mSUKZnmvLRxWRq4IlVck1LOST3zMsg5aeGaVHFDKrgmFVySYq6odJ5ICh9KEh9KIrdVMSuqjFV1iGuqkLMqn5Mqn2WVy5yWw7CeTY+eSYWeQYYZQ7gVRJgdQLDtR6Dtu17y2+sXWvLb17FW5jvJ2ka+tYPD5k66dH8m9RBOa+HcVFE8kQSeSwIrUkCF+CEieInw57dv80+uXeOfnjtHufjxSWwm1+XoWh9hdYArKoPrKo1rksyqSuKOSuG2SuGOyuCm5HNbirku1SyqYeblOPNynL+6+t9YnfuWldlvWZlZY+O5/M2dp0TLVn57KJJWieDy3hZa5BYtcpM2WaVDrlEvD6h7TVK3OSV1h5qlVhtdl9T5+lEyjEPEbZDUOx3bcXPsxP0tgvr79LQ3QbY3IbYPobYvYbYvGeZ+UsxoUswo8swEDhppVBs5NOpFdGiV9KoWBlUPI2qYUTXJhMwwIlP0ySRT759mdtsSp92m1wS1+zjnd41xbucY57ZPsKz3MSftTKsOZlQnszLCrAwx7xTUCxsE9YKMsCRDTKsOkiWZ7WrzK9f7qKgooqKiqK+v588e/PX6fUFpGuUpExzRepxJ7H5nGf4+hmSBA3oLhUYmeUY6WWYKmWYyB/UcavRq6rQjlBnZ5BtRFBrhxFne+Nm7STcTSDfjKNfz6dcOMKYOMqoOMKkVMa3lMaOlM6eKOaEKGNHKmFOVLKpyltRhltURTqpKTqlq5lUds6qBs9LIWWlhVcp4Lsl8IEk80XKdPavLCRF3AmUr16SSS9LIRWngumRzKnCIUVliVJadpb4nGFfjjKgxmrQu0owySoxiavUaqvQjHNYPUamXctAookTP46CRRqmZRIYZS4YZRZoVTo4Zgp8dgIfuyXbZ9sa99aWszk4pIM8MZVBLpUWPp9KIosDcQ6oVSIzlQ5jtic+feK/7vw/bHe5vymlnavqlnA61ogi1ogmzook20wm3Etll++NuB+Nph+FlhvNo/Bg3mz/n/2PvTaOqStN8z+fd40EFQRRRRJHJAUQmQUaZR1EQFBFB5llknhRBGUTEeYhQI8IYNCYjIivMjJwqMyOHyqpbdePerttV3XdY1d2re3X1qrXuWn3Xyo/95dcfOJI4hUammcbKOB9+i3NYZx/23ux99j7v7/0/z1D8dTJUHdmqkUKtkz1aD3u1AfZpw5SqE+xXYxxSkxyWM1TLWarlLFUyQ5XMUK2mqZEz1MksDTJHg5ynRi44X3eRGrnKYblJlbzmFNUXnTws9f17UV0r5zmkxnmraRf//ub//sQ93MPj6pc3AxiJfY/jsXdJ0huJN+pJ0JsJM/exyt6Gu8N/YV/Zi9qjPI9tZi5xRhkxxl4izcIFQb3JTCXESiLIimejFcMGKwpfO5QlzntDw+GN6Xh0otwGM5N0dY007YpTRl9kl3aRVO0Cqdp5UrU5J+dJ1c4Tpw++1GPk8bKiiydpfq2k1l5+FSoXLly4cOHCxe9xiepvNa98Bf4gvms9Jl24cOHChYs/Ny8qqB88eEB4eDj/9lXaU9OyL0sYPxz0eVoZ6Yd/a7hp7DuboF6Mt8OTkq253L9wh0+uvvtUQb1Yoj7cp/52KDuMdOrVAFXqGOVa6yOSOsMoJtkoWJDU4U5JvdVMI86oIcY4TLCewZe3/ulr7+NG2ib4oCmSg3oJceoK/vJP+Kuv8FO/xVf9jNXaj/HRvo+P9jFeVhq6m0245eeU0vNi+oBTTh8yoqjSY4i2AqjTE6h3UuekRt+J7maTbAaRa24mwwwl1QymXo/lmJbAUX0n7Xo8bXo8+41tFJqbF0R1mhmE5zMGWRd/wXlWevrx43OrLOEzPZQPZSPvSCgXVCBTWgA9+npadX9qDT8OGmvYa64mx1xFquVNrOVFmL2cQNsd3xeQ1A97Uz9NVPvYW/Cxt+Jjb2WZ48kepb4Oi522SaptkuYkwzbJdsrqPc5k9X5zJQctgyOmQaPpgb/Deuq6LHUsJ9AOYoMdgJ+9jjW2HxusADKNbKq1Ro6pJrpUHT2qnl7VSJ9qpFN1MrnxLF9ObebOwJu8c+IO751+h3sz7/HJ2/d58OABN+d+wIXS15jKep2zRfOC+nz5m1w8/CZtkcO8U/JDWmWaVpmhW04wIl0cl2NOOhmWY/TIMD3Sx6hqpF/6GJUO+mSIMWljTFqYlhrmpJyrUsQ1KWRO8hlXeRyXVsalmSk5wjk5wFkpY1qVMiv53JZ4rkkyNyWVayqfqyqP86qAWZXNGZXJlMpgXKUzoqXRqaXSrKewT49jqxXEZmsjIXYAQfZ6NtrrFpX89v2LLPm9xrGEEHsZUbYHKZYnJYYPXXowg1ooMyqcZj2OY1oS283txJk7UIbOv32VxioRfl1+gF+W+hMhQq74cmHtQc7Lfi5IERdULpdUBpfVLq5ICtclhdckidclkWsqxSmpczgnBxiXZkalnbcLPmaVRLFKoihL6+bqyc+5dvJRSb1ClvHbPj+uSQHXpJBrUshVKWRKqhmXBtrlNA0yy0G5RaXcoEouc0TOUeuU1IfVEPu0LvY8IqkLiDJ34b8gqef7UC/uQf0wQf1QUD9MTwfb6wi1/dlkr2e7FUakFUG4FU6MGUKWEUaJEUOTnkSLls6gyqdfHWRI1dKtuumWYQZWDFAjffQtPU3vktN0u00wsHSMcc/+eUHt1cWw0UC/1NGv5hlQ9QyqBoakkxHpeERQH5cuBqWfXhmhIqZ64TPvRUrcLly/Y1+jWUY4KmNOUd3KIW0PhUYGucYusoxkMo0kcowUyvQcyrQ97NYzyDXiyTC2kmH6U6rHUaEXsl8voEjPplzPp0LPoUPLplPLpFfLol/LpF/LZVDlMqzyOa7yGVEHOKlKGFNFjKs9nFLFTEkp03KIUalgUio4LwXcllTuSDy3JYU3JIU3JYnPY1oREZLFj1lJ4YKkMicpTEg6vdJEt4zSK8cZkl4GpZce1UWH6qRNHaVZtRNoB7LJ2kyRXkihkU+OkUWGkU6qmUKimcAeI5bdxnbyzDByzFD2GBtZZ69ntb2GjEgvdjzlGrv4vmuDvZJ8YzNFxlYyzGBirfVstn1dgvqPwMuxekFOL05NB1vhhFjbCLEiCLW2s81MIMJMJsrchZ+1GR87EF87hLX2FtbZ4WywtrPRiibIiiPa2EO23swerY9ibZBSbb7U9wF1apGgnuWInKNGznNEznHE+bxWzlIv52iQ8wvUyhy1cpVquUG1vEa13KBGrjzSi7pBLlLvFNf1cpEoyXvqPduzzttlaiWVkQXEGNVsNNMWSnwvd6zF/Sn3GM8jzigjyiwiwswjzMxks5lKiJVIoBVHgBXDems7fnY4a+zNrLE34+5YjfGUa6KHY71TUF9ckNIp2jlStFmStbMkazNOzi4832gWvNRjZPH+e/y70bM+C//1q+9emyIXLly4cOHiz82rdpounskrX4FvhGt2oQsXLly4cPGn55sI6oeDVc8q6fwyU82PpxMeTxB9lxPUj/PJ1Xf55MZ7fHr7/Rcu0961I5MWOeGU1F0c/BpJHb1IUkcZxUQZpWwz9rLFLGSjlU6oWUBFfCqBeibK0NFsk12J2Qvrt8OMoUwvIkqbY536n1infstq9TN8tB+wQvsYL/0eXvo7eOo3sOwwdDebciOSCiOKQ0YUh/VoqvQYavRY6vQdFBkRNOvJtDhp1pNp0pPYbWxDd7PJN7ZQaGwlx9xEsRHOgJZMn5ZMj5ZEt5ZInR5DiRHGHmMLheZmcsxQVjg8XuhYfFZS/PFzYZsY/FBW8IWs4Afixeeyks9kFbeVHxe0NbTqazlizKeoF5f6DrU9WOdYxsoXLM36qKjesCCq5wlh6VP6OupuNlG2xQ7bJM422WmbJNgmyU5ZnWmb5FomhZbJHsukzDKptAwKrGdPHF1jr8XfXs8a2w8fhy+rHKtZa68jyooizowjy8ilRqunW7XSpxroV40MqHr+YeYfeXv4Ld4+/hbvjr/N3el3eX/uLp+++wkPHjzg/be/z+W2e0xlz6eo5w68wYXKN7lc+xZXm+5w78BPmN7eTIucpVlmGZABTjgFdZecoF2G6JJBTkgbI9LlLP/dxri0MC7NTEotU1LLOSnniuzhmuzmshQwpvIZVuWckkZOSwNTUsMpqeKUHOKMHGROirkhScxJEZelkEuSx0WVyxWVw6zKZlplMq4yOK6l0aft4rC+k2QzmDArmM1WIKF2AMH2ejba/gTYfqy2ffB0eOLp8MTNsRTHX1Bp3pWOJQTaS4mxPEkxvQiwlxJn+rPZ2oK/vZ5gK+SJZf71K+F/e+t/5U3ZxR1JJlyEf5pYyj+2vk672sKkSuOCyuaiSuey2sU1lewU1MnclGRek1SuSBo3JIu3JJGbkoGXbMJLNrNCtrJCwvCWcLxlG94S/si57C5L+WHJVqecnk/Pzv/czVUp5IoUclmKOCf7GJYOeqSPRjlNo5ykWkbZrw1QonVSpDWSpx8mXS8jwcgj0krF345ghb0Bb4fXQor6WYL6YXr6oaDebG0g0txGjBlFmhlDrBVEuhlKkbGVg8Y26vUojuqx9Gs7Oa1SmVa5TEoFxx3DDC2foWv1JbqWn6XbMUGXPckxa5I+xzgn3fvpl1rOLO+nX9XRp2oXRPWQamBEWjghRxcS1AMyQK+M0CsjzxUxz5roJqf4eIQAACAASURBVCJEqa0cVj10yhgV6hglei5FRhaFRgb5Rjp5Rhr79TwKjDRyjRTyjVxy9FiK9SSOaKU0aSW0aXvp1PbSoBVySNtNmZ5HpZ5DryqkV8ulX8thUMthWMtlROVxQuUzrgroU/lMqN2cVnuYkmLOSClnZD8n1EHOq2ReV3HclDRuyS5ekyxuSjq3JI1WmaZUzdAltby5JoO3Vu7irKQxJfmMSxOD0seQs0LDsHQxKF0cVW00qyYaVAN12l6izK3objaBVhB5Rhppxi6SzETizTgKjCgqjG3sN7ZwwAhhrxnAOtsfH8cakixvfqUU/zFW0a5pj1xjHyfMWkuaGUyUtY4QezW+fyETXl4FSxyeT01Nh1oRbLK2s8mKZLMVxXYzmUgzlWgznSAr6imSOpKNVgxBVhzhZi6RRhEJ+mFS9FqKVD/71Rjl6jSVMkWVnHUK6jlq5Dy1coEaufDI83q58Iionk9KX6bGWfr7iFynZlGJ76ex+HPvRc7dg3vrCFBJrLTn27OssoPxtP3/oP3q6VhLlLmbcDObLWYaoVYyQVY8G6xo/K3t+NlhrLE34WMHs9IOwNtezwrHemy3JycTJmkTpGpzi6T0GZK0MyRpUyRqkyRpU48xja8V9dKOkRdJaj1+P/6y2yS5cOHChQsXLp7k8TFFF98aXvkKvDCugWcXLly4cOHiT8+L9KB+0XLfIsIPb//qpa9jUqLJSNsEytAZaZtwpacfQ7NN/uqjT5+ann5cUC8uSf00SZ1q7CbRyCXeyCTQCiPA2oy/HcJaOxB3hzfrrZ0EmImstxJYa8Ww1ophnRXPRiudEDOfMOPAU9cxwtpCqb6bZDOeEP04q9UvFgnq9/DU38BTfx1P/RrLjYu4WUVEWv4c0WOp0WOp1XdQr8fRqMfRou9knxFJh5bKUScdWirtWirr7JVEWv6UGdvZa4RTaGzlmJ7AiLaLIS2VQS2FVj2Og0YE+41tlBhhJJkv1pvwk5vz++3h5Iz/8dWXz7yPHW4a47C21Cmpvfi+ePG5ePGZePGx8uR95ck7ajmX1XIuap40G15kWcuJszxZ73DH5xsKyoeiernDH0/HejwdG/B0BLDE4f3U12+0LbbZFhG2RaRtEWVbxNgWcbZJojNdne5MVRdYJsWWSbllsuYZKWrdzWaVvRpfey2rHKvxcqzE0+HNKns1W60wIs1INltb2GJtJd3IoUGrYVA1kSixhEgQ75y8w7vjb/Pe5Lvcm73LB5fe56Mb88fzJx894N2bP+BK1S1mS25z4dCbXK6ZF9TX29/hi66/Zzy6ixq5SpPMMSADdMko3XKCIWllSHo5IR2MSgcnpYVxaeGUNHNKmjgtjUxKLZNSz4wc5oKUclWKuCx7mZECJlUec7KfMWlmVFo4KXWMSy2TUsOYNHBa6piRCs7KHuakgMuSz2WV60xTZ3FaZTKq0unX0sg0gwm217Pa9mG1vQp3hwfLnBMjLLenl1D/S2Wpw4MVjlXP/Vyrle3ckCRuSgKVm6P5r9NVNPht5rCxlqN6EFMqkQtqF1dUEq+pBG5KIrckkduSwKcSwPvKn1+I8D3x53uygV+WzlAtgfxyJIjlEoynhHC6+C7Vm1/n5ze7Fs5fQyzWiRt9ksQVKeKKFHFZirkse7kie7jilNbzSes8rkgm52UHY9pO6vSdFBnZ5OilFOkl5OuH2GUUE2dmE24l4GeHsdSxhqWOZfg4vBfKfPs7y3w/7EEdZPstCOrN9nq2WBuINMOINiOIM2PINONIMyJINzexxwijQo+gQY+iU49jUEtgTKUwrdKYUvs4IxWclBbGAm/R7XuRDs9LHF0yS6c1xVFzig5jml57ghOOfvpV/SOSelA1MCgNHJdWTjp7yT8U1P/u5vrnlrR93r1EpNpCqdZOub6bMj2ffXoexXoOe/Vs9um5lOi5ZBqpZJrbKdULaNSO0KzKOab206mV0qmV0Knt5Zi2m3atkEZtL4e1PRzScujVshnQshnSchhRuZxQeYyrPE6rfPpVPhNSwRnZyxkp5ozs47zsYlyL4JJK5HWJ45rkOXvR53JDsjkjlRyQ66Spm1TINU5IC+NSz6RUMSXVjEobLTLjFNSdDMtRhqSTfumiWTVTp2qo1oo4pBeQYcTja69mu+XFZmsLcWYcO8xY9hjbada3Uq+HUm8Ecshcj5/tj4/Dlyndk7/SNL7QFPWm8dzzLMRezQ5rPYH2Klb9hbQOeFV422uccno+Nb1YTm+xotlqxRBpphBtphFrZhJnZuNjB+Frh7LW3oL/IkkdbCUQZmYTZRSzwzjATqOSZL2WLO0oxeokB9QpquUsR2SWGjlHrVNK1zpT0POP5383n4q+QINTWDfKeRrkAlVyjh7fNyiVQQ7L5DMl9TedZPLBW5/z3mt/hUPzpHhnHevsyD9qvy53+BJuZrHJSiHYSmCjFct6aztr7a342pvwsYPwtgPwcqxjuWMNyxyrWPaUa0eYcYRk7ewjYjpRmyBBO02Cdoqd2jgJj7HBzHmpx8jiSjpf3PySf/sq7YlqUIu/M/0pvi+5cOHChQsXLp7EVfb7W8krX4EXwiWoXbhw4cKFiz89mm3+QYPKX8dw09gr367vGn1t+gtNKhB5tCS1vx36jf7OCjsILzsQbzsEbzuEFc6k7mo7gnVWPAHWLgLMtGcuX6IXEG1Gstb2x0f7kVNQv+sU1NdZblxguTGLhzGNh3GaJL2SRj2OJj2eZn0nrfpO2vQEOrUk9hvRdGvp9GjpdDs5ps3/7QN6JAeNSEqNCFq1eMZVOidVGqMqjWNaAkf0KA4bkRw0IthlBr3w9qfGZ/Lfvxpb2I8P9+vTytA/bFUTaS9hRvPggXjxPfHiE+XJh8qT95Qnb6nlvK6Wc0VbzpzmwaTuQYexjAzLjUjbjTUOB45v8P9Z5vDF3bHWmar2w/GM5Nwqh0WIwyLUYbHZYbHFYbHVMS+td9ju7LDny4A/TFXnWCa7LZNdz2m/4+PwxduxCs9FZWUdjqWstwMItkIIsUIJtTYRam1ik7WZDD2FUAmel9MT7/De1LvcPfMe71+4x4dXP+DjWx/xvY++x4MHD/j4/Qe8O/M+5/bd5kLlmwuC+vXudwmSCH5x8j9x++A+Bja8R7XsZ0B6GJUOxqSVk9LipJlRaWPcKajnJXUDk1LHpNQxI4c5I9XMSBUzUsWwtNMvXYw6E9hD0sWQdHJS2hiTZsadCesJqWVOirkiBZyX3ZxX+ZxROUyqXCZUMiMqjnLDn0h7JdGWHzHWGrZZvgTa6wl4rNT3w37UK/6C+lH/ocRY6xjSkrhsx3FreTThuk6srpFverLfXEmT4c+IFsqsiuSaiucNtZ27KpjPlC8P1Ap+JB78VCweKItPxZfvyxp+IGv5vvjxQPz5xf71+EoOSfIlSfIlF5pqF87pf775L3iJiZeYtMlOp6B+XFIXLkjqq5LNFclgVqUyriVyTIuhVg8hzVrFNns5gbYHa+y1rLY34m3/vp/qMof7gqR+nqDeagUQZW4j1owi3owl24hnj5HIbiOavUYYh/TtNOjRHNXj6NcSGVWpTKh0zqjdTEs5M77jHJBGyqWF/nXnOep1kdall2izztEiE3Tok7TINO1ykm7VQZ+qo/9hyW/VyLA0MSJHF1LUnzSl/FGC+sGDB1RUVPC7r+DD5g+p0PdwUC/igL6b/XoBu/Vsco0sUs0dlOjZtKsjdKpqulUFXU5JfUyV0qmKOabtpUsrolsrpEfLp0nby2Etjz1GBu1aFsNaDidUDuMqlwmVx6TK44wq4Kzs5qzsYUb2cl52cU3FcVGSuaiSuaGSOS9lXJBirjjT8y0yTZE6TYq6QquM0SfdDEs7p+QQp6SBE9JBrwwzJD0MS8cCg9JBj+qgTqvjkF5AuZ5LqZ5FsZFOlhlEsG3h7vAkwA6k0NzKgL6JLj2Qbn0DTcY6fO21rHT4cFP34G1d456mcfgFJLXuZuPl8CDAXumS1C+B+eT0vJheLKfDrFjCrFjCrR3EmGnEGlkkGPlsMuPwtUPxs7fib29jgxVJoBVDsBVPqJXIZjOFbWYOyfphMvQW0vVWMrWj7Fb9HFDjHJazHJHzC8npxT2m57mwqOf0xQVR3SAXaJTzVMkM+6SXbr9rNLk9mai+25T3jc/hD+98zmf3P184f19GWz5fO5RNVgqBVhwbrCjWOUt8zwvqDXg6/PB4TjnxADOXJG3aKabnpfROfYyd+ijx+olnMMoqe9tLOz4023xmi6LHn39y0zXm6cKFCxcuXPw5cYnqbx2vfAWei+tmzYULFy5cuPjzoDTtj5bUj6epf/cVr3y7vmt8cltD5Nl9BB8fKEuOSfvGLVU87QBshydLHatZ6li98Ht3hx8r7GB87HDWWFH4Ws9O1cSY24mytuPpWMkSsxIv/R6e+m1nevoCHsYZPIxTeBijuBtDuJt97NYGaNcS6dAS6dSS6NKS6dVSOGjEMqBlMqhlMaBl0q9lctCIYZ3tTa2+g0o9mnp9B1MqkwmVyWmVwXG1i0Y9ljo9hiN6FFnmkyWGn3vOPPblZrhpjH/9SkiOSVv4nY/leGK5MnMJ76jl3F+Uor6tlnNdW84FzYMzugcndXcGdHeOGu7UG8sosJayw17CCseT7/eH4u2wWOewWO+w2OCwCHBYbHRYBDss4qxAUqwtZJoRFJgx5JthFJvbKTciKTeC2GivZ7kjAE974xPva7stxcux8onfL3V44Gf7s9EOItBJkB1MkB3C293FBMh67jrl9L3Zu7w/d5cPLr/Px699xP037y8cx/c/mP/5WuubXKp+k2stb/PasXe5NfAeAbKFdRLMZonFXzaRIsncTihiXFqdCehmTkozJ6WJcWnmpLTSJ4Mcly5OyDGGpJc+GaJfBhmQfoakjxPSyah0MCKtnJYGTksDJ53vN+bsU/0wiX1a6pmUWqblMGdlPzOyj2lVzGlVyKDKp0XbSY0Rwh4jiDwzkNRH+lH7s35BUq/+i+xH/Yew0uHBYWM77foOjmuRHNfCiXCWpS8wPdhvLqfGWEGt4c05zY8z2jruKj8+Vr58plbxQK3gC/HkJ7KMn4jJX4vwU1nBj8WbH8kqfiQ+/E3FasLlIonySxLkV2yRy/zuK/heUwLD0svxbf1sF+GHsYqPZaMzMf37FPW8pM7nmuRyTbK4IOlMqlTGtCTGtDgGtCjq9TAKzA0kWL6str1wPCUx7+HwYN1CinrtEz2oHwrqcGsjsWYEcWY0CeYOkswEioxkDhi7KDai2a9HckSPpUWPp1tLYlDbRZmeRbaRR3voIXZLDWfDbnNQWpkMvsnYxmMcliGqZJhqmaTVOE+zTNMsMzTJDC0yRrc6yoBTUo9IM8el5Ynr/h8jqR88eLAgb8ZjU6jSSjisF1Oo55Os76dGq6ZLNTGgaulT1fSoSrpVBd2qnC61ny5VRpcqoUvtpUvbQ7e2mwFVwICWRZ/KpUYr4oCeQa/KYlzlMKFymFK5zKgCzqpCZmU3M1LGRRXPNRXH6xLPLYlnTsVxTvYzK+WckzLmpIzTUschuUSGfoxo9QOaZIJOGaZHehmXfZyUFo7LUcaliSaZZVC6nJUcWhhQTfSpVrpUC+V6IWV6Fgf1dCr1VKr0JGqMMHZa85N7ljjcGdVXM66v55Tmz35jDascq9lhreCirnNR17mua5S9oKReuIY7niyR7OKbscr2Y7MVxVYrZkFOh1s72GbFsc2KI8KMJ8ZIJ87IIt7IJc0oIchKZZ1TvM73pH5UUkeZucQau4k3ikk0DpKhdbJHjbBfjXFAneKgmqBSzXBE5halqS89g8vUyWXq5SKNcp4mdYEauUrbimv46cFESi5nYj7hblMed5vyFpK93+R8/fSjz5+YaPIyRPUqO5BAKw5/K4K19lZW2yGstAOcgnr1c5f3sSNI1CbYqY0T7xTTcfoIcfoIO/QhduiDT2GAbUb9Sz1GNNtEadoj34ke/970r18JI20Tr/x4duHChQsXLr5ruET1t4pXvgJfy8u4wXXhwoULFy5cPJ+XkaJe3Jd6uGk+YfrgpitJ/efm6262n5b0FRFyEl78nsvjOf0G3R1r8bKDWGWH4eFY98zXBdjribDCF54/7EG93DjvFNTjuBsjuJu9LDOPscxsI0kb5YA6Ro+WQp+WyoC2iyEtjeMq5xFGVDYBtg/FRjgNehw1eiwnVRozzrLL0yqLHi2RVj2ORj2WaOsP66Gou9kssSy+vP1rlmk6CTFCQowQqNu83uKg1PSiwlzxzGULzSW8rjy4o5Zz05miPqd5MKF7MKK7022402y4U2UuI89aSrq1lGRrCXHWEkJsN3wcDpY6/rD1dn/Gcn4Oa16AWaEkWttIN2PINRIoMlLYr6dRpWfRqOcQYzQTp3eyU+8jSR8mRT/JLm2CKKOFWKOdWL2TYHMPK+0wVtrhrLS34eZwZ7W9Bn97A+vtADbYAWywNxJgB7JB82ed+Dnl9D0+uPj+fJnv6x9y//bHT/0M+vj1D7lU8xbX2t7mZv97vHH8HuskhDUSgLf4sVaCWCNruZnwJifk6ALD0sOIdDEsPU66GXWWAB+Vdk5LExPS4KSO09LAuDQwKHVMuHcx7dFPj7QwKO2MSSunpZEJp5yekhpm5BDn5AAXZA8XJZ9plcMJlc0JLY4+PZTDRgj7zGByzSBSrI3OftQb2Gj7s8H2w99ei5/ti6/DBx/HKlY6vFnhePZx9JdOlOXHfiOMKn07x/QtHNODiLVNttsmIbbFHtMg0jZpNgwuau7cUqu4o3x4X63mU+XD5+LNF8qTv5Zl/EYM/kaEX4vwt4s4KpuJkc+Jlx8TJ3/NJpmmMuYww9LLsPRyQjr5iSzj1yJ8oYRPxZ13JMrZp/r3KeprksNlyWJWpTOlUpnUEjip7eCYHkmDHkapEUSatZZYy4e1Dm9WPiXR6ulYzgZnivpZgjrCCmSHGUG8GUOCGUeymUihkUKpns4BPZViI4p8YwfpRiLxRirbzAy2mzlEmwUk6/spVvVMbWlmOvQmE0Gvc3JDF/X2cY6vvc6QzzWOyBh1apZ6maVRztIoszTKOVplgj7pYkSaSZXYR64jFRUVf7SkfvDgAf/6lfDvv6ygTttPmVZClXaQY9LCgKpz9siuoU8dcfayr6RXVdCtDtCtyuhW++hTxfRrexlQRfRr2Qxo6YyoLPq0XNq0Emq1XIZVNpMqhzMql7Mqj1mVz0WVwozs5YbayQ0Vz03llNSyjzNyiBk55CznX0GrTFOmJkjVW0iTz6iTGVpknA45wZiUclJqGJZO+qWPdjnNgHQyoBrpV430qjq6VA09qpEOtZ8qPYPDeipH9CQa9J206jsY0KIIcF5rS0yD67rFdd2DBMsHb4cPjabBSUNn3NCZMnR2W99MUrt4OezbWclWPZq+jEqKg3ewzYgjwtzJdnMn280EIs1E4o1sdhq5pBp7iTF2s8nMIciKIcSKY7OVyFYzlUgjk+1mNtFmPjuMPSQY+4g3itlplJOh17FH66JMneCAOskhNU2lmuGwmqV6IVX9uJy+RO2ix/Oyev5ntFHwyD3h4+16/tjz93/+8r+8lHG8FfZ6/K0IfO1QVtmBrHCsZ7ljzQstu8yxlp3aGPH6CaeUHiJWHyBW7ydG7yNG7yH6KcTovXg7+2u/LFJtk39rEpKfcV/uCuW4cOHChQsXr47Fk8lcvFJe+Qo8lW+a5nHhwoULFy5c/HEkJZqEh4d/I0H9eGp6saR2XdNtrOf0WP1T8VBSP63n3dNYqikSXnBA0fGCJUKXOdaw8gUG+sKsrQuP3awSlutXnOW9x3E3hnE3e1hmdrDUbGSpWUuE3kmZOsFBNUintp/jKp2TKpNxlce4yl/gpMpjg72So1oSLfpOhrVdzKkczqkcZlU2Q1oKx7QEOvR4dljr/+h97uFwEG95kGotJ9taTpHpSZnpRaUz3bnDenZqbb3D5pCxhBndnUvacs7oHow5U9Qdhjt1xjLKzaVkWUtJtZay01pClL2EcHsJobYbAQ431n7DdPWzBPVDVtlbibS2sdOMJdVMIMtIpdDIoFTPoVLPo0AvJ1ZvJ17vJlEfJFk/Qap2mjRtmix1gWx1hVz1GnnqFvnqLfLV2xTIuxTIPUrkDqXyFtnaGDnaGDnaKeL1Gg5uPsp/fff/4oNL7/PB5ff58OoHfHT9Qz5+/SM+uXP/mZ9Fd8bucqPjHW4N3sVfQlkjASwTb5aIJz+/8v8SJf9AudxiTFqdqefFtCwwJq2clDZGpd35vIVx1cqYNHHaaGbabGBqaSvnAvu4EDZIjeyjUSoZlSOclUrOyiHmpJw5OeAsC7yPc1LMnBQxq3I5q+IZ1jZTb2yi0ghlnxlMvhnELiuQTdZGgu0NCyW/19tr8bPXsMZe/Z0v+b3UsYSd1nryzVBqjGAq9BDKjAA8HBZBtkWWZVJkGew3DVoNnVFD57by4K5azYdqNfeVD3+lVvJTcec3ovMbMfiN6PxchN+I8Hci/FaEbuklUz6iwPPXRMtnBMsoIsKIdDMsvbwmWdyTcH4mDn4i86L6r0W4L37clHSuSz7XJZerksV5yWROpTOrkpnSdjKkxXJM284RYxP7jUCyTD8SLV/W26tY/YyEvJfDk0BninqTvZ7NTkEdZm1kmxXIdiuIOHM7CWYsSWY8KWYSu8xdZBiZFBjZRJsphFhxbLISiTEz2WZmEmnmEmMWEmfspUCvp0SaqJB2DkknldJFlfQxuHqQbs/ztLqdpEadokadolqmqZNZGmSOBjlPvVygVab44uaXj1xLXoagXpymjlGRDEuTM73dwKCqd0rqWnrVEXpUNT2qin5VxZCq5Lgq57gqY0iVMKgVM6DyGdCyGFIZHFdZnFDZjKhsBtUe2tUeRlUOMyqXcyqPiyqVGyqGGyqJ65LBNcngispmTooZl0ZOST2npIHTUs8JaeeIXCVf62K3Vk+S/IQamaNepmmWCfqkmUFVyqB00if9NMgMbTJBv3TQrWrpVrV0qEN0qmqOqQpqtWIq9CRnG4sddOnRDGrbqdbD2WQH8tr+ZRxQwt83C9HOxHSpZdJhGnSZBv2GTrblmtz/5yY1PhMRIUyieb3jDq+1v8VrrW8RoeIp2ZhAlJlEtJlMnLPcd5peTJxRzBazgBArke1mCtFmOjvMHKLNbCLNHKLNfOLMIhKMfSQYZcTpZaTptRRpHezROtmrdVGqDc7LapmiWuaolvMckUvULBbT6hK1cpFauUi9WiSq1SXypI3VEvTMe8KXcQ7/21fPbvXyTfC0/fC1Q/F2pqjdHT4vvGyE0eCU0/2LpHQ3UfoxooxOIo2ORRx10sEW49BLPU7u6Rr/TSn+D6UY0DU02yQp0XQFcly4cOHChYtvAZptvnIP6kKQb8EKPIFrJqELFy5cuHDx56evbV5sfpMB5MeF9MPni6XorsTsV75tL8LDAaM/dtDIzd7EUjuCpfZ23BzBr2x7Hpb8fvj/SI5Je2qC+se3FUm2SbZlssW2vvY9bcfyb7QOXnbgc1/jZ/s98nw+RT3hLO/dwzKzfV5QW9UsscpZYpVyWA1yRPXToI7SpaqZUNlMqd1MqUKmVCGTqpB6PYEKI4puLZl+lcJFyeOC5HJe5TKhMhjQkunVEtlpBry0fb7C4Uas7f6IoK4zvGk1VtKlr2KdY8nXLu/rmE9W9xvLOKG702O40+JMUec6U9RJ1hJi7SVE2EvYbLux0XZjnWM+Uf3StsPZV9zP3kGsGU+SkUKakUm+nkOJXkCFXkSqUbcoRT1CijbGLm2SdO0smdp5ctQ18tRN8tWbFKi3KZT3KJT3KZQPKZb3KJV3KJV32SfvOblLz5Zx/uWD/4cPr33ARzfm5fTHtz7m/htPT1E/5P6bH3Oj811uDd9lrWzEXVayVLz43VdwMOYO4fKPHJA3OCVNzpLfbQvCev5xm7OvdCtjTjk9IXXMqMOcMao5Z1cz56jm/NJqzrvXMBfcz1zYCGfDTvL65knOSiWzcohzUsGclHNe9nNeSrkg+7gke5mVIiZVOn3aVjr0LTQamzhsbKLMDKHADCLNCiTOCiDkMUm9bkFSPyz5/d2U1OvsFURZfiRaG8gwg9htrCfL9CbaNkm0TDIskwLLpMQ0aDZ1eg2dSV3nPeXBfeXL57KKn4gHvxaLX4vFl+LGr8TmF6LzW5lPUX8iAVTINfbK2+TIR+TKBzRIL78Wjdck0znhoJwfiDcPZAU/FeFLmZfUPxHhgXLjfRXEDcnkorPU9wWVwqxKZFKLZ1iLoUuLoMYIZa/pT465liRrNVHWStY4VuD9jM9Wb4cXIU5JvcXaQJi1ke1WKNutICKtYOLNSBLNWFLMnewyk0g3d5FvZJBt5JCj55NiZBNpphFrZhFtzEuwh5I6V69mv9ZGpTpKpRyjzhqkSvqokWFq1Si1aow6NUGdTFMrM9TIWWrlHPVygXq5SL1cfOJ68rIktcj8deu/fzXGkGpiSBoXJPV8mrqWPlXziKgeUocZlcOMy2FOSwXjso9hLZchlc2IyuSEymBMZXNc5TGi9nJcHaJbVTOkqphU+zmtKjmlaphQ1UzLIWbkIJNSzai0OUv7N3JSWhiTJhpkjjJ5l1ijnANqmHT5nENymSMyR53MUK9a6FAFDKgOeqSPThmhSabpljY61WHaVSUdqpJGrYwO7SCt2j4qtAL2GnEMaNEMahGMa2FUqU1072pni2zk4+vvL+yfAE3jZKBOpWlQYxo0mgYpLkn9Z0VpGv/6lfDFzS+5e+FDXmt9ixstb3Gj+U0uHb7N5ao3KPWrIc7MIM7MYKeZxU4zmwyjmC1WPtvNHLabiUSZySQY+SQbu4kyc4gx8okz5iV1ilHODqOMNL1uQVIXa12UaD3s0/qcsnqUcjVGlcxSI5eokcvUyFWq5BwtZKxSYwAAIABJREFUjutPlP6uU79//HHTv3vqeNzLOo/72l7OuJ6HYzXe9oYXKvO9mGCzmFi9f15MG51EOSX0dqOd7UYrEUYL24xmIh6hhQijhbVW0ktZ91jb5O80jb/XFP9RU9zVv7sTd124cOHChYtvK66y398KXvkKPIJLULtw4cKFCxevhsG2+UTI15XrfHi9XiyoHx+kXswPb//qlW/X81CG/sj2hYeH88Pbv/pGstrd3omnlYe3tQ8vKxcPO5llduQrldS6m/1EH7zHJxBcaT1Nim2Sa5mUWCaHX3K50BV20HNf4/ZYX0w3KxcP4yTuZp9TUDew1KpyCupi3KwCirQmmtUxWtVRjqp2jqtKzsoeZp2clSIyzU0Ma2n0aanMSg6XJZ9LkseMZHFC28WwlkKS+WQv5T8Eh9tSljiWLTxPszyoNFZQb3jTZqykW1/FkO5DmvVikj/Itskz3ag2l9FgLOOguZTsx1LUYbYbIbYb6x1u+L5EQa272XjbofjaEfjZcWywUgkyc0g1ssnR89mr72a3XkaM0UqcfowEvZ8kfYRUbXyRpH6YpH6dfPUGBeptChZJ6kL5mBJ5jxK5S4nco1juUSLvUyL3+M+f5uElnty//TH337z/tQnqxdy9/DEBsgVfCWCJeC4c8wdj7rBF/pk0+TET0uBMTbcupKZPLkjqdidtjEob41or41LHGbOBGbueuSVHOL+shvPuNVzY0Ml00HHOhIxyPegkc3LAKakPOlPU85L6vJRwVu3lrCrghBZOv7aVo/oWGvVNVBmhlBnzkjrdCiT+KZLalaSeZ63Dg022D9ustWSaa8g0fYiz3ImwTeJskxRrfpJNkWXQZBr0ONPUc7rGXyk3fibL+IW48RNZzs/Eg1/IMn4pS/gbp6T+jQjjUkWVnGe/3KJE3mGf3KFbuvilGHwiG3lDkrgiRfxAvPlQreALcfBLEX4mwo+V4kdK8YUSbipfbsgOrkgqF1QSs2onEyqW41ok7foWavUQis115JlrSTVXE2WvZLVjBSu+ZgLQSscKNtvr2WoFsM1Z5jvSCiLaCiHW2kKctZUEM5JUI540I5ESI4f9egF79D0U6C3E6HXs0I8SrbcQpXcSbbQQp3eRrnVQpA1TqR3lsOqiSvVSrQaoVkPUqlHq1Dh1aoJ6maJOzlDrlNR1cv5PLqkrKioQmW8bkiIxjEgTQ2peVA+oOgZULf3Okt89qp5+Vc2QqmZYVTEq1ZySGk5KI8elhWGpY0Aa6JEuumSAbumjR/XQq7roVx30q3b6VQvjqpZJVcm0HOSclHBeip097OfF9ElpYlRaGZGjVMgbFKqrZBp76ZJeMuUzKuQqh+USlTLHQTVGsxZPj+qkW3o4KkNUyQxHZZhOVUeTtpcarYgmbS8H9QyatRJqtSJK9CySzGh69XB61WZ+PR3M8ewh7p58g3uTd/jo0l0ePHjAl2NjvFdRQb5hUGyZ7LcMdrhSmS8Vy+3Zk8pS4zNZJh58NvNj7t/5lDsXv8drne9wvfFNrje8wbX6N7hw4BZz+26RYhSxy9hLurGPPL2CPVoNuXo9CXo1CUYWSUYOKUY+KUY+O41cIsw0dhrFJBmlTkldSppe/wxJPUCZGmK/OkG5Okm5GqNCTVAhZymV4/SsHaNj+TQ1ct7Zu/ryI8L6vaa8p1baeZmTTV7W/2O5vfYbS+oVduiCoN5utDkFdDPbjEa2GQ2EG/WEGbWEGXWPUcs2owmvF7iHfR6VlsEDXeNHusbPNY3XDZekduHChQsXLr6NuET1K+eVr8ACLkHtwoULFy5cvDq+yU3ZYkH9daWkkxK/vYOmqfGZXyvif/cVpMZnPnXZJXYYXlY+PkYda40BfM12VplH8LZKv1WSeldi9lN77JTEZzLXqpNqm+RbJqWWSbVp0GIaJL7EgW7HM8rYPg93Y5hl5rFFgvoAbtZe3Kx8HHYGiUYZXaqdXtXKoDRxXBqZlkouSjEXpZg2LZU6fQejKoMzKpurks8VyeeizKeox1UaqebzU97Pws3hh+3wYYVjBX72WnwcPng91i84xnKnzVhJj1NQj+mrmdZ8yTVfTDKudNgE2A7SrSWUmkvJdPai3mEtYbszRR3oTFGvesmSeqW9GV87gnVWPBusXQSZuWwy95CpF1Ko7yXBqCHWaFskqY+Tqo2Tpk2Roc2SqV0kW10lV71O3jMkdbHcY6+8T7F8wF75kL3yAXvlA/7zAw88xJ1P3v7kGw2GL5Ul/MOlf+FeeRafVn6fDeL3iKTukPGFHtO/L/HdzLg0c2oR88+bmDRamDIbOWPVMetWy+ySWs4trePC8jrOrmhjcsNxpv366ZEyrqw+zJjs57yUc14OMCdlzEkpc1LCnNrNORXHKS2ccbWF49pm+rRQevUQhvUgGvVAyo2N5Jsbvrbc98Oe1N81Se3rsNjgsNhlLSPR8iLcWkmM5UWgw2KrbRFtmyTYJumWySFnovShpL6iKe4rxQ+VwY9kJT8Wb34qXvxMlvMrcfBb0fmN6Hwsazgm/dTJJIfkOgfldSrkOkPSzK/E4Gfi4Ieykjuyk9sSxwdqBV+IJz8Ri1+I8HOZT1S/rSze1izeUku5pTZwXm1nVu1gQkUxqoXTrYdQoweyz/Qjz/QlxfQh0vZmg70a+2uEmO5ms8r2JswKWCjzHWUFE2OFEGuFEmdtYqe5mXQzgkwzklIjkio9koN6Mdl6FTuMw2wxagk3OtiqDxOmnyZGu0a8eosE9QFJ6jMS1PdJUx+wS+6TJ2+SJ29Tpq5QJtedknrGKalnFyT1REz7nzRJ/ZBUiWVEmhh+LE3dq9o5Jn10Si9d0kOnHKddJmmXCTrkNEflFJ0yRpecpEtO0CPD9Eo/3dJLt+qiR7XTrxoZVLWcUHUcV1WclTLOSQlzUsopqWdEjjIgLQy7dTGktzCxrJc+7xH6g44To++hSqthr7xFvnxIuVynXK5Qpi5Spk7RZATTobpoU8doU0PUqjFq5CSNqpoarYgj+m5qtN0U62mU6hnU6IVU6LkUGCnEWOFsUyFskY3cHXuTe5N3+ODsO3x44T0+unyXH89e4BdTU/zft4Q0ZyWUCJek/rPx2exP+T8f/A+Wywo+unWf22c+43rne1yuvMW12je4WvMGV4/cZq70Jt2RzaQZe8nSyyjQD1GkVbFftZCmN5OmHybDKCbbKCPHKCdNLyXRKCbFKGOXUU6GUUm6Xk223sY+rYf9aohyNUy5Ok65GuWgGnOK6VMcUpNUqAkOqkkOqNMckHG6fE5x1GuKSpl2Jq0vPCKpJ2KOPnWi6cs6jx88ePBSx/iWOlZ+o9cvcfgQaRxlu9HGNqPJKaXrCDNq2GocYatRzRbzMFvMykUcXmC9lfFHr/M7us7bus77usanusY515inCxcuXLhw8a3FJapfKa98BRBxCWoXLly4cOHiVfOwF0tyTNpzexk/7EX9dYJ6pG3ilW/Ts4iIinzmgNpw09gj2/5wmWV2LCvNSoK1uwRqN9mgn8dfP/UcSR3yyrf1aWyxTdJsk0LLZL9lcsQ0aDUNek2Dky+xt+UfKqkddirLzDaWmjUssfY7BXUeDjsDh51EkJnBsDQxKvVcCS8hU1L4VdOH3ItJ4VTMZtoliSmVw7TK5roUcE0KuCL5zKpsplUm6WYwjsek8ouyxvZlnbWFbWYiW81dhJiJrLWDnpDUuptNouXBkO7DuL6aM5ovF7Q1XFNrvtHfc3P+DLLd2GktIcbZi/pPlaLW3R5K6kjWWQkEWGkEm3lsNotJM4pI18uIMhqINdqI17tI0AdI1o+Tqp0iTZsmQztHllNS56jXyHOW+35cUhfKfQrkEwrkM/LlM/Lle3RvO83/+Or3PW6/idD63VdwLaacIenjhBzjhBxjVB2jRZumVN7mlDQ5JXW9s+z344K6iVPSzGlp4pQ0MKbqmTIamDIbmLYaOGM3MOOoZ2ZJI5NubUx6djHj1Ua/lNMrB+iWUqblgDNJ/bDUdxGvSyo3VByvqTCuqC3MaWFMaduY1MIZ1bbSq2+i3gggd0FS+xNgr8P/GZL6VX92/Lnxc1hsdFhssi2SrKXssE2ibJtw2yTEthbS1CWWQZVp0GIYDOs6lzSNO5ribaW4o2l8Tzn4kfjwY1nJL2QZvxGTX4nFz8SdKdlDt3TRKieokTmOyHmOyBxjcoS/FY2fi4Mfijd3ZAfn5ABvSzQ/FE9+IB58KcIvRXggFh8om/tKcU8pbmkmN7RlzGgBzKhtjGlb6dEDaTTWUmn4km2uJtxahZ/tzUZ7DSsdK3B3PLtvve5ms9pe6UxRBztT1KHsMsNJN7eRYW4ny4yk2IjkoB5FrR5NlV5GhVZFodZMtN5AsNHAOqMFP6OLQH2UTdpZtmk3iVEfsEPdJ1a+IFp+TqT8mm3yt4TJf2Cz/CdC5H8hUP4LkfJ3RMg/kCo/olju0RVzmp/e/P+euPa/bEn9u6+gS0Zokwk6ZJJmOUezzNIiZ2mRGVrlDG0yTZtMPSKpO2ScozLGMTlJl4zSLSfokRH6ZJABOcaAaqZfNTCkajih5kuET0kl52Qfp6WWE9LOqLTRLk20SyNjKwYZ9Rzg6PpbnMp5i0sdH5IgqRQvu0aBvE+p3GCPukaxusw+dZoDxiYaVCcN6hj1qo9qNUKJmqRFBmlQR6jSCzis51OuZZNrJLDbSOGgnkOxnkaSGc3fzAYSKusfEdQfX73HZ7M3+XzmGj86d4mfXr3KxbIW4myT0Oe06/iu4eHwZrnDm+WOlbg5PF7Se67E0+HDf/t8jH/+zBsvWYm3+HBn9j43/n/23jusjjPP9/y9b9VbVSgjgsggEFGAAiIIJISEckQCkTMSSCghhMgo52RbVrAs2y3nnOTYdve4w/SEbvf0zM7dvRPvzL3TPdtzZ/fO3nnu8+zd3T8++wcHjIJltdtu2+3zx+fhHDicqnNOvVV13k99f7/BV3mo9Sku1l8fpvZRHqp5lJKgOhZZG1hsbWKtrmG9rmezbmOd3kGx1cBSaxMrrM2ssipZY1WTb5ewwC5lkV3OEquaQruKImsLG/UuNuk9bNIdlOpOytQ+KvUQVfogtXKcejlDvZylQR6gQR6gTs6x1blAi3WJBnmQFusSzephmuTiLZL6087jv8gLTr7K3stJZiMZ9lZm2s23SOkUU0WyqSTJlJNkNo+hfJQUU80kN+bzL9tzOGdbXLAtLtkWj1kWA8Y/7+nHjx8/fvx8nblbyMPP74SvfAW+0pNWP378+PHjx88njCQq7qeU96fx7x/ztb74TLvmMyfUxkrqVbk9zJQ/JlV9SJJ6gyx9hUXqIEW6k0LdzhKrlhV2CXn2uq9dkvpeJLsO5c5wP8sdxma/sTlkW5yxLTrsL7bs9+fBdXMY79QwztnoE9SL8dx8XHcejptBgp6LJREcP36cqqoqjh8/PnrhRGZ6HvEyleasTVyW1VyW1TwkKzkvy9lopzPNjf2N1mW6G0OMG8U8k8EsJ5XZJpcMs4CZZgmpZiXJZgNxZhkBXvQd/xvvjuekDuMBHc4VFcFjKoJN5lZ5vyh/Gdo199W/PcLzSHEDSHADiP6Ce1GPEOKmEebOIdqZz3RnCTPMKlJMCel2Jdl2DXPtrcyzdpBr7SXf6mGBNUihPvIpknpskvpZ1sjzrJEXWSMvs0ZeYbW86hPVr/Mn1/6VBVlFt+xP7jVW09PTRx/3Rmsug7LnFkk9KLsZkF0MyE6GZJevnPfO0f7Tg7KTQdnpE9atoxzWbZz0dnDcaeWEs5UT7lZOeVs4NW4rR712jo7bxYkJ7Zyasp0eqaJbKjjvDJf5PicVnJPNXJASHpLVXJIFnFG5nFFpnFSZ9Ok59OjZdOlMdlkz2WKlUuZLUqf4JHWsG+mT1GGEu9MI/RZL6mjPYYbnMNN1mOMacl1DoWMoMzYbHJtNZrjEd6M9LKk7bIvjlmbIshiyLC5amke15mmteVssPpQp/FA8figu35OJvCApDEor22U7u6SfVjlKmxylTY5wQjbzMxH+QFzelSDekanclKlckyLek8m8J5P4vhg+EMPbYnhHhFeV4nmtuKE1D2vNBUtzRo9jQEfTYUfSaofRYIeQ5wQT6QYzzQsk1p1GsDeVaV4wk+4h0wK9qSQ7ceSbdBaYTArNbFbZOayxc1lr57Henk+tlU+zLqBO19Cgt9Cgd9CoO1mtBpivD5Ns9ZKqD5OmzzBTXyRTP85c9SLz5A3myrvMlg/IlI+YKT8hVX5KkvyCBPkPxMlfEy1/T4T8Z8LkV4TIr5mq/pXJ8m9MlP/O8qz/wXev/X+fOWY/j6T+1cfCWmlnq5ynVc7dIam3yUm2y0m2y3Ha5RjtcoQdcohdcoDdMkSHDLBX+uiUXrqkh/3STbfsp086GJRWBlUtQ6qKI6qCk1LGCakZFdQH3W2ciDzJgbBBDoQO0B11lj3xj3Jx13Nc7XuJK30vES5Pki7Ps1pdZo26xFr1MMXqLHPtQjbpSurULupVJ9WqhxJ1kFrVQ5Ouo8ZaSZW1nI3WYlba+eSZTJbaOay3i1hu5fHRgSQ2JK4mRsJGBfXLjzzPq9ee5b0bN7h58ybv3bhBjG2R5DnEeN8uSf1p5bhHxPQUL4QpXgiBXigTx+w7f9NqFCP/O9kLJtCbxlQvjEAJZmnaav7XFw7xF8+t5ZkLL3D9yEs81PUKF0qvcqH8US6UXuP0mkfYOr2XmqBaVukmSvQuylQnVaqXUjXIWjXIer2NEt3ORt1Gmd7BOr2NpVYby3U7q3QHRVYDK3QHZbqTMr2PcrWfTbqfzeoQFaqPSjVAlTpAtTpEjTpChTpClTpOlRynVs5QLxfYYl+iSR6mSR6mcQx7ph3lweL3yZBlTJMZ/PzaL3nn2kdf2DgeGctf5XeCGGcJM+0mUk0dyaaKZFNBktlMoikj0WxihtlEgtlwBzNMCTNMCTFmyej52f2co42lzjH0GZsDxuaIbXHOtljv7x3vx48fP378fO35ql3pt5SvbuFK+/ux+PHjx48fP18nutqtT01Sf1aJ75H/+TonqK0AlxOnTt7X5Pg8EepFeKJgEg/KWl6SFJ6QLM6rIg6p5XTqNWzR6yi3NrDSXs98ex1pZhUT3VzGu5kEuIk4XshX/nrvRaTnsNPY9NgWh30TaFcsiyctTYX5akW1687zlfleO0ZQZ2HsVErW7eSp77x/189vpJfpyDb5F9emcllW87Csok0vJ9Msvq/lh3ohJDnxLLXns8hkM9/MYZ7JIMvkMNuZT6YpJN0sZZZZQ4rZRJJdTYxpIdyUMt67tY9hkjue6yqCx1Ukz6hIXpYorIBb+6GPCFel9WeOocmeR4TrEfklCGorYFhSh7tziXEK7pDUmXb9HUnqseW+b+9JvVJdZ7X6Dqvlqdsk9UsU6SM0yXl2qA4WSt5v9b3iSlYpg7KHftl7D0m908dw/+kh2cV+6aFHuuiW/XRLN12yn27ZxVGvlQHZwhG3fVhSj2vlxLhtHPJ2cWz8Dk5NaKVPqhg0DRwdv9WXoC7jvJRxQUo4L+s5p1ZxWi3jkJ7FoM6iR8+j08qiT82hR2eyx0qnzUqj1k5mrYllnhPD9NskdZgX+q2V1COlvpNch3TXIcs15PtKe5cZmwZj0W5b7POx37Y4ZWkOWZoen6w+b2muas0NPSyPvyeKH0gAH0gg70ooF2UVQ9JCpeqlSzrYLf3skT52SQ/nZS0fi/CRuHwoE7gpgbwocbwnU3hdovlAJvKeTOAd8fhACe8p4aYIL2jFU1pxXWse14pLWnHYsui3xtNuTWWpE8xcN4g0N5AgXy/qEUkd4YYQ6gYxzhuPFeAy1QsixAthmjeNCDeCaDeKOU4qy+08Vtv5bLQXUWkVU20to8VaQbtexR69mi16Oy1qL82qj0Z1iHo5yWa5QLG6QpF6lIXqCQrU0xSa15mv3iRP3idHvkeW/IjZ8keky89IlV+QJH9JgvwVsfJ3RMk/EC7/RKj87wTJf2WK/J9MlP8+Sl9rL//+MV+KpN4q50cldatPUrfJadrkFNvkBNvlONvlGNvlCO1yiB1ykJ1ygD0y6JPU/XRKL/ukhy6fpO6RLnpkH73SyZC0ckjVclRVMiSt7JftHA5s5WT8Fg5EH+ZA9CGGwg/SlXiFnjnXudL9AtePvsypvW+xIe8XNC78Z1arSyxVV8lV15hnHSHFmUWhvZhyvZON1g7W6F7W6l7W6162qj006GrKrGLKrGLyTCYLzBzmOCkU27kss3LJlwz+6EIsf/PkP/DixWd4+ZHneeWJF+96oY4V4DLtWyapJ3shjPONn5HU9BSfnA70Qgn0QpnqTSPICyPICyPMDSfECyLcDSXCnXbPC0JuJ9yNY4oXSpAXTrAXSZCeRrCE8WfPhPPxU5GsSFnP02ee58KulzlTeYNz669wZt01Tq16hIcXvUr1pHbW6w426C42q36q1UHq1REq1HEq1CEq1QDV6iA16jDV6gjl6jCV6hhV6gRVcpJqOUu9nKdeLlAvD1AvD9IgD9EgF308TIM8TKPvfp1cGn1cvTxEvVykSV+kQS5To06zSQ6yY/Jj7An9ju+5L9Iol0b5+bVfIvLFXXDyVUrqqW4qqaaGZFNJoim7RUrHm3VMN2uYbtYQZ1YSZ1Yx3ce2ooc5V/Me02UVARI8+noyZmXeV8gmynNo9bWg2Gls9hqbQWN/YZWK/Pjx48ePHz9fHiNVJv38TvlqFvx1Tlj58ePHjx8/32b624/ecdweEdCfJqlH/v51P77fT4paRPiXax/xCxF+LsJHSvGWTOY5FcIjKoKzOpY+ayo77GDq7GDWOIaFjiHD/WYmmeI8hxZjc8G2eMTSPGVpXtGad78GFxM6bjoBzgo8dyGuO5ctVak8/uh3eerGe/ctOESEV65rkk0BefYGJnv37kWda2ayyM5mvV3EBnsxa+xCVtj5LDG5FJosCs1CCuzF5NpLSTcrmGnWkWpvJtmuI9ZuJd7uINEaINbeykQ39ZbnHrRCeVmi+LPW9Z+57l3tnz2Wxntfzvs+Nkk9Uu472axnpl1Opl3HbLuFLHs7OdZuX0/qfhbqgyzSx1isT7NEn2epeogV6ior1XVWqSdYrW6Qbe0iz+pkrVVFiW5gn+xmv3TQIx30yu7Rfcnt+5YXW/+Un1/75T3bC7zX+t4YOT1WUu9kUHbdJqlHRHX7LQzJTgZkB/ulg8GADjpkHz1uH/0BvQyM66UvoI9er48jE3bTJ3WcCajljFRzQip4wK3ngpRyQTZyXko4Lxs4p9ZyTi3gsMplUOfQo7Pp1jkcVHPo05l06nTarVQa7WQ224nkOdFkOJHEuBFEueFEuNOY5oUS4gUT5E0l8HOWz/+mEuE5xPlKfWe6DtmuocAxLHEMqx0zKqm7bIsDtsVprTlvWVzWFuetYWF91tJcsjSPacWbSvGBUnxPKd6TIF6UVE5LKX2ygzY5Qbdve+yWPXTLTh6SYn6StZYPZDzvySRekSm87+MDmcQHMoH3ZAJvqUm8J8K7SnhLKV5Time14jGtuKYVD+nJXNKKQWs89bbDLGcis9zJpLuTmew5BHpTCPamEuoFEeGGEO1OI84NJ8gLZIo3lSAvmFAvlDA3jEg3khg3mixnJqvsfNbZC6i0llJjLaPOWsEWn6RuVe20qk62qD6a1BHq5RQ18iDr5QpF6nEK5SkK5ElWTn6fJeM+YKHzfbLl+8xTP2SW/PEYSf0fSJD/eF+SeqL8d16/tgCR305u3b4f+GxJfdInqY9+hqTuu0VSd0sXPdJFr3TSJ530Sic9so9+2UmzbKFamqmVZg4mHOfg9KP0J16gO/Uq5+tu8NjRl7hx7lUuDLxD+ZKfU7bo59TNeYg0/QSZ1nlmWgeJN8vJM4vZYG1njdVGsd7FMr2L9XofFWo3NbqCzdZSyq1lLDZpzHFSyXSSSHMSWGJnM1/S+dGxGfwvzwURLFN45bEXefvll295r8a2JQn9Bp5//DZM9kKIdOOJdmcQ5kaPyump3rRROR3shfuIINaNJsoNI86NZIYbQ4J7Z+WTT2OaG0Osk0SwF0GoG01v+RFCJYIwieI/PPFfiJBYomQ6cZLF6S0vcXLjE5xafpUi2cD5RU2sUTvZoDsp0d2Uqn4q1SHq1DGq1Ukq1HGq1SA16gC16jB16hiV6jCV6ihV6jjVPklddx+SephLNPhkc8MtXKZBLlMqx9kg/ZTKISrlJLVy4RZBPcLItvVFXXDyVW0nE70okk0FiabUJ6bXjpHSK4gxy4hxlhLjLCHaWTL8017Ckrg2XjtSyDuH/5FLg2/c8bpOnDp5z+UWuYZNjqHMMVQ7hkZnWFYX+qtI+vHjx48fP98I/P2pf+f87hf6dZ/A9uPHjx8/fr7t3O2E7N8+/uhTJdE35dhekP/pknpEtIsIf9Mq/EKEn4rwoVK8qhWPa8ODluawZdFpW2wxNpuNzXLHkOcaUl2HyG/wJPE+2+JpS/Oa1ryvNT/Wim1fcZraCnDx3GJcN4+Wypn3Jahv/zxHttk4lUmSyWGCF3HHMrJNBgvMbJr1euqs1ZRaS9loLWGTvYT19iJW2wtYbuaz2GSz2Cym0F7KAnsF8+21ZJqNpNmVpNiNxNnbSbC7SLIOkGqdIl1fZIbdQ6SpGF1Whj3+nutdVVXFrz4e7g3/VY2rT3pS5xLrLCLBLCfZrCfNLiPDrmG23UyW3UaOtZs8ax8FVh8LrQMs0kdZrE+yRJ9hiT5Pqr2ZdLuaUDeZImslS60StqlWdqp2OtQuOmQ7nbKDTrWNAdnGOnmZa62bR8dhpETeMmn+VOvqe4rqOim9I0U9qHYz5JPUQ7clqQ+OiuqRn9sZkm0Mqi30SSN9Uk+PNNAhZRyY1M3+iYfZLR3slXaOTezhmLRwQho5JXWclioeko08KBt5QEq4KKu4Kgu4qLLtq2DwAAAgAElEQVQ4qvLp13n06DwOqywO6dn061l06Qx2WGm02MlU2TPINlH+FPUYojyHBM8h1XWY7es9XegYljqGNY6h3tjs8CWoO22LnbbFoG1x3LK4qjXPKs0zarjc97NK8ZZSvK8UbyrhbaW4IbM4K5vYLYPskCMMyHZ6ZAs90sx+aeTB2e1UVVXx1KZ2zorDW14kN2Uy35XJfFcm8T2ZwAdqPO+pcbytbN5XireV4nmfqL6ug3hBKS5rxQlL021rttoWec5w/+CR48VUL3A0SR3uhRDlTiPWDSfBjSTYm8pUL4jg0TR1ONFuFLFuDNkmnXX2AsrsImp9krrRWkWzXkO9bqdJ7aNZDdCsjtCgTlMjD1IpV1gpT7BxytOsmfw2Kye/T/GED1no/gHz7R8yT/2IWbckqYcldZz8HVHyj7dJ6v/2qZJa5PPLrdv33cOSeuieSeptcpw2OUq7HGa7HKBdhtgpQ+yWgbtI6p7bJPVwmnq/9Iz2rD6ZuJ9yaaRCGjmUeoqDSSfpn3OVodxHeOzg8zxx4iWevfoaR/d9j/q1P6N25cd0bvivpIc8RZj1IAnWABHOEqa7USyy2llgbaXQ2kqRtZXF1hbW6p00qXZqdSWV1nI22zmsNIkUOgkscOIocuJZqmeSLglMlwgCZeJd93m/+vjbW50uwp1OtJtArJvEdDeFOCeJMDd6jJyOIMSLINSNZIabSJqTRrwbRZIby0wnnkxnBmHuZ1e7meQFE+UmEOemkOCkE+bGEOFOp3vDISIkhr949B/5xZX/RIwkECuJvHWgiqcb/5gVUkqxlPFw8Vus03vYoLvYqHsp1QOUq4PUqRM0qlNUqLPUqEFq1UHq1BGfvD5Kpa9sd7U6SaWcHiOpL9y3pG68i6SukvNskD5K5RAV95DUY4+3v42kHnshxVeB5wUy3awiwaxnullNrFlGjFlKjFNMtFNElFNEpLOQSGcBEU4BEU4BYZLD98/+krfP5hIueTzY/QaPX3jzvkV1kOew2DUUuoZi17DKMax3DDWOIdsvqf348ePHj59vDH5R/Tvld7vAb8okth8/fvz48fNtR7sGpfU9j+td7dZ9JT6/LhTmFt8x4TbyWm7vwZ0mwuP5KzlqaZ7U43jY0hy3LHrt4fRevbEpcWwWO4Z5riHRdfC+Bq/xt6HK2HygFX+oFL9Qir9WavRvXe0W/dsO88p1zSvXNdo1FOR/+ZNtxovHsWZz/eoH9y2ox4qOsbIj1cxnojdcanuByaLYnsceVcUOvZk2vYktej2Nei2l1lI2W8sos4opsRaz1l7IKjuflXYxy+1lFNsrKbLXstjeSIYpY6ZdQ5q9hen2bmbYPSRbR0izzpGhr5ClHydLvUSueocYu+WO7e9ujKz3VyUfprqJTHMziXRziHUWkmCWkWTWkmqXkmFXMctuZK7d5utL3UGe1UW+1Uucs5g4Uzz6PHPMPHLshdTqGhp1I1vUFrapbbSqZtp0A+2qmR7ZSpd0c0RaWScvj4rqv7rxX9grQ5+a7hKR0R7kY3/XL9tHBfWQ/iRNPSKpRxiW1J+kqEduD6pWBtVWDlhbOTNlL/1Sw/mpeznkbedkUB99UkmHlLJNKrgwfqtPUtdw1iepz0k5F2Udz0gWL0kCV1UcJ/V0jugZPKCmc15N57iawQEVT5dOYoeVyFYrhXJ7OEE5kqIO/5anqK2ATyR1mq8fdZ5rWOQYljuGdY5Ngz0sqbfZFtuMzR6fsD5hWTygNVe05hmteVspPvQJ5DeU4nWteF0pnlLRnJP1tMsxBmQbh+1GTk/ZzfFJrZyc1MJj89u5efMm7/T08/7S1ZyUSbwTksL7MokPZBIfygS+J+P4QAXwvvJ4R9l8T4QbKpQ3lPCCUjyhFJe05qTW9NkWbbbFLNcw0x0W1IHeFIK8QEK8oNFy32MldZIbTaoznSg3nJDRNHUEMW40091Y8kwmZVYRtdZy6n2SusVaQ7Vup0Lvo0oPUqWPUqfOUCsPUiFXWSWPsdx5iZXj32H5hE8kdZ79Q7L1T5irRyT1n/sk9V8RJ39HtPwDEfJPTJN/Jlj+hUD5P5gk/9ctkvr2i0g+b4p67PH43z+GFrXznpK6TY7RKkdolUO0qgO0yiAtqp9t0s8u6aFDetkrPXRK32hP6pGS372yjx7pokt66JJeuqSf06ktbJRaSqSWw7POcSD7EoM5j3C65DqPH32Jl554jZs3bzLU/Ye0N/yMLaU/JVD6CdIHCLWPM8UewHMLsQJc5tuN5Nn15NhV5Fu1ZNmbWW+1UaG2UaMrqLZWUmznsN5MZ42JZbWJYYWJ4MySGFIljp9fC+ef3/23u56niMh9lR7+fWO8N4UQN5IYdwZxbjIJbhqJTgbJTiYznJmjcnqaG8U0N4pkN5lZTgYZTgoZzgzmOsnkOGnkmpmf2aN6ihdKjJtIvDuTRCeTVGcukW48UVY8UTKdjy+/xo8vzuBnD/4NP73wV3x0NoVHm0pZKBWcmfc8y1Qz66wOSnQ3G3UfpXqIzeoQVeoYTeo0teoc1eo4deog9eoojeo4DeoEFeoI1eo4teoU1aOS+vxnJKk/kdGNd4jq4d/Xy5VbJHWNnP9MSf15xvLIeB45B/tdnC9+GpFOPtPNamLMMqKdIiKdwlEpHe7MJ8zJI8zJZpqTRVFqFtf2fMhPLv0LITKbEJnN5UNv8ujpN3jxqTtF9d3mNxNch3TPIc1zmOM65LoOhe7wxVXz3G/uxax+/Pjx48fPt5HPmhP184Xxu1vYt/ELlB8/fvz48fNNpyDfjArJkduL8pd95ev1eRjpLTM2NT3C3RKaU5yphHrhWAEu4b7Ss2sdmwZjs3mMoE5yHcK/wSnqsWwxNn+uFH+rhH8WoUDrTy3f+OuPi77087uCfIMtqTxx/bufa3J0rKSO0HGst5YxKC30qEa6VC0dqoqdupztupRWvYFmvY5SaxkV1nLKrWWUWksosYtYay9ilb2AFXYRxfYiFtsryLdXMsuuIN1uIN3eRoLdSZI1SKp1gnT9ILP0oxSpqyxRT1IsL7M2d999r/uCrCJEvrr0UaibToQ7jxhnIfFmKUlmDSmmhDR7s09U1xPuZBPh5DLZjRv9v0RnBolOIuusNWy0Sii3KqjVtVTrSup1LTW6jAZdwVZdR5e0cEhaOSyt7JcequUa6+RlNssNDkzcTYcM3jFxHiaJt4zh2z/jSAmhX3Zw0HQwpHaNJqu71Tb6fSW9h/tRD3NQto9yQNoZlDaGZCsD0sLpSY0csJs4MbGZwwHbODdpF/1SzYWpHVyYvINOKeOsrOWyXs1VWcIFKeWsVHBD8nlNEnlFEnlSJXBNJfGwSuGKiuaojqbfiqLLCme3NY1tVjAVdhDznanMdqYQ744nwBvPBG8SgV4gU7wpBHlBBPh6FH+bCPUckjyHma7DXNcw3zUUjZHUm41NrbFpMTbbbYsO26LHtjhhW76y35obWvOGUnxXKX4kij8U4T0R3lCK51QYj6hUjkkFZ5wyzgdWcS64ifPBjTwYVMvThVu5efMmb115hPfWbOTdhcv5ydy1vCrTeVMi+FAm8gcSwPfF4w/E5Q0J43kJ5mU1LMFfVIobWnNZa05bFgOWRaOxKHZsJo2mqD8p9R3uhRDphhLtk9TxbgSJbhQpTgzZJpVkJ+6WNHWcG0OCG0e+mU2dtZwGayXN1mq2WGup0jup1Puo0INU6ONsVmcpUxcpkauslidYH/AqK8a9Q7H3XYonfEhhwEfMNz8iW/8hs+WPyJCfkia/IFn+khnyvzFd/oYY+Xsi5T8TJr8kRH7NVPnXW9LUB1v/512Po59XUI89RvfLdvZLJw2ql2Y5TZPqplXO0CYnafNJ6jY5wjY5zHY5SLsvTb1Dhtglg75Edb+PATqlfzQ1vU/66JQBuqTPJ6l7eSDrKdbJVpZJFYfzLnF4wVUO5j/CAzWP8fyjr45K6iP9P6Kj9U/Zs/WnjJM2xsk2gu0+JptOXHc+VoBLqlnKPLucOfZGZtnryTRrKbTK2aS30qhaadSVNOi1bDQx1JgoKk0E5SaMTU4wUXYYa1NWjr4XIxVt3rn20bc6RT3JC2aKF0qcm0S8m8oMdyZJTgYpzmzSzFzSTTbxThphbjThbgxR7nTmOLPJN9nMdZLJM+ksNLNYbOYwx0m657LC3Tji3GRmuOmkOHNIN9lkmFxi3WTWpJQRJ4msSShlbUIZMySNRElnpizmUlUVp+ZupXJSL2usPWzUPWzSA5Tpg5TrI1SoY9Sr0zSrs1Sqh6hXh2hUR2lSJ2hSJ6lTJ6hRJ6iVU9TK2TEp6gdo8EnqkR7Ud5PRtx87x/5tnfSwUYbYLEeplFN3TVPfrcXG562K8KuP5Sv93hDoJhHjLCXaKRpOSjt5hDk5THPmMcVNZIqbyGQ3gcleAhPtWH72UjQ/eymaCTLMjUtv8p2H3uSxs3dK6ttFdcBty471HBI9hwzXocA1zPJLaj9+/Pjx4+cbx9dA4H4b+PIXorT2C2o/fvz48ePHz9eCV65r/u3jj25Jad0urP/ypSDiTDxhbiRBXug9n2+CN1za76t+XV8k811Dl22hbOszhYKIEOBNZLw3Gc+b4Ls96QtbF6U1zz3zLk8+8f7nSuSNnWSdpALZoaoYlC30qka6VB17VRW7VDntupRtuoQtej2l1jKqrBVUWSsot5ZSai9hg72INXYBK+08ik02i8wcUpx4ot1IwtxpRLgzGe8lMMFNJNRZRby9lxyrkwK9n+XqBgX6GEHau6/1HvveflXpo+G+1LOIdLOJcQqIc4oIcpMIdlOY4LtwY4RAL4g4N45Ck88iewHF9iLW2mvZZJWyUZdQYq2m1FpHubWBaquUnaqWIdnCAdk6Kqm7pJsu6aZMnmSvDHFgwkH2SScdY9LU66Vt9P0ZK7LGSmoRoTunY7jU95j+1APSwX4ZEdUjPahH2OEr+b2dIZ+kHlJbGJRG+qSBbtnFkLWFAanlrLeFs1LFOalkv1RwbGIbx1UFx1UVR6SFS7KaZySbVyWFZySD76gMHlcZPKFSuKJiOaejGdRRdFkR7LDCaLBDKXaCKXKmkusEMsN1iPo925/8tgQEuEz2HKK94UR1jmtY75PUdcZmi7Fpty322sOVLg5aFuctzWVL86xWvOor9f2OUrynFD8UxY9F+KEIz6g4nhuXzeXwBo5O3MTFiDouRVRzNaKC15bWjI7L90oreWdDBRcmhvNWTAxvSiTfk/F85JPUz0gybyiX55X+RFJrxZNacVVrzljDvbNbbYvFju0bNyMp6qljUtShxLhhxPmS1GMl9XyTTpqTcIekTnISKLazabRW0mKtpla3UK13UqW7qNCDlKtjlKlzbFIXKTNXKbGfZq39HKu8N1nqvseSgA8oGvd9CpwfkGv9mDnyh8xRPyVdfk6q/MUdaepwX5p6uOz3vxAg++97XuDT9ndj93u3S+pYiWBA2umX7fTJNnbIftqli826i416A6XWZlr0crapdtrV9tF+1LtkiJ0ycFtf6n72SR/7fEJ6v09KDwvqT2iXE7TKWQ4kdbBpSitHFl/j+PJrPLr/SZ4+8zwv+iR1754/onvXH7N/xx8TIPUESANT7B1MNNsJcNZhBbhEOhnMsteTblaRZpaRYpaQbIpYYJVQo1to1FU06Q3ssOaxww6jzYTSZodQb4YrKBTMCbjr+/RtrlA32dd/OtyNuyVFnerMYabJIsPkMMvkkW6yiHOSiXTjiHNmsMDkstDMY6GZRbHJYoWdwxo7jyQn7h7LCibWTfalqLPIMLnMMQXMNQuId9JIsNNJUGkkykySJINkySRVZjNbr2SpbqVUd1Ki932SotaHKddHqVQnqFanaJZz1MlD1KsTNKijNKuTNKtT1KuT1KqT1Mlp6uQc9XKBBp+kbvQJ6kZ5eAy3iuhPS1PXyxW6oh9jS9CDbJIDbJZjVMkZ6uQB6n3C+8XWP71na43f5DxmZCyPN1lf3THECybKWUSEk0+Yk+2T0jOY7CUwyYtnkjedSV4cE71YxtuRFKZv4G/f+B+Mk3D+5vXhn09fu8mNh9/klRfuL019O9G+ZPUU76sfP378+PHjx4+f34yRsIufL5UvdwHf5i9Pfvz48ePHj5+vJ2NL9tye2Lqw/Qrx7gyi3bj7ktS/r9xLUI9NyCzIKmKKHUioF06kG02sO50ZTiKpThoZTiZJTvLo7elOAglOIsHeNELcMKa54Z+5HvczIfpZ4mOEKWoqu1QNg7KVPtXEflVHp6pmj6pgpy6jXW+kVW+gzFpGjV5JrbWKKms55dZSNlmL2WAXssYuYIWdywo7mwQ3lhg3ijB3GkFe8C3rPd4bxwx3KvHuVGLdQKK8Kfz5i7N4/bFneOPGc5+57iPi9X7TR25AwJeyHUzwwvDuUmp6khdIhBtJlplDlplDtski3+Sy0ORTbC9hhbWcFfYSVtvLWGetZKO1hq26gj7VxIC0jErqg7KVId/9ZnmAbulmnwywW/bQIXvolL3skQH2SSdREnXXye+xk+l1WZUMyE72yiAD0nEX9jAobb7E9DYO+BLUB6SdAbWNQdU6LKmlmQPSxIBso0+2Mih1DEgtR3ylvc9JJYekgv2qnDZVx061nXNSzjUp5jFZzOOyiOuygMdVFjdUBjdUKlfVdB5UMZzQ0fToCHqsMOrsaWwwIawwQRQ6gcx0h0tch/lF9T0ZF+CS6jrkOIY1jk2Dr5R2n21xyLI4aQ2X+35WK1729Yh+yyepv68UP1LCH4nwoQTzWkIF3ZLNtYQarsdX8Vh8OTdmbOL11Q2j4/LdqnrerW/mhdkb+X52KE/K3OFS3xLA++LyjnJ5Uzm8qmze8C3vJa14SiuuWZrz1nC/7Bpjk+0aAr0po72oQ70gwrzgMSnqMKa7EczwlftOcWKYZ1KY70t/5pl0kpx4Yt0Y4t04Et14UpxESuxCWqw1bNGl1OidVOt9VOp+yvVhNqtTlKkH2SiXqfCuU+a9xDr3ZVY4N1nsvE+R+yGF3nDJ73nyY+aokTT1n42mqePlr4mTvyVW/p418hzLdMdvNC9wt/L8d3vM7eO6VkoYkO30yzb6pI1eaaVbtrJPNdGi2mlTbVTqOspUK9v0fLap9fSpQobUKrpVHR2yhy7pHtOX+lZJvV966JbuW5LUbXKGVjlLV+ggN0rf5/iKR3mo6XFuHHuWF3xJ6mefeZeh/X/IwL6f0N/5E5468n8TLW0E2TVMMs0EuCuwAlwi3HRmmuUkmyJmOAXEO3lMd3KIdbOo0U206Bba9GYO6HkM2iH02kH02oGsd24tQ12Qb+hqH7547Ns8xzLJC2KKF0KgN40gL5xEJ90nqGeT5mSRYbKZZXKZY+Yz1xQwzyxktsljhpPGDCeFLCeDJWYuK+0c1tsFbLIXUmYtuuuyJnvBBHqhRLrxJDoZzDTZzDLzyTILyTGLybEXk+TMIsWZQ6ozl1R7Lmn2PDKcHDJNHvOtVlbrPVToPkp1P2X6AOX6MJX6GFXqJDXqNI1yljp5mFo5T6M6RpM6SYs6TbM6Q506RZ06Tb2c9yWnH/QJ6hFJfXFUVg+X+748hk/6UdfJFdoCztEgl2iSi9TLeQ5k7qNE+tkoByiVQ2yWo8yUJb/xfN/NmzdJT08nPT39nuM5Vj9GtHWJaXYn49xMxruzP/c2EOs5JHsOMz2HlPs4VnreVKY5c5nmE9RjpfREL4YJXjQTvCgmeJGMc8LwJBhPgnnx1Pf5y7dD+Mu3QwiQEJ69fpMXn75TUv/7x9z3uk/4GowhP378+PHjx89vjr8/9ZfOl/fk3+YvT378+PHjx4+frzcjPbdHqMiuoWtpOslO6rdeUhfkm/tOKk+UCQRKIOFuJNFuLPFuAklOCjOddGY7s5ln5jHfzGehWcgSezHL7WWssVZRYq2nzNpElS6nTlez2l7FemstG60NzDfzWWAXEGfHjU6Cfl5JPVamB6lpdKpmDkgr/aqFblXPPlVDh6pkt9rMDr2JbbqMzdZymvQ6Su3FbLQXscFeyFI7iyVmLkVmNgtNJrOdRCZ5QYzzJhLgTcALuLUc83Q3kBQ3mGQ3iBnuVKa7gfz1S+M4vXeA1x97+q6iemyq/1cfC+np6ff9mYW4gQR6k7/0bSPYDSXZSSbFSSbNSSXDSWeOM4t5Zi65JpsCk0ehyWexvZCldhEr7aWs1W00qa10q0b6VBP90sygT1L3SSP90kSf7ByVRXtliE6fqN4ju9kju+mQPQRKxD2/e+TIbA5LM12yn21y+g5R3S976ZdO+mUPA7KdAbWFQbWVg9LGAWmnX9roV1sYUM0MqXoGpJl+2cURqee4Vccpp5ZjUsMZqeaMVHJGKtihmmhT29mjqnlQ1vOILOOqrOSyrOKKWsw1tYjraj5XVBZX1QweVPGc0jGc0BHssMKps6ex2YSyzgRRbKYw29c+INIvqe8LL2A4ZR3oOcxwHRY6hvXGpsfSXNSaa1rzota8qhQ3fZL6IzWcpP4TEX4iwkeLZrJPZnIjo4qn0st5bfYqXpu1ktdLmkfH5jv7e3l363ZuFm9ip4xjjwTwoQTwgQTwXXF5Vww3leFtZfOWL0n9qlY8qxWPa8UFS9NvWWwwhmJnEnOcyaOC+l4p6mQ3mlQn9hZJvcTMZbnJIc1JHJXUyc4Msk0GFdZq2vR66vV26nQH1bqXKn2Acn2czeocpfIwVe4NNjvPsVKeYo3zKsXmPYrMBxR53yPf/gG5+gdk6Z8wS/6EDBlOVKfJL9goT1Ai32FAdtIvuxiQXXS1fzJZ82fXfsmf3aVE8Nj98N0uLLnbY8f+fVDaRyV1r7QN97FXLexWDXSoWjpVJd2qit2qiU7VRIvaQ5tqYadq44BazwG1nBNqA6dkA0ellsPSwqDspFf20iv76Pbtd3pkP73SRbf0sEcO0Spn2B82QGnYVgpkPY/1PsmTx57lheuv8tJ3XuP5Z9/l6OCPOdz/Y1458z/ZHX+EWrlMtTzMcn2IJXqIeSaTJCeTufYK4p08Ytw5RLmZRLjphLspFNhL2KKb2K5r2aUreMCawml7MmftiaT5ywLflZFS31O9MIK9CKKdxOEy304W6SabTF+Keq7JZ55ZQLZZRK4pYr4pJsPJJtZNZI6TzDp7PqVWIVXWEuqsZcy+rez3iKAeWU6ck8pMJ4s5poBss4g8u5gCezkF9nJSnSxmOvNId3LIMLnMMvOZbQrItUsptvZRo7spV0Ns1oeo0Eep0ieoVqepVWdpUOdolvNUyqM0qWM0q5O0qFO0qNM0qjPUqzO+Mt8XaZQHaBhT7vuTvtS3SuoS1c9SvYMVei9laoh6uUyTXKRZHqJJLtIkFymVg+xPvsAq2csa2UeSFNwxDu91vB170cmnPXZk3B9qe45o6xJR1gUirVNE2EcIs/sJMvUEuMkEuKn3/flP98npLF/57IWuIfY+jpeBvvT0JG86E73YUSk93otgvBfO+DEVYu61P3r2sTvPOf/qJ/d/rubHjx8/fvz4+ebiF9VfKl/OE/sFtR8/fvz48ePnm8B0Zwa5Jo/ZZi7pTibJThrxbuItknqyN/UrX8/fJeoufag/TQT/01v/jSCZSsSYFHWKk0qGk8kcM5cck0OByWeRXchSu5iV9gpfv+INVFhl1OhKGnXd8ES92soutZ1O2U2PdHIl6wr//jG/VYp6rBQJUZNZbS+k3Cqk3CpkmZ1OsUljqUlhmUlhvhNBvhmebMxxkslxksn1MXI/20linpPIZG8SAV7QHaWvrQCXCHcys51pZDqhzHRDSHGDSXSDKEldRJSMZ2HSLF5/7Om7pqfHpvrvt9/oRG8i8W4Y07ypBHlTvrDtYITJXiCh7jSi3Rhi3Fji3XgSnURSnBRmOmnMcjKYa2aTbbKYb3IoMHmjZb+r9Ho6VC37VD3dqpFen6Tep2rZrSroUnV0q23sly72y152y0E6ZIi9MkinDLJPBuhxhmic1HjX7xzjlMeN1rWs0j3UyiPskSEOSdOoqN4vvT4xPUyfdNIn++iVLgak3VdyfCuDqo0B1UK/aqJPWhhS9XTLHoZkC0elhhNSwwmp5ZTUcFqqOS1VnJBaumQn23U1bXoV52UjD0gJD8s6LqvlXFHFXJNFPKLyuaqyuaTm8JBK5aKawZAVTbsdQbMdRo0dzEYzleVmMlmuIdV1iPNL6t+YcM8h3nWI9xzmO4bFznDP6i7LYodtc8LSvKgU31XCj0T4mQiviKFDQumUUF4v2MTr80t4PW8Dr+eu543yttEx+va5C7yzq4M363bQJB7vrmrhQ/H4UDw+EIf3xfC2MrwvFm8oxeNa86jWnLI0A5ah1xrHPNeQ5E4k1p1yh6C+PUWdMJKidmNIc2LJManMNzNZaGZRZOawzGSzys4j12SMSuo0J5k11hqqdQnb9QYa9G7q9H5q1ABV6gjl6jSV1kU2yRU2yOOslhuskOdYYd4mV95hnrxF8cQfs9D9gFz5A7LlB5TLZTbLFfp8pfL7pZ0B2UGf7KJPdtIn24iWcGbLylH59XTrqlv2Y7cL6vsR1SPESuSopO6Tbb4U9RY6VBPtqp4duoJOVU63qqRXVTKgKhlSVcP7GdVCh9rNLrWPvWr36Fg+JRWclGpOSh0npIFj0sxhaeOQbGNIdjEge+iV3VRIPTmylHlSzGwpZLokESXTmZc8n5e+8xqXH/wejhTiSBFvX/x/aJIHaJQHaZILNMl56uQ0+1Q1bbqUWt3IZquWxfYqcs1Cwtx4pvgqVLTrcnapSjpUDY9ZE/mOpblhaWb7JfVdmTwmRR3sRRDqRhHnJJPuzCPD5DD7FkFdSI4pIs8sId8sZYFZTo5ZRLgbR7ITR6W1mHprOVv0arbpdWSbVN8yhgX12GWEuTEkOZnMNvPJMUXMt5exwF5Jkb2WPLuYDJNLpsljlskn2xmZzFEAACAASURBVCwj115JjilmkVXLRt1NteqnwpeirtTHqVQnqVFnqFXnaFJnfBc4PECzOkqLOkGLOkujOkODOkO9nPsMSX2eejlHiVxmntVMoVXHYquJWjk/Oi5HaB5zuyehn2Nl1+8Yd7dXNLh9rN5tTN9LVLsqkSjrPJHWSSLsw4TZA0yzuwi1dxNithFkGpnirCbQlOF5CZ/62Y8PcEnxHHJdhyLXsMIxlDiGDY4h5TPGS4AX4hPUMcOJaS/sUx/7WRPQv/7B/3vL/Veufzt7w/vx48ePHz/fRvyi+kvji39Sv6D248ePHz9+/HzdSXZSyTLzyDcF5Jg85pisMZJ6OEkd7kYR4oUReFsp5993/vXjg/clgn/9cRH/8eZkQnQwkW40cW78aKnvTCeTuSaLXJNLgSmgyF7EMnspq+yVrLfWsskqocLaTK2uoknXsVU1065a2a3a2Se76ZV9PJxV/htL6tsnVMeKX2VbzHKimOeEke2Ek+OEk+dEkO9EsMCJZJETRZEZLkG50MykwKSxwMz0kcYCk0a+SaXQzMQKcJnqJjLZiyHACxp976Z4E8hxwsl2wpjrhDHLCSXdDSHVDeaN3meIlQn804v/ib99LYBfv/3rOyZzx97X7v31o050I0hxo4hzpxHthhDmBRHmBTHJm/i5t4EAbwITvSlM9YKZ6gUT7IUS7kYQ5UYT68aR4CaQ5CSS6qSQ7sxktpNJlplDrplHgcljo7WC7bqcXaqKDlVDp6pjv2qgVzXRoarZrkvpUFXsU1vZJ3vpkT3slgF2y0H2yAE65AB7ZcjHftZY5Sy3KsnVq1lhr2WdtZE61UaNPEK1XKZKHqZaLtMhgxySJg5JE9vkFNvlFD2ynz7ZN0qvdNErXfTIfgZkF4dkC12qhT1qM/tUNb2qgT7VQp/s4qjUclRqOCnVnJJqn6Cu5pjU0y+76FG1tOt17FUbOCvlnJUKHpBSLqmVXFVLuSaFXFL5PKyyuazm8KhK4QEVxyEdyx4rnF4rlHo7iBIzjsWOIdc1zPQnqT8XYZ5Dousw1zUUOoZSY9NhWwxZFme15rK2uKw1T+pPyn6/IAEcDMngxyXBvL60iteLK3h9cTmvF23mjdqdn0jqBx7ina4eFotNmbj8+R6XK8rjGTWex9U4jlvjOGl5HLRsuixNu7FpNjb1xqba2IR5Dl7AOAK9KYR4Uwn5FEEd54YT70Yww40iyZeinunE+SR1OoVmFovNXJ+kzmWdXcAyk0uWSWemk0yxvYoNVhn1uowmvYN63Umd6qdGHaJSnaRCLlAhl6mQq1SMe4HKwNcpnXCDVd47LJKbFMorrJLHqFIP0S9t9I2yjX7ZPiqpB3xJ6kHZzZms7/jk7MVbRPXI/mxBVtFdJfXt+767ybAq2UCfdNwiqferFvaoJrbqKpr1ZnaqzXSrCnpVFQOqhgOqhkOqhsNSwxGp5YA0MyBb6ZJddMsuemUXQ9LGMWnkmLRwQho5Ls2cklouylKelXSe2XaZQAnlnX0/46WGPyBWkoiTeP7s8t/zeNUGfnj6BrYkYiQbI7k4ksdWOcMWOcNWOc0WOckWOcaQqmVAVbJb1bNdVVJuLWOFXUiRyWO+yWKuk8EGq5hu1USvauIxlcVbWvOO1mTf5/7/28TkMSnqIC+cEC+SUDea6U4qGU7OaJnvrFFBvYg8s5h8U0yBWcZCewWF9iqK7DUkOOnkmTm06FXs0BvZoyvYq6oI9KbdIcHD3BjC3Tgi3XjSTS7Zpoh8ezmF9moW2+tYam9ksb2O2aaAuWYhefZK8u31FNkVFNqbWGH1Uq/6qda9lOtDVPgkdbU6Q506R6Oco0XOUSHXaZQLtMhptshZWuQcDeoMDXKOOnnYdyHEOWrkLHVynFo5SZ06RJ06SoM6yRp1iDI1QLk6SKU6Sb08PGZcPkTzGFrkAbbIhTvG4tjzpruN1wVZRb+RpBYRQvUuIq2ThNuHCLP7hwW12UWIaSPYNDHV1BDolDHFWc8kZxmTnRVMdItwvag7toE5rsNC17DGMWx2DLXO8L620bE/c/uZ4EUz/jME9Qhjq0SMfQ/GvvbR+c/7vKDQjx8/fvz48fP7wddA6P4+8sU+4f1Opvnx48ePHz9+/HxVpDhpLLOXU2QvpsAsuENSz3CSiHPjiXRjmOZGMPVbVvL7Vx9/eont20tS/8Ob7xCiQ4hyY4hz40l0kkhzZpLpzCLLJ6kXmAUU2UUss5ey2l7JBmsdpdZGKvVmanU1TbqeVp+k3qN2sE/20Cv7eK11/n1L6tsnD0cmTMfeXpS/jDg3kHwnggInkgVOJIVOFEUmiiUmmmUmhpUmFivAZZHJoMhksNhkjlJkMlhk0sl04vG8QILdVALdeCZ5UaOJ6lnuNBY4kcx3IshxwslywpjtTCPDDeVoyV7+43cW8Z+f+Wv++qVx/PIHxaPrffsEb0f2/U96znSjyXRiSXOiSXQjSHDDiXJDvrDtYYo3lSAvhFAvjAg3kmg3hjh3OgluAslOEmlOKplOOnOd2ayyiqjWVf8/e+8ZXOd15nk+57znfd/LDGaQBDMJZjCABBEIAiByzjnnnHMgAkmAIAiQlEiJonK0bNlqu+2x2+0gW+7psN3a2d7prdqaqZ6tqe3tqq7y1szW7Iedb7/9gEsIpChRki3L6rkffgUWL+69B/cNODi/838e6nUuzbqANlVM5zJJ3ahzqdNZtKgCOlQV3dJBv7TTJL00yzhtMr4kqheZoEN1EW/ySLKKSdM1pOly0qxsStUYJXKPQnmGAnWbAnWbcrnHkHR409R9NMssrXKNARlgSPq9LArqQRlgQAYZkl56VSmdKp92nUOXKqBPupmUKq7KYonv61LqldRF3JRCLksz16SMGyqTfpXHqMpjzvvYguRwTxJ5QWK5ryJ5ToVzV4XwgjrNAxXEM2ovc3onI9Y2usxqOoyh2DbEOjbnXJtNn1NQr/asYa1n7dd+v/hjYqfHWexV7drk2jY1xjBkDHOWxV2teU5r7uvFRPUHSnhL1lAhG/jrsg38XfEVfpBeyfdTKvh+cjk/qO1Zur/86Nm7/HhsnN+0v88P057lZxX7eGPvSa5YHvotD53G5Y5lmLIsOoxFi7FotA21tuH0Y38fr/CsYrO7ge3uZrZ/hqA+5O7iiLOb485eQuwjhNvHibJPLZX7TjahpJsIsk0U+VYM5+2TRJmLZOsC8nUZNbqYat1FueqjSA1RoMapkKtUyxyVcosy92Uy5UWy9GukyeuU62dplSuM+ZXQp1q8YrqREWny8lBStzEm7QxIP80yQ81SgvjRxOa/e/B/Ld3PPqvc96f1l/+HB//JW4p7kEHpY1haGZR6elUt7aqUFlVInc6nVufSpUoYUSVclhImpIRJKeGKFHNVSr3XcAVXpZIJqWdc6hmVFkakjWtSwZzk80DO8B3Zwp+IPz8Ufx7ISc5LNC1ynRa5zl8/2IuIMBPcTIPM0yDz/Mn4P2HkBLYEYcspbDlNh/TTLFdolEkaZZwBVcuwKqRPFdKtM2jTyTTqeIqtKNJMKBfs0wQ5R8m24hiXRm7oo9xTa7mv1Nd+Lf2xsVjm+5Mp6q3uTra5uzngHOe0HU6wfYGzywR1mB1LhHkoqJOINinEmFTCTCyn7HBSzCU6dTb9qpAhVUGiiWSzu2MRewdb7Z1sd/cS4O5np3uAfc4xTtkRhJt4okwqsSaTZKuAdKuUeCuHCJNAtMkm1iog3iolUVeRrgfIU0NUqWGK9TCFaoJiNUvJwyS1LFArC5TKfcrkOa+knqNO5qmVOcrlOmVyh1q5TqkapEwNUaZGKFOjVMk1quQ6ZWqaPDVBrhomX41RLM9RJc9SI3eW8Qw1cmdJUNfJLc5IIsMNE4/MP54moT/v4//tI1in0giw7ngl9bhXULex2W5go13JBruY9U4ufk4665xE1jrRrHbDWeUGs9I9voTj2YLj8WejxyHBsclxbKocQ7Nt6LYN/bYh/Clrkas8O77QOfcwKfVwo83Dn/G/fvSrpXnbP38kX/u14cOHDx8+fPj4w6Jd++sWuv8a+f28kG/3oA8fPnz48OHjqyYqPB5lLPpaFtGu/YU2yJ2wT5JpZZJipX5CUp+xzxLknOKoc5xA5zB7H0tT+/0PlKZ+OL97Unp6eYJktaxmvfiRcHIbO93d7HX3E+gc4qhzjJPeftShdiiR9gViTAwJJo4Uk/yZknp5kvofHvzjE8fyNEH9pFTPw7mqn7uHaDuAGHsnl+ydxNm7SLB3k2TvJsXeQ4a9Fz/POuLtUyTYpx8h3j5FnH2SjV5BvcU9wUY3kPXuPvw8ezjuHCDJPkyCfYg4+xDR9gFCnW2cXSaqJ7MusVfW8Nuf/5dPjPvhWP+Phmj+Wimq7acngzZ51nPRPkyIc4Azzj6CnN2ccvb8TinqJ7Hes5FNni34u9vY4Qawy93NXncvB71p6lN2GHHmAmU6nSqdRb3OpUkX0KaK6FSlNOgcyq0UqnQa9TqHZl1Gh2qmV1qoVV00qMs0yWWa5TKtMk67TNAuk7TLEFW6niSriDSrggyrlhzdQo6uoVgNUCr3KJI75Kqb5KmblMhtumWEKalmSqrplz6a5TodMkW/DDEgA8sYpF+G6JNh+mWQLlVOh86hRTUxIM0MqyIuSwnTUrZMUhczIS3MSBlzksWs5DIl+UyoQuakmJtSxILkcVeSeUEu8by6yHMqghfVOV5SwTxQR3lR7eOW3saCtZYxy6LMNmQ4hr2uwynXZYPH86nHwc/jxzrPOvw9m9ns2cgGb8lgH4sEeCV1omNTaNvUG0OfMUwbwz3L4lWteU4bXtSa34jwc1lHrqzj75uepVD8KBE/fpDfwA/y6vlB69DHkvqtt/mn539JmTxLhdyiXqZpk1G6VQldOp3LeifX9GYGjUWvseg0Fq3G4pzz6b+fVnpW4e9u+kxBfczZwwlnL6H2MS7YQUTbp4m1z5JoQkg14WSYC+SYKPKtSxRb8SSYMKJNKIlWESlWBWm6gyLdQLVqp136aJbLNMg1quUmpXKLRhmiUzoYkhpGpItWuUKbDNClaumXVsaWBHXTI4K6W0ap84q1GrlNjdz5hKheLqkf3uueVjb44ePn1UF6pdV7jfbTLwP0yRAD0kGPqqZNFdOqC2jV+bSoYlp0EUOqhHEpYVKKvYL6Y0l91Supx6WOaSnimpRxWyXxhhzlHdnP27KD98Sf78t2/lS28Yyk0CFTtMk1WmWabzdcQkSWBHWt3CZIyvib94sZzR+i+Oj/zjZ1nAQTSp/KplVaaVED3hYH+fSqfDp0Os06mVorljIrinwTTro5S5QJ4pw5xD5rN8Gyg/fuv8sPf/hDlNaMtFz92q+pPwacFStZ7Vn/SI/ozW4AW9yd+Lu7l1LOwXYE5+zIRUFtYggzl4gwcVwwCVw0SUSZFGJMGpdM+pKkPmNHcslcYkiVMynlXJU6UiWRrbKDqZZp3p5/l+16FylHc9jtBrLXPUygfYpzJoYok0qcySLZKiDTKifbqiTZKiDW5BNvlZBkVZCia8nQbWSrcUrUFarUOIW6hxJ1dancd6XcolYWKJH7FMirVMgdmmWSFrlKi4xRo4YolQUaZZIyNUiljFMpE9TIdarkKhXqCuVqmmw9RLYeIF8WKJG7VMsdah/hYzld533PWpnntMR/Yn3vaXOqT9tcsvw58cHN7LLuE2DdZoc1wzYzxlbTx2a7hU12FRvsItY7Ofg5qaxzEljjRrHaDWOVe4aV7nFWeALxePY8ci7Yng3s8qyl0FlHo1dOX7YNM8Zixljs/z1XIYkI//RF6P/60a+ICo//2q8PHz58+PDhw8cfHl/Z7z9CSe0r7+3Dhw8fPnz4+KpQxkIZi+LiYoqLi5+42P2Tlz78TFl9xj5LsS4mz8r7hKS+YEcSaodx1g7hlHOGY86JxZLfzkH2uPsIcHezzQ1gq7udVZ51rHxM/o20XEVpzY8f/Ip//mhRhn7T50Y/fvArRITffjTxxIXJh/+3RtawQW9gm7uDne5u9n2KpL5gXyDGRC9J6gwrjVwr+5Fy33WqmnP2Oc7b5x859p93Pvr4gurjj0ec//iYxJozJC4T02n2XjLsvWSZfeSa/Wzw+JFigkk1Z0kzZ0n1kmKCOW8fYqVnMwFOGNvcM2xxj7PJPcJ+5wjZ5iSZJoh0E0SSOUqUE8AFZ8cjovqYu5kN2vPI2C4ERy/9O0Rr/q1S/FQrfqA14085lyLsQOLs40TbRwi3A4mwA9njbn3i925z1/1O58UGzyY2e7Yulf3e4+7lgHuAcPssOVY8hVYyZTqNKp1Frc6hSefTqouo0VkUWYmUWslU6QzqdAGtqo4u1UCFaqNajVGnxmhQYzTKZZplnBYZp1WmaFE9pOsSUqxSMqxqsnUDebqZQt1FiRqnVO5SJs+Sra6TpaYplAVq5A5XpIYrUs0VqV5KQ7bLFH0yTJ8MLWPYywg9MkqXqqdLRhhVRYyoPIZVLhOSz4wUMyulTEoj16WCeclmVvKZlXyuy2KS+tbKWm6vquWOZHFPErkvMTyvongg4bysQnlZBfGyOsqr6gCvqa1cs9bRZWxOuDbFtoed7gqOuSvZ5VmBtcJltWcdaz3r2eTZwEbPeva629nl+rPd3cJWzyY2eTaw/ivoQf5NJsDjEOY6pDo2JbZNszEMGsNVa1FSv6k172iHFlXHpBRQJgskyRpSZQ1pspZMWUeWrCNH1pHvv/+R6/Q3Az+jUB6QJ6+QJ69QIs9RIbeolllvcnaMRulmSIfQY+2l5HNsMrFWLG40OeAGfKqgPunsI9w+TuQjpb5DSTPhZJqLpFsRpJlQUsw5kswZks0ZLtrniDTlxFjN1KkqelUz3dJLhwwxJO20qw5GZbE//LBUMyw1jEgTPTJEm0zRLs30edPTo9LEqLQwJm2MSRs9Mkq93PSmPOepkVtLKc1qtVhWOFnav/B9+7cfLaY5Q9RB+qRtaTNJv/TTJ330Sh89MkCPtNKpymjThXSoUvpVCT2qiG5VyqAqY/xhmloVc0UKuSIFXJdcbkguNySdW5LOXRXDPbnI8xLJC3KRl+Qc78p+7qrTDKgSuuQynTJJu1yhTa4RIpfYJAFUy4y3rPcNiuQWJSdeIVj+J4Llb4lWr+J4DuF4DlNkhdKqc+lXpQyoXLp1Lm06lUadSJV1iSITSZYJJckEU7Unk7+6tZf/7f5/4N35t3jv3rf43ivvLW2Q+KbPJ36feDyr8fNs9qaod7LVW4b7YdL5sHOaEBPFeRP9iKCONIlEect8XzLpxJlM4k0WISaaM3YkZ+2LxJtULks7V6WeD8ae5cHou7w6+S3emFnk9avvsEcdZL9zjAPOcY7ZIYSbRGJNFilWEdlWJblWNYW6iSxdS7JVTqpVTZquJ1t3kKt7KVQ3qJMpKtQIxXqAUjVFmbpJmdyi1lsuPk7+lAJ5mUa5QruM0SnjNKoRKmWeRpmmZokZquUqlWqSSjVFiZomS/eTra5QIs9QLbepkdvUym1ql4npj1mgVm5SLXNUyxz3Gwc/9Rr9tFLey+cuT5qHbbBK2K1fJ8BaYLt1zSupe9hsNy+mqJ1C/Jw01jpxrHEvstoN9QrqY6zwHMT17PrUc+Gg69BhG8Zsw5yxeMZYPLAsej/nffeLol17aYPsw79Lvu7rwYcPHz58+PDx9eIT1b9XfrcX8E3OfPjw4cOHDx9fFUGnTz21L/LyhbGL52Mfef55O4xUK5UKXf4JSZ1oEok1sVw0Ud6+1Oc5bQcT5JzimHOCw85RAtzdbPBsYeUTSupq1/7McfW1fHPnSCMtVxH5ZB++xxcq/8NPVrPR2bwkqR9NUi+W+34oqZeX+86w0si2MjnuHOeEHfSp41DGeuQ9f/vRxGf2PvysxdTlr3vY3UT6QzFt7yPH7CfP7KfAHKDYHGSTZz2ZJoQsc/4RMk0I4fYRtrvn2O1EssMJYZt7hq3uSZJNMEUmmAITTK4JJtk+QKy9kyg7gAivqA52/NnqPZeiwuOJCLe5eD6Wi+djlzZZNNmGn2rF+1rzmqV5wdK0fsaia745R5o5RZIdRLx9nBBn/xO/b5NnDds9v5ukflj2e6s3TX3KOU6iuUC6ifFK6iRKdRqVOpNanUOtzqXESiXfiqfAiveK6nRqdDktuooyXUmJGqRSDVOtRqhVo9SrMRrkMk0yQb2MUKQbSbaKSbcqydZ15OkmCnQbxaqLcjVOmTxLmTxDvsyRrqbIVleokjv0yhBXpZqrUs2QdNMiM7TIDB0yRa+M0iuj9MnIEj0ySreM0iXjDEsXE6qAUZXPiMpjUuUxpXKZkEauSwnz3t7Ts1LEjBRw3Snm1pYGbu3tpFnS6F6Zy+2AQl6QWB5IFC9LBK/IeV6X03xXdvG22swLeg2F9kYm9WrqzHayzBbOOas442wh0N3Ifmc3e9wAjjh7CHR3sd8NYI+7nZ0+Sf2Z7PBK6jTbps4Y2o1hzFos992uChhV2UTKjzknvyJDXqdQnuPupRz+Lqacv6tcTays5n8tm+A3u9bwl7tWPnI/OSiaUMkiS94mS96gQF4kU96iQB5QIs9SIXPUyBXqZZg61U2KriLGJHHAOYG94umVDba4Gzns7H5EUAc5+wizj3HBPkGUfYpY+yzR5iSXzGmi7ZNctI8TbQcRa58k3j5FojlDijlLg04mxcRRrWtpVr30q2amVBlXpJwJKWdAlTOkKhmRGka8snpE6hmVdnplkHYZoUc6GJYWLj8iqIdpkFkaZG6pZ+5iGvP2x6Ja7hAiUZ9rLeHxe3aICqRLpT8iqPu9grpLuulU7XRKHx3SQ5eqo1eV0adK6VPFdKtCWnQRPaqICZXPVclhRrKYlwwWJI3bksIzksQdSeWeXOI5ieK+XOQFuciLEsl1lcCwlDMg/fTICN0yRqdM0iGTrJBgNsp2SuUyFTJFuUxSLCPskBrOy18SJr/mnPpztpkmbM9ubM9ewu0jNFmBdOpoOnUaLTqJOiuOciuafBNBmjlPrH2a4yqQd1re4Z3p13l34S3ee/5dvvfqe4/MK77J84mvghWeNWx0/fF3dz1SinuXG/gZgjqFSyaNWJNBvMkkwWRzwSRwxo7knB1FiB1DoqTyRto8++QYb9//Ps/3fot7bW/x2uTbvDb5Nq+Ov0VK4FECnSAOO6c4ZUcQZdJJsQrJ0VXk6VqKdAuluoN83Uy6VUembiJHd5Gv+yjS41TJLA1ylXLVR75upUgNUCY3qJGbNMs0ufIaufIS5XKXTrlMm1yhUaaplgUaZJYamaZKpqhUE1TJFFXqCpVqiiI1Ta4eokJueZPZt54gqBe8X29SJzepkTmq5DoXrXp2Ognkno/kxy9u/dJrgw/n4r/9aGJpTrPSPcUu6wE7rBn8zTBbTTeb7UY22pWsd/K9kvqSV1CfYqV7FI/nwGcK6ods8zhc8Qrq1yyLb1ma71mags/Rn9qHDx8+fPjw4eP3gU9U/9748k/2CWofPnz48OHDx1fBpwngzxLVP36w2CPu4fwk1A6jUdVTq2uWJHW+lU+2lU26lU6ySSbexBNtorlgRxJuR3DeDmWHu4vt7s4vPb7lPZu/yXOlh6L6IY8nlL/3kmat4+ctAb19SVIf9Erq5T2pI+wILpqL7HMOcMA5+IXOg3/+SBhumHhqUvqzFk1D9UX2ux/3FQ90dpJr9pNvDlBgDlBkDlJsDlJmAqk0h9jq2Ui+CafAWiTfLJJrwtji2cgBO4m9Tgy7nAgCnDAumlCqrFAqrFDKrFByzQlS7D0k2ru5ZO8kygkg3NnOOs+qz/Vzl9qG1yzNc5bmhrGYMosloY+4j5ax3OFupsQKJd+cI9sEk22Cn/h6ge4mAt1Nv7Oktla4bPRsZqd7lDN2BDF26KKktqLJtuLIt5IosVKp1JkUWAlkWXHkWYkUWSmUWumU6SyqdAn1upRsK51M3UiR6qNU9VOhhqhWw9SoUerUGPUySalu46TJ4LgdT6ZVTa5uoEC3Uqw7KVM9lKvLXkl9h3K5TaoeI01fplRuUCfzXJUarko116SaQemlRaZplWk6ZZJuuUy3XKZHxpYJ6gm6ZIJOmaBf+piSCsZVPldUPqPSyJAq55rkMC8FzOkybrqVzK+sZGF1Fbf8qrm1p4PbB7q4c7SXWklg3i+WFyWaFySG1ySE92UX31N+TOttvKTW0G3tosE6TKHZTbbZR54VRLw5SJx9iJPOAY47+zji7OGgu4t97g72uNvY6fqzzSepP5VdHofTrkOh7dJtDD3WQRp1EqnqHvHyGonyBhflB4TJz8iSl2mUcX4ua/hAVvCBrOA/zf+UV2UVv5ZV/EY8/Iu3qsR/+wh++8P/zFZRnJV0EuVPyJB3yJFXKZQXKJU7VMoNamWKRhmmTHWTpZtItyqIsXIINYn4O2dZ4+7EWbH6U8e/1rOWA+4Ogpx9BDn7OOXsJ8Q+TKh9lFDnKOedw4TZR4iwjxJpHyPKPkGMHUScfYoU+xxZVjjFVjz1Oo0+lUufyqJFtdCshuhTrUyqcoZVGYNSzqBUMCJVS5J6VGq95bxbaZNJeqXfK6lbGZM2emWQRpmhUWZpkBvUy01qvdKrdimxeZtmmWVMOtkm+9klAZ/rPh0pYXSqPHpUBn06k15VzYBXUPdJH93SQ4dqp1210q7a6JIuOmWQJtVBnyqjTxXTpwoZUIX0qwImpIBZyWHOK6lvSRp3JIVnJYl7Es89SeC+RPGCXOQ5uci8SmRCyhiSLgal1/veg/TKMPm6nP3WNInyJvUr5mldN0OHO0uVzJIu3yFM/oIQ9VPOqH/DKfU+/nbux+eju5o0exNlZi+V1nmqrRhKrEiyTSjJ5ixR9kn+4voBDspu3pl5nW/fepv37r/L+6+994l5xdd9bf2xssKzli3uTna5B9ntHuKEfY7wpRLfy4JKpQAAIABJREFUny6oE00uSVYewQ8ltYnmh00fEiaXCJc47ta+wsuT3+bFqe9ys+wNFure4YW+t3h56E36Eoo46pzhmHOW03YESbqIHF1Nga6nRLVRpjqpVD0UqQ5ydAu5uot83U2h7qNIrlAt12mQK5SrXop1EyVqiCqZo0lmaJFp0uUdiuVF6mSBFpmhWaapkQUa5Qb1co0qNUGVmqRarlCtrlCtrlEms5TJAuVLknrBK6qXS+oby5ijWq4TZkrZ6oSww4lmt53KATuf+caEL7U++LC39ZPmvltMJ9vNJFtMp1dSl7PeycPPSV2S1CvdIG+COuAL3fN7bMM7luZHlubnWvNLXytCHz58+PDhw8cfEKX11y14/zXw5Z74TV509eHDhw8fPnz88fJ5BfVDSf14T7wLwdF0SxftqpUm1UitrqFSV1CqSyi0Csi1csiwMkixUkkyyZy1Q9jnHGSDZ/PnHuNnjemhTL0QHL3UB/mbyqdNtgdbFhPr6zwbliR1gLuLve5+DjiBHHaOcNw5wTZ3BzueIvyfxkjL1SUp/bT+h4+nqIcbJjgkeWTKu8RY1exfVga72Byk1ARSZgKpMIeoNIeotg5Tbx3B391EiRVJqXWREiuSEiuSYiuSWHOSNZ7tBNrp7LcT2OtcYo8TRZMVSYN1gTrrAqXWKXLMfjLsvaTYe0iwdxNj72S959PF1OMU2Yb7XkF92Vh024ZW21BhG/Yt67eYbc5QY0VSYYVTaoWx3X20b/opZyuhznbOOP6/N0m9x93FWecE4fYZYuzzJJoLpJposqw48q1ESqxUsq1YEk04mSaWXCuBAiuFYiudKl1Co64gX+eTpuvJ1V0UqG6KVA8lqpcKb6q6Ro1TLcNk6XK2OCGsdUPY4ySSr5sp0u2Uqi4qVC9VaoByuUu5PEO53CZXXSVRD5KhRmmUOfplgGteSX1NqumScVplmja5RrtcoVMmvUw8Iqi7ZJwuuUy3jDEltUxKI5NSwZQUMqUKmJU8bnlyWFhZwfzKKhbWVLPgV8Ot7c3c3t/FnSM9vBkyx7OSyn2J5Vtygh/JFt6T7bwpe7mpDtKjj9NsBdGhw2jUITRY5yi3zpBvThFnHyLI2c8xZy+Hnd3LJPUnk9S+ntSPctB1iHAckk0kqbqfHHWZTHWdVHWHJPWAeHmLaPkeF+QndEkPfy5r+FBcfi0uvxKXf5/byS/Fw2/Ew78Vh6Bl95j/+1d/xikRbqrDRNhHyZb73hT1PSpkgSq5Tr1MUCODFKou8nUTOVY5ySaXSJPEYTuS3W4gGz3rWfGUDSvrPOs45O7kjHOQYOcg55xDS4I63D7KBfuYN0V9giRzjnQTTq4VTYEVS7EVT5NOZlDlMqwKGFb5tKt6mtQYXaqDAVXKoCpnSCoZlmpGpNorqOsYk0bGpIUh6WZA+hmSdkaljS4Zo1mmaZJpGuU6DXKDBpmjXuaXpTMXGZABxqSTSWlkRLp4LjiPv30QwP/8oJx//+A/8nzDS2xUfkRKGJESyoh0LzGosulXmfToDHpVlTdF3UuX6qBDtXkFdSc90kaPaqNLemiSPtpUDSOqhHFVyKTkcVnymZQ85iSLBcnk9pKkTuauJPGspHBfYnhWollQsUxLMcPS6ZXUPQxIr1eQ9xNh8gnWL5Mn96iQu1TJM3TIiDc9fptL8mPOyU85pd7npHqXE/p1tthpjxzPk8460u3NpJuD5FmhZJgQ4sxpws0x/nJhL/tkJ9+afYNv33mb777w7SfOdR6vFOPjUVZ5/Njm7mGPc3hZD+pkYkwqMZ8Q1DkkWXmkWPlEmxTO2dGE6Gi+2xi9JKkXsu8zn3GfO6Uvc7f1bW6Wv8VM7hvcaXiLwxLEceccJ+wQTtqhXDBJpFqlFOomylQHFaqbKtVHtRqgTPVSoLsoVL0UqwFK1BAVMkOLTNIgk9TIGOWqm2p1mUaZpUlmKZEXKZXnKZPnqZFxulbfokxuUC8ztK8ap33VoqSukSvUyAy1coMqWaBU5imXBaq9/eIfiuqPBfWMl+vUyg1CTC7r3cNscoPwd8LZ6cRz2DQSKT/kgvwpTWd/zVo5ttQC5mn460OffV9zkvE3w2y2G9hol7HeyWWdk8JaJ5rVbggr3SA8ngNf6vhPGYufa83faMXfK0XzV1T224cPHz58+PDh40n8EUjebzpfUE5r/Zk9H3348OHDhw8fPr4sX0RQLxfCj6drwySUdtVGs2qiXtVRraso02UU6yIKrAKOOSc46hz/UmNUWn/udLfIYpnplR5/VnsCWOXZ/rV/xl/2uDzk8cc2eDazxePPNncHfp6NrPds+r2///JU98Okjsgn+x8u74/4248miJBxMuXbZMs75MibxOlRtnk24K5YwWlnK9XmMDXWYWqtI9RbR2m0jtJiHeOUs59KK5oqK2aJCiuaBHOafXYcR+xsAu1UDthJlFkxtOsoWnUUDTqMYnOQfHOAHLOfdHsvSfZuNi4T1CtWrPhcP3OKY3PZWPTYhnrbUGIb8hxDgmNzzJuo7tLxtOoYGq0oQuxHy3yfcLaQau/lohPAGcefI+5m9rjr2fJY6Xo/z2o2ep5einitx4/dbgBBzmHOOieIsIOJts8Tb8JJMVFkWXEkmQtE2WeJNedJMVGkm0tkmwTyrGRKrTxqdAk5OpdUq5oCPUiB7idfd5OvuyhUfZSoIcrVKJVqnHzdSLRVxDo3FD/nIhucOA7YOZToDspVD1Wqn0bVR4U8S6U8S4XcoVJukaMmSVPD1Mg1BqSfaaleYkgaaZVrtMk12uQq7XKFdrlCh0zR4RXWywV1j4zSI6OMSAezUsKcFDMjhUxLHrdWlnN7bSW311WxsK6aBb9abm1r4fb+Lub29VMhabwbFMJ35CDfk/18Ww4yJzFMq3CuqfNcUSGM6gj6dQTtOowG6xxVVjDl1inSTRAX7AMccw4tJamfVO57s2ejT1Iv44hzlFATQ5gpJdJqIFF3kq1GyFNTZMlNUuU5EuU14uU79EgXPxU/fi3CX4jwlyL8lQjTIvy5CB+I5lci5MvHm1+qRfFrEX4pQqWxaLH20yTDVMkMNTJNnVylVsYoVYNUqA6KdD05VilZVhaJJoEDTgT+Hn+2eTazw93CPncH/u4mVn3GBhY/jx/HnD2fENSXzClizWlSTCjpJpwsE+mV1JeothJo1Ml0qyyGVT6jqpDLqphO1UKVGqdNdTKoyhmWCoaliiGpYliqGZNaxqSey9709LB00y6jNMoVWuUqLXLNK6kX09T1Mk+DzHtF9aKs7pJxLksHY9LBiHR56WRYOulQLbSrJrpUK9lWMsPS45XTXUsMSxUDKos+lUm7zqRB1dKluhbLfKsOuqWLXumgV7XRq1rpkxZ6pZ026aNBtTOoypiUfK5ILlOSw7TksCAZXkmdyrOSzD1J5J4kcFfieUZFc13lMy7NDEkrw96xDkkng9JNta4k0InkgnqOGpmnRhaokjsMSht1skCVLJAgbxMuvyBIfYsT+k2O65c4qu+xyYl/5Fhu8azkrOtHiOPHRTuQi/Zxcg4FckB28dGL2/mPb/5nvnPvW3z3pe88cV7hK/n9+VjtWc8R5zRRJokYk0qCySHOZBG3XFCbRUGdahWQZhURYkdzXkfzpw2/5vu1H/B+1S+WJPXN1OeZS3qOZ2peZ77mHa4kv84ZySDIjuakHcppO5wIk8Alk06mrqJUt3gldS+1aog6NUylDFKi+ilVg5SpEcrVFLUyS6tMUS8z1MsMtTJBnbpGk8xSLc9QJC9RLvcpk+uUyhAlMkaLmaN99U3aV9+kxTNPvZ6jQd+kTuYok3lK5CYVSyX4F5ZVOrhJrUxTK9PUyXXq5Dq5uobtbiCrPTtZ7x5hi3uW7U4UZ/U9ItT7hKl3CVXvEKreJUx9h+PqCleaguhrsbjZdIi3G+ZoCb5BkCQTJ+2UyrOcNGlPPT5rnXi2ml5vue9s1jlJ3n7UIax0j+PxPLllyeehyjb8vVL8o1L8k1L0+ES1Dx8+fPjw4eMPhK/s9x9QUn/T00A+fPjw4cOHjz9uZmavfyFJvVxULk/R/rDhp3SqdlpUM42qnjQrnTP22aeW8f48TE9PP1VQP5SmYcHCCs8W1rkHWOvZx1rPHlZ7drLKs+1r/6y/aTxp0n8hOJrffjTxiQT1AdlIqWSQJe8uCeoceY1ceZkLuoeN7mFCnG00esV0s3WMVusY7dZxuqwTnHEOUGfFUa8XqbPiqLViCXROcNKUc8wUcMTOJsKk0acv0asv0aVjqbVOUmYCl0R1lr2PTcsEsN8XSFMnOjaDxqLeNhQ7hgzH5pJjc8G1OefaRDr+DKkkenUChSaEDcuSmcGOP4XmICn2HqLtnZx3thPkbOGgu5EdHj8Ou5vY5voR6G4i4Cnlot0VK1nv8WeHu43dbgAnnMMEOycIs08RZYcQ55XUsSaUCPs0F+1gou1zJJmLpJlLZFnx5FpJlOt80q0MEqwysnUfebqfIj1IiRqmWA1SoHvI192UqGHK1CSpVhmBdibrnWg2OAlsctLY7ORw2FSQrjuoUQPUqSEq5Vkq5Rmq5Bmq5BbVcosYq51KuUKzzDAtNYxLC+NSQbPK5trO28sk9dXHBPViinp5GfBeGaFPhhiVdmaljFkp5qoUML+igltrq7i9vpo7m2q4s7WO+a3NLBzq47noCVpCyvh+3S9IkOPcklRuq0vckUhuqwhuqjDGVApdqphWVUijyqVSVVCm6ynRpeTpXOKtxXTfEefMIz2pd3kltb9ns09Sr3DZ4Fms1nDYDuekHcdZk0GoKSTCqiZBN5OiB8hVl8mTWbLkDhVylTlJ5yeyil+L5jde8fyXIvy1l791V/B3fsJfrfGjWIQs2clrEs7rEsqvRPiJUvwbpfiREh7ojcypUDqkixYZoEKNUK36qVGtVOga8qxicqxMkqw4Ttuh+Hs2sd3dQoC7lV2uP3vc7ex3dxDgbmX1Z2wWWe/xI8jZt5SgjrJPkGRCSDWhZJhwsqxIcq0oCqxLVFpx1OskulQmgyqfYVXIqCpiQBXRotqoVlN0SA/DqpIRqWJUahhU1V5B3cRlaeWytDIgvTTKdepkmha5Rqtc86apZ2iQGzTKHA1yk/ol5hmTDi5LBxPSwqh0eulgWLpoUQ00q3raVRP1upThxwT1iHQyIp0MqmwGVBZ1OpeL9ilqdDkdqpMu6aFXOumVdgakjUFpZUCaGZBGBqWBPmmnQXXSJxVMSR5XJYdpyWRWsrktaTwjqdyVJO5K4lKi+oYUMil1TEgjY9LKmLQyIm0MSQdD0kGCucRxq5tsuUWtzFErN6mWW4xJA/VynXI1S4a6Trj8lGD1XY7plziqn+ewdZtA6zobnIufOJa73NWccNdx0NnANncbu2U7/+5Vf/7h3Y1skHW8//p3PzG3+OePfJL6i7LFDeC0HUacySDZK6PTrWLSrSJSrYIlQZ1uFXPJZHBexxAqMfxJzQd8qzKe98p+xnz680uS+kb8PW5mPeBm6Zu8UvghGZuqOWuyOG8SiDHZJFtFJFn55Og6ylQblaqTGtVLnRqiQY1QIyOUq2Eq1CgVapwKmaXZu/GjQWa8FQqu0yQzNMt1auU2FfI89Z4FiqWXXv9bNJhbNDvzNNkLNNkLNFrzNOh5amWeMnWTUjVHhbcM/yLz3s0Vc15BvZikztAVXLQj2OitILTOs5+NbhD+Tihn9G3C1LucU68Qol7jvHqT8+ptwtR3WO+eWvp8y+RZSuQOJXKbYrm1xCmT/tRj4/EcYIvdyga7mHVOImvci6xyz7LSPYbHs+93Ou4ttuGfleL/EeH/Ux/PC48fP8709DQjTVO+0I0PHz58+PDh4yvBJ6r/AJLaV97bhw8fPnz48PFVooz1hQT1k1LLD/mHB/9IhLlAmB3+ex1jVHj8ogR/wliGGyb47UcTS5L6v30Etl7FRvc4G9xjrHeP4OceZK1nL2s8u1jl2fG1f+bfNLRrf2a/n4vnY3mxaTMhzh7STBLZ8vYjgjpXHpAnz5OiFtjgBi6J6Q7rBN1WEL06iAF9knN2IM06kRYvzTqRTBPCYZPJaVNNkCnluCliVMUxrOMY1PF06FDqrCNUmcOUmUCKzMFHUstfpNz3Q8Jcm1J7UVDfT6sgWCs+GHuZf3k/hP/z/f+FI7KRChVGmLMLa4VLor2HNusEtdZRCs1BMu19xNu7ueDs4IzjT6K9h0ITyCV7F8HONg64m9jxFEm90bORrZ4tBLjb2ePuZL+7m9POMULt01y0Q4izw7lonyPEPkGYfXJJVCeYSFJMDBlWPAVWJmlWPpEmnTTdSabuJlf3kq/6KVSDFKthStUo5eoyJWqEXN1EjFXIVieDDU4Sm5x0Ntu5bLVL8Ler2G43kqP7aVTDVMtNquQO1XKHGrlNjSyQpUbJ0D00yVWmD79IpSQTIUH8xcAHfDB6mBuHq+m0J+k012iVcbr0OB0yRadM0C3j9CxJ6hH6ZJg+GWRABhiRLq7qWq5IMXOeKuZXVTO/toZbG+u4HdDCMyf6ebNxntmEu1ySYhIknfthL9MozTTKJMVyjzK5RbnM0aguU6+GqVB9lKouSlQLpaqOQl1Gjs4n3Uoj3MQRYoctSeq9Xkm9w926JKk3/g8uqf3dfex2jxHonOOYfZHTJplzJocYq4xEq55U3Um6GiZHrtMvDbwnO/gzUfxMWXwgDh+Kxa9F+IUIf+OV1H/jlda/EeE34vCqhPOqRPCmnOP7soP3lOLnIvxahB8p4XtK8YwKokpX06CaaFDN1KomqlQlhTqfHCuNZCuas/b5pRT1Ttef3e429rrbOeAGEOju5LCzm6POHva521n7WMWDj6/H9Zx2DhBjB5FsQkgzoWRYEWRbkeRZURRaMRRbcdTqRJp0Cn0qhyFVwKAqpE8VMaBK6Fb11Mg1uqTPK6mrGJJaRqXRK6mbGZQeOuUy7TJJrczSKFe9aeppb0niGzQuieo56uUG3TLmldTtXJE6xqR9iT5poVZXUq+qaVONDKpFSb0oqjsfYViq6FD5JJpYIu1jxJhUOlQTvdJFr3TSLx30SxuD0sKINDEqTQxLPUOqjkHVSIc006sqmJA8piWL65LBrGQuJanvShL3JJEbUsw1qeKK1DAl9Ux6S52PSRPD0sKYlBBtogjSk9TKdRpkhjq5QY3M06MqyNKdFKrr5KppItV9zqh3OKLvcti6zSHrBgetq+wzw6z07P7EcVzrWUGAu4otnlWsNKvYIH5sED/Wyuolofb4xjefWPtirPFsINi+wDn7IhdMAslWHlm6jGxdQY6uIltXkGWVkWGVEmsyCLVjl0p9f6/i50RKIlGS/Iiknr10lyTJZSaigBhdTbzuItpq5ZJVQbpVTqouJtnKJ1tXU666qFbd1Ko+6lQ/DWqYajVIpRqhSk1Rqa5SL9eXKhQ0yXUaZZYWuU6zXKVUvUi731XGdvXRu22Bnq0L1OtbNJp5muxFHkrqen2LGvcZStQNauQmdUtienFjxaKcXkxS5+sWgu3ThNkhbPBWvlnt2Ymfe4iddgah6i3O6VcI1i9wVr/IOf2yV1a/jZ97cunzjdPtFKkFitQ8hermEifs5M99jPycdNY7uax1oljlnmGFexSPZ8/vfOz7bcN/F+G/i/D/PvjVE+fsvvVNHz58+PDhw8dXgU9Uf4WS2jeB8+HDhw8fPnx8lUSE20uLsl9WUC9P0/7kpQ+/snE+LqmLi4uXFpGXlxwXEaKPBbPZPcNm9zQb3RNscI/i5x5inWc/azy7fYnq3+E4RITbRIXHo93Frw8fC7f3ctzZTq45QbN0kyOvLgnqXHmeXHWXXHWbdHWDAp1Prw6iX59kWJ+iUyUzpk+Ta8Lo0Cl0eunQKVTpXEKtdoJNPadNDUU6mwkVz7hKoF+H02odp9E6Sp11hCR7N/7LJNMWz1o2fI6S2o8T4trkGYtorfjl3Bw/u3uXn77yyiPn3b98FM0mZwXx9i5G9Rk6rCDqraOUmUPkmgPUW8dos4KosY5SbA4RY+/ivLODk85WDnqT1J9V7nujZyP+nq0EuNvZ7Qawz93lldSnOGuf4KRzmDPOUc46xzlvBxFmnyLGhBFvIkk20WSaJBJNFmfsC95kazvpuoNs3U2u7qNA91OkhihRI5SoMcrUFEW6jUSrGH/nDBudRLbapWy1S9lm17DdbiLAdLDT9BGrR7zJxjvUyB1q5TZ1skC93CJetRMmlYRJJS8Vz/NK7R1ea73LG13P81LFbVrVJC0yTrOM0SSjdLkjtHmT1B+nqBcFdb8M0C/9DEgfA9LNNbuWOU81cytruLG2iVn/Lq4GzTITPs/U+We5c/Yy5RJDmcTQvX6UQnmBInmeInmWQrlNlVyhTI1RoIbI1X1k6U4KVDOFupY8XU6WlU+KlU68FcdZO5xAdxcH3AD2ujvY5W4jwN3KNs9mtnj7Uq9/ykaDf804ngB2uIHsc05xxA4jyI7lokknziokWVeTplvJUv10ShWvqZ38mdL8XDQ/E8UvxOZDUXwoitdVAH/1mKT+hQgfyGoeSCz3JZ7X5Tzfle18Vyk+9ErqD0X4QIRRy2FIB9GjMujUGTSqAmpUGdU6hzIrkUwrkmDnMEfdrZ9IUR90Azjk7uKIs5tjzl6CnH2ccvYT6O5k3af0kd/kWU+CfZo0E0qmFU62FUm+V1KXWLGUWQk06GQ6VRaDKp9+VUC/KqJfFTOoSulVDdTKDF0ywJjUMyL1jEoDl6WGYWmlS0bplMt0yAQNMkutzNIi12iWGZrkBs1eUf1QVrfKFKPSypi0MylNjEuzV1C3MSZtdEo7pbqIKl1Oj7QyqkoZ9pYUf5i2HpUORqSDYekgy7pEhH2URCubWp1Pu8qjX7rok04GpIMBaaNfmhmUJoZVA2NSz4TUMS41jEkVA1JHryplTOUyLelMSypXVA7zkstdSeamFDIj5UxLFVe91RbGpIlRqeOyNDAmjczrs+xzzhOuh2mWcZrlKo0yTa3MEmNySNDN5KqrZKlJYqwhwtT7nNKvEGjNctC6xn7rMnvNILtMy6eev+s8K5bmFQ83tw03TDxxPvF1X2vfNNZ6NrHfOUKoiSbMXCLCxHHJSiddl5CnqynQtRTqegp1AwW6jgsmie7gOCIkjkhJ4Dslf060pBAjabyV8yPeyPhTEiSbNCnhTkQ5WVY1SbqeND1Asp4gTfWTrWuW0tm5up4q1UOt6qNBDdCoRmlUY9SoAUp1L8W6hyqZokFu0CIzNMl1mmSWFrUorlvkGg3r36JU+ulav0Db6gXq1QJN1k2azDxN1jyNap5Gr6RuXHuPOneWOpn3yulZ6uSG9+s0dTJNtUxw3g7nhHOcYPs0fp6Nyz6vvRy3JghRr3BWv8AZfZcz+jmC9X3O6gecU6/i5wYtff8JO4VCdZMCdYN8dYN8dd3L7BcS1avcM/g5qax2w1nhOYz7hE0dXxSlNRdF+C8N8qkbS32i2ocPHz58+PDxVfFZwQofX1JS+yZuPnz48OHDh4+vmi/ai/rx+crDBd2HovoHL8V8ZWMVEX784Ff8y0fRnyrJRYQN1nG2OeH4O6FsdULY7J5hk3vSm6o+xFrPPm/p729mn+rPS1+LxUjLVb73kuZHL331ZRYDXX+OudvZ4vHjor2fXHmJXHlhSVDnqNvkqHly1CyFapp2VcqoPs2kCqZFNTKlgym0LtCn0pfoVxkkWnmEWV2EWK0k6ypmVALXVAITKoZeHUSHdYJW6xjpZu/SWPa5G9nvbiTAs/5LSWprhUugCB/MzPDzu3f56csvf+I6+O1HE4QFC9dVCGP6DH36FBPqLIP6DFfVefr1acrMEXLNQVLtfVyydxHq7OCk40+gu4md7vpPldR+nvVs8mxiq2cL291t7HR3cMwJ5LRzjJP2EY46BzjhHPqEqI62Q4k1F0gwF4k3sRx3QrhgFRNvNZBstZBmtZGpO8nWPeTqfgr0IEVqmGI1RpEaJl/XkqBriLMqOWfS2OGEscXOI8C0EWA62WUG2G3G2GNNEaNuUiO3qZVb1Mkt6mWB0cP9vJDzGyaS32Iy5S0Wcu7zav0dXu98jjf77/PW8IvMxd6m23OVJhmlUYZokAH61vbRISPLBPUQ/d4U9YD0MSg9DEkXY1YHY7qFab8uBrfOcHn7FKM7r/HM/nbuBQ/wnag7vLkviia5QNfGMYrkPkVyj2K5Q6XMUC+LifFCNUie7qVItVOuminVtRTpMvKsfLKsdFKsOOJMBCecfRxwd7LP3cFud5uvL/VjbHd3c845Sox9lmhzkSiTTKKVS5ouJ1M3M6jSuKfX87zWfEdZ/Fw0vxTNL2QxTf0j2cA7soM/Xyap/0aEHyvF92Uvs1LMPUnhRYnkDTnFD8WfD5XiQ6X4jRJ+qjR31W5u6vVMW+voVyF0qQhadAwV+v9n7z2Dq87SPM33nPM3l8QkRkhIQkIIEAgrEB4hJJAXEnIIOYS898hbQAYBwkOSuLT4pDKrsyqzurq73PRMT8xObvfuxk7ETOx2bPSHnh0X2xEdsRH77dkPuqhEJplZld1ZVFXfD09cSSDdy/+cg849z//3vqlkm0TirH1scwKIdgIJcQO+NkW9yVnJFmcVW53VRDtr2OGsZZezjg1O2Es3I8z1BPKGJ4BoZyNZJoZcr6QumCWpT5gUanQ6nSqfTq+k7vZK6j5VQqdqoE166ZSTDEoNPVLKSdVMm/R4JfUgrTLsFdXnqPOW0G/wliOul8mZx5OqZUZSD0sDI1LHkDR5aeSELuSYOUqpKqVXmhlQ5QxJ9UuCekCa6ZdmOqWFfJNKijlKnSqkXWXSqg7Tro7SJa10SzNd0kC31NOj6uhV1QxINUNSxSmp4IyUcVpOMCTl9Kli+lU6Q5LEmGQwrnI5J8eYlCLOSgkTUsoZqaJT6hh+s4NGOUG6qIVRAAAgAElEQVSjnODO/kx+2RXCWNZfUOV/gTbpoVmGaJRTZKkz7LAKOGiqyNIjHNYDxOuT7Nbn2KxvstqcYpUZItzqJczqINRqxM9J/sY5rCxDTHTcjJh+sZ/5719MC+uh6A4GpIwwd/lrX29/KLzpWcoiT8CMoI6xEom1Uoiz0oi30kkxueTqMgp1HUW6gVxdQbI5Spyk8kH259w9ks2j/M95kPtj7mdlci8zi1TJ58ymmxyRMnJ0FXm6hnxdR64aIFdNcESNkq3LOGKKyTIlHFP1VKguqlU3dWqAOjVEvYxQJQOcUN2Uqi7K1RkaZJR6GadeJml2JmnSkzTps1TKKcrkFM3zpyV1jblInb4wLaj1FLXqArVqihr7CnVv3qDWvkStPu/tOz0tqV8I6goZIc5KZrW7mnXOWjY5G3lz1u+OeZ5govVNtutbbNEXiNIXidKX2aqvsk3fYLu+zUJ308zfX+au46iaJE9NkKvGvYzNPP42Y/WGu4UFTiJz3W3/LEnqL+/Jv+n9ROyuQ699rvrw4cOHDx8+/vj4PZC+f2h8/R/6Skr58OHDhw8fPn4XPL+r/0kJ6i+njr7Pm+w6G14+TH7x/LNf08PJlSx3DhLsxBHkxBLo7CXA2YW/u31GVC90I1jgWfm9vc7XTeyuQ187ds/v6u/1ude5v06oV6g6cuUmuerajKDOVpNkqXGOqNNUyhgNqpEyGadZGhhQ2VSYOAZV9gw1Op54U8U+08Ue0063yuK8SmJSJTOkd9Gtt9BhNpNrrZp53lXuEjbMpJW/m6RWenpd/Gxq6iuC+sX1fCEz/rRmOZfUXt6WA1yQvYzoHbSaKGrNRkqtSI5aEV5JvYI9TjBRzjLWuksJdRex9GtKC7/pWcgSzxL8PUsJdKfT1OudCCLclaxxV7LOWcUGZw2bnLVEOZFsc9azw95IrL2bOHsvsVYMEU4U0XYqsVYZh0wlyaaGNNNAhm7miG4jR58kT3eRr/rIV4Pk6DqyTBUHzXESTBnJppo0Xc9eK5cQJ45Aq5wwa5iVZpRwc46d+hpH5TpVcpEaucjQ+pPcy//XnM54wJnMB5zJmuad2qu83/YWH/bd5sHwPR6NvsNU6jVOzh2jRrqplk6aZYB2GZzpQ/1CUPd4BXWfdNAtnXTaw3RKMw1qmIl5DVxYUs/V1c1cj+qiXA7x7sJ43pEDvCP7uS37uShZNMgATdJDtZyiSvopVj0Uqi6O6nYqVRPlqpYTuoISXUKhzuOoySDLJBBr72Gds4I1X+pL/aLkt7+v5DchHoeddgTxdhSp1l5yTAJZ5gjlKoMBHcaY0VzUmre05l2teaLm8TPR/FxsPpU3eSCR/FgC+Vw0fyW/Lvv9I6X4kSznrBRxWbK4K7u4J9v4TPz5S6X41yL8VGl+rDx8qjzcUMGc04sYNQsZNMupMpEctbaQZHaTbm0i1Q5mmxM4U+o73A1m9dekqLc5a9juRLDTWctuO5K99nr22xuJclax0g0iyA1jgSeMhe5qgp1I9tjbyDdxFJh4ik0CpSaJMp1ChU6jUWXRpY7RrQroUYX0qiL6VCn9qoIBVUGr9NMiA7SpNlpUB62qhzbpm5WmHqZFTlEjZ2mQcRplnAavrG6QCVrlFD2qjj6pZ8grqYe9gnpYGhmWRgp1EbkmmyZVR780MiwVjEgVg7ME9YA00yNNtKpqOqSBJnWcLpVNp8qiSx2hXR3mpDpOtzTT7ZXUvd4kdb+qYkAqGZZyTksFo1LOuBxnTIrpleP0qWyGVCbjKouz6ijnpIBJKea01DAiDVxYNkidFDEe2st4aC/vtt3i0bkP6Mn6IWvkBLVLG+iQLkpUDyl6gIMml/1WHJm6nxTdxSHdzk5Twy71Lhv1FCutLsKsDlZYTYTY1QTbpSx293/jPNau/ZX9zT988QuUZRiSCrrVcdpUATvtTb+TdfWHwALPEt70+LHQs5SFHj/e9Pgxx/u79oWkjnA2s99KItZK4YCVSryVziErgwTrCElWFodNAfmqmuOqiQxTQvmiNjKkmLIlbdw6+JwUKSJFjpEsudxJy2F0WxHZuopcXc1RXUe+bqBYtVKm+ilR4xxRF8nUjeToUnJ1Gcd0LZWqj1rV65XUw9TLCNUyRIUaoEoNUy/jNMoYdTJGjYzQZI/RoCaok0nKZITmeVM0zZ3ySurz1OkLXkE9Tc2cqzQF3aLeOk+1nPUy6WWCSjlFhi5kuRtCqBtKuBvOOmct82fd+LLAXUuUniJKT7HJTLDZTLJFn2eLniJKX2abvsGb7oaXrn+emiBHjZKjzpCtzpClTpPtZYOd9FuNpeMJZL4byxtfeo7fFu3aX9mXf9v7itc9j3348OHDhw8ff3y8am/v47eU1Ep/vweHPnz48OHDhw8fs/lNJfVsKfwiJfEqSV20q4JQdzUh7qrv5fW+SD29kISzn3uOWcoKO40VTgqhThLLnUMEO3EEOjEsc3bj70bj525hkRuJPee371P8h0BPw1cF9QtejNv3eSNBhLts5uPddhglupIcdYlsdYFsNckRNU6mOkWGHiJfjVIu5ymUW7RJC23SRr1O4LQ66iWPTlVOgj5NrO6nRpVyWRK5KEmM6t0M62306a0UWmtmnjPcXcJuJ5jNzrLvLKn37f11dYHP33//G9eDiHBYVnBLDjCl9jKqdjGsp9PUXXorzWYzzXozzWYTFSaSXHs1ifYKdjpBhLmLX+qd/WUWeRbj5/FjmSeAYDeQUDeYlW4Iq90wIpyVRH5JVO+2o9ln72S3fYBgZxMb7Xh2WwXEmOPEmzISTRUppo403UiGbiFLd5Cju8hVveSoTo6YMpJNOQdNKYmmglRTQ7puIFO3kK07yNPd7NfjbNOXWKevs0fdJlndJVPdpsn/Xd4uymc06wFjOQ8Zy3vI+NGHjOc/5GrpXd7veIsHg3d5OHqfx5Pv8eTiB3TOH6NaOulb1EmbDHt7UvfTJb1eQd1Fj5ykW7q96eo+Bq2T9EkD3VLF1OKTXAvopFaSqZREyuUQ74VNS+r7sp87so93ZQ93JYbrksCUJNKpMijTmRTqampVOTWqkWpVRaU6QbkuoFRnU2jSSLTi2ehsI9IJm+lLHeYGscJb8tvPXcwSzyLme+YzzzMfd84br33t/64J8DiEeRx22uEctDeSbu0kxxykSh9iXIcybjQTRnPZaG5pzX2teKgVnyrFUwnhhxLMI9nMJ7KaP5NF/NIrqP+V2HygFA/mRfMseju3JJ5HsoGnsp5nsp6/EuEvRfMT9QY/Um/wsZrLx2oOkzqcAbOIQnshWfablFqBVJnlpNgr2G6Hsd5d9rWlvjfOSOqXU9R77Ej22RuItTcSZ2/moL2FBDuK3fZmVjiRhDrbCHd2EW0nkWXSKDYJnNDJlOlUKnUaVfowXSqfblVAryqiX52gX5XRr8rpV8X0qhPUymlqZZw2OUmr6qJN9dIu/bR509QNMkajjNEgEzR6RfULpvtKT0vqU1LLWTnBoDQz5GVAWsg0hzliMuiTRvqlgdNSwRk5waC0zPSt7pVWWlU17dJAvzTRL2X0qlz6VA6dKosmnUKbTqNHjtEjDfRIPb1SS5/U0q9qGZIahmfS1KWMSjmjUskZqWREyjitMhlXaVxSCVxQ2ZyTAgakldNv1HJz3SST4b1Mru7n0u4zPJx4n9t9DzlV/DEjx39IpBRySNWSpVtJ1l3sstJY4+wgUXdwyLQSaxrZbpUTbfpZb8ZYYbUSajUSYtUSbJcRaBcSYGcz1139jfP5gGvz4x2a3l3mpcBArB1NuyqkQedRpY+QbO0lcNbvuX+JvOlZwkLPUhZ5/FnsCWCJZxmLPQEs9gRg5rgs9CxlsWcZfp4g9lvJswR1pldQZ5Ns5ZBq8jhsSsjRFeTqSrL0CXJ0OZULOjgqleRIBZlSRoZUkKFOkG6KyNU1M4K6QDdRrNq9ieleytQoOeoC2aqPo7qCfF1JoW6gQnXOJKnrZYQGOU2NDFOthqhRIzPrq1ZGabTGqVfTVQqqZYwKOU3T3Cnq7fPUqvPUeXkhqZuX3aAl5C0azHlqZIJaNTlLVp+hTHUQ4WzA3xPAMjeQ5W4I4W4482a1Ewi3KojS59ikx9ioz7LJnGeTGWezmWCLPk+Uvsyb7vqXxiDWVJGlTpOlTnFEDXNED5Ophziipz/+LuP6hruBOZ413+l7zZxft+WZ/R7h20R1Z4OveqQPHz58+PDh458fX3/qf4Kk9pX39uHDhw8fPnz8rvn87q++9RDpy0J6thj+cj/qo/oETdJLneqkSrWRanJIso6wzA0lwA35Z3nN2rX5/O6v2LtDoywzc8gV7Bwg3M5mpX2EMPswoU4KIU7CjKieLv29FWfO14vBP2SUZb5xHGcnXL6vfeeSL/VxrTTbvYfGZzmixsjUpzisB0nXvRSofmpklCbpp026yJd7tKlkJqSACSlgXI5RrEY4pMfIV+1clwSuSSJTEsu42sFpHU2ptRYzx2W7E0SKvZJ4e8WMpF7tLan9TSL4lddRf/uNGy/m/L+teYcMCeWu7Oeu7OdtieG62ssltYchvY0uHUWT2US+tZrD1koO2iHscoIIdxczz/PNYnOhZ5E3Te1PoLtspjf1Sjf0laJ6p72NaHsPgc56gpwNbLWy2WkdZZ8p5IA5ziFTTqKpJlXXk66bydRtHFGdZKseMnQ1GaaMOFNMgjlBkqkk1dRyWDfOpK6Pqh4K1CDH1Sly1WXi1T2S1TskyfucS/o5Y7nTUnri2EPOFj5ksugR50oecX/iOR903uLB8F0en32PJ1Mf8PTqA67k3aTHb5wzIddol2HaZYh2GZwlqDvplZP0SKdXxrUzaDo47dbRL+VcXFTEteV51EgyVV5JXSrx3JED3Jb93JN93JH9vCWJXJNUrkgygyqJDn2QNh3HKR1Lv95Hp46nWadQqzMoN1nkm1Ti7V3st8NZ44QS5Pqz1LOEeZ75zPX8cd7c8l0I9Dis8jhsdEI4aEdy2NpBpdlEl1nImDHc1Jp3tOK21rytNe9qxQOteE8pbmnNj8TiY1nJD2Qt92UfH0k4z0W4JcJzf3/eWbWKzAWBPNxwgnaJZEpt5bms5Sfiz09lLp+r+Xyq5vOxms9TNZ939Hy6TQjtxo9Bs5wSK4h4exl7nECinUA2OoGEustYOSOpQ1jnhr6i1HcEO2alqGPsDcTam4i3N3PIjiLR3soRaxfZ1h7yTAxpVhy7rAS22YeJN4Xk6yLKdCaVOp1qnUGLyvEmqI/Tr0q9orqIXnWcTlVPh2qhRkapkQnapItW6aZN+mmXAVpkhEYZpVnO0CATNMkYTTJKk4zSLkOMSAP9Ukuf1DMqFfRLG93STb+0MSjNtKsy0qwUjukcBqWeQWmkT1oYl+IZQd0vLXSoWjqlln5pZEAa6ZdGBlUevSqHdnWYZp1Mk06kRycwIMfolUZ6pJE+qWdA6rySupphqWTE21v6tJQzIcVMSiEX5CjnJIfr6gDX5SDjcpir4WPcWJ/LubX9nF83wPn1g9yvucrDs+9zruYjxit/wETNJ0w0/Ak3jxdQqGuJMfWstuNY4Wxit1VCrKlnj6lks1VIlOmYvoHGDLDcriTYLiPILmKZnYe/k4Gfk8Acz9fvQfa5Nv9NhP8hX+1BvdveQrXOotSkU2CSyDbxrHPCX/safB0s9KanX8hpP08gSz1BM0wnq38tqdfb0cRZ6Ry0MkiwMkmysmYEdZrJJ8OUkGlOcNDksdNKIc5kc0SXka9rKNB1FOp6jul6cnUdubqRPN3MMd3MMd1EoW6hRLdTqbqpUr1Uq17qpJ9yGSVXnSVXd1KoayjUtVRJ70uSulHOUCenqFEj1MsY9XKWOhmnyZyjTs5Sryaptq7SNu8KTXOmqLfOUyvTovoF9WqS5pC3aZp7kQZzjho5S52efqyWUapUD1H2Pu91W8xijx8BnmUsd0OY692XzHdXs94MsE1PsVlPstFMsN4MscGMsNGcZpMZZ4s+zwI38qVxiLQTOKKGydSDZOhBMvQAh3U/GXqADD1ApP3dSmm7nmBcT+h3nh+zzzdfvF/4pr2U7wzUhw8fPnz48PF94RPV30FS+zZnPnz48OHDh4/XwZc3bp9++ikbN278ysZltqD+cg/oFxzbtYoW6adBdVOj2qlQzZTqeop1Ncd0Obn6OEdMAXuseHZasaxyIlnsCWCRx/+f/O/wc6OIsAtZYx9jlZ1LuJ3FSjuDFXaqV1QfYIn7x12q8zdNw4sI/Q2j38trmOuZ+9LnW50QjuoijqjRGUGdpntJ0Z0k6TaOy3UK5B7H5D7Z8pBBaeScFHFOiuiXejLVFZL0OUYlh1tykOsSz5TaxaTaSaWZPrTd5gSSba0hzQ6fkdRbnGWsc5ey0l1CkGfhb5Wm/k2qC7yY8/dlP/dkPzfVXi6q6XR3p95Cg9nACWstR63VpNthxNsh7HIC2eT6s8pdTOCXZP7XsdizmKXeNPV0b+ppUR0+S1Svc1YR6axmmxNFsBvOMmcdq+1DbLEOs93KZo+VT4wpIs6UTpf91rWk6kYO61Yy1UkyVQ9ppoQUc+Irpb4zdBNZun26f7Xqo1gNU6rOUCYTVMgUeXKfnVJDlBxhouAhk8WPOHf8EedLH3G+7BEXyh9zofwxz64/5OHIPR6ff4+nVx7w0VuPeH73CW/V3GN85Q0GlnR4y30PzCSoe+UkfdLuFdRt9EszA9LAGbeGITnOxTdbuLNmkFpJ5v2diXy4d1pS9y7I4D0TywOJ4Z7Ec1XSuSJpXJQ0hlQavSqRMRXHuIplWO/3iurdtOvdVJvtpFmr2OX4s95dyEp3AfM8b/6LTEp/G8s9DhGuwxbXJsGOoNAKoM42dFqGEWM4bzQ3tOY9rfkTpfiBUjxUiutac1drPtCaD2QDz2QDY3Kcn4YGMSXCr3bt4pd79vCzjAw+e+stHu4pp14iaJQ1PJwfxQeynQ9lM5/JQj5Vb/JULeKOCmBC+zOpw2i2/MixAkm3AzlkB7LPCWSHE8gWJ+gb+lGHz0jqF6W+p1PU06W+D9ibOGhvId3aTqa1k2xrN7nWHnKsPeRZ+yk2h8gzqRwyOew3RaSaCop0JdU6jzaVR5+3F3W/Ok6/KqBXFdOpajipGjmpmjmpWqmUUWrlLO3SQ5tMp6lb5BQtcppmOU2znHmJfumgX2roUVUMSjXDUkOn9NImw7TJMJ3SS6kuJslKpE2VMSQNDEkDA9LEuBQz5JXUJ1UtXVLr7WvdyIA0eCmjW+XQoQ7TplNo1Un06HSG1WEGpJo+aaBf6hmUOgaljgGpY0DqGZYqRqWEcSnmrBQxKYWc9/aiviD53JJDtEksWRJLsRzmwsZBpjYPceXAKO913OLh2fc5X/cRU03PudT2MRdPfsJE2UeMZGURbhcR4uwi0F1DpJ3AHlNBtFXMBjuH9XYWm00Pa6wOguwSAu0Cltl5BDhHWOqksMSJZ6G7E9eb9v0yLbbF/6EUf6sUe17Rem2bvZ5Ck0yOOUi6tZ8kaw9bnUgWexa/9rX4u+JNj9+s9HQgfp4g/N1g/N3lLHNDWOaGEOCGEOiu8ErqYPzdEDbZO2cJ6mxSrVzSzFHSzTEyTCGZppgsXcoOK4l91hH2WzkkmSJydTVFuoES1cRx1UypaqVEtVKkuihWfRTrDo6rDq+g7qNG9VGluqlWXdTIaQrVZfLUaYp1PaWqmRoZ8krqUzTKaRq8Zb5rZZx6GadBzk4LapmgQq5QLG/T+sYZWuZcosZc5ITcoFyuUiWXqFZTNKgJOte8RYOepEGfo9Gcp1bOUivj1Mkg6aYIM8fFmbX/WORZQoBnGXO8NzyttErZYi6wTd9kvRkj0oywzvQQafpYbwbYYE6xyYyzwF330lj4u2vI0IMc1n2k6z7SdS9puuclvus4O57vXimgv2H0pZtY/+GLX7z0/uLL+yhfX2ofPnz48OHDx/eJ0vp1C+A/BHyC2ocPHz58+PDxepl9oPRNEvofv2CGV21s+htGydOlNEoPdeokVaqVMtVAia6hQFeQp0vJMkUcNvmkmBwSrQzirVT2W4nssePZYe9njbORcDeSeZ5FzJvVr+/bmOcJJdIqZ511grVWCRF2Iavto4Tb2TOJ6qVu9Gu/1v/cbHBtklybcsdmvW39xv3EY6LjvjdJ/SqOWpvJ1PUc1gMzgjpRt3LINJKtrnBcblIg18mUYYYCLjKxoor3oxMokjwy1A1OSi135QBvywGuq71cVrvJsKZLX253giixIsmzIki3VxFvr2Cvs3w6OelO96Xe4C4l4DeUwmaOy3/8NxtfeaD6gn/44hf8wxe/4B+/gPuyn7sSwxW1h7NqB4N6Gx1mM3VmPaXWWvKsVaTZYRywl7PTCWSDu5SV7mKW/Ybp7l+nqZd+rahe7Yax1l3NUjeUhe4ygpwthDp7iHAOsc3KYKeVw17rGLGmxFv2u5pkXU+abiFdt5Oq60gzx4kzJTOlvlNeUeq7UA1Sok5xQo1RLmepkgscUrUk+FeySdI590JMVzxmquoxF6sfc6n2MZdqn/De1HMenr7Pkwvv8+zmI57fecIP3nvGp59+SoFUMLXhDpOrb1IhjZRK44yg7pc2Bryp0EFpYFhqGZFKRqSUITlOm2RRKym8s2mUJsmiyz7KJcnllmRxWfKZkkKmpIApyeeMymNAZdOvUjgniYyqWAb1brr1Zk7qSNrMOpLtuex1bLa5NpHudDnr173Of18J8TisdR22ujZxth+FtkWtV1Kf8krqa+aFkJ6W1D9Wih8p4ZFSPNPTn9+UAzzYFsNHazbzy0OH+EVCAr9ITuYvior4yenTPIqr5lFCHaUSzrtLi7grsVyTdG5LDM9lGe9KIFN6GZ16A5WWHwX2EvKsQA7bgSTYQex3AtnpBL1SUk/3ow57RT/qr5b6TrO2k2HtJMvaRa61h3xrH8esGPLMXo5ZBygyBynTydTqTMr0UbJ0OVm6iROqgXZ1gl6VR5/KolcV0KUq6VR1dKoGOlUTnaqVFtVCveqnRibpkB6a5RStMkKrjNAip73C+hSNMka3dNIv1ZxbPshJ/3r2Sxr/1/P/ytOSOD46sZ97KRncT80gQ6eTaB2iTZ1gROoZlgbOSCVnpYQRqaVb6umW2hk5PSiNDHoldZ/U06myOKnS6dCpdKoj9Kk8hlU2pyWLAW/qulta6Jd6+qWWU1LKGTnOmJQwIUWclUImpYDzks85KWRSirkiR3gQtY9k2UWq7OVm8jhX9p3mTsll3mu7xZ2mu1xrf8z1rmfcGHjOjcGPuTb4J3w6+H8Su+owAc5mlnhCWGPHEm0Vss7OYK2dToSdyjqrjE1mgBCrlAAnG38ng6VOKkucQyxyYljo7mTelxKpL3jb0vzPSvE3SrHzFZLazHGJt3aQaR0gydpDnL2dvXYU0c4Ggv4FlP9e4C3xvdgTMJOe9neDCXBDWOaGEuiuIMgNY5WznlXOBoLdcPw8wQS4oWy2d5JoHSHZyiZlRlDnc9gUkGmKOGKKydIniDPp7LRS2GdlccDkk2CKOWwqOKYaKFUtnFBtlKl2ytVJqmSAcjVCmTpDlRqmRvVTqwaoUwNUqpNUqU4aZJA6GSVPXaZADVGqWqlQPTTKKRrkDA0yRoOMUS/j1MuEV1JPUiS3yZM7lLmdDIRcI9dq5XTkuwyu7eJqVh1toR9R6rlL46JrdARfpUFNejlLg0x41+4gZeYQm52VrHRf3s8u8izBM2cufu5qturLROlrbDRnWWsGWGf6WGt1sNbqZJ3pnhHV892Ir4zJYd1Hmu4hVXd56SRFnyRFd5KiO1lrx33n8bb+CRWH+mpGvvYQ9MvvIfbtffVa8+HDhw8fPnz4+Ofi90AC/77jE9Q+fPjw4cOHj9eLsgwdNS+X856dfPg2/vELZvYzObqEetVFtWqnXDVRquso0lXk6zJyTAmZpoA0k0uSOcJBK50DVjJ7rYPstGPZZu9li72TDc421jqbWOVEssJdw1I3iMVuAHM9C3G+Js0YbmexwaplvVVFpFXOWuv4LFGdxaIvJVD+WAj0OMS7NtW2xV/fUb+RpH4xxvprDuG/D9Y7QRw2WaTpHlL0SRLNtKCOM7UULDnLHl3MTsknWrJp3HqeH3b9B/7Vhb/FkfkskQguRJfOyOC3JIY8azurXT+aTRQ1ZhPHrfXkWhEctleRaIcR64QSZ4cS6yxnjxNMtLOMLW4AG9ylRLhL8PfMx+8byjbPPkT9prL3IkK4zGet60eNWU+5tY5+HUWz2UiliaTIWkOWFU6yvYL93tex3l1K2G9ZgnzRbFHtTvenDnGDWeEuJ8wNIcwNYYFnKWaOy1xPIAs8YSzwrORNTzhBzkZW2buIsGPYYqewzTpMjFXIAVNKsm4iVbeRZMpINMVfU+q7lRx9kgLVR7Ea4rg6TZmMUyGT5Oo2CpZ3s1FSuVD2mKmKF2L6CZfrn3C54QlXmp5wteUJV5uf8NGdxzy5+AEf3XrED959NnNdI2Uj+VJGjhRzRI6RL8WzBHWrV1A3MiQNjEgdZ6SK01LFGV3NGVPPoFTSLxWcUmWMSykTUsKUFDElx5mQCs5KOeflOIOqhEZVwIhKYlzFM6F20a+j6NNRDKtIWkwA6Y7FIcdmr2OzxbVZ5Tos84nqV7LC4xDpOkS7Nmm2RaFtUWN5k9SW4ZzR3NKKd7Xifa34QCnue2X1z0T4pQi/UIo+EZ7tSeHnWVn8PDubn+fm8rP8fP68tpafTEzwrGKQx4ebeZLVxjtbDnFZjnBTkvixLOWeCuKMDmRIB9Br/Gk2fhRZSzhqBZFhB5JkBxHnBLLHCSLaCWazE0y4G8zqWf2oN8zqR71tVj/q2aW+U61oDls7OGLtIsfaTZ61l2MmhiITS7GJpcQcpMgc5LhJoEwnU6MP06RzqVUllKkqSlQrldJLu6qkWz0wMoIAACAASURBVJ2gS1XSpWrpUvV0qSa6VDPtqpVW1U69GqRGztMuQ95U9MhMOrpVRqiXCeqlkGOSQaEc4ajks1iCuF1zi5uF17hZeJ1s/yz2yW72yW72q33UBdXRJ82MSD2jUsmkFNOtSuiROoa8CeohaZgR1L3entPdUkivymVAFTCo8hlWRxlSuZyRXNpUPd1SQ4Oqp1FV0qGO06FK6JVihqWIESnwCupjnJd8piTP+3Ehb6/LIEX2cVCiuVN4gXdqr/Lk3Lu823yTa+X3eKvxXe4MPebe6FPujj/n9vgnuLKGOWYbfs525nuWssATwjr7MGvsFFbbiaxyDhHuxBNptRJml7LUScXPSWKJc4jFzn4WurtY4EYxz13PHE/wV+bzJcvwC635ldZU2NbXzvs0K4aD9k722VvZ7mxks7OWdc4qgt3A174mv08WelPUSzzLWOoJIsCbnn4hp4PdlSx3wwlxVxHhbGadE8VSr6QOdMOIsveSonNI1Xmc8Gv0CurCaUFtjpOjS8nVZWy1Y9hhJ7LLSuOAlUeSOUGaqSBD15CrGziu2qhQJ6mWXupkkDoZplZGqZFxauQ0dTJIjfROp6lVNw3ST7OMUCpXyFfnOK7aqPKW0W+c6fc+5i35PUaDOktjSAWPGxPYJsnskDR2SSZ7JYeUpSX8/PR/4LOhUv6kby+Pyn7B8Tm9NKiz1MtZGmWcFjlNq4wwJOVMqgOcUxs5pdfTq9dy1Aohy1rOVsePFfYRtuizROkbbNZTbDBniLB6ibC6WGM1E2G1EmG1z4jqV43Jbqt4Rkwn6w6SdDtJuu0lXsdcmV2hafZ+6cX+6b9/8WuJ/bvci/rw4cOHDx8+/mWiXft1S+Dfb3wbMh8+fPjw4cPH7wOdDealw6QXkm62kHtVgvrvv/hq2ejlbjjpJo8TqoHil1LUhRw2R0kx2SRYh4mzUoixEthtx7HdjiHK3s1GJ5pIZwtrnA2EuREsd8MJdENZ6gn62pLggc4+tpgWNltNbLTq2WBVE2lVsNY6zhq7gCXuxtd+fb9PDrg21c43S+rZvahfPP6u96Ep9joSTBqJpoWDpoE4U0NdxCVGkt7ndMaHjOV9yNnCB5w/8Yipmsd0Fl8lVLZjy1z+8Qv4VU0o92U/xSaGBDuMXr2d1lmSOt9aS5a1hlQ7nIP2CpLsMJLsFRyyQ4m3Q4ixg9no+BHpLGG5502Cv0ESvzhgjYmO4798EfeVuT/7Jg6l9Ve+P8CzgIN2CHH2cg7bK4nzpqg3uf6sdhcT9Fukul+wyLMYP4/fjKgOcgMJdgNZ7gYxz7MEM8fF8SxkrieQuZ4g5nmCmedZznxPKAs8Kwl2NhHqbCXM2cFqZzdrnBjW2vGscvYQ6kaw2BPMYnc5q5xodloZ7LayZkp956seClU/JbNKfVfKOfJ0O1HqMJGS8Gs5PUtMX2t7yvX2p1zveMqNk0/54NoPeHrpQz56+/FX5P862cQROcb9xKeUSjm90jGr1HfHdD9qaWZEGhiRek5JPSPSwKA0MyDNdEodJ1UlI6qMs1LImBRwQcq4Kse4Knm8LWncVIlcUPFcVzFcV1u4rDdxVkdxQUVySgfRas2hzDakOhaxjk20a7PWdVjuk9SvZJnHIcx12OHaxDk2x2yLasvQbhkGLcMlo3nb24P6Q6W4qzXvacUzb6L65yL8WxH+24dfkC/CX5w4wV+Ul/PnVVX8eX09f9rXx+dTUzwfucKTvA6eFHTx7+re4V5QDdckiTtqFZd1EGM6kAkdwKDxp8P4UWstodAKIscKItsO5Ji1jBPWMgqsQAq9CetMO4hYO+QrkjraK6l327+W1MnWVm+KegfZL1LUZh8FJoZiE8txE0eFSaLYHKTUJFCuk6nUqdTodOp0JnU6nVaVRbtqoFJOUy1naFMtdKsqulU9XaqBLm/J7zbVTrPqo0lGaJER2mWQNhmiXYZmShBXyUU+THiXo3KYqZ2jXDp6h08//ZTLx97mVtnNGd4un2a37GSv7GYisIc+qWJMKhn0SuohafTyohR4A/1SR5/U0Cd1DEolI6qQU1LAqBzjjOTTruppUqV06jg6VCZtqow6dZx6VUKLKqZFFdKiCmhR+bSoPFpULnW6gGadSZs6zLnFWdyNusClqEl+WPCMdyqv8HjsPh9d/5Dntx7yzsD7fNB3h8cXP+TJtYc8u/WYj+49xZJAbp8uwvWsnJmDq+yDhDsHCXP2s8KJIdTZy0o7gwir2iunD7DI3cdCdxdvuluZ725grmf1K3tTf2w0f2I0P9Ka4m+Q1H4eP2LtaHbam9jirGOds4pwN5TlbhD+nqV4/ghbAzhz3piVop5OUE8L6jCC3TCWuysJcVcR6q5mhbuGdU4U651thLlr8XdDCDChpKw9Qopkczb2KhMxVyhaUE2mKiTLlJBtjpOjT5Cny0g0Jey2CtllZbLLPkSMlUmsdYQkU0qmridbN1KsOyhTndRIP/UyQpOcoklO0eAtmV8lY1SpfmpUD7Wql3rVT5OMUCcTFMklSnQzFWqQBq+onk5Uj1MvZ6f7TssFNkkcUXKIaEkhSg5yp/8Rb/c84tbJh9xsfcCNxg+5VvchmySWWMmjL7DbW/HgNN3SyYTK5IrazDm1kTN6PQN6HSdNBDU6kSw1SIKa4qC6Rry6wV41xW49xhbdQ6R1krVWHautetZYTTOi+lXjssbe75XTbSTqVhJNCwmmhQTT7KWFNXbMa5kzX67SNPvG1hdf8wV2fPjw4cOHDx+/K3z9qb+B1z04Pnz48OHDhw8fL3hVr5Zv6kP9bQdMge4KDlkZHNUnyDHFZJpjpJocEq1MDlppxFpJ7LVfpKj3sNnewXpnKxHORsKddYS6qwlyw/B3l7PYE8ACr4ibzZvuKraZbraaTqJMO5tNC5usBq+oLsfPjXrt1/X7JMzjkOja1NgWMdFxiHw1+Tt7HL9JrH7frHL92W+v4pCp54Cupjaie5agfsDZ4kecr3jM5Y6PudrzCTcGPyE/voUAWY9HFvHZ7V9woe4hmVYUp9Uur6TeSp3ZTLnZQPGskt9JdhjHrAhyrNXss4PY4wSxxl3EGncRq91FhLsLCXS/XlLv22X4+y+EtI2x/O2PHP7u8wMzh6uz18Hnd3/1G/3b53reYIW7kOXuQkLdhQT8Finq2bwQ1Us9S/H3+BPg8Wf+twjvuZ5A5nmWs8ATxpuecJY7mwl1oglzdrHSjmGOx+8b+y0v9ixijbOJdc4W1tvbiLUyydJN5Oo2dth7WSHR/Kj7f+dyw3Ra+lrrtJi+cfIpN7uecrPnGW/1PuNW3/TjD95/xvM7T15Zhv6jwk85vaTJ25O6k1456RXUHQxKC8PSwLA0MiRNDEkTA9JKv7QxKHV0SwE1Oo9JlcUlSeeCHOWc5HNT8nhLsnhbDnNDpXBXDnFfxXJTbeWq2s51tY2LahVjZi69RlNvGTIci4OOzS7HZp3rEOBxWODxvPb1/vvOGtdmq2uTaluUWYazRnNdax6raTH9vlZ85O1N/adK8SsR7oqwUYQjIvxZSws/7ejgp11d/GRykp+MjvLZtWv84Mw1nhb38rSsn2QJIllW8kCt5Z6K4J5aym21hMdqHh+oeTxTLo+1y2fK5rGax7t6Adf0Eia1H316KS0mgAoriFw7iH3Ot0vqRDuKlJkU9U5yzO7p8t4mhiKzn+PmACdMHOUmnjKT+JKkrtTJVJhDVOlEanQSbaqAPqliQGrplA4aZZA21U63aqBbNdGlWmlTJ2mRQdqll3bpo01G6JABWuQUFXKFCrnM6JoGHia/z6V941zcNcbDG895ducpt8pucrv6FrdrbnG79hZ3at/mdu0tble9xU7Zzm7ZSYEcpkcV0SENjEs5w9LoXVcNs/pR13v7U9czKPWckjLGpIB2aaZJquhVSfSqRDp1LB16H53qMG2qlHpVTpsqpk0V0qaO0abyaVO5tOkcynUmNTqdRp1GjUomQ5J5cuQyD3MT+EXnL3l28T2eXfmAR5ce8PzWQ55d+5BH4+/y5MpDnt58zEd3njJf5vL++Rwcz/KZORfoRrHC2UeIs4vlzk6Cne0EOVtZaR0j0E71yuntLHCjmO9uZK4ngjc8K74ydyNdh/eN5kOjeWA0ec7XS2ozx2WFu5xtznrWO6tZ5a6YEdQLPYte+zr8vphOUQfOpKgD3RVeQR0+I6dXuBGsdNey3t7GRns7G50drLTX8dcPAvn374Zwo/IuZ2OuMrH3CuO7LjO64xJZqpgcc4I8Xc5RXUGmLme3Vco+q5zddgJ7rSRirFRirXQSzDESzTEydD0FqpMS1U2dnKZJTnn7tk/TKKNUywRVMk6tGqRO9VEv/TTKEC1yikq5yHE1QKXq86apx6mTSWpkaoaLe3/AZolntURz79QT7g4+5nbfI97ueshbHQ+50fKAa/UfcqXyAy6Wvsd8WcwPa35Ji5xhQOq4qPZzWW3inNrIab2efr2OAtVIvHxIgrpBor7IQXWHeH2dOD1FrB5jj+llp+kk2tSwxdSyfpaoftWY+LnhJOpWEkwzh0wTh0wjB03DV3hdc0a79tf2gfQJah8+fPjw4cPH7xqfqPZJah8+fPjw4cPH7zlz3Bhc2f7SZqWvZmRGfn7Xw6UAdzkxVgLpJo9kk8Uh6zAHZlLUB9hu72OLvYuNzjbWOZtZ7ayfSVEvc0Pw8wSy0FvK+MvsMMPsMENEm362mW6iTAebTQsbrQaWOn98Pai/zFqPQ5Fjk+zYPK0/MyNSZwvpF1+b/fmBvYn/bK/hDc8cwtyFhLkLCfwW+Rrq+rHXiqMmopSR5Pc5kzlLUFc+eUlQv3XqE26Pf8Jfv/s/+HePwvj7v/j/EBGSJIwzai/9egcn9TaazBaqzSZKrfUUWes4aq1lveNPsh3KBncJG71s8LLeXcI6dzHB3yCpzRyX1M0HCJY5BIoHf3H5r5/9l5dkf3/d6dfSS3GRZxGLPYtZ7FnCXM/833CMljHPEzSTql7kRrDE3ciiV/S4/PJz+XmWEOBZSpAbQIgbyAo3mHA3hNXuCkKsQH421cYngzF0512cTkx3esV03zNu9T/j7cFn3B7+iNsjH3F7+CMe3vqY5/deLan/5oOAWYK6kz7poE86GJAWr0ybTRMD0kK/tHFKKhiXIrpVPj0qmwsqm3NSxLgc44rkcUuyuaEyuanSuC+JvC9xfKh2cF/t4paK5IZewkWtGTGaNstQZhsSvEnq9e4c1rjzWOb540tHfh8EeabLfx9wbVIdmxrb0GwZWizDpNacNYZ3lOITb5L6b6LjmC/Cf772E/70zBl+Mj7OTyYn+fz6dT6/dInPL1zgB+M3eFY5xLPaEeIkgP9t6Ef8RPz5ifjzc5nLvxbhX4nwCxH+TCk+U9My/AOtuG40k0YzZNm0WS611iJKLD8KrDDS7RXfKKkP2ltIsreSakWTYe2Y7kVtplPUhWY/xSaWUhNHmYmn0hyi1qRSqVMoN8mU60TKzUEqTQLVOpEanUWdzqVXldKnKuiXWvqlkZPSTYVcpEFO0SPNtEkvHdJDu/TQLn20Sy8npY9quUC5XGUssp6Hmce5En+Wy7ETnI85z6effsrNzifcqX+bu423udt0m3std7jXcoe7zXe423CbO7Vvs1228dPmn3NE6mmUUc5KKSMvSep6BqWOYalnSOoZkTqGpY5O1UidqqdfpdGvUuhXyfSoeLr0frr0Prr0HrpVOs2qhHpVSLsqpEMdo0Pl06Hy6FA5NKoCanQ6bTqNPp1KisTxw8KPeV4aw2cVn7FTtvDw9H0+uvYBz28+4PntR/zg3mM+uvWQJ1Pv83ef/Df+02fz+Pzur7Bn7QcWumEEOzsIcreyzN1MgLsJf3cDgc4eQpz0GTk9z430CuqVr5y3ER6Ha5bhpmW4ZQwd1jdLajPHJdANIMJZSagbTIDH/49aUJs5Lgs9S/HzBOLvLmeZG0qQN0E9LagjCHMjCHfWEe5EstpZz2Z7J5vtXWxRO/hPj/5vAmQ5H5x7zNmYK4zvuczYzsuMbb/EmW2XaF9eOiOpj+kqUnQ1+0wte6wM9lrJxFipHLDSibcyOWRlkWhyydKV5Kp2itQg1TJBnYzRJGdmRPW0uH6Rrh6jTkaoVf3UqwGaZYQWOUWtDFCtBmiUcWrkwiymeKc4kzDZxLsTT7k/+oR7w4+5M/CY2z2PuNX5kJuzJPXT+x/P/E6bq/yIdtbSbFZzUW1iQm+gRlWRJA+Jk2ckqHskqhscUrc5qO5wUF8nTp8nVo8SowfZZdrZbpqJsirZZFWzyqpljdX0teMyLagbiTf1xJs64kwtcabGSy1xppZVzp7XPn+0a7Nvr+0r7+3Dhw8fPnz4eK34RLVPUvvw4cOHDx8+fk+Z4+4lWP0bgtVf4afe4i9u/yM/u/3/orSeob9hlM6G7558iHA2kmhlEm+lsd9KZI8dzw57P1vtPWxythPpRL2Uog50V+DvBrPYE/DKn7fBqmG3HmOXPsMOM8x2MzAjqgOcna/9mn7fRHgcNrm/LkOsXZv//sXIK/v/fdcbDL6NBZ432Oz6sdnxY527+FtFdYi7hM0qkJs1dzlz5APGjz5gsuTrBfXd8z/kf/3w/+GLZ8v5X34YgCvzWSULmVD7GNY76dLRtOmtNJkt7HCCiHZ+3RM0ylnKVmcp27xs9RLlLGWz68ecOXO+9nXO88xhjbuIcDOfUD2XYJlDgLj4iUNfzcgrr+Fcz8JX/izPbyiSfxfM9QQy3xPKm+4qFruRuN8iVZZ4FuPv8SPQDWD5lwT1WmclYVYQ/9ODED49vZsw2cHNnunE9AsxfefUR9w5/RF3Rz/i3thz7o0/5/HdT/jk8Q9e6vH9Ym7++9vB9EvbbyCoG71J6uk09SmpYEKKOaUK6VNHOSvHOe8WM25KuGjlc90u5LJkclfSeUeSeFcSeCq7ea628kgF8Y62uK4140bTaxlqLcMR+w3S7CVsceez0p3LUs/XzxcfL7PNtdnv2CQ6FsdtQ4lt0WgZBizDsLHpsQxXtOaRVpSI8J8/PsnffSb8+L33ZkTPj+/f57O33+azt97ih/cf8KzhDDHiz27x428mYvlTWcJPZTE/lzn8pQi/EuFnIvypUvxIKZ4rxYda8ZZ+Iak1rZah3LbIsW1S7QXEOX74exbj7y5hlRvMGjeE7U7EjKQ+ZG8h2d5KmhVNprWTbGs3eWYPx8w+isx+SmZS1AepMgnU6VQadDqVJolSE0+5OUSlSaBGJ1Gvc2nRBXSp4/SrMvpVJX2qmn6pY0AaGZBmWmWYFhmhTfrpkG46pJuT0sNJ6eG4nGRoVTtPjsbTH9nN1YRzXI47y9XSe3z66ae82/sO9zvucr/jHu+cvMc7nfd4p+se9zvuca/t7rSwbrzNzzr/kpHoNo7IExpldFaSup6Rl6hjUKo5KW30SjntOp1OlcqASqVPJdKtD9Ct99OjY+jRe+nVe+hWadSqQjpVIZ3qGJ3qKJ0qj06VQ7/Kokan063S6VUFVEkeyXKAT0v/hDjZzX7ZyT7ZzqNT93h26X2ev/2Ijz94xscfPsMWw9/+zMN//NH8r1QBWeiuYJm7BX93A37uOpa4ESx2V7PIDWeZE8Nid5tXToczxxOKxxP0yjkb79iMWYazluGcZaj7hnLfL/8fuYQgN5DF/z977xlc1Z3m677/lQHlnFACgUBCKCCSRM45RyFQzhIKKIMCQuRsbEww2WRsTNtu2x3c3RP6zAwzPT19aqYn3blTdbpq6sydPuf2PTWn6t4Pz/2grW2BAWO7x/S014enJBlp773CXnt5Pev3e5/R9PL7xjDHl2AnckiKeqDiO85OIsEeS6KVzChrPKOtFMZYqYw3M5lgZPNBexaJMpYwieb64VvsX3qBvknH6cs6xt70AXonHmO9KmCjVswmrZQlWgW5ejU5xpZnSOo1LNM3sVrfxiptG6u1Sgql0yuqK6WfGumjTnqp9YjqWumlSvZRLv2Uqy6qPO0EdbKXStnDaJnABqn3SurXl2/m52/9N64dvcuVg3e41H+Ht3pvc6HrFufbP5PUr1Ve586ldz43YmXwXDnRDmCLamGafI+Z8i5z5BZz1WXmqzeYpy4zV51jjnbKI6n3kqt1MlmvY5JeRbqRzwSjgPFGCaOMsucfb401zNErmKWXMUsvZZZeyky9hJl6sefrAK96/3FxcXFxcXFx+V3heU0v31pe9QZxcXFxcXFxcdGH2QQbx4jUvkek9j2i1I+IVn/EMHv6f8hzpZtTyTHmMcWcRZaZw0RzMilWJmOtNEZZ44mzk4i2Ewi3RxLsRBLghHzuMeLNpeRoR5muHWaadoApWp9XVPs58a98ff6Hb6/nzMh9+q7Qz9V8/xYFdZAzgplWJDOsSCZb4Uz0iOqRL6ifnjV9Adnx47l38Dz7N1znYP5NjpTc5kTTMwT1oYdcOv4QP4nlZ+9E8ov3Q7zLcUjl0qemMseMY5YZ+8znmmyFMcUKZ+oQpljhZFthjLWDXrhsiXYA4+0gku0gkuxAVqf5sTp9Lisz5hH2HOkcYkfiP2Rf9XUCibETX/m+8jQ+ThR+TjwBdtIX/q49bDjBThDRdgSxdhQJQwT1eGsUCUYMj2/F8OH+SSwcte0JOX2h7x4X++/z1oH7XDp4n0uH73P5yAMuH77vFdR/eO5/UpJ1ivKsn5MlB/ijc7/2JKR3vlBQd0k1u6WaDqmhQ2rZK8Xsl3wOSh4dkk+r5HMgsIZDI0o4ElDGHlnHcW0Nr8ly3pIlXJEF3JVsPlbx/FQZvKOG8Ybmw1ktgDrdl81mGAutAKZZfqTZvoyyRxDuJqlfimDHItGxSLUt5loGq02DAtOg3tDpNjSO6hr7dJ2DusYdTXFEKX79yb94j1NPy573L13i0aNH3GvYz18f+AG/PPpj/vbEH/KJBPI9CeATCfBK6h+K8LFn3vUDzxzswST1bo+kLjAN1pgmS0xfcix/IpxgAp66scbP8SPA8WeKNZYcazzLjUmsNCaz1pjKBn26dxb1dn3WQIpam0epNp9ybSGV2iLKtYUU6fMGqr49krpKW0attpVdKp/dUshuKaFTSumUCjqlkhZppEWaaZVmmjwCrV462SXNVEkdqySfO2vvs0hmcXrpEU4vOszxBce4efYBt6+8x8Wd57nc/haX2y9xpf0SVzoucaXzEpfbL3Gp5S0uNV3krfoLXKg5x6f9yayS26yS2/RKOd1SRY9nznuPVLJHyuiQYjqkyEMhbWojjdpSGrRFtGizadVm0abNpF2bQYeWQ6c2nU5tGs1qLdVqEy1qEy1qA61qPW1qLW1SSqXaSYPsZqd0czCpmJUylwWSS7ZkkCUTyZAJjJJR/NOD//659o/fPIZf/9H/+7kU5nAnhFB7HMF2EoF2AgFOHP7OSPycGALs0QTbE18opwfZaJm0mAbtpkGnabDdevm0Z5Dz4s+T3ydGOAGE2dGeFPVAzfdggnqUNZ4kK5UxVipjrTSSrYkk62n8oD+VsZJCpMRwqu8jDta+x77s4/SmHqN7/FG6xhxh9+jDbFXl5Kkq8lQleVolc/VmZuqN3rrvoZJ6ub6ZNVo+G7VCNqsG8lUDFdJNpfRQIXsplwNUyz5qhlSADzIor2s8aepbeR/hK0H4SyiP6h/zp1dH8vf3/o0gieT68XtcPXKXywfucKnvNhd7bnO+4yZnmwfmUt+98nlBPUhXRTbZ8j5p6vtkqPeZJu8yS+4wR64yV11gjrrMXPUmc7VTzNYOMUPrIUdrJ1uvJcuoZKJeSqqRxzhjBwlG4XO3SYI1xSOmi5mhF5GrF5KrF5KjF5CjF5DrIeFbcPOmi4uLi4uLi8vLoNnmqxfDv0u86g3i4uLi4uLi4hJs7CdCe9fDIyK1jwjRT/2HPmeAE0qylU6GOdWbok6yUkmwxzLSHkWkHUeoE0WgE/a5vw2yU5ilzjBTO02udoIc7YhXVPv9DkrBbxrNNpmRPeeJFPzXScA/i1DHlxVmLMvNkSwwo5lhRZJthTHeDibW9ifU8Xnm3ylN49GjR9w/epEL7dc4WnKLk83vcrrt2YL6yumH+EgUwyX0CWlRMXkM/s+YKzrICGcYuVYEM63IJ5hhRZJjRTD+BZI62vYj0wol3Qoh1Q5mnB3EGM8c61jbnyjHj7DnLN9oK4UYO9Fz8T6JRDv5le8Pz8LHiWHYM27+eB5hdijxdgyj7FjG2PGMsxJJtZIYZcTwyzu/5g+O/hPRkkqkjOdC3z3e2j8gpi8fvs/low+4cuwBV0884NrJAYaJP3947n8yTX7yBLnyKSvlFgVymjrppkuq6fYwNEHdJTXslio6pJp2qaFTtrNftnPI2Ea7FLLft5qDATUc8q/gcEAZR4Ir6JY1HJQVnLfWc1EW8UhS+HNl8mPlw/ckiItaOLV6PIVGDGvMQBaaAeRYfqTbvoy2RxDpSuqXZqRtMdE2mWabrDENik2DXYZOn65xQtc4r2mc0nTue2q/ByXk4Pv7WcJnkgTzlycD+avXA0gWfzKsYBqMAM5oftxVNj8Q4QfqM0l9TykuaIrTusYBXaPT0Kh7QlL7eSV1tB1KhP35JGywE0CYE0SUE0KqmUy6mcYsczIrjRxW6zO8KepibR5l2nwqtIVUaYuo0RZTqS2mVFvgldSV2mJ2altpUPm0qQJ2SxG7pZQ9UkanVNMiTbRJI63SRKvs8lIrvWyUHSyRNcyTXBbIDF5bcZTTS45wpmxA4F8/eY/LbW9xtesKV7uvcK3HQ+9VrnZd4cruy1xpv8Tl1rd4q/EC32v9E86XrWeV3KZcDnnldJeUeeR5MZ1SRKcU0imFdEgBHbKDTrWMam0+Ndpc2rTZdKhZdGoz2K3l0qXl0KWm0a2mUq020aY20SoltEoxzdJCs7TQKB3USTfVspca2cta2UBz7HUaEnu472mYWAAAIABJREFUXTWPUTKKn732t/z0jXj+4noEjjhPXDxJTU195v4WZI8iwInD14nCx4lkxHPaV17ECsuk0jSoMg1qTIPal0xSfxvxcQKJtOOeSFGPssaRZKUwxppAspXGOCud8VYG440MxstEftLzMz7pTeP8kUcc6vohBwvvcHDWwFzqfZOO05N6lEJnJ3mqih2qjgK1k82qlbXaHtapepZpW1mp5bNM38pKPY+12nbWavls0UrJV60UqxZKpZ1K6aFKeqmSXqqllwrpoVz6qJJeamUvdR5JXSd7PfQyWWYxQgLwlSACJMwjrEMIlAhunLzHtWN3uXL4Lpf77zwhqe9dfb6gfvToEVu2bOFQWSFp8gPS1IekqXfI0G4xXV1ltrrObHWZ2eoss9VJZmmHmaHtI0fvYqreSqZRyUSjlBSjmGRjK3HmtudujyA7lpl6sUdM7yBH3850I5/pRj7TjG3e76cb+V9pe2u26a3qfhUjTlxcXFxcXFxc/iNwa79dSe3i4uLi4uLyO4KvuZkw/Tph+g3CtRuEa3eJ0B7iZxZ9I8/v5wSTYI9lrDWBUdY4T4o6nnA7hmAnAv9nVGhm6q3MUReYrc4yU71GrnaCVKPyid8Z9juwbn+f2WYkkmckst6IY7k5knlmFFOscFLsYOLsZ9de50w3vQLq3Su3eefN65xue5fX2t/lzJ53Odv7eUF9/exDhksYjgQ+cRK9ekoaEXYGgfboZz5XkOPDXDOK+WY0C8xo5nuYZ0Yxx4zC7znCMdAZwTQrnClWGJOsUDKsECbYwYx/SlRHPidNnWylk2JlkmJlkmZOJt568cznV8UIJxJr2JerIY+yw0my40m2EjmuB3NCD+F/icIWH6IklQhJJlzGECajCZHEATF98gHXTj3g+mvvcP3MO/hLJH4Sjr9EPlNS58inzJAfMFs+YZ58yAa5TJkcpkna6ZEKuqWKbqnyiOpK2qSeVtlJkyqlVbaxf3gt/cOr2O9bzQH/ag4G13DYv4yjIRUci6zibNQqzsg67sh0/lT8+YmE8khGcl4lckKLp0uPo1wfyWYjmkVmALmWP+m2L0m2D9GupH5pnGE2ibZFrmWy0TQoN3XadZ1DusZZTeM1XWOvPvC7xYbxOUk9+HNu1mzvz6PEl1+c8ydJfEnQfEmwA2nWfdmp+1Bl+LHFNCg1dMrNgZR2h6FxUVO8puns0zVaDZ0qY6B6fIVpstDyY7wd4JXUcXY4UXYIPkNuQBnh+Hj/fZQ1hrFWKuOtTCZYU0g3c8ky5jLbWMg8fRl52mK2a8uo1hZTqy2hTltKlbaEUm2xV1LXqg00qu20qQL2SBF7pJhOqaBVGuiQnbRLA+3SSJs00iZNtEkTRXKSI9nFzJVZzJHpzJNczqw+xqlVJ7l9fqA2//q+a1zbe5Xr/de43n+NG/uvcePAdW4cuM71/oF/u9o9IKsvt71FimTwq8fCW2VnaJZmeqScLillj5SwR4rZrYo8FLJbFbBbFdCpdtCm1tKszaNOm8tObS6dajZ7tJl0aTPoUbn0qhz2yXx2y0ZapJ5d0kSjtNEgndRJF9XSR6Xsp8pTx1wqR8mXN9gmb9IwupcESeDnb/w9f3Iulj+9EEO0xPCvP/rfHCorZ3FW03NvthqU019nn91kmWy1DLZZBtstgwLLldQvws8JIsZO9KaoR1vjGWOlegV1ipVJqpXJBGsSqZLB+by3+W5nJp/ufkxf24/oavwxfVvuciB3YDZ1/+TjvJFzkvVaCRu1crZo1eRpdazQelmpNbBOK2aDVkqeVsV2VUuhqqdYNVGkGimVTipkN6WqmQrZQ7X0Ui17vTdDlKt2KlQHFbKHKs+s6kFJXSu9lMpx9mc98B6DBoR1MP4Sxo3X7nH9hCdNPURS37v+7gsF9SC/eiykyQ9JUx+Rph4yQd1hgnaVSeo6Oeoys9R5ZqozzFDHyNUOMF3rZarewSS9iQlGKeONYpKNImLNTS/cHrl6AdON7UwztjHNyGOqkcdUYytTjC1ephpbibMyv9R27qjq8x6Hhy7Xb7OVx8XFxcXFxcXlVeGKaldSu7i4uLi4uLxifKx1hOqvE6q/Sah+jjD9LcL064Rrd7/x1zLCCfAmcyLt2OemqEebG1igrnlm+V1ktjrLRKP+id8JeU4Vtstvh7VGHFX6GIqM0Ww1ElllxjLfjGaqFU6M/fx51Jpt0l7W7b3I+c7Ft7nx5kPe6H6XN/ve5fz+h1w8/HxBPXS+9uJpL75gG+L4sMSMYak5kmXmSJZ6WGzGMNl6fsouww5hphVBrhXONCucyVYYmVYoaUNEdYId8FzJPdpKYao5mxQjg5rJLayZuvmVb6/fFlNsk2ZjBP+HMvmVMvhXpfMb0dgrI4iQZK+cDpY4gmQkv7z9b/zt3V/jJ+H4Shi+EoqPhDBCgvCRYI5s/tunJPWPyfVI6lnyCXPkIxbI+yyRd1kud9kol6iRvbRKEz1SQZeU0SUVdEkFHVI5gN7EHrOenuH19PrUcyiomsNBlRwJreJYVA0Xk7u56CznpozmY0ngjkrmihrLG1oSR7VR9GgJlOjx5BkjWW1EMsvyZ5Llxzjbh1hnxCvfBv+Z8HEcsmybHaZBo6FzUNdpN3R26Ro1hk69oZNtmdQaOn8wyeQTGcbPygaE9eCYgqGjCkLEJlF8iJURrEyfx3LTlw59BLv04dQZwyk1bLaaButNg1DHIsgZQYLtT5Y9gnR7GEssgxWmQZ5psNb0Za7lzzg7kEiPhI61w0i0I0myowkbUt/s6/h6JXaiHUmyNZpUayLp5iQyjelMNZaTY6wj11jPTGMrc/RilmsFrNKL2KTls01b76kBX0y1toQmtZ0WVUCXKqBLijxNADV0Sq1XVHdIPR3SQJO0UySnOLdkLTNkMrNkKnNkOq+vPc7J9W/w6NEj7t54j8s9N3j78A3ePnKDt4/e4ObRt7l5bIC3D9/gxsEBWX297ypXuy5TMK0UEeGDc59SLAvpllK6pZQuVcIeVcweVcQeVcgej6DerXbQqfJpU1tp0ebTps2jRVtIo1pCi2ymVfKolkYaVBOVqotq6aJK+qiVbuqkyzNru4ca2Uu17KNW9lAuByiSk+TLGbbJmyyWXuIknliJJUZiiJJoIiWSwnFnyJY/Jk1+hq896Zn7mv2CERMvQ7BjscQyWW6ZrLJM1lgmay2TcPdc4oUEOCHE2UmeFHUqY60JjLMmMt7KINXKYoI1iUlmDmsTtjJRJpEu2UyUSYyUOfjKRjq2f5cDOSeojG5kf9opTk/fyjqtgPVaEZu0CjZrVazUupivDrNYz2etXsp6rYItqpbtqp5C1USZaqFcOqmWbmqliyrZQ63sfYJq6aZSdVIheyhTnZSrDs/v9VIt+ymS0xTJaa6XLfEeb3wkED8J4ebr97lx8klJff/GywnqwTT1ybJ/Ik19TJp6RJq6T7q6TYa6Sbq6QqZ2ganqDXLVKaarw0zT9jFZ30OW3kK6Xs84o5ixRhER1soXbotUczHTjG0eIb2ZycZmJhubyDY2ehn8+WW374zsOd7j8LOWbf/BA698H3RxcXFxcXFx+bq4otqV1C4uLi4uLi6vCB9rJcHGIUL0o4ToxwjRT3iE9XmCjJ5X9rr8nRDC7RgWZq7Azwr01gzqw2xC7HQWy10WyS0WqBvMU5dJNNd4/3acbZFhuxeV/yPJN0bRrqXQoCdToSexzUhkrRHHTCvyubOaB/nOhV5+8xjvBc6HdwZSgDcvvsf5Aw+5eOQhl0885Oprz05QD5VWT88lfZowx5dVZiyrzTjWmHGs9rDSjGXacyR1kh3IQjOKeWYUs61IZlgRTB8iqid4qr+DniMrNdskTCK8yzf4uj+88OMvfL2/q6TbFjtMg+9rGj/RNB5rir9WOv+sTP5FGfwP0fl30Xj81of8ybV4AmUkARLN1Q2fsC+lmn2pVXzcn84ICWL4U2l4EXlCUE+XH5ErP2SmfJ/Z8glz5bvMl/dZJO+xVN5hpdxmnVxjs1ykUB2jXu2iXZXQqQrpVDvoVSX06eXsM8rpNmvptmtpt1vZPWwXu31b2R/ZRJkspy1hLW2SwAOVytsqhbfUeM5oyRzSxtCljaJCT2S7Ecc6I5o5lj+TLT9SbV+i7OEEO8Ne+Tb5z0SibbPKsthuGNQZNg36gJRuMnTaDJ2TmsZNZfOxDOMTD4Npxl89/ixdfaCskryx54iW4Xxncyuptg/7dIdOXWeXoVNn6FQYOoWmQaRjkWT7M9EOItkOIMH2J9rxJWTI+zbICSDSCSTcU+Ud45HQCXYESXY0yXYM4UNGAgQ4fsTb4YyyIxljRzPOGkmqFUuaFUe6lUCukcsCYzWL9G2s1stYpTWyRnWxSXWxVnWzVB1jjnac9aqDUtVOo9TQoOrZLRV0eqrrd0sNHVJHp9TRKTvpkHp2SRuFcpoPdmYyXSZ5RfXr60/wRtPbPHr0iAc3HnDj4HVunbrJrVM3uX36Frdfu8XtMwNfb528yc3jbw8I7EPXub7vKgtj53vfg/MklR4ppVtK6JZiuqWILlVIu6qiVWrZJY3skgYaZBc7pY0a2U2hHKJI9lMg/ZRIP2XST5nso1z1Ua76qJC9VMheaqWbnbKHOs/s34F5wB1Uy15K5SjFcoLtcoZtcpYpaj6zEmY9IajDJZwc+ZTp8imT5QekqB89cz8zh329G0gCHJsc22SmbTLHNplnm8y3TYJdSf0S6y6URCvZm6IeENQDCeqJ5mTSzam0z5hBhkzm48Y/5lHjFDJlCrca/pajNaWcXPZj1sg2Vks+66WYjVoFG7VyNmtVbNbKWaLtJkc7Rq5eyWx9Bcv1razXytmoVbNF20m+6qRQuimRfqo9Vd8DwnqoqB6cQT2Qoq4d8vVpSf1ZmtofXwni5tn73Dh1j6tH73J5/x0evP3ygnroucBnaepHZKh3ydDukq7dYKJ2iTTtTSZqp8lWx5iqHSRb6yFLb2ei3kSKXk+sUUqUuYXhdiq2E4/tjMR8qmUo1spgirHFK6InGes9rCPLWEuWsY5JHmKs9C/croPNNx+c+5TcrNnPXTZXVLu4uLi4uLj8PqA07dWLYldSu7i4uLi4uHybsO1kgowugowegoxegoy9BBsHCNGPEaq/jmNPfCWvq6OqD2Xo/OYx/PdP//cTUlJpGkmyiaXyLkvkPovkNqPNDd6/nWib5Nomse5F5a+/DTSN9rJu77qfkT0HfZhNpT6GA9pEurUJ7NLHUaWPYZuRyGg78KUe+/4F7QlJPZRLxx9y+eRDrp55yI033+Pmxff45+/+O3997pfkZW16QlJPyxJC7YwXPtc4O5gNRjybjAQ2GfFsMuLZaMSz3ogj/BkyPczxYYUZwzIzhsVmNPPNKOaYkcy0IryJ6gwr5LmzqHdV6S+8QN1e1s2s6Qte+fZ9GcbbFmstk6u6zk1d46Gu8V1d41NN4481jb/QFH+ndH6lTP5NDP4f0fibNft4fCuGv7v3P5guK6iSAx72c7ts7jOrnEUEP0n3SKgfkSOfkis/8Ejqj5kr32WBV1I/YIXcZbXcZINcYaucZYecoFgdoEba6FBFHLQKOTy8mEPDiznglHJgeBkHhpdzYEQ5h3zL2RfcyEYpZIbM58N1PdyRdI5rKRzQxlGpj6bASGSpkcBCI45UO5Ix9uebHFy+GovM4dQbFj26TbduclTXuKsMPhSH98Xhu+LwiQzjiNif+x/mH537X4yXX5Auj1kmpVQaIxhjWxzSNfp0jd26TosnmT3ZMkmzA8m1Qsm2gkmzgxhrBxBv+xE+5L0b7AQQ6gQR4QQTZYcw0g4j3g5nghVPppXIFGsMueY4pppjibRDibHDSbHimWaOY5aZyjwjjUVGOkuNTFYak9ikzyFPX0iRtpJCbQOlWh4VagfVqohaVUqtqqBGVVOrqilT7VRKL7XSRb3s8aSMu2iTJupl95AkdT010kfLyA4+btzAVPlMVL++5Qx33hqYh/v26TvcOn2TO2fvcPfNO9w9d4e75+9w9/xd7p6/w52zt7l95ha3Tnlk9eHrjJJE7/r95bm/9s6KrpF9VMhBKuWg5+sBKmW/h34qpY8q2UuBHKFADlMk+ymWfoqln1LZR5nspVwNCOrByuUBUd3FLmmhVdVTrbqokP2UyRGK5Tjb5Qw75DXmmhOIsxNZMiGORRNGsjRtFeFmFGP1SqbKJ0xW3yVbvUeC3v+5/ct2nj1i4mUJcyzSPDe5ZdoWk2yLbNsiwHn1753/DAQ54SRZqd6a76GCOtOcxhRjFrnaXKbJHG5un8e9bR+xJayYnnU76V31NxybcJEjKefIUxXkq2q2q1p2qDq2q0YKVDMr1XFWay2s1kpYq9WwSTWwXTWxXTVToFopUHsp9twsUSKHKJGDFMsRSuQ41bKfUjnqqf7upViOUuu9YWIvFXLYK6n/8NxoPjj3qfe94SOBA5XfHkn94NbDLy2oB88BwmVgNvVE9RGZ6n0y1Duka7eZqF1jgnaRCdqbpGqvk6adJkPfxyS9hTSjhlSjhnhzK5HWPHyccGzH75mjOgKcaCYbm5hkrCfLWEumsZZMYw0ZxmoyjFVDWE2GsfoLt6nStCeaLF60fB1Vfa98H3RxcXFxcXFx+bq8clHsSmoXFxcXFxeXbwu2M4ZAo5lAY5fnawuBRgdBRg/Bxj4CnqrO/iZQxosF3yC/eiw0ZPWxVN4lydiCPsxmnmVSZhosskySXUH9ldFsk615ec9d/w+zk3ldZXFMZdCrTaBZG0eGFfqlnuPhhTleOfn089y9/h7XXn/IjXPvMUxC+Otzv2SvlHrZJPP4h7f/GRHhSNk9lsq7LJV3mKr1MVXbS5K5hpAhN1dMsELYZiSSP4RtHp712mabEaw1Y1ltjmSFGcMSM5qFHlE9wyOqo55TZa7Z5gsv4A7WlP+uz3BcYJmUmgZHDJ0zhs4FQ+e6rnNP13ika3zsSVP/mab4r0rxz0rn/xKDnyo/1qox/OX9CG6WzadC+qmS/dTIPi9D5fS7ZdN4t2wa//XcPyAixMp2Zsj3mSnfZ5Z8j9nyMXPkI+bKByyQ77BYHrJM7rNS7rBG3ma9XGWTXCBPzlAoRymXvTRIG/ucUg4NK+Lw8GIO+5RwxK+UowFlHAks40hoFQWykmUylfe2raM4ch0bjXRWm+NYbCWRayUw2o4n3h5JjB1FhB1OiBNCoPNyN2B82wh2LIZ/id+PdEaw1RjBXt3mnLK4o0y+IzYfis1H4vCRDOdjGc57Eka3+PN/nvuRd5+ZKIrx8gvS5M9Jkb8iwqik0dA5pWkc1jX26Rp7dJ0Zlsk0K4SlZgTzzHCvqE61AxnlSVPrwwZS1CFOIGFOEJFOiLfqO96OYJQdSYaVSLaVxHQzmVlmCjnmOFKteMbYI8k2x7DQTGepkcVKI5t1xlS2GrPZrs+nSFtEhbaKGm0tO9VGGtQWdqltNKsdtKhCdqkSmlQRu1QJrVJFs+yiTRo8s6d30SrNtEgzLdLioZVWaaZTNVAn3SyTe1TEvMMnVZ+QJCne48vbJ29z98Jd7l26x/1L97h/+R73r9zn0aNH3L98j3sXB2X1HW6/fptbJ28SJ7GY4oOI8MNzqayXa1TIIcqfYEBUl8t+KqSfcumjQvVSIT2USB8Fsp8i2Uex9FEqeymVXsqll0rV6xHUA8nVatlLk7TSquqpky4qZR8Vsp9SOUSRnKBATrNRdZBhTmKcNZZoO44oeyQRdgxhdhShTiTZ6hFZ6iEZ6h0mareIGNKg8tsgzLGIcywSHYvRjsUYxyLZsQj9Fp9TDHeeP7rjmccEO5JkayKpVhZpVjYTzSlkmtOYZsxlhrGA2cZicvR5bA6fz2xZxGxZTKZsJ0k66MqqJ0+Vs01Vsl1Vs0PVUKjqKFL1FKsGtqoe1qljbNRK2KyVsVWrZJtWTalqolJaqJDdVHvS0gOp6b3eavkB+j3sp1r2UyUHvN9XSz8VcpgyOcbt8vlESSJRksgPz/07//yd/9srqd+5/dUE9WeSupg0+Qnp8kOy1QNS9H7ijDrijBoSjG2MMpcTaeXgb6cSYKcRaKcTZk8ixJpGqDWToOdU3Q9lkrGeTGOtV0inmytJN1cw0VzBRHMZE83lnu9XEGWlvvCxBqu+X0ZSP3r06JXvry4uLi4uLi4uX5dvde33q175Li4uLi4uLt8eLGc0AWYV/mYF/mYl/mYVAWYNAWYjgUYrQUYPtj3uG31NrVXzXuoC31DJdbTiARNsi8WWSb1psMYaqOkc/y2+oPx1+CLJ+ihrHFdlCuclmxMqg1lm5Fd6nqcrlJ5+nvu33mOYBCMiXMha/oSk7pQC6mUjC2UKNaFXWSrvsFQesFTus0TuskRus1jeZpG6RrbezkrVRZ62kR3aHIqN0RQboyk0RrPYjPnc64p0fNlqxLPJiGO9EcsaM9YrqheYUcyxIom1nz/zVGnaF+6/gxd7X/W2fpqptsk6z/uozTToMQ0OGDrHDZ03DJ1LnjT1u5409Y80jT/RFD/XFP+oFP2GP7PNTBYas8hVc9jld4IK6aZG+ryCerUUet+77dLk5WzWG959oSmri9nysSdB/RHz5EMWyPsslO+w6ClJvUEus1nOkyevs0NOUCqHqJU9tJuN9MrWAUk9opgjviUc8S/lUGAlx8e3cmnUXK6GbuJ6dD6b1GSWGJNYb2SwzJjAJDOFJDuBBDuWWDuaKDuCMCeUoCGziV0+I8axGG1bJNgW/i9x3B3p+DDV8qFeH84NZfO+cnhfbD70CuoRPJIg3pVIbksEVyWdZi2Dfi2E74tFivycFPk5qfKXjJe/4JKmeFPTOKVpHNE15lkG88xwNhkxrDKjWGxGMMcKY6oVQro1kKaOtf1ItEO8gnowRR1jh3mrvkfbUYyxo8m2kphmjmWmOZ555gQWmelMtcYy1o4l10z5LEFtzCBPn8t2fQHl2gqqtDXUqg3Uq800qjx2qe00qwJaVRGtqoQWKWWXlLJLaj213nW0SyNt0kSrR1R/Rgsd0kiHNLBY3mGJPGCZ3KM3p44fnftzHj16xDt33+PO2Ttf+Bl6/8p97r11j7vn73L7jdtESxSmDPdK6nVyjRI5RpkcptzLgKgu94jqctlHueylQgZE9ZOSupcy6aVCeqlSPdSobmqkmxrpoVGaaVdV1MseqqWPKumnQvoplcMUyUmK5BSbVDsZ5iSSrTEkWaOfENTBTjgJxg4y1D0mardI0m4xWrtCkLUMfyeQgKdqj12+Pn5OMIFOGP5OCM5z2kOeRagdRYqVyURzMhnmVDLN6eQY85hlLGKusZQFxkpmG0vIiyilMWU5u8b3kK3KSdf7ydM+k9QFqpZCtZMiVU+JaqJMNbNWnWSD6hiQ1KqSbZ7EdbFqoFJ2e1L7vUMqvvuoVfu8n0XV0k+N7Kda7R8iqAeaAiqknxr9MFXqEJVyiEnyUxLlH9gw4Rr/+M6vGSY+X1lQD54DKE1DH2bj4yQwwon3EMcIJ5YRTjw+zih8nST87LH42ePwt8cTYE8kyM4i2J5KgP3FFd1jzFkeOT0gpdPMZaSZS5lgLnkmL3qsoRdpB0cvvGgZd1X9bt+E5+Li4uLi4uLyMnxrRfWrXvEuLi4uLi4u3x5GWMvxtbbgZ+bjZ27HzyzA3yzF36wmwKzHzyz4Rl9PzpTnJ6iHkps1+4nqbxFhuVJ0GDplpsE6y2S2bZLizqP+SnyRZP2DsmiuyhSWyVeT097neeqE/zeP+VwN9CCflD3yCupeKaFV8qmTjVTKFuplN5Wynzx5g5VykyVyh8Vyk0VynYXqCgvURZbIeVbLOdbI66yTk2xWjWxRdSRbKfjbT6apC41EdhiJbDMS2GzEs8GIY40ZyxojnrVGIulWBCHPqZPNmf4Fgv+pmyxypr/62dTjbYvZtsl6y2SrZVJsGVSbBk2mQadp0GvoHDJ0Thk65z1p6vu6xvu6xg88ld9/pSnqTQN9mE2wE8QKfSlV0ku57KZMdlMh3VRJL5XSQ7jEICJ8UPbxE5K6XZrYkpVHXVY/TdJGiRxlvnzAPPnAI6gfsVgessRzQ8IyucdqucVGucQWOcc2eY1COU6ZHKRKetkp7XRImVdUHxlRwiHfcupkI/myiNdlAedlJm9KDqfUVFq0bBq1TBYaaaRYSYy1EhllxxFnxxBtRxLuhBHkCrDPEeFYxDsWY22LNNsk2zaZYZlMss1nJk+jHR9G277kWn7UGH6cUz58Rw1UfH9XhvGR+PCh+HNDIngoEbyrArkkOZyTXK7IRL4nNrukmgnyM1Llz0mTP6NGirmsKc5pGktNg1VGFKVGHPnGSDYa0aw0o1hkRpBrhZJlBZNiBzLZCmW0HfKZoPbMoh5MUSfakSTZ0Yy1Y5hkjmaqOZYZ5jjmmKksNNNZZmYy3RxHmjWKOWYaK4xJbDBmslWfww5t4TMldbPaTotHUrepEtqkjF1STatU0iE1Q0R1kzdRPUAzbdJMpzRQKz0skocslndYKvfZkfCG97h598qXn4979+Jd/v7t/4Yhw56Q1MVygjI54uGwh0OUykFK5QAl0k+p9FHmEdWl0keR9FHsSVFXSC9V0kOV6qZWdXvkdCVtUkOdVyL2UCGHqJA+iuU4hXKKQjnJbGMlGWaWR1KPInyIoA50QokztzJBu06S9jajtaska5dJ0c4Ta35xbbHLl2dQUgc7kYTZMfh9ieNgmB1DmplNpjmNSWaON0U9z1jOIn0VC/VVzDOWs0BfyUJ9NYv1NUzVD7JI6yBfVXlT1AOSuoES1UiZaiZf9bNRdbJFK/dI6hqPpG6mVHVQ9cQM6r3USB912oCorpZ91AxJUg8K6io5QKUcpFz6PdX2B72COlH+gfHyC1an3PpCQfuy5wDmMB+GO9EMc6IY5nx2PjXciWa4M5IRThw+TsKAsLav2WRcAAAgAElEQVSTnhDV/vaLk8/6MJsoK4WJ5gqvmE41F5NqLiLFXOhhwZDvFxLxgptSc6Y8KakHz7+ftXz9/f3kTHEltYuLi4uLi8vvB99KUf2qV7qLi4uLi4vLt4Ph9gJ8rJX4WGvwsdbiY63D19rkEdZF+JtV2M7ob+z1vKji+2kG65IH0xwiwiil6DR0KkyDDZbJHNtkgiupvzRfJFmfPnn9Os+l2ab3QufQbfqvj7s/9zzpkkSPFNMtxbTLdppkK72BVTSobdRJPTXSS5kcYLucZJ2cZ6lcZ5G6xgJ1ifnqPCvkHGvlDdbJadbLcTaqQ2xW+5ik7yLDqCXNKCXeXMwUYynFWiaFejoFRiL5RgJbjHjy9NHkG2PJMWOJtUOJdIKeKaq/SPAPrsPB5X1VkjrWsYh1LKbZA60Di22TlZbJRstku2VQZhrUmQbNpsEe06Dfk6Y+a+hc0XXueiq/f6BpnDU0pthPLsdqbbs3xVYl3ZTJbkqlk1Lp9G7T6TLlM0GtGmmRemqlh0I5ToN00Cel5MvrLJL3WCTvsVjeZak8YLncY4XcZaXcYaXcZq1cYau8yXY5TZEcp1wOUC29NGm7aZYGeiWPoyO2cGR4Mbskn0pZTYEs4VzAVt6UWbwuuZxUUzmksunVMmnSx1Gsj2GRMYoU67PK7zAnzK37fgZRjkWCYzHOtsiwTabaJrMtk0WWyUrLYLZlEu/Y+DnDiPII6oWmH7t0X3p0X45oflzUfPjAI6i/Kz58R4J5JGG8IyHckvFckalckGm8JRP4ntg0SwXp8mekyZ+SKT8lW35Cs2yk3dDYYsTQoCdSpcdTbMSx1YhhjSdNPdsKY6kZymojnGwrhJF28DME9UCKepQnRZ1sx5BtjvYmqeeYqSwwJ7LUzGSVMYklRgaZ1hjmmulsNGaSp8/1SupqbS11HkndpPJoVjtoVYW0qWLaVCntUka7VNEuVXRItVdS75addMpOOqWeTqmnTZrokEY6pYEOaWCtXGORPGSJPKA066T3c/DB9QdfWpi1l3Xzi3tB/OuP/jciwp+eC2GxvEeRnKBUjno44qVEDlIiByiW/RSpfRSpvRSpHsqk25Oi7vMmrAcldZ1qpU3qaJdqGqWVeumkXA5QKXsplT0USBtNIcfZGdxDTeRBZhmrSbeySLaSGG0nEupEEuKEE+SEEuCEoA+zGaVdZKx2lXHqMhO0t0jWzjBaP4SflfvK3xO/b/h7JHWIR1JH2nGE2VEvXQEeYY8kw5xGjjGPGcZC5hhLWaCvYLG+hqX6epbp61mor2apvpGV+mYWaw1M0k6yXjWzQ9V6q75LVAOlqoly1Uy+OsB6dWag6ltVeeZW76RYNXvmvA/MnP6s6nuvV1LXqH6vpK55SlJXyQHKpZ+KZ0jqMfI3JMo/8MNz//5cQfuy57C/ecwXrrdhTiTDnWhvutrX+UxU+9nJX/j3fk4EaeZSUs3FpJgLGW8uYLw5n/HmfMaZc0k25zLOyzzGmXNf+HjPOjcbZHDZtmzZwm8ew6zpC175fuvi4uLi4uLi8tvi6RbA33te9Qp3cXFxcXFx+f3HtlMZbs1jhLWAEdZCRliLGGEtxcdaha+1Hl9rKz7WN5dIepn06dOS7+kktYiwx9Cp8kjqedZAom+sW/n9peio6H0pSf3bqqveVaXzL49nP5GOH5qmHryY+5vHsEUW0Cx5NMoWDkc2USv1VEojBdpiClUB5XKAIjnCNjnBOnnDm6Kep95kpZxlvbzOBjnJJjnCZrWf1WoPGUYdE41yUowCsvU8dqgCCrQtbNdWs11fTL4xlWJ9LOX6BBaYiYyxo0iwwxlphxLxDFF9/4L2wovXuVmzERH+5fHA8mr2NyepAxyLwCGzVlMciyzbIsc2mWubLLVM1lgmWyyTQsugwjRo9KSp+wydo4bO657K71seSV3gSU8PZbG+kWrZQ7V0P1G3utPazS6/ah6W3+JR2W02y3JapZ4WqWeX1NEkdTRIAwVykjx5nRrppkcqWCM3WCr3vYJ6pdxmtdxkrdxgnVxhozrPenmLLXKOEjlKpfRTJ93skja6tQr2Sh6HnHwO+hWwUzZwdkwvVycfI08WcEpmccaYwVE1nQNqMt1aJrv0cVTqY8gzRrPETCDbGkmUHUmIR449zTBnBL6OH8Hf0irwwarvFNsiyzbJsUzmWiZLLYM1psEW06DANCg3dHYYFmtMH6oMP1p1P/ZqfhzR/Dit+XNX/Pmu+PKhBPBIQnhfQjmuBXNdsrkgU7jov5QmJ5M/yjJ5L6uMTPljMuWPmCx/wDT5IbPlLiVGHF1aEq36aOr1RMr0OLYbI9lgRFNoRFBhhLLQGsFkawRxzjCi7VBPxffnBfVginqcNdIjqZOZYY5nrjmBheZElpoZrDImsc6YwnIji9nGJFYYOeTpcyjQFlKhrfRK6ga1hSbPPOpBSd2uSumQcjo8gnqAWjpl5+ck9WcMSOoOaWSBvMds+ZitWW89ccz8sp+lv3kMf/PIj7/73ghEhL88909skMtUyQFK5RglcoxSOUqJHKVEjlAihyiWgxTLfgpVPwVqLztUNztUN0WqlxLZR4XspVJ6qZJualU7DaqeXaqOJmmhSVpokHZ2yh5KjV62ShtbpYXGqBP0Tj7JqbWvkSWTaJ/TxRh7FKPsBEKcCIKcMAKdEPw977NkYweZ6hoTtYukamcZp58gSe8nytiF44x85e+L3yf8nRCCnPAnJHWMnUicnUSQE/5SjzHKGkeuMZ/ZxmLmGstYqK9kib6W5foG1urbWK1tZYm+jrV6Pmu0bczT2limeihQtRSpnRSrBkpUk1dSV6t28tQJ8jy/U+j5nTLVSrlqp1L6PHJ6YA76gKTuHxg74ZHUNWpo3fdnkrpC9nsl9UJ5zyupB3n/3JSv9H579OgRqamp/OqxcDzrGmu1ElZrhWSbc4i2RxH1VKvLUIY5UYxw4ryi2tdOeqn1PpCcXsA4cx7J5lySzTmMNWd7mMUYaxZjzVne/xb2gscdmiIa2nwzeNPd0OPQN3lu4+Li4uLi4uLyTfDKxbErqV1cXFxcXFx+X7DtsQyzpzLMnsYwezrD7ByG2zMYbs9lhLUYH2sFvtYGLCfuG3tNL5M+fVGad5C9hk6zOZAC3WQZLLVMcmyTVNtipCurX4r7F56/LUSE9rJu2su6+dXjz2Yqfl0eXpjzxIXPoSJ8qLgeIyOpkrW8kdRLlZRQI52USxfbVAMr9ZXMNSezQssnX06wWZ1ilXqD+eo8c9UbrJLX2SivsUmOs0UdYpvqZ6bWTLpRRapRzDhjK+u07ZRo2yjRNlCsL6dIn0e1Np56PZNVRjLpViwpVgxj7EgS7HBi7BDCn0rWDi7LixoAfvMYPjj36W9t/X0VYh2LMY5Fmm2RbVvMsE0W2CYrrIGZ1PmeNPXOwdnUhs5hw+S0R1Lf0TXyrM8L6hRrEpWqgyrZTbV0UeMR1TXSTbV0UqNtoV5bQ5NaR5sU0yYNtEkD9aqaOlXJTmmmRI6wWc6zXi7RJVW0ShMr5Rar5Darhgjq9XKVTXKRLXKWPPUaO+QU+fI6JXKMOumiWVrpkgr2yg46pYhm2crh0AZeT1rHubSVVPmu50TgEg6pmRxS09mrTaZTm0CjPp5yfSx5xmhWGvHMsKLxdfwZ4fg+saxBThDhdui3fl51rGORZFtMGFL1Pd8yWW4ZrDcN8kyDYtOgytDp1g1O6CYnNIc+3Ze9uj9HtACuqUDuSQD3JIiHEsoHEsIjCecT8efNEbPZLZnskUxuLKzxHovGyadkGj8iR35ArnzMFPmQClXOPm0su7UkmvRR9GjxtOoj2atFUWj4MscymWybjBvymRDo+BNvh3vnUD8hqO2RpFixTLDimG4mM8tM8cyknsgyzxzqdcYUNhrT2arnsFafwzp9NgXaIqq01VRra6lXG2lQW9g1RFJ3qBI6VBmdUsFuqaJTqumQmicqv18sqRuolb2MlfJnjkhITU196c/RwWPsP346UPcdLfHUyB7qpZ1GaaFGdlMheymW/VTIforlCEVyiELZT4HqZ4fqY7vqoUD1UKx6KfBUflfIHmqljZ1qFw2qgXrVTINqpklaaJQ26mU37RFvsGv0GXbFn6Ip+gTHlp3i1LozvFn6JiVTShitxxNtxxDshBHohOLvBJNmpbJCX8xcYyaZ2jkmamdJ1U4xTj9Ckt5LvNFCuFnyyt8Xv08EOKEEOxGEOlGEPyWpE+yxxNgJ+DxnBIY+bEByBzphJFsTmWMsYYG+kkX6apbp61ipb2K9vp0NegHrtO2s0fJZp+1gvVbAEnWKlWqfJ0XdSOkTkrqNQnWYTaqfAlVFgaqhSNVRrBooVc2Uy15qpIdarZsGax87zf1USe9ADbi2nxrtADW6B+0A1eqAV1TXGIepkP3eyu+F8sgrqDdm/eqZ77kvk6L+6bmEgRnZ0ke1Z6Z7qWqnSLWwQzWyUN9AmjmNCDuOcDvWux4/E9Wj8bETXmrbJVjZHkE9xyOlZzLGmkGSNYMkK5fRVg5JVu4TvOjxBkX10POZp7+fkT3nle+zLi4uLi4uLi6/bTTbfPXy2JXULi4uLi4uLv/ZsZxEHDsdx56AY6fh2BNx7HSG2ZMYZk9nuD2LEdZ8fK3139hrmjV9wVcW1EOTHLlZszmr65SbBjMtkym2SaRjEebK6S/F8yTrUJkxuP5/mzMHn1Wf9Kx0TolsoVq6qZbdVMkeKqSLraqHDaqXecZippgTmGbMYanWzDr1GkvVaeaoM6yW19gsp9gqR8lXBylQfWQYdaQZ5Yw3trNA30GZKqBC20KFtppyfRE7tRzatMls1icwzRrFJCuBiVYs4z2iOs4OI8IJItDx/2w5XjCvaHB5Bn/+ukkjH8efMCecECf0K/19gmOR7Fik2xZTPXOpl3jS1IOzqWtMgxbToNs0OGz48YbuS7thP7NKP8ZOoky1UKHaqFSdHlG9hxrpplLaqJF26rTNNKp1NKsNtEkRbVJPm9TTKNVUqVJqVDlFcoyNcpE1co0SOUyH7KRWOlgn17ysl6tslEvkyZvkyxl2yEmK5RhlcogiOU6RnKBOutktVXRJBbtlB22yjV2yhTpZT7OsY59aS79aRaE2mz6Vwx5tMs1aGnVaCqX6WDYZicw3Y8mwAoh0BpYxwg4jzA5ljB1Poj2SkXYUkXY4oU7It7IKPNxTGz84j3qKbTLTMlnoqfreaBpsNw1KDZ1O3WC/bnJCM3lTM7mkmVxSDjeUL3clkLsSxDUVyRU1cmAWtYzkhmTwTnIR1yZs42pqHm+vaPAekzZN/ylj5SNm+P4XZsjHzJbvMEcecFBL5qRK4pCWyOsqjg49gG2mwWrTYJ7nsyHFHnjdg8sxwvEhxg5ltFdQRz8hqNOseHLMZGaZ45lnprHITGeZkckqI9sjqaexVc+hUJ/PJn0Bm/TFVHvnUX8mqVs8krpdldDpkdSdUsnuIZK6Q+rokHqvjO6QhidEdYc0sEaWMl2ysWX4F15g+KLP0MHj+q//+P9DRFgrO6iVPdRJGzulhVrVSqlqpEBVkKeVsF0rJV/VkK/62K66KFLd/P/svVdwXWd6rvn9/0objAAzCUYwIRE5AwQBEiBBgAGRAIicNnIGQeTMIFIiKeagnKjU6rbandvd9vFxu7uPzvjYnpmeM3Nxpqaqp1zli1Pli7l95oKbEEBRUltti25pXTwl1SZYWPvHWtwL6/nf92uQORrVNE1qigaZplYmqVYj1KuztKsButUZetUAfWqAAemne8kEgwGDlPud5czem5wNu81s2g2u5F3nxeIb3PPe4+Xh1wiUDQxXTBPgWUu6mUqNLqPYOMEx4whZZgaJRiNR+hr79CVCjDl2G2PsMPtYbzXh77ii7N+ClfPzqDewzglkg7OFTc72eUkdZAezyw5jr72PdU4ghp/DEs8KAjzrFvEohR1IuBVLtvlpivqkUUaBUUGprqNCN1OmGynWtRTrWkrVIEnqVepUJ/W+yu9HIrqHZtVPhxoiS71Hha6jUtdTpRup053U614a1Ixvc9Qkvc4EPfYUbb5Udac+T4dxgU7rAh3GRXqWPUeX33N0Os/RJhdo1xfptOYWiepWuchOKf/Ca+2LNocsvOYWSuoOmaVdZmiRKRplmno1RJXq4bTupFS3UqybKND1pJpH2WtHs8EJZ6MThecP/Nxf5+xir5XBHjt9XkrvslPZaSez004myE6a5/Fra74g0W34Pbpv/7zKyw8fPLvNdy4uLi4uLi4u/958a+ZTP+uFdnFxcXFxcflmYnpW4Xh2Y3t2YHuCsD07cTy7cDx78TjheJwY/JwkljgZOE7413ZcX1Yv/UUJ6iel6UrPalZ71rP8WyiL/q14fNP9ODH95HovFMb/Ht/7aQ8+02IziNKaCW8/++V9eqUJr0zTLBN4ZYJKmeCkmiBXT5BqlhBm7ybI2coBK5tDepAsdZNyucVpuUaVukytOk+pGp9PUScZ1bSqJtp1NR36FJ36OD06jwmdQq0RQ6YVzH5rN0k+UR1hb2Wvs4ntzjo2eVazaoGkfjxn+3Ha/MlK+seMtEyz0Qn9ymu1yrOaIGc7252tbHI2svpzqqi/jJ2+2u84X5r6sGNx0rYo81V+t1km/T5J/YK5kgIrkOVOBMucEOwF33O1Zx3Vqg2vOkOzOkurGqZNjdAuY3TIOFWqnRbVQq8uZEAVc1adYlgaGJZuhqWHIemmW1poVY20ygjF8irH5SFH5UOq5UVGpJl2maNUXp6nTB5QKbeolRdpkCt45RJtco5OmaJPRmmVc7TIOYalixmpY1rqmJQa+lU5c6qCc3KK56SATn2UHp3BgE6kW0fQbIRQZezmuLmJOMdhl+Ow2dlItB3MPns3IXYQu51t7HA2s8XZOC+pV30L/93Z6KuPD3ZsIn2S+oBvHvVJy6TUMqmxTHpNk3HD5IJhck1b3NUmr2iLd5TNR2opH6ulfCz+PJQNvCFbeUe2Miqb+LPoYN5MauDNhHrejK/jnaKB+c+DkZZfcnDLJ2QHfMwh+T6H5COOytv0Sz2vyW6u6lWcNQ3aTYMay6TQMjlsWyTbFvscix1P2cC03LOM7c56QuwthC4Q1FH2DvZbIWRYYWRZ+zhqRXPMjOWkGU+xmUTpAkntNY7SoEto1MX06BJ6VRl9CyT1kKplWDUwqpoZUy2MSMf8Zo1B6eOM9DEsfT45/Wmaelw6mJB2emSCa9lVBMqOz2zWWsgP7v1y0biEP2TzTKBsp1Mm6ZRxumWILhmiVQ1Sq9up0l7KdR1VupFa3UGNbqVK11CtK2jQVTSoBlpVB/Uy6EuEjlCjzlKhBqjW/XSofgZUP53SS5F0UiQdnA2+wVDYI0l97dQdrhXe5GbtPe73v8Jr597hvTvv8buPV1KuCvHqamp0KaeMfE4YOWSbmey3UojWF4gwzhFqTLLXGCLI7GaL1cga6xR+f2Alssvn47+o6juQjc5WAp3tbHF2ss3Zs0hSh9hRBDnBrPCsxuNZxjoncBEbnC1scXYSbSWRaxRxwjhFvlFOoa6kTDdQob1U6RbKdAOlup5iXUOGmuWIujwvqhtUD42qhybVS4caokxuUKAuUKObqNXNNOhumnQfjTJB50JJbc3QInO0yBTNMkmX/xVGdl+lL+ASPcsvPUpSL0hTt8g5uuzLNMs5DsggcXLo3+SB3798Au95MxdJ6jbfDPdmmaJJTVKnRqhVw5TrLkpUH4W6gZNGLceMSo4a5WQbtRw0yoi20oiwUgjwrMffs+6pP79lnrXzgvpTKZ3IDjuRHXYC2+34eXbYCfP8IedGaorFQJvBSNvso/s3899u46KLi4uLi4uLy39UvhWi+lkvsouLi4uLi8s3D9Pjj+3Z+tQ/sz3bfLI6FI8TyRInHcuz8Ws7ti+ql/5DE2Aigqkt1ng2sMEJxN+z+pmv+Z8qyjS+VLCK/PvOG0xNsUhNsTiQko12LHYbg2yS/4fN8j/YIv8XlXKNOjlPo0zRKBM0qTFK1ShZepQDxjBR5nG2O5tJsEMIdrYQZiXTImNUyTVq1WUa1HkO6AEizWZCzRoqdBNdqoFuXUGvLqJfFTOpcmnRCeSa4Ry2QudFdYIdRKS9lRAnkB3OegKd1Z+ZSz3SNouI8M+fTM5Xey9cz2HvJFOxPZTLVcKsw//q9dngbCDSDiXMDma3vZNtzlY2OBvw/wqSdJvHJsRjE+ObTZ3lq/wusS2qfXOpByyTGXMFx+yNLHNCWeFE4e8kEmDvZ6UTj7+zgzyjjFrVRaPqo1mdoUWdpVUN0SYjNMsgldpLgXGSciOVQVXCsCpjRBoYkW5GpJth6WJYuqjVlXRJK6Vynzx53zd390cMq1bGpZMOmaVS7voS1LeokRvUy1Wa5LJPUM/QI2P0ygg9MsK4NNEuU/TKWWaknhmpZ1JqmJAKLko5l6WIfnWceuMwxUYi9UY4p42dZFn+HDW3kGEFkmvtI94OJdreS7i9m2B7B7uekNTrvqWS2vBz8Pg5LPFz2OCxCXUsoh2LHNsi3yepa32SeswwOW+YXNMmd7TJa8rifbWU76glfFct5XtqOT9UK/i+rOZ92UKmrKZegnkro4W3DrTw1v5mHpYPz38e3L36Y47u+S35239AjnxIrrxLgdyjWK4xraJ4wdAMGwYdpkGtZVJimRy1HzVtxDoWex2bzZ/TtLHRWU2EvX1eUMfYQaRboRy0wjlsRXDUjOa4GUeBmUCJmUSZkUKlkUa9kUWTzqFNH6NdV9CpT9OvyjmjKjijKulXdfSpFvpVGwOqh341wIAMMCi9DEkfo9LJmHQyJl2M+WZTT0or09LEjI9+GaFTpsiQJNZLI7Wx/52q2Huf+fd64WfkkxuMPo++2Ck6ZYIuGaNLRmlXwzSqbmp0KxW6kTrdQoPqoU510aCbaNFV1OtyKvUpGvUpGo1iGo0C6nQe9TqXan2CRl1GkW6iVLVSrXqY2PpIUOdLKyPhNxiNvMlM2m2uV9zhbu/r3Ol8jVem3ub18w95/977rJAVfFD5HVpVLbW6nDKjgAIjj6NmFgfNdBLNSqL0FOHGCCHmALvMDrZaday2Cwiwc/B8zr2Py5ezwrP6c6q+d7DV2cV2Zw9Bdgi7fZI61I4m3I4l0kpgk7Mdw89hrbOJLc4uAp3tPrkdxFZnF/FWGieMUgp0BUW6inLdSKVuplq3UqVbKdUNlOkmTul6stTLTwjqPryqn1Y1SJeMUqSeo041U69aaVJdeFU/DTJNm8zRKlM0yDiNMsbQqisM+g8zuPIFOpZeocu+QKf5uPL709nUj+lbNkuMZCy6Rj659/vP3fjx+PV/+iTjCzeH/P29/3tB3fenktorUzSqCerVGLVqlGo1xGk1QKnupkB3UaC95BqnOWKc4pBRRqZ5knTzGKnmUZKsbOKtTPbYUeyyI1juWc0y3wiKx8npHXaiT0jHsd2OY5sdy1Y75jNss2NZ5Xx9I39cXFxcXFxcXP7U+MaL6me9wC4uLi4uLi7fTh5VgYfhcSK/1u/7+0++fJbfwgfujx/6PVmdfDR5FRudzWxxtrPD2cUaZ/0zX9M/VR5L1sdr/aSw/rrTMqv0u2yS/5Pt8ju2yz9SoM7So6qoUzM0qnG8apRmNcR+4wxJRj+xRi/B5imi7F3E2buIsHdwR8UzKvU0yCWa5RzRZicRZhOpRh09qpU+VUu/LmNQlTOmyunRKRSb0Zw0I8k1w8m2Qjlg7SHJ3km0vY1QJ5CdzgY2+h4Ce/w8i4554S8tabEZ82upTINNThin5Sol6iL5appks/IPXottzhZSrDgSrWii7HDC7L3sdHawydlEwFfYnLHFN5s60lf5fdCxyPPNpa72JanLbQs/z1aWenaz3AlnhROLv5PMKvsAq+3D5Ol2atVZalUftaqbBtVHsxqgVZ2lTQ1TrVqo1I1km1FkWXuoNTIYUeWMSgMjC+bvDksX7aoBr2qgUWbIke+QIT/khLpBg1RyVpoZlR7a5By1coNGeYFGeYEmuUyLXKBDZuiRcfpkmD4ZYUKaGJNGxqWRfjnDGRlgTFqZlXpGVCUXpYLLUsqIKuS0kU2KlUi4HchJczfVRjwlZgzHzEgOWfuIs0OJsvcSbu8ieFGSehObnPXf6pnUn8ca37iFTR6bYsukwzQZMk2uapPb2uQN5eE9tYQP1RI+VEv5nlrGD2UZP5HlvCgm68SPCtnN20e7ePtIJ28f7uDd2vFFnw0FUb9mhzygOvTvOKWuc0o9z2k1Sb3q4YbWXDA0faaB1zSosExOWiZZtkWibRHmS1P7fcF7CHTWEmvvZL8VQqYvRZ1jPq76jqPQTJiv+q420qk1DuDVR2jTuXTpAtp1LW2qkXbVRJtqp0110KG66FI99Kg2+mWAEWljXNp9dDAmnUxIi2+eeuMCHotqL8PSx2DsXxAln8zzpKheKKifJqmfbMoQETpkmDaZpV3GaZUJWtQADbqDGt1Ck+qiWQ34ZgK30qZraNOVtOkyvPo0Xl1Emy6iXefTqnNp0VnU64PUG+lkm2lkmIkcMtN5Jb+Bo3KSPKlnMvY6o5E3ebH2Ze4OPeSlqXd589qHvDr9Nu/deY/377/PclmBiNClGmjUlVTpU5QYJzluHCHbzCTVqGCf0U+o0UeQ2cx2s56tVgXr7ZOssY+w3EnG/pyUqcsX8zhFvdqXon6y6nuHs5eddgh77HCC7YhFkjrGSibYjmS9s50tzl522xFsc3Yv+nvJZiaFRgUluobTupFK3UKNbqNOd1KnO6nQrZTpRirUECXqwiJB7VX9tPkkdancpU51U6N6qdFtVOtOytWjkSBtaoQGGaBRBhlYcok+v3G6jFmaZeaRpLYu0KEeC+pP6ZA5CqV20XWzXvZQKfeolHtMxPbz1/f2fOHGkC/a6JeoaqlWU7TLDK2+FKltzNkAACAASURBVLVXJmlU49SrMWrUMFW+JoIy3UuJ7qJAt3NCN3NcN5JjeDloVHLAPE6amUuyeZgE6xCx1gGirDT2WcmE2vEE2zFEWIeINo+y204hyE5kqx3DFjvKRySbnYhH2JFstiMfvWZ/vb8LuLi4uLi4uLj8qfHMRbIrqV1cXFxcXFy+iTieEMyvOYX89vUPEfl8Uf20B39P3kBZ2majs5mtzg52OLvYbQcTYn99leXfRJ6s3h70ZjyzKscA4w3WqX8gUP0du+W37JW/5aIOo1rN0aDGaVZDtKoBClUP0UYH4WYbe00vCUYVqeYxUqxgXpIEXpYEXpZEOlXTfNV3j+qiXzVzRtUwJLWMqxp6dS5VRgJlZhxFZjQnzAjyzX3kWaEctvaSYe0iyd5GhLOJzY4/azzLnnrc2nmUCB9pm/1M8rxEXaRATXNMD3NE9xFjFhDgbPnCddhtB3HETOegmUKaFU+CFcU+O5TdThBbnM2s+orX7i6PzT7HJsGxOeCbS11sW9TaJom+417i2cFSZy/LnQhWOvEEOGmssg8Sa1ZQofupVoPUqmHq1Sj1Mky96qdJ9eNVvVToWk7rarKtPeRawZw0Q2nWhxiTRkal0yepP6VF1dIuI1TI8+RLOVGSSP62ct4rPcD92OPcDCtmbucdymWYRpmiRS7SJnN0ywR9MsqQ9DMtTUxJI+MLRPWUNDEsXYxIJzNSz1kpo0eKKZLD3Ei6xF899wtyVRIndCJFZjwnzRgOW5EkLZLUj+u+t7PD2cJWZxObnA2s86xltSupv5AYx+aQbVNs2YybDpf0El5Sfryj/HiolvADWcKPZSl/IX78b15hv2ykSIJ4p3CAd/L7eOdkH+95F4+HaCv4T2yVF9gqz5MuF6iWOerVEC2qk0t6B1cNTZtpkORLT0c7Fht88vwPPW5/z0oS7N0csvZx2Iwk14zmhBlLga/qu8xMocJIo8xI4ZSRxCkjjRIjlXKjgHp9mibdSoPqpU210KXq6FHNnJFahqWTcWlhXFqZkDYGZJBJaWZG6pmSeqakgdl5Ob1YVJfKS8TK3xIlv1kkqi95vZ/ZyPU0Sf37T4QPvOn8+t62+dceeg/RJudpk/O0yjmq1Dg1up161U6L6qNdhmhVfXSodrpUI526hnZdQZ8q54wqokcVM6ZOMq2OMaeOc1kd4YrK4ro6yA2VxKQ6xLjK4kFgMyNylA9OvM71zrd56dJ3efeV7/LuvQ9489qHPLz/EW9efZ+HN9/j/Zc+YJksR0QIN7eRZSaQYcYT6Gxmk2/+seHnsMYuYY1Vyhq7mNV2PqvsY/jb2ax00lnuJLLEE/zMz/8/NVZ61szPol6Yov5s1Xcoe+xwQuxIwuwY9tlx85I6zkoj0TrAbjuCIDuCSCuFXXYou+xQdtthBNsRpJuHOaVrqdRNVOtWanU79bqTRtVDveqmSrVRoZopVFdoUr00qT4a1SAN6iwN6iwdMs5xeZMU9TpVupgqXUy1rqBS99AuE3TIKM0yQps8EsLdxgydxizNapoWmaFDn6NDnadDHtEg1yiTB3TJDF0yQ7JxcP4ayZa+eUn9mIXX1f/85JdfKKkfp6tXShCJeoI4Y4gDeoByNfqo6lsmaFBj1KkRatQQleoMp1U/pbqHYt1BgW7lhG4kz6glx6jkoJlPplHIfjOPFPMIiWYBcVYG0dZ+IqwUwuwEgu1YIq0MEszjxFhHibSy2WcdZI+Vwm47iS3OI0m9yQmbJ9AJJ9AJx3/BNebi4uLi4uLi4rIY7VjPXia7ktrFxcXFxcXlm8bnVYL/e/K0GcRPsvBh+9PqE48nrWOrs4MgZzd77BBC7X1E2NFs+hLp5/KnQYDxEmvVb1irfsUm9dfsUb+kRnk5q4qoV2O0qAE6pYc+aSPMbGa3Wcc2s4pQ08tBo5ZTxgFel0Rel0Rek0RCndWsdHbQpmo5Ix2cVV5GVB1j4qVXVeA1UqkzkqgyEjhlxnLSjKTYjCTfDCPXDCbT2kmstYU99io2e1awybP8M0nqLyPEOsgxPUyO7ueQ0U660UiyWUmgve+pXx9m76XIyOGEmcUR8wAZVjJJVgyRdhh77J1scDZ85fXd4bEJ9djE+iR1nm1xyraI8Qlqj2czSzw7n6j6TmevlU+p7qZc91GhzlCthqhVI9SpMRpkgkYZ5bhuIscookwfI88MId8Mo9jcR7kZSYc64as37lpEn/JSqorZJUEkSAa3W1/hXu9r3PXe5Wr0KOVymBLJpVDqOCkNjGxpo0um6JExn6D2MiNN86J6QhoZlQZGVQPT0sSEtDG71MulqCmejxjnesIIN/ePcyd3jqOSSLbE0bClhBwzgbQFkjra3rtgJvV2ghZI6vWetax2xwx8KYm2TYHl0Gr6MWD4Merjgl7CDb2Et9VSfqBM/g/vFH/bPsN7J6d5eHqYh+VDPCw9y/ud5xZJ6kvjPyNQJtks0+SsfY1o/TyH9QipRi2JZhFxjk2YYxP0hJT29/izyrMKf08AHr8lX3rcqz0B7HQCSbdCOWbGcMyMIdeM4rgZS5YVzhErghwz0vdaNMVGKuVGDjVGHg36BN3qNF2qnbOqnXFp9G2caGJcvExKA0PSyazU+KhjRhqYlgamxMuMNPpk9SNJ3SiXSZa/JE7+hhj5DVHyX+YldW3sf3+qFHtSUPfK+DwlUs0PvD/2CepztMo5vDKLV6aoVT3UqQG8aoxO6aNH2umWFrpUA52qmm5VxqA6xYgqYlSdYkwd55zK45LK4YrK5ro6xD2Vyn1J4YGkcFuyuSE53JAcbsph/u6N//m5G9Q+eucjPnj5g/nj3mL5EeQsxd/j95mfzxInmFV2Hqvs4wTYOfjbWay0M1jhJLHMiWaJE/LMz/0/JWy/pSz3rCLAs441nk2sczazwdk6n6J+WtV3iB1FuB1DhB1PlJVIjJVMvE9Sp1gHibHSCLUTiLEy2WclEGJHEur7OwfNXCq115ei7qBBd9HkS003qD6qVBflqp9qmaVWDVCvemhQ3TSqLlqlnx4ZJlW9Sp0uo06XUa/LaVS9eOUi3TJFj56hTaZok2naZcZXAz5Du69uu11m6VDn6FSzdKsZutQMHTLJgN8oHXqM73p/QYa0US43PyOpH3o/eeq96sL71YUjP/7lE9huHCVZzxJnnCXK6Gaf2UKS0UKDL0Vdq4apVmepUP2UqV5O6S6KdRv52stxo55co5oso4iDZv58kjrFPEKilUWclUmMlU6klUq4nUiIHUeolUS8eYwYM4dIK4twK4NQaz97rRR22YkE2XFscIIXEOIj+Es3z7m4uLi4uLi4fJv5xtZ+P+uFdXFxcXFxcfn2Yvqt+Nq/58Jq6S+rR3way42VbHOC2OnsZq8dQpi9j0g7mlgrnkQr+ZmvqcsfzzLLyxr9V6zRv2CN/ilr9I/JVhe5qzZRr8ZolT56pY0h1UiBrmGrdZqVdgHbrFOMH/mInqNv8P3BGP7aG8ivvBUo08CbmM/rEs8NOcSMVDIiHfSrBlp0KW16P01GCtVGIqVmLPlmFGVmFPlmGNnWXmLsDexy/Nnl+BPk+LPdWfmV3tduK21eUKeYVcSbp4iyjrPe2bPo66KtcGp0IeXGcYqMHPLMTA6aKaRYsYTbIQT8kQnerb651PGOTaZjkfJE6vtpVd8brCyOai9FuotTuo9ydYZKNUSVGqFGjVGvJqiSSfLULDn6LOuceCLsQMrNSMrNKGqMGFr1EYbEOz+Dd1y6GJdOZncXkSuHuX78Cq9feIc77a/w0tAbvDLxFvdqrnMjfZpb2XPkSjLZkk2apHE9vpRh6WVCWn2C2su0T1RP+pLUI9LIiGpkXHdyfvsIF/bNcCN1nJsp49zMmORO3hz38s/z47rvMBPZS66ZxGEznkwr2jeTOnheUu/xSeptTiCBzgY2eNax1rOGgG/pXOo/+Jz32JywPFSaHtpMhw7Tw1nDw5zhxzXtxz3l4V2l6BCHX50J5G/6NvNu/STv1k3wbu047w88t0hkvvbgh1ys/n85se8DEjd9xC7jAplGD4fMEg6Y2ey315HgWIQ7NjsXiOoATwBrPKtZ51nDBs861jhr8PMsfeoxL/esYJlnGSs8K/DzLCXI2chBK4yDVhhZVjiHrX3zgvqYGc0JM4YSM4Uq4wiNupReVcmQqmRE1TIqXsalgSFpY0JqmZRKpqSSGalmVqqZkxpmpZYZaWBGmpiVBmalgTlp4IwMUivXyJAfkyx/SYL8Z2LkN0TLb32i+r+wTGK/dMPXldjqRZK6V8bpkmnafZLaK3O+yuERmmWSFpmhRc7SodrpVi10qUa6VT3dqpo+dZqzqoRRVcSkymdcHeO8yuOyyuGqyuaOSuWepHJfUnkgKbwhMTyQNO5LOvfkAP/jB/8fIp/fpPLRu9+dvyfYaS1h3VME9WNW2hn424d8cjrNJ6hjWOqE4efZieNxU6H/WjyeZaxy1i2aRb0wRb3Tl6JeWPUdYcUTbSURa6UQb+2fl9RpZjYHzCNEWSkkmjkkWoeIsOOIsOOIshI5ahRS5UtS16kO6lU3DaqXRtVLo+qhWrVTrkaolikaVRdNqttHDz0yzEH5M5p0JV2qmV7p56wM0CFzdMs0PTJJp56iTWbokFk61Tl6rYu0yQztMkO7TNNjztFjzNEp0zTLCE1yhqGVl2iVcRrkBaqs65TJdU7L7UWSejr246deZ58nrh+3qmy3ckgwxok2ethnegkxa9ljlZFpNFGthqhUg5xWfZTpbkp0O4W6hZNGI8eMWo4Yp8gyishcIKmTF0nq/URaqeyzkgi149lrRxNv5hFjHiHSOkSYlU6IlcYeK4mddjw77BjWObtZ5+zy/fcR6509rPB89Q1wLi4uLi4uLi7fBr6RovpZL6qLi4uLi4uLy9eJdiz+6ZOMp6aln5YCe8wP7v2S861XHglqew/BdijhdgRRdgxxVgJJVgppVjo77F3P/D26/HEstRpYo3/Cav1DVuuPWa2/x2r9IWVmBHOSTYd0M6iamJQqzksJkeZJlhvZLJU0rsz9nBcv/Iybz/8UQ9YsOn9+673PK5LKdTnOlBTRpSvp0ifo1AfwGqnUGImUmXEcNyMoMqPYb20hzFk1T6izimAngL3OVxeT6UYjrWFXiFPFXDr2Ae/3erlR9V1aD4/h5wkg0YqmXVXQqE9RrQsoMXI5bh4iw0om0Nn0b7K+2zw2YR6bxCdE3mM+W/WdSqZRwwndSoHupFj3UqrPUK6GqFAjVKkxatU4J9QUOfocR/RF9urrbDcH2GMnc9wMocmIp1PncEZVM6TqGZdOxqWTq3tOMxw8xIu5L3Cj4BpvnnuDu52v8vLom7x+7h3efP4hd8te4M6x87xU9TxpEk6ShDIiPZyRs8zOz+19nKRuYlKamJAmRsXLgDTSKcVcixjiesIoN1LHuZUxxe3sGW7nzHL35HlupZ3nO0XJHNOJ5JjxZFmxHLCiiLGDibD3EGrvZK+9g13OVrY7m9nibGSjs551njXuXOovYYfHJtKx2G9bnDZtGk2HfsNhyvDwgvZwW9m8phVDsoq/n/ghfz/+56TLRt5rneW9lhk+GLmySGL+yyfwYnc1a6WOjXqaVH2GE0Yxx8xcjpopHLY2keFYJDgW633n9uMU9VrPGtZ71rLRWc9mZyNbnU1sdzazyVnPUs9y37m/FMfv6WJ0t7NpUYL6mBlNoZHCaZ2LV2fTocrp18UMqlLOqjJGVCVjqpJBaWNKqpiWSqakgimpYEaqfJK6lmlpZEYamJO6BZK6lkq5yVH5kP3yM1LlF8TLr4iVXxMrvyFGfkua/Jz1sudLHzi8GPvyZyR1r4zRJdO0yhyNaoIGNUqTzNAqc7TJJB0yRJvqpUU10aUa6FK19KgqBlQFw6qEcVXItDrJOXWcc5LP8+oI11TWvKR+TaJ5U/byjoTwUEJ5KGF84r216LieJqkf3xeICKHOp2MVPH4e1j0xZsHj2cpyJ4kVThLLnTiWOVEsdcJZ4tmD5xm0xHyT8POsYK0T6BPUn86U/jRFvbjqO9pKJs5KJcFKJ8nKIMX8VFIfNHNJNQ+z3zxOplFIjJU8n7rONQqp0W3Uqw4a1KM0dbPqo0X106h6qNBN1MrzNKluvKoHr+qlWfXSJcP0yBjVco1BGWBQzjAog7TLHF0yTbdM0ykzdPjoMmfo9UzS5bxAnVyizz5PrzVBrznJ8KrnqZUeGqQfrwxSKzeolttUyx1Oy23qnJcol1uclttUyF0ypfNLN4b8/hPhnz+Z/MzIFH9nD8HGDBFmOyFmNXusUoKsk2yzckgxyudT1EW6jQLt5bhRR45RxmGjZF5Spy+S1IeIszLmJXW4nUioHcdeO5oo8yDRVjYRViZh1n6C7RR22wnstGPZbkex1d7HamcHa+YJmmelZ+MzPwddXFxcXFxcXP4j840T1c96QV1cXFxcXFxcvm4G2oxFUnrhg73Pm+t3ofUq252d7LL3EmyHEW5HEmXFLhLUGeZBsszDz/z9ufxxLLVqfXL6I1bp91llvMsq422W2CWctky6pZNRqeGCFDMYNMjHz/8Ll6ceyelbL/yUu9d+woNbP+aVez8i/0TF/Hn0v75UxHW7mBfkONPqKGPqCD36JF36AC1GGlVGAqF2IGH2ViKd1UTbaxYRZa8mwln9lZPUhp9DX95zzOW/ycXyt3i+/m2utT9kh8QRKOEM7MvjjLTRo2pp0eXU6SJKjKPstoP+Tdd3h28m9ZanCOonq75XOglEm4UcMRrIM1o4YXRSoHsp1gOU6rOUq2Eq1BjVapxsPUOWPk+qvkywvkWofkCYfp0gY4pQK50yYz+DqophVc2o1HMj+DIfFH+HF/OucP3EVW6eepE7VTd5+9p7vDL+Jm9efsg719/jrfNvcK/oOV6pu0KyhPJhRRq9Mk6PTDAsfQsk9aPa73GpZ1haGFSneW7tKbqkmKv7zs5L6psZk9zOmubO0TluHZmjWPbzvfyXOaVSyDMTOWLFcdCKZr8VQaS9hwPWbtKtnRy2dpBhbaPE2sp+axPp9gZi7LUEfkHa89vOdo/NPscizbY4ZptUWib9ps2s4XBHe3hD2XxfWXy0cxVxspZ4WUuCrCNJ1pEs6/lw6joff/xpcvH3nwj3h0oIkJME6REKtJdyI5tTRjql5maKbItc22KHx2a1x2GX4xDiBLDL+TRFvcnZwBZnI9ucQHY4W9jlbGWPs92Xkl/HVmcDqz3++Hk+Wwu+1hPAfiuSIiOTap1Bo86nVR+lQ+fRrY/Tp08yoAo4q4oYUsWMqFOMqXKmpIoZH49kdQ2Tvk0V56R2nlmpZ0B6KJUHHJeHZMnHpMtPfEnqvyFefkWc/JpY+TWF8gZVcocmyeZ39373uQ8ckiT9M4K6z0ebzNIiU7TIHC0y55vpO0KbGqJFDdGseuhUzfSpOrpVJQOqjBFVzIQqZEblc14d47wU8pwc5pbs5yWJ5mWJ4m3Zy5uyl7ckhAYjYv5Yhr2Tn/lsf/J4f/+JEKDM+TVf7VnKTsefrZ4VrF8gqi2PP0udfQvkdDB+nl14PNuf+Xn/TWGpx59VnvW+WdRh7LHDCbWjP01RL6j6jrPSSLDSSbYySTUPsd/M5oCZw0EzjyNGPnnGKbKNEvKMOtLMHBKtdJKtDI7rU9SrThpVt09C99GiBmhVAzSoHqrVKPUyTYf00iGD9MgIPTJOj0zSJyOckTOckUH6ZIRWuUinzNAtU3TKNJ0yTYdM0yhz9C2dYGDpKK0yxoDfBaa2dnEh1EuFtDG9rZPxjb20ygw1cosan6SukrtUyj2qjDuUyQ1K5UVCJOsPetD3pKB+jOlEEWjVEW42sccqI8g6wTb7CJvtDDbYScSax59IUZeSbRRzyCwgwzxBunmMNPMoyebheUkdbe0n0kpZJKnDrBSirEOE2wcItVPZayexy44jyI5hmxPJZieMVZ6tC9j2CGcbyzxrn/m55+Li4uLi4uLyH50/ZJThnwzPejFdXFxcXFxcXJ4FT9t5+Hn138o0WOJZwWZn27ygjrZiibcSSbZS2W8eINM8RLZ5hKNmLsF26DN/fy5fnaVWhU9Ov8Mq4w0CjFcJMF4iwLiP4eew005mRio4E3SWiy2/+lRQX/kpD279mFfv/4g3XvnhfDrvsQw5L3VclCouSSHnVR4T6ghDKosufYAYezvB9iO5sdKzhAR7LYn2WpIWkGCvJc5ew7KvKCW/9yCTjz/++FNB3faQm/3vcm/8fX7U/xuGpJ8h6aZf1dOqThNph/27rO/qp8jpxzyq+t7FMieMFU4MQfYhMo0qDhn1HDaaydMdnNS9FOoBitVZStUwp9UYJWqCTD3LIX2BMOMqwfoOofoVwvVbRKj3iVR/xiH1kHYZYkyq6JJShsOGuH7yKjcKr3Gz+EVuV9zgbv1t7ne8xKuTb/HWlXd5984HfPDqd3j30mu86r3Ga+3X+U5NKj0yQbdMMiT982nqaalnQpoYU9WMqRoGVQW9Ukq7FHItaojr8aPcSBnn5oFJbmVNc+foLNdTJyiXA5RIGi+sOcU5tZ9pncJVlcQlFc+sjmFUh9JnBNNm7KbWDKLU3MYJawsZ1nqi7AD2OCtZ6Uviuixmt2MT71hk2RbFlkmsYzFmmFzXHl7SHt5UFh8oP74raylXa/hv11YTKauJkjX8L5fX8I/3/Rd9Fgx7J7FlC8v1fo7oM5QZjXiNOFrMzTRbJtWWSZhjE+hxiHMcIhyHaDuAcGc1e51HKepAZ8N8ijrI2cJuZxt77R2E2EEkWWGkWvtIsELYa29ho7OGpZ5lLPUE4PEJux3OTlKtcE4bGTTrw7TpHDp9krpXnaRf5TOoChlSxQyrEsZUKRNSzoTUMyN18+fptNQvEtST0kKznOOEvEauvMMxeY+D8uekyc9Jkr8mUf7zvKjOkJ9QLbeokxeZk0ZfhX4n92MPczc2i3uxVymSUgqknk6ZoVfGPiOo+2SULpmg4/GMXhmnQ0ZpU8O0qrO0qDO0qgHaVQe9qplBVc2AKmdElfkkdQHn1QkuSR6X5SC3VBKvyR5elz1cUnvpNLYSbh0k1DrA860vz29EeyymP29TmsinFckbneVE2asJdQLY6axki2fFokS17VmDn2cXfp7deDzb8Xg2P/Nz/pvKMk8Ae+x9RFvJxFvpxFn7ibaSiLaSibVS56u+k61M0sws0s3DZJhHOWjmkW0e56hRyAl9mgJdQ4Fu5qhRSYaZx34zm3x9miZfUrpF9dOqztCmBmlTg7SoftpknB4Z8wnqUR+TlMs9+mSYPp+47pRZX4p6ii6ZotNHk4zQJGfxyhDNMkKFtFMg1RRLHb3rp5gNaufM8uepl2vUyE1q5JYvTf1IVlfIPcrlHlXWAxLlDH95r4Uf3Pvl4vtUrVGm8bly+kk22imEmrXssorZZh8m0E5ng53IWieSACeYcCuDXKNqUYr6gHmC/WYeqWYOSWY2CU+R1CE+Sb3XjnuUorbTCbaT2W3HE2THsN2OZIsTziYnBH9PICs9m1jpCcR/ns34ewJZ7ln3zM85FxcXFxcXF5f/yGjHevZy2ZXULi4uLi4uLi5/HNqxPnf3YXriIQbaPvuwb4MTOC+oU6w00s0MDppZHDaPkGvkccI4SaFRxAbHnUf5p8oSu9Qnp18hwHhAgHEHf+Mm/sZ1/OzjGH4OEeZpqrJe4dLUz7m2QFC/9uBHT62R/a/3NnBe6jgvdVySMi6qY0yoI6RYu4iyF8+EDvAsJc1eT/oTpNrrSbW/2oNb7VifztV9/kOutT/k1sC73Bt7n5fPfcBbIz96NGNZtZFsxT6ztffzbGepZy/LnX2st5NJMotJNSrIMOrIMprJ0e0c0z2c1P0UqLMUq2FK1RjZepID+hwH9HOE6hcJ0XcJ068Srt8hQn2HKPV9Dqr3KZM7FKk5CuQwmZLOzeIXuVV6ndunb3Cn5hb3vXd4ePUd3nrhXd6+9h7vv/Lhp+vWdp3Xu2/yyblfcz87ny6ZYlw6mJUGpqWOKallXNUwpmoYk1qGVDVX1nUzu6aDa5FDXI8b4UbyGDf3T3Dr4BTX06a4ET9MpWTw4ZE73JZsbstBrqtMrqoULqkEZnUi4zqMHmMLXiOQcms1x6xlZNhLibeXEuosYbubpH4qWzw2QY7FNsfmsG1TZNkMGTYzhs1lbXNb27yiLN5VHj6SVbyT388/3vfnH+76EyIB/P2tAP73N5aTFpsxLzVFBCUWIdYmpox9jJihjJgbGDUN+iyTeMdip+NwyHZIsx+J6gR7FdH2GsKctWzyVX0/TlHv9KWog+0g4u0Qkq1w0q0IDprRZJtxHLAiOWRFk2gHE2XvJtIOJcTeQ5wVRooVRbGxnzadQ4fOpVsdo1edYGBeUhcxqk4xrkqZkDIm5TTj4mVCmpmTWuakhjmp8UnqCrrkLCflDfLkXY7KO2TLn3FQfkiK/CXJ8lckyX8i0SerS+RVauQmk9LKeanFK5fwymUq5S6VcpczcpZeGaJTpumSKXplfIGcfiSoH9Mtk3TJJB0yTpsM0yZnfXJwgHbVR4fqo0t1MqBaGVW1DKtKJlUpM6qI83KCc5LLZZXGeZXKFRXGObWLYR1KlRlEiLWfaCuXSOsw6/VO/vmTyfmf45PS+iVvIWdjR1FaY/g5bHdWsN9eR6K9dl5UBzkr2fSUDSGWOxv+a8Hfs5ZAJ4hIO5FU8xDpZg5pZjaJ1oGnVn1nmkc5ZOaRbZ4gxygg1ygiX1dQrlso050U6nayzUIOm4Wc0vW+BPUZ2tUZOmWIbhmlS8bokhE6ZNYnqkfpkTG6ZYpumaJabsxvwngsqbt8kvqxqG5UwzSqs3jlLGXSzHEp56RUUig1nJJGKmSCRrlMrVyfl9QLRXWl3KFM7lImd8mWD8iQ7xOjL7DKiWOVE/eV13OFnc5Ws5YgX+2HKwAAIABJREFU6wSb7UzW2wmscSIIcPay3LONJZ4NBNlhZJr5ZJonfSnqT+dRx1uZxFoHiLLSiFggqffYUeyy97HPepyiTmSnHcMOO5KtThibnRA2+uZPL/esZ7lnPSs8GxaxxB1l4eLi4uLi4uLypXxjar+f9UK6uLi4uLi4uPypsdnZ/oSgziHXOMYJI59Co5hTuowIK/qZH6fLV8N29hFgPMDfuI2/cQN/8yorzedZaV7Czz6C4efg0WGcG/4FV+Z+zq0rP+X+zc8X1B9//DG/u/e7eUl9WZVTau5l4+ckild5lnLI2kjWExy0NhDlrP5K70lpveh43rzxHe6NPxLUr1/5kBWybv4XhAMp2c9k3R3POjyeQJY5Iayx4wi1jhBnFpFklJNq1JBpeMnW7eTobvJ0P/lqiCI1xkk1zn49y359kTh9mWB9kxBf1fc+9S6R6rtEqR+SKR9ySh6QpYspWpfPfknhdsUN7lTf5G7tLe413OZB+z1e7nvAe/c/4J3r7/HBa9+ZX7P3XnyTN/pvEybb+Yer/42f9fwl22UDs76E6pTUMiE1jKsaxqWOUVXD5YAqbm0f50rIINeihnk+fJTngseYC5tlKnCC53Ze5cLODm7E3OWcVHJeTjGjSjinM5nV8YwZEZwx9tJjrqPOXEGJtZzcBZI6xFnCVldSP5U9jk2wY1Nm2dSaNm2mTb9pM27YXDBsXtQWD7TFrF7ONieAdDOXCrWSqYI+gmQFQbKCTbLkMy0bqSkWk6bBa4bmrqG5ahqcMw1fitqhyHLIsx6J6oOWP2n2KuLtNUQ4i6u+g5wt7FqQok70pagPWFFkmTEcMePJMxM5YSZTZmRQZKRx2Iwh3Yok20wnx8gk20zhsJlMlT70GUk9oooZUyWMq1LGpIoxqWdKapidF9M1zEkt49JAjwxSKK9wUt7guLzDMXlItnzIAfkpafILUuWXJMtfkSx/xUH5AXVynRa5yEWpYk7qmZVGmuU5ZqWRHpmgR8YZkh66ZIpumaTncyR1v4wsSKGO0yZDtMkgrWqAVtX/SFBLLz3SS6/0MCA9TEg9k6qUYVXFGV3NuDrOpMqi2NzFnI5iTkUypcOZ1fvYYceQbJaQYBaQaBayWYc+9aHIb+/9E0XyFkXyFiFmIXsdf/KsjRyyNpBmryPBXkOEs4o9jj9bncW13y5fDys9a1jlWc8azybWO1sIskNItA5w0DxGtnmSHLOQbPMEB8wjC6q+c8kyj3HYPDkvqY8bpyjVzVSqLmrVANVqmALdyAmjlBrdRqcM0SWjdMuYj3G6ZZwOmZg/t7t9TRpdMk2PTPjGP4zTLZOfkdQdMku9GqBYN3DEKCbXKKV6dTknjSqKdB0luhOvnKdWrvkk9Q2fqL45X/1dJnc45SNDfkKG/HQRO8zar762nl2ssQ+zzcphk53GGicCf2c3y5+Yq77dDibNPPqZFPXjedT7rCTC7ASC7dh5SR1iJRFsJ7PHjifIjmKbHc5mJ4RNzh7WO188RsTxrGCJ56vd77i4uLi4uLi4fJv4RojqZ72ILi4uLi4uLi5/iqzyrCXWiueImUOecYyTRj5FRjGluowKXUmNriXWin/mx+nyr2e5s4/Vxk3WGFdZaV5mpXmeleYcK8xpVpgTpKY8qlW6OPYXvHjhZ9y78ZMvFNSPK79/d+93/Nz7PUSEu60zRDoW254iqnc7/hy1NpFnBc6Ta23iiLWJNZ6l/+r387gG6sljeiyo377zEUtkJT+490v+5ye/fObrb/g5rHM2stUOZo8dS6iVRKx1lCTzBOlGDZm6gWzdzDE9SKEa55CeI11fJlO9SKJ+QJR6nWj1kFj1ETHqe0Sr7xOjfkqm/BnF8hq3i8tIkoRFcvq+9w73W+7ycvd9Xh18mffuvMs7N97/zJp9cOttgmULuySQ7bKBLbKOOyEnmZF6pqSOcWmiT87QJ4O0ySStMuMTEJdo8VylwXMLb8Ad2tbeplDOMh3ZyYVEL4elmkO6nBNGIceMXDqNLKZ0IsM6mn4jlDZjFVXmCoqs5eTYy0i3lxLruJL6STZ4HhHn2GTYNkdtm0LLpsKyaTJtuk2bYcNm1rC5om1OWDYxtj/xtj8JdgAdhj/TagX7ZSmBspS14pn/xfm0aJ7TFtGOxZ9rzQda84ahuWdoOiyTWNuh3vRw2nIotBxybYcjVgAZ1mqS7TXE2OsIdzaw5SlV33F2MElWGPutCDJ9KeqjZgLHzWTyzVTKjUyqjCwajaO06GM06hwqjCxKjEMUGDnkG4co11l0qGMMqHzOqkJGVAljj5PUqoxpOc2sVDErVcxIPZPSzKR46ZF+SuQuRfIyBfI6J+RtTspbZMoPSJefsV9+Tqr8wscvKZUH1MuLtMscM9I4L6lnpZEZaZj//ylp9AnqiSck9aeC+hHD9MswXTJGp4zQ5qv57lT9dEk/vdJPn/TSL90MSBfd0kenGqZHtTGgqxjVhzmno7mmdvCCCuWaiuOiiuCSiuSIeYgMo5b9RiXpRhWx5nHWW7tYK9sJDw+f/9nGqAiK5E0K5DXy5T4lupSTViBHrY0ctNaTYq8lZkHt99PS1C7/vvh71rHas5G1TiAbnK0EOjvY4uwi1I4myTpIrlHMcaOUfOM0x4xTZJnH56u+jxj5HDUKyfN9Tbluo0J3UKt6aVKDeGWMajVIjWqnSfU8VVI/SlGP+c7nCXpk0pemnp7/moWSulNm6JJp2mWcYt3IITOfw0YROUYJeUYZJ40q8rWXJpmkVq5QK9eokRepWSSqb1EldyiWW5TILYrkLpnyk0VkyE/+OEntY5UTxhb7IOvtBFY5ISx7SnW9v+f/Z+++gqtO0zzPP+/f44QccghZhBHCCIQHISS8kPfee+8tkvAI70F4T/rsoquyqrt6uqvGbMx0ZO/GdnfMTMxs70bsTMbOxO7GzNblXux3LxBKYdJ2VSsz63/xCSQ4Ouev9311JPQ7z/P4sdyKY4OZOFVFHTutijraimOZtZYoazWRVgxLzLUstTay2FpLuLUKfzsEX2ch3k4A87/F3GnHmT/j587lcrlcLpfrx+BHH1TP9AK6XC6Xy+Vy/ZhtNraSpmeQreeQrxVQrJVQrlVQrWpI09Nn/Ppc30+gfp5Q/TRL9HGitONEa0eJ0kcJMoaw1FZevHjBvYlfcuXMn3Pn+q++MaB+06kGncW29dp86WDbgyBnHnvNICqMcMqNcKqMCEqNMAqMUNLN7zfvVLNN/s/PR9+6rg8efToVUIsI/+XzBH73OTO+9l6OL/52EP52EAH2QiKt5Sy31rDSimONtYk4cysbzR1sM5LYaO4gxtzPGiONtUYOy4161minidUuEafdYL36JRvkL9ggv2GnfEaO3CBBkoiTtUzU3OBW3Q1uN9zkdtMEd1pvca/7Dg+G7vH8/FM+evzJO/cyShYSLgH8h/v/wO3Mv6RSzpMn98iTe2TJY7LlITlynzy5S77cpsS8S55cocbjAQ1+F0iXo2TKGOnSy+EVzzgoDeyTSvboJSTqOWw3DrLJ3MVKK45N5irWWNHsM+eSZM0h3ZxLkjWXzdYcVtmzWWzPItANqaeEODZLbZtY22aLZZFkWaSYFnmmRYVh0WRY9OgWY7rFXvPLF4iE2LPYYs2hV/fgQzWPT5UHn8g8ktbOYVwM/kxMfiUmTYbJdV3jrzTFZ5rGx5rGkKGz1bLpNBwaDIdKwyHftEk1bQ6aXuwyfdhuLWCd5U+M9eU86kg7hCg7jGVW+LRW36tJNGLZY8RxYLKKOlPfRo4eT4W+l1r9AA3aQZq1VNq0DFq1VCq0XZTreynTUinUkqnUkmlX6QyoLA6pXEZVPodVIUekiKNSzFEpYVjK6VWVdEovRXKNXLlJttwhUx6QJo/ZK5+wU35JgvwZ2+XXU2F1mjyhUs5RKRcYklaOSwVHpYqjUsWRSa9C6mNSRrscmjaLemiaLwPqbhmgW/ppl8HJtsq9tEgPHdLzWkDdKn00yCiNcohGGaRdejipdnFSW8s5tYobKoLD6gDX1HquyDouq1gq9K3s05vYrdeyW69js5HDdqOYGhmgUYZplzqOa4FUGL6kqltkyAQ5coNsdZlsLYNUcyF7zAB2mQvZYPmyerKaepHjgc/3eMGQ6/vzmgyp/exgAu1Qgu1Iwu3lRFkribE2EmtuY6uxlwN6LllaKblaBZlaMQf07Kkq6oN6Dql6PkVaE6WqnXLVSbXqpV4N0CiHqFOHqFYd1KvuacHzy8rpl8H0yzbf7TI6FVLXyenJcHqEFjlMvYxTI2dpkaM0yzGK1BH26bns1/NI1vM5qBeSrOeTqBeSow5RoU5RLucol/OUTQuqyyeD6mK5QqZ6KUXdYaf86i2x2tnfyxrPsVfga21ngb2G+fbir7ydh+NLlLWaNea216qol09VUa8iwlpBhL2SJVYcEdYaAu3wqZDa61uG1PosG8fxnPGz53K5XC6Xy/Vj8FWjDH8UZnrxXC6Xy+VyuX7sVlir3gqo61UDLaqFLca2qdt1N+ooQ+ej29oUpWlotjnjn4PrdfONYwTrh4nQx4jWR4nVD7FZO8RObYSF0joVWj558Avu3/rmKupXXgXBd+vPUWVE0K8to1mPosKIINcIJdkMpsAIpVWPolGPpFqPoMgIJccIYYfp/70+F2Xo/O5zvvLaXs1l/d3nTM1jnSmznXl4Ob54Owvwdhbg4/gRakex2IpmqbWKaCuWVdZ61plb2GTuINqKJdxaSZS1lsXWOkKsVSy2NrDcjGe1uYc4I4UtRg7btV4OaP2UqHYG4of450P/+mUw3TzB3bZb3O24/TKgHrjHo9EHPDnxiE/f//Sd6+UpcwkRP34+tJ48uUuu3CdH7pMhT8mUJ2TLI3LkAblyjzy5TbF5k/JZ96n2uECd11kKjHNkySH6IvpIlw5SpImi+TXs00vZpeeRYKSx1djDmskKNE8nnDlOwNQaeTgOkfYsQuxZhDmzmP0D+Hr5oQh0bCIcmxW2zfpp1dRZpkWJaVFvvAys3/Wxq+zZpJnzGFPrmJC1lMsZvO04fi0mfyEmL8SkwjT4W6X4N0rxm8mgOsmyOaw79OsO7YZDneFQPFlNnW56sWcypF5i+RNpBRJiBxE+GVJ/OY86mi3mSuLNNSRNtfreRJqxhSx9O0V6EtX6Puq0ZBq1VFq1dDq0DHq0bHq0HHpVLt0qkxaVQb2WTZWWQbvKZETlMaYKpkLqEaliSEoZURm0q0YK1EUK5AaFcoNsuUWm3CNVnrFLfk6S/IIE+RU75M+Ilz8nXv6MWuM8FeoMR6KfcH/fAS4F5HBcq+SYquaIVHJYKjki1VOhdZ900inDNMkIrTJI11QV9dBrAXW39NEt/XTIIB0yQIf00SnddEonLTJInRylXo7QLH10SD19qoRhKeKY5HFd1nNZreGOiuCBiuSuxHBHNjAhcfRqy0nTejiodXBQ6yDGTCJLa6FTumiTHnqkknNaEIvtOezWs8mVa+TKZXLVObLVSfL1zRQYS0g2Q9kyOZt6me1FiO3x2guMXH94Xo4fvk4g/vYiguwwFtmRhNlLibSiibbWssrcTJyRQIKRyh49m0ytlHytmiKtlhLVQLZWSoqeS4ZeRJnqoFJ1U6V6qFa91KpeGmSYZjlEkxymVvXTqPqmAuq2qcrpV9XTYxTLdZLlA3LkNAMep2j3GKVC2mmc20/dnDOkyVMOyvtka7Uk6wUc1AtJ0YtI00vYrZWQr3qoUEcpV+OUyRnK5Bxlcp4yuUCZXKJcrlAuV8hSF0lXF0lXlziobk0Lp3/5mt/bWjsBeNgr8Laj32r5/aZ5jg9h9nKirfVTVdRLJquow61oQuylRFqxBNkRBNih+NmL8HGCvlNI7XK5XC6Xy+X69mY8bHZDapfL5XK5XK6ZE2gHU6FVUqNqaFANtKhWOqSTbUY88RuTEJGvDC5/9zl88bm4YfUPiIcxTIAxQJjRz1K9jzV6Lxv1HhK0Hi4NlHLp7D/jxYsXPH30Cx7d++xbhdSv9vl3n0OlCmNAW0arHkW1EUGBEUqqGcwuM5A6PZJ2PYpmfTF1eiQlRhhFRigB37PF7Kt2368UFBS8dU2v3v+hncH5jg/ezgJC7MVEWMuIslaw3FrDams9a83N+NmLWGQvm6zUWvJWSL3eSGWLkUOCXsJBrY4i1ca/OvaUvzyynBiJ5m7nbe713OF+310eDN7j4fB9Hh97xNMzT/j40Uev7eP09sDzZBbXc/LIlftky0PS5Pk7Q+pcuU2+miBHrpAjF8mWs+TKCbqCD9EX3k+GdFA8r5kUrZb9ehl79Dx2GmlsM/ay0tqCj72Mec6iGd+HH5NFk9XUa22LrZbFbssifbLld5z17oBan2Wzxp5NleFBj7aRQ1JBsapDGTp/vS6Jv16XxPvKoMvQ+V9E+Dul+GulGDIsLmoOJ3WHUd2hR3doMhwqDIcc0ybN9CLG8iHMXkCg7U/w5DzqcHsRiydD6uVWBBvM6GnzqNexz1jPQWPTa62+K/Q9NGgHaZoKqTPp0rLp1/LoV3kMqDyGVD4DKpdBlcewKqZPFTGiCjmsCulXDQyoYg6pdBpVByXqJMXqLIXqItlyl3yZIEMeslf+hD3ygiT5OTvllyRpvyJefk6K3KFMTlAmp0hfnE3T7Hw6pYrjZh0n7QZGpZxRqZgKqU9IKcPSTLsM0DBZZdo1FVC/Cqn7p0LqHumdDKr76ZA+muQQNXKSWjlOkwzQKs10Szl9UsqgKmZEFTGmCjgixTyQFdyWlTyVSN6TCE5KLi36KtJlIVVx8dypjWco7i7LzR00q0b6pYluaWVQSlhqz6XSCGNYW0KBOk++OkuBnCFfHadAjVJgRHHQDGWr5UeQPQ8/dx71PzkPxwevafOoX4bUi6dC6lXmJmLNbcSZO9hi7GOnns5uPZsUvZh8rYZS1UiZaqZStVOumqlQnVSqXqpVHzWqn1o1QJ0aoEEN0iIjtMgYjTJMo+p/LaR+VT3dLmN0+NzkzNYOJhI/IEUKSZMSMqSM87EPuJeRyqetW7mRXs8+lUuqXkKaXkqGVsZerZRkrZsKNUK5OkmpOkWpnKZMzr4WVJfLZUrlGinqLKnqHCnqHHvkIYnySxLll+yUX0z6jJ3y2e99zR07Ck97MbOnvUDqq8xxvAi2FxNlrZqqog6zlxNiLyHYXvxaFbW3E4in44+H4zvj58rlcrlcLpfrp+ZH2/Z7phfO5XK5XC6X66ckXc+gVbXSORlQK0P/VhW2v/scOmtlxq/f9dI8s5sgo5Nwo51ovY21eitb9VYKwy9yczSPkoLjXxtMv/KqQvnNQLhORTKqraBBX0yZEU62EcJ+cyE7rABqjAi69CW06VE0GYupmmz7/Y/5fP7ul2umqqanh9LTDdYfnvF1/ypeju9kVfVioqwVRFtriLJi8HL8CbQjWWQtfy2kjn4tpM4lQS8lWaujQLXz12ee889PR/HX4//zl+H0ofs8GnvA4yMPeXrqMc8vPOP96++9tZd/M/EFfzPxBSLC9bxcsuUhqfIe6VMh9eO3Kqnz5Ca5cpVcuUSunCNHjpAjh8hW/WRpXaRrLaRqtSTr5ezV80ky0tliHMDPXsV8J4J575gN6vpqQY7NYttmpW2zybJItF7Onl5lf3VAvcB52TY91ZzHUc2LncqZekHHq+fqmJgYfla/k080jX8Q4ZRucU85XNcczmkOR3WHAd2hdTKkXmHbeDte+Do++DtfH1JvMlewzVxFghnLLmMd+40NHDQ2k6vvoFBPpFTfTaW+l3rtIM1aGm1aBp1aJj2TIfWgymdA5TOkCjikihhVxYypYo6oEsZUGQOqlm5VyiGVRrNqpVwdpkydoESdpkidp0CukCe3SJHn7JdP2CefkiifTYXUW+WXFMkYDXMvUj/7Ig/HHnJx4wjjC5o5MauOE04dx506RqScMangmKpmTAoYklYa5QgdMjxVLf3lLOrByXD6pV7ppVd66JJ+mmWMRjlMueqjSNVSpspplXL6pIwhKeGQKn4ZUKs8jqtcrspuHsga3pMIWqSPYcl+5wtzVqvdDC8/T5uqYEjqKFUNNOsRnNKiOawto0nlUizjlKqTFKujFKpD5GnlrLGCZvxc/zGb7/ji7fizwAmamkcdZa1mubWOGGsjq80tbDZ3s804wA4jhb16DuvNeLYb+9in5ZGulVOoGqhUrdSoLhplkAYZpk4NTgXU9WqQBjVEoxqidbKCukXGaJY+2tXoS5MB9atq6kJpYJ/kcEDySZFCWpcPcqPpHtfr7nK18g6XS2+zURLYIknUB/SRplVyQOugWB2mXB2jRB2lRJ2YCqpL5QxlcpZyuUC5XKJILnBAnSJZjZOsxtkt90iUzya/Nn/+Gm977e993W0ngNlO4Le+/WzHkwA7jFB7GSH2UoLtqMkq6jD87EX4OkHfeh61y+VyuVwul+v7+VEG1TO9aC6Xy+VyuVw/NVuM7Wwz4iksKvrGEPNVePkqyFSGPuPX77KZbWWx0Gwi0mhghVHPer2OeL2OjVoFj07248jBbxVQTw+FX+3zMvHgvmzinmzknIplXK2hwogk3whji+VPrR5Jr7aULj2KJj2SBj2SVGPhd7p+T2c2vs4cfJ05zHNmo9nm1OO/Omsvatfzonb9Dz6gfmW+44OP40eY9bL992zHA32WjYfjj68dSqC9lFBrNVHWxneE1CUka3Xkq3b+p8v/jv/hUjipi9NYLBEvw+mjD3ly/BFPTz3m2bmnvHf1OR/e/uC1vXxYe5ASuUmJ3KRALnE+4RekyF3S5D3S5RmZ8oQseUSOPCRX7pMvd8mTW+TLDfLkGnlymXx1hjx1lFw1Qo4aIFvrIlNrJk2rJUUvY7+eT5KRQZS5HW97KfOdCOY6323v/9j5OTahjk30ZMvv2K8Jp/2cWQQ5swhxZhNhz2aJPYfPbutvdb6Y/nytDJ1TmsPHyuGpcritOVzSHE5MhtQbrZf3bc2a9b1C6t1GHPuNDaQYm8nXEyjSkyjXd1Ol76NOO0CLlka7lkGXlkWPlkOfymVIFTCsChhWhZMhdRFjqpgRVcmQ1HNEShmURqrVUcrVESrVGBXqGGVqnGJ1jkK5RLo84qC8T7J8yB752VQYtt/5hPL5D2n2ukiT50WG1k9wvew61xMOMTK7i5PzGjgxp4ETs+s5MaueQ1LGmKpgwKeDXqmhW/qnQui3Q+rX/61b+umUQZqlj2rVRLmqJ18ro1ArIV8rpFwV0KUKGVNFHFUFHFO5nJIcTks2l+Qgh6Wc1fI/Urzu1jv38GTmA9ZLKhu0dJL1fOpVHdfUSs6rFZxXaxiUEirlGOXqCKVqlDTVz3a9jUhr84yf6z9mX4bUCwmzoom0VrLUWkusGc96M5HN5h52Guns0rPYZWSxT89jt57JDmM/8cY+9uk5pGkl5Gi1lGudNMoQzTJCi4zQJIdoUMM0qCEaZIhGGaZZhmmVEdpklFYZpsceoF2NTYXUr4LqU0sn2COZ7JccLuRNcKvzATdb73Oj4R7Xau5yteIOl4pucSHnJhslia0qi0I1TJkapVCNUKQOU6yOTQuqxymVM5TLRcrlIinqBPu0Y+zXTrBXO068uk6i/IJE+QU75cVrIoySP9j6299xLvQsxwMfO4hAO3yqinqBHexWUbtcLpfL5XL9E/nRBdUzvWAul8vlcrlcP0VK0751pe2b1a0/tJbLf4xmWykEG9UsNipZZVSwWa9gt17ODlVE0d772JKELpFfWyH/al/frFzul2juyybuykZuyQZuqPVcUXFcUGs5rWI5q9ZwQcUyokXToUfRpkexyPb41tceYM8l1PYg1PYgwvbE15nz8kwaOkrTEBHCJIhRaWRUGgk1fjyVup6OLwucAHzsL+dzvzukTiDW3MdGI5PtRiG79CpStGYO6OWEyCL+7uZ/JFRCCJMQQiSYp6ce8/TME56df8rzS8/44Ob7fHT/w6kKzL+Z+GIqoC6RmxTJVXLlLNlynDo5Q7Wco3Ky+i1HHpAndymQ2xTKBMVygxK5SrFcpUROUywnKVSj5KsBcrQusrRmMrQaUrVSDuiFrDP2sdzcQqi1gvlOuBtSfw+LHJtlts1C56sDan2WjZfjsNiezVJ7DivsOexbn8QvJv7qa5+z/8OExq/F4U/F4X3lcF+9rJ7eZb37MWY7c/FyvPCxfb5XSF2sJ1Gh76Fa30e9lkyrljbV6rtHy6Vf5TE8WUH9MqQuZFQVMaBqGVQVjEkJQ1JLmwzQKEeol6PUylGq1DHK1SlK1VnyZII0eUqqPCdZPmS3/Ixd8nP22x9T6PUz2gMv0epzgRbvSzwY/4CJugmubhnilGcjJ+dPM7eBE3NeBtVX9v6KRjlB72QI3SPd9EjXGyH1wFRA3Sl9dEoPHdJOu7RQr1op12op1iop0oop1Aoo0PPI17Mp17LoUzmclFxOSTZnJIsLkk6fJFEW8S/55cS6t/bt2Y2POVvyiLOlj1gte7i29iojUstdieWObOCGbOCi2kCBjJKrRtijDZCodbFNb2SDUYmvvWzGz/Ufm/mOL56OH/OdBSy0I1hkLyXCimGVuYW15g7Wm7vYbOxlu5FMgpHGfi2fFK2EbK2adL2UA3oee/VMdhvp7NOzOKiXkKVVUaX6aZQxWmSUFhmldVKLjNAsh2iWQ7TIIdrUl62+W+XQZMvvL4PqK/GFPEj9GZfLb3Nn4BG3ex4y0f6Am833p6qpLxXd4lLZHa51v0d/zHXypYtCNUSBGqJQjb4WVJeok5TKacrlAiVymV3aKLu1MXZrh0nSxkiUZyTKn5IoPydB/mTSz0iQnxFuFM/4fr3JnjUXT8cPXycIn6kqar8Zvy6Xy+VyuVyuPwavfvfzozDTi+VyuVwul8v1U/N1Lb6/TUjd3ehWU880X2s/EWYJK41iNusl7NL0cqLLAAAgAElEQVRLWGlkEGIewJLtWLIVQ1YgIgzUjr7zB+3pM6in//29yXD6lmzghqznulrPZbWO82otp9QaLqu1XFdxXFXruKTWckqtItMII9Dx+Ma51OG2BytsL1bYXqyxvFlt+xDozJ0KqvVZNlu3mCTMXseA1NCnqthkxs74en8X3s4CnGlzYec7ASywwwm2o4mw4lhubp+qot5q5BNhrSPK2sRsZx5BdjAL9YUslEAWShDBEkSQBBIg/viLHwvEFx/xxkM8XtuzN0PqArlMtpymVM5SI+eol1M0y1F6J1sa90snPdJLlZynRK5TKlcm54yepUJOUqmOUqlGqZB+iqWTQqnnSNRFbh74kM6NR1lqrSHcjsbDCWXud2i36nppoWOzwPnm2/k5s1hlzyHWnssyY9ZXVlC/+Zz9a3H4pTjkmjbp5ne7tlnOHGY7c1loB7DIDvrKkDpb307+tHnUNfp+GrRkmrUUOrRMulUWfSqXfpU/FVKPqGJGVCFDqoQBVcKwKmRQquiQbppkmCYZo0GOUicnqZEzVMpZiuQaWfKADHlEmjzlgHxIkjwnZdYHZHs/Il1G6Qy+RHvAJUa2TvDerY+4nnySi7GDnPJu5pR308s/vZo45dnEyfmNjJmV/MXYCgrkLq0yRp900ydd9EsXvdJDtwzQLQN0ySCdMkCXdNMlnXRKBx3SRqs006KaqNTqKNEqKdFKKdEKKNZyKdKyKdIyKNRTKdAPkqLvpk+lcF7SKZBthMlyQmQJHz359LV9u97zjEsNT7jc9JRL9U+4uSmVo1LJI1nHXVlPr0rioL6fvXop+7VB9mg9JOptbNfr2WCUscbIxtMOn/Gz/cfAw/HB01mAl+OPjxOIrxNEiB3FYms1MdZm1ljxrDeT2GTsZbtxkAT9ZRX1Xj2PVK2MLK2aIq2ZNL2ITK2UbK2SHK2SXK2GbK2WUtVHlRylTg5PhdVt07ROVll3GsN0W0dokxHGFrWQKClTAfXpVVX8xcDnlCVWcX/0CXeHHnOn7xG3Oh8y0Xqf6/X3uFp5h6u195gY+YDDe+4yvOISPRFXaPDqJk8NkK+GKVQjFKrDFKmjFKvjlKozlKtzZMkFdmqDJGpDJGrDJGiDbFP3SJQXJMoLEuRjEuSTSZ8Sqx2f8X37Ktas2cx1vPBwfN0qapfL5XK5XK5/QjMePrshtcvlcrlcLtc/va1bzG8dUE9v9z39B7RvG1J7O954Ol54OJ4ssBfg7Xjj4Xgye1qA5/p+wq31rDAKCDMzCDCTmWUn4dg7cOztVGfe4l88+H8xZQ1f/Ob/+9o5z2/SbJN0I5Qbaj2XVRxn1VrOqFguqHWcU2s5oa1hQuK4qeK4rtZxRa3luLaKYiOSPCOcTCOMFDOEjZY/kbYX3tP2erntxQbLl51mCIlmEAmmP+ssX0JsDwLeOBObzFjaVSktqpgUI3HG1/u7mO/4TL09z/HD1w4lyF5GmLWGJdYWVppJLLSXE2KtfOtj/ZwAlppb+PXw3/Efn32Bv/jhJwv4Xz/4P/j7j735t5968p9e/N9v7dtA7ehrVdR5cp58OUOVXKBWzlIv4zTKcVqm5u/2MyStjEoto1JDvzTRoxqolxHq1DBV6giN9iE655+gx+sY/X5HGVlyipPbz7NNksgMyWWxvYwQ+x83i9z1zYLtWWy15vHrW1/d5nu6mJgY/vPEb5lvzfm9XYOv40W4HUiMFcFWM4Yd5moy9K0UTIbUlfreyZD6IM1aCu1aJt0qmz6Vw4DKY0gVMKKKGFaV9KuaqfnUw6qQTtVCm/TRMtni+GU19QlqZJxyuUiu3CNb7pEpj0iV5xyUh+yQWxT5/4pdcomeiMt0hV6iM/gSD898wPt3P+Zm9mmOhQ0z7tfy0oIWxhc0M+7TzCmfZk56NPCXnX/J/dpUKuUS/dLFgHQxIJ2Tc6cH6ZIBuqSfLumjSzrpkg46pZ02aaFFGmlW9TSqRoq0cgq0Eiq0Qsq0PEq1bEq1DEq1VEq0gyQaO4kzt7LP2MaHjTsIkSUESyQPTjzn/dsffRlSdz3jRs9zbvQ953rXM5bIJiY2p3JcDlCmFZKnZ5KmJ7PX2MUBrYc9WieJejPb9Vo2GiWsMTJZbCbhOF4zfmZ/yuY7vng5/ng7Afg6QfjZwfjbIYRby4kxN7DOSGSdmcgmYy9bjYPsMNJI0rPZo+exXy8kWS8hS6umULWQo1WRqZWRo1VQoNVQrDVQppqpVj00yGHq5Qh1cpR6OUqDHKZFDtM2rZ13uxqlyxymTQ4RL3tZI5uJk+18Wvsb/sWRvyVQFvHwxDMeHHnKvZEn3H1VTd32gOv197jR8oB7Jz/kQv0zxuIuMxhzhf6lV6j2Oky9d89UUF2gRihUYxSrY5SpM5Sps+zRBojXu9mh9xKv97JN72aruk2i/AmJ8jMS5EMS5KNpPp7xvXO5XC6Xy+Vy/bBotjnzAbQbUrtcLpfL5XL90/q2bb6nt4V+M6jeulFnm7mWTeYa1psriTWjSTI2sd1Yx35jG4nmRraYsayzYoixlrDYDmOhHYivW6Hye+HtzCHIWsMsa99kOB2PY2/FsTdi23HYdiy/eR6NIUv52z9b8FZI/ebs51fu15UTYH/Z6vKAuYjTKpYT2hoOa6sY0mIY0mK4JeuZUHHcUOu4qtbRr0VTYESQbYSRZoZywFzEbjOYnWYQ26xANlr+pJgLyTEWUWYsJt8IJ90MZpcZwCZrARH2fALfCKmTjQTqtDxqtBzKtfQZX/Pvy8tZSIAdhb+9GF87lHnOgq+9fayRS47cI1fucy03n//to/+Kj3jzb//Ek3//px78h8/mfuULDmJkH/lykTy5QMP8+5TKRYpknBo5Q72cmgqp22SUThmkR3rplw4GpY1RVcKYSueQSmVQpXPEo4WT/u0Meg4z5DnIYPBxjq0/w+mkC1wtuso/OxLNEj2KcDsc/2+onnf944Tbs9llefDbW0nfKqR+dR6U8fvteGHPmsVcZy7zHQ8CbV8W2X5sMpex31hHprGFUj2JSm0PLVoqHertkHpQlTOoSjikChlWRQypIrpUPe3STrv00CaDtMghmuQwDXKcOjlJiVwjX26RJ3fIkoeky1PyPX/GDrlGgtzgoPTQF3WZnojLdC66xIsXL7jbdYfbOScZX9jB6cBWTge2vfwzoJVx/1bG/Vo45dXIBlnFF58LlXKJNhljQDrokzaa5dDU/Olu6ZsMqbvpknY6pJVW1UyTqqdB1VKnVVGiFZOt5VOiFVKp5VGpZVOpZVKhpVGhHyTF2MUmcyvrzS38+dhKImUpYRLFwxPPeHz+fZ7f+JD373/CnSPvc+fw+9w9+j63R95jYuA9omQjzaqGaq2UYi2PLD2NZH0fe/UCEvQGtus1xBmFrDVyWGmmEGklEmCvmfEz+2Mzz1mAh+M3yf9rb+s12R56gb0Qf3sRAXYoQXY4y6xYllqr2WocYIOxh61GMjuMdBKNbHbreezTi0jWS0nVysnRainUmsnTasnUSsnRKsjXaijS6ilVTVSrbppkjGYZo1lGJx2mSY7QLEdonQyrX2mXMfZLNqtkA7GyhSAJxVcC8JeFPBp/zsPjz7g/9oR7w4+nQupb3Y94dPFjrnY8Zyz+Jke2XuVQ7FUGY67St/Qqh5c+ot67m1zVT54aokCNTFZSj1OkzpKgdbBFb2Wr3s4WvY11eh075RN2yickyqfsUO+xQ70/6QN2qA/wds+my+VyuVwul+sNP4r51DO9SC6Xy+VyuVw/JZ/d/u13DqnfbPl9IW43TSqXai2DEj2ZPH0v6cZO9hvb2GlueC2gjrLDWWQvxO8bwjnXd2PZS3DsBBx7C7a9Adteh22vxnJisJzlNBYV8eD4v0KXRa8F0tP3cnpIXRUXRp6exG5j/VuPtctcyKi2ikEthm49+mUltcRxU9ZxQ8VRry8h1wgnwwzloBnCXjOYRHMh261ANlsBFBphVBsRtOhL6dCX0KQvpsIIJ9MIZqcZwGJ7PgvfCDp3GVsp0dIo1lPJ15NZai2e8TX/rmY5nsz9Di/M2Kh3kSL3yJEH5MhDcuQh//5PPZgvHnzx2X9/a9/etZfLJYkMOU61dYFKuUSVnKdSzlKhTlEvx2iVw7TLCB0yRJf00yvdDEgbQ1LJkCpkRKUyrA7SL/u4ElTJJZ9yrkbUcXN7L7czjnI94zQP2q7wm8Op/OvT/URZ4QQ6334euev7STXnI/Jyr7/t8/Zg49E/+HV5Or6stlaQYG5kqxlHorGBg8YmcvUEqrTdtGnp9KpcelQ+w6qIYVU82fa7hEOqlE5poUPaaJMu2qWfVhmmWcZolKNUyjmK5TqFcpN8uUW2PCBdnlLkPUG8XCBRjpMqtfQvv0xf1GWOJk3wwb2PmWi+zeX945xZ1P664DZOB7VxOrCNcb8Wzqde4Xefw68GfkmNtNEnrfRKMz3SRLe00y19dEsv3dJLl/TSJW20ShMtqmGyirqGRlVFs6qgUZXQqCroUrX0qmq6VQXdqoo+KWdAymlTebRoqXyc3MBvu/4ZT3tf8Pjc+zy5+AHPrn7Ize6n3D/xPo/Of8ij8x/y4PQH3Dv+AaGyikVmCJvMjQTbISy0F6HPsvG1l7HETGaJmcxicx8R1i5CrXiCrU0EWGuZZwfP+Jn9oZseTM93/PF0AvB0gvB0gpjteL7zY+Y7C/B2AlhgLyTADiHQDmOhHUGwHUmIHUWYvZTlVhyb9XQ2GxlsM9JJMLLZqxeSrJeSopeTrlWRo9VTpLVSpjrI0srI0SrfCKm7aJTDNMvhqaC6RcZondQmY7TK4am3X3mQc4D//U//O57ig4/44SeBPD7znEcnn/Hg6NOpkPr+2BOe3/qEB6c/4HT2PU4kXef4zmuMbrzGcOw1BmKu0rv0Kl0hHWSrHnJVH3lqkCJ1lBJ1ghTtOBuMWjYa9WzUG9mgN7BaL2en+pCd6iN2ysfEq2fTPGeHek64mTfj++5yuVwul8vl+uH5wQfVM71ALpfL5XK5XD8l/+XzhO9VRT09CGtXhTRoOVRoaRTqB8jSd3HQ2MFuYzPxZhwbzFWstpazzIok3A4hyA7Ae1oLZNc/nulE4NibpoXTK7CcZVjOYkwnHNMJnfpBX8ncqb38b5//1VuVuMvVy4C6WN9Dub6fdebydz5mvBlIv7aC27KeWxLHLYljXK2m2Ih8q4o6wQpiqxVAlhFCq76Yfm0pI9pyerWltOiLqdDDyTEWkWD5E2f5ssiZ99pc6nhjAzn6PrL0vaTru1hs/XRnrUaYe9mtLpIst0iTB6TJY9LlGenynH8z8V/fqoB/9f6rgPqLz1/uq4gQLKE0yEmq5CJVcoFqOUutnKVaxqmR0zTJUdrlEJ2vhdSNDEotQ6qEYZXL6XnJDMkBLs4r4qp/MRMrG7h/oJ+nZaM8bzjGR0PniBFPlogH4aYnC535+Lot/P+gVtpz8FcGX3wubFv39c/hr85I/MakP/h1eTvz8XO82WrGsM/YQIK5hj1GHKl6PLn6for0/ZTpGVRp+TRouXSpPLpVEWNSxGEpolda6ZZ2OqWLdumjVYZpkVFq5STlcolSuUKJXKNIbkxWUz+mNuw88XKaPdJIslS9bFG87DKPzn3Ahw8/4U7VRW5ln+RsRCdnwyeFdXI2tIMzIR2cWdTO6cBWrmReQEQIl2UUShH90kK/NNEnjfRIOz3SS7f00C09dEkPHdJJm7TQKu20qFZaVQdtqp121UW7aqNJ9dCq2ulWrfSrBoakjjGp5KiUcVyKGJd8Lko6lySVTzLipgLq5zc+4v7J97h/8n0eX/yQ57c+4em1j/GRYAJlCXNs73eufbi1kwgriTArgVBrO4uszQRa6/CzY/C2o2b8zP5QfRlO+zPfCcDTCcTLCcLLWYi3E4yPs4g5zttr7jHZ5tvXCSLEiiLCiibSimaJtZJl1hqWWCtZYcax1kxis7GH3XoZG4wMNhupbDXSiTdy2GnksUsvIlWvIldrpkx1k6tVk6dVUaDVvgyptSaqVSdNcoSmaUH1myH1y5bfI5Nzqsdol1HaZZT//Nn/w3zxwkt88RV/npx/j0fjz6dC6ofHnvLixQueXv2Is6WPGU+Z4NSBm5zcc4MTSdcZ3Xh9KqhOk2YaF5wmS72sqC5SRyhSR9msNxFrlLHWqGCdUUWsUcESM4sE9T4J6gN2qg/Zrh5PiVdPiFdPCDNzZ3z/XS6Xy+VyuVw/TD/ooHqmF8flcrlcLpfrp0KzTf7b53/1jQH1m5XTr94XERaJP62qgDotizIthXx9Hxl6oltF/U/McHyw7djJcHoplhOJ6YS9c88/u/3b137AVpqGj+7JUi2ELD3htYC6WjtIvZb2lY+71PZiQtZyR9ZzR+I4o9a8Not6n7loqoo63wijT1/KmLack1oMY1o0w9pyuvWlNBpRFBihpBqL2GQtIOiNSur9xg6SjZ0kGwnsM7YTb26Y8TX/Qwgzd5GonWafusJBdYsUuUeaPCRdnpAuT1mqln3lf5Smf12KCJskng45xIB0UiPnqJFzVMsZ6uQMdTJOg5yiXk7RJMdolRG6pZ8+6WBAGhhU1QypUgZVIaOSwknJ4Mr8fG6ElnNrRS1349t5lDHEh+3H+ahnnNXixT/c/BsyY3ayyJ6P31e0/J7n/P7mIv+xW6s5Uy9GEHl3RfX0M6HZ5tfen5fjEGbPJsCZ9Y+6Lh/Hk9VWFEnmWtL1Lew1Y9lnrCXd2ECmsZFcYwslejyVehJ1WioNWjrNKpNulUejaqVO9dCo2mlTXTTLKK1yiGo5Q5Wco0IuUiaXKZqsqM6RBzQuHideBtgrReyXMoZjr3Ii+RYvXrzg4fhz7lWcY3zlGOeWdL8UNSmyi7MRXZwN7+RMSAcXsq4jIniKLx9V/hW90k2PdNEh/bRLH10ySKcM0CmDdMog7TJIs+qlSfXQqHqoUx00qFYaVBNNqpFGVUuDqqNT1TGoahiRKg5LBceklBOTIfVZyeGypPBo+Q68xZ/nNz7i8cUP+ODex6/t4wcPPuXvX/jgI8HMtt9d1etph7HI2sIiazMLrQ0EWuvwt1fhYy/F0wlnjhMw42f2h+ZlQP1l1fT0YDrIjsLfDsfXDsXXDn3rY+c7vvg4gfjZwYRby1lirWKFtZbV1kbWmlvZYO5gh3GABOMA8cZecrV6MlQbGVoVWVotuVo9mVod2Vo9OaqRYtVBpeolV6shXSsiSysjTS8kX6umSrXTKEdo+dqQepR29TKkbp/mi8+FeTIfT/HGR/x4emEypD7ylMfjz6fO2O3h55zLvc3Z7NucSb/F+MEJTu27wZHtk0H12uu0RoyTrprJVO3kqUHy1Sh56ijr9RJWGfmsNgpZYxSz0shnmVHODvWMBPWcBPUe29WDaR6yXT1klT4442fA5XK5XC6Xy/XDNeNhtBtSu1wul8vlcv1habb5tQFHQUHBWxWab/5w1rMhlix9FzVaJmVaystW39NC6s3mGtZaK1hhRRFph7LQDsTHraL+vTMcLyxn+WQ4/fYv1Ker0g5QrR1glxH32t9HW5HkviOgbtYy2Wyueud9Lbe9uCux3JW13JM4mqa1+k42F5FphLHTDKLUCGdMW85ptYoLahXjWgwntBWMatH06ctoNZZQbkSQaYSw21pIrOX/WtC509hEkrGFRGMz8eYGNpqxzHPmz/i6f1+2E4ztBGNOtpFdZG1nqzZEvHaUXeos+9UVDqgbpKhbpMo90uQByXoJafpBdqqdeCjrK//DpAydNdYCOmSEDhmhV/rolT7qZJxaOUWdjFMvp2iQkzTJcepknGo5Q6uM0iMdDEo9Q6qaQ6qMEVXIGZXNtVn5XPEp5EZIKRNLq7mzqYkHyb08Kx9hk/gSK9787fX5RJlehNqer7X89nM88HHmscj2xN9tBf570934za8snx5Sf919BTqzWGPPZak9hxBnNv7/iKDa0/FmlRXFJmsFycZGCrUEko04Uoy4lyG1voVyPYkabQ91WiZNWi4tqoB2VUSTaqBWdVGpOqlS3dTLIarkDJVyjko5T5lcnqqkLpKb5Kl71Ad/wj5pZWLvz9grxYysv8q9wYe8ePGCB4ce8KDhEhdi+rmwopcL0S+dX97D+WU9nFs6GVhHdHIx6+rUur1fm0j95NdJnZygVk7QrEboUIO0qwFaVD8tqo8G1U2t6qBatVGtWqlTzdSrJhpVA82qlmZVQ6eqY0hehdTlHJMSTkgh45LHOcmmUxL4N6P/HE/xxUO8eHrlw3d2Mvnic2FnzAEc+91fQ47jRYAdS6C1Fn97NX72CnztZXjZEcxzFs74ef0hmuXMfyuc9rVD8LVDCbVWEGGtZpEVjb8dybw3Xlzn4fjg6wThb4cQZIez1FrFCmsdq81NrDO3scHcwU4jmT1GBgf0XFL0IgpUJzlaOzlaA3laEwVaC0VaKyWqnXLVRY0aoFp1UaLVU6oaqVDNlKtuKtQg9XKc+snZ7PVygno5Sb2cpE5OTQbSr6qnR6YC6nPryvjd5zBXPPCYrKb2k0AejT/nyfn3ps7X4wsfcrHyARdL7nKh6M7LsDrzFqdTJzi5/yaHt99gbPN1DsVd56DUkqY1kaMNkKeG2KP1scxMJdrMINrIZIWRxVIzjSVGIfHqMTvUE3aop2xVd9im7k66N2Wmz4DL5XK5XC6X64dr+u8sf1BmemFcLpfL5XK5fkpiYmK+8Qewd80sflWB++p+QuyFxJkxJBmbSDd2stfYOhVSx1rRRFtRRLgh9R+MMWs+pvPNLbAj7GBGpJhRKWFMSoiYnGn6yiprCWWTAXWDlk6LlkmHyqFH5bPdjH3r/qJtbx7LOh7LOh7JOoIcD3aaQaSaoWQb4ewyF1KtR3JereGKWsU1tZqLaiVntBhOaSs5oq1gSFtOq76ESiOSg0YoSUYw0XYg8yZbRs915rPJjGWzuZbN5lo2mKtZY63A9zvMd/6hcZxQZjlLmG2vJNRMYbM+wHbtEInacXarM+xXF0lWV0lRN0lVt9inNbPPSCBDT6ZAyyXeCmKXGUznRn/6NwRyeEMRaVrIa49Ro2XQLqPUyyl6ZIBOGaZejlIzWUldI2dplmM0yXEa5QTd0kWvKqdbmjikyhlVZRyTEs5KBtfmFHJlfh7X/Iu4GVnJxMpaHu1t52nRMB8nrOVhRAv3UsbIivEizPbE35nHMtuHtZY/y+0FRNreBDueLPiKCmvX93N6XTm/qQ17LZB+83la5Otbfcfac9hhzWODNZdV9hyW2HMIdmZ/72sKsCNYZ25gm7mDJGMvWVoW5aqMbC2fTK2AAq2KYlVPmWqhYrJ6tEoGqZIRquUwJXKOArlGvlyjQK5TIBMUygQFcpsceUCWPCRLHpEpj8mUJ+TKAyrkMhVyiZt7/4TRjdf46M77fPzsU56ceszdqguci+7n4ppJq/u5uKqfCzF9XFjRy/noHs4v6ebizhNT6/Vh0w7qZZw6GadOTlIjx6lTY7SrQVrVIC2qn2bVR5PqpUa1U6VaqVYt1KtWGlQzTaqRZlVLq6qiTVXQK1WMSCWHpYzjUswJySdX38XIknh8JIB/+Oj/wkO8mSvzp/byzX384vOX33Ptr/ka8rTD8LWX42svw9uOwtMOx8NZ9L338qduluP5Vji9wA7Dzw4n3FrJYiuWpVYc4dYqPBy/tz7exwkkwA4h2I4karK99xpzE3HmdjaZiSQaKezVM9mv57JHzyRdK6VEdZOrNZGvtVCktVGsdVCudVGheqhW/TTIMCVaA2VaE4VqgAI1Rr46SeFUi/v7ZMhjMuQJafKMg/I+B+RDkuRP2S+fsEd+Rorco0DOcGzrn3F066/ZIb0UrPz3/Ozwf8JPAnl25YOpgPq9O59wte0p1xoecLX2Ppcr7nGx5C7nC+5wLvs2ZzJeVlUf3XGDsS3X2ScVlMwfJEvrJlvrY7tezWJzN1HmPpaYyUSZB4iw9hJmphOv7hOvHrJdPWCLdpMt2gRbtAm2arfYql7ysmNm/By4XC6Xy+VyuX64fpBtv2d6UVwul8vlcrl+Sj66rb0WcLyrWvpdPrv926+9Xz/bj/XmSraascRa0Sy3IomwQwlyQ+oZVaTvYkAVMKgKGVKF77zNQjvgZQveqYC6gAFVRKm2b+o2W7eYKEPns9u/5e8n5vEvawP569qJqZbCay1/9pqLaNQXc1Wt4o7Eckut4YZazWW1inNaDGe0lRzTYhjWoqnUoyg2FrPZWkiMFcbsaSHZbGcea6wVxE7aakaz3lzKIjt4xtfz+3KccIKtZOL0PjZpY2zXTpKgxtmpnSRRO0GSdpq96gIH1RX2atUkGRs5YMSTpSdz0NjILjOY/WYIaWYYeUYkZUYUtfpStpmBU4+xwQqgXcYmK0LH6Zdu2qSHBjlF+WSo9zKkPkarHKZHuuiSbvpUNf3SwDEp5pQUcFZSOS0HOSUHOCZ7uBFUzMTiCsolhnxZxnnJ4rxkc0oyGVbJVOhxZBtL2GOGsMNayEYrgFXWAoIdT/zcSurfiwjbm8tqG7clgTuSMBVoTg+pX709/cVEb9puzSPVnM8ey4Pt1jzirLlE23MIt2fj9z2qqec7XiyxVrLB3EK8mchu4wAH9AzytRKqVB2lWg3FqoES1UyZ6qBC9VApA1TKIapkjCo5RolcoFCuUixXKZRrFMgEBTJBrtwlR+6TLQ/InhZUl8uVyZD6MsNLOtkge3jx4gXPb3zI48EJrpdd5dL6IS6vH+LS+kEuxQ1xad0gl2IHXobWq/q5EN1LsiRMfX/79fFV1Mnp10LqanWMNjVIs+qnaTKgblQ91KpOqlQbNaqVetVCw2QldZOqo1lV0aaV0q7KGJFKjkgpw5LLiEon0ool1F6BtxHI33/qw7/7uec3fi/WbBNr1le3zJ/leOPphOFphzPfCWGeE8Qcx3/Gz+sP2XKs2q8AACAASURBVBzHe1o4HYG/HUmAvZhIazVR1jqWWxuJsbYQbW5i9hvdO2Y7nvjbiwi2IwmzlxFjrifW3Mx6M54dxgF2GWns17NJ0QtI1YrYq2dQobooVH0Uam0UaR2UqJcBdZXqo+b/Z+8+o/O8z/zOX///3R5KFEmQAAkQhWgEQKIRnei9EZUASBSi915IVIIV7J0UmyhS1ZaLLEse2bIyycl45sw4mUyYnTnJzs5kZ5JsduPdycxusvGevNl98d0XfAiTKhblsU15fL/4nEPq8Lnx4P+/b+DR/buv65LDjMhRBtQs7WqBdnWUA2qFblmhV67QLdfpkpsMyiUG5SJT3lbfj2dST3v/PC5HGZQFRmWZCTlOhPwVcfJnJMq/4lL7v0fkUfec97/1Aa+f+hb3Zt/mlZm3uDPxFreG3+Rm3+vc6HqN6wcecKXZW1Vdc49Tha9QKu10+hylXk9Rq2eJtkrYZucSZucTbhcRahcSbOcSYlWRox6Qq14jRz0gU98iU98mU98mS9/xukuI9fnjRFwul8vlcrlcLmPNVzCoft4L4nK5XC6Xy/UPiTINfvoQ/uvDH33qxvhnVXM9Dj++aL7pk3w8G4lywtnmBBHkbGWjG1I/F9ucrcyqfcyp/as+798GOQHsMwqZUy0sqQMclU5OSg8RTsjq/yB8sh3tk+dHsLWeFjOYB5LAm5LE65LEfZXEK96K6ms6nisqgSUdS68RTZkZSrwdQKzjT6zjz5o1PwvIPJ4XibIjiLYjSbaiybSjSLUjiP4NDakdTzCBdilJxgypxhK7jeNk6TPk6kvk62vkq6sUqisU64tk6mmi7CgKrCRqzQL2GXsosYLY4w2om8xwDpiR9BpRjBo7OGjEUmT9bF36VQf9cpVB1cKE6ufwC6Peub636JA7DMlFxuU0E7LCtBxlRpZZlj5OygCXZS83pJyrUs0tp4aLsodXNuzlQUAxi5LPsCTRIwkckjwuy16umbVcVCUcU0UsqVz6jSRazFgK7GCS7S3EOr5uSP1558SaZw+Es60gzqrdXFXZ3JZcHjwRrj75s/snD4VUFfC5x9ljraPD3MA+az3V1nqK7XVk2i+R4LxIpPMCW3+BkDrA2c4OO5ndVj4FZhllRh3Vxj72GgdoV6MMqSn61BQ96hDd6hA9aoHe1SrqFfrkDH1ynk65QYfc5IDcpk1eoVXu0yKvsV/eYL+8wT55k33yFq1yny65tRpUT/mu8Fff/jtEhHff/C5fm7/Dy5UXuZl1dNXLWUd5efcRXs44wo20R4H19cRFvln7rdXfd//i9ZDVkHrQG1L3qDP0q8OMqUVG1QIjap4RNceImmVATdGnJuhT4wyqUYbUMCNqkDHVz7juZFzvo183M6eaWdSNHNF1ZFrphDg72OjZyjq9kb/8eN3nPmzwk4eP2vg/6z6s9fi74fSXsNkJWw2nA5ztbHWi2W6nEG2nsdPOJN7OYZdVwA47jU3O09fUWo8PgU44YU4M8VYaSVY2uWY5hWY1ZeZeqoz91BptNOgu9up22vQoveoYB9QyXWqWfrXIgFpiSC0zoo4wLscZkcMMqXlG1CKjssSYHGZCjjMpJ5ladeJTIfXP/n6Soc8JqSPkr1bPrXff/oC3L36Lty9+i/uLX+fe7Ne4O/UWd0a9VdW93qrqlgdcbrxPtuyhSFqpVANUGyNkm31sdZLZ6qQS6KQTbGey1U7Hx9lBlNlNtrpLtrpHtrrHbn3jCS+TqV8mU98kxKp57vvvcrlcLpfL5frq+0oF1c97MVwul8vlcrn+oTk8emo12HgyaPysNt+HR0/9vb7WWs86XvCsZb13Fq/r16fJzGNKNzCtGphRjew3Cr/wNQeMMo5KJyvSyz8Z/B0+uvejz5xf/smg+p+PbeZtSeDrksjbksjrksgDtYt7ahc3VSIndRwTRhYHzChS7SBS7SBS7CCS7EAS7K1PvYcXPGsJcYKIsreRbUWSYYezyw4h0LMef++84+e9ts9qkxPDTrOLBHPEG1IvkmEcJ1OfJltfJE9fJV+9TKG6TZF6hRCznQA7mRBnOwVmJo1mKlVWCPVWKPvMcNrMSLq9VdSTxk7mdBzHdCJRzkaMNQ7ZViI307rJUpsREf5w+Z9xPa6NpYA5DgfN0i6TDMoR+uQYE7LCQVlmUQ5yTg5wTaq5LUVclmpu6HLurGni7kst3NtYxlEp5Nsp6Xw3LYkeieSylctFVcaKKuWwKmdZ5XBQZzJspNJqxlFshZHg+K2+L9fT/D3rCXA2sNbz+VWyxhqHNHsrSzqFkzqd8yqTqyqbg0YQb6gt/H5KFQliEC2abBVElgqk1Yz9zOPsNzcwbm6k3/Sh3dzAXms95d5q6mRnLVHOi186pN7ihBHkxBBrp5FlFVJoVlJh1FFr7KfBaKdJj9ClZr1znOcYUEv0qkV6ZXk1pB6Qs/TJBQbkIp1yk3a5wwG5Q6u8Sos8oFleY7+87g2q3/AG1LdWg+qVlAl++hBMsXj/7e/wzrFXuVJwgVsFJ7hVcJxb+ce5lXecW7nHuJnjDa13H6FDyvjGvqLVh7T+/I3/xKScYEguett+n2dAztChjjGuFhlW896Qet4bUs/QqyboVWMMqFEG1BADqp8B3UOLbiXPrCTBzOWwauaoauKkqqPRzCXIiWaDx591Hr/PvOny0b0ffemA2vXlveTxWw2nA50YIu1kou10dtq7ibdzSLTySbaKSLRyibDjCHa2Y6xx8Hgrq9d5fAl1oom30skyS8g3Kykx66gwGqk2Wqg3OmjW/bTpYTrUGJ1qkl51gl61yIA6zLA6wrA6wog6ypgcY0JOMKwWGZElRuUwY7LMhJxgQlaYXHXyqdD68Rzqx2H1mBzxhtTHqJT3iZM/I0r+YjWkNmUN79x6j69ff5evX/02b1/+Nm9d+Bavzn+NVw6+zd0nqqqvd77GtbYHzOw6xbX8TkZ9zlOvx8gy29joROLn7GSLk4C/s4t1njDWOxFEmgfIVDfJUrfJUrdI15fJ0Fe8rpKhr5Ghr7HTnHju++9yuVwul8vl+s2gtH7+AbUbUrtcLpfL5XL9anzyBvknq6iV1syOujfKf1MFOQGM6FpGdS1juo5xXU+DmfdMry0yUynWKSwNHv/cgPrJoPrh4F2+IYl8/YmQ+k1J5L4kcEbHUW4F0WiGUW6FU2qFkWWHkGWHkGmHkGOHkm5vY90ngmc/jx9JdjBZdiipdjCRzkZCHR+CPRu8QfXa577GX8TH2U6kVc1Os4d4c4RdxjQpxiLpxjF261Nk6fPk6CvkqRvkq1uEmgv4m4eINJbZaY4Sa5Xi71lHsRVEixlBmxlJjxnFoBHNuLGDGSOWJZ3ACb2LYSMGY41DhF63eg0/3qOLiSc5E3eGZuljn/TQIJ2cjD9ArzrCtBzjlPRxRrq4KvXclDJuSxEvSxHXpJhLUs45KWdFcvnmznQWJZ5+Hc1eM4ITqoRlVclRVcSyyuaQzmDESKHTjKfBjKHA3sZOxxe/34C9+nXa5HmJQI8PEY4vcc4WYpzN+HzGgxdJtj9jRgKzOokjOpUVnU6/8SiEfk/8+FjWcVu9wBtqA1dVEsdVDuHO03Pbw50X6DN9WDY2ccjYxKi5kW7Th33WeqqsdeR7Q2pfzxrWeTzP/D1s8GwkwIlkh72LBDuDHLOYYmMPe4x6ao0WGo0OmnUvHWqWHrXMqFpgWB1mSB2lX47RL8fplxX65Sx9cp4+uUSvXOWAvEKLvOpt+f2zoLpZXueA3KPTG1A/9icX/83q+f6COITKZq4XnOZO2Qp3Sh+5XbrC7eKT3C48wa384+yXQr5ZeJu3y0v593/gICIESwjzMseCHOKgLDImK4zKCYblDFNyjGlZZlKWGVcLjKo5htUhetQ4nWqEdjVIu+qnVXVTZ7Syx2giz9xDqllAjVnASdXEWVXPPjOXQCeK9Z+YdZydZXF4+CRKazec/jV6FFDvIMjZSZSdzg4rkzgrhwQrjySrkFSrhHSznAg7jmh7F6FOzGqL8A2ezWy300i18sg2Syk0qikzGtjjraLeZ/TSqgdp12N0qUk61TSj6igD6iRD6ghD6gjD6igjcowxOcG4nGBElhlU8wzLAsOyxJgcZ1xOMSGnngirf1ZVPSPHOCSHGZZFRuQw02tOel93hEk5znb5SyLkr2hM+To/fQhrZT0+4oePbOadm+/y9evv8rUr335UVb30dV6de1RVfXv0TW4OvEGy5PG94T/icMA8Y3KWITnPoJygRx2h3GgnwAlnm53CWk8gL3lCiDOmydBX2K2vs1tfI804T5q+sCpdXyRdXyJdX3rue+9yuVwul8vl+s2gHev5B9RuSO1yuVwul8v1q5WfVcrh0VMo01iVn1X63N+X6++n2sxkQFcxoKsY1FUM6WqCHP9nfv0P7//BFwbUj0PqH6ZE8A1JfEQn8zVJ5IZKpNDaSoATiLHGYbvjR6UZQaEVtirfCqXGjCHaDmCLZyO+T1Tbb/C8SIq9hSR7M/GOHzscX6KcTYQ5PgR51rPlK9xGep0TQoidR5hVRpTVwg6z+4mQeoE0fZQMfYpMfZ5sfZkcfY0dxhG2mJP4m/NEmkeJ16fZoS+yxZzmBSeOIGc9tWYoQ0bMakC9oOM5ohM5rZO4pFK5N7zhqXD6sTcOvcqV3ac5n36evdJKneynWpo4m7GX4zLEWeniiuzjijRxRZq4KWXclBJuSAkvSwG3VAG3XypnWsXRYUbTYm6nwYyg2YxhXlVzQuVwWGdy0Ehn1Eimy0yg0Yqm7Ilqal83qF7l51lHiLORaMePRDuADDuIAmsbGXYQmz3r2ehZS4EVQqe5gyEjjikjkTmdxJJOIcxbmb7XWsubER5eCdnOH+b58af3E+hKqSfa9Fv9OlHOi7ysN3NR+3FK+7JobGLSeFRN3WJtoMpaR+gv0OZ7rWcdGz2biLbjibNTSbGyyTNLKDWq2WM0UG+00KQ7adX9dOtxetQCfeo4Y2qZUXWMYVmhX04yIKfolzP0y3n6vSF1t9ygVV5lnzygVV6lVe7TKg9olft0ym265BYTxhkqZIh0KeZFWbN642CrbCJatlMn5VRLJnerzzxSdYa7laeokxzqJZcGyePd8nu8XVPG//KHNiJChzSwILMsyCFmZZqDapxpNcqMGuWgmmZGlpiRpUdhtTrMpFpiXM0xrKbpUSO06wEadAe1RjMVRgNFRjVpZiFBzg4uSo23lX4NW53trPP4/tLOJdcvboPHn2AnlhA7nh3WbuKsbBKtPHZZhaR4A+rdZiWJVjbR9i522inEWxmE2nEE2fGE2btIsArJNcspMmqpMJqoNlpoNHpo1gO06RE69DjdaooedZABNc+wOsWgOvoooFbHGJXjjMoJxmWFEVlmyBtSj3hD6glvSD0mZxiVs4zJGcbkLAflKMdkijmZZ1xOMS6nGZUTTHtOMiKHGZMjTMgxIqUZEcEWh5dkAy+JD+tlExvEj2/c+g7v3PiMquqZt+hOGyVBMnl/KpcxOcuYnKVfLjEoJ+lVR+lSS7SrOVr0DPv0OHlGK6nGAln6ijeIvkiKccrrNKnGGVKNs17nnvveu1wul8vlcrl+c3wl2n4/70VwuVwul8vlcv3meem3vL14l1FOt1FOt1FBj66gV1cS+IwhtTKNZwqoH4fUPx7cshpSz0kkLWb4U8fb7mwiwvGlzIpgj7WdciuSciuSUiuCCjOKCMefYMePQMeXLZ6N+Hl8yLaDKLZCSLP9Sba3kGD7sdPxZbu3onqrZz0v/gIzdH/1510ggfZuQuwCwuxSoqxmdpjdxJnDJBrTJBlzpBpHSNcn2a3PkqkvEm0ssNkaYYs5Q4C5RIR5gjh9lmDjGiHGHUL1awSYR3nR2UWOFcCsjmNex3NUJ7KikzinkvnTey/93Nbsby484HrhOS7mXqRKaune1Me8tHJOOrgqjauuSCNXpIGbUs49yeGK5HBGZTBuxDNgxNFpxtBiRtFgRtBg7mLISOGIzmBRpzNjpDBiJNFjxLPPjKbCCiPF3kys48sWN6Re5e9ZT6iziR3OZpLsrWTZwRRbYVRZkXQbsSzpVIZ1PINGHL1GLMNGPJNGIpl24Oox7mfuYVxsPq5p4OPyGj6aPsSHH35IXFwc2RkGsc6LvK228Krawg29mXPaj6PGJma8IXW88yLrPOtw1ryAZ80Lz/S+X/CsJcDZQrATSJgTQqydSJKdTpqVS5FRToVRS43RRIPRyj7dRaseoEuP06tm6FNHGFArjKtjjMpJhuQMfXKGXjlHj1yiU67SLVfpkht0yct0yh065C4t8hptcp9+ucKonGVSTrAoc8TLbmIk6akOIMHix27JoEzS+LjrO/yw8zt83PkdKiSdSsmgSnZTLZnUSDbv177B/dJa/suP/z8yU4QjMsGCHGJeZpiVSWbUGAfVKIfUKLNqmDk1xayaYFZNcEhNMS1zTKiDjKhDDKlp+vU4PXqYFt3NXt1CiVFDqllAoLODDCueJslkrvYMmRGF/OWP43jvvkY71nM/F3/bPRlQxz8RUKdZ5WSYlWSZVeSYtU+F1ElWNglWNpF2JjutErKMekqMOiqNfdQaB9in+2jVg3ToUbr1JL1qhn51iH51iDE5xrCcZFgdY0QdfyKkPsmEnKRfZumVGRZ8zjEkRxmSiwzIFYbUFYbUJYbkAqNyjgk5zaScZExWVqutx+QMsy8uMyBzFMl9Nkjvp26uvSjrWCvrWSc+rBdffGQzm8Sf3ZF5bJYg/GUbERJHtOxip6TyZmvVakj9aFb7kyH1PK3qIPv1JI16lD3qMhXqPuXqAUXqDgXqOun6NOn6DMnGSZKNk6QYK6QYK6x3op773rtcLpfL5XK5fnM896D6eS+Ay+VyuVwul+sXl5dRzA/v/wHv3de8d1+Tm1bo3pz/FQtwNtNmFHPAKKHdKKHdKKXDePbqeKX1lwqpRYT/cO9frraJD3DWf+qYUc5mqq0oasxoKow8Kowcys06qo06YuwctlslhFs5hFr5pJs51JhZFFvBZNtbybADSPEG1TscXyKcjWz4glm+v25rPL74Ojvxd5IJtDMJtvMItYvZbjUTY3YTaw6RYE6yy5gl2ThMqnGCdOMMCcYx/Kx+Nlvj+JuHCDAPE2iuEKnPE2zcYJtxj1D9JuH6W0ToDwgyLpJqjNNrRnFKJ3FeJXMqpY2fPuQL9+pG6QVe3nOJW3VX+EH397kqTVyTBq7J3lXXpZ4bUs1VqeaCquS8ymdZpzJqxNFv7KTLjKHVjGK/uZ0+I51hYweTRjyzOoVpncywkUCXuZP9ZhR7rDAybH8SbV/WrHn2VtL/0AV4NhDubCLW2UKqHUiOHUKpFUazGcO0kcSSTuOkzuC8yuKEzmBSJ1L9xIMf793XvLqrkB+2dfHD9h5+uK+NHxz5WWv+//Xej/lQAvi2+POG2sJt9aia+qjhS6b96GEBH88GNnl82OzZRIDHDz9nI2ue8Zp6ybOecCeEXVYKqVYmmWY+ZcYeqo166o39NOkDNOtuDugBuvU4fXqabjVLr1qhS12iX87TK5fpl/N0yQW65TQ9cokeuU6PvEy33PS28769Ood3ThYYlxWm5ASDcoW3cl7hJdnATx4KP3ko/N3v/3e2yAYyJZVvVb/DiYAxpuQ4N1Ja+Mf936NUUimTtNXAukay2CNViAjbJIhJOc6izDAv094geow5GWVejTCrhpiTMebUOHNqjFk14g2uh5hRvYyrbrp1H+26m1bdRYPRSplR6w2pY9hshLFRAtgqEXzt6rur+9Ta2orS+rmfj7/NAu0oYq1sEqw8dlkF3oC6jAyrkkyzmhyzljyznlSriFg7lQRrN0lWNqlWPhlWEQlmGRlmJQVGB3t0M/W6nVY9RIcao0tNeQPq2UdtvNUiQ+pRK/lhOc2wOsGQnHwUWsspRuQs3XKQdhlnJfQivXKYfrnKgFxlSC4xLBcZlXOMyjmm9UnGZYVxOc24nGZCTjMmZ6iVb7BYOffUDbU/vfcfPzXO5UVZx3/8/v/Nf/jef+Xffff/4q/e/Tv+7Tf+M5sliC0SQrjEsl0S+L1jf8aYnGVEzjMkpxiQE09VUj8dUt+lUt2hQt2jTL1CqbpFibpJsXqZPHWJXH2JNOMkqcZJttpFz33vXS6Xy+VyuVy/WZ5rUP28v3mXy+VyuVwu15f3+APkJ8PMx37yUNyw+lekwExmv1HAfqOQZqOQFqOIZqPwmV6bn1X6mS2jvyikFhFekDRe0On4WoNssnrZaHUQYJ5gi3mYHfo+GeoemfoG2foCufokhfowacYUcWYvO80WYqw6kswKGo1Kqo0ciq1gCqxAcrxBdbK9hXjH7yvXOtrj8cHHicTPicPfSWarnUGQncM2u5BIaz8xZhc7zUHizQkSjUMkGUukGMeINRbxtbrwswbZYk7gb84RYB4l0DhDkHGZEOMm2/R9wvTbhOt3iVS/w3b1u0Sp3ydG/phi+RYVRhBxcXHPtFdvH3udW3VXuN10jY8HP+aqNK4G09eljpelhmtSw2Wp45LUckHVcEFVsKQzGDPiGDB2MmjspMuIpsMoYtqIZdzYyZARw4ixkwkjkWEjnk4zhiYrkmI7kGzbn+3ORjZ9xszl31ZbPRtW51Gn2YHkWduoNSMZNOKZeiKkPqeyuKJyuCF5jBm7iHb8UKbB337v3/HR0DgfjUzw0dgUP+wf5genz67u80f3fsSHEsD7EsDX1BaqrXWUWU+3x9/o8cHPs5EtHl+2On4EOVsIcfwJc7YS6Gxm7TNcYyF2FHlGAXuMamp1PfW6kQbdzF7dSqPuoNHoYZ8xRJue5oBaoFst0qVO06pu0S/nvJWZF+mTK17X6JXrTMpxJuU4CzLHnMxzUJaZkuPMyHGm5ARDcoEVGUZE+LuHx/nJQ+Gv/9Ea/uZ3/xsZksrJkFvetsinGZPT3M1+iwLZRaEkUSTJ/G7vB1RKBoWyGxEhW41SJr/DmJxgXqaYVxPMywQLMsq8GmZODTAnQ6sB9ZwaZk4NMqf6mVfdLKh2lnQb07qJZqOcXDOXDDOXcHsHAUYk/+qtenzEn3duv8e7b77/qesyLi7uuZ+Tv21e9GzgRc8GNnj8vAF10c8qqK1KMs0qss1acs16CoxG0swS4uw0Eq1Mkqwcb0hdTIFZTYHRRK7RTonRTL3uo12P0qUm6VHT9KuD9KtZ+tUsA2reO3P6OANygX51igE5xaCcZkhOMyxn6ZMlToZOcGTrQQ6uP8+AXGFYLjIsFxiRC4zKeUblLKNyavX8HpPTNMjXKJSPKZMPOZwys/o7OVVKGJYLDMsFvjFY8lRQ/dOH8BcfrefPP/Th37zvy1+/+3dsEn/8JJAtEkyY7CRKEslSlexXcwzKCv3qOD1qmU61+Cik1jNPhNS3qVS3qFA3KVe3KVUvU6JuUKyuUaSuUqiukK8vk68vkWb0EurE4usE8aLH57mfDy6Xy+VyuVyu3wxKazekdrlcLpfL5XL9fNqxfm7I+fhD3tLgo3DhV/EenDVfrSrbX6fNHl/qzRzqzVz2mrk0mHk0GnkUmEnP9PrHH/q/bEj9w3tpxMifEyP/I1HyJ0SqPyBCfUyY/i7b9NdJVG+zW71Gtr5Nrr5Cvj5DlVohyZgh0RwiwewkztxHtW5in66h3Myh1Eyh9ImgOt32x9/56s2iXucJwcfZjq+zk81OIgF2KoF2JqFWDZHWfqLMDnaYA8SaY8QbB0k0FtllHCHQ7MPX6vG2+p4mwFxkq3mcQOMswcZVQozbhOrXCNPvEKHfI1L9gO3qnxCt/pAY+RNC9et8737hl9qvr628yd2W62RLGu81ZXFd6lmSMq5LLVeljitSx1Wp5bLUckmquSCVLOkcDhkpTBnxjBpxDBiJHNSZzOo4poxYxowdDJrRDBgx9Bs76DJiqDAftbCOssPw8axlzZqvXmv258FZ4yHQs4Htji/xtj/pdiD51jZazR0MeEPqRZ3KKbWbiyqbKyqHqyqHayqfV6SYj+79iB2i+WhxmY+WjvDR0lE+OjjPR4vLT+3zvxxcS6teR6zz6GfhGo8/azxbMNZ8uoo60NlMsOPPNieAcCeQ7U4Q0U4IoU4AL3leYt1nzH/f4PHB3wkj0Ikiy8qjzthLjdFIpdFIjdFCndHOXqObJqOfNj1Gh56iW83RJyfokwv0yRUG5SJDcpFBucSonGZKjrIskyzIQeZljjlZZFaWOCSHOeQNqg/JYc5JHzdkHzWyffWBp//5oxf429/77xRLsTfEe+wMr+R+jVSJ4ceHf5+PxxO5lbafb+55mwJJ4fK+PsrkQ8rld6iWb9Mnl1iUSRZlnAUZYUGGmFf9zKle5r3B9Jzq8/69iwXVwaI+wGHVylG9n5NqL9O6iAIrkQ32OpYGj/N//tH/y7tvvs933v7gM6/J1tZWZkeN535u/jZa6/Fhu520GlDvtvaQaVWTY9atBtRFxn6KjWbirQwSrSySrVzSrAJ2W8UUmjWUGQ1UGh1U60FK9TT79RQH9DgdepIuPU2vOkifN6QeUosMqsOMywkG5DyDcoZBOcOQnGVIzjEkF5hee51hY4UJ5zxDcmm1inpEzq9WUk+Y59ivH9Aor5Mr/5haeYduuUGPvEyHOkyS5OAvoQzJudWQ+pNB9U8fwk8eCn/5w3X8Tx/68B8++C+r7b//4uv/B3/+5k8Ik51sN1PY5Akm0ImkVx2hWx2mQy1wQM3SoqfZpye8IfVNKtUNKtR1ytXLlKmrlOgrFKvLFKnLFKpL5OsL5Onz5OlzxNq7ibZTibR3EWrHsdkJxdcJxuN5CWfNV+tBNJfL5XK5XC7XV4cbUrtcLpfL5XK5Ppd2rGcKNZ9sPfmraHe6yfFjk8fvua/H85BpxVFlZlJtZlJtZlFjZlFrZpNjJTzT69+7r3/ubOPPq6I+Ozjq3Kau1AAAIABJREFUDan/jTek/n3C1Q+9IfXXSFJvk61eI0/dpkBdoVSdY486RZpxkFRjhBSzmxyjlU7dwl6jgiojlz1mCpVWCCVWMPl2IMHOV2/O+IueLd6QOoJNTgx+TvxqNXWwVUKoVUmEuY8os50Ys5c4Y5p4Y55Qc4hN1gH8rD42W6NsMQ8SYC6x1TxJkHGBYOM624xXCNVvEK6/SYR+n0j1Q6LUPyVa/Zgd8q8I1W+urv+zhtQffvghr7S/zG5JJk0SOZy7SILs4PWwSa5JLVellqtSw1Wp4YpUc17KOaKzWdS7OaQTGNKFTKgqxlUDA7qaDl1Gt1FAq7GHerOICqOUUrOAQjOTZKuAACeWACeSzU4wm5yt+DlBbPQEsP639Pp8bI1nDWs9L7LOs5Zdtj8VVjhNZhSd5k6WdRqnvSH1NZXLBZXDDSngnhQjIiSI5gdnz/OD8xcfOXGKH5w+96lrc62xjS12Fhudpyt1fTwb8PVsXA2pn6yijnACiXKCibG3sdMOJd4OJ9GOIMoJZr1n/RPH2Iivx5cgJ4ptTiw7rVRKjD3U62bqjBb2Gu00GT3s1wN0qoP0qHkG1AmG1ArD6lHV6IBcZlqOMi/zLMsUCzLDrMyxIHMsyDxzssjcEyH1eenhruzlurTyitRyXrrokerV3yl//Y3/RI7kMCLnnnJAJvnjY3/E3fxGpuQEU3Kcg7JMrwyxR75LufwOFfIBVfId6uUbtMldJuQwizLMovSxIN3Mq07mVDdzqo9Z1eOtoO5iQR1gUbeyrPZzTDeyouq4qCq5IwVc2tX1zNfnTx4Kyvz7BdX2b/HDWb+odR5fNng2k2FVkm3WkmXWkGPWkWfuJd9opMjYR4nRQqnRRpZZyS4rmxQrj3SrkEyzhByzgjxzD8XmXqqMTqqMYerVMq36EJ16ih51kF41S7+aZ1AtMKQWGVGHGZNj9MsVBuQc/XKJAbnkrZa+SL8cY0COM+k5z6Bc9gbUP6ukbtWvscfzAyqcj2g0X6NTLtMlV2mXM+xTS7TpKbrVPKOe4wzImadC6mG58Klq6p88FP7Tx/8Pa2UD62UT//q7ftxqaqNFXqNSHyPM3vXUubXLyuOAmqVVHaRZT9Gkx6nXB6lS16hUV6lQVyhXVyhVlyjVFynWFyjS5ynU58nXZ8nTZ8jVp4mzsoix09huJxFuxxPi7CDQ2Y6/E4avE8xLHl+3ytrlcrlcLpfL9SnPpe338/6mXS6Xy+VyuVzPprW19ZmCzcdzRHNSChD55VZTv+hZR7ATwhYngE0eP3w8m577uvy6bPJspMxMo8xMp9xMp8LMoMLMoNLcjd8zrsN79/UzzTd+vI+Pb3g/Dqmj5U/Zrv4Zker3CFcfEaq/wzb9FinqLfLUAwrVbYrVVSrUeQr0MXYbB9ltjJJhdNOsu2jT+6g3yqgzcmkww6mxQqmwQgh3vpo3q1/0bOElTxDrPWFsdKLwdWLZ4uxaraYOtnMIsQsItUsIt8oJtyrY5MTgeLbieIJwPCGsdTJ5yc5lk9X5KLQ2RwgxXmabcY8w/Rbh+ttE6N9hu/pHRKkfEaP+OTvkf2CtuZu4uLgvHVK/c+Ft0mQXyRJPouwkVqK5E17HBWnhsIyzIn2sSC+zMsuEGqdPzdKlZuhUkzTrCXrUMP36AL26hW69jw69lzajhmZjD01GGfVmEUVGLXFWHhF2PKHODoKdKLY64WxxQtjk2coGb1Wv65FAzwYinE3strdSbAVTY4XRY8bQYEaQYwVRaUVQoyMQET5efsD3b9/l+3fv8f1X7vGDazf4/o2bT1Xmiginhney2d7Ni57Ap77WRm9I/WSr721OAGHOViK9VdQ77G3E2mEk2OEk2ZGk2NtJs6PZbcWQbscQ6gTh59lMlJ1EjJVGjJVOrJVNlllJtbGfFt1PmxqhW83Tp5YYVMsMqmMMqRNMqwWm1SKLMsWsLDIv8yzIHPOywIIcYlFmmZd55p8Iqc9JN29IOW9IObekievSzCkZ4KQMcEIGCZWtBEsQrTLBsJz/hHP8yak/Xp1vPSknmJVF5mSBKvkuFfI9KuUD9sh3qZd3vN6mV06yoPqYl27mVAeHVCeHngio59QBFlQri3o/y6qRo7qOM6qSGyqHVyWfD1ISnjmkFhE2GGvxrHnhU+eGrxPCJieIUDuBYHsnW51owu1kQpw4wu0kgpwdbHHC8fFsfe7n8W+aDR4/Nnr8ibSTyDD3kGvupdhopthspthopcRoocxoo9xop8CsI3m11XcRWWYpOWYF+WYVRWYtJUYD1bqdZj1HvV6hTR2nVx2iX815A+olhtVhhtURhmSFYW/l9GOP2npfZFBOMygnmbAfV1I/+u9t8ipV8h41xnepe+EDDqx9m3Y5T4dcoknNUad7adRDtOopOtQCXeoofXLKG1SfXw2pAyTsc2++/W8f/TfutLTQLK/TIq/RIq9RqI9+at38nTAKzabVKuo6Pc0edZlKdYkKdZEydYFSdZ5ifZZifYZCfZoCfYp8vUKePkmuPs4us4oddjpRdgoRdiKhdixBTjQBTjibnRA2eray3rP5uZ8jLpfL5XK5XK6vnl97UP28v2GXy+VyuVwu1xdTWj9z9e3jkPrxB75fZqvTYGcbYU44QU4wAU4gWzz++Ho24+vZzIZ/4IF1kh1FoZVMoZVMkZVCsZVCiZVKqZmGr2fjMx0jN63wC4OVJ/fwyX18QacSbNz1tvr+XcL0+2zT7xCiH5CmXqdQvUqJukm5ukyDXCRXHyFHHyLHGKNeD9Krutmn69hnlNFk5LLfjGCvGUaUs4m1nk+HN18Vaz1bWefZho8TySZnB35OPFucJALstNWgOsYqIc4sI9bKJtTZxHbHlx3OZuIdf5LsraTbgWTbwRRY20iw/UmyA0i1t5JvFlFkllJqVrJXLbJPHaPNG0xcTO/nr+/92ZcOqT/88EMCZDOJspM/Pv2Q6fAVeuQ6B+UIM3KEGVlmWpaZkmUG1CR9aoxOPUS77qdLTTOkuhnQHfTrVnr1frp0Ix26jlajimajghqzhiSzhhg7me12AmH2TkKcaAKdCPydbfh6AvHx+LPO4/vc9+6rYotnHcGODxl2AMVWCI1mBFVmKNm2P0XWVkKdDeRnlfKff/8EP3n49H5///U3+P6du59uwf9qAxudT3dQeHoe9WaCvSH1k62+H1VRh5FoR5BsbyfVjiLdjqHQSqTUSqbCTCXPSiTBiiXeyiLJKiTdLKXYaKFGD9CgB+lQk/Spg/SrOQbUEmNqhoNqhDk1wbyaYl6mmZNDTMsRFmWWZZlhSWZXK6nnZYGDsswVaeOelPC6VPCmVHBN2jgt/ZyRPo6pHo7LACdliGnp8rZMPu91gSFvSJ0lqUzJce9s6yPMyQJzssgBeYUK+YA98j5V8h718g418i1q5BvUytdpVgcZ1vUcVB3MqAPMqG4mdDtDRgv9uoluo552o5Jeo5y9ZjJDRgLjRiL3JYc/GAz5UiG1iFCjR6kwBmhTR2jSc9TpCSqNQUqMLvLMZjLNelKtShKsQmLsTCLsZIKdWPydCDZ5gnjpt7xDwZex3uOLj2cLvp6tbHaC2WGlk23Wk2s2UGy0sMfopEb3UWX0U2UMUmV0k2Llrbb6zjLLyDUrKTCrKTLrKDUaqTD2sVf30KGWOKBW6FRH6VfzDKkl70MaJxlUpxmRFe9c6bP0yVUGV9t6X2JILjAoK4xbFxhSl2iXV9gr71Av36ROvknn2tcZ9bnFyPpbtMs56vU0lcYBaowuGvUQ5UYbbWqeDrVMtzpOn5xhSF9gSJ2jX07/3JtvP30I++UNmuUNmuV19skD9soDso2Dn7mGm51t5Jq11OpJ9qjzVKpzVKizlKkzlKjTlOhTFOmTFOqTFOjj5Olj5Oqj5OhlUoy2T4XUwU4MW51Itjih+HqC2ODxf+7nicvlcrlcLpfrq+nXGlQ/72/W5XK5XC6Xy/XzZWd9cZvvz2oR/Vh2xi8npF7n8SHW3sl2ezthTjjbnFCCnGACnSCCnODnvk6/ajlWAjlWIrleedYu8q1dFFjPNo/aWPPpD/qft3ePA+onW4dqx1o9zgtOAi848WwxFwg27rJb3adM3aVSXadKXaBJnaVQH6ZIz1ClRxlVQ3TpVtp0LW26jBYjhwNmJLG2L1uddfh5Xnru6/t5XvT4s84TzAYn3FtNvXO17XeAnUaMlUe8VUi8tZsYZzMJtj+pdiBZ3lC61AqnyoqkwYymxdxBpxlLn5HAqLGLaZ3CvE7jiM5gRWVxXuVwVeVzSwq5J8W8l5L8TJXvn7WPYRLCN4ZKaJCvUS/vMCNHmfaakiNMyBJDaopeNUa3HqZTTTGoJhhRPQypTgZ1G326mR7dRJeup1NX02g0kmE2ssvKJNnKZJeVTrgdS4gTTZATib8T6m357f9b3/L7k8KdjaTb/hTbQbSakd5W94FUWsFk2wEYaxxWupdWHwz5eQ+QiAhV6QNscGKe+hqfN4861Nvqe7sTTIwTQqy31fcuO+KJKuodFFtJlFmpVJrp1Ji7qTezaDL2UGvUUGnsp9booUkP0awn2a8m6dSDDKl+JtQgU2qYGTXKITXBnJpmTs2wKNMsy5S3mnqeJZll0dvy+5QM8kAqeU0qeV0quCe13JNazkjfqqPSxzHp56QMsSyTDK+G04+rUy8wJOfolj6W5CCHZJk5WfRWaS8yLcdpl7tUyXeplu94Q+pHAXWdvE2dvEG9Ok236uGgamVatTKqmxjU++g06thvVlJiZpBsJeDvBDy11pkpP2un/CzX5N88LGBALtOtztCmjrJPz1Onp9hjDFFqdJNvtpBp7vWG1EXssLOItFMIceIIcCLZ5AlmnVt5+sw2ePzY5AnAzwnC39nGTms3uWYDBWYTReZ+SoxWKo0umvQI+/U4DXqKEqOTTKuCTG8VdZ65h0KzhmKznjKjiUpjP/W6mwN6kl61QLucpludZlAdZViOM6xOMCIrq0blNP1yZTWkfmxyzQrdcp4W/Tr75E2a5G1a5T7tco/hdbcY23iLkQ23qJcJDmxqpcropE73Uma0UG500KwPcUAt0qGW6ZML9Msl+uUS++Uaf3jvbz/35tsuqaRJ3ma/N6BukAfUyz1q1R0yjcnPXcsoO4dKdYoKdYpytUKpOkmJPkGxPk6hPkaBPkq+PkKucZgcY4ksY5Fks9kbUid/dkjtBLPRE8A69/eEy+VyuVwul+tzKK3dkNrlcrlcLpfL9exV1E8GZE/Opc7PKv2lvI8YO4ZEO4Gd9k6i7Wi229uJcCKIdCJ50bPuua/Tr9IGzwbSrVgyrFh2W7FkWnFkWnFkWfFkWvHPvpemwd88LFjdo08G0Z+1fyJfPFt8QtfSphZoU/M0qnNU65OU6QXKjSn61Cjjqpdu3Ui33kO3UUSnkckuezMRjg/hjs9XOqQ21jyupg5hgxOxGlRvdhKItDPYYWeSYOWyww4lztlCkr2VDDuIXDuEYiuUCiuCWnM7TWY0beZOuo04Bo1Exo0kDuoUFnQ6R/VuTqksLqhcrql8bntD6ntS/KVD6sd794Ks4VujReyVd2iW15iWY96Q+hhTcoxxmWNATdGvxulVw/SpRcbUAKOqhxHdyZA+wIBupk830q/30q5byDU6yTTLyTLz2W3lkGxlEG8nP1VJ/TikdiupPy3e9iPPCmSfGU67GUmDGUqDGUqzGUac7fup6/CTP1sfX7OZKULN7jF8nZSnjv/JkPrJedSRThBRTvBntPqOIt2OpsBbRV1pplFtZlBnZtJg5rDPyOOAUU6H0UiXbqZHH6Bd99GieuhSo/SrScbUKNNqmBk1thpSL6pplmSaBTnk9ajl96LMcU76uKOquCdVPJA9vCaVPJAKrsgBzkkPZ6WPYzLGkurlmPSxLFP0yjWG5OKnDMsFDslhjsikd871YwvMyDGm5Tj18k2q5V1qnwio6+VNGuQNGuQBDXKPJjXKoK5hTO9jQNex3yij1MwhxYon1Alh/Se6VSit+a8Pf/RzHyp47O8eHuejez/6wpA6y9xLqrWHRKuIHXY2kXYq22w3pP5FbPBsfiqkDnQiSLRyKfK2+i4zDlBpdFGtB6jTI+xXkzSrCUrNLoqMdvLNevK9VdQlRgPlxj4qjWb26h5a9CjtepJetcyArNCvTjMixxmVk4zKyhNOM+adG90vV+mVG/TJdQaty4yvOUOfcZMOucsBuUeX3KFLbjO+6RaD619hJuo+r5Z9wHT4NDVGD6VGM1lmDXv1GPv0DC1qlja1QK9colcu0yuXKJV3iJUfkaQ+piQji6aMKE6nvE+3vLyqRe6wV16jSe6xV16hVt2hWt2kSl0nwxj97LV0otlmVZNsDFCqj1Kqj1CslynShynUS+TrRfKMBXKMOXKMWTKNQ6QZfd6Z1MlE2AnekDr6UyG12/Lb5XK5XC6Xy/XzuCG1y+VyuVwul4v37j97q+9PVuKKCNlZ1t/7PWz0+JJpZZBiJbPLTiTejmOnvZNYO5Ytn6hwe5Lt+WrOOv6ytjvbSLajSbajSbFjSLF3kGrvIM3eyQ47/Evv59Lg8dXA65NB9dLg8af2MjNFsKy4n3vM4yqHE16XpYguo5JG3U2b7uCQGmRAtzKo6xkwyuk38ii1golzfElw/Ah3fNj8FQ+pH82mDmSdZ9tTQXWEnUSMnUaUvZ0ox484ZwvJT4XUYVRaEdSZ29lnxnDA3EnPJ0LqRZ3OMb2b0yqbi58IqR9XUn9RCPZkQP3ktfcfP/hb6uSbDMl5b0j9KKCelmOMqDkG1RQDapw+NcOImmZCDTCuehlVnYzoAwzpZkbVfoZ1AzXeua2FZil5ZhFZVi6p1m4S7RR22Aluu+9nFOv40mCG0m1EMWnspNUMp9uMZNCIYnbUeOp6fHIvPU9ck48fGvFxdrLmifnfPt551J8XUj+eRx3nbfWdZEc+0ep7F2VWCnu8VdR7zSyajFyajXzajXK6jD30GjUM6SZGdTPDup0u1UunGmZIzTCqpplRkxxS48ypKRbUNAty0BtQP2rzPStLLMg8d2Qvr0gdd6Wa+1LF67KHq9LGeenmknRwSvo5t/EAs04n81Y3p1/qZ27tIoNykSG5xKBcZFAueIPqCxyUZY7KBHOy6J1H/TikfvRQxoicpUa+Ta18kzp5h73yNg3yJo3yGo1yn0Z5hUa5w149QLWZR4NRTrmZR5aZQbwdQ7gT+qmQenbUWH1w4LMeKvjkNam0JtCJYasTRYnRTYHZSp2eZI8xRInR9QUh9XZ8nRA3pP4SHofUm51gApxQgpwItjnRFJutlBoHqDA62GN0Ua17qNWDNOpx9ukZKow2GnU/jXqIaj1OudFNmbfVd5XRSoPupU2P064n6VLz9KkjjMgKfXKRETnhDadPeT0KqUflHK3yGp1yh31ynPGt52gyZxnYeIWRDRfpkLt0yh16rVtMBL7C6fzblEsLN4vbmA49Tb3up8BsoMroo06P0Kgn2KdnaFWH6ZZLq9LkIyLl3xIp/5YI+Qsi5S8pko/olhtPaZZb1KlHAXWNukWVusEedZUKdYlUc+BTa7neiSTILiHILiXKaiTTGKVIz1Oo58nXs+TpQ+QaB8k2ZsgypthtTJJhTjwVUm9zdhLkRLPViVht9+3jVlK7XC6Xy+Vyub6Adiw3pHa5XC6Xy+X6bfes7Uwf36xfGjz+VNDyy3gPydYucq1sdlvppFmppFjJpFhJBDpBn/uaFzyBz33tfhle8qwjzo4k3ivB3k6ivZ1ddhRJdjRRzrYvfcy//HHcagj2eJ/+9b1/z3uDuVxLaefDwX+6+oG9OO0I64z3sJ3kzz3eWZXPOZXPWZXPBSlhVOczbORxQWVzTuWyrNM5pHOZ06nUWNsos4LIsgOId3yJdDYS6FnPJs/a577WP8+LHn9e8gSx3rMNHycCH2c7YXY8oU4oYc4moh0/4m1/Uuyt7LaDyLO2UWKFsceKoM6MeiKkjmfocyqpH7f7vukNqX88+NYXhmCfbAX9yVniO2UHk2qWITnjnUV9nAk5yrCaYVhNMqTGGFUHmVJDTKp+JlQPY6qDUdXGuGplQu2nUfexx2ihwqii1Cyn0Cwmx8ojw8oiyUolzt5FoBPBFjek/rk2eV4iyLOBAiuQQSOaQzqOBR3HsBHNpBFDtu3PW4Plq/v35F7+zcMC/uW9//0zH/zxeNf6s0LqbU7AUyH1Z82jzrBjyLPiKbdSqDLTqV2tos6l1Sig3Sii26iiT9cwoOsZ1fuZ0G1MqXaGVQvDqpth9f+zd9/BWeX5ved/4YRHRAlJCOWMkBCSkIQAkSSUkABloZxRzgnlLHJsYtO5G+g03eMxE2zfa3vsubb32ubuLd+6DrVbW+WtLe/OLW/V3ZqqrfvX1nv/QNIATTN0T7eZ6Tl/vErAE885TxDn8/t+v910y1MMimFOyQHGZD9jcnC1knpK9DAvTnJR1DyupBZF3BX5vCGOcV2Ucl7Uc0HUcX3LKVpEEe2ihC5RRq+oIF0k02FcoF1fol1dokVcoGU5oG4TF+gR80yLHsbE4FPV1ANimgExw4CYpkG8RqH4kEJxnyLxASXiHUrEW5SKu5SK2xSLG+TL18hUw4RZCYRbIaSaicSb0UTYoXi4PL9wPF/mhMdKSL3e+uLnm7cdjJcdTJJxhHgzw2n3/Q16HFL7PRFSRxBsR5FkHCZH15Kr6zmqGzmumilQLRSpNopVO7m6lmxdQYE+SYXqpFL2USLHyFcDHNcNlKiTVKteamU/DXKIJjlGi5yiXczTKs7TKRboEot0LYfUneIMHeIsZWKUy0Un+azvHMkinz2ihBKvQa7l1HPx0EmmYoY5t/c+14/eJ1dUkytquLq/nkLVzGFdRq5qIlc3cly1Uag6KVY9VIlFasWFVcniIZHiH4gU/0i4+DvCxX/hsPghDeIa9U/YaRzlmLzBMXmdo/IaefIqR+QlcuQ5stRpEo3Gpz+37Hh8rYP4Wofws9Lwt9KJMPPZpZs5qPo4oHtJ1d2k6i726E526w5SjFZizDQirZ2EOSG1w+FwOBwOh+PX8K3Pp37VG+hwOBwOh8PheLFfFVI/GaasBGorP7+JedRBdjDZRgbpxkEOmvvYZ+4l1dzDDuvLq3vdXH6sc321CuPfVEG2H9usELZZIURboURbocRYYWy3wom1wtlif/XgolzmI4Rgf1La6i/mN5LeYkhMMiQmSRUHsGQ+6/UDNujP2aB+jJvZ+KX3d0mmc1ke5qrMYEpmMaAyWJQHuSVSOSuTOCOTWFCJqy2Os81AUi1fdlqbibY9CbHd8fkNr6bWbr8Mqje4gtjoCibQDiPA5UGY7UmUvXk1pN77gpC6QcfSouPo0jufmkk9L/dyRu6jXSdwxAxHuz0/BHuZDgZPBtvF4gS9Ypg+McygGGFAjNAtGylVXbSoCurkJAOyg37ZSp9splc20CNr6Ze1DMoKquQgJbqeUl3MUX2MHOMIh40MDpiH2GumkmTuYocVz1YrBh87aDmk9sFyW/PKj9dvko2utQS43Im0PdlhbSbTDGJM7WBBJbAkExhV2zknY/hYBLNdPH3sr7Z+RIV4mwrxNgnrCr/0Mb5OSP14HvU2Us0YDpsJy62+Uykx9lOuDz0RUmdyUh2nTRXRpcroVZX0qxq6ZTVdspoeWUevbHnc9lsMMSxOLQfUg0yKbubESebESebFSS6Jas6JJl4XBdwWxZwXdZwWJ5kWfVzbdokmkU+LKORi+CluHF7k0uFLdFoXaTcu0q4vcVKc56Q4T6s8T4u4SJs4z5ToYVZ0LAfU46szqR8H1VMMiinqxHWKxD2KxfuUiLcpFW9QLO5QKK5zXF4lV57jiFwkU00TZqXj4drEViuMKDucTc9bdGGk4BL/g1Otk08F0k8uEln5nPVwub/U62SDazNb7HCC7VjCrUSC7Fi2LIfU651A7yX3oSceLh+8XH742IH42aGrIXWYFcMRXUeebuSYbiZftVC4HFCXqE7KVBf7jSMc1kUUqJOUq25qZT+1coRqOU2pnKJGjlAnB2iQQzTKUZrlBC1ymnYxz0lx+YmA+jQnxRXKxHuUiPukiW5iRBo7RCbJ4jgDuy8xl/EO0/vf4uyJe4SKaLaKOBqC+8kXjRSKk2TpcjJ1FRm6khxdz1HdzHHVSpEaoEqep0qeo1qeo1KeZ6v8cyLFfyVS/D1h8m8Ik39Lkvjpcjh9lXpxlTpxhXpxhVJxhTx5lVx5mSPyIjnyPFnqDJlqkcNqlgSjdnV/utvb2Gyn4GPvYYud+pi1ny3WfqKNYvbqVvbqNvboVlL0SXYZzSQbTcSauYRb8YRasQTZ0QTYW/G1w9lsBy+H1FuckNrhcDgcDofD8VK+1aD6VW+cw+FwOBwOh+PFXlTF+aIT899UFXWMFUOekUO2kUGmkU66cZDDxqHnXneNyx9Pazfu9g7Wu8Jf+b77da11rSPMDiR8WYQdRKQdRKQdzFY7mCgrhHVfMdwt1kfpkU30yxZ+2PpDpFIIIbggqhkSk1wU1bwrDrJe32eD+pwN6idsVH/KRvVXuJnPn1l5Q2RyU2RxS2QxJ3MYVdm8KfZzU+7hikzhgkxmSsZzUm9dDakPWn6kWD7ssL2JtDcR4NrIlt+C2eJrXT6sdfmyxuWNj2sjAfbjkHrbc0LqlXbfKzOpK41o6nUsJ3UcnTqBPp3IkEpmVKWQZgYTZj9drSkN/VTgvDJv+nlzxJ+8fOXvntKiUzbRI8boF2MMiHH6xThtOoVmI5STRhjdKpcRdYB2WU+brKVTNtMrT3JKVtMiO6lWTdSocip0CSU6nyPGETKNTNKMlZA6eTmkjmazHYinM2f0Oa+ZNQTY7kTYnuywN5Ni+XLIDKTMCGdcxXFFJnNe7uQ9EclHIoR7MpCO3UeZaJ9HKoVUinLxFmXidYrFjS8SkcMgAAAgAElEQVR9HMvN7Qszqb9KSH3AjCXbSKTQSKXUOECFPkS1TqdOZ9Cgs1ZD6k5VQq+qol/VMCDr6Zd19Mg6+mQjA7KZQdnKsOxlWJxiQEwyKbqYFS3Mi5blauparopKXhPlXBB1LIlWJsUATeIS76feoF4c4/L2cS5tHeXjyx8w6nuWTvsSHdZl2s1LtBmXOSnP0yzO0SjO0CbOMSV6lquph1crqfvFDINimsHlkHpIjFIsPqBEvEuJeIcicZd8eY3j8hJH5Xly5RK5coFcNUOmGiPOKEe72Xi4PPB8Jkwz7ERc8l9xif+BS/wP/uDu//eF7hT/8kjw47s/Zbjz6y/Wcrk2YLvWs8HlzZrvyPiKfwsrldQrIXWgHUGIvY0wazu7jRyO6iby1UkKVBtFTwTUJ1QPeap9dR71UV1FsTpJteynSY7QKsdoFfPUiyUa5ARNcoSTyyF1q5yhQyxwUlyiRVymU5ymXLxDlvgR2eKHzB38D0SLg2RuqeJS3T1O57/HVNp7nKn8iPfPfsQ7sw94c+weMSKJnHVlHFHVZOtqDhhFpOtysnUtR3QDebqJEjlDuTxDhTxDhTxLnjzDVvknRIq/I1L8F0LlXxAq/5JI8Yh6cYU6cfkpWbqFHHmeHHmBbPW4gjpTLZGh5klX0xxS48QZlWg3mw12OJ52PF52Al72TrztJLztXWy2U9hs78bH3sNW8xi7dD3Juo5ko5adRg0xZtYT86i34W9HssUOY7MdjKfLH3en44bD4XA4HA6H4yv41oLqV71hDofD4XA4HI4X+8mbf/5UCPZk9e2TIfWzwdlE5+I38vjH9BEKdB7H9BFyjWxyjWy8n5jDusLDjsPHSsfL2ouHHcc6VxhrXH6vfP/9OjbbXgTZvsv8CLb9CLH9CbX9CbMDCLcDWf8Vgt1kcyetqoZ2WUeXbKRM569e9q5I5ZIo5x2xl7fEfsLVPTaoH7FR/Snu8n/CXf5nPOQ/fOE+T+4u447I5o7I5ro4wqI8xm1xiDdFKrfFHm7I3ZyRiYyoWFp1FKVGKMfMIDLMAPZZviRam9lhe7HN9iTM9sDdtfa5z32day1erg3Ybq5XflxWj49r4xOV1I9nUu98Yib1YTOEHDOM42YkxUYUFUY0tcZ2GvUOWnQcKZY/gfbzg6cyy6BIyqcWgDy5IORfH83+yv9snTAC6JItdItp+sQUfcs/u3QEXTqCQR3JGRXHoopjXsUxreKYUYksyHRK5SJlqoNKVU+VqqBKFVOm88kzjpBlZHLIOETqSkhtxhFlReNnBzutvl/Aw7WOONuHg1YAOWYIhUY4lcZWzsidPBDb+ESE86kIY1r5ot1sJjoXObArnR+8mc4J4zaF8irH5QUizcwXPo7t5obLbQ0bXBvYbHvia3u/dEidZsaRZySvhtQ1+jD1OpMmnU2ryqddFdKlSuhVFQyoGgZlPcOykT5ZT/9qSN3CsGxjWpYzJ8uZEU1MiD6mRBfzooUF0cIVUc0FUcd5Uc+M6KVNnOO1xHIqRQ5Xk6e5Ej/JpegxvnfrPqOBF+hcc4kOtyt0uK7Qbl2m3bpMiz5P34ZbNIlznBKjTIsexpdbfg+vhtRTyyYZFBM0iosUibcpFK9TKG9RIK9xTF7guDzHMbnEUTVHnprmiBrnkO5ju1GIhx2K5eb29D6W/xWX/N9xif8bl/h/kWLnF74X//XRLNL49buJOL46d5f3MzOpVyqptxNpxXFcn6RAtVKo2ilWnZQuB9Tlso88VUOaLuewUUCWLqFA1VKqmqlS3TTLcdrFLF1ihjaxRKM4R5NcoEVO0SZmaRdztIsFGsU12sUCGeInZIkfky1+xOv1J4gS+7ja+oDLjfeZPfaAu7Of8uD6p3xw4WPeW/yQN8fvc6fnfT648DHrhDu7jTz2GQWkGWVk6EqydA05up4iOUmpXKJMLlIml9ivZomUf0Sk+J+JFP+ZEPlTQuSfESL/jCLxDrXiErXiIrXiIjXiArXiIoXy7BPh9MJyQD3DITXBQTXKfj3MdqP08f60t+FhR7PJjmGTvZ1N9g422TueCq8DrH1Em8dIMMqIN8rYbhwl1NqxWkW90urb2w5kk8sPd5eP813hcDgcDofD4fhKnJDa4XA4HA6H43fQROciQgj++6OffmnF9LMO7s74Rh7bz/anQpdQqgso1scp1MeIsWK+cD0PO4EAs4AtVibeyyH1Bnsra11Br3z//Tq2uLzZ4tqMr70ZX9sHP9sHf3sL/vYWAm1fAmzfl76vnWYc9eoEDaqcZlVFu6olyH68f+Jsk7fEbiZFHxdFMR9JfyqNWDaqP2aj+svlgPof8RD/zBpjFO32y1WsK2HMStVgfVIJ/7H1bd4R+3hDpHJV7GJOxTOmdtCroqk0wig0Q8gxAzls+nPA8iXQdsfP/vKwfY1rDQG2B34uDza7NuL5G1Jx7e3agL/LnRDbk622N9ttHxIsX1Isf/ZZQaSbIWSbYRw1IygwIikxothh+RBvbXnh/eZYJucNzZKhebttjn959Lhl8JMh9ZOt9Z/X5vvz5DDqjCA6ZTtdYp5uMU+PmKdftjOotzKkt3JaxnBZ7uSC3Mk5mcg5uYvrchcdspMmVU2XyqJRp1FuHKBA53LcyCTLyOGQcYh9xn5SzT0km0nssOKIsqPwdPnh7lRR/0o+rg0cMgMoN7bSqKNZUFHcE5F8KiL5nojgQ7GD2NjYpzpYpIp2iu3L1HpeJltNf63HXetaxzrXejbbnoTb/my1A58bUmeY8Rw3dlOh06hZrqJu0tm0qCN0qEK6VSl9qoIBVc2QqmNYNjIoGxmQTQzKZvplBf3qGJOyjDlZzoKsYFFUMieamBOtLIlmzosGzolGzot6msUxPjqexie5b3N9/xzXds9wNWmK28fP8kbNFfo2XaZr/RW61l6hc81V2t2uPA6s3S7Tv/EWvRsX6RXzjImhJ1p+P55JvRJQD4gJ+sUY/eIUdWKMQnGbQnmdQnmNQnmJAnmWfLXAcTXLMTXBUTXKQd3NbuMkyUYd/lbi6n60jGvY6hG2/Edc8p+x9ffRbjb7Uk0m2ufZqxTdQvAPQtDrhNSvxEaXF5tcW/C2A9hiB+NvhxNkbyXMiiHS2kGqcZQC3UaR6qBEdVOmeihXvVTIPirlAGm6lAxdS7au5aiuokg1ckK1UqW6aBETtIkZOsU83WKOHjFHp5hfDqjnaRcLdIpFokU6+8VVMsVPmM0c5E8X/okbvR9yrf0Br099ysOHD/n07c/56Pb3uH/lE95b+pA3x+7xzswDHj58yOsj9+ndlU2qcZyDRjFpRhmHdQU56iRFcp4iObdsnjg9SoT8ayLl3xApHhEs/5Bg+UcEy39HpviMGnGBGnGeanGeanmOanGOUjlOmJlBhprnsJolXU2TpiY5qMbYr0fYpwfZq3uJNr58xMDzwustVjIRZgYxxlFCrO0EPVNFvTKP2um44XA4HA6Hw+H4qpRtOiG1w+FwOBwOx++iz95Uz21l+rzQ+pusHMszsqlRJ6hSpZTrYuKsHU9dvsHeir95jBCz6omQeh+b7CQ22ttZ5wrDzfXLIHe9y51NLm8SbPOV79NfxXZbg6drE56uTXi5PPF2eeLt8mKzywsflzdbXN542pte6r622L5U6EIqdCE1qoR6dYJjRvbq5bG2yesimWnRwQPpx+dKUmwaj/eZfgsP+Q94iH9mk/hvZO/6wxe2fxdC8PNHafx5ayBvir1ckIksqASmVTzDajs1RjjlRhhFRghRtieRL7ENAbYH4bYXIbYnAbYHW1zuvxFBtZdrA74ud4LtTUTYXsQsh9TJlj97l6up080Qwm0vIu2Xm71ZZpn0mAYdpsGIaTCpI7je+sGXtvR+3vvw95LCeEfEMawi6JJddIolusRpusQio/IgE2ob8yqaazKO12QiV2USF2USt2QiI7KeQVnMsDpKn8qlQ2VQq/dQbiRTZOwkz9hBhhnNfjOSaOtx2/lg249AO5B1Lg9nFvVXEGi7M6oieV1G8raM5EOxle+JSP6qdfMX3ltXuj+lM+J9MsU4aXKIEGvvN/Y8Nro24u7aSLC9hQQrgsNmPFnmTop0KrU6g2aVQ7POoVXl0qmK6FYl9KoTDKpqhmQdw7KBU7KZYXmSfllNrzrKgDrOKVnEjCxnQVSyKCo5I6o4K6o4I+o4Jxo4JxoYFnkcFfs5Lg5SIA5xI22B1/bNcS1lhk9eu8+N3PP0bblBj/tVujdepWv9VTrXXaVz7RU6116h2+MapwLG6RELjIkRpkUPo8stv1eqqAfEOANijAExSr8YoVs+bplcIK+SLy9SJC5RKE9ToObJV9PkqwmOqxEyVTd7dBOJRjUJxgnCzTRMY5atgT/Cfc3fEhf+3wj1+TvSdo9xKDVrdX/2GZr/LCV/IyVty5+jjn9bG5ZDai+XPz52EH52GIF2JKFWNBFWLFFWwnIVdRelqpsy1Uu5ehxQV8lB8lUnmbqJHN1Erm6iSHVQprqpVP20yEnaxDQdYpZOMUvX8gKgbrFIl1ikQyywuK0LHxGOr4jiP772z/zlpf+NUJHIzf6PePv850+9tz9+4zPuX/2E9xY/5P0zH/Hw4UPuXf2U6y3vkSgO05uUS6qRzwGjiENGKXlqmONyinw5Tb6c5riaJlYPECH/ggj5V4TLnxGkHhKkfkiQ+hEH5LtUy3NUybNUyTPLTlMlzxBn5pCmJklTkxxS4xxUoxzQp9inh0jV/ezRPaTodqLMY1/5GPhZyQTYW/G3I/GzI5wqaofD4XA4HA7HN+Ibb/v9qjfI4XA4HA6Hw/GrxdruRIk1T/0i97zqzW+qxbd2swm0g2hV9TSpGhpUFblG1lOXb7Ey2Wr0EGG0EGJWEmgW4mcdwcdKw8vejftyNbW3vQ1fextBdghbbD82uV4uLPxN5OHywMPlwabl8Nrd5f5StyvSeRTpPEr1Mcp1AdWqBH/bf/XyQtPgUyU5L/J4W/rypvTlrlKrl68xB9kkfk5O0kN+fPenzw2onw2qf3z3p+QKPy7JJM4uB9UTagdtOopE6+UrqNa71rLd3kK07UOk7U2o7UWgvek3Iqj2dK1ni2sjQfYmwm0vttrexNiPK6X9bXcCvqSV9/PssC3KLJMiyyTfMqm2DFqNcFrFAm1iET8R+tz/UP3ro9nV1t8ZIp67Yh/viXjeF/Gck9volr10iHN0iHN0irNMyTQWVAzX5Q5uynhuySSuy2ReFylcFHmMyQamZAFjMp9hdYxulUWTTqXGSKHcSKLQiCfdjCbBCifaCiLU9sPP9mbjb8Cigd82fq41NBteDGs/rstw7oltDAvf5y4CuTXxPQZ23uOQ6GcprZs9ugVvO+obf06W2xrcXT54uvwJsyJINHdSq/JoVMdpU7l0qKP0PBFSD8s6RmQDp2QjY7KKIVXMgMxnQB1nWBYwI8uZF5UsiSpOiyrOiBqWRCOnRSNnRCsfZqdzROwlT+zjmDjAzcwlrqctcLf8Ep+98SFzya8xEHiTns036d58i07PW3R43KLD4yadHjfp9X6NuegH9FtzDItxZkT3asvvITHB0HKb75WAulcO0iP7qVAFFMorFMjzFMrTFKlFiuQchXKKQjlGoRomR3WxXzexW1eRaJQSqxZJ9foh7uITdsX/C/Hb/i/yc/8XHj58SGxsLPtSf7n46S+k5KdS8sdSvvLX2e+6jS5vttjBhNhRRFl7ibb2EWPuY7+RT7HqplT1cEL1UaEGqJSDVMshjqsGMnQr2bqVXNVKkeqiTPVRKQdpEdO0iRnaxSydYppePUOvmqdbLNAtFukWS9SJO+wWtWwREfiJbQSKWELFLt469/0vvLc/eSKkfvjwIZ/d+z63++5xo+19rjW8y0etmewxjpJq5LPfKCJPjZOnxshTYxxV4+SqcUL1FOHyz4iQPyNM/imB6jMC1ecEqu+zU35GlTxDpTxNhVyiQi5SLheokIsUqAFCrIMc0I/D6f16+KmAerfuZJduI8loJtLM+Vr738P2ZbMdjLcdhJcrgE1OFbXD4XA4HA6H49f0jQbVr3pjHA6Hw+FwOBy/WrcO5jUZRb8MeiqslkohDf2Ntfd+UqkuoFM20yYbydd5T13ma2WzXU8QZfQTYbQQatYSZJbibx3Dx8rA29pHtJlBpHmAHWYK4XbkdyKkfpb9zJzU59lj7iLPyOSYkUWBPkKxPkqFfrp954CheV8p7khf3lWKN5XiNa2efiw7jYd3Z18YUK+E1CuLFyLFeq7JXVySSZyXiZQZYV95GxOtABItf+IsX7bbW4iyN68G1T4vGdJ/m7yXq6kDbA98bXe8XOu/8n2EuCz22ia7bItE2yLNNjlumTSo2sdVe3KGDrHATpX11Iz4FRkiniVRw2lRwy2RzT0Rz32RwLyKolsM0iou0iYu0i+GuCBjuSp38KZI4K5M4HWRzFsihZsigzlZxaIsYU4WMykLGZMF9KhM2vQ+GvUeqvQBcoxdpFhRxFlhRNmB+NkBrP8a2+ywSbM2Um56Umt40Wx4MSH9CBHml763Rg/cZ3T/fa4cmyRZ1RJpHv7WntsGlzfedhC+djj7jSwKdTmlqpYKVUmdaqRFNdCrGhiQTZyS1YzKEsZlKWOylGFZwqAqYEQWMCFLWVgOqc+IapZEA6dFIxdEDTOij3tHs8gUu8kWe7h97Cy3jpzmZuYSn958wL2hm8wk3mAo7Cb9gbfo9b9Fz5ZbdG++Rffmm3RvvklvwB2yRR/Dm27RIdqYFN3MLLf8HhLjDImJ5ZD6FP1iaDWk7pI9VKhOCuU5CtTi4xnscoEyOUeZnKVETVAoRzisOjmsW0mXc7REXqE+4ib5ET/j8I6/Z2/y/8GN63/61GffSieRP1CSHyrJD5Siyqmm/o2w2d6Gvx1HhHmA7WY28eYRTsgBKuQw1XKIWjlCjRqhVo5QL0c5rGvI1p3kqg4KVQ9laoBKOUyrmKFNzNIh5ugU0wyYc/TpRXrlPN1ykW65RKV4m0rxNn/3zv+Jr4gkQCSyTmx57vv6kzc+4/6VT/j8w9/j4cOHvDH+gDuD97jZ+T6vNb1HQ3w/vSlZ7DbyOKBPkK2GyVZD5KghjqhhUnUPwcYIYfLfES7/hDD5RwSoDwlQHxGgPiZEfU6lXKJcLlAu5zkh5zghZ5fNEWtmsk8PLIfTA+zVfcsBdRcpup1ko4VEo4kEo5YwM/Nr7XvLbS3rXV64u3yWq6i/O7+HORwOh8PhcDhejW8sqH7VG+JwOBwOh8PheLFWI5CzKpLzKpIrcitDOuQbf4zhTo00ND94M52hdsWBXemcEIX0y3Z6ZRtBdvDqdbcaPcTr02zXE2wzBok0OggzGgk2Kwg0i0gyTpCpS9hnZBFvJRBtxRBh/TKk9v0dOjkaboWRYRwk0zhIjpFOnpFJvj5C7DNzvTsNzR2tuKMVt/TjgPq8VqRZv6wMlEr9yoB6paLwyfbTt0UK3TqGXDOYVMvvKz3/ENuTfVYQe6xAki1/Eiw/tttb2GpvJtT2xM/lwVrXq28v/es8B1+XRYDL+uXr2/U4qM439tMgR2iWo7TJCZrEDH721i/cPsIOZEFUMycqmZEVnBdVXJExXJExTCaXcC3pGq3iEq3iEhWimOsyjmlRx4yo4y2RwDsiibfEPpZENadFKWdEKYuylDlZwrQsYkCl06UOUqFTyDDjyTBi2W1tJd48iIfTrvVr221t4IjpQYG5iVJzEzWGJ28f3filrfQfPnzIePoDpnIekCiqSFDlxJoFeNjf/Ofxs7bY/iSauziu8ynVFZTrWqpUC7Wqk3rZTaMcpl320iH76ZcdDMkG+mUtI7KAUVm0Wkm9JOpZEg2cWZ5HPSzGuV+QQbpIJlOkcKfwPLePneVm9hIPHz7k7f67TCXdYiTqFkPhtxkIvU1/0G16A27R5/9Yf+gdMkQHZWKMGnGCKdHNlOhiXPQvV1JPMCTGGRSjy9XUp+gTI/SJUbplBxVykTJ5nRPyCpXyMpXyPBXyDJVygUo5Q67uI0tNkSbP0LntB6SIKxTH/BnH4v6Gmpy//sIx+tufVqLdbJYMzcdK8UAp7iv1rR8jx5dzc/my1hXMOlcY/lYiwdZewq00YsxsDupaStQIpWqCE3KGSjlLtVygXixQI2eokFNUylPUyTFq5CgNcpwWMb1cRT3HoL3EgDlDt5ilTy3QIxdpk+dXQ+rPxw/iJULRwvrS9/bHb3zG9z/5AQ8fPuT+1U95a+pDXh+5z62eD7jR9j6vNb/HTpHGLjOHQ6qFw6qXDNVLhu4lQ/WRotsJNPoIkz8mXP4hofJH+Kv38Ffv468+wF/do1wucELOUiZnKJXTlMopStQUpXKKPNVJoJXKHt3zRDjdsRpQJxlN7DTqiTdq2GGUE2IdeuXH1OFwOBwOh8Ph0G6Pz1M5IbXD4XA4HA7Hd1i66c20CmNahbOgIjinIomyN35j97+y8vHJgPPZluL71ePZqyFmJSnqdZLUNeL1aWL1DDH6FFuNbtJUJwd0K8d1OZn6CPvMVHaZu54bUsda3oQ8EQp+V4XYIew397Df3MMhM5XDxgGyjDSOPdM2XbvZnDQMLmvFFa24pBVntWbe0OxfDqn3pZovDM+eraR+cm7ynXZ3jpshFJqhlHyFSmoP10YyzDDSzVAOWMHstYLYZQUQv1xRHWF74+5a98r387fhgJlKpeqjRvXTLIdokyNUyMnnXjfcDmBGVjAlTzAhyzi/rpkGseupGdY/f5S22hL83dZLrFfD+Ip/YVbU8Y7YxwVxgnPiBGeXnRZlLIpS5mQx3SqdepVOibGLY0YCW60kIuxQ/F3r8XGtw8u19pXvr982QfZa9lkbOWRtJMty56jpQZm5if8w/eCF7fTfWPyMheKPiBNFLBbkE23mEml+810snrXJ5YWPy4d4M4ZcI41incdRI4ujOps8nUm+zqFMF1OhqinXFdSqk1SpTvJ1C82ym3Y5yKToZE60cFrUc1o0cFo0cTbgAn/UW8RBsfOpoPqtpmt8/u4n3D15i9m9dxiLu8OpmDuMbLvDUOQdBsJuMxh6i8GwWwyG3+aQOMkR0cWk/wT9oodT4tRqq+8VA2KKATFFv5ikX0zQJ8bpFWM0y2HK5DRl8jJV8jJV8vzyvN4FquQMx+UMWWqekyFXSRWnqYt5SGXsH1Cy+6+5eOpHj9szf/SD1WP0i0dwcHcGpabBO1rxhlbc1op8y6mmflXWugJZ74pgox2Nv5VCsHWACCuDOLOInUYRh3Q1paqfE2qQCjlClRylWo5TIi9yWE2Qq+YplnOUyUWq5EWaxEXaxRnaxVl6xDy9coFeOU+vmKdXztMjFqlYDqn/1z9Z+9TvNM97X69UUH/63vd57+zHvD37IW+M3ud2/z1udX/Ajfb3iRP7SVZ5HNTtHNTtHFrVQahZSoCeJVT9HmHqh4TI7+On7+Kn38RPv4WffpvDappSOU2xmqRYTVCsxilSYxSpMYrVODFmGgHW7tVwepduXQ6om9lpNJBg1BJnVLHDKCfGLCbI2sdal88rP7YOh8PhcDgcjt9tyjadkNrhcDgcDofju+qA5cWgDmFIhzCqQ5lQYbQYgd/Y/Q936l8511gIwc8fpRFiVJMqH7BbvUmyusFOdYE4PU+uehwyVKgGjuk8cows0o1DT4XUMdb21ZA60vZjv+VNlMsi9JkK1u8Sd9cmdpmJpJhJ7DaTSTVTOGDu5bBxgN1m8heuP21oFrVmSWsWtGbG0IwbmuLlNrUHd2e8VED97LETQvB++zVKjXDKjQiqjciX3obdVjB5ZgTZZjgZZhgHzRD2WkEkL7f+9vqOzkD2toPJU+2UqHaqVBeNspcaOUi6rvnS20zIMkZlCac3NDMkChkUhS88Nv/6aJbTrb+gUtzigqjggqjgvCjnnChfDqvLWBC1DMsKGvQBqvQe9pmhRJpZrHW5EW5vJNTeSKBrA76udXh/RxcLfBu2uNYQZ68nwV5PirWB/dZGMpeDaj9tr3YgeN7xe/v850SLXKJFLufKs4g0MwixUtloB3xrz9fdtQkvlzdb7C0E2AHsNXdToDOp0gUU6TzK9DHKdD4VuogaXUadqqBRVdMsaylV9RToI1SpIoZlC9OymRnRyoxoZ140czXoBLeCxrkSMMNnhfdJF8m8XnKB773+Ed//4FOu1bzBQvpdJlPuMpF0l7GEu5za/joj0Y8D65FttzkVc4f9oo5s0crluDa6RT9DYpJRMfxUSP245ffkEyH1BL1inB55inrZQZlcoFyep1qeo0aepkbOUyWXKJQLZKkZhuJnSBWzNMX/Pg3Jf0D5oS9WUa+2/FaKYsvgplZc0ZpLy171a+930RqXP+tcYWywt+FhxxFg7SPUSifSzCHBPMF+3UyW6qFMDlAuh5ZD6lNUy1Fq5Rj7VCeH9DBH1Aj5apQSNU6jmOOkOEOneYkWsUSrOEOHOk+HPPc4sBYL1IjXmUgaXV2s9auC6t/77Afcf+1T3r/wCe8sfMSbEw94feQ+dwbucavnA7aLPeySJ0jVTaTqRvbpRvbrZvbqJoLM4/gbY4SoTwhVnxOiPsFX31x2C199m93qAsVqgiI1RqE6RYEaIV8Nk6+GKVAjZOomtJtNsnFyNZxONBrZadSTYNQSvxxQbzdLiTGLiDKPEWHmsOZ3qDONw+FwOBwOh+M306/d9vtVb4DD4XA4HA6H44tC7A2c1IF06CA6dRD9OoQRHUq4/c0Egy8KqJ9XjRssKtgnP2KPfIdSeYYiuUib7KJJtlOhyyjWBU+E1GmrIXXCEyF1sB1CuulLpuXFTtsi1raIclmEuSwiXRZe35HAeoPLnTgrlnhrB/HWDhLNBHaZiew1d3HI3IfXMyeV3V3ejBiaiSeMGJoBQ3NyOaR+2VbfTwahv3gE//polli1iWojkjpjK41G1Ettg5m9W08AACAASURBVI/LnWJjG4VGFEfNSI6YEWSYYRwwg9ljBeJrv/pZ1N8GTzuQLN1Etm4iR7dQrtpoUJ0UqH587C+vQj8lS1hyL+ROeD5XQ3u4GtbLex1XX3h8GnZVMCKGuCAqmRB9q0H1eXGCeVHFiKynSx0l09zKNtudKNsdD9cawuwNxNgeRNnuhNkbCbI34Oda7wTVL2GNm4tQey2h9lqi7HXssNeTbG3ggLWR3dYGpKEfd49ISnvusfv+J7/P5xOH+OH4P5IT1kKotZ9AKxk/K+Fbe86bXJ5sdm0m3AohxoomydxFic7lpCqiXZXRpoppVcV0qmJ6ZCn98gSjsoxxeYIReYJ+WcyQLGFKVrIg6lhcbvl9WjSwJOqZFe1Min4mRR//vvMnvNN16/Gc3ovvcr3hLc7kvcXswTeY2f8GU3vfYCL5LuM77zKe8DrjCXcY33mHPaKCVFHOtZTup4LpUTHC8GrL7ydD6snlkHqMHjFKu+yhUg5QKs9SI89RK09TKxeokkuUyQWK1p9jfNcn7BHj7BQTtO7/MVMT//GF76/ttsUFQ7NgaGYNzbShOfzE+ATHv421rmDW25G429vZZCfiZe0lzMxmq3mUBKOKA7qTNN1OpjpJuRyhcjmgrpFj1MoJjskJMtUkuWqCfDVJiZyiTszRJhbpMRcZsM/RKebo1Uv0qiX6jMc//UXoF7rC/PxRGr94xHNfN997//t8ePN7fHDpE949/TFvzXzImxMPuHvqPncG77FN7GKnKGCXUU2KUUWKUcVuo4ZkowovK40AfY5gdY8Q9RHB6h5b9BW26Kts0dfYoq+RoKcoVKPLwfQQx9Ugx1Q/R1Ufx1Q/x9UA28z9+FlJ7DTql6un64g3qpcrqCuINcqIMYvZZhashtShVjprnLEPDofD4XA4HI5X7NcKql/1k3c4HA6Hw+FwPC3EXk+N4U+d4U+dEUCzEUi7DqLc+GrzhL+MNF4cUK9YmWu8PykNIQRH5duMihH6RT8d8iTNqp46VbUaUh9/KqTeR4qZshpSR1pbibdCKDP9yDO92Geb7LZNEm2LJNvC/zsSUGs3myA7iG3WVrZZUcRY0cRZsey04kgxk4izYr9wfT+XRc9yKD1gaPoNTbehaTcNakyDENuDz+6+fKvvJ0/K/8sjwREdSJPeRouOpkPHvNQ2ZJlhVBrbKTOiKTKiOGZGkmOGc9gMJcje9Mr38bdlp5FNuq7hsK4lUzdQppopUW2kGiUvvN2kWxV3tx7jWkQf16L6eW3bAO/3vPalx+kXj6At6e/YK35Gj5ijV8xwQVRwRlQzLRoZl43UyXZ2WoHE25tIsDex1d7IRtcakixPEuxNxNoebLPdCbc3EuwE1V+Jr2sNQa61RNjriLXXk2RtwNvlttpW/3lVlyt//8m5ZIJECtlRjQRYyfjacXjZkbi5vv77Yo1rLetc6/F0ebDZ9sLX9ibSDiDRimKPtZ2DZjyZRhK5xm4KjQNU6TxaVSGDsowxWcEpWcaILGVYljIpyxmXJ5iU5UzLCqZkNaOyglFZxryoe2ou9WlRz5xoZ2I5pP64+BAeYj0PHz7kwdK7XG9+l/Ml77CU+zYL2W8zf/gtZg68yVTqG0ynvsH03rucWN/H+9V/wQ6Rw9XdfQyKqVUDYpphMbFqUEw8E1KP0yNH6ZIjNMleStQQFXKJerlEvZyjVi5SI5co3nCa/A1LTB8aZDH7r+ku+GO+9+mPX/gZqN1spgzNmKEZNjQDpsGQ4VRT/1tb5wpjox2Nhx2Pp53CZusA4eZRdhiVJBoNHNI9ZKlTpKluKuSp5VbfY9TKcerkJA1ikUw1S56aoUDNUCJnqRPztIkluo0lOsQcnWKOLjFPr/5lSL1bHn5qwdbK9+HK2IVnXzefvvM5H935jHtXP+W9sx/zzuJHvD37IW9OPuDu6H2ixB6yvFvYaRSTaBSTaJSQaJQSZeaxyd6Ln14gSL1FsHqPIPUWPsZZfPR5fPQFtuiLhOgp8tUwx9UAR1UveaqXXNXNEd3FEd1FrurmgH48Tz3eqCLeqCbeqCLOqGCHUb4aUEcvB9RbzVwizGxCrXSCrf24uTxf+bF2OBwOh8PhcPxu+9pB9at+4g6Hw+FwOByOpx20vCgxfSk1fakw/Kgx/Gk2Agmy138j9/+ys41XTuyu/OLYvusow6KPPtlJh2x5KqQu0YVfElLvXA2pi0xfKswN5JvrybFMMiyTQ7ZJov3dqW7zcHkSYocQaocSZoex1Yok2tpGrBVDkpmAx3NOJG9xWZw0DdpMg/bln82mQb1pUGoaRNoW//SXsS913J6sfl9ZYNCmo+nUMXTr7fTpL4bkz/K3PWjScdTpHVQ9EVQfNSMJt7+7FVshVhz7jTL2G2UcMipI1zUcV3Xk6JN42yHPvc0WO4RAeyvTwe10iFxe2z7I9R1DXI8f5kbCyAuP017xM/aKn1EoPmRYjLAg6mgVCzTLfvLUFDmqk12WJymWJ7stTzxda9lhe7DX8maX5cVOy5Md9qYvBNXOjOqX4+1aQ4BrDZH2OsLtX+6zlWrqJ8OtlYU6Qgj8RTy+cgd+djw+9na87Sg8XMGsc23+Ws/Dw+WOt2sTvi5vAm0fQmw/IpYD6t1WDAfMOA4biRwxdnHc2EuxcYAKnUGDOk6/PMG4rGRKVjEhyxmTJxiTZUzIcqZkOTOyijlZw7Ss5ZQsZUZUsSTql+dS13NGNDC7GlL380npQYQQ/N5Hn/Pp7Q+53fcBV9s+5GLtfc5X3uNs6Qcs5LzDfObbLGS+xULGm9zOfsjczn6GA+8x4XGRTtGzGlL/cjb1k9XUU6shdZ/8ZUjdJvspV40Uqh4q5CyNco4GuUC9nCdXDbNfdHE6p5OzhW0cDOt+4eKqlZB6yND0mgYdpkHLsl3foe+b3wbrXKG427FsspPwtlLxsdKIMcpJMBpI1V2kqSGy1STH5CzH1ADVcpwaOfE4oJZTNMkZiuVpjsgFjsl5CuU8NXKRNnWWVnGaVjHLgGuWAdd5+tecZWjjWQbcTlOsmp+7aOtfHokvrab++I3PeHD9cTX1e2c/5t2lj3h77kPenHrAw+G/oyvlIrFGLjvMPHaYR9lhHiXMPIy7nYivMUmAvkmQvkuAvs1mY57NxgKbjUV8jNP4GGfIVq3kqV6O6E5ydCfZup1s3UaWbiVbt5Gt24m09uBjxRFrnFgNp7ebJcSYRUSbhWwzj7PVzCPCzCHczFwNqQOsFFwuj1d+vB0Oh8PhcDgcv9ukUk5I7XA4HA6Hw/HbbI/lSa7pQ57pw1HThyLTl1LDj1zT5xu5/0OpWV+5IndF5e6Qp0Lqk6phNaQ+ZBwk1Ugl0tpKmBWBh8sL92cC2ZXK4HLLoNgyOW6ZFFgmm78jVdQbXO742n742f742f4E2UGE2qFE2BFEW9uItCOee7tttkW1aVBrGtQt/6w0DcpMg+OWSYJhvHBO7rOLClauO946i79cS6+OpV/HMqR2cErFEWq/+ER2oRFFm95Js46n/omgepv99UK43waBVgy7jXz2GAXsNYrYZ5RywCgnU9eQbOQ99za+dijBdjQXOm6TLCK4vmOIGwkj3Eg+xc1do9zcPca9oZtf+v662trIXvEzjouPaZQD1MtBjstzHJWnOSoXOayrOGB5k2P6cMjajL+9nnTr8Z9TLW9SLC8Snwmqg1wb8HGqqV+at8uNINda1rlcq/+mbHM1yHpyoc7Kn92EO+k7IvG2o/C0w3F3BbPe5fu1Ht/D5Y6XaxNbXF4E2D6E2L5E2AHEWRGkWNHsM3eQbu4ky0gmz9hNvpFKiT5IhU6nRmfQoUoYkFVMySpmRQ0zoopJWc6kLGdKVjIra5b/vZZxWcmEPMHiUyF1PUuijjnRzuWQ0zw6958QQuAp1hMbG8tbi59yvecjrrY94FLTfS7U3udcxT3OnrjH6fx32CMKuXygiQZxkwZxgy6xxJgYZkSMMiJOMSgmOCVOPVNNPUm/mKJfTNEnJ+iR43TJU7TLIRpkG4W6jnI5QrOc46ScpknOUqSGSZWtJIkGDvsP4icCn/t5uBJGSqXQbja7bZOTy5+pVcvfPVXLIxQc/zbWuYLZaG/Ha7mKOsQsJNaoZY/u4qAa5LAaI0fNckwukaumqZRL1MpJ6uUUDXKaRjFDoVwkXZ0lS53miDxNuThNizhDqzjzOKR2m6XfnqVaDHK94S1eq32T909/SGxs7HOrqVcWcj37+vnkrc/58Nb3uH/tUz649Anvn3/c+jtQbOXz8QP8ePzviTLS2GamE21mEGUdZpMVxwZ7O376PP76MgH6Ov76Kt7GFN7GFJuNaTYbM2w2Zkk08jiiO8nSbWTqFjJ0M4d1E4d147JmdhuFaDebzXYsMWbxcvV0IdvM/OUK6jwinwioQ6yDBFn7CLBS8LV34nJ9N0dxOBwOh8PhcDh+ezghtcPhcDgcDsdvqXB7A4csLw5ZXqRZ3mSZm8kzfSg0ffH9hoKnl51t/OyJXSEEyjbZb+xjr7mHQDsIfzvwpR831GXRbxq0mgaNy2F1rWmw8ztS1Wa7rWGTywtPlxeeLm82u3zwtf0IsAMJtoPZakWy/ktOHifbJiXW46rpsuXq6ULL4JhlkmWZ7LG/vAXxk8fq54/SnjoBv3LMRlQcYyqeSZXAtNpJ2AvadaeaQfSrZHp0Eh3LQXWd3sEOa8sr38fflo0uH5LMIySZR0g280gxjrPHKGSfUcIhowLP57zOVwLqCGsnf/bGfyJRhHMj6RQ3U8a4tXecW/smuH1gktsHJr/0/fWLR/AXd/8fhBAcUBdJV5eolrO0iAEa5DANOo46I4gSw5+ttjt7LC+OmFvINH1Iszaz3/Jm9zNBdai9ETc317/5Pvxttsnl9oV/O5Sa9YUV4CsV1aa1ho2uQNxdQWxw+X3tCmrtZj9u7+3yxM/2JtDeQojtx3YrlBQrmj1W7OMqajORHCOFY8YeCvV+yvRBKnU6jSqHNpVHryxlRNYyK2qYF7XMi2qmZQUzsopZWcOCqGVR1DEn6piUFcyJ6tWQ+rSoZ140USHS2Cmi2CDWIoRgg1iDEAJvEcrtUx9zs/8jXuv6kKutD7jUcJ+ahGG2iwxixGEW4rtpEDdoEDdoE+cZFacYFcOcEsMMiyEGxDjDYowhMb5aTd0vpugTU/SJSXrkON1yjHY5Qovsp0ae5Iguo1KO0SqnaJdjFKs+Cn3q2CaO8OOpf1oNqX/xCH5896dPHaf//uinqOXvlWTbpNIyKFpeEHVsWbT93VgY9dvAdFuPt7WTYCuLMLOQcLOMXUY7+/UAaWqMLDXDEbnAcXmOInmJMnmVOjlFg5yhUc7SJGZpFkukq0tkqXPkynOckOdoFOdoNC9SI8YpFIMsbP8QT+G/+v14tvIB9zqPPfXaeLLTyPO+Tz999/t8fPezx0H1a59y78qnpIal87c3/5mfnE7mT07/PsHWdkKsWCKtfYRau3G3I1nnCsdXz+OrT+OvL+Cnz+JlnMLLGMXbGFs2TrRZRpZu5bBuJl03kKbrOWTUctCo4aBRzSGjlkNGHaFWEtrNZpt5/JlwOne5gjqLMOswIdYhgq39BFp78bdS8LUT2Gxvx3ZtfOXH3eFwOBwOh8Pxu0s95xyWE1I7HA6Hw+Fw/IYLtzeQbG1i17K9licHLS8OW97km99cQPjzR2lfa67x3iTxaz1uk2kw+v+zd5/RVd1pnu///50FKOecA8rSUU4o54QkUEYCgYRIJoucgwFjbDAGER0wNhgXLlx2TdV0t2/13K7u1UVP1ayaqekJt293z3jdmtUveq7Xff+9LzioRLLBdhm7/H/xWTaHc87eZ+9z9jns336exz0XdK27/Wrhn0hA/Ti+jj8BThDBdgiRdiTxdvwT75tpmzRb97S41Vsm1ZZJuWWSbZvUF9bMnFy/f6L94ZPtD9+2Y9VBdA+bJUYSe7Uc9mu5HJIuEp4QUkfZwWzXitiqFbJRy2et7mKlnkOO9c3MQv8u8nQCyTSryDSryTSryTHrcZmN5BstFBmdlBmLHnlMiB1DlJ1CgpVNtDEfIQTZIpazxdt5vWwHr1fu4lz1bs7V7uF83V6u7Tj3pZ0KNskRdsk+tollrJerGZebWGpEMWBE0GKGEOzMY6EZTpsZRpMZSp0ZQpUVTJm7ojrH8ifN9mXuYwJX5YvNrqJ+WGmJyeZVOtK455te9sMhday71XeKHUWxmUaVmUutmUeTUUibUcJCvZzFeiUDejVjWiMrtRbWau1slL1slyPsdwfSB8QS9skh9skhDrpvOyhG2C0G2CkXc0iMsEdMsENM8FJiD/NFLAkigs/vgin+MEdsjvDlr1/5Ry6u/DGxwkWCKCJZlJEiykkSpSSKYo4UrGRUnGGFeJmNcg9bxBRTYjNbxGa2iC1MiY1sFtvYLLax0W2d3MFaMcUqOeWupJ5ipdzMCrmBYbmCNr2XHm2CSbmL1XI7L8jNFBmLSNEX8OlL8/nVlYgHvp/ur+/9wPr+9s2z74XTje7xElWWSbltEqdC6j8ab8cX78e0nY6xysg2lpCrT1Cir6dCn6JW20OjdogW+SLt8gRd8mUWyVcYFMfuBdRyH6NiH0vEPqrlGYK0aWz9EmHaBRaJV1gsTjNo76FbbKFLbCZARJAumukXp+kXrzEgXn9sKP0k92dTv3fhA66/fgs/EUKgCOe3Vz7jby7HEKrFEWEnE2GnEGGnEOweA+FpuwgythFi7CbUOECIsR9/8wX8zfUEGBsJMDYRYGwixuinWl9GpT5ChTFIuTFAmdFPqdFLibGYUqOXUqOPHLMB3cMmwE4m0WwiyWwi0Wwgwawn3qwlzqom1qqcCagjrALCLNdMSO1vJ2F5fDPjYRRFURRFURTlq3im+dTPe2UVRVEURVF+6PycOSTbPqTaPqTZPqTbPuRafhRY/pRbARRZj84x/irut7F91rnGn99lpn3qV5FsWxw3dPYZOrsMnSlDZ/AH0HLV2/HD3wkkzA5/7Czq+7LseVS5Q+nqWeF0sW2Sb5uk2BY+jjUTxsyerXn/R/328b0P/Mj/5OIvZp6/xozkiMzjmMznhCwgyX78uizVs9irlbJTK2arVsgGLZ8CKwJfxxd/x58AJ2CGn/Pkauzvkxg7k/lWKfPNMtLMCjLMKrLNWnLNRgqMNtLNBY88JspOJt7KYr5VyFBhJkIIgoUPr1fs5Fz1bs7X7eV84z6mm/cz3XKAq8tPfmGngo+nP2Wv6GW7GGWzmGSt3MCENsqYEc2wEUm1GUSNGcxiI4IuM5wOM4zmh4LqfCsAL2fOc9+e30fOc6w8/0NIHTQTUie6Q+o0K5Y8K4VqI5cWo5gOo5RuvYJevYpRvZ7lWhOTWivrtA42al1slQPsFMs4KJZwyN3Ge78c5IAY5pBYwiGxhJ1inE1yGSu0AbbKFUzJcbaLlSwUdXTFnGLSdeKB48rnd+GXl+L4y9eT+YtX0vjLY/+dOJFPnMgnVriIETk0xg0yKV5krTjAJrGVzWKKrWIzW8UWtoitbBZb3VXVU2wWU2wUU6wXU6ySWxmXU4zKFxjQJhjVVjKgLWeJnKBHG6LaaKdHW8YLchsbxRYyzAKSrSxi9AR+d/V/PLCO94+Lv79bSWnJgxc/VbuD6SL38TTHtsizTSL/RMZMfJtMj8cfY7wdX3wdf/ycAAKcQAKcQOzH3DfSKqBIX8sCfRvV+i7qtQM0aS/SJl+iQ56iXZ6hTZ5nobjIkNxLv9zLgNzHoNxPrnYJR7+Bo79LuPYWfeJV+sRpJrxeYpHYzmrfI6z0O85icZLlc6+w1DnNqPUa466Wp6qmnn3x11zhjafww1sE4CdCCBBh/PbtnxCkRRJixxNqxxNix+HlBKJ72FhOFH7mCoKMzYQYOwg2tuNnTuJvrsLfXI2/uRZ/cx1z7RIqjSWUG4OUGIspNnooMropMrooMDopMDopNLooMrqJtDLQPWzirBrizdoHwukYq4Joq4woq4QIq5BwK49QO4cQO8sdUifi48RieqjRD4qiKIqiKMrz89RB9fNeUUVRFEVRlB8yX2cOkbYnMbYXMbYXsbYXSbY3abYPWbYvJZY/Ac7cb2RZmm3y8fSn9Pf3f2EL4ocD0Ptto7/qcrcaOqd1nZcMnaNuCT+QgMDH8SPYCWGO8+SqpnTbotAdohTbfwins22TdNsi1r2tplbVzFQKzm7r/fCczcdVfJ6UBZyShZyWRSQ/JqROsAM5Jmt4UTRwUFaxUyum1IzC9phDsBNEmB3ygBAniCD3CfrvK387kgQrn0QrnySrkBSrmFSznAyzkmyzljyzGZ+HZg2H2fHE2umkWAVkmOWEanH8/m4ld6d/zbmaPffC6ZYDXGg/yIXOQ1zsOszF7sPcmr7+2JD6/r4bFvVsEatZL9azUmxjtVbEhB5DnxFOnuXPiBHFkBFFrxFBz0NB9QIriEjb67lvT+UrvAefFFJb0aRbieRYieRaiZSa6bQaRfToCxjWa1mmNzKuNbNKa7sXUstutstedskh9ojlHHK38j4kRjgghtklVjAl1rFVTLBSrqbGdDElJ9guV7JDTDIhjlApfk6l+PkDQfXnd+F3n/jwHz/y568uxfO3Z/+ZCJHhlsrG5sOEimRyRDlr9b28INezwR1QbxVbZ0LqDWIHm8UUm+Q2NskpNoqtrBPbWCOnWCHXMSIn6dFHadC7KDYqKTbKyTbzadGb2So2sUVsZUXsBK3JGTSlJeJpBT7Sjv1J1e5FtonLfSydb1skOxZJjkXQD+Q76Jvk5YTg6QRhu7/PfBw//Bx//J1AAp0ggpxgQuwQQuxQvJ4w3iLSKqJG2021doAa7SgN2kvUyNeoldPUyUvUyzdokNfoFmcZlAcYkgcZkgcZFsdxtI9x9A+J0G4wKF5lUJxmUBxnWJ6hX7zCmuAjrPJ/k0XiJZbPO8VS515FdaZseeT3zcMXY8y+/V5Q7YWn8MVbBOArgvAVwRRri0gxSwmyY/Bzwpnjrhi3nEh8zVF8zVGCzA0EGRvxNZfjZ65wG8fPnMDL6iTHbKDEWEyh0UW+0UGe0Y7LbMVltpBjNuEyW3CZrcw3y9E9bHztOGKsBe5wegHRVjlRVqm7grqIcCufUDvXHVCnE2jPnwmpPZ3w5/6eURRFURRFUX7YHv53mwqpFUVRFEVRvmN8nTkEOnMJcgtz5hFte5Jge81UVn+Ty3vcHMbHtfeeXWn0daqoM22La7rGRV3jdV3jNV2j1frTr6KezedLqo7jHYss+57sWeF0sm0R71iEzgpTHr4StcxV+aUBte5hs15P55woYVqUMN8OeOTv12hFnJT1HJe1HJHVVJr32ph6OHOJssOJtSNnxNiRRNnhBDzmeb4vfO0woq1MYqxMYq0s4q1cEq18kq0i5ptlZJpVJFmFDzxmruNDlJ1MopVDmllKjllLmJY0s/2nm/Zxoe0gFxce4mLPES71HuVS34tcHniRdw9deuLn7V/vfspLoo3dYpRtYiVD4iRr9VxW6zE0myG0G2GsMGJYakQzbETRZ0QyYETS4W79HW+r+aPfV/6OL8FOAGF2EFGz2n2nWZlkWXkUmRUUm3kUmqlUmhl0GiWM6g2MaU2s1FpZo7Xzguxki1zEdtnHLjnAbrGEvWKMPWKC3WI128U6toqVbBXL2S6WMyXHGNVaGNMWskNMMi6O0imuUyl+NhNUnx4ffuQ74Xef+PJ/3/mcYJHAv7/4GX99OY7f3gmgMr2FA72vkmK66NX62Ci2uauot7DFXT29VWxm80xAvY1NYhvr5TbWyK0sl+sYlZP0a6N06IupNhopNMtJsJLRPWxG8vuZI+YSIPz53Rv/g7+ZjuaD4/+W0hLzkarpx0l0h9OxjkWUYxHuPp6Gq5D6mXg6QXg7Yfg5UURZqURbKYTYEYTaiYQ6UYTaoYTZYYTb4UTYEQTZwY88h+MOt/3tRCq1A9TIl6mRZ6iV56mTl6iTb1Ivr9Eg36VJvE+3OMcSeZgl8ggj4jgu+R6O9nNi5IcsEWcYFq8zLM4wLM7QJ16mQxygSxymWxxjsThJn3iVpfZFlhhnCRZJCCH4l7t7H/md87iQ+v77/59/8v/yT3f+NwWik2HxEoPyGIlW4UwVte5h42Fn42P142MOEmBOEGBO4mMO42uOzITXvuZSfM1lRFmZFBpd5Bnt5JhNZJuNZJn1ZJl1ZJi1ZJi1ZJl1ZJn1hNr3PgM+dgxRVulD4XQB4VYeYda9gDrYziDQTiXATsbPTsDHiVEhtaIoiqIoivKdoEJqRVEURVGU75kQZx4Rjicptjc+33AL31sXtZmTsr+/W/nYucaz/7x9fO/XWt4xQ+OWpnFd03hL1+j+gQXUuoeN9YQWqfeFOxaJbknucDrOHaiEPSFI2bxKR2raPU8xL7fDiKXTiGXHqoNUFNZw66LGrYv3Hp9ohPKaaOIV0cpJ0UGdGTfzuLmOJ4l2DMlW3IwkK5YEO5og+/tZSe3heBNup8yItNOItjKJs3JIsPJItopIMyvwcoIeeayfE0qKVUCWWUme0USENn8maL7QfnAmnL488CKXh49zZclxroye4MroiZmQ+l/vfvpApWqK8OSqKOKyKGNaVHJOVHJINHNCprNcj2OdVsYmLYFRPY9hPYdxPYYVegxdZjjJ3/BFLMq368GZ1MHE2KHE2+GkWdnkmwsoMRqo0Nuo1XuoNuqpM1y0GnkM6lWs0tpYq3WyXi5kk7uSeoscYUqMsllOsFFsZqdYzR4xyW4xwVa5nB1iBTvkcnaKFfRrw6wQL7JQXKNe/JiqWSH1Gtevnvi98E8f/3/87hNf/vNPffiXu3tJ0ZJItXJwmbX0yaOMi4NsFlvZIrawWWxhs9jKRrHN/eftbBLb2egOqVfLKcbkWpbIcXdIvYgGo40Ks5pCs5RgI4x//qX+wEVVsy/2zy22MwAAIABJREFUqCis+dJtHOxYRKtA+msxPebg7YTi60QSaicQZ2WSZLlItYrIMMvIMMtJsgqIsZKItqOJtWOIdc9rfhJfO54CfR318txMBXW9vEa9eI96cZN6cYs28Q4rzKOMiheZMI/RL87hkh9QLt9jiXiNJeKsO6w+Q488Qpu2hz7nJcZ9L7FInKBXnKJPnKZW24ju8Ycqjvuh9Oz39cO3zQ6ue1zLGRQnGZTH6JdH6JWHqNTHZl6Lh52Ot9WNt9WDt7UYf3MUH6sXH6sPH3MAH3PQbYhwqxiX2UqO2UiGWUu6WU2aWUmquYD5ZgUpZhnzzQrSzAXEWjkzywi3CohwC7fy3TOocx4bUPvasXg7UXg6Yc/9vaMoiqIoiqIomm2qkFpRFEVRFOX7JtiZR4T95BbRX5U0dD6e/vSxlUQPz2rcPr73a7X51j1s/kKTfKxJPtQ0Dn9JkPpDFu5YRDgWkW6h33Cocr8Cu7+/n/7+ftLT0x84OX/dtY+TYjFNxvwHHjfP8SLdSiTTSp6RbiWSZiXi4Xz/5l06jidBdixBdizBdhwhdjxhdjIRdipRVjqxVjaJVj4xduYTnyPYjiXHrKXAaCNSS5v53DSKXC73u8Pp0RNcHTvJ1RUneWPiZd5YeYpIEfDYdvqdIpwrophLopxzoprXRSXnZTZnZTZHZTqnZCYnZDpHZRpHtDR2a4Vs15KpNxMItKPwcfww1OzR7yU/x4dAx48QJ4BwdzV1opVGqpVLnllDidFMhd5Jrd5Lgz5Mq7aMFr2Xdr2KIb2SlVoL67UuVmuLWCWH2CDH2CRXsFmOsVUuZYtYyx4x6Q6qV7JdTLBTjLNLjDMqXqZDXKddvEeN+IRq8VOqxM+oEj8jW9Q88QTC7O+JUuGi3KynSe9nUJ5iQJ5kUB5mldjDZrGVTWILm9wh9Uaxk02zQuoNcorVcorlch1DcjmLtUFa9YXUGI1UGFVkGfn8H8fn848/+pfHjqe4c+cOn9/lS7+jglVA/bXNcwJnqqgD7XhirAzSzEIyzTJyzCryzFoKzSYKjBYyzRpSrAISrXgCnuJCpnx9Aw3yKvXyberlu+6A+gPqxW3qxR16xBWWipdZJl9lqThNgbhDsbjNiHjN7QxLxBna5C5atJ10aPtZKA/TI4+zWJ6kX5wm1E6bWV5p4dPNxbt/nN6xcj/D4hQD8gS98gg98gBdci+d2i5KjSGC7ATm2qV4WW14We14WR14Wwvdutzh9SK8rcV4W4vxsYvINhvJMGtINReQYpaRbJaQZBaTaBYSb+WTYBWQaBaSZBYT6A77vZwIQu1cwqzcB8LpIDvNHVCn4G8n4mvH4e1E4+VE4PnQuApFURRFURRFeV6+cD718145RVEURVEU5VGBzlzmOh5/lOfesergA9Vxs4Oz+7eV51d97eUU2Ca/lJJfSMmfa5Lcrxl4K1/N5lX6F84hv/8euLzy3COP9XK8ybVSybPSZuRaqSR+SZXcd5WnE4ifE+4WQaAdTbAdR6idSLidQrSVQbyVyzzn0bnds3k7wRQZXdTqf2iL7BLxVIg0ykQqb4y/zBuTr/Dm6ld4c+2ruEQCeSLhsSH1FpHJtKjigqjknKhhWhYyLXM4JTN5TebwqszhpMzmJS2bUzKbF2Um43oKlVYI6bY/ibYvUbY3/t/Q7Hrl2+Pr+BDg+M20/I60Q0iw0plv5ZJn1FFitLJA76FGH6BeH6FZX0GbtopObR3l+jg1RgPNRglLtDZWav1slCNslqNslUvZJpexXS5nSqxju9jAXrGKPWKSHWIFI+JV2sV7tIt3aRQfUis+pkZ8Qo34KR3iLfabK5lw6vnd9N8/9iRCuchju5hgsdbHQm09Q+I1hsSrDIiX6ZfHWCb2Mil2sklMzQTTm2f9/waxnQ1iirVyilG5mi5tMS16Bw1GC9VGPflmKZnSRYrI4O0X3+H9S+8/Mai+dfGLx1HMc57/fv6+83SC8HHC8LejCbLjCbVTyDBLyTUryTfrKDSbKDHaKDM6WaD3UK73UaYPEm/WPdXzJ5k9NMp3qBc3qBe3qBO3adB+TLP8gDZx0x1Qv8rS8HcosN+h1L7GInGQUXGGUXdY3Sp30KRto03bQ6c8SLc8ymL5MiF26gPLqtH72ZXXS5CIJFhEPfFE2fbxvTMdSrKNFvrlMRbJQ3TLfXRqu2jXttGqbaFJ20CKMYan1ejWhKfVjJfV6g6uHwyvPex0ks1S5psVJJnFxFv5xFku4qxcYqxsou2se6xsYqxcwuykmXUPtjPcMt3zp++F0wF28kxA7TMTUIcx13m05bqiKIqiKIqiPC9PDKqf94opiqIoiqIo3z7NNmdaXwoh+Hj605mZxqWFX73iWRo6FYU1SENnrabxayn5lZSsNH94bb6/Czav0p8Y7syuRvz8LhS7xCOP93F8KDazKDWzKTWzKTGzKTIzSbJin/tr+6o8nUA8nUC8nRB8nTAC7CiC7FhC7QQi7FRiraynep4oO5Byo40kmc/ndyFGBFEq5vPLbX/O3+z8lL/d+5fkiDiyRSxZIoZMEcM/vPtPD3Qr+NH4n7FPLOOsqOMV0cop0ca0zGZa5HBR5nBeunhNunhV5vKazOW0zGGLlk2HMZ9qM4Ek25do25sQx/Oh1+hBsDOPAHdw7TiBzFXzSb+T/BxfAh1/Qp1AIuxgEqx0Ms0yXEY9RUY7ZcYiKo0havVlFOprKNY3kKbvJkM/RJZ+ggx9PZV6D316FS/IQbbKpUzJMba723vvFONsENvYJjayV6xiqThFs/iAJnGbDvEuTeI2deIjasXH1IqPWSU2cNRzI1cyDnMhs5XLmYdZLTrZJYbZK1azR6xit5hkpRyjV25jSJxjSJxlUJyhX5yiT77EMvEiq8Rh1ogDrBe72Sh2sEHsYKOYYqPYznqxjbViC6vkeoa0cdr0Tpr0VmqNRhYYNbjMEl4fySFZpHF1z1vcOH/jC49fC0qeLgxVvpp7IXW4O6ROINROIcnKJ8+sochspNRopcJYSKXRQ7XeS60+SIM+QqO+lByjh1irjnlO5BcuI8nopVG8T6P4gAbxIY3yQ2rlJ9SLj1gee50bh9bwbw68SLKoIE3Uc235+5yoWc7h0tWM+Z6mRltLg7aFFm0n7do+uuWLzDerH1lOj7aObm0tPdo6Fmsb2JXXy19Pj/DJxV/MjM543PiMDLOBHnmAhXI37dr2mYC6QVtHhbafLH0rIeYi5lk1eFq1eFp1eFoNj4TXjj2fcGs+iWYxcVYe0XYWkXYGEXYaEXYqfk4kvk4Efk4k4fZ8IuxUfNxtu+c6wQTYKQTa8wm058+E0/dafMfh48Tg5UTi6YQxTwXUiqIoiqIoynfQY4Pq571SiqIoiqIoyvNTWmJSWmJ+rbbemm3O/NB8eNb1P08Lbn4DVdnKV9svj5vl+riQ57O7gjJX5SMn530dPyrNPKrMfKrMfCrNPCrMXLydP41ZyF5OED5OKH5OBEF2LGF2Mj7241uk2h4Ovs4cgp15hDjziLY9SbS9ydUq+eyu4DdXAykUSfxiTwL/7kAcf3Ukhl8f+1vSRBSpIpIUEUGg8J75h1iQtGnV1pMr/ppm8R5bxQucEq1MyxymZTYXRS4XhIvzIo9z0sV56eK4dLFcz6PfyKHGjCfXCiDM8XpoPT2Isr2IdDyJtuOItjLxdOKYo1q/fic9WE0dSKydTppVQbbZQJ7RQYnRS7YxTIIxQbKxnlRjG+n6PjL1F8nWTpGjncWlXaRMO0OrvoT1cvkDAfUuMcFuMcGU2MAycYo2cZMWcYsm8SPaxXs0iB9TL+5QJz5iiX2BQwGbOBG5gVezpng1extLRQPLRTMTopU62cBmOcakHGRQ7mZQTDMozjMkXmdAvMagOMuwOMdS8SqrxBEmxREmxSFeELvZIHbwgphindzCarmJSbmRSbmeUTlJi9ZJndFEtVFHoVlOjlnER7ubSRQpvLHvbW5O3+TW1VtP7AbxuFBR+eZ4OcHukDrGHVLPJ8LOoMCso8Roptxop9Lopkbvpc4dUDfpy2jRV1Clj1BiDFCoj5JotuPpPPkCpwA7mwZxm3r5E2rEx+4W9D+lVnxMppgkQmQQK/JJFGXUhCxhMHUH+5reYiLhZSrFSurkBpq0bXRo+0kzGx55/iA7mg5tgnZtnE5tki5tNYu09WSZC55qO6SZtXRqO2nTpmjWNtKgraNOX02pdpASbT+F2l7ijFHm2RXMsxcwz65knlXNPKvmgfA6wI4hznIRZWcSZMfj60Tg44Tj7YTh7YTi5YTg5YTg7YTi7YTh4fjOrMMcJxA/O+GRcNrbiZqpoFYBtaIoiqIoivJdpkJqRVEURVEU5RuzY9XBx7aSnt1G+vd3K5/7ev4QSU370oB6dkj9+V0eCXvirWjqjWIajBIajBLqjWJqjcLn/tq+SZ5OID5OKAF2FCF2PB5fEsAHOHNJtr1Jtr1Js31xWX70FzTzH97yxyXi+bsjf80vj0XzNycjSRbhJIlwfvVaGHdfD+U/nf3tzGfjcH4IHXKKTPFrMsW/J0P8hr2im4sih8sil0vCxUWRx0Xh4rJwcVrmsVErYlIrZIleQJMZQ54dwHzbd6ZiWvewibJ9SLXSSTcrSbYKibMyibQTn/t2Vp7M1/HB3/ElzE4g0k4jxaogzqwj2Wgn2uwlzhwl0ZgkxdhIqr6TDP0ALu0M+fICBfIN8uSb5Mm3yZPvUSx+zGLxOmvEzpmAerdYyXJxgg7xLm3iJq3ifZrFj2gRH9Akb1MvPqRB3uFA2A5eKT/ESdc+zhTu5EzxTs4U7eR03naWiUYiRCDXJ95lQE4xIC4xIC4yIKYZFOcYFOcYEucZFucYFaeZEMdYKY6yUhxhTBxgXO5gpdzkDqg3MCHXsUKuY1ibpFVfTJlZTZG5gDyzlGyzgL86+Bv+9uTviBKx3Lxwk1tvPDmk/rKW38rX4+WE4OtEEGDHEGwnEmbPJ9LOJN0sp9xopdJYSLWxiDq9n0Z9mGZ9KS3aCtq0ldTqyygzhqnQR6nUl1OjryTLWESA/fiw2t/IonfuVWrEJ1TNmpN+evA/4imCGKhcxZmN7/Hy+HVeHLjGwY632VP3FttL36BGrKVJTDHfrH3scxcZLTTpS2nSR2nRx2jTVtCpTZJulj31tigzltCibaZRW0+dvoYafSUl2m6KtF0UajvI06dINVYSZDUz1y5hrl3KXLvcHVzfC6/nOD5E2Rn4OZH4OGHuUDoYTyfokeXNcwLxdIJwHO+Z23ycaHycGHycWPf86Ug8nXA8nVAVUCuKoiiKoijfefcLKlRIrSiKoiiKonwtX9ZKevbca1Xp9u0qLXm6KurZFxQIIZDag2FPkhVLm1FBu1urUU6hmfHcX983zcsJws8Jx8cOe6r7+zhzmG/7UGT5U2wFUGUFsja/hywRQ6qI5Lev/IYkEUacCOHvL/xnfn0xiN9cCeS/XvlvpMkAJvU4NujxdMmdpIv/4PYbzspUDspGrogcrggXV0QebwgX50Qeu7UStmilrNVKWaYV02RGUWYFkWP5E2zPw8vxINTKocDowmU2kWUuINUsIMnKIsZOItz+4na7yvPnZ8fiaycTaJcQatYRaXYQY/YTbywjyVhNirGZNH0Xudop8rRzFMjLFMq3KZQ3yJc3yJfvky8/pET8nBLxZzSLG6wRexgXx+gSb9MprtMmbsxUU7dot2jRP6RZu80yz2lejNvOlVVnOLtgD2cr9/J69V7OVu7ltdLdnCncSZjw51fT/w994gr94jL94hID4gKD4gJDYnompB4Rr7FSHGGZOMqgPEi/3Eu/3MUyuZ0VchMr5CbG5HrGtDUs0SZp1YYpMheQb5aRaxaRablIFqn8n68k8NubAdy8ePOJx6+Ppz9l8yr1/fLH9Id237NCaiuTGMtFtllNtdFNnd5Loz5Ekz5Cqz5GmzZOh7aKTm0tZfoSFujLqNbHqdVX0aCto0nbQInRT6z14EVs0tD57K4gV7w4E1BXiZ/xZ9OZzBG+XD7yPq9vv8Era97lxMg7HF50jX3Nb7Gr8k0251zlcM/bCPHo6IoAO4I6fZBafYBafYB6fZhGfYRWfTmpZvFTb4sgO4EWbTP12lpq9Ukq9VUUa9so1LdQoG8iT99Arr6eHH0dAVYtc+x85tgFzLWLmGsXM9cuxnFC8HMi8XbC8PoKobLj+ODphOPlRMyqng557u8TRVEURVEURXlaD7T9ft4royiKoiiKonz/aLb5TBW6jztprPzxbF1Z9cwh9ed3eSSkTrUS6NFrZnTpVQQ4AU+1Dv6233PfDs/C2wnBfmi285cJcObSaAbTaAbTbUTRIJNIEmHEi1BiRTDRIpD/9ub/xX9/6x8IE37Uy2i2a9lM6Yn8ZKKbQrFxJqRuFO9xUaTxpsjkqsjiqsjhdVHDRZHHUVnKflnGdlnBBq2CCa2AVjOMGjOEEGcegVYBieYweXofxcZCCsxGXGYVmWYxqVY2CVYK0XY0QbMqrpXvHseJYI6TMCuk7nSH1GMkGWuZb2wlRztOnnaafHmBQvkGRfI6RfJ9iuRt8uUt8uWPKRT/hmLxFxSJX1ArfkKz+IBOcZ2F4hod4l1axDt0Gh/Qbt6i1fgRrfqPOJK0h2NJO7i89TLnGg9yrukg55sPcq7xAK/X7uNs5R5ChR9XxjvoE1fcQfW9aurZIXWPuMKgOMticZYheYwBeZh+uZ9euZteuZ0huY0xuZmlcj0jcg2D2koWaiNUGO33AmoznzQrhyQ9lf967X/yD+//L7yF9xd+x3ydcRXKl5vnBOLthLlnUscTaqcQYWcQbeUSZxVSqy+iQR+gSR+mVV9Ku76CTm0lC7U1dGkvUK2PUamPUa1PUKevoVFbT4u2mTZtG53aTlrlIRLNZuY4ITMnq8pclcSIIVa5TnBmfIjP78KdO3d49+JtLuy9yZlN96up3+FA+9vsrHiDg53XZt4bD1+4kGNWscDoocLoYsHM7OwBGvURUsyCZ9oeSWY59dpaqvUJFugTFOsbKNBfIE9fQ66+imx9JVnGBBnGchLNfjzsbObYOcyxXcyx87CcKDwcn8dWTj+LuU6wqpxWFEVRFEVRvrdmgurnvSKKoiiKoijK98+zzDq+H1KrardvzycXf0F6evozBdSf3X20kjrDSmJAb2RQb2RAb6Rfr3+q5YfbwYTaX+8E/Ldtzqy5n88qw/KlzwhnQs9iUlvA3pR+rnZ+TIXopEwspED0USM+psOMZWd6N8ML+x9oh//T6Tw+nv6UFDGXU64+rols3hbZvC1yOCibOSHLOSwr2C0rmZKVrNLyKTEDSTHLSTXWkmQsJ9UYokIfoMzoothopsCsIdcsIcPKJcVKJc6KJdSZh48z57lva+XxnhRSzzcmyNA3kKcdJE87SaF2lkJ5mSL5NsXyPYrlBxSLOxTID8mXd8gXP6VM/FsaxIfUizszWsVN2sU7NIu3aBLXaBLXaTdvMeF/npey9nCm+RhXlp5kuvMI0wuPcKHrKNOdRzjfcohzDQe4vOkyn99lVkh9eSak7hZv0Spu0irepV28Rau4wqA8wYA8Sr88RK/cxyK5kx5tin65hWG5gSFtLYPaJH3aCur1Pir1heQaC0i20tnckkSQCMJf+OMlvGaOVXfu3CE9PX3m8/Mvd/eqkPpb4O2E4udEEWjHEWInE26nEWVlE2vlk2800KwtoUUfoV0fo1MfZ6G2im5tLT3aBpq0SSr1MWr0ldTra2jSNtCqbaFd285CuZseuZ/F8jD98hh12mqCRcID3033f0PcuXOHG1dvc/nIrZlq6uMj73Cg7W32Nb75hRX2pUY7JUYbxUYrpUY75cZCFhjd1Oj9JFmuZ94eCVYJ1fo45fpyivQ15OuTuPQJcvQxsoylZBgjpBtLSDWGiDU78LWK8LDT8bAzsZxwHMfrue9TRVEURVEURXnepKGrkFpRFEVRFEV5NgtK6p65jbQQgtISFSR8W25d1GYqz77sQoLZIfXDYU+2lcJSrY2lWhujWiv1xpe3RY23I4m3Iwm1g/D9GsHv902E7cmwnsp6LYO1cowxcYxRcYZhcY5h8Trl4s85OnQTLzGH2+8+Ol93dijzq/FzvCOyeUWWcFBWMiV72CNbOSArmdRaGNYWUqttoERfw3xjNfON5ZToS6nWB1lgdFNutFJs1JJvlpFtuUi30kiy4lUl9Xec40TOhNQhZu0DldSZ+gaKtKOUaa+yQJ6nSl5lgbjOAnGTMnGbUvERJeKnFIpPKBIfUyduPxBQN4sPaBM36NTfp3feBzSJt2gWb9Nu/YgTroOczNvHpU1XuLDoRS72H+fSwHEuDZ7gYu8xLnQfZbrzMG9PnUMIMVNNPSim6RTXaRK33TOu36dV3KBVvEOruMqgPMmAPEGfPMpieYAeuYduuYNuOUW3XEOXtoRObZAOrZ9KvYk0K5tkK4MIO4ZQO5IAI4jffejD//zkf7N9fC+f3RV8dld84YgC5euzZ80/vs/ymIuPE06AHUvwTEidRayVR4JVTLs2Rrs+Soc2xkJtgm5tNT3aOhZrG+jUXpgVUq99KKTeQ488QK88yoA8wbA4Rb+4wAbXL2e+n2ZfoPBANfWG9zg+/A5Heq9x843bjxxTP7t7r4OLjxNMvtlAnllPnllPgdFIkdFCidHGAqObBCvnK22nOKuAcn2EQmOcfGM5ucYoWcYSMoxB0ow+5huLSTZ6SDK7STA7CbbKcZxkbCfmue9jRVEURVEURfmuUCG1oiiKoiiK8kykpj1zG2khBAtK6p77uv9QfHix6ktD6v80/V/YJya55HqZCBFMmavykZC61ahgQlvIhLaQca2TcDv0C5ebZrnINPNIsLKIsCMJcPyf+7b4NoXaQbQYcayXI6yTa1ghDtAvLtEtrjHqOvel+2R2INMkIjgpyzkqqzgqazko61ghp+iTL9GibaFaW0+xvoYMfS2Z+jj1+nJq9SGqjcVUGm2UG/UUGxXkmwVkW5mkWinYHh7PfRspX8x2QvCzMwiyiokw22dCape+myLtGGXaaSrlBSrlG1SJ61SJ96kSt6kUH1EhfkqF+Cl14jZ14g517oC6UXxIu3jvXkhtXGfA60c0iys0i6usCT/HK+WHOLf4JO+fv87l0ZNcWfoyV5a9zJXlp7g8enImrL62c5r+/v6ZY3qd+AkN4g6N4sc0idu0iFu0ihu0iGu0iDfpFufol3tp0ccoN3opNRaRaZYQY8eSYqWTbeZTYdRQY9RRblSSbWaTbqWTYs0n3kqgUu9lWcZ6/svHnngLTz67K/j93UqEuBdWfzz9qaqi/iOY5wTj4Tx5XIPlMY+5jj9+djzhdiZRVj4VRh/d2gQLteV0a5P0aGtYrL1Ar7aRPm2Leyb1vXbf90PqDm0HXXIPi+RB+uRRBuVLDItXqBcfUS8+4s+nMx4bUt+4eptLh9/n9AvvcWzoHa6f/9ETj6c7Vh0k0col26wky1xAlllJjlmNy6yjwGyg1Ggnzsp85m3kOH7Yji+J5gJK9REKjV5yjQ6yzGYyzAZSzWpSjA6SzDYSzBbizEZizHrCrHK87PTnvo8VRVEURVEU5btChdSKoiiKoijKM/n93cpnbiMthMC2ap77uv9QzMz2eUxb9vu3T7s62Ccm2Scm2S7G6BTVhNgPzrfsMqpYJxezTi5mrbboicsznEBcZhnFZhVZZjkpVgmxVh5hdia+X3Pu5vdJkB1AkpVKj7acCbmCDXIlS8WLDPtN8+uboU91ccf9FsYtIoJXZRmviApWiW3UiQ+oEzeolleo0o5Qq2+lUl9Ppr6OSm01Tfo4DfoIdXov1cZCKo0myowqiswSXFYOkXYKc5yw576NlKdjeszF8piH7Xgxxwkn2qwlx1xEmb6RWm0XdfJl6sUF6sVVqsSHVIqfUCk+pl58SL348QMBdYd4l3bxHu3iBgvNazSJ8zSJCzSKq5yqOsqr1Ye5ceY6b65/jaurTvPG5Ku8sfo0b6w+zdWJV7gydi+sfmfvxQeOIXniKPXiI3rEmywSVxkWxxkQh+iT+6nTF1NuFFJjVNCjt9OuN9Cs17JIb6NLb6Zdb6DFqKXBqKZZr6PNaKLSLKfELCTfdFGv97NEHmVAvkySyMVnVsvvz+/CjpX7VUD9RzLPCcbHiWbuUx67PZ0oAq1syoxBOvQltOojdGpr6JHrWSS3sFhup9U9w7leX0Oj9gIt2uZZ7b4PPFNIfefOHS4eeJ9X173HW6988IXH0znCizSzhFSrmPlWEWlWMRlmGVnmAnLMagqMRjLNCrztBLzseEKtUoKtIoKsAgItFxFWLeFWJaFWKVFWA+FWFaFWKUF2PgF2Fr72fHKNHoqMIXLMVjLNRtLMWuablSRZZcRbRcRa+URbuURaWYTb6YRZpfioY7GiKIqiKIqioHuokFpRFEVRFEV5Rl8WUs+unr4fUusylnnGcRyr9bmv/w+BNPSZfbB9fC+f34UyV+UDJ/x/Nv4T9olJ9ogJtohRtniMsUzrotR04euuolus17JZDrJZDrJYr33i8krMfGqMJkqMRlxmPelmLUlmBVFWKSFOIP5fUJX3p8TL8SLWTqLE6KfQ6KFB7+Vw8E7O9/yM6+e+OEx53Cz3JjHgDhs/pF78iHrxPrXyPGXaMUq0Q1TomynRN9KqradFm6RJX0ajPkCd3k210coCo5ZSo5QEKxcvO4F5TuRz30bKVxNop5NqVuAyGqnVF9OuD9GjLaVLX0qftpwR+QK98hiL5Bl6xDSt4jyd4jKd4h26xDUWindoEzcY8j1Po3iNJnGWVrGR11qOcbruCHfu3OHqxCu8teEsb208y1ubX+etTa/z5vrXZsLq6wcvz8yD3j6+lyViIbvFGnaKNWwTa9gol7NGDjOh9TOmLWZM62VCDjOmDTKi9dKndbJm1KdtAAAgAElEQVRIb2Wh3nQvtDZqaTAqqTUqqDEqqDTKKTTzKDdq6Jc76Zf76ZMvkmIW4O8EUJ3nw4KSOhVO/5HNc0LwcaIJsJPwt+O/8L5znRA8nUh87SQq9BYGtF7a9Xo69QYW6k106T106YvJMysIs1xEWIXMN3rJMQYoMQZo1g7QI/c/0O67W7z9FCH1Td489ejYhId5iHkk6jmU6ZOU6BPUaXup03ZRr+2gXZ6kQx6jWR4mT99Nrj5Flr6BDGM1qcYKUowREs1+4s1uYsw2oqxGwq1qQq0ygqwCAuxs/OxUwqw8io0hXEYP6WYdqWY1yVY5CVaxO6DOIdLOJNxOI9ROIdhOJNCOxdeOxHlMa3VFURRFURRF+SFRIbWiKIqiKIry1DTb5OPpT78woH7c3FAPfRJP/SxzjKnn/hp+KG5d1B7YHw/vEyEEO8RypsQy9ngOMan1Mqp10qs30WRUkGLFM6Q3sVOOsEOOEGNHPHY5VUYurXottUYnFUYnhUY72WYbqWYjyWYtMXY4Po7PzP0tjznPfdv8scxzPEk3a3EZ7eSYrWSbLXRFTJIjWri0/8ZTt8m/v7/ixAB14iPqxY+pF7epF7eokueo0E5QoR3Cpe9gobaVdm0jbdpqWvXlNOvDNOiLqdM7qTLKibESmetEMscJw1KByPeW4/iSaOWRb7RQp/fRoY3Sq43Tp43Tr00wqO1gQB5hUB5jSL5ErzxMnzzKkDjFsDjLkDjHgDhPm/UandY5RgLP8uHgbc52nuDC0tN8cPkGb289x7Xt01zbOc21XRe4tusCb0+dnwmrr2y68EA180XXq+6Qei1bxQTr5VLWyGFWagOMywFWaINMyBGWu0PqIa1nVkhdT7NRQ71RSY1RTqVRygKzhFwzi0ZthG65lW5tB4vkAULsEAKcwJmLZ5Q/Lk8nDF8nhgA7iRA7gyB7PnOcgEfudy+gjsLHjifCyiXZrKZR72dA66Nbb2aR3kqv3kaf3k6/3s1cJwAvJwRfOxI/I5qiuEYKo5vIj8wg3ewh31hEsT5IgzjDsM8tfvTCr8kUzfzd9GcPjEq4cfU216cf3+L7YcEiik2tvSwUb9MprtIuL9Auz9ImX6VVnqRNHqNJHiZP30Ouvo0sfSMZxhrSjHFSjFGSzAHizR5izXairEYi3CF1sFVAgJ2Dn52Gt51IvFWOy+ghzawlxVxAolVKnFVIjOUi0sokzE4lxE4myE4gwI7Fz4nCxwnDxwlj7g9sLIaiKIqiKIqizKZCakVRFEVRFOWZPK6y6eH23rMDUV3G46mfxUu/gpf+Lh7mwHN/DT8Emm3OVFPfr8ydHYB+fhcKRQa7vQZZpfWxXOtmWGunW6+nyaig0ixgtVzMfrGCfWLssctoMgpZrFfSoXfQpPdSrfdSaiym0FiEy1hIqFX4yGN8HH8CnCD8HhN6fN/NceaRbJaTYdaRZtbcm0sqykkX1Vw5cvOpQ+rP78LH05/iKzLcIfW9auoGcZNqeZYq7WUqtSNUaHvolLvp1kZZpNfTpdfQaWTQbobSZIaQbalQ709JgONLoVlDgz5Ah7aMXrmSJXINQ3Ib/doBBuURhuRxlsiXWCJOMSxOsESeYIk4zbB4jSFxjnrxIg3iGEeLJ7gznk+NKObmuXd5Z+9Fru+/xPWDl7l+6DLvHr7C9YOXeWfvxZmw+u1t5x8bUu8Qq9ksl8+E1KvkMJNylHFtiJXaiLuSuo8hbRG9WiedeiOtei1NRjV1xgKqjDIqjGJKzUJa9WE6tNV0aOvp1LZQq69QIfW3aK4TjJcTgZ8dR6CdQoidQYSVT4xVhrcdzVwnhLlOKHOd0JmAOsrKI94qI8WsJcfsZlyuoFdvo1/vYFDvZEgbYFgbodRoINpysb7mOCmikkzRTJ7oYkfxVU7V/Iw6+QIt2jYWiv0sFscYFK+yRLzOEvE6b463zPzm+OC9D5/qWPrBu7cJE7Fs7uqmWjtMu3iTNnmJVnmOFnmaZvkyrfI4DfIw+e6QOnsmpJ4gxVhKkjlIvLmIWLODKLOJCKuGMKucYKuQQHdI7WMn4ulEE2MVkGbWkmxVuNt85xFlZRNupxNqpxBkxxNgx+DnROLjhOHlhMxs9zmO73Pf94qiKIqiKIryPKiQWlEURVEURXkm9yt0P78Lv79b+Ugb6YfV5K/HS7+Kl/4e3tqP8dZ+9txfww+FZpsIIWb2UZmrks/u3mvVKw0dzTZZrnUzpnWxRGunV29ioV5LvV5KmZbL1QUNnI7vYU/6hkda7HYaZYzqDfTp1XRr3bTqwzToS6jVh0kwBnCsHoyHZpp6OJ5E2JGE2eEEOSH4O4HPfRt90zLMOpKsUhKtEhKMIuKEi21dJzi/472nDqnv2z6+lzrxE+rFRzSKm9TLA1Tpg1TqfcRbWYzrMYwb0YwZUYwYkQwaESw2wukyw6iwwtE9bDydeYQ6foQ4fvirSurvtQDHl/l2BBXGAjq15fTJVQzLzQzLAwzJgwzJIwzLY4yIEywVJxkVpxiWRxkRLzMiTjMiztAhTlIvtvHRmjx+stpFe0gjd+7c4d1jb/DeS2/y3ol7/73x8lu899KbvHv06kxY/c6ei3x+lxn32n2vZZdYww6xhq1iki1iFRvEStbIMVbKUVZow4xpQ4xq/Qzqi+jVO+nQG2jRa2g0qqg1Kqg0Sik3CmkwWunSl9Oqj9OqraJNW0+q5VIh9bfoXqvvKPztBILsVELtbCKsAmKsMhLMWiKsQnzsBHzsRHzsBKKsfNLMWrKMVvKMboqNIbq0Cca0EYa0LpZoQ4xqSxmV41TqHcTLIt7fUsnNybsc7nqb/c1vsavyDbYVXGVTxmVaxXYWygOPhNRLxOv83fRnj7T9/iLvnr/F31//X9SltVOpHaZVvEWrvEyznKZJvkajPEWTPE6dPEK+vpdcfTvZ+iYyjbWkGRPMN5aSZAyS4A6po81mIqxawqwKgq0iAu1c/Ox0fOwkPJ0Y5jrhBNuJJFvlxFmF9+ZQ25mE2fMJthMJsGPxdSLxdsLwfMp534qiKIqiKIryp06F1IqiKIqiKMozud/ye3ZF7v3Q+v7/32foSXjql/HS33UH1D/HR/t3zDEnn/vr+CEpLTHZseog0tCRhv7A32Va8+nXm2cC6matnBpRyKWx07yx4RyJIooIEYQQglsXNXQPmz69ilVaO2NaE0N6LYu1Pnq0ZaTry/EwV+BhjuFYo4+sR7gdQbwdT7QdTbgdQbAd+p0Nqg0PT0zHB9Pxw3ICsZ1gbCcUx4nAcaLwcGLxcOKZYycy105hrp1KkFVGutlDstlJpr6eweQ3+ZtX/5EYkc3F/U9fSX3/8/Svdz+lRVzm/2fvPqOzuvI83++zT9hHKKCcc84SygkFRBJIgCSSiCKJnDEGbAM2xjmDMQJsnDDGhUNR5eqq6uCq6q7prmlNz+q6M716bs/0rJnVnlszNT19l2fdddd99b0vkGRJCBC2QZT5v/ishaXzHJ2zz9Yjr+e3///dbl2g3TrPXKeBOW4qs90UFjvZ7LLT2G6nstn+Oqhe4SQy072+93SkH02miSHdRJNoIonxwySo/gOWbmIpNMlUu5nMs+ewwtrGKuswvdbjrLOepFc9xVrrGdar59ignmeteoXl1nOssk6yQp1huTpHX8zzNKsufnawiD/aU0qoCiFQ+Xz4wjt8dOp9Pjp9iR+8fokfvPEBH516nysvv8uHz7/N5acv8u/f+LtRnTIWqHXsVbvZrXZyeHBf6oNqJwesHey1trPb2spOawtbrY30WetYq1ew3O5mkdPGPGcGc5wmWp0Gmp1amp1ZLLRXs8BeS7u9jjZ7E/P0NpJMInEmTkLqeyTETxhu9R1jCon3ykjyakjzppPpziTXnU+OO5sMr4FMbzr5bitlzkKqnKXUOquYbq+jxd7Obms3m3Qv63QvG/QmNlhb2WDtYHfz01w92Mxzqy/x1OIbQ+pdGedZN/VxlqpnWKFeGRVS/3l/1h2F1FNVBP/uh+GE6HCKnV7a1SXmWRdps/qZY51mjn6ZOcMh9XHK7SOU2gcotndR4Gwhz1lPtrOKTHcpae4iUtx5JA2G1LGDIXWEKSLU5BDipxHkX18YlGRKSfeqB6uoC4g1OUSZDCJMCqESUAshhBBCCDGKhNRCCCGEEOKOHdl2gtry65We47X5trSmqW4WdoDB95YwVX82HFCHWf+GMOvfY0zDqHM2VrfSWN06XOE72ff4IFnotLLAmcFrLdM5u+QFzq15mTf7TvHOgX7ef+ItPnzlfaaqIJRSfN63kwPWEnbqRfTp+ay351Lu9FJmbyfA3TtoJ8ZbNOpnBPuh5Ht55Hg5ZJpMUk3a9aDaj73vWn/7fjKBJpdgM42ppp4wbyaR3gKi3eXEuuuJd7aT5DxEin2MNPsZMu3XyNYXqLHeod66TJ31KfXqj2hQf8bjC/cQp3I49+jE96Qeasv+LwNfsEY9x3z1LvPV26yw81nkZNDsJnNYF3HATmePncaOEUH1CieZKD+YeJNIkZdIvkkgy8SSNiKonuzxFd9MrkmgzEuj3s1mllvIYt3FGusw66zjbLCepEe9wgrrZZZYp+myztNtvUW3eosF+nEWW8/So/rZGf0OxSqHMlVAtSpBKUWAMkSoEK6e/5CPL3zIx29d4eOLH3H1wofDYXWcCuc3r7QPz8tYlclS6zgL9AHa9E6W6/30WA+xXe1ii7oeUu+ytrLD2sw2q49NegPr9RpW6x6W2YuZ58yi2a2lwa1iulPPXLub2fYSZtvLmG2vZLa9liZ7yXBIHeVHS0h9lwX7cUz1kwk3GYOtvotJ8CpI9mpJ95rIcmeR686n0O2i2OmiyG1nmrOIWns5DfZamuxNtNjbmGnvYZV1gO3Wdvr0JjbpzWyyttOndlGuZpGrmnluzfgh9Z7sC/RNfYPt4a+wTD3PKvUaa9QZTpR/NlxJrZSisLDwlu+jhYWFw/9fYunri6siTQmJXg219mFq7IPM0q8wSz9Pq/U0VYMh9bTBkLrQ2Uqes4EcZzWZ7jLS3U5S3PkkebOI95qI9WqJMuUjQup0gvzE4bFM96pI9kqIM3mD+1CnEuYnjmrxLYQQQgghhJCQWgghhBBCfENNdbOwtB5VOW05No3VrTccG+CuJlT/ijBrgDDr7wi3/jOBzsNo42I59nBr498NNA9XY+/foif9Hh8UmV4qZ+ZV07/0xesB9eZTXNzzBu8eOselk29z5dSl4eBUKUWDKmCv1c1OvYgqNx/fW8UU59GvuYdw/fRRPyPbZFPqFVPoFZDn5ZLpZZJqUkkwiUTeR5Vlvp/IFD+LIFPKVFNDmDeDCG8+Ue4SYtzVxLmbSXT2kOwcJtV+gnT7eTL16+Tot6iy3qPa+ohq60fUqJ9Tq35JrfoV/+7d/87Fp38w4f2oh8Z6Q/kizqjZnFLzOKrW8riuYK8uodfJ5HGdyyE7Y1RQvc3OJcVEkWrSqfbSKfdSKfaSyBsMqlNNNHHS9vsPUqaJpdgkU+1m0OzmUedl0OLmMsNppc16mQXWG3Ra/SxW5+hSF+i0LtCt3qJbXaTTepYl1lOsUGfZpJ5jvlpMicolV6WjlCJChYx6Hx+ajz09PYSoKYSpYCJUCH937h/4cuD6tgGzVB9LrMfo1IdZYh2ny3qUTn2E+Xofc/QOWu1NtNm9LNKrWW31slGvo1evZpleQpe9kFangSa3lnq3ktl2BzOdDlqdhcywO5nhLKHVXkGeV0qiSZR23/dA0OBe1GEmbbCKumC41XeKV0+G10K2O4c8t4NCt5tSZwXV9npq7bW02H202H3M1DuYrfcyRx+kTT9KrzrKLrWTrdZ2tlg7eTR8D+fnfkqOahqupH5i/rscnfkOR+ovsjO5n21xZ1nvvU6vPk2P+zzL1HMUqjk33U7kdgt9vhxQN3QPsQMMIX4USV416V49NfZu8pz1I0Lq3eOG1KluO0nebBK8ZmK9OqJNBRGmmDCTy1Q/gyA/afj8gX74cEgdZdIJ95OZ6scTdJ92DhFCCCGEEGKySEgthBBCCCHuCc9UEWy/Q7j1n4lQ/51H+w7S09Nz0w+YP+//ggPbbvxwWXz3LMfmTOdzvNl36uuA+vB53n/8LS4/9y4fvXGZa9euDX/o36SKaHRLh18f4G4k0Hlm0NMEOidx/NTh74f6EdS4VVS65UzzSijyCq8H1SaTJJOMHxA46WMwxPeTCfRzBquo6wjzWonw2olylxDrriXe3UKis5dk5wip9pOk2y+Spc+Qoy9Spd+j3PqYSutzqtSfUqV+zZriN/jHT/9vqrKa+OTDz24ZUP9uoHl4IcBXA9Cu0jit2nhFLeAVNZeXrFpOWpWctqp41arkZaucF6xpnNCFHNUF1LuxFHsFzHXyaHAzRwXVuSaeNBNNgokg0g+d9HEWNxfsh2MCgvADAgj3Q4j1w0gz0VS6GWSaGPJMPCVeIhVeCrVeGm12J53WSRZbZ+lW18PpLnWRTusi3ert66xnWKkeZ6t6ijdmdVOksvk/fxLIlwOK0MEuCUNbNoxcLDTEKJd/ePcfh/e2L3AbaNPbWGk9w3LrSRZbR1moDw2H1DPsTUx31lDjLKXW7qLSmUeZO4MCt5YGt54ZTh2Nbg0znFZmOLNpdubQ7LTR5LTT5Cyixp1Likkm0SQMh9ShElLfFV5A0OBe1KmDe1HnEWtKSPDKSfZqSfMayXRbyXHbyHcXUuQsptRZQYWzjma9mzZ9mDl6H3P0ftr0Yebrx2i3HmeR9Sz71QF2WDvZbu3mSPAj9Lo7yVbTeWHdJZ7peZ8nO9/jodLzbI8+w5awM/QFv87GgNdZpV5iQ8Dz5Krmm24nMrS4bbyvj9wy4VadWSL8BCLM1xXQISadWK+edHcR+c5Gcpw1ZLnLSXe7bhJSlxBm8phqRofUdoAh1CQQZ3KJMumE+glSRS2EEEIIIcQ4JKQWQgghhBD31FT9KU/0/T+3rChtKP86JBmvCkp8twoLC7ny2iXeOdDPOwf7effQueGA+sqpS1w9f71V9dCH/kqpUa8PcHcSZJ8myD5NoPMaAe72Ud8vdUuY7tZR51ZTNRhUF3oFZHvZTPGDJ/3+R92Lnzqi1XcdYd5MIrwOot2lgyH1VhKdfSQ7jwyH1Jn6dfL0m0zT71FofUqJ9VNK1S8o1v0EqXKUUgSqMFb3rLllBfXIlvlKKfaoCl5T83lJdfKy1cLLVh3PW5W8blVxyqrgFauMF6xpPKNL2GxX02vXsdEuY7VTwlKnkDYnlxY3i1IvmXyTQIaJJclEEi0tv+9bIX4kYX4s0SaJCBNPqB9NoB9Iookgx8SSZ+Io9hIp95Kp9dJodbPpcBrotlvptJ5loXqbbnU9nO5S7wx6l271Duus/WxWz7BFPUOzut66+7/8hTNqYcTQHPxyQN0Q/kWp0Otz2Qql1llKm95Dpz7CMusEi62jLNKHr4fU9g5a7T6mO2upcZZRbS+i0J1FlldPslfC1MG9e2NMEgkmizK3hnK3nga3lQZnDg3OPPK9IlJMMgkmgRg/lgg/klCZt3eV74cSbtKJNUWDe1FXk+o1kO61kOXOJs/tpMDtpNhZxjRnFRXOeqbbO2m3nmSBdYJ26zHaraN0WCdYYD3FIut5Nqgn2av2s9vayy51gF3qYX58tJdc1cyx1rfYn3uWPWln2Rn/BtuizrA1/Aybp77OEnWYZdYeilX9DXNzaF7ebr4ObT1yq3ue6kcTamJu+v0gP5FAP4F4r5k4r55kbw4JXgtxXj3RppLIESF1sJ/MlDFBdIgfMxxST/bzFUIIIYQQ4n4kIbUQQgghhLinmupm3bbt8dCHzw3lzbf9kFl8O/V17nDb1HcePselJy9y6eTbXwfUF67cUOU+NqQOsi8QZF8c9CYB7p7h72V5mcx2WpjhNNLk1lPnVlPpllPqFRN0H7advh5S5xNsysbsR71sRCX1ULvvx0m3nyPTPkWhPk+hvkSx9QNynV7y3TpKTATBlnvTVrVjq/5GBi2hqpjjaj2vqg5eUN2cUvW8ZtVxVlVzRlVx2qrgVauMF61pbNOV9NmNbLcrh0PqJU4R7U4eNV46ZV4KhV4iWSaWFBMlIfV9LNSPJsJPIMakkGAySTG5ZHhFRA62vc4xsZR7KVR7aUx3M5jhZrPEKWO5PYOV9hyWW0dYqN5jobpEt3qPTvUuXepdlqiLrLF2cFDtZ5N6nvXqFWJU9g0LI0aGfmO/9t8+/2dCrAhm6A10Wkdp0wdosjfRqreyQD9Mpz5Chz7AXHsnM+w+Gu3rIXWVvYgCt5VMr5Ykr+SGwC7YjyPUTyHSZJHiTaPUaSbVZJFskkgw8cT4MUTcZ/vWf58F+BHEmEJSvLrBKuqZ5LhtFDt9FLrdlDg9lDlrqHQ2Um/vYI5+hA59gi7rRRZZz7LQeppF1vN0Wi/TbZ3iIfUw+9Q+9qmD7FaP8VzFBl6Zs5ojlec5WHSO/dn97Ek7y+6kN9gRe4YDma/zfPkH9AbupMc6QJxOG3du3iqkHvr3raqov55/E59bU/wYAvyowQrqfCJNKeEmn6kmk2A/hSl+3A2vCfIjJaQWQgghhBDiJiSkFkIIIYQQ95Sl9YRD6vECUfHdP4+Re3teee0SV05d4qPTH4wbUA+1XR15jmD7Q4LtjwZdxjX5w9/rsOcy35nNHKeVVqeJRreeWreKeHN/fmgf4KcNhtTlwyH1ULvv63tS95Hg7CLJOUiKfZw0+xky7JfJtE8T6XYS6wdRYiIo9SKo8iJJtgPHDfxu1qJ2yHT1JzSoP2WzepIX1CJOq3rOqgbOqWrOqirOqApOWeXs0TXs1K3s1zXstKvYZFewxp7GYqeIuU4u9W4mFYMtv7NNHEkmkihp933fCvNjiTJJxJk0kkw2aV4BWV4JuV4FhW4NWV4JySaJaV4SM9wsZrk5dNvFrLMrWG/PZpOez0rrMRaqD1ioLtOl3qdTvc8SdZGl6iKr1etsVC+yX+3gyua0UYHe2IBvbDAYakUzX+9hqfUUi6yjzNYHmGnvptHeQJ2zmpn2Njr0Qdrs3cy0t9Bor6XaWUq500G+20q8ySfwFoFgqJ9MpMkmyuQOf80PCCTQDyb4PlzQ8n0X6EeT6FWS7c4l151PgdtJmb2ZSnsn5U4vVXYf0+3dtOmjzNdPsMh6icXqNJ3Wy3Rar9BlnaLLOsNG9TT71SH2q0fYox7jSNHrPF7/HC2qlx25L3Jo2jkeyu/n4eKzHKs7yxy1ihdrD9BlbWem3YMdcH1LipHz8WaLe74agNN9Kzndt5Iy9ew9GSfjhxLgRzPFjyNwnJDaDjAEy17UQgghhBBCjEtCaiGEEEIIcc/U17m3DajHVuxKSH13/ej846NC6ts9k6EK95HnCNY/IkT/hBD9E4L1teGvF3oFdNsdLLLnDQbVM5jhNJJiUu/pPd6J0e2+awnzWojw5hHldRHjriTO3UCCs4NEZz/JzmHCvFbCvdmjzhHmB1JiImjyYpjhxo4KVsarVB273+pnfdnUql9Sq35Fnfolh1QPp1Udb6pazqtqzqkq3lAVPKTreUjP4RHdwEO6ll26hs12JWvsMpY4xbS6uTS4mVR6aRR6iWSaWBJMBIH+/bMHuPhaiB9JuB9HtEkm3qSTbHLI8IrI8coo8Koodusoc5uoclspcGvI9NKodzNY5BTSZ1ezXdeyVc9jp17IWusYC9SHLFBXBtt9v8ti9TZL1UU+7lk9oer+obnZUN5MoNrPIn2QldbzLLaeol0/Rps+xGy9nxn2ThrsXmqcldTba5iptzDT3kqj3Uuts4xst36w5XH8Le8/yI8h1E/Bl0r/+06MKaLIWUKFvYsa+2Hq7IPU24do0UfpsJ5hgfUCi6xXWGS9Spf1Bl3WGbqsN1is3mCJeoM16jVONfbw0Z4WylQbVWoRF7rf57X5KzlSto6jDWc52PA0TaqLmaqHFxt6aXK6R11DfbV92/n6J/3FtKo/olX9ETPUT0hzVk762AkhhBBCCCFuTkJqIYQQQghxz1iOPeEwdKhCStp9311Xz2u+GuC2le1DIep4zyRE/4IQ/StC9C8JdF7EDjDEmXhW6sUst7tYbC8YDqozvIxJv+db8f0kpvjZBJliQkw1oV4T4d5cIr1Oot3lxLhriHM3EuLV3PZcuSaMhW4CD1VHjQqhh/b1Hi+0Ptx3jBaVS1/5b6lRf06N+nOWqg726DJeV3M4r2rpV3WcUg08ZTXxuNXIo9Z0Dup6dusa+gZD6sVOMTPd65XU5V4qSV424VKNel+b6kcR4ccPtvrOIMXkkekVk+uVU+jVUOo2UOG20Oy0MdNZwGy7i3K3mXwviwVOAXt0PQd0I/t0Bw/pTnZaW2hXP6Bd/YAu9T7d6j2WqLcZ6P9vw/Nv5O/5Fz89yaXXrg5/z1i1BKl9xKl/Il79V+rUH7NcvUCndZIF1nHm60eYqw8y095Ds72NWmcVlc5SpjkLyXVbKHBnkO5VkGgKiTYZtw2p7YDrrb8n+zmIm0txZ1Kvj9Ggj9Koj9OiT7DQepFF1st0WqfptE7Rab3GUnWOLnWBTnWBxeoC8SqLNFVKtqqmQDVSombSFtVLe8Qm5sWtZG/lCarVHJZGbWWGWsp8a924P18bF+MFDXcAGStdrx4OqFvUNZrVJ6S6Syd93IQQQgghhBDjk5BaCCGEEELcM1fP377V99jwTkLqu2vkh/03ex5jK3/H7vM51RpgqvVvmGoN4Jlq7ADDfGc263QPq/VSegaD6hwvZ9Lv93Z8P5EpfiZBpogQU0moN50wbwbh3lwCTT5BpviOzznHjeN4VSyxln9DqPL7gWPDe6+PrWD93UDzcLj9N/0xvKoW8apayCuqmRdUC89aLTxpNXPMauRh3cAeXctmXcUau4z5TiEz3BxyvArCJfj7gzB1cD/qWJNKoski1cRLj9sAACAASURBVMsnc7DVd5FbyzR3Oo3OHFqdduY6nXTYS2mzl9Fmr6DOmcs6ewaHdTOPWjM4bs3khDWLfdZ2VqnXaFdX6VLvs0S9w1/1/w96enpu+z4cqj4g1XxJovrPJKn/QoP6KUut5+m2nmaRdYIOfZQ2fZhZeh8t9g7qnDUkesWEjJhvESaZJK+IGJNFmJ942zGY4odP+nN4EAX6iUyZwL7JoV470e46Up0+quwjtFrP0mm9Otzau0udpss6Tbc6y2L1Fp3qbSJVLv/lj37OX15IJ1nl05y8gFPb3+f1Xe9xdv97vL7tHV5dd5EXe96kXrWzPGIZUSb5ttdSX+dyYJtNU90stHGH/y61qB/Ron5Is/qERusjplsfkOx2TfoYCyGEEEIIIW4kIbUQQgghhLhnbhdSj9yLeqjN7NhAVHy3hvb6HBtUj61o//3AMZQaf9FAqPX3w+wAQ5JJYqvVyya9mnW6h1V6CYVewaTf60S4ftj1fan9HIJMEcGmggA/Fe9b7imaZELYbWfyauVK/o/+35CqptBqRTFHRbOhsoP/+uv/ecuFAkNB9WbdwklrHo9bc3nSmslJq5njVhOH9HT26lr6dBWr7GlkmziCzR/GmIvrQv0YIv3EMftRl5LnVVLk1lLvzGCGM5c5dgfz7W4W2svp1qtZpNewwF5Hj7WFDdYe9lurOGHN4ilrDs9Zbbyg5rFanWaRuszZ1UsoLCyc0LYLU9QO8kJ/R4r6R1LVfyJV/Ufq1Ocstp69Xk2tjzNPH2G2PkDaLToLTPHDiDDJhPtJkz7GYuyzSSDITyHYz2CqySHYT8fcZqFAjLOZWGcr0e46MpxdLFTP063O0K3O0q3eoNs6w2LVzxL1Jnmqc/hvyJcDihAVzlsnPuTN45d56/gHnHv4fc7sepdTfW/z0so3eabjHGEqGsuxv/E9pbk9NFlXabSuMN36gHrrXeqsN0l0OyZ9vIUQQgghhBCjSUgthBBCCCHumSNbbr7/8XgVu1JFfW+MXBjw5YAa1Zp6rPq60YsGPDOdUPVPhKp/Ilh/hB1gWGovZJe1kW3WOjbp1ZS6JZN+j3cqwE/B86O/8/OucVI5pnM5qfN5wSpkl5XOlwNqQpWtGSqCjeoZnlMdnLTmccyaw2N6BketJh7WDezWtcxwM4jxQyZ9/MSdGy+kzvZKyfeqqHGbaHRmMtOZxzx7EQvsJXTZK1iq17JEr2ORXs9KaxsbrX30WQ+xzTrCAbWXJ9VyXlbzyVQRfDUA//wX/9+EAupr166xoefPyQv5LenqHwb9BxrUj1liPU+X9RTl9mpKneUETqAC1w4wBPoRBN+F3ynxzUzxEwj20wkx2YSaPMJMEeGmlGCTfsvXRbpriXcOEevsJc7Zwzx9kA7rKF3qNbrVGRarsyxR53m0/Cc3/F356OInXD7zA9576QoXT17mwqOXOLvvPU5veYeXet7kzaMfDC9YO7LtxDe+t+nWBzRY7w8G1G9RY52jSp8mwW2b9HEXQgghhBBCfE1CaiGEEEIIcc+Mrdoda2xA2lQ3a9Kv+UFwZNsJvhqAfxn4YtQzGFlBrZTiwLYbq9s8p4kw9c+EqX9mRvVRSrxUDqod7Le2ssvaSKVbPun3dy+YgACm+FMmdGyWCWW7ncGrVhG/7Q/icN+xCbXB31j+KrXqV2xUT/OQ1cfj1lwO6VbW6sXUeWmkmDBSTBjRElL/QbpVSF3nNtHszGa200673UmnvYwlehXLdS8r9SaW6k0s0Vvotfaw2XqYreoRtqmjbFdPsEIt4XDf17/HEw2pX37uz2jI+Gcy1X8gS/09WervyFR/R529lUSvlXivkQhTeEf36AUETvo4i+uC/BSmmpzhcDrSVBDl1RBlqgm8RWv2UK+NBPsp4p3jxDuP0aIfY6F+lIXWMebrHSyyTrJEXeCx8p+O6sgxNPeunP+YS699xDvPfsibxz+g/6H3ObX5bS6evDxq/n05oL7xvSW73dRZb1NrvUmNdY5qfYZK/Rrl+gVCTPakj70QQgghhBDiOgmphRBCCCHEPfVpf/Oo9p83rdit/ubtPsWdsxybhvLmG9p8D4ULYxcMHNl2gp6eHr4agM/66/msvx6lFD/p+yMeUXt4WO2gzq2e9Pu6l2L8UNJNFOkmiiQTQcRtwuJcHXJnoWHfOmrVr1ioLvGMNZ8WN4cGN3PUOaP9EKL84EkfC3HnbhZSV7h1NLjNtDqzmet00GF30W0vZ5lexQq9jtW6j15rG0v0VnqtvWyxDrFNPcp2dZwd6gQvlr83avHPROfbtWvXCFc/pTLm16SrvyZN/TVx1i9JtJ8m2ZtLtPnmC1CMPxUvIBjjh076uD+IAv1EQvxMQk0BEaaMKFNNtFdPrNdEnNdKrNd083nq9pJonybBfpEE+zlmWSfoth6n23qS+XoVc50O2uxewqzwG/7GX7t27etq6hev8NaJy/QfeI93n78y7vYf4y2Mmqga3U+NPku1fp0q/RoV+iXK9LOU2icINpnf+LxCCCGEEEKI746E1EIIIYQQ4p46su3EDVXTYwPriQbUlmNz9bzm6nmNpbXsX/0taeNiaT3cat1y7HH3Bj2y7cS4+9oOPb/P+mpocuon/X4mQ7wfTpaJodRLpN5LY7abzXQ3nVluNgkmnGQTOXzsnYaGXw3AxvJXSdbrb3sdfkDApI+FuHPBfiRhJpYEk0mql0+WV0qlW0+j08IsZw7znA4W2d0ssZfTo1ezSq9nrdXHems7q6wdrNC72GAdZLt6jO3qcXaoEzxXvmFUJeudSAz8Y0LVx0SoT0iwfkG8/hPirT8h1W1nih8z6tpDTRpTTSpxXiWx3jSiTTFJ3nQSvBriTDlJXj1xXiXRppgIk0Oon0aQHz/pY/4gCvJTmWpyCTclRJoqYrzpxHktxHuzSPTmkei237LiONF+m0T7HIn268yxnmWp9SRLradYqHtptztpsxfSUN48bkh97do1Pjx/lfdf/oi3jn/AW09cvun8+6+//p/f+B4T3Xaq9GtU6leo0C9Rrp9nmv0UpfYTFNlHJv0ZCCGEEEIIISSkFkIIIYQQk2Bk2++G8uYRVX47J/z6oZC0p6dn+Fy/G2j+VpVX4vYObLNvGiicPHly+FmEjRNuPwii/FBSTRT5Jo4KL5lGN4M2N5dup4i1dhlb7WoO6Aaa7XSUUuOG/bdq+T1kItcyXlDtBgQR4qcSIgHhH4wkE0uWl0ihl0a9U0aLU8UCZy5ddgdL7S5W6pVstHbRZ+2j1zrAJnWY7eooO0aE1OMFhRMRpI4Tqt6nbdp/JF39JenWr8lSvyFbv0iFs40WfZLp+ih19iGq7b1U2NuZ5myk2FlDvrOMHLeTTHceaV4rSd504r0qYkwpkSaPUJNO8C3aSou7J8hPJcwUEmHKifbqiPVaSPDmkuS2k+wuItVdTIrbRajJH/f10c5xEvVlEvU71Fmvs8J6mhXWs3TrDSyyl9Bhd98ypL5y4WPee+kK775wYwX12Pe88RZKTVS5foFy/QJl+tnBgPoExfZRiuwjpLpLJ/05CCGEEEII8aCTkFoIIYQQQkya+jqX+po6LOsNLP1rLP3rWx6vjcvn/V/cMsD7aoBv9aG2uPX43y7kGtrX+nDfMfKNR8MDVt0e7YeSNiaknuvm0uUUssqeRp9dyR5dxxsVu+44MBya45/3f/GNrm2KH0ukKSLCFBFmsgnxUwmUoPoPQqwJJcdEU+LFU+UlUe+l0OKmMdvNYL6bTaddwnK7huV2DeluPdOdOWy3utlpbeK3/X97w77AE+WrLqaqN1k75xMK1d9SqP4tBWqAPPUbZlkv0qKfolEfp94+TI29n0p7B9OcPoqdtRQ4PeS6XWS57aR5s0j2Gknwaog104g0BYSZTEL8JALHVGSLuy/ITyHUFBBlqonxGq9XULvtpLhdpLnLSHdXkuGsJd6bPe7rQ91eEvU1kvTH1FvnWW09w2rrWZZZm1lsr6DTXnbrkPr8x1x+/QcTes97eFvrN77PeG820/RTlNpPUmI/Tol9jCL7CAX2QfKdvSS7iyb9WQghhBBCCPEgk5BaCCGEEEJMKu1uRts/QdvX0PZnaFN502P3b9G3/DB7ZAvxyb6v76OJVP0O7WWtlHog269PNKRusFL4agB6enruKKAeGt87va5gk0KcV0esV0u0KSPCFBBqsgjxUyd9zMTEpJgISr14arwkmtw0ZrkZzHOzWOjksNjJY5Vdw3q7iRq3jmZnOnv1XA7otuGOFUPvj3cSUhvVSYg6w6YFr1Cs/oYiNUCh+isK1L+iWn3IDP30YEh9RELqPyBuQDChJp9IU0Wc10KC10ayu4g0dxkZ7mqynPVkO5vIcbYQ6VVgBxgCAgxBvmGq75Ho7KLeOkeL9QprrcM8ptZzXK3lNauMM1Y+51QmTyjFz5TiL5Xit+XN/F/9XwwH1R+eu8onH342ofe9H51//Fvda4l9jBL7GMX2oxTZRyi0Hybf3k+us4scZysR3jffW10IIYQQQgjx7UhILYQQQgghJpV2nkHb76Hti2jnAtrrGfc4y7l5m+khI/e2bqqbNen39n1SX3f7KuqhUGFooUB93YMXUscMt/uOHzek3mxXcUBPp9FKvaPQcCik/nLgzkObUJNFijeHZK+VBG86sV4N0WYa4SafqX46gX7cpI+bmJh4E0atl0yLm8ZcN5MOJ4duJ4/lTgG9djWb9Uy26ZnEei3MceZy2Gpnusrm8/4vRr0/TjSkvvz0/0uweoEdS56hVA1Qon5Dsfo1ReqXFKhfjBNS7xwMqXtvGVJHDYfUyRJSTxLPDyXU5BHrtZDktpPqLibdXUmWs54cZwu5zg7ynT3kObtJ8j3yjUelcWnxXDo8hz5rL3ut9Tyv2nhXlfOhyudjK5FrKpIfqyn8WCm+UIq/GmHo/e7TH9w+oB5637O0/lb3GeM1U2gfptA+RIH9EPn2fvKc3eQ428h2+shwegkzpZP+PIQQQgghhHgQSUgthBBCCCEmlXaOoJ1X0c6L1wNrb8G4x90uWCksLOSrAWgob35gA9K7ydJ6wiH1UFD9IC4UiPfDyTIxlHiJ1HqpzHSzWODks9wpYYNdwU5dS4ObTpoOn3BIPbJLwFcD3FFoE2EKyHIXk+EuJNVtGw6qY0wFkaaIUJNJkOwL/AclxUQww01nnptFp5PLMqeAVU4R6+0StuoG9ui5zLbnM9/u4DGrg5/1fTA8h+4kpFZK8ecfZXNg2VccWvm/ybN+wjT1ryhVv6TE+jOK1B9TZb1Noz42Trvv0SF1uish9f0qwpSR6LaT5i4j01lLttNHnrOTAns/hfZBWu2t1DvTqDYuMwYD6uWuw1bdyUHVy9Oqg0tqGldUPh+rBK6pKH6ofH4RGHxDSP2P/Xe2SOL3A8e+k84o+fb+wXB672AF9Xaync1kOhvIcNeQ6i4n1BRM+rMQQgghhBDiQSMhtRBCCCGEmFTaeRHtPop2D6Pdh9DujVWi2rh3FI5KJfV37yfnf8nJkycnXEn95cCD1+47ariK+nqr7yY3g2ovlQIvnlJvdBBsOfbwXL1VaDMyXBw6fqLjGu2Vke/0kuusIMtdMhhUzyXRayLWqybKlBBmcgj2UyZ97MSdifBDaHez6XbyWOkU0muXsMmexja7nH26mSPWPObZ3TxuLeBixSPDv5cTmXNjf4+PrP7fBFqPEOQeIsjdT5TzJDn6MiXWTyiyfsx0fZQ6+xDV9j4q7O1MczZR7KyhwFk+wUrq2EkfzwddqMkjzV1GlrOeXGcbBc5eiuxDNNu7abN30KU3M9cpZYbn0u45LHUd+nQ9D6lNPKU6+UCV8gOVz6cqkR+paK5aLj9VHj9Xij8fEVL/U/+xCc2/a9e+3jri21ZS2wGGKK+WXGcHuc4OcpytZDt9ZDkbyHDXkuauJNVdSpK7kBCTPenPQgghhBBCiAeJhNRCCCGEEGLSaNM6GE5vRXub0d5GtLvjhuOObHn8jtohy57U372r5/Vtq36HArChivbJvuZ7LcqfSqQ/lTgTNqHjh+bsSGPn89gKWEtrgvwptz13nFdDqb2TIqePgsGgOtPtJs2dR5I3g7jBvanDTS7BftKkj534ZvOt2U1jlVPEBruUrXYZu3QlB3Q1R60OjlvtLNEreEYtHHeu3SwsHDvvAtUhgpwDBLl7CHS3EehuJdDdTKC7kQjnMFHuUgqdFVTbe6iwtzHN2Uixs4Z8Zxk5bieZ7jzSvJkke9NJ8KqJkT2p70thppgsZz15zk4K7YcosR9lhn2Adr2PxXonq6xNo0LqjbqRA2oLT6tuLquSwZA6hR+pOD5XYfxcBfPrAIc/UYpfKsWGCcy98RZJfBchtR1gyHb6BsPpjWQ668hw15LuriTVXUaK202Su4B4bzbBJn3Sn4UQQgghhBAPCgmphRBCCCHE5PHT0V4f2luK9hajvc7r/zbVo467el7fMhxtKG8eDki/yw+1xdemV7bQUN5826q3oecgz+D2LMceDp+VUvx+4Bi/G2i+IcgZWf1aX+cS4gfe8ryJXhOV9mHK7H2U2jsocjaR56wmy11CuttBsjeTeK+eKFNKqMkiyE+Y9LEQ39wcJ5NN9jR22hXs01Uc0rUct2Zx0upgqe7lBbWAn/XloJTidwPNo+bTUHX1yK+N/V6A1UOE8zSB7hYC3Q0EuuuY4q1lireaKd5qjKkYvpYQP5kMdx7p7mzy3aVku4vIcNtI9VpJ8qYT71URY0qJNHmEmQxCZIHEfSXQTyLX2UGRfYhS+zgz9SE69MMs1ftZY+2i266g3XNY5jr0ug571G6OqA1cViV8pPL5TKXzI5XENRXG52oqP1PB7FOxt1wkcTPfdUeOCK+cDKeXDKeXdHc1ae6KwYB6MUnuQhK9+cR7s4nxGgn0kyf9WQghhBBCCPEgkJBaCCGEEEJMGm3q0V43tmnFNs3YphHbNKNN4ajjrp6/+X7IYytN76Qdspg4y7FvWfE7FCjIM7gzXw58HRyObes9NqA+3HeMz8638KfnZmM59rjnS3ZnUadPUm0/RqV9iDJ7D8XOFvKdXrLdZWS4C0n2ZhLn1RJpignwoyZ9DMS3V+ElsktXclDX8Iiu47jVwNNqFi+q+ayxNvGaameeyhqeY5/3fzHqvXPsvBvpoY5fUqD+lgR9lineKqZ4PUzxlhHgLSbA62KKtwzPlN5wTUF+HIF+LPFeJSleM0lePfFeJTGmhEiTR6hJJ1j2Q7/vBPmppDsrmWafYJZ+hIX6CMutQ6yz9rPF2sk8z6HbdVjpOjxstfGc6uQDNY2PVAGfqGw+VUlctSL5TEXyrFXJcxUnR/2NGPl34mbveyN9l39L0tyewXB6OSnuElLcbpLdRYMB9RzivFZivEYiTSWeHzrpz0IIIYQQQojvOwmphRBCCCHEpNGmFts0YZtSbL8Y2y+4zpSMOm5kQHqzcFQqeO/2s3KHq3w/7fsF/7q/96YVcAe2jR+gihs11c0aDgxHBv0jw5uG8uabzvcj204MnyvNnU+zfpXp+lnq9Amq7Ecot/dR4mynwFlPtruMdLedaFNGsJF9qL9vat1kHtY1HLMaeNJq5DmrmVdVG+utrWywdnC8L2s4mB6aP/8y8MUNIeHI/56qy5imfkOR+rcUq78hy/qECHcrAd4CArx2Arx5BHjteKbgttfn++EE+wmEmnTCTTahfhrBUsX/nQv1Iwj3o4jwownwg77xebKcDczWR1moj7LMOspa6xH6rIdZbVex0g3lbG4UPyxv5rjK5UexFXwyJY+PVCFXVBZP6FLW64Vs0kvYoldQrcpumFtj3+fGhtd3Y7FTmCkixV08GE53kuQuINGbT4I3lzhvJrFeM9FePZGmkjBThOeHTPrzFEIIIYQQ4vtMQmohhBBCCDF5TDG2X3jj1/2cUf9tOTaf939xQ0A3Vm359XbIk35f31MHttkcrD7BTvUEO9UTo0Kt8UJTy7GxHJtr/ce42n+9YtjSWqqsx2iqm4Wl9bitbpVSFBYW3nTf4K8G4Mi2E2S63cyyzjPDep0m/RL1+imq7ceosB+ixNlOvtNLpCkmzORO+v2Ku6fRTeW41cAzVjMvWjM4rWZzRs1mvsq4aQv5sf8eCgwtrUl2NlKl/oJi9TeUqAFK1G8oVX9JuNOHb2bim5ZBs+74Wt2Abx6givGF+1FE+jHEmDjiTQKxJp5Af+o3Pl+iO492/SRLrJNssB5js3qU/Wo/H1SsYaOKYLeK5JCK4tcN6/hFZQx/WhTHjxsP8WTeGtbrdjbpLhbYc7ADri90Gvv3Yrzgenj+3aRbxLeV6HaQ5HaQ6LaT4LUR780eEVA3EGWqiTDlhJkiAo20oxdCCCGEEOJukpBaCCGEEEJMHj91wsce2GbTUN487ofZQxXUElDfXdEmiS3q0eGQeuQzONx3bFSocGTbiRtatA+FElfPS7X7eOrrXBqrW6+H+1qzr0/R09Nz033Ah8YzWy1lvrrMXOsdWq1+mvUrNOhnqLGPUm7vJ9arnvR7E/dOhokcrKKeyRk1mzfUbP62P2zU72NhYeFN9wFuKG8e/l0OM5XUqy8GA+p/Tan6S6apv6BU/YpE+zGMqcOYaoypw/XTJ/3eH2RhfiTRfixxJoEEk0SySSXVpJP0LbsmVLlz6bKeZ6V6js3qBLvVI7yU+AirVCgbVDg/nLOSHzYt5YNF+zi75jWWRS1irmqhx5rLet1Novm6pbs27g0LcsZbnDNysdN3LcRkE+/NGWzvPZNYbwYxXhMx3nSivBoiTAXhppRQU0iIySLAj5n0ZyuEEEIIIcT3lYTUQgghhBBicphpd/way7GpLb+x0vRuVVyJ0ebYS9loHWKLepQOtQpL6+vGjP+BbfYt9xBXSjG9smXS7+d+9pPzv+Tz/i9uGlAP+av+/0G7ukq7uspc9T6zrPM0W69Sr58iyZMxfpDt0pW8oWbzUXkFXw0w7vz54qcnef2Ffn77xd+jlBoVUA9JcTZQov56OKCepn5JmfpTplk/J1ufwTOleKYUY8on/Z4fVFP9cCL9aGJNPIkmmVSTRrrJINPLItvLIfxb7j2f6+WyXL1Kr3qZPvU0z6SupV2F8MNVO/msq4/LvUd5c8dZzq0/zRs9r3C64wU6VRuxTuy457tZWD3UfeNuj1es10ys10Ks10yM10i0V0+UV0OkqSTclBJmCplqcgk2mQTKvulCCCGEEELcNRJSCyGEEEKIPyhNdbOor7Y5su2EhNP3ctydDlbqnay19rHOOkC8Gb9qUhv3luHqUPW17F19c43VrTcN+cf6aoDhkLpNXSLDXUSaO3/S70FMPm1c/qH/b/lyYGJz6dq1a/zLwBf8fuDYDeeKdw5Rpv6CssGAusz6GWXW50yzrlFivU+oNxvPz8fx4yf9vh9E4X4U0X4sCSaJFJM2HE7nefkUeIXkewUEfYu23zG+R4HOpl3tZY16jV89vIRrB45x9dGXeP/kO7zzyJu8tfcc5zef4eyq1zjV/gJvP3zhhi0gxjMZHVCCTCrRXv1gOF1LpKkiwpQPBtRFTDV5hJgsgvxUCamFEEIIIYS4iySkFkIIIYQQk8MPn/xrEBOS4RXSqdexTG9hhd7BKr2LCDN+GGVpfdsg7G7vOfqH7rPzLRMOqZVSnO1bSrZaKnt9i1FGVqpONKQeWkQy9nfT9bMpVz+jXP0Z5dbPKLc+p8z6IdOsq0zTVyjXF4h3e6Xl9yQJ96OIMwkkmRTSTQbZXg4FXgFFXjElXillbhlxJuFb/QylFNFK8T9/+J9IVYpPXj7PldOX+eC593jv+EXePnieC9vf4OzKV3n36Fuj3u/vx604IkwFkaZysL33NMJMMaGmkFCTPxhQp0lALYQQQgghxF0mIbUQQgghhBDipoL8cObbK1hgr6FLr2ex3kSj0z7usfV17oQCsaE9xS0te1OP506CxZGtciWkfjCF+WFE+OFM9UNHfX2oY8GdhNRDoaJSatS5XD+TMLeTCvVzKqzPqbQ+ocq6RIV+h3J9gTJ9llJ9ijRn7aSPx4MozI8kw8sizysg08siz8un2CtmmjuNCreCKreKGreaBJP0jc7fVDdr+H175Jz6qP8Kl1++dL2a+sibXNj6Bu+ffGfUfOrp6bkvu2ZM8eMJM8WDrofTU00OISaLYD+dQD+JKX7cpF+nEEIIIYQQ32cSUgshhBBCCCFuqtStY6bdRZvdQ7u9ig57FVFm/Oqyg1smVgE8tKe4hNQ30sb9RiG1VKY/eML9MCL9CKL9SGL8KOJMzKh59E1D6qHXjPxZjh+J52eT6Oyk2rpKlXWZSutdKvSbwwF1iX6JIvsZ0p2NTPHH34tYfLem+hGE+VHEmgSyTR5FXjH5XgGFXiGlXimVbgU1bg31bh3T3QYa3IZv9HMsx+bLATUqqL527RpX3/qIK6c+4NKz7/L2wxf44IX3b7owabLHatzxMzlMNblMNbmD4XTGYIvvJKZI63ohhBBCCCHuOgmphRBCCCGEEOOKM2nUOXNocRYy0+5ijr2UufYyQvzIcY8/suVxCgsLJx6qak2CySHOZE36vd4vgr0AvhxQt9zX+2bjKZXUD4avw+nrwXSCiSXRxJFs4gnwg7ADbqx8/SYh9Y0tv1OxAwxJ7nIqrUtU6IuU6XNM06eHA+oC+wny7cfIdR4mzJRO+lh9Xw2F0xF+DFF+HNEmngSTSqlbRrFbSrFXQrlbTrVbTYNbT5PTSIvTzExnBulexh3/vJuF1NeuXeOjNz7k0lPv3FBBPXZO3Y+LaHw/kmA/nWA/fbC9dzJT/ASpoBZCCCGEEOIekZBaCCGEEEIIcYNwP5ZSt4FqdyYNThtNTjtNTgclbt1NX3P1vOarASbU6vvLAcU81cdq63GWW0fo1vupc7qodjpI98oI8+MJ9eOY6sfcs3u+HwxVpz9eHgAAIABJREFUwH45MPGK9KHxvB/3fRXfrUA/eFQ4nWTiSTEJpJkkMkwy4X748DwaOT++SUjdVDdr1M92RlRHl+vXKddvMk2foVS/SrH9HIX2k8MBdbazl0xnGzFey6SP2fdNgB88HE7HmATiTBLxJoVEk0q6l02RV0KxV0ylW0mdW0ujM51Wp4XZzkzmOnOY58wl07uzhUGBTjC/G2i+od33tWvXuPL6ZS6/cum2c6qwsHDSx27ce/MTh0n1tBBCCCGEEPeWhNRCCCGEEEKIG+R65RS5NVS4TVS7rdQ6s6lxZpHlldz0NZbWNJQ33zKgHtmC+GT5+6y0jrJEH2Sh3kWb3UervYZGZyk1zkLK3bkUuc3kerXEmxyiTRoRJpEpftikj8/doo3L7weOTShc/P3AseHxPNx3bNKvXdx9wX4I8YPhdKpJJN0kkWlSyDap5HhpRJnrXQ4sxx5evHC7hSM3W/wwNqQeKc6bTZk+R6k+TYl+gUL7KfLtY+Q6h8h29pDpbCPd3UCKu4porwXPnzrpY/d9McUPIdqPHw6nk0waySaDVJNJmski3WSTYTKpdCtpcBtocZqZ7cxknjOXDnseC+12Ftjt2AEGNyAYzw8l0E8h2GQx1RQQZsqI8GqI8ppIdzaS5ewiz3qYAnWMRvVTdpQP8Ov+/0VPT8/1kPrUB3zywcd33EJeCCGEEEIIISSkFkIIIYQQQowSbRLJ8IrI9yopdmuZ5k6nzG2kwm0mwA+56euGgrGxlXYjW1IPhaqWY9Nmb2KF9Sjdej8dejtz7A202Cupd7qpdOZT4raS59WR4ZWTZAqINRlE+IkE+1GTPkZ308gxHK99+smTJ8cdz8m+bnFvpJiEUeF0npdOgZdJoZdFhknGDrje7nvsHLmTgPpw37Hbto+PdxdSql8dbPP9OHn2EbKdfWQ62wcD6pUkuYuJd9uJ8hqkSvU7FOKHk2hSSTYZ14NpL4dML5csL49sr4BIE0uiSabBbWCmM4O5zhw67Hl02gtZbHey1O6myG1kqikkwtQQ680i0e0k1V1LprODXPsQRfaTlOpXqNDnqbc+pF59SpP6OU3qj2lSfzy8+OHTjz6dcHX+ZI+bEEIIIYQQ4v4iIbUQQgghhBBimAkIJN6kk+blk+2VkueVU+hVU+BVke9V3Pb1Q4HY7weO3dAednivW62Hj481mXTpfbTrrcyy19HkLKfWWTRcRZ3j1ZDmlZBgcokyKQ9E+2/LsUft/Try3yN9OXC9glop2Y/6QRLhh48Kp4u8LEq9HMq8XMq9vOHjasvvPKQeefxE5lScO2+wivoxcpyHyHJ2ku70keKuJsldQrzbTow3kyhvOuGmEnOT/ezFnQnwg0kxmYPh9PVgOtcrIt8rpsArIdokYAcYUk0arc4M5tttLLQ7WGx3slwvYanexFK9kwx3DjFeK/FeB8nuctKdDdcrp+3DFNonKNUvU6MvMN366IaQ+o/7S/CUO6F59fuBYxJSCyGEEEIIIW4gIbUQQgghhBBiWKQfT4xJJtlkk+blk+kVke2VkOkVEz1YpXkrR7adGG7rPRR2Df335/1foNT4eyfnuDXMtNfS6Cyj2lnANHc2Be50Mr0KUrxC4kwmEX7ipI/PvXK1//q4NZQ3D4/lrcLq3w0089UAoxYAiO+vfC9jRDidR6WXT5VbQI1bRKgfih1wvf3+2EUOt6t2HZprdzKPcu2HyHWOkO3sJcPZTKrbS5K7jHh34WBAXU+4KSfQTyPAT5j0sfu+CDcxZHv5g+F0CYXeNIq9Mkq8ckrcrxcUZXiZzHfa6LIXstTuZqVexgq9lRV6L5XOMmK8GWNC6p2jQup66yKN1hXmBfyA6erHwyH1r/v/1x3Nq4by5kkfMyGEEEIIIcT9RUJqIYQQQgghxCiRfgJxJpVEk0mKySHZ5JBqcif8+rFtv78cuF5ZPZGW1GleCVVOO6XuTPK8+sFW3/lEmzRC/bhJH5t7IdyPJNAJ4mr/6DbpQ2HjyAUAv/3i70e101VKcfW8BNXfd3EmejicrnYLqXWLqXdLmO6WkjpYRXtgmz3uooaxoeLIiv2heXYn7eMjvCpynINkOjtJdzf8/+3daXRU55kn8Pfed7sCtO/7LrSUhIR2IQkJECAWsS9iMWITIJYAZjEYW7YxdrzEjoM3bGwTr1mcjIONl84im8TdyXTNdCZJZ5LunNM93dG0O8kZd3POzPRs5z8fUFUkECDZkELi/+F3LFlVde9963K//N/neZCh1yBNL0Gynot404wYW4UJXhYD6hugyJQGw+lyXY2pugaVug5Vum7I6+K9RCyVi9DprsRt7hqsd3fhNucA1jt3olZ2XRZSF8rDKJH3YIr7MJqdlzDdeR1LxGtoEG+iVJxAlCi76j11afv40W58ICIiIiKiWwNDaiIiIiIiGiLaSwxWVCfbbCTaTCTY9FF9RoytwrzaSjy0/a1Rz0uO9lKQb6pRaOqRYyqQZosQb7NuiVbfUV4MErxEpNhURMmoy4KgQOBzpLsXnZ2dV5z9+u7zH4X8WujGqtElqNdlaNRT0Kwr0KKnYoauQs6gf6uOkpdV4V/wI1h5P1yAXV85+vbxcaYRuWoHsvQGpOvlSNbzkGBaEWtrWUF9AyXaNJTrKkzVNajS9ajRDajVjajXTUi3OUNem2CT0emuQJe7HhvcPehyDqPLuRsbnPuRYhYiXa9ElrseOW43Cty9KHaPYnrMM2h2TqPdOYP14jmcaXgOQlzsijHc/RPoljHcM4sjCYiIiIiI6FIMqYmIiIiI6DKRXjxivCTEeEmI9hJhwiaM6v2l7kOYJt5BmfvIZz6HCC8eqXYyUmwB4mwGIryEkK/LjRbjxSHZpiDDZiDX5qDQTMbjO57CJGciwp1JqK8Uw4bTg13wY9TVsHTzsV7EVf+eaVMHwulKzNBVaFM1mK1qUaN9kGF/7GgwuEJ6cCV+oBo/IDDfvLl25mc630TTiky9Fql6MRLNLMTZBkz0cjHBu/aYAPrsKnUtanQD6nQjGnQzpukWNKlWZJm8y16bZFPQruZgo7MXm507sNm5B5vFCTTLHbiteRFe2vP3yBJd+FLnr9HbcTtun/kIesp/iM7IV3Gvsxq/FRJ7hXvZSIdL76vGypYh9xarqImIiIiIaDgMqYmIiIiI6KqsN2lUr4+y5ahzvoE655sokcc/9/EneNG3TKvveC8BqTYN2TYbk00BfKYYFaYM1XoqIpzwa85/DYTU/X7xuULqaC8WdpQbE+j6m+DFXvXvgXB6jqpDu6rHfDUNC1UjXKsvq54O/H5paD04cPy8GxtS9AKk6AVIMNMRYysxwcsM+RqOd2k2Cw26GY2qBc1qBlrULLSqNrSq2Vd8zwK5Bt3OHdgmerFNPIBu8QiaRA9SxRJkirXoan4Z+zvew5729xArGiCEwJaq7TjvxKHPiYPjuvi9v/eKmx8CGx4Cf2cVNRERERERDYchNRERERERXVeF8iiqnTOodl5Gkbzrun2uDRtdWD4Wed5EZNgM5Nk8FJsilJtSVOkKlKjCEQXUgZbfgQrH0R4/3ItCmk1Fsk1GrBcX8vW41cV4mfC8qCv+Pc9kol3VY4Gahg7ViMWqGU1yCj7xtwTvgbNnz+LEiRNXnE99vQJqGWYRbnORpOcMVFHnsM33n0iTah0Ip2djlpqLNjUPs9V8xHpJw74+zEtGvZqPnaIXPeIEtomH8NLmnyJZLMA9W9/FsQ3v4siad/Hk8XeGPFeKnWKU66mQYRcr9RsrW4KBdGDDw424r4iIiIiIaHxiSE1ERERERNdVgbodU91nMNU9hVS9JOTnM9ZM8MJRbApRakpQqctRr6vRU9szqpA6YDTHjfFiUWBykWOzkG7TkGSTGFSH0CQvAdFeBpJsESZ4MVd83cKBcHqpbMEK2Yp4JzpYwXrpvXH+/Y/h8/mG3CP7u69vO+ZJNg8xtoZV1H9C2SYfMwfC6blqAdplB+bJRSgwJVd8zwQvHY3uYuwSx7FDPIjvful3eOTQOXxx7zncv/NdvP7S28M+WwaHzq7VcFx32M0PHDlARERERETXwpCaiIiIiIiumwhbhDL3S5jiPoYp7pcRYYtDfk5jkedNRL7NRY2uRKOuw/eeixx1SN3vFyNus5tkk1BufPCZQkw2ecGgOuEWmAN+s4rwkhFrs5FoC5Fpqq74umKTixWyFavkTKyRbUMqWkdyvwxuD59wjTnYNixsROduvXiEeekhX8NbyWw1H+2yA/PlYiyUS9Ehl6FRtVz1PWEiDR/c9Uuc/2ohIkUpTt73Ds48c3k4PVi/f+jml3hbjo7aMjyw3YejPcfhKMlwmoiIiIiIRoQhNRERERERXTfZaitK5P3wyRPwyQcRbgtDfk5jmc8Uo1k3INqJQr9/dCH1m6cEpje0XfMY6TYNDboKNbocFQNBdb7JRYZNR5JNQvRVqnjpxony0hBnc5FsS5BhpiLNll/hHslDp5yFdXI2Zrs1owqoB7eHT5MRyLHDz8C2YWFI8eKQ6MUi5irtx4e8x4sP+RreSgpMMRbKpVgkl2OJXIllchWWy9VXfP30hjZc8ANWJCBMpOLFk+8MWz19qcbKFhzo+WMIXefehfnidcwXb2CB+FrI14GIiIiIiMYOhtRERERERHTdFMqjKJR3okjeiWJ5N8Lt5JCf01iXY7KR62YPmTF8tcAxEFJeWvE4nFyTjTbViOm6Dg26CtW6HGWmGIUmH9k2EymcTR0SEV4yYrxMJNgCpNoyZJpq5JlGJF7h31O5mYyN7jy8ui1/1CF1oJo63DFI9aIv++wJ3kTk21Rk22Sk2YRRBdX0p1VkyrBMrsYKdw1WuWux2l2PUl0x7GsdJYPPlNHeL3/78a7g59TKI5jrnEG781W0i1dCvgZERERERDR2MKQmIiIiIqLrYqKXjXy1D/lqHwrUfhSoAyE/p/FicKA0ktbNQlx7znChycciNQvtqgWzVCOadS1qdQXKjQ/FpgC5NhupNhUx3vDVtXRjhHuJiPbSEWdzkWSLkGYqkG3qUGCmo1jPQYopvew9U3UhtroL8fq2yZ8pdBRC4Eh3L6K8SZecSzjKTTZKTOZAUJ2EVBuPeFbX35RKTDlWuWvR6d6GtW4X1rkbUa6HbxX/eULqwbOp25xTaHOew2znNOY4LyDOXn5/EhERERERDYchNRERERERXRcpehFy1DbkqO3IVTuQp3aG/JzGC9fqYJh0pUApUD0dCJ6aa2de8fNKTRFWy4VYJueiQ83CHNWMFl2PBl2JqaYUJaYQOTYLyTaZ7b7/hCZ5CQNtvnOQaAuRasuQYSqRa6Zhsp4Bn56HcrUE6WbqZe/d4S7GT0/9AkIInDvVN+rQ8RN/C5K8yODnpdkENOjJqDJ5mGKyUWwykG9TkWETkcRq6ptWma7EencjNrhb0OVuxUane9jXXRpSj7ZF/OGei8+XGc5JzHSexEznacxynkaeXhzyNSAiIiIiorGBITUREREREV0XmXr9gA3I0l1I1gtCfk7jydHt9w4JlAJtnQfr9ws0VragvvLiz47rwrV6yOdU6SnY6C7DOncxVsn5WCzb0K5aMEM1YJquwlRTiiJTgGSbjHAGkX8yJiwckTYFcTYHCbYAKbYUGWYqsk0d8k0zinQbyvQCTFXLUKPWIsvUDnl/nS5FnSgeUk0/ksCxs7MzGFJn2osbErJtMmbpUjTrYtQPBNVlJguFNh3ZNhmpNh5xw7QGp5tDl7sVm5xt2ODsR5dzEFmmDhGmBZFmDqJMB2L0SqSKB5EunkCx+Dk6K1/EBT9GFVK//fy9iLFFaHG/hBb3cbS6j6PVeQI5emHIr5+IiIiIiMYGhtRERERERPS5hXkpSNPLB6xEul6NRNMW8vMaTwZXPgYqpi+thAzoe//EkDD7aM9xyDCL5bIdO5216HZXoctdik65EEvlHMxXrZihGlCvK5FskzHJiwj59d6qwrwoJNh8pJsKZJla5JkmFOqZKNFzMUUvQpVaiTq1Hk1yK3J145D3NghfMKQeaeh4wQ9c8AOf+FtQYOMx2aShQ1VirirHzIGgus4UoMLkoNhkIM+mIN0mIpFt4G86npeFiXYKytVGLHUeQ4fzDOY7ZzDF/TLS5EPIlM8g230Nue53UOB8H4XiJygWP0ex+Dke7N6Bzs7OEYfUTdWtiLaT0eR+Ec3uQ2h2H0az+wiy9byQrwMREREREY0NDKmJiIiIiOhzi7UNSDbzkGzmI9ksQIruQLyZHvLzGm+O9hwPVlAHgshL23z/rO9XQ8KkgLViIQ44m7HX2YDtbic2ucuxVnZgqZyDdtWCbJsV8uujP4q12cgzTZisW1Gs56BML0SFWoZq1YkG2YVmuR2z3L2It3nB92TplMvujauFjT6fD/1+gU/9fUh0JmKJKsFG2YClqgYLVSXm6Clo1T406EJUmjyUmiwU2DRk2SQkMaS+qXheNibaCkSYFkSZBVjsPIMO50XMF6+h3H0KafLhgZD6VeS6bw2E1D8OhtSjqaYOPGsy9Cw0uPdhmnsfprn3o9E9gTK1LeRrQUREREREYwNDaiIiIiIi+lw8LwEJpnXADCSYmUg0sxFhC0N+buORo+Rlbb/7/QI+n2/YSkghBJ6tXIy7xU7cIbqxz9mInc5abHKXo8wUo8gUhPyaaHjhXiJyTD3K9AJUqCWoUqtQp9ajUW5Gi9yJWe4+zHOPDnnPcJX1V6uiDoTUyU4UumQztriN2CqnYbGqxjxVgZm6FE26CDUmH+UmG4U2fSCkjkP0oBnW9Kc18ZJW/GHeZEy0lcGQeqo8gsXiDBaIN9AuvjUopH4Fue63kO98gHLPjyLxH1Esfo7Huv95RLOpA/eM47ooUbehTh5DnbwL9e7dqHd74VObQr42REREREQ0NjCkJiIiIiKizyXS+hBraxFr6xBr6xFnGhBnmjBpUIUnXX/TGjSOdPdCCHHNNr3f6a7G3WInjort2O9sRI0uR4pNCfk10MhEeqko1LNQq9ahQW5Es9yOGXI3ZrsHMN89hka5Jfjaoz3Hhw2qhbi4kcHn8122wUEIgcVOJbbKVnTJZnTKBixTNViiqjBbT8F0XYI6U4BykzMwlzoJEV44JngTQ742t7JYmxT8+dKQOlZ3Yql4GS3Oc+gqOYlU5wGUR7+GhUXfQo7zBvKcsyhwvofJ4jzixJYRbW4YfM+4VqNQrUG1PIRqeRg18g7UyiOok3eGfF2IiIiIiGhsYEhNRERERESfS7jNQ6QtQ5QtQ5QtR7StQIytgvXiQn5u45lr9TWrHgP++tTf4PnKL+NQdXXIz5s+uyxTg2a5Da1yF9rc/Zjr3oEF7t1Y7JxAq9wFGWbhuC7Oneob0vL7/Kl/xaPdW/DBqanDhpHpIgZfcOdghzsTm2UL1slGrFR1WKSqMEdPQcugkDrBiwn5OtAfpdpsxHiJl4XUMXo1Vk57HXsX/ASJ4iCSRS8qos9gY+NTWFVxBtnidSyqeTa4qSEwm/zSLg3D/T8hLobUBWolKuVeVMp9qJT7USUPoFoeCvmaEBERERHR2MCQmoiIiIiIPjMdFoFJXh4meXkI9/IRbgsQYYsQaUtgGWbdUNMb2kYcUgcCJkfJkJ83fT6xNhtVajXmuIcw3z2GDuc+LHW+iFXO40gUBcHK6MFzyjdX/hJV4seoEj8OhoyDA8i1TgP2u+3Y5bZhq2zFBtmEVbIei1QV5qpyZNtkpNuEkF87XS7eS0GuKUaunomJdirCbRMizVxEycWoTr8bT+76HRLEHiSJo1g/4y+wuunHWF77E0SKBRBCoLl2Jhwlg/dL4J4JVEwP3uxw6XOkXPWgXO1EudyJCrkbFXIPpsq9iLQ5IV8XIiIiIiK6+TGkJiIiIiKiz8zzEhHmpSLMS8UELw0TvHRM9DIxycsO+bmNd28/f++oQuoLfjCkHkfibT6myc1Y4pzACudRzBC7g6Hi2bNnceLECVzwA5NEWTCgrhI/xiRRHnzdp/4+vFh1F+50OnDQnYc97hxsc2cEQ+oikx7y66Sri/WSkGULUKznoEwtR7qZh3DViggxF6ePLcOp/X/Ans7z6Fn+Q3R3fIyN7X+OB49+b8izwVESjpL4vb932JB68O/vPv8RZJhFuJeBUrUFpWorylQ3ytQ2TFHbUa56EGGzQr4uRERERER082NITURERERENAYFqh+vFVB3dnYGK2sZUo8/Pj0Pq8SXkSjyg4Fi4Ls/ceIE6nyrMVV8hErx56gUP0KSWIdP/X2YLXx4RKzG/WI57nYW47AzH19w56Ba56HCsBJ2rIj2EpBh81CsZ6JarUKT3I40MQ9vP/qvOHNvB6LFChze+iFu7/oIX37gz4Z9RvT7BWTYxWfKleaZ9/sFDvT88fkR7qWjWN2GErUBJaoLPrURPrUJpWoLkkxNyNeFiIiIiIhufgypiYiIiIiIxqBASH2taupAq95+v8D0hraQnzddf0mqKBgmXvr9b2r9EC1R59E08UeYHv4TdNQ9jrNnz+L9bh8eFavxgFiBLtmMJl0U8uug0Yv04pFqs1FkylGllqBZbsEEMRWTxDSce+wC7j/0fdyz9wd45rH3r9ppYXAAPb2hDY7rXqyydt1gpfXg407yUlGoV6NQdaJQrUGRWotitR7F6jYkmsqQrwsREREREd38GFITERERERGNQSMJqQPhdCContagQ37edP0d7Tl+xZB6XtaP0Jb0MWbEfYwZ8R/j7u3fDW5emOOWIc+mhPz86bOL91KQafNRZCpQqeZjituBH75RgDBRigmiEk9/6YMRjQTo94/u+RBnS5Gvl6FALx+wApP1KhTqTiSYipCvCxERERER3fwYUhMREREREY1Rg9vxXmkOdSDIrq+8WBXpWgbV482BHjnsfXD65LtYVPBDzM/6EdrTf4T2jB9h+7y+4P0hhAj5udNnF+nFIdlmItcUo0zXoE63ItstwF+9kwwjMiFFzIgC6sGzqUd67FQzDbl6IXJ1B3J1B/L0YuTpJcjXy5BuWkO+NkREREREdPNjSE1ERERERDRGHe05HqySvuBH8OfhNFa2BH8e3NqXxr53n/9o2JD6wJrvYXnpeSwp/CE68n+IxZN/iJVTzg/ZxMBNC2NXjJeEdJuLyaYMFboeDWom8pyi4MaUa40CuCykdt0RHzvJ1CJLz0GWnots3Y5sPQ85ej5y9ULk6UUhXxsiIiIiIrr5MaQmIiIiIiIaw948JYJtvQe39h4cWv9lX+eQMGq0VZN0c3NcN1g1Pzh4PLzhe+is/girKs5jxZTzWFl+HuvqPgreB5/4WxhSjzFhXjgmelEI92IQ6cUh2ktArJeEeJuKRJuOMlmNc6f6gs+AkQbVo62sTzetSDczkGFmIMPMRKaZhUzThiwzB9m6PeTrRERERERENz+G1ERERERERGPYtAYdDJgCodRvTv0Uz4kZeE7MQGdn52VhVL+fIfV44iiJT/19Q2aUv3z6HLa392FD04dYX/8R1tZ+hHX1H2Fjy4dD7pdQnztdf4HvN7Bp5UaE1CmmAammcUAT0kwz0k0L0k0rMszMkK8BERERERHd/BhSExERERERjXHTG9rguG4waLpdVFwMqeUsvLHhrssCqX6/wO/9vSE/b/p8wr0kyLCLbd+PdPcOCSVfeeEd7Oz4AbbO7sOmGR9iY8uH2DTjQ2xr78Ovv/Nv6PcLnDvVF/JroOsv8CwIdFcYSTV1YIPLSD7f82KRZKqRZGqQZGqRbGqRbOoHgutpSDPNCPPiQ74ORERERER0c2NITURERERENA78mxD4f0rgbiHw+rpjeN7OxumJ7Xhj0z3DBlIX/EBzLSsex7JILw2RNg0yzA6ppBdC4KE7PsDe5T/Azo4fYNvcPmxr78P2eX1IF3vw07eTLlbTj2IGMd2cjvYch6MkHCWDrdsP98wcdk791aqo+/0X59aP5JieF414W44EW44EW4EEW4FEW4lEW4UkU41kU4cImxXytSEiIiIiopsbQ2oiIiIiIqIxrslq/MFx8L8nhuMdIfDGpntwOmoBXojtwAvJS6/Y2pch9dgV7iUh2mYhymZAhtkhlfRCCESJRiSLTdi36vvYs+QHKI+7B2liJ1LEFvSdKcEFPziPegxzlMQn/pYhrdsDHRKaa2cOuRcGu/RZ4PP5cO5U36g2LVgvCrG2eEAJ4qwPcbYM8XbKQHg9FeFeesjXiIiIiIiIbm4MqYmIiIiIiMa4r0sXf+84+C9C4E0h8LVtx/FC0hK8mLoML2atxNd3P3hZSH3BD86lHiPCvZRLfk9GtM1CnC1Asi2Fo2QwoOz3C0gRgVgxDy/s+yd8ZddteHLbb5EiNiNZbESSWIcJooBV1GOYay/OoW+sbLksfPb5fBBC4Eh375C51IPD7MG/D/7/I920EOYlIMrmIcrmI9rmI9pORowtRIwtQqwtRpz1YdIl9ywREREREdGlGFITERERERGNcS8pF3/tOvi/2fH43+3r8PU9D+KlnFV4KXc1XipYg1cXH7isirrfL1hJO4aEeTGI8jIQ5WUi2mYhwRYhxZYjWZUFZw9Xqrno9wv8Td8kxIiZeOnORXju0Aqc3vtfkSg68dL+f8Krd3yCMJGD6Q1tVz1eimdCfs00vMHh89VaeA+eSz04tB48qzpgNJsWJnrJCPcyEOFlIsLLRKSXjUgvB1E2dyC4nsx230REREREdE0MqYmIiIiIiMawKmvwY9fFT1wX/6e4EP99scC3T76IMyXrL5rSha/WbMG3nzozZB71BT8wrYEh9VgSa/OQaIuRYIuRYsuRaeoQ5kThE38LZojbsDP6CVTpufjFm/8DUaIJMWIOvtH7O8SLJXjjzn/Gmbs68Mq981BXtP7Kx/AMiq1GlmeQzKD6pnN0+73B1t5HunuvGFIHguoj3b1Dqqk/9fcN+b3fL/Dm86Orqg8IuYYqAAAOjUlEQVTz4jDRS8JELxkTvRRM8lIR7qUFg+tILxuTBmalExERERERXQlDaiIiIiIiojGswhp813XxfdfFDxwH//PuF5AkJuCrlZsuqt2Klxu34RvHvjykApPtnseeeDsZ6aYaGaYGGaYOKaoc5071oUg0YF/mk/hC8knsivkKVhcex5SsVYgSTYgWMxEr5uCtE3/AxpnP4s2HWxFpa4f9/FTPoM5qTLEak61BpmeQyKD6phKYPX61KurB+v0C9ZXDz6e+4Aee3p5w3ToqBILri6E1Z1ITEREREdHVMaQmIiIiIiIaw04oiX8nXXxHunjbcbArIhpCCGwTPhyMnIZXWnrQJYqwWhQEKzDrK8U12z3TzSnVTkWeaUWebkWGqsX3en+B+aIHByc/jdtznsIXkk7i8du/jSe/+B6eOP4+nrn/Wexa9xwePfYBIsU0vH/yJCbp0ss+t8AatBmNJqNRYzXKrEa+NUhlSH3TcK0e0qZ7JCH1uVN9ONBzcfb8tAYNx3WR6yZgppiMP+t+HcedBSG/LiIiIiIiujUxpCYiIiIiIhrDXpESr0qJ16SLr0kXvzl0sULyux0P472OIry/tBCdogDLRC7yRdSo58/SzSXD1KBYL0CJXojZcTswS2zEHLEFR6Y8i4OFT2N/1pM4ece3cOrxd/HMo+/h5IMXw+qvnHgfZdlLMUmUIUzlDvnMWUZjuVZYYBRmGY1Go1FpNYoGqqlDfc100fSGtlGH1GfPnsWR7t7LPuseZz6OOe046sxFiy4M+bUREREREdGthyE1ERERERHRGFXoGTytJJ5VEqeUxAtSYpmSePOUwCqRj+925uOjNU9jqchF39Zs/OLFSAbU40CyKUe97MLBwlOYLjoxQ9yGY7WncMeUZ3B8zmmcPXsWZ549h9Mn370YVj/yHp790nuYIAoxQeRj920pwc9arBU2aYW1WmGZVphnFFoGqqlLrUEuZ1PfNKY1aHzibxl1SC2EuKyl935nFg66bTjgXvxvqK+NiIiIiIhuPQypiYiIiIiIxqgdWuFhJfGoknhMSTyhJAo9g2kNGoucXOxMysEikYO/2PEKPt69Ga0u58SOF3Pd/ZgptmJZ/G48vXgVepuew501p/DyY9/E2bNn8dqZd/Dy6XN46ZlzeOHJd/Hi0+fgiQxYkYoDPRIZnsERJbFPSexQEpu0wmqt0DFQTd1gNMqtRoE1SGFIHRJpnkG2ZzDPaCwzCuu1wlYh8DUh8Lvu3hEH1cOF1MtVJfa4rdjttmKn24J6nRfy6yUiIiIiolsLQ2oiIiIiIqIx6h6t0KsV7tUK9ymJ+5VEwUCguESn4v3UVryQloU2lYUZOguNJh2pNirk502fT76pw0y5De3OPlSLBTi9egme7/gAd0977rKA8rWX3sErL5zDqy++g797739BCIHndtyHh6SLe6TEHUriC0piq5JYqxWWaoW5A7Oppw6E1JxLfeMlegb5A3PBVxuFnVqhV0mclC5ec1286zr42HHw10LgHwb8rrv3M4fUdToPO9xmdMsmbJGN6JZNIV8DIiIiIiK6tTCkJiIiIiIiGoOyPIPbtcIBrXBQKxzWCke1Qu5AoHjCjcdbIg3fEWmYrjPRaNJRa1IxxSSF/Nzps0u0uSjWTfDpFrTKzagQbfhq13ycWfl9PNJ55qpBZWCe8V7HwWPSxQPSxV1S4vaBauoNWmHFQMvvQEidbg0iGVLfUNmeQZXVaDMaK43CVq1wUEmcUBI/yCvFq46DdxyBP3cc/MZ6wZD6H7uv3fb7SHcvftXdi121M4ccs0HnY7Ochg2yHutlHdbJWlSYrJCvBRERERER3ToYUhMREREREY1Bi4xGt1bYrhV2aIVdWuELWiFrIFA860zCm04yvu0ko86kodqkosIko8gmIMYLD/n50+jF2gzkmWrkmWoUmgaU6GbUiqWoELNRIxYiSiQOG1T6fD5c8AP9fgGfz4cXXAdPuS4ekS7ulS4OK4ndSmLjoJA6i+H0n0yBZ1AzEFKvGAipD7gOfrsiBU8KgVeFwD/6BP4hU+AfYyfhbwdC6v92qu+a86n/9pRAnxD4vhA4IV2UDFRU59lkrJd1WK2qsVJVYbmqxCpVHfK1ICIiIiKiWwdDaiIiIiIiojFottVYYzTWGY31RqPLKGwxChmeQZnV+IYThq85Cfi6k4CpJhllJgklNhF5Ng5R3qSQnz+NzgQvCunWh3RbgixTjlxThXxZg3eOnMDe2gfwZ3f9PBhYDueCH/jU34cSIfCy6+CU6+Jx6eJ+6eLIQEg9z2j4LmkLTTfeZSG1kngiORP3CoHHhcD7qan4pc+HX2dl4UdC4NkrfMeXVs4LIfCz7osh9XeFwHccB284Dl5wHexWEltkFZaoCixS5egYUGzSQr4eRERERER0a2BITURERERENMYkeAaLjMYio7HYaCwxGiuMxmpzMWA8ply84lq87MTiFScWJTYRhTYeeTYOmTYGiV5kyK+BRifR5iLBZiPZ5iPNFiHTlOH8w2/h3D3VWF+5B28fq8UFP9BY2YJ+/8XW3hf8GBJiNla24H7Hweuug9Ouiy9LFyeki2ajUcBZ5SEzOKReZhQ2CIHf9gj8820H8Vdz5uBnjY34xdSp+KXPh4937RrSvv0Tf0vw+/3E34JP/X1DvvPTlS3oEwLvCYG3BoXUT7ouHnHycNgtxUrlwxztQ5suQbsuDfl6EBERERHRrYEhNRERERER0RiT6xnMsBozrcYsqzHbarQbjYUDIfVBJfG8a3DajcY9Mhr5Ng7ZNhYZNhopHsPIsSbci0eUl4hoLxVxNhOJNhfJOh8/+crf4fyDv8aTu1/Foa67gzOnAyG1EAJHunvR7xc4d6oPf1nZgnccB19zHBxSEu1GQYZZxNlUJNoMxHicVx4KeZ5BhTVothr78l384a7T+O0+gYcSEvAfFi7EX82ejf/U0oLzBw8GK6VPnDgR3JBwwY9gO/fBmxMu+AHHdVFuNc46At90HLzqODjtOjjpunjYTcSDbhHudQtw1C3AVpmPeWoyci3vAyIiIiIiuvEYUhMREREREY0xJdagxhrUWoM6a9BgNZqtRqvVmGwNnpAuviJdPOmG44iMQIaNRqoXhUQvEnGcRz2mRXlJiPXS8eKxdCSLPDx/1xt4vveN4OzpS1tA9/sFfu/vxWYh8KEQWKtVsKV3mBeBPFOKTFuIVJuDBJuOaC8x5Nd4q0n3DIqtQZ3VmOk4WCIEuoTAj7u68O87O/Hxzp344Nlnh501HqiQD4TSgYC63y/w5vNu8Bg+q3FMujjjOnjWdfCE6+JhNx4PuPnodXNxxM3B7TIbO2U2OlUuojmPnIiIiIiIbjCG1ERERERERGNIuGfh8wxKPAOfZ1BqDaZYg6kDoXWeNfiidPGQdPElOQH71cSBcDoi5OdO10eEl4CffiMR8SIDLx7/Or751W8Hg8vz73+MvvdP4Gd9v0JnZyc6OzshhMA3u3uHfMYkLxqlug6FZipyTSky7WQk22zEeimXHW+iF4kwLxyeNwkmbELIr388ClRT//ZJgblCYLEQ+Hj3bnzv0UcvC6cH+9XHPrhWw3HdIZsTHCWHPc5+5eJJ18WjrosH5ETc7+bgbpmFwzIDe2U6emQaNssMLNaxqLEaWdYg7CZYHyIiIiIiGn8YUhMREREREY0hE8IsMj2DTM8gyzPI8QzyPIPCgdB6o1LolRL3SIn7pMTWK4RVNLb96uw8xIhkvPTg168aYgbmFwsh0Og2oV5NQ72ehqVuJ9a4t2GFXIPFcgXmyUWYpeZinuzADNWGGl2Hcl2JYlOKPDMZmTYHyTYNsay0viHSPYMia/DblwXqhECLEPjgqadG9N1eKZC+kjlG4YvSxb3Sxb1uJu6UaTggU7BHpaBbJWODSsYalYppRqPMauRaw8pqIiIiIiK67hhSExERERERjRMpnsEhJXFISRxWEkeURMvAnGoaP6Y3tKGxsgV/99a/4NWvfHPEIfUhcQi3i9uxT+zHHucL6HF2YauzHV3uZqxx12OZXIUFcjHa1FzU6npU6Cr4TBkKTBGybC5SbAbivSREejEhX4PxKMUz+Je3foMMITBJiGt+r4Hv9nDPzFEfq8Uo3CkljskkHJbJ2CsTsEMlYJOKxxoVhxU6AbN0BCqsRqE1SGVITURERERE1xlDaiIiIiIionEiwzPYpSR2K4k9SmKfkmhkSD0uCSHwn9+NghHeiILMC37gkDiEA+Ig9onbscfZix5nN7Y627HR3YK17m1Y4a7GwkEh9VRdBZ+ZMkxIHRvy6x+vAjOm+/0XNxaM5LsdPHt6NBqMxgEZg/0yHj0yBltUDNaraKzUUejQMZinY1FuNQqsQQZDaiIiIiIius4YUhMREREREY0TC4zGZq2wRSt0a4XtSqKOIfW41FDt4lfvReCCH9cMMn/v7w1WUl8aUnc7O7DRGVlIncqQ+rpzlMTRnuNwXBcN1W5wtnS/X4zou73gB95+/t7PfPwCG4keFYutKgrrVQRWqnAs0pPQYjRm6AjUmAkosAbpDKmJiIiIiOg6Y0hNREREREQ0TrQZjTVaYd2ALq1QZRlSj0eOkrjgBy74cdWK2wt+oN8vkCBSsdzditXuFmxzdmGzu/2PIfVAJfVydzXmynloUtMHtftmSH2jHO05jnOn+oZUTwcqqPv9Ap/6+6763fp8PvT7BRz3s1VSyzCLBC8aRTYac3U4lmiF+UZhltFoMhrV9uJM6ny2+yYiIiIiohuAITUREREREdE4kOgZLNEKS7TCUq2wXCus1ArJDJfGHdfqYIA52HBzqD/xXww/ZzvLsMrdjiXuJsyXazBLLsNcuQytaj7a1Fwsc1dijmrHDDULjboZNboeFboSJcPOpGZI/XkFNhlc7bu70nd76QYE93NsRIn1ohDtRUKGWdRajTaj0WI06oxGhdUosgY5HkNqIiIiIiK6/v4/kzSPJXP3iHIAAAAASUVORK5CYII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8" name="Picture 2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72943"/>
          </a:xfrm>
          <a:prstGeom prst="rect">
            <a:avLst/>
          </a:prstGeom>
        </p:spPr>
      </p:pic>
      <p:sp>
        <p:nvSpPr>
          <p:cNvPr id="210" name="Rectangle 209"/>
          <p:cNvSpPr/>
          <p:nvPr/>
        </p:nvSpPr>
        <p:spPr>
          <a:xfrm>
            <a:off x="2751406" y="185057"/>
            <a:ext cx="3641190" cy="11269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TextBox 208"/>
          <p:cNvSpPr txBox="1"/>
          <p:nvPr/>
        </p:nvSpPr>
        <p:spPr>
          <a:xfrm>
            <a:off x="2751405" y="69574"/>
            <a:ext cx="364119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FF00"/>
                </a:solidFill>
              </a:rPr>
              <a:t>Elevotor</a:t>
            </a:r>
            <a:r>
              <a:rPr lang="en-US" sz="4400" dirty="0">
                <a:solidFill>
                  <a:srgbClr val="FFFF00"/>
                </a:solidFill>
              </a:rPr>
              <a:t> Pitch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(</a:t>
            </a:r>
            <a:r>
              <a:rPr lang="en-US" sz="2400" dirty="0" err="1">
                <a:solidFill>
                  <a:srgbClr val="FFFF00"/>
                </a:solidFill>
              </a:rPr>
              <a:t>nikhef</a:t>
            </a:r>
            <a:r>
              <a:rPr lang="en-US" sz="2400" dirty="0">
                <a:solidFill>
                  <a:srgbClr val="FFFF00"/>
                </a:solidFill>
              </a:rPr>
              <a:t> elevator to 3</a:t>
            </a:r>
            <a:r>
              <a:rPr lang="en-US" sz="2400" baseline="30000" dirty="0">
                <a:solidFill>
                  <a:srgbClr val="FFFF00"/>
                </a:solidFill>
              </a:rPr>
              <a:t>rd</a:t>
            </a:r>
            <a:r>
              <a:rPr lang="en-US" sz="2400" dirty="0">
                <a:solidFill>
                  <a:srgbClr val="FFFF00"/>
                </a:solidFill>
              </a:rPr>
              <a:t> floor)</a:t>
            </a:r>
          </a:p>
        </p:txBody>
      </p:sp>
    </p:spTree>
    <p:extLst>
      <p:ext uri="{BB962C8B-B14F-4D97-AF65-F5344CB8AC3E}">
        <p14:creationId xmlns:p14="http://schemas.microsoft.com/office/powerpoint/2010/main" val="57816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F83-7E36-40E1-A31A-2E1262006392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1482284" y="1318847"/>
            <a:ext cx="552811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2020: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ORCA:</a:t>
            </a:r>
            <a:br>
              <a:rPr lang="en-US" dirty="0"/>
            </a:br>
            <a:r>
              <a:rPr lang="en-US" dirty="0"/>
              <a:t>mass hierarchy + broad oscillations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ARCA:</a:t>
            </a:r>
            <a:br>
              <a:rPr lang="en-US" dirty="0"/>
            </a:br>
            <a:r>
              <a:rPr lang="en-US" dirty="0"/>
              <a:t>Identify </a:t>
            </a:r>
            <a:r>
              <a:rPr lang="en-US" dirty="0" err="1"/>
              <a:t>IceCube</a:t>
            </a:r>
            <a:r>
              <a:rPr lang="en-US" dirty="0"/>
              <a:t>-flux sources </a:t>
            </a:r>
            <a:br>
              <a:rPr lang="en-US" dirty="0"/>
            </a:br>
            <a:r>
              <a:rPr lang="en-US" dirty="0"/>
              <a:t>-&gt; neutrino physics at </a:t>
            </a:r>
            <a:r>
              <a:rPr lang="en-US" dirty="0" err="1"/>
              <a:t>PeV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2025++: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Still Running ARCA+ORCA</a:t>
            </a:r>
            <a:br>
              <a:rPr lang="en-US" dirty="0"/>
            </a:b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(hopefully global) effort to build next generation: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Study any sources, Galactic + extra-galactic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err="1"/>
              <a:t>δ</a:t>
            </a:r>
            <a:r>
              <a:rPr lang="en-US" baseline="-25000" dirty="0" err="1"/>
              <a:t>cp</a:t>
            </a:r>
            <a:r>
              <a:rPr lang="en-US" dirty="0"/>
              <a:t> together with Dune, </a:t>
            </a:r>
            <a:r>
              <a:rPr lang="en-US" dirty="0" err="1"/>
              <a:t>hyperK</a:t>
            </a:r>
            <a:r>
              <a:rPr lang="en-US" dirty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64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47" y="169130"/>
            <a:ext cx="8229600" cy="877154"/>
          </a:xfrm>
        </p:spPr>
        <p:txBody>
          <a:bodyPr>
            <a:normAutofit/>
          </a:bodyPr>
          <a:lstStyle/>
          <a:p>
            <a:r>
              <a:rPr lang="nl-NL" dirty="0"/>
              <a:t>CP at a PeV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F83-7E36-40E1-A31A-2E1262006392}" type="slidenum">
              <a:rPr lang="nl-NL" smtClean="0"/>
              <a:pPr/>
              <a:t>11</a:t>
            </a:fld>
            <a:endParaRPr lang="nl-NL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557307"/>
              </p:ext>
            </p:extLst>
          </p:nvPr>
        </p:nvGraphicFramePr>
        <p:xfrm>
          <a:off x="-4114800" y="6291470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7219461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4575541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6932317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787" y="886747"/>
            <a:ext cx="3705225" cy="2819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61" y="1260175"/>
            <a:ext cx="2371545" cy="21290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02970" y="3889027"/>
            <a:ext cx="323107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Value of </a:t>
            </a:r>
            <a:r>
              <a:rPr lang="en-US" dirty="0" err="1"/>
              <a:t>dcp</a:t>
            </a:r>
            <a:r>
              <a:rPr lang="en-US" dirty="0"/>
              <a:t> influences flavor</a:t>
            </a:r>
            <a:br>
              <a:rPr lang="en-US" dirty="0"/>
            </a:br>
            <a:r>
              <a:rPr lang="en-US" dirty="0"/>
              <a:t>ratio’s (not much, but still…)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to know source fluxes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 flavor ratios with </a:t>
            </a:r>
            <a:br>
              <a:rPr lang="en-US" dirty="0"/>
            </a:br>
            <a:r>
              <a:rPr lang="en-US" dirty="0"/>
              <a:t>%-level accuracy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464" y="2894974"/>
            <a:ext cx="3559114" cy="29366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0" y="6477381"/>
            <a:ext cx="2733675" cy="1428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86111" y="1461052"/>
            <a:ext cx="16874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IC data already</a:t>
            </a:r>
          </a:p>
          <a:p>
            <a:pPr algn="ctr"/>
            <a:r>
              <a:rPr lang="en-US" sz="1600" dirty="0"/>
              <a:t>Some sensitivity</a:t>
            </a:r>
          </a:p>
          <a:p>
            <a:pPr algn="ctr"/>
            <a:r>
              <a:rPr lang="en-US" sz="1600" dirty="0"/>
              <a:t>IF you assume the</a:t>
            </a:r>
          </a:p>
          <a:p>
            <a:pPr algn="ctr"/>
            <a:r>
              <a:rPr lang="en-US" sz="1600" dirty="0"/>
              <a:t>Initial flavor mix</a:t>
            </a:r>
          </a:p>
        </p:txBody>
      </p:sp>
    </p:spTree>
    <p:extLst>
      <p:ext uri="{BB962C8B-B14F-4D97-AF65-F5344CB8AC3E}">
        <p14:creationId xmlns:p14="http://schemas.microsoft.com/office/powerpoint/2010/main" val="2467964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94" y="3608171"/>
            <a:ext cx="2137204" cy="11738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Sensitivity calculation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F83-7E36-40E1-A31A-2E1262006392}" type="slidenum">
              <a:rPr lang="nl-NL" smtClean="0"/>
              <a:t>12</a:t>
            </a:fld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187" y="1574941"/>
            <a:ext cx="5216904" cy="380024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92" y="4770407"/>
            <a:ext cx="1522198" cy="15172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135" y="1804472"/>
            <a:ext cx="1680519" cy="109315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97001">
            <a:off x="1041414" y="2174025"/>
            <a:ext cx="1809749" cy="122111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87370">
            <a:off x="1402880" y="2197959"/>
            <a:ext cx="1711297" cy="117543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92117">
            <a:off x="729050" y="2915549"/>
            <a:ext cx="1099752" cy="80086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502285">
            <a:off x="763727" y="1171663"/>
            <a:ext cx="714430" cy="110251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319831">
            <a:off x="1253743" y="1309534"/>
            <a:ext cx="1756954" cy="1270600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4277649" y="5277636"/>
            <a:ext cx="41071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~3 sigma in 3 </a:t>
            </a:r>
            <a:r>
              <a:rPr lang="nl-NL" sz="2400" dirty="0" err="1"/>
              <a:t>years</a:t>
            </a:r>
            <a:endParaRPr lang="nl-NL" sz="2400" dirty="0"/>
          </a:p>
          <a:p>
            <a:r>
              <a:rPr lang="nl-NL" sz="2400" dirty="0"/>
              <a:t>    </a:t>
            </a:r>
            <a:r>
              <a:rPr lang="nl-NL" sz="2400" dirty="0" err="1"/>
              <a:t>Depending</a:t>
            </a:r>
            <a:r>
              <a:rPr lang="nl-NL" sz="2400" dirty="0"/>
              <a:t> on nature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Measure Δm</a:t>
            </a:r>
            <a:r>
              <a:rPr lang="en-GB" sz="2400" baseline="30000" dirty="0"/>
              <a:t>2</a:t>
            </a:r>
            <a:r>
              <a:rPr lang="en-GB" sz="2400" dirty="0"/>
              <a:t> &amp; θ</a:t>
            </a:r>
            <a:r>
              <a:rPr lang="en-GB" sz="2400" baseline="-25000" dirty="0"/>
              <a:t>23 </a:t>
            </a:r>
            <a:r>
              <a:rPr lang="en-GB" sz="2400" dirty="0"/>
              <a:t> precisely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708005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Neutrino astronomy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F83-7E36-40E1-A31A-2E1262006392}" type="slidenum">
              <a:rPr lang="nl-NL" smtClean="0"/>
              <a:t>13</a:t>
            </a:fld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1741"/>
            <a:ext cx="4571999" cy="24472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1136" y="4102285"/>
            <a:ext cx="465524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Evidence for cosmic neutrinos increasing</a:t>
            </a:r>
            <a:br>
              <a:rPr lang="en-US" dirty="0"/>
            </a:br>
            <a:r>
              <a:rPr lang="en-US" dirty="0"/>
              <a:t>- IC sees it in several samples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Sources not identified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Soft spectrum/cut-off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Hints of  Galactic Component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Flavour</a:t>
            </a:r>
            <a:r>
              <a:rPr lang="en-US" dirty="0"/>
              <a:t> ratios carry 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KM3NeT/ARCA can see the signal within 1 year, </a:t>
            </a:r>
            <a:br>
              <a:rPr lang="en-US" dirty="0"/>
            </a:br>
            <a:r>
              <a:rPr lang="en-US" i="1" dirty="0"/>
              <a:t>and</a:t>
            </a:r>
            <a:r>
              <a:rPr lang="en-US" dirty="0"/>
              <a:t> do </a:t>
            </a:r>
            <a:r>
              <a:rPr lang="en-US" i="1" dirty="0"/>
              <a:t>high-resolution all-</a:t>
            </a:r>
            <a:r>
              <a:rPr lang="en-US" i="1" dirty="0" err="1"/>
              <a:t>flavour</a:t>
            </a:r>
            <a:r>
              <a:rPr lang="en-US" i="1" dirty="0"/>
              <a:t> </a:t>
            </a:r>
            <a:r>
              <a:rPr lang="en-US" dirty="0"/>
              <a:t>follow-ups</a:t>
            </a:r>
          </a:p>
          <a:p>
            <a:endParaRPr lang="nl-NL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059" y="1073034"/>
            <a:ext cx="4018107" cy="28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001794" y="1124465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IceCube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124" y="3995362"/>
            <a:ext cx="3719383" cy="266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829234" y="4102444"/>
            <a:ext cx="2548648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err="1"/>
              <a:t>Angular</a:t>
            </a:r>
            <a:r>
              <a:rPr lang="nl-NL" sz="1200" b="1" dirty="0"/>
              <a:t> </a:t>
            </a:r>
            <a:r>
              <a:rPr lang="nl-NL" sz="1200" b="1" dirty="0" err="1"/>
              <a:t>resolution</a:t>
            </a:r>
            <a:r>
              <a:rPr lang="nl-NL" sz="1200" b="1" dirty="0"/>
              <a:t> </a:t>
            </a:r>
            <a:r>
              <a:rPr lang="nl-NL" sz="1200" b="1" dirty="0" err="1"/>
              <a:t>for</a:t>
            </a:r>
            <a:r>
              <a:rPr lang="nl-NL" sz="1200" b="1" dirty="0"/>
              <a:t> cascades factor &gt;5 </a:t>
            </a:r>
            <a:r>
              <a:rPr lang="nl-NL" sz="1200" b="1" dirty="0" err="1"/>
              <a:t>better</a:t>
            </a:r>
            <a:r>
              <a:rPr lang="nl-NL" sz="1200" b="1" dirty="0"/>
              <a:t> </a:t>
            </a:r>
            <a:r>
              <a:rPr lang="nl-NL" sz="1200" b="1" dirty="0" err="1"/>
              <a:t>than</a:t>
            </a:r>
            <a:r>
              <a:rPr lang="nl-NL" sz="1200" b="1" dirty="0"/>
              <a:t> IceCube</a:t>
            </a:r>
          </a:p>
          <a:p>
            <a:pPr algn="ctr"/>
            <a:endParaRPr lang="nl-NL" sz="1200" b="1" dirty="0"/>
          </a:p>
          <a:p>
            <a:pPr algn="ctr"/>
            <a:r>
              <a:rPr lang="nl-NL" sz="1200" b="1" dirty="0" err="1"/>
              <a:t>Now</a:t>
            </a:r>
            <a:r>
              <a:rPr lang="nl-NL" sz="1200" b="1" dirty="0"/>
              <a:t> </a:t>
            </a:r>
            <a:r>
              <a:rPr lang="nl-NL" sz="1200" b="1" dirty="0" err="1"/>
              <a:t>demonstrated</a:t>
            </a:r>
            <a:r>
              <a:rPr lang="nl-NL" sz="1200" b="1" dirty="0"/>
              <a:t> in</a:t>
            </a:r>
          </a:p>
          <a:p>
            <a:pPr algn="ctr"/>
            <a:r>
              <a:rPr lang="nl-NL" sz="1200" b="1" dirty="0" err="1"/>
              <a:t>Antares</a:t>
            </a:r>
            <a:r>
              <a:rPr lang="nl-NL" sz="1200" b="1" dirty="0"/>
              <a:t> data </a:t>
            </a:r>
            <a:r>
              <a:rPr lang="nl-NL" sz="1200" b="1" dirty="0" err="1"/>
              <a:t>too</a:t>
            </a:r>
            <a:endParaRPr lang="nl-NL" sz="1200" b="1" dirty="0"/>
          </a:p>
        </p:txBody>
      </p:sp>
      <p:sp>
        <p:nvSpPr>
          <p:cNvPr id="7" name="Rechteraccolade 6"/>
          <p:cNvSpPr/>
          <p:nvPr/>
        </p:nvSpPr>
        <p:spPr>
          <a:xfrm>
            <a:off x="3583459" y="4806778"/>
            <a:ext cx="316511" cy="1025611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/>
          <p:cNvSpPr txBox="1"/>
          <p:nvPr/>
        </p:nvSpPr>
        <p:spPr>
          <a:xfrm>
            <a:off x="3838409" y="4893276"/>
            <a:ext cx="1054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 err="1"/>
              <a:t>Stronger</a:t>
            </a:r>
            <a:endParaRPr lang="nl-NL" sz="1600" dirty="0"/>
          </a:p>
          <a:p>
            <a:pPr algn="ctr"/>
            <a:r>
              <a:rPr lang="nl-NL" sz="1600" dirty="0"/>
              <a:t>Case </a:t>
            </a:r>
            <a:r>
              <a:rPr lang="nl-NL" sz="1600" dirty="0" err="1"/>
              <a:t>for</a:t>
            </a:r>
            <a:endParaRPr lang="nl-NL" sz="1600" dirty="0"/>
          </a:p>
          <a:p>
            <a:pPr algn="ctr"/>
            <a:r>
              <a:rPr lang="nl-NL" sz="1600" dirty="0"/>
              <a:t>KM3NeT</a:t>
            </a:r>
          </a:p>
        </p:txBody>
      </p:sp>
    </p:spTree>
    <p:extLst>
      <p:ext uri="{BB962C8B-B14F-4D97-AF65-F5344CB8AC3E}">
        <p14:creationId xmlns:p14="http://schemas.microsoft.com/office/powerpoint/2010/main" val="335569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Flavour ratios =&gt; physics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F83-7E36-40E1-A31A-2E1262006392}" type="slidenum">
              <a:rPr lang="nl-NL" smtClean="0"/>
              <a:t>14</a:t>
            </a:fld>
            <a:endParaRPr lang="nl-NL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4" y="1987584"/>
            <a:ext cx="3903534" cy="2955119"/>
          </a:xfrm>
          <a:prstGeom prst="rect">
            <a:avLst/>
          </a:prstGeo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6" y="2242740"/>
            <a:ext cx="240572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554" y="2386755"/>
            <a:ext cx="2307823" cy="208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96324" y="4673686"/>
            <a:ext cx="464922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physics affects </a:t>
            </a:r>
            <a:r>
              <a:rPr lang="en-US" dirty="0" err="1"/>
              <a:t>flavour</a:t>
            </a:r>
            <a:r>
              <a:rPr lang="en-US" dirty="0"/>
              <a:t> ratios of cosmic</a:t>
            </a:r>
            <a:br>
              <a:rPr lang="en-US" dirty="0"/>
            </a:br>
            <a:r>
              <a:rPr lang="en-US" dirty="0"/>
              <a:t>neutrinos.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non-standard interaction, Lorentz-invariance</a:t>
            </a:r>
            <a:br>
              <a:rPr lang="en-US" dirty="0"/>
            </a:br>
            <a:r>
              <a:rPr lang="en-US" dirty="0"/>
              <a:t>violation, </a:t>
            </a:r>
            <a:r>
              <a:rPr lang="el-GR" dirty="0"/>
              <a:t>ν</a:t>
            </a:r>
            <a:r>
              <a:rPr lang="nl-NL" dirty="0"/>
              <a:t>-</a:t>
            </a:r>
            <a:r>
              <a:rPr lang="nl-NL" dirty="0" err="1"/>
              <a:t>decay</a:t>
            </a:r>
            <a:r>
              <a:rPr lang="nl-NL" baseline="-25000" dirty="0"/>
              <a:t>,</a:t>
            </a:r>
            <a:r>
              <a:rPr lang="nl-NL" dirty="0"/>
              <a:t> </a:t>
            </a:r>
            <a:r>
              <a:rPr lang="nl-NL" dirty="0" err="1"/>
              <a:t>steriles</a:t>
            </a:r>
            <a:r>
              <a:rPr lang="nl-NL" dirty="0"/>
              <a:t>…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Works better when sources are understood</a:t>
            </a:r>
          </a:p>
          <a:p>
            <a:r>
              <a:rPr lang="en-US" dirty="0"/>
              <a:t>      (and then, can also probe </a:t>
            </a:r>
            <a:r>
              <a:rPr lang="en-US" dirty="0" err="1"/>
              <a:t>δ</a:t>
            </a:r>
            <a:r>
              <a:rPr lang="en-US" baseline="-25000" dirty="0" err="1"/>
              <a:t>cp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KM3NeT will contribute a lot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01637" y="1290589"/>
            <a:ext cx="30035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Phys.Rev.Lett</a:t>
            </a:r>
            <a:r>
              <a:rPr kumimoji="0" lang="nl-NL" altLang="nl-N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115 (2015) 161303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041557" y="1816444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SM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7393460" y="1808206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NP</a:t>
            </a:r>
          </a:p>
        </p:txBody>
      </p:sp>
      <p:cxnSp>
        <p:nvCxnSpPr>
          <p:cNvPr id="7" name="Rechte verbindingslijn 6"/>
          <p:cNvCxnSpPr/>
          <p:nvPr/>
        </p:nvCxnSpPr>
        <p:spPr>
          <a:xfrm>
            <a:off x="4003589" y="1371600"/>
            <a:ext cx="0" cy="4955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803189" y="1532238"/>
            <a:ext cx="238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IceCube flavour ratio fit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2866768" y="4164227"/>
            <a:ext cx="505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/>
              <a:t>ν</a:t>
            </a:r>
            <a:r>
              <a:rPr lang="nl-NL" sz="3200" baseline="-25000" dirty="0"/>
              <a:t>e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1622854" y="1659924"/>
            <a:ext cx="519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/>
              <a:t>ν</a:t>
            </a:r>
            <a:r>
              <a:rPr lang="el-GR" sz="3200" baseline="-25000" dirty="0"/>
              <a:t>μ</a:t>
            </a:r>
            <a:endParaRPr lang="nl-NL" sz="3200" baseline="-25000" dirty="0"/>
          </a:p>
        </p:txBody>
      </p:sp>
      <p:sp>
        <p:nvSpPr>
          <p:cNvPr id="15" name="Tekstvak 14"/>
          <p:cNvSpPr txBox="1"/>
          <p:nvPr/>
        </p:nvSpPr>
        <p:spPr>
          <a:xfrm>
            <a:off x="292443" y="4061254"/>
            <a:ext cx="47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/>
              <a:t>ν</a:t>
            </a:r>
            <a:r>
              <a:rPr lang="el-GR" sz="3200" baseline="-25000" dirty="0"/>
              <a:t>τ</a:t>
            </a:r>
            <a:endParaRPr lang="nl-NL" sz="3200" baseline="-25000" dirty="0"/>
          </a:p>
        </p:txBody>
      </p:sp>
      <p:sp>
        <p:nvSpPr>
          <p:cNvPr id="12" name="Tekstvak 11"/>
          <p:cNvSpPr txBox="1"/>
          <p:nvPr/>
        </p:nvSpPr>
        <p:spPr>
          <a:xfrm>
            <a:off x="630195" y="5128054"/>
            <a:ext cx="3042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Fit </a:t>
            </a:r>
            <a:r>
              <a:rPr lang="nl-NL" dirty="0" err="1"/>
              <a:t>to</a:t>
            </a:r>
            <a:r>
              <a:rPr lang="nl-NL" dirty="0"/>
              <a:t> IceCube data consistent</a:t>
            </a:r>
          </a:p>
          <a:p>
            <a:r>
              <a:rPr lang="nl-NL" dirty="0" err="1"/>
              <a:t>with</a:t>
            </a:r>
            <a:r>
              <a:rPr lang="nl-NL" dirty="0"/>
              <a:t> 1:1:1</a:t>
            </a:r>
          </a:p>
        </p:txBody>
      </p:sp>
    </p:spTree>
    <p:extLst>
      <p:ext uri="{BB962C8B-B14F-4D97-AF65-F5344CB8AC3E}">
        <p14:creationId xmlns:p14="http://schemas.microsoft.com/office/powerpoint/2010/main" val="942661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9570"/>
          </a:xfrm>
        </p:spPr>
        <p:txBody>
          <a:bodyPr>
            <a:normAutofit/>
          </a:bodyPr>
          <a:lstStyle/>
          <a:p>
            <a:r>
              <a:rPr lang="nl-NL" dirty="0"/>
              <a:t>The birth of neutrino astronomy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F83-7E36-40E1-A31A-2E1262006392}" type="slidenum">
              <a:rPr lang="nl-NL" smtClean="0"/>
              <a:pPr/>
              <a:t>2</a:t>
            </a:fld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19" y="1134208"/>
            <a:ext cx="7229903" cy="522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18584" y="6175864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Julia </a:t>
            </a:r>
            <a:r>
              <a:rPr lang="en-US" dirty="0" err="1"/>
              <a:t>Tjus</a:t>
            </a:r>
            <a:endParaRPr lang="nl-NL" dirty="0"/>
          </a:p>
        </p:txBody>
      </p:sp>
      <p:sp>
        <p:nvSpPr>
          <p:cNvPr id="6" name="Rectangle 5"/>
          <p:cNvSpPr/>
          <p:nvPr/>
        </p:nvSpPr>
        <p:spPr>
          <a:xfrm>
            <a:off x="483577" y="1362808"/>
            <a:ext cx="2866292" cy="2558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IceCube</a:t>
            </a:r>
            <a:r>
              <a:rPr lang="en-US" dirty="0">
                <a:solidFill>
                  <a:schemeClr val="tx1"/>
                </a:solidFill>
              </a:rPr>
              <a:t> discovery is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(just)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the dawn of neutrino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astronomy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63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9570"/>
          </a:xfrm>
        </p:spPr>
        <p:txBody>
          <a:bodyPr>
            <a:normAutofit/>
          </a:bodyPr>
          <a:lstStyle/>
          <a:p>
            <a:r>
              <a:rPr lang="nl-NL" dirty="0"/>
              <a:t>The birth of neutrino astronomy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F83-7E36-40E1-A31A-2E1262006392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19" y="1134208"/>
            <a:ext cx="7229903" cy="522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18584" y="6175864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Julia </a:t>
            </a:r>
            <a:r>
              <a:rPr lang="en-US" dirty="0" err="1"/>
              <a:t>Tjus</a:t>
            </a:r>
            <a:endParaRPr lang="nl-NL" dirty="0"/>
          </a:p>
        </p:txBody>
      </p:sp>
      <p:sp>
        <p:nvSpPr>
          <p:cNvPr id="6" name="Rectangle 5"/>
          <p:cNvSpPr/>
          <p:nvPr/>
        </p:nvSpPr>
        <p:spPr>
          <a:xfrm>
            <a:off x="483577" y="1362808"/>
            <a:ext cx="2866292" cy="2558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IceCube</a:t>
            </a:r>
            <a:r>
              <a:rPr lang="en-US" dirty="0">
                <a:solidFill>
                  <a:schemeClr val="tx1"/>
                </a:solidFill>
              </a:rPr>
              <a:t> discovery is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(just)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the dawn of neutrino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astronomy</a:t>
            </a:r>
            <a:endParaRPr lang="nl-NL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0119" y="1362808"/>
            <a:ext cx="5369928" cy="3617844"/>
            <a:chOff x="1537768" y="1699591"/>
            <a:chExt cx="6144233" cy="4731026"/>
          </a:xfrm>
        </p:grpSpPr>
        <p:sp>
          <p:nvSpPr>
            <p:cNvPr id="4" name="Rectangle 3"/>
            <p:cNvSpPr/>
            <p:nvPr/>
          </p:nvSpPr>
          <p:spPr>
            <a:xfrm>
              <a:off x="1537768" y="1699591"/>
              <a:ext cx="6144233" cy="473102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7768" y="2188424"/>
              <a:ext cx="6144233" cy="3427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924293" y="5838447"/>
              <a:ext cx="2366353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… neutrino sky in 2030.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30018" y="1819092"/>
              <a:ext cx="2071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Gamma ray sky now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901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 by 2020…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F83-7E36-40E1-A31A-2E1262006392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39808"/>
            <a:ext cx="2333624" cy="33156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80861" y="1526490"/>
            <a:ext cx="56446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Completion of ARCA and ORCA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Establish neutrino mass hierarchy</a:t>
            </a:r>
            <a:br>
              <a:rPr lang="en-US" dirty="0"/>
            </a:br>
            <a:r>
              <a:rPr lang="en-US" dirty="0"/>
              <a:t>(+ many other parameters)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Identify the sources of high energy cosmic neutrinos</a:t>
            </a:r>
            <a:br>
              <a:rPr lang="en-US" dirty="0"/>
            </a:br>
            <a:r>
              <a:rPr lang="en-US" dirty="0"/>
              <a:t>observed by </a:t>
            </a:r>
            <a:r>
              <a:rPr lang="en-US" dirty="0" err="1"/>
              <a:t>IceCube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/>
              <a:t>Firmly establish water as ideal detection medium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/>
              <a:t>All-flavor neutrino studies</a:t>
            </a:r>
            <a:endParaRPr lang="nl-NL" i="1" dirty="0"/>
          </a:p>
        </p:txBody>
      </p:sp>
      <p:pic>
        <p:nvPicPr>
          <p:cNvPr id="6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225" y="3557815"/>
            <a:ext cx="5714575" cy="3062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990" y="714619"/>
            <a:ext cx="1595950" cy="1225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1643" y="1629019"/>
            <a:ext cx="407760" cy="31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72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 by 2020…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F83-7E36-40E1-A31A-2E1262006392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9019"/>
            <a:ext cx="2333624" cy="33156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80861" y="1526490"/>
            <a:ext cx="56446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Completion of ARCA and ORCA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Establish neutrino mass hierarchy</a:t>
            </a:r>
            <a:br>
              <a:rPr lang="en-US" dirty="0"/>
            </a:br>
            <a:r>
              <a:rPr lang="en-US" dirty="0"/>
              <a:t>(+ many other parameters)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Identify the sources of high energy cosmic neutrinos</a:t>
            </a:r>
            <a:br>
              <a:rPr lang="en-US" dirty="0"/>
            </a:br>
            <a:r>
              <a:rPr lang="en-US" dirty="0"/>
              <a:t>observed by </a:t>
            </a:r>
            <a:r>
              <a:rPr lang="en-US" dirty="0" err="1"/>
              <a:t>IceCube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/>
              <a:t>Firmly establish water as ideal detection medium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/>
              <a:t>All-flavor neutrino studies</a:t>
            </a:r>
            <a:endParaRPr lang="nl-NL" i="1" dirty="0"/>
          </a:p>
        </p:txBody>
      </p:sp>
      <p:pic>
        <p:nvPicPr>
          <p:cNvPr id="6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225" y="3557815"/>
            <a:ext cx="5714575" cy="3062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990" y="714619"/>
            <a:ext cx="1595950" cy="1225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1643" y="1629019"/>
            <a:ext cx="407760" cy="3107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5281" y="4735092"/>
            <a:ext cx="3853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#daaromKM3NeT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084" y="5893904"/>
            <a:ext cx="4813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Establish sources</a:t>
            </a:r>
          </a:p>
          <a:p>
            <a:pPr marL="342900" indent="-342900">
              <a:buAutoNum type="arabicParenR"/>
            </a:pPr>
            <a:r>
              <a:rPr lang="en-US" dirty="0"/>
              <a:t>Use source knowledge to find more neutrinos</a:t>
            </a:r>
          </a:p>
        </p:txBody>
      </p:sp>
    </p:spTree>
    <p:extLst>
      <p:ext uri="{BB962C8B-B14F-4D97-AF65-F5344CB8AC3E}">
        <p14:creationId xmlns:p14="http://schemas.microsoft.com/office/powerpoint/2010/main" val="3049710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competition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F83-7E36-40E1-A31A-2E1262006392}" type="slidenum">
              <a:rPr lang="nl-NL" smtClean="0"/>
              <a:t>6</a:t>
            </a:fld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324216" y="5266270"/>
            <a:ext cx="65242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ORCA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i="1" dirty="0" err="1"/>
              <a:t>very</a:t>
            </a:r>
            <a:r>
              <a:rPr lang="nl-NL" dirty="0"/>
              <a:t> competitieve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First lines 2016 + good prospects for more funding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Fast deployment possible (no accelerator, no polar logistics)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 starts to take note.</a:t>
            </a:r>
            <a:endParaRPr lang="nl-NL" dirty="0"/>
          </a:p>
        </p:txBody>
      </p:sp>
      <p:sp>
        <p:nvSpPr>
          <p:cNvPr id="6" name="AutoShape 2" descr="Inline image 2"/>
          <p:cNvSpPr>
            <a:spLocks noChangeAspect="1" noChangeArrowheads="1"/>
          </p:cNvSpPr>
          <p:nvPr/>
        </p:nvSpPr>
        <p:spPr bwMode="auto">
          <a:xfrm>
            <a:off x="155575" y="-1622425"/>
            <a:ext cx="461962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4" descr="Inline image 2"/>
          <p:cNvSpPr>
            <a:spLocks noChangeAspect="1" noChangeArrowheads="1"/>
          </p:cNvSpPr>
          <p:nvPr/>
        </p:nvSpPr>
        <p:spPr bwMode="auto">
          <a:xfrm>
            <a:off x="307975" y="-1470025"/>
            <a:ext cx="461962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71" y="1268760"/>
            <a:ext cx="5875759" cy="385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323" y="2138815"/>
            <a:ext cx="1387075" cy="222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191632" y="3126259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 err="1"/>
              <a:t>Grains</a:t>
            </a:r>
            <a:endParaRPr lang="nl-NL" dirty="0"/>
          </a:p>
          <a:p>
            <a:pPr algn="ctr"/>
            <a:r>
              <a:rPr lang="nl-NL" dirty="0"/>
              <a:t>of </a:t>
            </a:r>
            <a:r>
              <a:rPr lang="nl-NL" dirty="0" err="1"/>
              <a:t>salt</a:t>
            </a:r>
            <a:endParaRPr lang="nl-NL" dirty="0"/>
          </a:p>
        </p:txBody>
      </p:sp>
      <p:cxnSp>
        <p:nvCxnSpPr>
          <p:cNvPr id="9" name="Rechte verbindingslijn met pijl 8"/>
          <p:cNvCxnSpPr/>
          <p:nvPr/>
        </p:nvCxnSpPr>
        <p:spPr>
          <a:xfrm flipH="1">
            <a:off x="6610865" y="3336324"/>
            <a:ext cx="4077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785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7154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Beyond KM3NeT 2.0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F83-7E36-40E1-A31A-2E1262006392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30767"/>
            <a:ext cx="7370672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phase: concept already exists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6 building blocks of (115 lines)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Include Greek 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Galactic sources (supernova remnants)</a:t>
            </a:r>
          </a:p>
          <a:p>
            <a:endParaRPr lang="en-US" dirty="0"/>
          </a:p>
          <a:p>
            <a:r>
              <a:rPr lang="en-US" sz="1200" dirty="0"/>
              <a:t>but I want to talk about:</a:t>
            </a:r>
          </a:p>
          <a:p>
            <a:r>
              <a:rPr lang="en-US" i="1" dirty="0"/>
              <a:t>High energy neutrino physics (with KM3NeT 2.0)</a:t>
            </a:r>
          </a:p>
          <a:p>
            <a:endParaRPr lang="en-US" i="1" dirty="0"/>
          </a:p>
          <a:p>
            <a:r>
              <a:rPr lang="en-US" dirty="0"/>
              <a:t>Big questions: How do neutrinos get Mass? Do they violate CP? </a:t>
            </a:r>
            <a:r>
              <a:rPr lang="en-US" dirty="0" err="1"/>
              <a:t>Leptogensis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Cosmic neutrinos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A, now, guaranteed source of very high energy (up to &gt;</a:t>
            </a:r>
            <a:r>
              <a:rPr lang="en-US" dirty="0" err="1"/>
              <a:t>PeV</a:t>
            </a:r>
            <a:r>
              <a:rPr lang="en-US" dirty="0"/>
              <a:t>) neutrinos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ν telescopes : Only place</a:t>
            </a:r>
            <a:r>
              <a:rPr lang="en-US" dirty="0"/>
              <a:t> to study neutrinos at this energy scale.</a:t>
            </a:r>
          </a:p>
          <a:p>
            <a:pPr lvl="3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travel for very long times though the Universe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Galactic (also guaranteed) : 10000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Extra-galactic 10</a:t>
            </a:r>
            <a:r>
              <a:rPr lang="en-US" baseline="30000" dirty="0"/>
              <a:t>8</a:t>
            </a:r>
            <a:r>
              <a:rPr lang="en-US" dirty="0"/>
              <a:t> </a:t>
            </a:r>
            <a:r>
              <a:rPr lang="en-US" dirty="0" err="1"/>
              <a:t>yr</a:t>
            </a:r>
            <a:r>
              <a:rPr lang="en-US" dirty="0"/>
              <a:t> or more.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we identify the sources, we know the baseline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Probe whole new class of extremely rare processes, </a:t>
            </a:r>
            <a:br>
              <a:rPr lang="en-US" dirty="0"/>
            </a:br>
            <a:r>
              <a:rPr lang="en-US" dirty="0"/>
              <a:t>unobservable in Earth-size baselines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3"/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7121769" y="6678595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008" y="547354"/>
            <a:ext cx="2612217" cy="24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1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F83-7E36-40E1-A31A-2E1262006392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782" y="2766216"/>
            <a:ext cx="1724700" cy="153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36" y="2971116"/>
            <a:ext cx="3427816" cy="332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86" y="3327822"/>
            <a:ext cx="1925516" cy="33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508" y="4767452"/>
            <a:ext cx="1739412" cy="152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4447" y="1167586"/>
            <a:ext cx="74752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Once we have a collection of cosmic neutrinos, with identified source objects:</a:t>
            </a:r>
          </a:p>
          <a:p>
            <a:pPr marL="285750" indent="-285750">
              <a:buFontTx/>
              <a:buChar char="-"/>
            </a:pPr>
            <a:r>
              <a:rPr lang="en-US" dirty="0"/>
              <a:t>Know the beamline</a:t>
            </a:r>
          </a:p>
          <a:p>
            <a:pPr marL="285750" indent="-285750">
              <a:buFontTx/>
              <a:buChar char="-"/>
            </a:pPr>
            <a:r>
              <a:rPr lang="en-US" dirty="0"/>
              <a:t>Understand source physics (= initial flavor composition)</a:t>
            </a:r>
          </a:p>
          <a:p>
            <a:endParaRPr lang="en-US" dirty="0"/>
          </a:p>
          <a:p>
            <a:r>
              <a:rPr lang="en-US" dirty="0" err="1"/>
              <a:t>Flavour</a:t>
            </a:r>
            <a:r>
              <a:rPr lang="en-US" dirty="0"/>
              <a:t> composition on Earth probes (exotic) neutrino oscillations.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32692" y="3327822"/>
            <a:ext cx="33009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Pseudo-</a:t>
            </a:r>
            <a:r>
              <a:rPr lang="en-US" dirty="0" err="1"/>
              <a:t>dirac</a:t>
            </a:r>
            <a:r>
              <a:rPr lang="en-US" dirty="0"/>
              <a:t> neutrinos:</a:t>
            </a:r>
          </a:p>
          <a:p>
            <a:endParaRPr lang="en-US" dirty="0"/>
          </a:p>
          <a:p>
            <a:r>
              <a:rPr lang="en-US" dirty="0"/>
              <a:t>See-saw with very light </a:t>
            </a:r>
            <a:r>
              <a:rPr lang="en-US" dirty="0" err="1"/>
              <a:t>Majorana</a:t>
            </a:r>
            <a:endParaRPr lang="en-US" dirty="0"/>
          </a:p>
          <a:p>
            <a:r>
              <a:rPr lang="en-US" dirty="0"/>
              <a:t>mass -&gt; right handed neutrinos </a:t>
            </a:r>
          </a:p>
          <a:p>
            <a:r>
              <a:rPr lang="en-US" dirty="0"/>
              <a:t>have </a:t>
            </a:r>
            <a:r>
              <a:rPr lang="en-US" dirty="0" err="1"/>
              <a:t>tiiiny</a:t>
            </a:r>
            <a:r>
              <a:rPr lang="en-US" dirty="0"/>
              <a:t> mass difference with</a:t>
            </a:r>
            <a:br>
              <a:rPr lang="en-US" dirty="0"/>
            </a:br>
            <a:r>
              <a:rPr lang="en-US" dirty="0"/>
              <a:t>left handed neutrinos.</a:t>
            </a:r>
          </a:p>
          <a:p>
            <a:endParaRPr lang="en-US" dirty="0"/>
          </a:p>
          <a:p>
            <a:r>
              <a:rPr lang="en-US" dirty="0"/>
              <a:t>Oscillations over </a:t>
            </a:r>
            <a:r>
              <a:rPr lang="en-US" i="1" dirty="0"/>
              <a:t>huge</a:t>
            </a:r>
            <a:r>
              <a:rPr lang="en-US" dirty="0"/>
              <a:t> lengths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999470"/>
              </p:ext>
            </p:extLst>
          </p:nvPr>
        </p:nvGraphicFramePr>
        <p:xfrm>
          <a:off x="-4114800" y="6291470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7219461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4575541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/>
                        </a:rPr>
                        <a:t>arXiv:1512.07228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6932317"/>
                  </a:ext>
                </a:extLst>
              </a:tr>
            </a:tbl>
          </a:graphicData>
        </a:graphic>
      </p:graphicFrame>
      <p:sp>
        <p:nvSpPr>
          <p:cNvPr id="7" name="Rectangle: Rounded Corners 6"/>
          <p:cNvSpPr/>
          <p:nvPr/>
        </p:nvSpPr>
        <p:spPr>
          <a:xfrm>
            <a:off x="172565" y="2986367"/>
            <a:ext cx="6651153" cy="3289852"/>
          </a:xfrm>
          <a:prstGeom prst="roundRect">
            <a:avLst>
              <a:gd name="adj" fmla="val 51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94810" y="2383304"/>
            <a:ext cx="1562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Neutrino decay</a:t>
            </a:r>
          </a:p>
          <a:p>
            <a:pPr algn="ctr"/>
            <a:r>
              <a:rPr lang="en-US" sz="1400" b="1" dirty="0"/>
              <a:t>(majoron induced)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4088" y="4414385"/>
            <a:ext cx="1484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Scattering on C</a:t>
            </a:r>
            <a:r>
              <a:rPr lang="el-GR" sz="1400" b="1" dirty="0"/>
              <a:t>ν</a:t>
            </a:r>
            <a:r>
              <a:rPr lang="en-US" sz="1400" b="1" dirty="0"/>
              <a:t>B</a:t>
            </a:r>
          </a:p>
          <a:p>
            <a:pPr algn="ctr"/>
            <a:r>
              <a:rPr lang="en-US" sz="1400" b="1" dirty="0"/>
              <a:t>(new interaction)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04447" y="169130"/>
            <a:ext cx="8229600" cy="877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Physics at a PeV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8319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47" y="169130"/>
            <a:ext cx="8229600" cy="877154"/>
          </a:xfrm>
        </p:spPr>
        <p:txBody>
          <a:bodyPr>
            <a:normAutofit/>
          </a:bodyPr>
          <a:lstStyle/>
          <a:p>
            <a:r>
              <a:rPr lang="nl-NL" dirty="0"/>
              <a:t>Physics at a PeV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F83-7E36-40E1-A31A-2E1262006392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782" y="2766216"/>
            <a:ext cx="1724700" cy="153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36" y="2971116"/>
            <a:ext cx="3427816" cy="332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86" y="3327822"/>
            <a:ext cx="1925516" cy="33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508" y="4767452"/>
            <a:ext cx="1739412" cy="152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4447" y="1167586"/>
            <a:ext cx="74752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Once we have a collection of cosmic neutrinos, with identified source objects:</a:t>
            </a:r>
          </a:p>
          <a:p>
            <a:pPr marL="285750" indent="-285750">
              <a:buFontTx/>
              <a:buChar char="-"/>
            </a:pPr>
            <a:r>
              <a:rPr lang="en-US" dirty="0"/>
              <a:t>Know the beamline</a:t>
            </a:r>
          </a:p>
          <a:p>
            <a:pPr marL="285750" indent="-285750">
              <a:buFontTx/>
              <a:buChar char="-"/>
            </a:pPr>
            <a:r>
              <a:rPr lang="en-US" dirty="0"/>
              <a:t>Understand source physics (= initial flavor composition)</a:t>
            </a:r>
          </a:p>
          <a:p>
            <a:endParaRPr lang="en-US" dirty="0"/>
          </a:p>
          <a:p>
            <a:r>
              <a:rPr lang="en-US" i="1" dirty="0" err="1"/>
              <a:t>Flavour</a:t>
            </a:r>
            <a:r>
              <a:rPr lang="en-US" i="1" dirty="0"/>
              <a:t> composition </a:t>
            </a:r>
            <a:r>
              <a:rPr lang="en-US" dirty="0"/>
              <a:t>on Earth probes (exotic) neutrino oscillations.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32692" y="3327822"/>
            <a:ext cx="33009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Pseudo-</a:t>
            </a:r>
            <a:r>
              <a:rPr lang="en-US" dirty="0" err="1"/>
              <a:t>dirac</a:t>
            </a:r>
            <a:r>
              <a:rPr lang="en-US" dirty="0"/>
              <a:t> neutrinos:</a:t>
            </a:r>
          </a:p>
          <a:p>
            <a:endParaRPr lang="en-US" dirty="0"/>
          </a:p>
          <a:p>
            <a:r>
              <a:rPr lang="en-US" dirty="0"/>
              <a:t>See-saw with very light </a:t>
            </a:r>
            <a:r>
              <a:rPr lang="en-US" dirty="0" err="1"/>
              <a:t>Majorana</a:t>
            </a:r>
            <a:endParaRPr lang="en-US" dirty="0"/>
          </a:p>
          <a:p>
            <a:r>
              <a:rPr lang="en-US" dirty="0"/>
              <a:t>mass -&gt; right handed neutrinos </a:t>
            </a:r>
          </a:p>
          <a:p>
            <a:r>
              <a:rPr lang="en-US" dirty="0"/>
              <a:t>have </a:t>
            </a:r>
            <a:r>
              <a:rPr lang="en-US" dirty="0" err="1"/>
              <a:t>tiiiny</a:t>
            </a:r>
            <a:r>
              <a:rPr lang="en-US" dirty="0"/>
              <a:t> mass difference with</a:t>
            </a:r>
            <a:br>
              <a:rPr lang="en-US" dirty="0"/>
            </a:br>
            <a:r>
              <a:rPr lang="en-US" dirty="0"/>
              <a:t>left handed neutrinos.</a:t>
            </a:r>
          </a:p>
          <a:p>
            <a:endParaRPr lang="en-US" dirty="0"/>
          </a:p>
          <a:p>
            <a:r>
              <a:rPr lang="en-US" dirty="0"/>
              <a:t>Oscillations over </a:t>
            </a:r>
            <a:r>
              <a:rPr lang="en-US" i="1" dirty="0"/>
              <a:t>huge</a:t>
            </a:r>
            <a:r>
              <a:rPr lang="en-US" dirty="0"/>
              <a:t> lengths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-4114800" y="6291470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7219461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4575541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/>
                        </a:rPr>
                        <a:t>arXiv:1512.07228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6932317"/>
                  </a:ext>
                </a:extLst>
              </a:tr>
            </a:tbl>
          </a:graphicData>
        </a:graphic>
      </p:graphicFrame>
      <p:sp>
        <p:nvSpPr>
          <p:cNvPr id="7" name="Rectangle: Rounded Corners 6"/>
          <p:cNvSpPr/>
          <p:nvPr/>
        </p:nvSpPr>
        <p:spPr>
          <a:xfrm>
            <a:off x="172565" y="2986367"/>
            <a:ext cx="6651153" cy="3289852"/>
          </a:xfrm>
          <a:prstGeom prst="roundRect">
            <a:avLst>
              <a:gd name="adj" fmla="val 51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94810" y="2383304"/>
            <a:ext cx="1562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Neutrino decay</a:t>
            </a:r>
          </a:p>
          <a:p>
            <a:pPr algn="ctr"/>
            <a:r>
              <a:rPr lang="en-US" sz="1400" b="1" dirty="0"/>
              <a:t>(majoron induced)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4088" y="4414385"/>
            <a:ext cx="1484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Scattering on C</a:t>
            </a:r>
            <a:r>
              <a:rPr lang="el-GR" sz="1400" b="1" dirty="0"/>
              <a:t>ν</a:t>
            </a:r>
            <a:r>
              <a:rPr lang="en-US" sz="1400" b="1" dirty="0"/>
              <a:t>B</a:t>
            </a:r>
          </a:p>
          <a:p>
            <a:pPr algn="ctr"/>
            <a:r>
              <a:rPr lang="en-US" sz="1400" b="1" dirty="0"/>
              <a:t>(new interaction)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2604633" y="3957737"/>
            <a:ext cx="4472609" cy="913295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19001" y="4079039"/>
            <a:ext cx="414966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Common denominator of models:</a:t>
            </a:r>
          </a:p>
          <a:p>
            <a:pPr algn="ctr"/>
            <a:r>
              <a:rPr lang="en-US" dirty="0"/>
              <a:t>Mechanisms for neutrino mass generation</a:t>
            </a:r>
          </a:p>
        </p:txBody>
      </p:sp>
    </p:spTree>
    <p:extLst>
      <p:ext uri="{BB962C8B-B14F-4D97-AF65-F5344CB8AC3E}">
        <p14:creationId xmlns:p14="http://schemas.microsoft.com/office/powerpoint/2010/main" val="2488261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ijswaarde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19481</TotalTime>
  <Words>538</Words>
  <Application>Microsoft Office PowerPoint</Application>
  <PresentationFormat>On-screen Show (4:3)</PresentationFormat>
  <Paragraphs>168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The birth of neutrino astronomy</vt:lpstr>
      <vt:lpstr>The birth of neutrino astronomy</vt:lpstr>
      <vt:lpstr>Expect by 2020…</vt:lpstr>
      <vt:lpstr>Expect by 2020…</vt:lpstr>
      <vt:lpstr>competition</vt:lpstr>
      <vt:lpstr>Beyond KM3NeT 2.0</vt:lpstr>
      <vt:lpstr>PowerPoint Presentation</vt:lpstr>
      <vt:lpstr>Physics at a PeV</vt:lpstr>
      <vt:lpstr>Conclusion</vt:lpstr>
      <vt:lpstr>CP at a PeV</vt:lpstr>
      <vt:lpstr>Sensitivity calculation</vt:lpstr>
      <vt:lpstr>Neutrino astronomy</vt:lpstr>
      <vt:lpstr>Flavour ratios =&gt; physics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aart heijboer</dc:creator>
  <cp:lastModifiedBy>aart heijboer</cp:lastModifiedBy>
  <cp:revision>106</cp:revision>
  <dcterms:created xsi:type="dcterms:W3CDTF">2015-12-04T12:24:22Z</dcterms:created>
  <dcterms:modified xsi:type="dcterms:W3CDTF">2017-01-30T14:29:45Z</dcterms:modified>
</cp:coreProperties>
</file>