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13" r:id="rId5"/>
    <p:sldMasterId id="2147483721" r:id="rId6"/>
  </p:sldMasterIdLst>
  <p:notesMasterIdLst>
    <p:notesMasterId r:id="rId13"/>
  </p:notesMasterIdLst>
  <p:sldIdLst>
    <p:sldId id="256" r:id="rId7"/>
    <p:sldId id="414" r:id="rId8"/>
    <p:sldId id="413" r:id="rId9"/>
    <p:sldId id="412" r:id="rId10"/>
    <p:sldId id="429" r:id="rId11"/>
    <p:sldId id="43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D7D"/>
    <a:srgbClr val="04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9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, David (STFC,RAL,PPD)" userId="5b42de28-439c-4cd0-b27d-83659e39cb2a" providerId="ADAL" clId="{00F931E6-E44F-4E2F-A997-1F2DDAB161F0}"/>
    <pc:docChg chg="undo custSel addSld delSld modSld sldOrd addMainMaster delMainMaster">
      <pc:chgData name="Kelsey, David (STFC,RAL,PPD)" userId="5b42de28-439c-4cd0-b27d-83659e39cb2a" providerId="ADAL" clId="{00F931E6-E44F-4E2F-A997-1F2DDAB161F0}" dt="2021-04-14T08:54:50.509" v="1368"/>
      <pc:docMkLst>
        <pc:docMk/>
      </pc:docMkLst>
      <pc:sldChg chg="modSp mod">
        <pc:chgData name="Kelsey, David (STFC,RAL,PPD)" userId="5b42de28-439c-4cd0-b27d-83659e39cb2a" providerId="ADAL" clId="{00F931E6-E44F-4E2F-A997-1F2DDAB161F0}" dt="2021-04-14T08:28:28.829" v="151" actId="20577"/>
        <pc:sldMkLst>
          <pc:docMk/>
          <pc:sldMk cId="1007141941" sldId="256"/>
        </pc:sldMkLst>
        <pc:spChg chg="mod">
          <ac:chgData name="Kelsey, David (STFC,RAL,PPD)" userId="5b42de28-439c-4cd0-b27d-83659e39cb2a" providerId="ADAL" clId="{00F931E6-E44F-4E2F-A997-1F2DDAB161F0}" dt="2021-04-14T08:28:28.829" v="151" actId="20577"/>
          <ac:spMkLst>
            <pc:docMk/>
            <pc:sldMk cId="1007141941" sldId="256"/>
            <ac:spMk id="2" creationId="{00000000-0000-0000-0000-000000000000}"/>
          </ac:spMkLst>
        </pc:spChg>
      </pc:sldChg>
      <pc:sldChg chg="del">
        <pc:chgData name="Kelsey, David (STFC,RAL,PPD)" userId="5b42de28-439c-4cd0-b27d-83659e39cb2a" providerId="ADAL" clId="{00F931E6-E44F-4E2F-A997-1F2DDAB161F0}" dt="2021-04-14T08:43:42.700" v="960" actId="47"/>
        <pc:sldMkLst>
          <pc:docMk/>
          <pc:sldMk cId="313802579" sldId="261"/>
        </pc:sldMkLst>
      </pc:sldChg>
      <pc:sldChg chg="del">
        <pc:chgData name="Kelsey, David (STFC,RAL,PPD)" userId="5b42de28-439c-4cd0-b27d-83659e39cb2a" providerId="ADAL" clId="{00F931E6-E44F-4E2F-A997-1F2DDAB161F0}" dt="2021-04-14T08:43:43.431" v="961" actId="47"/>
        <pc:sldMkLst>
          <pc:docMk/>
          <pc:sldMk cId="27234239" sldId="267"/>
        </pc:sldMkLst>
      </pc:sldChg>
      <pc:sldChg chg="del">
        <pc:chgData name="Kelsey, David (STFC,RAL,PPD)" userId="5b42de28-439c-4cd0-b27d-83659e39cb2a" providerId="ADAL" clId="{00F931E6-E44F-4E2F-A997-1F2DDAB161F0}" dt="2021-04-14T08:43:41.817" v="959" actId="47"/>
        <pc:sldMkLst>
          <pc:docMk/>
          <pc:sldMk cId="2685407446" sldId="280"/>
        </pc:sldMkLst>
      </pc:sldChg>
      <pc:sldChg chg="modSp mod">
        <pc:chgData name="Kelsey, David (STFC,RAL,PPD)" userId="5b42de28-439c-4cd0-b27d-83659e39cb2a" providerId="ADAL" clId="{00F931E6-E44F-4E2F-A997-1F2DDAB161F0}" dt="2021-04-14T08:39:54.671" v="742" actId="20577"/>
        <pc:sldMkLst>
          <pc:docMk/>
          <pc:sldMk cId="3294264999" sldId="292"/>
        </pc:sldMkLst>
        <pc:spChg chg="mod">
          <ac:chgData name="Kelsey, David (STFC,RAL,PPD)" userId="5b42de28-439c-4cd0-b27d-83659e39cb2a" providerId="ADAL" clId="{00F931E6-E44F-4E2F-A997-1F2DDAB161F0}" dt="2021-04-14T08:33:43.003" v="372" actId="20577"/>
          <ac:spMkLst>
            <pc:docMk/>
            <pc:sldMk cId="3294264999" sldId="292"/>
            <ac:spMk id="3" creationId="{8BF2C146-7A2D-8C4C-83D1-25E173765D7A}"/>
          </ac:spMkLst>
        </pc:spChg>
        <pc:spChg chg="mod">
          <ac:chgData name="Kelsey, David (STFC,RAL,PPD)" userId="5b42de28-439c-4cd0-b27d-83659e39cb2a" providerId="ADAL" clId="{00F931E6-E44F-4E2F-A997-1F2DDAB161F0}" dt="2021-04-14T08:39:54.671" v="742" actId="20577"/>
          <ac:spMkLst>
            <pc:docMk/>
            <pc:sldMk cId="3294264999" sldId="292"/>
            <ac:spMk id="4" creationId="{CE6E87A3-5A4B-3D43-B660-798FAC1FF925}"/>
          </ac:spMkLst>
        </pc:spChg>
      </pc:sldChg>
      <pc:sldChg chg="del">
        <pc:chgData name="Kelsey, David (STFC,RAL,PPD)" userId="5b42de28-439c-4cd0-b27d-83659e39cb2a" providerId="ADAL" clId="{00F931E6-E44F-4E2F-A997-1F2DDAB161F0}" dt="2021-04-14T08:43:20.520" v="955" actId="47"/>
        <pc:sldMkLst>
          <pc:docMk/>
          <pc:sldMk cId="1051194111" sldId="293"/>
        </pc:sldMkLst>
      </pc:sldChg>
      <pc:sldChg chg="modSp mod">
        <pc:chgData name="Kelsey, David (STFC,RAL,PPD)" userId="5b42de28-439c-4cd0-b27d-83659e39cb2a" providerId="ADAL" clId="{00F931E6-E44F-4E2F-A997-1F2DDAB161F0}" dt="2021-04-14T08:32:45.462" v="354" actId="20577"/>
        <pc:sldMkLst>
          <pc:docMk/>
          <pc:sldMk cId="3706075675" sldId="343"/>
        </pc:sldMkLst>
        <pc:spChg chg="mod">
          <ac:chgData name="Kelsey, David (STFC,RAL,PPD)" userId="5b42de28-439c-4cd0-b27d-83659e39cb2a" providerId="ADAL" clId="{00F931E6-E44F-4E2F-A997-1F2DDAB161F0}" dt="2021-04-14T08:31:17.383" v="204" actId="20577"/>
          <ac:spMkLst>
            <pc:docMk/>
            <pc:sldMk cId="3706075675" sldId="343"/>
            <ac:spMk id="3" creationId="{9210AB72-22E6-E04D-99CF-7D652C841492}"/>
          </ac:spMkLst>
        </pc:spChg>
        <pc:spChg chg="mod">
          <ac:chgData name="Kelsey, David (STFC,RAL,PPD)" userId="5b42de28-439c-4cd0-b27d-83659e39cb2a" providerId="ADAL" clId="{00F931E6-E44F-4E2F-A997-1F2DDAB161F0}" dt="2021-04-14T08:32:45.462" v="354" actId="20577"/>
          <ac:spMkLst>
            <pc:docMk/>
            <pc:sldMk cId="3706075675" sldId="343"/>
            <ac:spMk id="4" creationId="{39B7CC6C-BC5B-154C-9ABD-4F754408D336}"/>
          </ac:spMkLst>
        </pc:spChg>
      </pc:sldChg>
      <pc:sldChg chg="del">
        <pc:chgData name="Kelsey, David (STFC,RAL,PPD)" userId="5b42de28-439c-4cd0-b27d-83659e39cb2a" providerId="ADAL" clId="{00F931E6-E44F-4E2F-A997-1F2DDAB161F0}" dt="2021-04-14T08:43:39.433" v="958" actId="47"/>
        <pc:sldMkLst>
          <pc:docMk/>
          <pc:sldMk cId="913261025" sldId="344"/>
        </pc:sldMkLst>
      </pc:sldChg>
      <pc:sldChg chg="del">
        <pc:chgData name="Kelsey, David (STFC,RAL,PPD)" userId="5b42de28-439c-4cd0-b27d-83659e39cb2a" providerId="ADAL" clId="{00F931E6-E44F-4E2F-A997-1F2DDAB161F0}" dt="2021-04-14T08:43:21.668" v="956" actId="47"/>
        <pc:sldMkLst>
          <pc:docMk/>
          <pc:sldMk cId="2434836334" sldId="351"/>
        </pc:sldMkLst>
      </pc:sldChg>
      <pc:sldChg chg="del">
        <pc:chgData name="Kelsey, David (STFC,RAL,PPD)" userId="5b42de28-439c-4cd0-b27d-83659e39cb2a" providerId="ADAL" clId="{00F931E6-E44F-4E2F-A997-1F2DDAB161F0}" dt="2021-04-14T08:43:29.802" v="957" actId="47"/>
        <pc:sldMkLst>
          <pc:docMk/>
          <pc:sldMk cId="2693217271" sldId="354"/>
        </pc:sldMkLst>
      </pc:sldChg>
      <pc:sldChg chg="ord">
        <pc:chgData name="Kelsey, David (STFC,RAL,PPD)" userId="5b42de28-439c-4cd0-b27d-83659e39cb2a" providerId="ADAL" clId="{00F931E6-E44F-4E2F-A997-1F2DDAB161F0}" dt="2021-04-14T08:46:21.743" v="1035"/>
        <pc:sldMkLst>
          <pc:docMk/>
          <pc:sldMk cId="1250979438" sldId="393"/>
        </pc:sldMkLst>
      </pc:sldChg>
      <pc:sldChg chg="del">
        <pc:chgData name="Kelsey, David (STFC,RAL,PPD)" userId="5b42de28-439c-4cd0-b27d-83659e39cb2a" providerId="ADAL" clId="{00F931E6-E44F-4E2F-A997-1F2DDAB161F0}" dt="2021-04-14T08:28:55.247" v="152" actId="47"/>
        <pc:sldMkLst>
          <pc:docMk/>
          <pc:sldMk cId="1203463899" sldId="397"/>
        </pc:sldMkLst>
      </pc:sldChg>
      <pc:sldChg chg="ord">
        <pc:chgData name="Kelsey, David (STFC,RAL,PPD)" userId="5b42de28-439c-4cd0-b27d-83659e39cb2a" providerId="ADAL" clId="{00F931E6-E44F-4E2F-A997-1F2DDAB161F0}" dt="2021-04-14T08:54:50.509" v="1368"/>
        <pc:sldMkLst>
          <pc:docMk/>
          <pc:sldMk cId="997867992" sldId="398"/>
        </pc:sldMkLst>
      </pc:sldChg>
      <pc:sldChg chg="del">
        <pc:chgData name="Kelsey, David (STFC,RAL,PPD)" userId="5b42de28-439c-4cd0-b27d-83659e39cb2a" providerId="ADAL" clId="{00F931E6-E44F-4E2F-A997-1F2DDAB161F0}" dt="2021-04-14T08:45:02.874" v="1030" actId="47"/>
        <pc:sldMkLst>
          <pc:docMk/>
          <pc:sldMk cId="2370035424" sldId="399"/>
        </pc:sldMkLst>
      </pc:sldChg>
      <pc:sldChg chg="del">
        <pc:chgData name="Kelsey, David (STFC,RAL,PPD)" userId="5b42de28-439c-4cd0-b27d-83659e39cb2a" providerId="ADAL" clId="{00F931E6-E44F-4E2F-A997-1F2DDAB161F0}" dt="2021-04-14T08:45:01.239" v="1029" actId="47"/>
        <pc:sldMkLst>
          <pc:docMk/>
          <pc:sldMk cId="1957885200" sldId="400"/>
        </pc:sldMkLst>
      </pc:sldChg>
      <pc:sldChg chg="del">
        <pc:chgData name="Kelsey, David (STFC,RAL,PPD)" userId="5b42de28-439c-4cd0-b27d-83659e39cb2a" providerId="ADAL" clId="{00F931E6-E44F-4E2F-A997-1F2DDAB161F0}" dt="2021-04-14T08:44:07.241" v="973" actId="47"/>
        <pc:sldMkLst>
          <pc:docMk/>
          <pc:sldMk cId="175453628" sldId="403"/>
        </pc:sldMkLst>
      </pc:sldChg>
      <pc:sldChg chg="del">
        <pc:chgData name="Kelsey, David (STFC,RAL,PPD)" userId="5b42de28-439c-4cd0-b27d-83659e39cb2a" providerId="ADAL" clId="{00F931E6-E44F-4E2F-A997-1F2DDAB161F0}" dt="2021-04-14T08:45:04.074" v="1031" actId="47"/>
        <pc:sldMkLst>
          <pc:docMk/>
          <pc:sldMk cId="3998437991" sldId="405"/>
        </pc:sldMkLst>
      </pc:sldChg>
      <pc:sldChg chg="del">
        <pc:chgData name="Kelsey, David (STFC,RAL,PPD)" userId="5b42de28-439c-4cd0-b27d-83659e39cb2a" providerId="ADAL" clId="{00F931E6-E44F-4E2F-A997-1F2DDAB161F0}" dt="2021-04-14T08:44:07.842" v="974" actId="47"/>
        <pc:sldMkLst>
          <pc:docMk/>
          <pc:sldMk cId="1199295019" sldId="409"/>
        </pc:sldMkLst>
      </pc:sldChg>
      <pc:sldChg chg="modSp mod ord">
        <pc:chgData name="Kelsey, David (STFC,RAL,PPD)" userId="5b42de28-439c-4cd0-b27d-83659e39cb2a" providerId="ADAL" clId="{00F931E6-E44F-4E2F-A997-1F2DDAB161F0}" dt="2021-04-14T08:45:52.565" v="1033"/>
        <pc:sldMkLst>
          <pc:docMk/>
          <pc:sldMk cId="3060953354" sldId="414"/>
        </pc:sldMkLst>
        <pc:spChg chg="mod">
          <ac:chgData name="Kelsey, David (STFC,RAL,PPD)" userId="5b42de28-439c-4cd0-b27d-83659e39cb2a" providerId="ADAL" clId="{00F931E6-E44F-4E2F-A997-1F2DDAB161F0}" dt="2021-04-14T08:44:26.900" v="981" actId="20577"/>
          <ac:spMkLst>
            <pc:docMk/>
            <pc:sldMk cId="3060953354" sldId="414"/>
            <ac:spMk id="3" creationId="{92084321-49A7-47A6-A8AD-D1397F4E2BC8}"/>
          </ac:spMkLst>
        </pc:spChg>
        <pc:spChg chg="mod">
          <ac:chgData name="Kelsey, David (STFC,RAL,PPD)" userId="5b42de28-439c-4cd0-b27d-83659e39cb2a" providerId="ADAL" clId="{00F931E6-E44F-4E2F-A997-1F2DDAB161F0}" dt="2021-04-14T08:44:54.223" v="1027" actId="6549"/>
          <ac:spMkLst>
            <pc:docMk/>
            <pc:sldMk cId="3060953354" sldId="414"/>
            <ac:spMk id="4" creationId="{B19D8789-3D50-4D48-B97A-9482FB5C2874}"/>
          </ac:spMkLst>
        </pc:spChg>
      </pc:sldChg>
      <pc:sldChg chg="del">
        <pc:chgData name="Kelsey, David (STFC,RAL,PPD)" userId="5b42de28-439c-4cd0-b27d-83659e39cb2a" providerId="ADAL" clId="{00F931E6-E44F-4E2F-A997-1F2DDAB161F0}" dt="2021-04-14T08:45:00.262" v="1028" actId="47"/>
        <pc:sldMkLst>
          <pc:docMk/>
          <pc:sldMk cId="1483442561" sldId="415"/>
        </pc:sldMkLst>
      </pc:sldChg>
      <pc:sldChg chg="del">
        <pc:chgData name="Kelsey, David (STFC,RAL,PPD)" userId="5b42de28-439c-4cd0-b27d-83659e39cb2a" providerId="ADAL" clId="{00F931E6-E44F-4E2F-A997-1F2DDAB161F0}" dt="2021-04-14T08:44:08.439" v="975" actId="47"/>
        <pc:sldMkLst>
          <pc:docMk/>
          <pc:sldMk cId="992741690" sldId="426"/>
        </pc:sldMkLst>
      </pc:sldChg>
      <pc:sldChg chg="del">
        <pc:chgData name="Kelsey, David (STFC,RAL,PPD)" userId="5b42de28-439c-4cd0-b27d-83659e39cb2a" providerId="ADAL" clId="{00F931E6-E44F-4E2F-A997-1F2DDAB161F0}" dt="2021-04-14T08:44:09.147" v="976" actId="47"/>
        <pc:sldMkLst>
          <pc:docMk/>
          <pc:sldMk cId="3932429191" sldId="427"/>
        </pc:sldMkLst>
      </pc:sldChg>
      <pc:sldChg chg="del">
        <pc:chgData name="Kelsey, David (STFC,RAL,PPD)" userId="5b42de28-439c-4cd0-b27d-83659e39cb2a" providerId="ADAL" clId="{00F931E6-E44F-4E2F-A997-1F2DDAB161F0}" dt="2021-04-14T08:44:06.626" v="972" actId="47"/>
        <pc:sldMkLst>
          <pc:docMk/>
          <pc:sldMk cId="3159735595" sldId="430"/>
        </pc:sldMkLst>
      </pc:sldChg>
      <pc:sldChg chg="del">
        <pc:chgData name="Kelsey, David (STFC,RAL,PPD)" userId="5b42de28-439c-4cd0-b27d-83659e39cb2a" providerId="ADAL" clId="{00F931E6-E44F-4E2F-A997-1F2DDAB161F0}" dt="2021-04-14T08:43:44.458" v="962" actId="47"/>
        <pc:sldMkLst>
          <pc:docMk/>
          <pc:sldMk cId="657885564" sldId="439"/>
        </pc:sldMkLst>
      </pc:sldChg>
      <pc:sldChg chg="del">
        <pc:chgData name="Kelsey, David (STFC,RAL,PPD)" userId="5b42de28-439c-4cd0-b27d-83659e39cb2a" providerId="ADAL" clId="{00F931E6-E44F-4E2F-A997-1F2DDAB161F0}" dt="2021-04-14T08:43:45.237" v="963" actId="47"/>
        <pc:sldMkLst>
          <pc:docMk/>
          <pc:sldMk cId="2186472657" sldId="443"/>
        </pc:sldMkLst>
      </pc:sldChg>
      <pc:sldChg chg="del">
        <pc:chgData name="Kelsey, David (STFC,RAL,PPD)" userId="5b42de28-439c-4cd0-b27d-83659e39cb2a" providerId="ADAL" clId="{00F931E6-E44F-4E2F-A997-1F2DDAB161F0}" dt="2021-04-14T08:43:45.893" v="964" actId="47"/>
        <pc:sldMkLst>
          <pc:docMk/>
          <pc:sldMk cId="3497697938" sldId="444"/>
        </pc:sldMkLst>
      </pc:sldChg>
      <pc:sldChg chg="del">
        <pc:chgData name="Kelsey, David (STFC,RAL,PPD)" userId="5b42de28-439c-4cd0-b27d-83659e39cb2a" providerId="ADAL" clId="{00F931E6-E44F-4E2F-A997-1F2DDAB161F0}" dt="2021-04-14T08:43:46.595" v="965" actId="47"/>
        <pc:sldMkLst>
          <pc:docMk/>
          <pc:sldMk cId="1433926800" sldId="445"/>
        </pc:sldMkLst>
      </pc:sldChg>
      <pc:sldChg chg="del">
        <pc:chgData name="Kelsey, David (STFC,RAL,PPD)" userId="5b42de28-439c-4cd0-b27d-83659e39cb2a" providerId="ADAL" clId="{00F931E6-E44F-4E2F-A997-1F2DDAB161F0}" dt="2021-04-14T08:43:47.528" v="966" actId="47"/>
        <pc:sldMkLst>
          <pc:docMk/>
          <pc:sldMk cId="784137403" sldId="451"/>
        </pc:sldMkLst>
      </pc:sldChg>
      <pc:sldChg chg="del">
        <pc:chgData name="Kelsey, David (STFC,RAL,PPD)" userId="5b42de28-439c-4cd0-b27d-83659e39cb2a" providerId="ADAL" clId="{00F931E6-E44F-4E2F-A997-1F2DDAB161F0}" dt="2021-04-14T08:43:50.646" v="968" actId="47"/>
        <pc:sldMkLst>
          <pc:docMk/>
          <pc:sldMk cId="2829948349" sldId="452"/>
        </pc:sldMkLst>
      </pc:sldChg>
      <pc:sldChg chg="del">
        <pc:chgData name="Kelsey, David (STFC,RAL,PPD)" userId="5b42de28-439c-4cd0-b27d-83659e39cb2a" providerId="ADAL" clId="{00F931E6-E44F-4E2F-A997-1F2DDAB161F0}" dt="2021-04-14T08:43:51.366" v="969" actId="47"/>
        <pc:sldMkLst>
          <pc:docMk/>
          <pc:sldMk cId="2482246920" sldId="454"/>
        </pc:sldMkLst>
      </pc:sldChg>
      <pc:sldChg chg="del">
        <pc:chgData name="Kelsey, David (STFC,RAL,PPD)" userId="5b42de28-439c-4cd0-b27d-83659e39cb2a" providerId="ADAL" clId="{00F931E6-E44F-4E2F-A997-1F2DDAB161F0}" dt="2021-04-14T08:43:52.107" v="970" actId="47"/>
        <pc:sldMkLst>
          <pc:docMk/>
          <pc:sldMk cId="2032124486" sldId="456"/>
        </pc:sldMkLst>
      </pc:sldChg>
      <pc:sldChg chg="del">
        <pc:chgData name="Kelsey, David (STFC,RAL,PPD)" userId="5b42de28-439c-4cd0-b27d-83659e39cb2a" providerId="ADAL" clId="{00F931E6-E44F-4E2F-A997-1F2DDAB161F0}" dt="2021-04-14T08:43:49.349" v="967" actId="47"/>
        <pc:sldMkLst>
          <pc:docMk/>
          <pc:sldMk cId="3190320384" sldId="461"/>
        </pc:sldMkLst>
      </pc:sldChg>
      <pc:sldChg chg="del">
        <pc:chgData name="Kelsey, David (STFC,RAL,PPD)" userId="5b42de28-439c-4cd0-b27d-83659e39cb2a" providerId="ADAL" clId="{00F931E6-E44F-4E2F-A997-1F2DDAB161F0}" dt="2021-04-14T08:43:54.621" v="971" actId="47"/>
        <pc:sldMkLst>
          <pc:docMk/>
          <pc:sldMk cId="960578792" sldId="462"/>
        </pc:sldMkLst>
      </pc:sldChg>
      <pc:sldChg chg="del">
        <pc:chgData name="Kelsey, David (STFC,RAL,PPD)" userId="5b42de28-439c-4cd0-b27d-83659e39cb2a" providerId="ADAL" clId="{00F931E6-E44F-4E2F-A997-1F2DDAB161F0}" dt="2021-04-14T08:44:10.487" v="977" actId="47"/>
        <pc:sldMkLst>
          <pc:docMk/>
          <pc:sldMk cId="722236056" sldId="463"/>
        </pc:sldMkLst>
      </pc:sldChg>
      <pc:sldChg chg="addSp modSp new mod">
        <pc:chgData name="Kelsey, David (STFC,RAL,PPD)" userId="5b42de28-439c-4cd0-b27d-83659e39cb2a" providerId="ADAL" clId="{00F931E6-E44F-4E2F-A997-1F2DDAB161F0}" dt="2021-04-14T08:51:22.522" v="1253" actId="14100"/>
        <pc:sldMkLst>
          <pc:docMk/>
          <pc:sldMk cId="2111855821" sldId="464"/>
        </pc:sldMkLst>
        <pc:spChg chg="mod">
          <ac:chgData name="Kelsey, David (STFC,RAL,PPD)" userId="5b42de28-439c-4cd0-b27d-83659e39cb2a" providerId="ADAL" clId="{00F931E6-E44F-4E2F-A997-1F2DDAB161F0}" dt="2021-04-14T08:46:42.476" v="1058" actId="20577"/>
          <ac:spMkLst>
            <pc:docMk/>
            <pc:sldMk cId="2111855821" sldId="464"/>
            <ac:spMk id="3" creationId="{529F7B9A-D3AF-4649-8B3C-14088DB9C4E1}"/>
          </ac:spMkLst>
        </pc:spChg>
        <pc:spChg chg="mod">
          <ac:chgData name="Kelsey, David (STFC,RAL,PPD)" userId="5b42de28-439c-4cd0-b27d-83659e39cb2a" providerId="ADAL" clId="{00F931E6-E44F-4E2F-A997-1F2DDAB161F0}" dt="2021-04-14T08:47:45.514" v="1063"/>
          <ac:spMkLst>
            <pc:docMk/>
            <pc:sldMk cId="2111855821" sldId="464"/>
            <ac:spMk id="4" creationId="{9E0214F8-1DFE-4D6E-A467-C1B047DA49DC}"/>
          </ac:spMkLst>
        </pc:spChg>
        <pc:spChg chg="add mod">
          <ac:chgData name="Kelsey, David (STFC,RAL,PPD)" userId="5b42de28-439c-4cd0-b27d-83659e39cb2a" providerId="ADAL" clId="{00F931E6-E44F-4E2F-A997-1F2DDAB161F0}" dt="2021-04-14T08:51:22.522" v="1253" actId="14100"/>
          <ac:spMkLst>
            <pc:docMk/>
            <pc:sldMk cId="2111855821" sldId="464"/>
            <ac:spMk id="9" creationId="{74C0C0DA-7A48-42F3-8B4E-5AB5446BE2CF}"/>
          </ac:spMkLst>
        </pc:spChg>
        <pc:picChg chg="add mod">
          <ac:chgData name="Kelsey, David (STFC,RAL,PPD)" userId="5b42de28-439c-4cd0-b27d-83659e39cb2a" providerId="ADAL" clId="{00F931E6-E44F-4E2F-A997-1F2DDAB161F0}" dt="2021-04-14T08:49:10.312" v="1071" actId="1076"/>
          <ac:picMkLst>
            <pc:docMk/>
            <pc:sldMk cId="2111855821" sldId="464"/>
            <ac:picMk id="8" creationId="{4B6BFBEE-E67F-4C62-A1B5-0ECF743AF0B5}"/>
          </ac:picMkLst>
        </pc:picChg>
      </pc:sldChg>
      <pc:sldChg chg="modSp new mod">
        <pc:chgData name="Kelsey, David (STFC,RAL,PPD)" userId="5b42de28-439c-4cd0-b27d-83659e39cb2a" providerId="ADAL" clId="{00F931E6-E44F-4E2F-A997-1F2DDAB161F0}" dt="2021-04-14T08:54:31.285" v="1366" actId="20577"/>
        <pc:sldMkLst>
          <pc:docMk/>
          <pc:sldMk cId="524827619" sldId="465"/>
        </pc:sldMkLst>
        <pc:spChg chg="mod">
          <ac:chgData name="Kelsey, David (STFC,RAL,PPD)" userId="5b42de28-439c-4cd0-b27d-83659e39cb2a" providerId="ADAL" clId="{00F931E6-E44F-4E2F-A997-1F2DDAB161F0}" dt="2021-04-14T08:52:17.909" v="1316" actId="404"/>
          <ac:spMkLst>
            <pc:docMk/>
            <pc:sldMk cId="524827619" sldId="465"/>
            <ac:spMk id="3" creationId="{E364BB24-3A75-4C84-A2ED-6E54E7EC5B47}"/>
          </ac:spMkLst>
        </pc:spChg>
        <pc:spChg chg="mod">
          <ac:chgData name="Kelsey, David (STFC,RAL,PPD)" userId="5b42de28-439c-4cd0-b27d-83659e39cb2a" providerId="ADAL" clId="{00F931E6-E44F-4E2F-A997-1F2DDAB161F0}" dt="2021-04-14T08:54:31.285" v="1366" actId="20577"/>
          <ac:spMkLst>
            <pc:docMk/>
            <pc:sldMk cId="524827619" sldId="465"/>
            <ac:spMk id="4" creationId="{752C81C5-CD33-404C-A381-1B8DAC303F86}"/>
          </ac:spMkLst>
        </pc:spChg>
      </pc:sldChg>
      <pc:sldChg chg="add">
        <pc:chgData name="Kelsey, David (STFC,RAL,PPD)" userId="5b42de28-439c-4cd0-b27d-83659e39cb2a" providerId="ADAL" clId="{00F931E6-E44F-4E2F-A997-1F2DDAB161F0}" dt="2021-04-14T08:54:02.449" v="1318"/>
        <pc:sldMkLst>
          <pc:docMk/>
          <pc:sldMk cId="2926904624" sldId="466"/>
        </pc:sldMkLst>
      </pc:sldChg>
      <pc:sldChg chg="add">
        <pc:chgData name="Kelsey, David (STFC,RAL,PPD)" userId="5b42de28-439c-4cd0-b27d-83659e39cb2a" providerId="ADAL" clId="{00F931E6-E44F-4E2F-A997-1F2DDAB161F0}" dt="2021-04-14T08:54:04.493" v="1320"/>
        <pc:sldMkLst>
          <pc:docMk/>
          <pc:sldMk cId="115048224" sldId="467"/>
        </pc:sldMkLst>
      </pc:sldChg>
      <pc:sldMasterChg chg="del delSldLayout">
        <pc:chgData name="Kelsey, David (STFC,RAL,PPD)" userId="5b42de28-439c-4cd0-b27d-83659e39cb2a" providerId="ADAL" clId="{00F931E6-E44F-4E2F-A997-1F2DDAB161F0}" dt="2021-04-14T08:45:04.074" v="1031" actId="47"/>
        <pc:sldMasterMkLst>
          <pc:docMk/>
          <pc:sldMasterMk cId="554890378" sldId="2147483660"/>
        </pc:sldMasterMkLst>
        <pc:sldLayoutChg chg="del">
          <pc:chgData name="Kelsey, David (STFC,RAL,PPD)" userId="5b42de28-439c-4cd0-b27d-83659e39cb2a" providerId="ADAL" clId="{00F931E6-E44F-4E2F-A997-1F2DDAB161F0}" dt="2021-04-14T08:45:04.074" v="1031" actId="47"/>
          <pc:sldLayoutMkLst>
            <pc:docMk/>
            <pc:sldMasterMk cId="554890378" sldId="2147483660"/>
            <pc:sldLayoutMk cId="2468082782" sldId="2147483764"/>
          </pc:sldLayoutMkLst>
        </pc:sldLayoutChg>
      </pc:sldMasterChg>
      <pc:sldMasterChg chg="del delSldLayout">
        <pc:chgData name="Kelsey, David (STFC,RAL,PPD)" userId="5b42de28-439c-4cd0-b27d-83659e39cb2a" providerId="ADAL" clId="{00F931E6-E44F-4E2F-A997-1F2DDAB161F0}" dt="2021-04-14T08:43:52.107" v="970" actId="47"/>
        <pc:sldMasterMkLst>
          <pc:docMk/>
          <pc:sldMasterMk cId="4271124653" sldId="2147483746"/>
        </pc:sldMasterMkLst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1942578867" sldId="2147483747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2722489818" sldId="2147483748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4034578950" sldId="2147483749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3446920285" sldId="2147483750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945335004" sldId="2147483751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2240638814" sldId="2147483752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3272940250" sldId="2147483753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2021096477" sldId="2147483754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1918937932" sldId="2147483755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4113158980" sldId="2147483756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1106716857" sldId="2147483757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52.107" v="970" actId="47"/>
          <pc:sldLayoutMkLst>
            <pc:docMk/>
            <pc:sldMasterMk cId="4271124653" sldId="2147483746"/>
            <pc:sldLayoutMk cId="4261885087" sldId="2147483758"/>
          </pc:sldLayoutMkLst>
        </pc:sldLayoutChg>
      </pc:sldMasterChg>
      <pc:sldMasterChg chg="del delSldLayout">
        <pc:chgData name="Kelsey, David (STFC,RAL,PPD)" userId="5b42de28-439c-4cd0-b27d-83659e39cb2a" providerId="ADAL" clId="{00F931E6-E44F-4E2F-A997-1F2DDAB161F0}" dt="2021-04-14T08:45:02.874" v="1030" actId="47"/>
        <pc:sldMasterMkLst>
          <pc:docMk/>
          <pc:sldMasterMk cId="0" sldId="2147483759"/>
        </pc:sldMasterMkLst>
        <pc:sldLayoutChg chg="del">
          <pc:chgData name="Kelsey, David (STFC,RAL,PPD)" userId="5b42de28-439c-4cd0-b27d-83659e39cb2a" providerId="ADAL" clId="{00F931E6-E44F-4E2F-A997-1F2DDAB161F0}" dt="2021-04-14T08:45:02.874" v="1030" actId="47"/>
          <pc:sldLayoutMkLst>
            <pc:docMk/>
            <pc:sldMasterMk cId="0" sldId="2147483759"/>
            <pc:sldLayoutMk cId="0" sldId="2147483760"/>
          </pc:sldLayoutMkLst>
        </pc:sldLayoutChg>
      </pc:sldMasterChg>
      <pc:sldMasterChg chg="delSldLayout">
        <pc:chgData name="Kelsey, David (STFC,RAL,PPD)" userId="5b42de28-439c-4cd0-b27d-83659e39cb2a" providerId="ADAL" clId="{00F931E6-E44F-4E2F-A997-1F2DDAB161F0}" dt="2021-04-14T08:43:54.621" v="971" actId="47"/>
        <pc:sldMasterMkLst>
          <pc:docMk/>
          <pc:sldMasterMk cId="0" sldId="2147483762"/>
        </pc:sldMasterMkLst>
        <pc:sldLayoutChg chg="del">
          <pc:chgData name="Kelsey, David (STFC,RAL,PPD)" userId="5b42de28-439c-4cd0-b27d-83659e39cb2a" providerId="ADAL" clId="{00F931E6-E44F-4E2F-A997-1F2DDAB161F0}" dt="2021-04-14T08:43:54.621" v="971" actId="47"/>
          <pc:sldLayoutMkLst>
            <pc:docMk/>
            <pc:sldMasterMk cId="0" sldId="2147483762"/>
            <pc:sldLayoutMk cId="3399718399" sldId="2147483779"/>
          </pc:sldLayoutMkLst>
        </pc:sldLayoutChg>
      </pc:sldMasterChg>
      <pc:sldMasterChg chg="del delSldLayout">
        <pc:chgData name="Kelsey, David (STFC,RAL,PPD)" userId="5b42de28-439c-4cd0-b27d-83659e39cb2a" providerId="ADAL" clId="{00F931E6-E44F-4E2F-A997-1F2DDAB161F0}" dt="2021-04-14T08:44:10.487" v="977" actId="47"/>
        <pc:sldMasterMkLst>
          <pc:docMk/>
          <pc:sldMasterMk cId="554890378" sldId="2147483771"/>
        </pc:sldMasterMkLst>
        <pc:sldLayoutChg chg="del">
          <pc:chgData name="Kelsey, David (STFC,RAL,PPD)" userId="5b42de28-439c-4cd0-b27d-83659e39cb2a" providerId="ADAL" clId="{00F931E6-E44F-4E2F-A997-1F2DDAB161F0}" dt="2021-04-14T08:44:10.487" v="977" actId="47"/>
          <pc:sldLayoutMkLst>
            <pc:docMk/>
            <pc:sldMasterMk cId="0" sldId="2147483648"/>
            <pc:sldLayoutMk cId="2468082782" sldId="2147483662"/>
          </pc:sldLayoutMkLst>
        </pc:sldLayoutChg>
      </pc:sldMasterChg>
      <pc:sldMasterChg chg="del delSldLayout">
        <pc:chgData name="Kelsey, David (STFC,RAL,PPD)" userId="5b42de28-439c-4cd0-b27d-83659e39cb2a" providerId="ADAL" clId="{00F931E6-E44F-4E2F-A997-1F2DDAB161F0}" dt="2021-04-14T08:44:06.626" v="972" actId="47"/>
        <pc:sldMasterMkLst>
          <pc:docMk/>
          <pc:sldMasterMk cId="554890378" sldId="2147483773"/>
        </pc:sldMasterMkLst>
        <pc:sldLayoutChg chg="del">
          <pc:chgData name="Kelsey, David (STFC,RAL,PPD)" userId="5b42de28-439c-4cd0-b27d-83659e39cb2a" providerId="ADAL" clId="{00F931E6-E44F-4E2F-A997-1F2DDAB161F0}" dt="2021-04-14T08:44:06.626" v="972" actId="47"/>
          <pc:sldLayoutMkLst>
            <pc:docMk/>
            <pc:sldMasterMk cId="554890378" sldId="2147483773"/>
            <pc:sldLayoutMk cId="2687486030" sldId="2147483667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4:06.626" v="972" actId="47"/>
          <pc:sldLayoutMkLst>
            <pc:docMk/>
            <pc:sldMasterMk cId="554890378" sldId="2147483773"/>
            <pc:sldLayoutMk cId="2468082782" sldId="2147483774"/>
          </pc:sldLayoutMkLst>
        </pc:sldLayoutChg>
      </pc:sldMasterChg>
      <pc:sldMasterChg chg="add del addSldLayout delSldLayout">
        <pc:chgData name="Kelsey, David (STFC,RAL,PPD)" userId="5b42de28-439c-4cd0-b27d-83659e39cb2a" providerId="ADAL" clId="{00F931E6-E44F-4E2F-A997-1F2DDAB161F0}" dt="2021-04-14T08:54:02.449" v="1317" actId="27028"/>
        <pc:sldMasterMkLst>
          <pc:docMk/>
          <pc:sldMasterMk cId="0" sldId="2147483776"/>
        </pc:sldMasterMkLst>
        <pc:sldLayoutChg chg="add del">
          <pc:chgData name="Kelsey, David (STFC,RAL,PPD)" userId="5b42de28-439c-4cd0-b27d-83659e39cb2a" providerId="ADAL" clId="{00F931E6-E44F-4E2F-A997-1F2DDAB161F0}" dt="2021-04-14T08:54:02.449" v="1317" actId="27028"/>
          <pc:sldLayoutMkLst>
            <pc:docMk/>
            <pc:sldMasterMk cId="0" sldId="2147483776"/>
            <pc:sldLayoutMk cId="0" sldId="2147483777"/>
          </pc:sldLayoutMkLst>
        </pc:sldLayoutChg>
        <pc:sldLayoutChg chg="del">
          <pc:chgData name="Kelsey, David (STFC,RAL,PPD)" userId="5b42de28-439c-4cd0-b27d-83659e39cb2a" providerId="ADAL" clId="{00F931E6-E44F-4E2F-A997-1F2DDAB161F0}" dt="2021-04-14T08:43:47.528" v="966" actId="47"/>
          <pc:sldLayoutMkLst>
            <pc:docMk/>
            <pc:sldMasterMk cId="0" sldId="2147483776"/>
            <pc:sldLayoutMk cId="0" sldId="2147483778"/>
          </pc:sldLayoutMkLst>
        </pc:sldLayoutChg>
      </pc:sldMasterChg>
    </pc:docChg>
  </pc:docChgLst>
  <pc:docChgLst>
    <pc:chgData name="Kelsey, David (STFC,RAL,PPD)" userId="5b42de28-439c-4cd0-b27d-83659e39cb2a" providerId="ADAL" clId="{AE26E58E-9F3B-4FDA-8B0F-78F713D88C44}"/>
    <pc:docChg chg="undo custSel addSld delSld modSld sldOrd addMainMaster delMainMaster">
      <pc:chgData name="Kelsey, David (STFC,RAL,PPD)" userId="5b42de28-439c-4cd0-b27d-83659e39cb2a" providerId="ADAL" clId="{AE26E58E-9F3B-4FDA-8B0F-78F713D88C44}" dt="2021-05-10T14:47:33.304" v="3052" actId="20577"/>
      <pc:docMkLst>
        <pc:docMk/>
      </pc:docMkLst>
      <pc:sldChg chg="modSp mod">
        <pc:chgData name="Kelsey, David (STFC,RAL,PPD)" userId="5b42de28-439c-4cd0-b27d-83659e39cb2a" providerId="ADAL" clId="{AE26E58E-9F3B-4FDA-8B0F-78F713D88C44}" dt="2021-05-10T11:48:33.664" v="659" actId="20577"/>
        <pc:sldMkLst>
          <pc:docMk/>
          <pc:sldMk cId="1007141941" sldId="256"/>
        </pc:sldMkLst>
        <pc:spChg chg="mod">
          <ac:chgData name="Kelsey, David (STFC,RAL,PPD)" userId="5b42de28-439c-4cd0-b27d-83659e39cb2a" providerId="ADAL" clId="{AE26E58E-9F3B-4FDA-8B0F-78F713D88C44}" dt="2021-05-10T11:48:33.664" v="659" actId="20577"/>
          <ac:spMkLst>
            <pc:docMk/>
            <pc:sldMk cId="1007141941" sldId="256"/>
            <ac:spMk id="2" creationId="{00000000-0000-0000-0000-000000000000}"/>
          </ac:spMkLst>
        </pc:spChg>
      </pc:sldChg>
      <pc:sldChg chg="modSp mod">
        <pc:chgData name="Kelsey, David (STFC,RAL,PPD)" userId="5b42de28-439c-4cd0-b27d-83659e39cb2a" providerId="ADAL" clId="{AE26E58E-9F3B-4FDA-8B0F-78F713D88C44}" dt="2021-05-10T14:28:27.882" v="2534" actId="20577"/>
        <pc:sldMkLst>
          <pc:docMk/>
          <pc:sldMk cId="3294264999" sldId="292"/>
        </pc:sldMkLst>
        <pc:spChg chg="mod">
          <ac:chgData name="Kelsey, David (STFC,RAL,PPD)" userId="5b42de28-439c-4cd0-b27d-83659e39cb2a" providerId="ADAL" clId="{AE26E58E-9F3B-4FDA-8B0F-78F713D88C44}" dt="2021-05-10T14:28:27.882" v="2534" actId="20577"/>
          <ac:spMkLst>
            <pc:docMk/>
            <pc:sldMk cId="3294264999" sldId="292"/>
            <ac:spMk id="3" creationId="{8BF2C146-7A2D-8C4C-83D1-25E173765D7A}"/>
          </ac:spMkLst>
        </pc:spChg>
        <pc:spChg chg="mod">
          <ac:chgData name="Kelsey, David (STFC,RAL,PPD)" userId="5b42de28-439c-4cd0-b27d-83659e39cb2a" providerId="ADAL" clId="{AE26E58E-9F3B-4FDA-8B0F-78F713D88C44}" dt="2021-05-10T13:11:08.980" v="1726" actId="20577"/>
          <ac:spMkLst>
            <pc:docMk/>
            <pc:sldMk cId="3294264999" sldId="292"/>
            <ac:spMk id="4" creationId="{CE6E87A3-5A4B-3D43-B660-798FAC1FF925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294264999" sldId="292"/>
            <ac:spMk id="5" creationId="{1E8CA696-FE87-074D-8C97-75B2204C9DE8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294264999" sldId="292"/>
            <ac:spMk id="6" creationId="{54E93635-F609-1C48-BFFA-A66DF5943C8A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294264999" sldId="292"/>
            <ac:spMk id="7" creationId="{8DBA1ACD-B0AD-4B37-B431-8F1D518DD847}"/>
          </ac:spMkLst>
        </pc:spChg>
      </pc:sldChg>
      <pc:sldChg chg="modSp mod">
        <pc:chgData name="Kelsey, David (STFC,RAL,PPD)" userId="5b42de28-439c-4cd0-b27d-83659e39cb2a" providerId="ADAL" clId="{AE26E58E-9F3B-4FDA-8B0F-78F713D88C44}" dt="2021-05-10T14:28:06.606" v="2521" actId="20577"/>
        <pc:sldMkLst>
          <pc:docMk/>
          <pc:sldMk cId="3706075675" sldId="343"/>
        </pc:sldMkLst>
        <pc:spChg chg="mod">
          <ac:chgData name="Kelsey, David (STFC,RAL,PPD)" userId="5b42de28-439c-4cd0-b27d-83659e39cb2a" providerId="ADAL" clId="{AE26E58E-9F3B-4FDA-8B0F-78F713D88C44}" dt="2021-05-10T12:23:06.786" v="1164" actId="20577"/>
          <ac:spMkLst>
            <pc:docMk/>
            <pc:sldMk cId="3706075675" sldId="343"/>
            <ac:spMk id="3" creationId="{9210AB72-22E6-E04D-99CF-7D652C841492}"/>
          </ac:spMkLst>
        </pc:spChg>
        <pc:spChg chg="mod">
          <ac:chgData name="Kelsey, David (STFC,RAL,PPD)" userId="5b42de28-439c-4cd0-b27d-83659e39cb2a" providerId="ADAL" clId="{AE26E58E-9F3B-4FDA-8B0F-78F713D88C44}" dt="2021-05-10T14:28:06.606" v="2521" actId="20577"/>
          <ac:spMkLst>
            <pc:docMk/>
            <pc:sldMk cId="3706075675" sldId="343"/>
            <ac:spMk id="4" creationId="{39B7CC6C-BC5B-154C-9ABD-4F754408D336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706075675" sldId="343"/>
            <ac:spMk id="5" creationId="{E8FD3905-E7CF-3744-A9A9-FDA9A51AAFA6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706075675" sldId="343"/>
            <ac:spMk id="6" creationId="{54A25BE5-82BA-2E48-B9F3-947C76129AF8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706075675" sldId="343"/>
            <ac:spMk id="7" creationId="{816A34F2-4638-48BC-831A-4140979E494E}"/>
          </ac:spMkLst>
        </pc:spChg>
      </pc:sldChg>
      <pc:sldChg chg="del">
        <pc:chgData name="Kelsey, David (STFC,RAL,PPD)" userId="5b42de28-439c-4cd0-b27d-83659e39cb2a" providerId="ADAL" clId="{AE26E58E-9F3B-4FDA-8B0F-78F713D88C44}" dt="2021-05-10T12:07:15.801" v="660" actId="47"/>
        <pc:sldMkLst>
          <pc:docMk/>
          <pc:sldMk cId="1250979438" sldId="393"/>
        </pc:sldMkLst>
      </pc:sldChg>
      <pc:sldChg chg="modSp mod">
        <pc:chgData name="Kelsey, David (STFC,RAL,PPD)" userId="5b42de28-439c-4cd0-b27d-83659e39cb2a" providerId="ADAL" clId="{AE26E58E-9F3B-4FDA-8B0F-78F713D88C44}" dt="2021-05-10T14:29:06.302" v="2543" actId="207"/>
        <pc:sldMkLst>
          <pc:docMk/>
          <pc:sldMk cId="997867992" sldId="398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997867992" sldId="398"/>
            <ac:spMk id="2" creationId="{3CF2EE4C-7CD9-4762-BE09-EA1E12D524DF}"/>
          </ac:spMkLst>
        </pc:spChg>
        <pc:spChg chg="mod">
          <ac:chgData name="Kelsey, David (STFC,RAL,PPD)" userId="5b42de28-439c-4cd0-b27d-83659e39cb2a" providerId="ADAL" clId="{AE26E58E-9F3B-4FDA-8B0F-78F713D88C44}" dt="2021-05-10T14:28:37.721" v="2540" actId="20577"/>
          <ac:spMkLst>
            <pc:docMk/>
            <pc:sldMk cId="997867992" sldId="398"/>
            <ac:spMk id="3" creationId="{C0E29BE6-6363-4544-ABA3-4F4E2348017C}"/>
          </ac:spMkLst>
        </pc:spChg>
        <pc:spChg chg="mod">
          <ac:chgData name="Kelsey, David (STFC,RAL,PPD)" userId="5b42de28-439c-4cd0-b27d-83659e39cb2a" providerId="ADAL" clId="{AE26E58E-9F3B-4FDA-8B0F-78F713D88C44}" dt="2021-05-10T14:29:06.302" v="2543" actId="207"/>
          <ac:spMkLst>
            <pc:docMk/>
            <pc:sldMk cId="997867992" sldId="398"/>
            <ac:spMk id="4" creationId="{0DE4306D-0B93-DA40-B1C7-3EAEBF3B2DA4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997867992" sldId="398"/>
            <ac:spMk id="5" creationId="{0273CE6D-0B35-4615-B124-F9A6AE12075A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997867992" sldId="398"/>
            <ac:spMk id="7" creationId="{BBC106D1-400C-4BBD-957C-22CBF892FA9F}"/>
          </ac:spMkLst>
        </pc:spChg>
      </pc:sldChg>
      <pc:sldChg chg="addSp delSp modSp mod ord">
        <pc:chgData name="Kelsey, David (STFC,RAL,PPD)" userId="5b42de28-439c-4cd0-b27d-83659e39cb2a" providerId="ADAL" clId="{AE26E58E-9F3B-4FDA-8B0F-78F713D88C44}" dt="2021-05-10T14:25:14.734" v="2441" actId="1076"/>
        <pc:sldMkLst>
          <pc:docMk/>
          <pc:sldMk cId="1328064413" sldId="412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328064413" sldId="412"/>
            <ac:spMk id="3" creationId="{264DF3CF-F47C-4176-85EA-E02174AAD825}"/>
          </ac:spMkLst>
        </pc:spChg>
        <pc:spChg chg="add mod">
          <ac:chgData name="Kelsey, David (STFC,RAL,PPD)" userId="5b42de28-439c-4cd0-b27d-83659e39cb2a" providerId="ADAL" clId="{AE26E58E-9F3B-4FDA-8B0F-78F713D88C44}" dt="2021-05-10T14:25:14.734" v="2441" actId="1076"/>
          <ac:spMkLst>
            <pc:docMk/>
            <pc:sldMk cId="1328064413" sldId="412"/>
            <ac:spMk id="7" creationId="{02CBFD52-1A2F-42AE-A4C0-954FCF982FA2}"/>
          </ac:spMkLst>
        </pc:spChg>
        <pc:spChg chg="add del">
          <ac:chgData name="Kelsey, David (STFC,RAL,PPD)" userId="5b42de28-439c-4cd0-b27d-83659e39cb2a" providerId="ADAL" clId="{AE26E58E-9F3B-4FDA-8B0F-78F713D88C44}" dt="2021-05-10T14:24:20.178" v="2420" actId="22"/>
          <ac:spMkLst>
            <pc:docMk/>
            <pc:sldMk cId="1328064413" sldId="412"/>
            <ac:spMk id="10" creationId="{B8B9C0BA-30D5-42B7-8F22-28239C2C3E94}"/>
          </ac:spMkLst>
        </pc:spChg>
        <pc:graphicFrameChg chg="mod">
          <ac:chgData name="Kelsey, David (STFC,RAL,PPD)" userId="5b42de28-439c-4cd0-b27d-83659e39cb2a" providerId="ADAL" clId="{AE26E58E-9F3B-4FDA-8B0F-78F713D88C44}" dt="2021-05-10T14:25:00.838" v="2439" actId="1076"/>
          <ac:graphicFrameMkLst>
            <pc:docMk/>
            <pc:sldMk cId="1328064413" sldId="412"/>
            <ac:graphicFrameMk id="9" creationId="{6932D414-0286-4C4C-8BCD-14FF7CD4409D}"/>
          </ac:graphicFrameMkLst>
        </pc:graphicFrameChg>
      </pc:sldChg>
      <pc:sldChg chg="modSp mod ord">
        <pc:chgData name="Kelsey, David (STFC,RAL,PPD)" userId="5b42de28-439c-4cd0-b27d-83659e39cb2a" providerId="ADAL" clId="{AE26E58E-9F3B-4FDA-8B0F-78F713D88C44}" dt="2021-05-10T14:18:54.950" v="2303" actId="20577"/>
        <pc:sldMkLst>
          <pc:docMk/>
          <pc:sldMk cId="857498712" sldId="413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857498712" sldId="413"/>
            <ac:spMk id="2" creationId="{C300DBB4-AB83-489D-AA75-1634C742F03E}"/>
          </ac:spMkLst>
        </pc:spChg>
        <pc:spChg chg="mod">
          <ac:chgData name="Kelsey, David (STFC,RAL,PPD)" userId="5b42de28-439c-4cd0-b27d-83659e39cb2a" providerId="ADAL" clId="{AE26E58E-9F3B-4FDA-8B0F-78F713D88C44}" dt="2021-05-10T14:18:54.950" v="2303" actId="20577"/>
          <ac:spMkLst>
            <pc:docMk/>
            <pc:sldMk cId="857498712" sldId="413"/>
            <ac:spMk id="3" creationId="{19275271-9F5B-4175-B6FC-7DE7A4B34D79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857498712" sldId="413"/>
            <ac:spMk id="4" creationId="{74285891-5753-4E2D-9EAD-61E1CB81A47A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857498712" sldId="413"/>
            <ac:spMk id="5" creationId="{034EBF5D-D3C0-4520-BF00-B40EFDC25851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857498712" sldId="413"/>
            <ac:spMk id="7" creationId="{31F07276-1D47-49F9-B78A-891F6355D9CB}"/>
          </ac:spMkLst>
        </pc:spChg>
      </pc:sldChg>
      <pc:sldChg chg="modSp mod">
        <pc:chgData name="Kelsey, David (STFC,RAL,PPD)" userId="5b42de28-439c-4cd0-b27d-83659e39cb2a" providerId="ADAL" clId="{AE26E58E-9F3B-4FDA-8B0F-78F713D88C44}" dt="2021-05-10T13:13:35.798" v="1775" actId="20577"/>
        <pc:sldMkLst>
          <pc:docMk/>
          <pc:sldMk cId="3060953354" sldId="414"/>
        </pc:sldMkLst>
        <pc:spChg chg="mod">
          <ac:chgData name="Kelsey, David (STFC,RAL,PPD)" userId="5b42de28-439c-4cd0-b27d-83659e39cb2a" providerId="ADAL" clId="{AE26E58E-9F3B-4FDA-8B0F-78F713D88C44}" dt="2021-05-10T12:21:51.074" v="1140" actId="20577"/>
          <ac:spMkLst>
            <pc:docMk/>
            <pc:sldMk cId="3060953354" sldId="414"/>
            <ac:spMk id="3" creationId="{92084321-49A7-47A6-A8AD-D1397F4E2BC8}"/>
          </ac:spMkLst>
        </pc:spChg>
        <pc:spChg chg="mod">
          <ac:chgData name="Kelsey, David (STFC,RAL,PPD)" userId="5b42de28-439c-4cd0-b27d-83659e39cb2a" providerId="ADAL" clId="{AE26E58E-9F3B-4FDA-8B0F-78F713D88C44}" dt="2021-05-10T13:13:35.798" v="1775" actId="20577"/>
          <ac:spMkLst>
            <pc:docMk/>
            <pc:sldMk cId="3060953354" sldId="414"/>
            <ac:spMk id="4" creationId="{B19D8789-3D50-4D48-B97A-9482FB5C2874}"/>
          </ac:spMkLst>
        </pc:spChg>
      </pc:sldChg>
      <pc:sldChg chg="modSp add">
        <pc:chgData name="Kelsey, David (STFC,RAL,PPD)" userId="5b42de28-439c-4cd0-b27d-83659e39cb2a" providerId="ADAL" clId="{AE26E58E-9F3B-4FDA-8B0F-78F713D88C44}" dt="2021-05-10T12:15:24.399" v="687"/>
        <pc:sldMkLst>
          <pc:docMk/>
          <pc:sldMk cId="2685407446" sldId="415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2685407446" sldId="415"/>
            <ac:spMk id="3" creationId="{00000000-0000-0000-0000-000000000000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2685407446" sldId="415"/>
            <ac:spMk id="4" creationId="{00000000-0000-0000-0000-000000000000}"/>
          </ac:spMkLst>
        </pc:spChg>
      </pc:sldChg>
      <pc:sldChg chg="modSp add">
        <pc:chgData name="Kelsey, David (STFC,RAL,PPD)" userId="5b42de28-439c-4cd0-b27d-83659e39cb2a" providerId="ADAL" clId="{AE26E58E-9F3B-4FDA-8B0F-78F713D88C44}" dt="2021-05-10T12:15:24.399" v="687"/>
        <pc:sldMkLst>
          <pc:docMk/>
          <pc:sldMk cId="313802579" sldId="416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13802579" sldId="416"/>
            <ac:spMk id="2" creationId="{00000000-0000-0000-0000-000000000000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13802579" sldId="416"/>
            <ac:spMk id="3" creationId="{00000000-0000-0000-0000-000000000000}"/>
          </ac:spMkLst>
        </pc:spChg>
      </pc:sldChg>
      <pc:sldChg chg="modSp add">
        <pc:chgData name="Kelsey, David (STFC,RAL,PPD)" userId="5b42de28-439c-4cd0-b27d-83659e39cb2a" providerId="ADAL" clId="{AE26E58E-9F3B-4FDA-8B0F-78F713D88C44}" dt="2021-05-10T12:15:24.399" v="687"/>
        <pc:sldMkLst>
          <pc:docMk/>
          <pc:sldMk cId="27234239" sldId="417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27234239" sldId="417"/>
            <ac:spMk id="2" creationId="{00000000-0000-0000-0000-000000000000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27234239" sldId="417"/>
            <ac:spMk id="3" creationId="{00000000-0000-0000-0000-000000000000}"/>
          </ac:spMkLst>
        </pc:spChg>
      </pc:sldChg>
      <pc:sldChg chg="modSp add">
        <pc:chgData name="Kelsey, David (STFC,RAL,PPD)" userId="5b42de28-439c-4cd0-b27d-83659e39cb2a" providerId="ADAL" clId="{AE26E58E-9F3B-4FDA-8B0F-78F713D88C44}" dt="2021-05-10T12:15:24.399" v="687"/>
        <pc:sldMkLst>
          <pc:docMk/>
          <pc:sldMk cId="3497697938" sldId="418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497697938" sldId="418"/>
            <ac:spMk id="4" creationId="{00000000-0000-0000-0000-000000000000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3497697938" sldId="418"/>
            <ac:spMk id="5" creationId="{00000000-0000-0000-0000-000000000000}"/>
          </ac:spMkLst>
        </pc:spChg>
      </pc:sldChg>
      <pc:sldChg chg="modSp add">
        <pc:chgData name="Kelsey, David (STFC,RAL,PPD)" userId="5b42de28-439c-4cd0-b27d-83659e39cb2a" providerId="ADAL" clId="{AE26E58E-9F3B-4FDA-8B0F-78F713D88C44}" dt="2021-05-10T12:15:24.399" v="687"/>
        <pc:sldMkLst>
          <pc:docMk/>
          <pc:sldMk cId="1433926800" sldId="419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433926800" sldId="419"/>
            <ac:spMk id="4" creationId="{00000000-0000-0000-0000-000000000000}"/>
          </ac:spMkLst>
        </pc:spChg>
      </pc:sldChg>
      <pc:sldChg chg="addSp delSp modSp add mod">
        <pc:chgData name="Kelsey, David (STFC,RAL,PPD)" userId="5b42de28-439c-4cd0-b27d-83659e39cb2a" providerId="ADAL" clId="{AE26E58E-9F3B-4FDA-8B0F-78F713D88C44}" dt="2021-05-10T14:35:14.709" v="2549" actId="1076"/>
        <pc:sldMkLst>
          <pc:docMk/>
          <pc:sldMk cId="784137403" sldId="420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784137403" sldId="420"/>
            <ac:spMk id="2" creationId="{AFB01DD1-AED4-44C5-A1D6-51CA86677652}"/>
          </ac:spMkLst>
        </pc:spChg>
        <pc:spChg chg="add mod">
          <ac:chgData name="Kelsey, David (STFC,RAL,PPD)" userId="5b42de28-439c-4cd0-b27d-83659e39cb2a" providerId="ADAL" clId="{AE26E58E-9F3B-4FDA-8B0F-78F713D88C44}" dt="2021-05-10T13:20:56.403" v="2015"/>
          <ac:spMkLst>
            <pc:docMk/>
            <pc:sldMk cId="784137403" sldId="420"/>
            <ac:spMk id="9" creationId="{20969586-9517-4EDF-85F1-FA9FC5AD46B2}"/>
          </ac:spMkLst>
        </pc:spChg>
        <pc:picChg chg="del">
          <ac:chgData name="Kelsey, David (STFC,RAL,PPD)" userId="5b42de28-439c-4cd0-b27d-83659e39cb2a" providerId="ADAL" clId="{AE26E58E-9F3B-4FDA-8B0F-78F713D88C44}" dt="2021-05-10T14:34:34.502" v="2544" actId="478"/>
          <ac:picMkLst>
            <pc:docMk/>
            <pc:sldMk cId="784137403" sldId="420"/>
            <ac:picMk id="7" creationId="{11A6324A-7BEA-46A0-93AA-AC1C5DA4ABCF}"/>
          </ac:picMkLst>
        </pc:picChg>
        <pc:picChg chg="add mod">
          <ac:chgData name="Kelsey, David (STFC,RAL,PPD)" userId="5b42de28-439c-4cd0-b27d-83659e39cb2a" providerId="ADAL" clId="{AE26E58E-9F3B-4FDA-8B0F-78F713D88C44}" dt="2021-05-10T14:35:14.709" v="2549" actId="1076"/>
          <ac:picMkLst>
            <pc:docMk/>
            <pc:sldMk cId="784137403" sldId="420"/>
            <ac:picMk id="11" creationId="{F6086C28-CE0F-492B-8B76-FA8A0FC672ED}"/>
          </ac:picMkLst>
        </pc:picChg>
      </pc:sldChg>
      <pc:sldChg chg="modSp add del">
        <pc:chgData name="Kelsey, David (STFC,RAL,PPD)" userId="5b42de28-439c-4cd0-b27d-83659e39cb2a" providerId="ADAL" clId="{AE26E58E-9F3B-4FDA-8B0F-78F713D88C44}" dt="2021-05-10T13:26:35.769" v="2049" actId="47"/>
        <pc:sldMkLst>
          <pc:docMk/>
          <pc:sldMk cId="1988816256" sldId="421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988816256" sldId="421"/>
            <ac:spMk id="2" creationId="{C300DBB4-AB83-489D-AA75-1634C742F03E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988816256" sldId="421"/>
            <ac:spMk id="3" creationId="{19275271-9F5B-4175-B6FC-7DE7A4B34D79}"/>
          </ac:spMkLst>
        </pc:spChg>
      </pc:sldChg>
      <pc:sldChg chg="add del">
        <pc:chgData name="Kelsey, David (STFC,RAL,PPD)" userId="5b42de28-439c-4cd0-b27d-83659e39cb2a" providerId="ADAL" clId="{AE26E58E-9F3B-4FDA-8B0F-78F713D88C44}" dt="2021-05-10T13:25:08.362" v="2021" actId="47"/>
        <pc:sldMkLst>
          <pc:docMk/>
          <pc:sldMk cId="3159735595" sldId="422"/>
        </pc:sldMkLst>
      </pc:sldChg>
      <pc:sldChg chg="add del">
        <pc:chgData name="Kelsey, David (STFC,RAL,PPD)" userId="5b42de28-439c-4cd0-b27d-83659e39cb2a" providerId="ADAL" clId="{AE26E58E-9F3B-4FDA-8B0F-78F713D88C44}" dt="2021-05-10T13:25:09.401" v="2022" actId="47"/>
        <pc:sldMkLst>
          <pc:docMk/>
          <pc:sldMk cId="3932429191" sldId="423"/>
        </pc:sldMkLst>
      </pc:sldChg>
      <pc:sldChg chg="add del">
        <pc:chgData name="Kelsey, David (STFC,RAL,PPD)" userId="5b42de28-439c-4cd0-b27d-83659e39cb2a" providerId="ADAL" clId="{AE26E58E-9F3B-4FDA-8B0F-78F713D88C44}" dt="2021-05-10T13:25:10.991" v="2023" actId="47"/>
        <pc:sldMkLst>
          <pc:docMk/>
          <pc:sldMk cId="722236056" sldId="424"/>
        </pc:sldMkLst>
      </pc:sldChg>
      <pc:sldChg chg="modSp add del">
        <pc:chgData name="Kelsey, David (STFC,RAL,PPD)" userId="5b42de28-439c-4cd0-b27d-83659e39cb2a" providerId="ADAL" clId="{AE26E58E-9F3B-4FDA-8B0F-78F713D88C44}" dt="2021-05-10T12:16:50.772" v="688" actId="47"/>
        <pc:sldMkLst>
          <pc:docMk/>
          <pc:sldMk cId="1253706621" sldId="425"/>
        </pc:sldMkLst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253706621" sldId="425"/>
            <ac:spMk id="3" creationId="{92084321-49A7-47A6-A8AD-D1397F4E2BC8}"/>
          </ac:spMkLst>
        </pc:spChg>
        <pc:spChg chg="mod">
          <ac:chgData name="Kelsey, David (STFC,RAL,PPD)" userId="5b42de28-439c-4cd0-b27d-83659e39cb2a" providerId="ADAL" clId="{AE26E58E-9F3B-4FDA-8B0F-78F713D88C44}" dt="2021-05-10T12:15:24.399" v="687"/>
          <ac:spMkLst>
            <pc:docMk/>
            <pc:sldMk cId="1253706621" sldId="425"/>
            <ac:spMk id="4" creationId="{B19D8789-3D50-4D48-B97A-9482FB5C2874}"/>
          </ac:spMkLst>
        </pc:spChg>
      </pc:sldChg>
      <pc:sldChg chg="modSp add mod">
        <pc:chgData name="Kelsey, David (STFC,RAL,PPD)" userId="5b42de28-439c-4cd0-b27d-83659e39cb2a" providerId="ADAL" clId="{AE26E58E-9F3B-4FDA-8B0F-78F713D88C44}" dt="2021-05-10T14:39:53.655" v="2570" actId="20577"/>
        <pc:sldMkLst>
          <pc:docMk/>
          <pc:sldMk cId="1483442561" sldId="426"/>
        </pc:sldMkLst>
        <pc:spChg chg="mod">
          <ac:chgData name="Kelsey, David (STFC,RAL,PPD)" userId="5b42de28-439c-4cd0-b27d-83659e39cb2a" providerId="ADAL" clId="{AE26E58E-9F3B-4FDA-8B0F-78F713D88C44}" dt="2021-05-10T12:17:10.222" v="727" actId="20577"/>
          <ac:spMkLst>
            <pc:docMk/>
            <pc:sldMk cId="1483442561" sldId="426"/>
            <ac:spMk id="2" creationId="{00000000-0000-0000-0000-000000000000}"/>
          </ac:spMkLst>
        </pc:spChg>
        <pc:spChg chg="mod">
          <ac:chgData name="Kelsey, David (STFC,RAL,PPD)" userId="5b42de28-439c-4cd0-b27d-83659e39cb2a" providerId="ADAL" clId="{AE26E58E-9F3B-4FDA-8B0F-78F713D88C44}" dt="2021-05-10T14:39:53.655" v="2570" actId="20577"/>
          <ac:spMkLst>
            <pc:docMk/>
            <pc:sldMk cId="1483442561" sldId="426"/>
            <ac:spMk id="3" creationId="{00000000-0000-0000-0000-000000000000}"/>
          </ac:spMkLst>
        </pc:spChg>
      </pc:sldChg>
      <pc:sldChg chg="addSp delSp modSp new mod ord">
        <pc:chgData name="Kelsey, David (STFC,RAL,PPD)" userId="5b42de28-439c-4cd0-b27d-83659e39cb2a" providerId="ADAL" clId="{AE26E58E-9F3B-4FDA-8B0F-78F713D88C44}" dt="2021-05-10T13:24:10.790" v="2020" actId="20577"/>
        <pc:sldMkLst>
          <pc:docMk/>
          <pc:sldMk cId="2610900531" sldId="427"/>
        </pc:sldMkLst>
        <pc:spChg chg="mod">
          <ac:chgData name="Kelsey, David (STFC,RAL,PPD)" userId="5b42de28-439c-4cd0-b27d-83659e39cb2a" providerId="ADAL" clId="{AE26E58E-9F3B-4FDA-8B0F-78F713D88C44}" dt="2021-05-10T12:58:37.860" v="1597" actId="20577"/>
          <ac:spMkLst>
            <pc:docMk/>
            <pc:sldMk cId="2610900531" sldId="427"/>
            <ac:spMk id="3" creationId="{3F087365-2DC2-4557-9DB3-4B79C7BD906C}"/>
          </ac:spMkLst>
        </pc:spChg>
        <pc:spChg chg="del">
          <ac:chgData name="Kelsey, David (STFC,RAL,PPD)" userId="5b42de28-439c-4cd0-b27d-83659e39cb2a" providerId="ADAL" clId="{AE26E58E-9F3B-4FDA-8B0F-78F713D88C44}" dt="2021-05-10T12:49:24.921" v="1207"/>
          <ac:spMkLst>
            <pc:docMk/>
            <pc:sldMk cId="2610900531" sldId="427"/>
            <ac:spMk id="4" creationId="{79B6EE26-0AA4-4892-924A-F7580DADE83C}"/>
          </ac:spMkLst>
        </pc:spChg>
        <pc:spChg chg="add mod">
          <ac:chgData name="Kelsey, David (STFC,RAL,PPD)" userId="5b42de28-439c-4cd0-b27d-83659e39cb2a" providerId="ADAL" clId="{AE26E58E-9F3B-4FDA-8B0F-78F713D88C44}" dt="2021-05-10T13:24:10.790" v="2020" actId="20577"/>
          <ac:spMkLst>
            <pc:docMk/>
            <pc:sldMk cId="2610900531" sldId="427"/>
            <ac:spMk id="7" creationId="{9FEA8D37-188F-40D5-8291-C83A9D9D38AC}"/>
          </ac:spMkLst>
        </pc:spChg>
      </pc:sldChg>
      <pc:sldChg chg="modSp new mod">
        <pc:chgData name="Kelsey, David (STFC,RAL,PPD)" userId="5b42de28-439c-4cd0-b27d-83659e39cb2a" providerId="ADAL" clId="{AE26E58E-9F3B-4FDA-8B0F-78F713D88C44}" dt="2021-05-10T13:17:50.518" v="2011" actId="15"/>
        <pc:sldMkLst>
          <pc:docMk/>
          <pc:sldMk cId="2485815081" sldId="428"/>
        </pc:sldMkLst>
        <pc:spChg chg="mod">
          <ac:chgData name="Kelsey, David (STFC,RAL,PPD)" userId="5b42de28-439c-4cd0-b27d-83659e39cb2a" providerId="ADAL" clId="{AE26E58E-9F3B-4FDA-8B0F-78F713D88C44}" dt="2021-05-10T13:15:48.184" v="1808" actId="20577"/>
          <ac:spMkLst>
            <pc:docMk/>
            <pc:sldMk cId="2485815081" sldId="428"/>
            <ac:spMk id="2" creationId="{559C9242-8ACD-43DC-9E45-2E9327853EA6}"/>
          </ac:spMkLst>
        </pc:spChg>
        <pc:spChg chg="mod">
          <ac:chgData name="Kelsey, David (STFC,RAL,PPD)" userId="5b42de28-439c-4cd0-b27d-83659e39cb2a" providerId="ADAL" clId="{AE26E58E-9F3B-4FDA-8B0F-78F713D88C44}" dt="2021-05-10T13:17:50.518" v="2011" actId="15"/>
          <ac:spMkLst>
            <pc:docMk/>
            <pc:sldMk cId="2485815081" sldId="428"/>
            <ac:spMk id="3" creationId="{FE2573A0-1615-4BDF-8A3E-DA2EFFF9958D}"/>
          </ac:spMkLst>
        </pc:spChg>
      </pc:sldChg>
      <pc:sldChg chg="new del">
        <pc:chgData name="Kelsey, David (STFC,RAL,PPD)" userId="5b42de28-439c-4cd0-b27d-83659e39cb2a" providerId="ADAL" clId="{AE26E58E-9F3B-4FDA-8B0F-78F713D88C44}" dt="2021-05-10T13:26:48.787" v="2051" actId="680"/>
        <pc:sldMkLst>
          <pc:docMk/>
          <pc:sldMk cId="3001125704" sldId="429"/>
        </pc:sldMkLst>
      </pc:sldChg>
      <pc:sldChg chg="modSp new mod">
        <pc:chgData name="Kelsey, David (STFC,RAL,PPD)" userId="5b42de28-439c-4cd0-b27d-83659e39cb2a" providerId="ADAL" clId="{AE26E58E-9F3B-4FDA-8B0F-78F713D88C44}" dt="2021-05-10T13:29:35.061" v="2295" actId="20577"/>
        <pc:sldMkLst>
          <pc:docMk/>
          <pc:sldMk cId="4172082094" sldId="429"/>
        </pc:sldMkLst>
        <pc:spChg chg="mod">
          <ac:chgData name="Kelsey, David (STFC,RAL,PPD)" userId="5b42de28-439c-4cd0-b27d-83659e39cb2a" providerId="ADAL" clId="{AE26E58E-9F3B-4FDA-8B0F-78F713D88C44}" dt="2021-05-10T13:27:16.612" v="2084" actId="20577"/>
          <ac:spMkLst>
            <pc:docMk/>
            <pc:sldMk cId="4172082094" sldId="429"/>
            <ac:spMk id="3" creationId="{443AA63F-C504-4339-9E1E-999505279B36}"/>
          </ac:spMkLst>
        </pc:spChg>
        <pc:spChg chg="mod">
          <ac:chgData name="Kelsey, David (STFC,RAL,PPD)" userId="5b42de28-439c-4cd0-b27d-83659e39cb2a" providerId="ADAL" clId="{AE26E58E-9F3B-4FDA-8B0F-78F713D88C44}" dt="2021-05-10T13:29:35.061" v="2295" actId="20577"/>
          <ac:spMkLst>
            <pc:docMk/>
            <pc:sldMk cId="4172082094" sldId="429"/>
            <ac:spMk id="4" creationId="{B4E7EB54-1214-47F0-B977-DBA96A43C81D}"/>
          </ac:spMkLst>
        </pc:spChg>
      </pc:sldChg>
      <pc:sldChg chg="modSp new mod">
        <pc:chgData name="Kelsey, David (STFC,RAL,PPD)" userId="5b42de28-439c-4cd0-b27d-83659e39cb2a" providerId="ADAL" clId="{AE26E58E-9F3B-4FDA-8B0F-78F713D88C44}" dt="2021-05-10T14:47:33.304" v="3052" actId="20577"/>
        <pc:sldMkLst>
          <pc:docMk/>
          <pc:sldMk cId="890233700" sldId="430"/>
        </pc:sldMkLst>
        <pc:spChg chg="mod">
          <ac:chgData name="Kelsey, David (STFC,RAL,PPD)" userId="5b42de28-439c-4cd0-b27d-83659e39cb2a" providerId="ADAL" clId="{AE26E58E-9F3B-4FDA-8B0F-78F713D88C44}" dt="2021-05-10T14:40:27.718" v="2581" actId="20577"/>
          <ac:spMkLst>
            <pc:docMk/>
            <pc:sldMk cId="890233700" sldId="430"/>
            <ac:spMk id="3" creationId="{4A429556-0088-4BDA-9877-7B075144D4E4}"/>
          </ac:spMkLst>
        </pc:spChg>
        <pc:spChg chg="mod">
          <ac:chgData name="Kelsey, David (STFC,RAL,PPD)" userId="5b42de28-439c-4cd0-b27d-83659e39cb2a" providerId="ADAL" clId="{AE26E58E-9F3B-4FDA-8B0F-78F713D88C44}" dt="2021-05-10T14:47:33.304" v="3052" actId="20577"/>
          <ac:spMkLst>
            <pc:docMk/>
            <pc:sldMk cId="890233700" sldId="430"/>
            <ac:spMk id="4" creationId="{B67062E9-C0AE-4918-9D50-1498A78438AF}"/>
          </ac:spMkLst>
        </pc:spChg>
      </pc:sldChg>
      <pc:sldChg chg="del">
        <pc:chgData name="Kelsey, David (STFC,RAL,PPD)" userId="5b42de28-439c-4cd0-b27d-83659e39cb2a" providerId="ADAL" clId="{AE26E58E-9F3B-4FDA-8B0F-78F713D88C44}" dt="2021-05-10T11:43:50.366" v="465" actId="47"/>
        <pc:sldMkLst>
          <pc:docMk/>
          <pc:sldMk cId="2111855821" sldId="464"/>
        </pc:sldMkLst>
      </pc:sldChg>
      <pc:sldChg chg="del">
        <pc:chgData name="Kelsey, David (STFC,RAL,PPD)" userId="5b42de28-439c-4cd0-b27d-83659e39cb2a" providerId="ADAL" clId="{AE26E58E-9F3B-4FDA-8B0F-78F713D88C44}" dt="2021-05-10T11:43:52.447" v="466" actId="47"/>
        <pc:sldMkLst>
          <pc:docMk/>
          <pc:sldMk cId="524827619" sldId="465"/>
        </pc:sldMkLst>
      </pc:sldChg>
      <pc:sldChg chg="del">
        <pc:chgData name="Kelsey, David (STFC,RAL,PPD)" userId="5b42de28-439c-4cd0-b27d-83659e39cb2a" providerId="ADAL" clId="{AE26E58E-9F3B-4FDA-8B0F-78F713D88C44}" dt="2021-05-10T11:43:54.245" v="467" actId="47"/>
        <pc:sldMkLst>
          <pc:docMk/>
          <pc:sldMk cId="2926904624" sldId="466"/>
        </pc:sldMkLst>
      </pc:sldChg>
      <pc:sldChg chg="del">
        <pc:chgData name="Kelsey, David (STFC,RAL,PPD)" userId="5b42de28-439c-4cd0-b27d-83659e39cb2a" providerId="ADAL" clId="{AE26E58E-9F3B-4FDA-8B0F-78F713D88C44}" dt="2021-05-10T11:43:59.496" v="468" actId="47"/>
        <pc:sldMkLst>
          <pc:docMk/>
          <pc:sldMk cId="115048224" sldId="467"/>
        </pc:sldMkLst>
      </pc:sldChg>
      <pc:sldMasterChg chg="delSldLayout">
        <pc:chgData name="Kelsey, David (STFC,RAL,PPD)" userId="5b42de28-439c-4cd0-b27d-83659e39cb2a" providerId="ADAL" clId="{AE26E58E-9F3B-4FDA-8B0F-78F713D88C44}" dt="2021-05-10T13:25:10.991" v="2023" actId="47"/>
        <pc:sldMasterMkLst>
          <pc:docMk/>
          <pc:sldMasterMk cId="0" sldId="2147483648"/>
        </pc:sldMasterMkLst>
        <pc:sldLayoutChg chg="del">
          <pc:chgData name="Kelsey, David (STFC,RAL,PPD)" userId="5b42de28-439c-4cd0-b27d-83659e39cb2a" providerId="ADAL" clId="{AE26E58E-9F3B-4FDA-8B0F-78F713D88C44}" dt="2021-05-10T13:25:10.991" v="2023" actId="47"/>
          <pc:sldLayoutMkLst>
            <pc:docMk/>
            <pc:sldMasterMk cId="0" sldId="2147483648"/>
            <pc:sldLayoutMk cId="1440466246" sldId="2147483780"/>
          </pc:sldLayoutMkLst>
        </pc:sldLayoutChg>
      </pc:sldMasterChg>
      <pc:sldMasterChg chg="add addSldLayout">
        <pc:chgData name="Kelsey, David (STFC,RAL,PPD)" userId="5b42de28-439c-4cd0-b27d-83659e39cb2a" providerId="ADAL" clId="{AE26E58E-9F3B-4FDA-8B0F-78F713D88C44}" dt="2021-05-10T12:10:09.122" v="677" actId="27028"/>
        <pc:sldMasterMkLst>
          <pc:docMk/>
          <pc:sldMasterMk cId="554890378" sldId="2147483771"/>
        </pc:sldMasterMkLst>
        <pc:sldLayoutChg chg="add">
          <pc:chgData name="Kelsey, David (STFC,RAL,PPD)" userId="5b42de28-439c-4cd0-b27d-83659e39cb2a" providerId="ADAL" clId="{AE26E58E-9F3B-4FDA-8B0F-78F713D88C44}" dt="2021-05-10T12:10:09.122" v="677" actId="27028"/>
          <pc:sldLayoutMkLst>
            <pc:docMk/>
            <pc:sldMasterMk cId="0" sldId="2147483648"/>
            <pc:sldLayoutMk cId="2468082782" sldId="2147483662"/>
          </pc:sldLayoutMkLst>
        </pc:sldLayoutChg>
      </pc:sldMasterChg>
      <pc:sldMasterChg chg="add addSldLayout">
        <pc:chgData name="Kelsey, David (STFC,RAL,PPD)" userId="5b42de28-439c-4cd0-b27d-83659e39cb2a" providerId="ADAL" clId="{AE26E58E-9F3B-4FDA-8B0F-78F713D88C44}" dt="2021-05-10T12:09:47.085" v="675" actId="27028"/>
        <pc:sldMasterMkLst>
          <pc:docMk/>
          <pc:sldMasterMk cId="554890378" sldId="2147483773"/>
        </pc:sldMasterMkLst>
        <pc:sldLayoutChg chg="add">
          <pc:chgData name="Kelsey, David (STFC,RAL,PPD)" userId="5b42de28-439c-4cd0-b27d-83659e39cb2a" providerId="ADAL" clId="{AE26E58E-9F3B-4FDA-8B0F-78F713D88C44}" dt="2021-05-10T12:09:47.085" v="675" actId="27028"/>
          <pc:sldLayoutMkLst>
            <pc:docMk/>
            <pc:sldMasterMk cId="554890378" sldId="2147483773"/>
            <pc:sldLayoutMk cId="2468082782" sldId="2147483774"/>
          </pc:sldLayoutMkLst>
        </pc:sldLayoutChg>
      </pc:sldMasterChg>
      <pc:sldMasterChg chg="add del addSldLayout delSldLayout">
        <pc:chgData name="Kelsey, David (STFC,RAL,PPD)" userId="5b42de28-439c-4cd0-b27d-83659e39cb2a" providerId="ADAL" clId="{AE26E58E-9F3B-4FDA-8B0F-78F713D88C44}" dt="2021-05-10T12:08:35.097" v="661" actId="27028"/>
        <pc:sldMasterMkLst>
          <pc:docMk/>
          <pc:sldMasterMk cId="0" sldId="2147483776"/>
        </pc:sldMasterMkLst>
        <pc:sldLayoutChg chg="add del">
          <pc:chgData name="Kelsey, David (STFC,RAL,PPD)" userId="5b42de28-439c-4cd0-b27d-83659e39cb2a" providerId="ADAL" clId="{AE26E58E-9F3B-4FDA-8B0F-78F713D88C44}" dt="2021-05-10T12:08:35.097" v="661" actId="27028"/>
          <pc:sldLayoutMkLst>
            <pc:docMk/>
            <pc:sldMasterMk cId="0" sldId="2147483776"/>
            <pc:sldLayoutMk cId="0" sldId="2147483777"/>
          </pc:sldLayoutMkLst>
        </pc:sldLayoutChg>
      </pc:sldMasterChg>
      <pc:sldMasterChg chg="add addSldLayout">
        <pc:chgData name="Kelsey, David (STFC,RAL,PPD)" userId="5b42de28-439c-4cd0-b27d-83659e39cb2a" providerId="ADAL" clId="{AE26E58E-9F3B-4FDA-8B0F-78F713D88C44}" dt="2021-05-10T12:08:53.356" v="667" actId="27028"/>
        <pc:sldMasterMkLst>
          <pc:docMk/>
          <pc:sldMasterMk cId="0" sldId="2147483779"/>
        </pc:sldMasterMkLst>
        <pc:sldLayoutChg chg="add">
          <pc:chgData name="Kelsey, David (STFC,RAL,PPD)" userId="5b42de28-439c-4cd0-b27d-83659e39cb2a" providerId="ADAL" clId="{AE26E58E-9F3B-4FDA-8B0F-78F713D88C44}" dt="2021-05-10T12:08:53.356" v="667" actId="27028"/>
          <pc:sldLayoutMkLst>
            <pc:docMk/>
            <pc:sldMasterMk cId="0" sldId="2147483648"/>
            <pc:sldLayoutMk cId="0" sldId="2147483778"/>
          </pc:sldLayoutMkLst>
        </pc:sldLayoutChg>
      </pc:sldMasterChg>
    </pc:docChg>
  </pc:docChgLst>
  <pc:docChgLst>
    <pc:chgData name="Kelsey, David (STFC,RAL,PPD)" userId="5b42de28-439c-4cd0-b27d-83659e39cb2a" providerId="ADAL" clId="{B4090404-15F3-4842-8707-17BCBF461DF0}"/>
    <pc:docChg chg="modSld">
      <pc:chgData name="Kelsey, David (STFC,RAL,PPD)" userId="5b42de28-439c-4cd0-b27d-83659e39cb2a" providerId="ADAL" clId="{B4090404-15F3-4842-8707-17BCBF461DF0}" dt="2021-05-24T16:07:04.614" v="14" actId="20577"/>
      <pc:docMkLst>
        <pc:docMk/>
      </pc:docMkLst>
      <pc:sldChg chg="modSp mod">
        <pc:chgData name="Kelsey, David (STFC,RAL,PPD)" userId="5b42de28-439c-4cd0-b27d-83659e39cb2a" providerId="ADAL" clId="{B4090404-15F3-4842-8707-17BCBF461DF0}" dt="2021-05-24T16:07:04.614" v="14" actId="20577"/>
        <pc:sldMkLst>
          <pc:docMk/>
          <pc:sldMk cId="1007141941" sldId="256"/>
        </pc:sldMkLst>
        <pc:spChg chg="mod">
          <ac:chgData name="Kelsey, David (STFC,RAL,PPD)" userId="5b42de28-439c-4cd0-b27d-83659e39cb2a" providerId="ADAL" clId="{B4090404-15F3-4842-8707-17BCBF461DF0}" dt="2021-05-24T16:07:04.614" v="14" actId="20577"/>
          <ac:spMkLst>
            <pc:docMk/>
            <pc:sldMk cId="1007141941" sldId="256"/>
            <ac:spMk id="8" creationId="{94833F41-3032-2E41-89B7-FBBD77BBDE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B3416-963B-BA40-ACA0-067B6680F50E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C697-3B48-C74B-8B72-394B6820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9715" y="2591341"/>
            <a:ext cx="2077039" cy="1621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6707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3215" y="5544587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el en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6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 smtClean="0"/>
              <a:t>30 Sep 2021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 smtClean="0"/>
              <a:t>WISE SCI &amp; PDK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06006" y="683488"/>
            <a:ext cx="1585994" cy="1234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60115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9454" y="708046"/>
            <a:ext cx="1441922" cy="112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340" y="5573354"/>
            <a:ext cx="1154151" cy="1090789"/>
          </a:xfr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WISE SCI &amp; PDK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WISE SCI &amp; PDK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514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WISE SCI &amp; PDK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529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WISE SCI &amp; PDK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7625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62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80014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4CB6-A1BA-F04C-94DB-2DE5C1793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DBA49-4754-7643-94D4-06D101AB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3F6D-B92C-4D46-8EDC-54DC9F9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2EC6-48E5-E24E-96B8-6B20D56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A23A-3BDA-EC43-92BE-33A3359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E958-DEC3-9E45-94DB-126EA82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FE06-01ED-3443-B367-68C666D3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AFAF-FF7C-F449-9480-9D61E6C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3009-4062-3D41-AE32-701473D5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FE15-E807-8E48-AF4D-F1323263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4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23B0-1E60-1344-967F-257C9A5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BD6A-3680-124C-ABEB-248FF1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C33-E0E1-1D4E-8D55-029F023E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D0E8-0D2D-214B-BFC9-CB92683F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DC33-FD61-6B46-8438-1B6CB93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283520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513-350F-1E44-B496-54486540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540A-64C7-6743-8067-2D439E0D8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5746-3B39-A74C-9D4D-5C311A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37C29-1CB3-AE4B-9951-CAB400BE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082FB-9C26-8841-86DB-DA33C33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59934-99BC-9949-A5CE-44F7A6C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8D59-EB09-D04E-ABCA-1C75568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54231-7A41-0246-8D2A-6E5A74E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671CD-D93E-4C4E-8084-D5A3BC20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07633-3592-3448-817A-39ED9DA1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6B46C-E129-784C-AAC2-78C4CA15C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FB69-96AE-1848-839B-6FBBBC1E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A4D5-439B-7246-AF8D-6D7400A6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7BCA9-F1E6-C444-8570-322F25D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CA81-FEDC-C548-A9E5-B42A7073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A35E9-CEE8-0948-97D8-102C0D4F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9D005-9754-B946-99C7-A5845C4C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A5613-A749-DB4B-87E6-816A2A2B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B0114-EEFD-0246-8596-85743FD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9C180-B00B-8E40-9543-F2EE38E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8692B-7581-C14B-AA30-5127EC4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7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6CC-8F63-774B-B0FD-BE32C494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8833-5416-8443-937F-8D93DC7A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B37D-F87F-C343-860D-FCA22166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EE349-A5CB-A044-82DC-E83823B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66314-17ED-3C4C-ABF4-81A6B313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BB1E-AB55-F64E-ABD8-5B96FDE5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7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DF0-6908-864D-BAE1-2DD5DC7C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A9B-7ED3-434A-9A4F-60233744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F508-0E42-AD42-AEFB-F948185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4040-FDC6-D748-9770-0401A42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A4BE-5A76-CD4C-BB67-553A7398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84F-A6A9-CD4C-9655-11646C33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84A-75CD-0B4F-B486-88DC7380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1123-6630-BE43-892B-712B0D01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6CF-8B29-8142-BF5D-7813AD13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76E-3BA5-CA40-9615-5F09AFC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B1A3-0367-3F41-A11F-E059B959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5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0537F-22B2-E444-9CE9-4A299CF1E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2AD72-0533-1F43-9851-951372A3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0E97-3F70-2D47-B91A-E2A557CD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3499-5756-8D4B-A707-9DB142F2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F2A8-9BAC-F040-938F-D574471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72766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1"/>
            </a:gs>
            <a:gs pos="58000">
              <a:schemeClr val="accent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 userDrawn="1"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761" r:id="rId10"/>
    <p:sldLayoutId id="2147483661" r:id="rId11"/>
    <p:sldLayoutId id="2147483666" r:id="rId12"/>
    <p:sldLayoutId id="2147483663" r:id="rId13"/>
    <p:sldLayoutId id="2147483775" r:id="rId14"/>
    <p:sldLayoutId id="2147483668" r:id="rId15"/>
    <p:sldLayoutId id="2147483658" r:id="rId16"/>
    <p:sldLayoutId id="2147483659" r:id="rId17"/>
    <p:sldLayoutId id="2147483778" r:id="rId18"/>
    <p:sldLayoutId id="2147483662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5D35B-A712-9A48-B48E-625F8017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2E5A-A1F9-E74E-BD10-A44E71AC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4BE-58DF-024A-86FF-0534722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 Sep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904A-830F-0D40-9748-386CA5A6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WISE SCI &amp; PDK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6D76-333C-6640-A71A-3F0E4F3FE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se-communit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arc-project.eu/policies/policy-development-kit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699922"/>
            <a:ext cx="8144134" cy="1466818"/>
          </a:xfrm>
        </p:spPr>
        <p:txBody>
          <a:bodyPr/>
          <a:lstStyle/>
          <a:p>
            <a:pPr algn="ctr"/>
            <a:r>
              <a:rPr lang="en-GB" b="1" dirty="0"/>
              <a:t/>
            </a:r>
            <a:br>
              <a:rPr lang="en-GB" b="1" dirty="0"/>
            </a:br>
            <a:r>
              <a:rPr lang="en-GB" sz="3200" b="1" dirty="0" smtClean="0">
                <a:solidFill>
                  <a:srgbClr val="FF0000"/>
                </a:solidFill>
                <a:effectLst/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WISE, </a:t>
            </a:r>
            <a:r>
              <a:rPr lang="en-GB" sz="3200" b="1" dirty="0" smtClean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SCI &amp; PDK</a:t>
            </a:r>
            <a:br>
              <a:rPr lang="en-GB" sz="3200" b="1" dirty="0" smtClean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3200" b="1" dirty="0" smtClean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(at </a:t>
            </a:r>
            <a:r>
              <a:rPr lang="en-GB" sz="3200" b="1" dirty="0" err="1" smtClean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EUGridPMA</a:t>
            </a:r>
            <a:r>
              <a:rPr lang="en-GB" sz="3200" b="1" smtClean="0">
                <a:solidFill>
                  <a:srgbClr val="FF0000"/>
                </a:solidFill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 meeting 28-30 Sep)</a:t>
            </a:r>
            <a:r>
              <a:rPr lang="nl-NL" dirty="0"/>
              <a:t/>
            </a:r>
            <a:br>
              <a:rPr lang="nl-NL" dirty="0"/>
            </a:br>
            <a:r>
              <a:rPr lang="nl-NL" sz="2400" dirty="0"/>
              <a:t>David Kelsey </a:t>
            </a:r>
            <a:r>
              <a:rPr lang="nl-NL" sz="2000" dirty="0"/>
              <a:t>(STFC-RAL, UK Research and Innovation)</a:t>
            </a:r>
            <a:br>
              <a:rPr lang="nl-NL" sz="2000" dirty="0"/>
            </a:br>
            <a:r>
              <a:rPr lang="nl-NL" sz="1800" dirty="0" smtClean="0"/>
              <a:t>30 Sep</a:t>
            </a:r>
            <a:r>
              <a:rPr lang="nl-NL" sz="1800" dirty="0" smtClean="0"/>
              <a:t> </a:t>
            </a:r>
            <a:r>
              <a:rPr lang="nl-NL" sz="1800" dirty="0"/>
              <a:t>2021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833F41-3032-2E41-89B7-FBBD77BBDE12}"/>
              </a:ext>
            </a:extLst>
          </p:cNvPr>
          <p:cNvSpPr/>
          <p:nvPr/>
        </p:nvSpPr>
        <p:spPr>
          <a:xfrm>
            <a:off x="570633" y="4727649"/>
            <a:ext cx="5227537" cy="923330"/>
          </a:xfrm>
          <a:prstGeom prst="rect">
            <a:avLst/>
          </a:prstGeom>
          <a:solidFill>
            <a:schemeClr val="bg1"/>
          </a:solidFill>
          <a:ln>
            <a:solidFill>
              <a:srgbClr val="0C3959"/>
            </a:solidFill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and </a:t>
            </a: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EU </a:t>
            </a:r>
            <a:r>
              <a:rPr lang="en-GB" i="1">
                <a:solidFill>
                  <a:schemeClr val="tx1">
                    <a:lumMod val="75000"/>
                    <a:lumOff val="25000"/>
                  </a:schemeClr>
                </a:solidFill>
              </a:rPr>
              <a:t>H2020 EOSC-HUB, GN4-3 &amp; EGI-ACE</a:t>
            </a: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AF5AB0-FC4E-4791-94DD-6E2EC319EB89}"/>
              </a:ext>
            </a:extLst>
          </p:cNvPr>
          <p:cNvSpPr txBox="1"/>
          <p:nvPr/>
        </p:nvSpPr>
        <p:spPr>
          <a:xfrm>
            <a:off x="6585847" y="5776920"/>
            <a:ext cx="5227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hlinkClick r:id="rId3"/>
              </a:rPr>
              <a:t>https://wise-community.org</a:t>
            </a:r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0F53DC-70C7-4032-8C76-E07882338105}"/>
              </a:ext>
            </a:extLst>
          </p:cNvPr>
          <p:cNvSpPr txBox="1"/>
          <p:nvPr/>
        </p:nvSpPr>
        <p:spPr>
          <a:xfrm>
            <a:off x="137656" y="288955"/>
            <a:ext cx="1077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C000"/>
                </a:solidFill>
              </a:rPr>
              <a:t>W</a:t>
            </a:r>
            <a:r>
              <a:rPr lang="en-US" sz="2800" i="1" dirty="0">
                <a:solidFill>
                  <a:srgbClr val="FF0000"/>
                </a:solidFill>
              </a:rPr>
              <a:t>ise </a:t>
            </a:r>
            <a:r>
              <a:rPr lang="en-US" sz="2800" i="1" dirty="0">
                <a:solidFill>
                  <a:srgbClr val="FFC000"/>
                </a:solidFill>
              </a:rPr>
              <a:t>I</a:t>
            </a:r>
            <a:r>
              <a:rPr lang="en-US" sz="2800" i="1" dirty="0">
                <a:solidFill>
                  <a:srgbClr val="FF0000"/>
                </a:solidFill>
              </a:rPr>
              <a:t>nformation </a:t>
            </a:r>
            <a:r>
              <a:rPr lang="en-US" sz="2800" i="1" dirty="0">
                <a:solidFill>
                  <a:srgbClr val="FFC000"/>
                </a:solidFill>
              </a:rPr>
              <a:t>S</a:t>
            </a:r>
            <a:r>
              <a:rPr lang="en-US" sz="2800" i="1" dirty="0">
                <a:solidFill>
                  <a:srgbClr val="FF0000"/>
                </a:solidFill>
              </a:rPr>
              <a:t>ecurity for collaborating </a:t>
            </a:r>
            <a:r>
              <a:rPr lang="en-US" sz="2800" i="1" dirty="0">
                <a:solidFill>
                  <a:srgbClr val="FFC000"/>
                </a:solidFill>
              </a:rPr>
              <a:t>e</a:t>
            </a:r>
            <a:r>
              <a:rPr lang="en-US" sz="2800" i="1" dirty="0">
                <a:solidFill>
                  <a:srgbClr val="FF0000"/>
                </a:solidFill>
              </a:rPr>
              <a:t>-Infrastructures</a:t>
            </a:r>
            <a:endParaRPr lang="en-GB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084321-49A7-47A6-A8AD-D1397F4E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WISE/SCI in 2021 </a:t>
            </a:r>
            <a:r>
              <a:rPr lang="en-US" dirty="0" smtClean="0"/>
              <a:t>(</a:t>
            </a:r>
            <a:r>
              <a:rPr lang="en-US" dirty="0" smtClean="0"/>
              <a:t>SCI-WG 10 May 2021)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D8789-3D50-4D48-B97A-9482FB5C2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SCI-WG</a:t>
            </a:r>
          </a:p>
          <a:p>
            <a:pPr lvl="1"/>
            <a:r>
              <a:rPr lang="en-US" dirty="0"/>
              <a:t>Complete the </a:t>
            </a:r>
            <a:r>
              <a:rPr lang="en-US" dirty="0" err="1"/>
              <a:t>HowTo</a:t>
            </a:r>
            <a:r>
              <a:rPr lang="en-US" dirty="0"/>
              <a:t> Guidance on maturity assessment</a:t>
            </a:r>
          </a:p>
          <a:p>
            <a:pPr lvl="2"/>
            <a:r>
              <a:rPr lang="en-US" dirty="0"/>
              <a:t>&amp; encourage Infrastructures to perform self-assessment</a:t>
            </a:r>
          </a:p>
          <a:p>
            <a:pPr lvl="1"/>
            <a:r>
              <a:rPr lang="en-US" dirty="0"/>
              <a:t>Include feedback from USA SLATE policy work</a:t>
            </a:r>
          </a:p>
          <a:p>
            <a:pPr lvl="2"/>
            <a:r>
              <a:rPr lang="en-US" dirty="0"/>
              <a:t>Does this mean SCI version 3?</a:t>
            </a:r>
          </a:p>
          <a:p>
            <a:pPr lvl="1"/>
            <a:r>
              <a:rPr lang="en-US" dirty="0"/>
              <a:t>Produce updated policy templates from AARC PDK</a:t>
            </a:r>
          </a:p>
          <a:p>
            <a:pPr lvl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E19FC-3EA5-4D9B-8E9B-D366B7DF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B328-EAE9-4DED-99F4-F14AE148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E366-0BF0-4AC4-9670-E802B71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07276-1D47-49F9-B78A-891F6355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0DBB4-AB83-489D-AA75-1634C74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AARC PDK by WISE SCI-WG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5271-9F5B-4175-B6FC-7DE7A4B34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Involve the widest experience from many Infrastructures and policy groups </a:t>
            </a:r>
          </a:p>
          <a:p>
            <a:r>
              <a:rPr lang="en-US" dirty="0"/>
              <a:t>Infrastructures using/considering the AARC PDK include</a:t>
            </a:r>
          </a:p>
          <a:p>
            <a:pPr lvl="1"/>
            <a:r>
              <a:rPr lang="en-US" dirty="0" smtClean="0"/>
              <a:t>EOSC-hub, EOSC Future, </a:t>
            </a:r>
            <a:r>
              <a:rPr lang="en-US" dirty="0"/>
              <a:t>IRIS(UK), EGI, ELIXIR, WLCG, SLATE(USA</a:t>
            </a:r>
            <a:r>
              <a:rPr lang="en-US" dirty="0" smtClean="0"/>
              <a:t>), FZJ, …</a:t>
            </a:r>
            <a:endParaRPr lang="en-US" dirty="0"/>
          </a:p>
          <a:p>
            <a:r>
              <a:rPr lang="en-US" dirty="0"/>
              <a:t>Policy templates are useful to new Infrastructures and help build trust and interoperability (compliant with SCI Trust Framework)</a:t>
            </a:r>
          </a:p>
          <a:p>
            <a:r>
              <a:rPr lang="en-US" dirty="0"/>
              <a:t>WISE SCI will collect feedback from Infrastructures</a:t>
            </a:r>
          </a:p>
          <a:p>
            <a:pPr lvl="1"/>
            <a:r>
              <a:rPr lang="en-US" dirty="0"/>
              <a:t>And use this if/when a new version of a template is required</a:t>
            </a:r>
          </a:p>
          <a:p>
            <a:r>
              <a:rPr lang="en-US" dirty="0"/>
              <a:t>Unlike AUP, new templates may contain optional components</a:t>
            </a:r>
          </a:p>
          <a:p>
            <a:pPr lvl="1"/>
            <a:r>
              <a:rPr lang="en-US" dirty="0"/>
              <a:t>Infrastructures just use the components that work for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Or indeed have several different templates (loosely coupled, tighter, …)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85891-5753-4E2D-9EAD-61E1CB81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BF5D-D3C0-4520-BF00-B40EFDC2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4DF3CF-F47C-4176-85EA-E02174AA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Building on AARC PDK in WISE SCI-WG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932D414-0286-4C4C-8BCD-14FF7CD440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3420516"/>
              </p:ext>
            </p:extLst>
          </p:nvPr>
        </p:nvGraphicFramePr>
        <p:xfrm>
          <a:off x="7151233" y="2039217"/>
          <a:ext cx="4706504" cy="415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780">
                  <a:extLst>
                    <a:ext uri="{9D8B030D-6E8A-4147-A177-3AD203B41FA5}">
                      <a16:colId xmlns:a16="http://schemas.microsoft.com/office/drawing/2014/main" val="834316175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1367829492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529069271"/>
                    </a:ext>
                  </a:extLst>
                </a:gridCol>
              </a:tblGrid>
              <a:tr h="443773">
                <a:tc>
                  <a:txBody>
                    <a:bodyPr/>
                    <a:lstStyle/>
                    <a:p>
                      <a:r>
                        <a:rPr lang="en-US" sz="1200" dirty="0"/>
                        <a:t>Policy 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Template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Lead Participants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43155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Top Level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Infrastructure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 (UK), EOSC-hub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3833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Privacy Statement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WLCG,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469182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Policy on the Processing of Personal Data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EGI, WLCG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5441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Community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IRIS, EOSC, 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900598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Acceptable Authentication Assurance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89238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Incident Response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eduGAIN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Sirtfi</a:t>
                      </a:r>
                      <a:r>
                        <a:rPr lang="en-US" sz="1200" dirty="0"/>
                        <a:t>, GN4-3, EOSC &amp; many </a:t>
                      </a:r>
                      <a:r>
                        <a:rPr lang="en-US" sz="1200" dirty="0" err="1"/>
                        <a:t>opsec</a:t>
                      </a:r>
                      <a:r>
                        <a:rPr lang="en-US" sz="1200" dirty="0"/>
                        <a:t> groups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70920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Service Operations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EOSC-hub,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818358"/>
                  </a:ext>
                </a:extLst>
              </a:tr>
            </a:tbl>
          </a:graphicData>
        </a:graphic>
      </p:graphicFrame>
      <p:pic>
        <p:nvPicPr>
          <p:cNvPr id="8" name="Google Shape;253;p35">
            <a:extLst>
              <a:ext uri="{FF2B5EF4-FFF2-40B4-BE49-F238E27FC236}">
                <a16:creationId xmlns:a16="http://schemas.microsoft.com/office/drawing/2014/main" id="{94E53101-7B22-4CB4-98E3-99B53D623974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776875" y="2794585"/>
            <a:ext cx="4915503" cy="359931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754EEE-4B63-4E2C-BD32-940E5CFA0CD2}"/>
              </a:ext>
            </a:extLst>
          </p:cNvPr>
          <p:cNvSpPr txBox="1"/>
          <p:nvPr/>
        </p:nvSpPr>
        <p:spPr>
          <a:xfrm>
            <a:off x="29788" y="2211271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hlinkClick r:id="rId3"/>
              </a:rPr>
              <a:t>https://aarc-project.eu/policies/policy-development-kit/</a:t>
            </a:r>
            <a:endParaRPr lang="en-GB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FAD8C-2D7A-4486-B0B3-1DE4ADB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2B72-E6CA-48BC-ABA5-C62180FE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6D615-8365-4C3D-83AA-63F14B31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BFD52-1A2F-42AE-A4C0-954FCF982FA2}"/>
              </a:ext>
            </a:extLst>
          </p:cNvPr>
          <p:cNvSpPr txBox="1"/>
          <p:nvPr/>
        </p:nvSpPr>
        <p:spPr>
          <a:xfrm>
            <a:off x="7412605" y="6279286"/>
            <a:ext cx="209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ELIXIR too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0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39069C-3D0D-4DD5-83C3-C8FD188E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AA63F-C504-4339-9E1E-99950527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policies to work on first?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7EB54-1214-47F0-B977-DBA96A43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of Service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And EOSC Baseline security</a:t>
            </a:r>
            <a:endParaRPr lang="en-US" dirty="0"/>
          </a:p>
          <a:p>
            <a:r>
              <a:rPr lang="en-US" dirty="0"/>
              <a:t>Community Operations</a:t>
            </a:r>
          </a:p>
          <a:p>
            <a:r>
              <a:rPr lang="en-US" dirty="0"/>
              <a:t>Top-level Security </a:t>
            </a:r>
            <a:r>
              <a:rPr lang="en-US" dirty="0" smtClean="0"/>
              <a:t>Policy?</a:t>
            </a:r>
            <a:endParaRPr lang="en-US" dirty="0"/>
          </a:p>
          <a:p>
            <a:r>
              <a:rPr lang="en-US" dirty="0"/>
              <a:t>Update the WISE Baseline AUP (a version 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 input from Trusted CI</a:t>
            </a:r>
            <a:endParaRPr lang="en-US" dirty="0"/>
          </a:p>
          <a:p>
            <a:r>
              <a:rPr lang="en-US" dirty="0"/>
              <a:t>Data Privacy (GDPR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Identity Management/Assurance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C8A45-93D6-427B-8610-1284E9CB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962F3-7432-452D-9AA8-6BCAF4A8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C242C6-CCB5-4114-8993-B8BC8A98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429556-0088-4BDA-9877-7B075144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062E9-C0AE-4918-9D50-1498A784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and how to store and publish documents?</a:t>
            </a:r>
          </a:p>
          <a:p>
            <a:r>
              <a:rPr lang="en-US" dirty="0" smtClean="0"/>
              <a:t>How to organize work</a:t>
            </a:r>
          </a:p>
          <a:p>
            <a:pPr lvl="1"/>
            <a:r>
              <a:rPr lang="en-US" dirty="0" smtClean="0"/>
              <a:t>Just one SCI thread of meetings?</a:t>
            </a:r>
          </a:p>
          <a:p>
            <a:pPr lvl="1"/>
            <a:r>
              <a:rPr lang="en-US" dirty="0" smtClean="0"/>
              <a:t>Or one per policy document?</a:t>
            </a:r>
          </a:p>
          <a:p>
            <a:r>
              <a:rPr lang="en-US" dirty="0" smtClean="0"/>
              <a:t>Hannah S will report to the WISE meeting on 26/27 Oct 2021</a:t>
            </a:r>
          </a:p>
          <a:p>
            <a:r>
              <a:rPr lang="en-US" dirty="0" smtClean="0"/>
              <a:t>Q&amp;A – and discussion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3DEE8-8B38-4937-AD49-E63D2F62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Sep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4FDDE-9D5F-4E25-8382-389626B6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 SCI &amp; 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jn">
  <a:themeElements>
    <a:clrScheme name="WISE 1">
      <a:dk1>
        <a:srgbClr val="04304A"/>
      </a:dk1>
      <a:lt1>
        <a:sysClr val="window" lastClr="FFFFFF"/>
      </a:lt1>
      <a:dk2>
        <a:srgbClr val="0C5428"/>
      </a:dk2>
      <a:lt2>
        <a:srgbClr val="E7E6E6"/>
      </a:lt2>
      <a:accent1>
        <a:srgbClr val="2199DA"/>
      </a:accent1>
      <a:accent2>
        <a:srgbClr val="E30179"/>
      </a:accent2>
      <a:accent3>
        <a:srgbClr val="E4001B"/>
      </a:accent3>
      <a:accent4>
        <a:srgbClr val="29AB5F"/>
      </a:accent4>
      <a:accent5>
        <a:srgbClr val="55555B"/>
      </a:accent5>
      <a:accent6>
        <a:srgbClr val="165B7D"/>
      </a:accent6>
      <a:hlink>
        <a:srgbClr val="F48017"/>
      </a:hlink>
      <a:folHlink>
        <a:srgbClr val="F37F1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E PPT Template" id="{90583413-F761-4B40-95A7-15A2263F0ABC}" vid="{0B27235C-06D5-1E4F-AB0B-95551B399E74}"/>
    </a:ext>
  </a:extLst>
</a:theme>
</file>

<file path=ppt/theme/theme2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432A73D823C43B2271A9C4310F3FD" ma:contentTypeVersion="14" ma:contentTypeDescription="Create a new document." ma:contentTypeScope="" ma:versionID="46e8b4d0fc6898dd90e289414b0734ea">
  <xsd:schema xmlns:xsd="http://www.w3.org/2001/XMLSchema" xmlns:xs="http://www.w3.org/2001/XMLSchema" xmlns:p="http://schemas.microsoft.com/office/2006/metadata/properties" xmlns:ns3="56029904-8cb5-45c4-aa6a-3e35b737c698" xmlns:ns4="72031dc8-2612-4c1b-8391-0fd7da3938a4" targetNamespace="http://schemas.microsoft.com/office/2006/metadata/properties" ma:root="true" ma:fieldsID="efab9e34ef38923c03a3a431e5d99ea4" ns3:_="" ns4:_="">
    <xsd:import namespace="56029904-8cb5-45c4-aa6a-3e35b737c698"/>
    <xsd:import namespace="72031dc8-2612-4c1b-8391-0fd7da3938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29904-8cb5-45c4-aa6a-3e35b737c6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31dc8-2612-4c1b-8391-0fd7da39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7E3AC-A186-49BD-B959-9B2BB67E5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29904-8cb5-45c4-aa6a-3e35b737c698"/>
    <ds:schemaRef ds:uri="72031dc8-2612-4c1b-8391-0fd7da393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088A74-8EDC-4EF5-8250-D98149FA1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7174B2-32BB-4503-905E-4A66B7A249D6}">
  <ds:schemaRefs>
    <ds:schemaRef ds:uri="http://schemas.microsoft.com/office/2006/metadata/properties"/>
    <ds:schemaRef ds:uri="http://www.w3.org/XML/1998/namespace"/>
    <ds:schemaRef ds:uri="72031dc8-2612-4c1b-8391-0fd7da3938a4"/>
    <ds:schemaRef ds:uri="http://purl.org/dc/terms/"/>
    <ds:schemaRef ds:uri="http://schemas.microsoft.com/office/2006/documentManagement/types"/>
    <ds:schemaRef ds:uri="56029904-8cb5-45c4-aa6a-3e35b737c69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WISE PPT Template(1)</Template>
  <TotalTime>2634</TotalTime>
  <Words>422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MS Gothic</vt:lpstr>
      <vt:lpstr>Arial</vt:lpstr>
      <vt:lpstr>Calibri</vt:lpstr>
      <vt:lpstr>Calibri Light</vt:lpstr>
      <vt:lpstr>Open Sans</vt:lpstr>
      <vt:lpstr>Source Sans Pro</vt:lpstr>
      <vt:lpstr>Times New Roman</vt:lpstr>
      <vt:lpstr>Trebuchet MS</vt:lpstr>
      <vt:lpstr>Wingdings</vt:lpstr>
      <vt:lpstr>Berlijn</vt:lpstr>
      <vt:lpstr>slide_base</vt:lpstr>
      <vt:lpstr>Custom Design</vt:lpstr>
      <vt:lpstr> WISE, SCI &amp; PDK (at EUGridPMA meeting 28-30 Sep) David Kelsey (STFC-RAL, UK Research and Innovation) 30 Sep 2021</vt:lpstr>
      <vt:lpstr>WISE/SCI in 2021 (SCI-WG 10 May 2021)</vt:lpstr>
      <vt:lpstr>Development of AARC PDK by WISE SCI-WG</vt:lpstr>
      <vt:lpstr>Building on AARC PDK in WISE SCI-WG</vt:lpstr>
      <vt:lpstr>Which policies to work on first?</vt:lpstr>
      <vt:lpstr>Discussion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SCI-WG WISE Backup Slides</dc:title>
  <dc:subject/>
  <dc:creator>David Kelsey</dc:creator>
  <cp:keywords/>
  <dc:description/>
  <cp:lastModifiedBy>Kelsey, David (STFC,RAL,PPD)</cp:lastModifiedBy>
  <cp:revision>141</cp:revision>
  <cp:lastPrinted>2018-06-12T14:31:15Z</cp:lastPrinted>
  <dcterms:created xsi:type="dcterms:W3CDTF">2016-02-24T08:53:40Z</dcterms:created>
  <dcterms:modified xsi:type="dcterms:W3CDTF">2021-09-30T10:22:09Z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0x010100FA2432A73D823C43B2271A9C4310F3FD</vt:lpwstr>
  </property>
</Properties>
</file>