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1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notesSlides/notesSlide2.xml" ContentType="application/vnd.openxmlformats-officedocument.presentationml.notesSlide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6" r:id="rId3"/>
    <p:sldId id="258" r:id="rId4"/>
    <p:sldId id="278" r:id="rId5"/>
    <p:sldId id="310" r:id="rId6"/>
    <p:sldId id="263" r:id="rId7"/>
    <p:sldId id="311" r:id="rId8"/>
    <p:sldId id="285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6" r:id="rId17"/>
    <p:sldId id="312" r:id="rId18"/>
    <p:sldId id="284" r:id="rId19"/>
    <p:sldId id="287" r:id="rId20"/>
    <p:sldId id="313" r:id="rId21"/>
    <p:sldId id="279" r:id="rId22"/>
    <p:sldId id="260" r:id="rId23"/>
    <p:sldId id="298" r:id="rId24"/>
    <p:sldId id="261" r:id="rId25"/>
    <p:sldId id="290" r:id="rId26"/>
    <p:sldId id="292" r:id="rId27"/>
    <p:sldId id="294" r:id="rId28"/>
    <p:sldId id="309" r:id="rId29"/>
    <p:sldId id="315" r:id="rId30"/>
    <p:sldId id="299" r:id="rId3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1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0 1544 0 0,'0'0'7465'0'0,"-2"3"-6781"0"0,1-1-624 0 0,0 0 1 0 0,0 0-1 0 0,0 0 1 0 0,0 0-1 0 0,1 0 0 0 0,-1 0 1 0 0,1 0-1 0 0,0 0 1 0 0,-1 0-1 0 0,1 0 0 0 0,0 0 1 0 0,0 0-1 0 0,0 1 1 0 0,1-1-1 0 0,-1 0 0 0 0,0 0 1 0 0,2 2-1 0 0,14 47 597 0 0,-4-15-138 0 0,27 138 1134 0 0,38 148 194 0 0,-60-250-1531 0 0,3 12 47 0 0,-14-63-229 0 0,-2 0 1 0 0,4 30-1 0 0,4 21 68 0 0,-11-70-220 0 0,0-1 0 0 0,-1 1 0 0 0,0-1 0 0 0,1 1 0 0 0,-1-1 0 0 0,0 1 0 0 0,1 0 0 0 0,-1-1 0 0 0,0 1 0 0 0,0-1 0 0 0,0 1 0 0 0,-1 0 0 0 0,1-1 0 0 0,0 1 0 0 0,-1-1 0 0 0,1 1 0 0 0,0-1 0 0 0,-1 1 0 0 0,0-1 0 0 0,1 1 0 0 0,-1-1 0 0 0,0 0 0 0 0,0 1 0 0 0,0-1 0 0 0,0 0 0 0 0,0 1 0 0 0,0-1 0 0 0,0 0 0 0 0,-3 2 0 0 0,2-3-11 0 0,0 1-1 0 0,0 0 0 0 0,0-1 1 0 0,0 0-1 0 0,0 0 0 0 0,0 1 1 0 0,0-1-1 0 0,0 0 0 0 0,0-1 1 0 0,0 1-1 0 0,0 0 0 0 0,0-1 1 0 0,0 1-1 0 0,0-1 0 0 0,0 1 1 0 0,0-1-1 0 0,0 0 0 0 0,1 0 1 0 0,-1 0-1 0 0,0 0 0 0 0,0 0 1 0 0,-2-2-1 0 0,-7-6-26 0 0,-1 0-1 0 0,1 0 1 0 0,0-1 0 0 0,1-1-1 0 0,0 0 1 0 0,-11-17-1 0 0,10 14-2 0 0,1-1 0 0 0,1-1 0 0 0,1 1 0 0 0,-13-32 0 0 0,12 21 26 0 0,2 1 0 0 0,1-2-1 0 0,1 1 1 0 0,1 0 0 0 0,1-1 0 0 0,2-27-1 0 0,1 41 33 0 0,2 0 1 0 0,0 0-1 0 0,0 0 0 0 0,1 0 0 0 0,1 1 0 0 0,0-1 0 0 0,8-15 1 0 0,3-9-2 0 0,-7 13 10 0 0,3-7 56 0 0,14-28 1 0 0,-20 50-54 0 0,-1 1 0 0 0,1 0 0 0 0,0 1 0 0 0,1-1 0 0 0,-1 1 0 0 0,2 0 0 0 0,-1 0 0 0 0,10-7 0 0 0,-7 9 9 0 0,1-1 1 0 0,0 1 0 0 0,0 1-1 0 0,1 0 1 0 0,-1 0-1 0 0,1 1 1 0 0,0 0 0 0 0,0 1-1 0 0,0 1 1 0 0,0-1-1 0 0,0 2 1 0 0,19 0 0 0 0,-25 0-14 0 0,0 0-1 0 0,0 1 1 0 0,0 0 0 0 0,1 0 0 0 0,-1 0 0 0 0,0 0-1 0 0,0 1 1 0 0,0 0 0 0 0,-1 0 0 0 0,1 0 0 0 0,8 6 0 0 0,14 7 54 0 0,-13-9-18 0 0,-1 1 0 0 0,0 1-1 0 0,0 0 1 0 0,-1 1 0 0 0,0 0 0 0 0,13 14-1 0 0,-20-18-10 0 0,0 1 0 0 0,0-1 0 0 0,-1 1 0 0 0,0 0 0 0 0,0 1 0 0 0,-1-1-1 0 0,0 1 1 0 0,0 0 0 0 0,0 0 0 0 0,-1 0 0 0 0,0 0 0 0 0,0 0 0 0 0,-1 0 0 0 0,2 15-1 0 0,-3-12-16 0 0,0 1-1 0 0,-1 0 0 0 0,0 0 0 0 0,0 0 0 0 0,-1 0 0 0 0,0 0 0 0 0,-1-1 0 0 0,0 1 0 0 0,-1-1 0 0 0,0 0 0 0 0,-1 0 0 0 0,0 0 0 0 0,-1-1 0 0 0,-12 18 0 0 0,5-9 2 0 0,-1 0 0 0 0,-1 0 0 0 0,0-2 0 0 0,-2 1 0 0 0,1-2 1 0 0,-2-1-1 0 0,0 0 0 0 0,-1-1 0 0 0,-32 17 0 0 0,16-15-92 0 0,-65 18 0 0 0,42-16-5 0 0,47-15 79 0 0,-12 2-3 0 0,23-3 15 0 0,-1-1 0 0 0,1 0 1 0 0,-1 0-1 0 0,0 0 0 0 0,1 0 1 0 0,-1 1-1 0 0,1-1 0 0 0,-1 0 1 0 0,1 0-1 0 0,-1 1 0 0 0,0-1 1 0 0,1 1-1 0 0,0-1 1 0 0,-1 0-1 0 0,1 1 0 0 0,-1-1 1 0 0,1 1-1 0 0,-1-1 0 0 0,1 1 1 0 0,0-1-1 0 0,-1 1 0 0 0,1-1 1 0 0,0 1-1 0 0,0-1 0 0 0,-1 1 1 0 0,1 1-1 0 0,3 1 49 0 0,24 14-65 0 0,0 0 0 0 0,40 17 0 0 0,-17-9 271 0 0,548 247 1098 0 0,-595-271-1710 0 0,50 24-326 0 0,-38-14-2964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6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0 272 1424 0 0,'16'2'2328'0'0,"-9"-1"-1817"0"0,0 0 0 0 0,0 0 0 0 0,0-1 0 0 0,0 0 0 0 0,0 0 0 0 0,1-1 0 0 0,-1 1 0 0 0,0-2 0 0 0,0 1 1 0 0,11-5-1 0 0,-4 1-286 0 0,0-1 1 0 0,0 0-1 0 0,-1-1 1 0 0,0-1-1 0 0,22-18 1 0 0,-27 20-158 0 0,-1-1 1 0 0,0 0 0 0 0,0-1 0 0 0,0 1 0 0 0,-1-1 0 0 0,-1 0 0 0 0,1-1 0 0 0,-1 0 0 0 0,-1 0-1 0 0,6-13 1 0 0,-8 14-10 0 0,1 1-1 0 0,-1-1 1 0 0,0 0-1 0 0,-1 0 1 0 0,0 0-1 0 0,-1 0 1 0 0,0-12-1 0 0,0 18-52 0 0,0 1-1 0 0,0-1 1 0 0,0 1-1 0 0,0 0 1 0 0,-1-1 0 0 0,1 1-1 0 0,-1 0 1 0 0,1-1-1 0 0,-1 1 1 0 0,1 0-1 0 0,-1-1 1 0 0,0 1-1 0 0,0 0 1 0 0,1 0-1 0 0,-1 0 1 0 0,0 0-1 0 0,0 0 1 0 0,0 0-1 0 0,0 0 1 0 0,-1 0-1 0 0,1 0 1 0 0,0 0-1 0 0,0 0 1 0 0,0 1-1 0 0,-1-1 1 0 0,1 1-1 0 0,0-1 1 0 0,-1 1-1 0 0,1-1 1 0 0,0 1-1 0 0,-1 0 1 0 0,1-1 0 0 0,-4 1-1 0 0,0 0 13 0 0,0-1 0 0 0,0 1 0 0 0,0 1 0 0 0,0-1 0 0 0,0 1 0 0 0,0-1 0 0 0,0 2 0 0 0,-9 2 0 0 0,1 3 33 0 0,1 0 0 0 0,0 1 0 0 0,0 1 0 0 0,1 0 0 0 0,0 1 0 0 0,0 0 0 0 0,1 0 1 0 0,0 1-1 0 0,1 0 0 0 0,-10 17 0 0 0,13-18 38 0 0,1 0 0 0 0,1 0 0 0 0,0 1 1 0 0,0-1-1 0 0,1 1 0 0 0,0 0 0 0 0,1 0 0 0 0,0 0 0 0 0,0 0 1 0 0,2 0-1 0 0,0 20 0 0 0,0-28-78 0 0,0 0 0 0 0,1 0 0 0 0,0 0 0 0 0,-1-1 1 0 0,1 1-1 0 0,0-1 0 0 0,0 1 0 0 0,1 0 0 0 0,-1-1 0 0 0,0 0 0 0 0,4 5 0 0 0,23 25 90 0 0,-26-30-86 0 0,4 4 25 0 0,1 0 0 0 0,-1 0 0 0 0,1-1 1 0 0,1 0-1 0 0,-1 0 0 0 0,1-1 1 0 0,-1 1-1 0 0,1-2 0 0 0,0 1 0 0 0,1-1 1 0 0,12 3-1 0 0,37 2-1541 0 0,4-7-5059 0 0,-60-1 6432 0 0,-1 0-1 0 0,1 0 1 0 0,-1-1-1 0 0,1 1 1 0 0,-1 0-1 0 0,1-1 1 0 0,-1 0-1 0 0,1 1 1 0 0,-1-1-1 0 0,1 0 1 0 0,-1 1-1 0 0,0-1 1 0 0,1 0-1 0 0,-1 0 1 0 0,0 0-1 0 0,0 0 1 0 0,0-1-1 0 0,0 1 1 0 0,0 0-1 0 0,2-2 1 0 0,0-1-218 0 0,5-5-1107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2.27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6755.04297"/>
      <inkml:brushProperty name="anchorY" value="-25400.54492"/>
      <inkml:brushProperty name="scaleFactor" value="0.5"/>
    </inkml:brush>
  </inkml:definitions>
  <inkml:trace contextRef="#ctx0" brushRef="#br0">272 7 1360 0 0,'-5'-3'2320'0'0,"1"1"-1435"0"0,-1 1 64 0 0,-1 1-191 0 0,-1 2 93 0 0,0 7-89 0 0,-1 6 73 0 0,1 8-181 0 0,0 6-45 0 0,2 2 94 0 0,1 1-91 0 0,2 3-132 0 0,5 11 34 0 0,5 2-11 0 0,2 1-84 0 0,3 0-22 0 0,2-3-45 0 0,1-3 114 0 0,2-2-56 0 0,2-3 2 0 0,1-1-49 0 0,1-2-34 0 0,2-3 5 0 0,1-4-10 0 0,1-3 10 0 0,1-5-22 0 0,1-3-26 0 0,-1-5 7 0 0,-2-4-108 0 0,-5-3 81 0 0,-1-3-20 0 0,5-6 33 0 0,2-5-175 0 0,0-4 117 0 0,0-7-131 0 0,0-4 77 0 0,-2-5-109 0 0,-3-4 58 0 0,-1-2-48 0 0,-2-2 7 0 0,-2-3 16 0 0,-1 1 37 0 0,-2-2-174 0 0,-1 1 189 0 0,-2 2-193 0 0,-1 1 132 0 0,-1 1-50 0 0,-2 3-62 0 0,0 3 82 0 0,-1 3-76 0 0,-2 3 116 0 0,0 4-28 0 0,0 3-31 0 0,-2 3 92 0 0,0 2-79 0 0,0 3 104 0 0,-1 1-43 0 0,1 1-4 0 0,-1 2-52 0 0,1-1 55 0 0,-1 1-81 0 0,1 0 47 0 0,-1 0-80 0 0,1 0 63 0 0,-1 1-21 0 0,0 0-50 0 0,1 0 39 0 0,0 2 33 0 0,-1 0-81 0 0,1 1 74 0 0,0 4-43 0 0,0 3 69 0 0,1 7 14 0 0,0 5-44 0 0,0 7 31 0 0,0 6 23 0 0,0 6-22 0 0,0 5-19 0 0,-1 5 85 0 0,-1 4-91 0 0,1 3 24 0 0,-1 2-12 0 0,1 2 15 0 0,-1 1 102 0 0,1 2-65 0 0,0 2 53 0 0,0 3-18 0 0,0 2-59 0 0,0 1 12 0 0,0 1-12 0 0,0-6-18 0 0,-1-5 89 0 0,0-3-27 0 0,0-2-95 0 0,-5 11 53 0 0,-2-1 63 0 0,-3-2-67 0 0,-2-5-13 0 0,-2-5 107 0 0,-3-6-81 0 0,-2-5 55 0 0,-3-5-144 0 0,-4-5 101 0 0,-4-6 11 0 0,-3-5-93 0 0,-4-4-1 0 0,-3-4 1 0 0,2-5-66 0 0,0-2 120 0 0,-10-9-66 0 0,-1-3-98 0 0,-2-4 105 0 0,0-2-39 0 0,2-4 11 0 0,2-2-28 0 0,2-1-24 0 0,3-2 88 0 0,3-1-98 0 0,3-1 84 0 0,4-1-114 0 0,4-1 135 0 0,4 0-112 0 0,6-2 105 0 0,6 3-132 0 0,5 2 136 0 0,9-6-102 0 0,5-1-2 0 0,7 0 47 0 0,5-1 29 0 0,3 2-44 0 0,4 2 31 0 0,2 2-93 0 0,0 2-72 0 0,1 2-86 0 0,-1 3-117 0 0,0 2-111 0 0,-2 4 75 0 0,0 1-614 0 0,-1 1-8 0 0,0 2 85 0 0,-4 2-1048 0 0,0 1-116 0 0,0 0 127 0 0,0 0 70 0 0,0 2 135 0 0,2-2 119 0 0,3 0 104 0 0,2 0 186 0 0,5-1 63 0 0,3-1-215 0 0,3-2 33 0 0,-7 1 640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3.55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7985.23438"/>
      <inkml:brushProperty name="anchorY" value="-27241.02344"/>
      <inkml:brushProperty name="scaleFactor" value="0.5"/>
    </inkml:brush>
  </inkml:definitions>
  <inkml:trace contextRef="#ctx0" brushRef="#br0">371 74 1520 0 0,'0'0'2874'0'0,"4"0"-2212"0"0,1 5-139 0 0,0-1 11 0 0,-2 1 16 0 0,0-1-64 0 0,7 4-29 0 0,-1 0-88 0 0,0-1-26 0 0,-2-2 4 0 0,-1-3 7 0 0,-2-1-65 0 0,-1-1 34 0 0,-1-3-27 0 0,-2-1 39 0 0,0 0-101 0 0,-2-1 92 0 0,-1-1-73 0 0,0-1 128 0 0,-3-2-134 0 0,-3-2 52 0 0,-3-2-91 0 0,-3-1 74 0 0,-1 1-123 0 0,-3 2 35 0 0,0 2-46 0 0,0 2-10 0 0,2 3-46 0 0,-2 2 24 0 0,-6 4-98 0 0,-2 3 157 0 0,-2 5-73 0 0,0 2 25 0 0,1 4-40 0 0,2 3-97 0 0,2 2 133 0 0,3 1-70 0 0,3 2-57 0 0,3 2 5 0 0,3 0-2 0 0,2 1 62 0 0,2 1-121 0 0,3 0 94 0 0,2-3 73 0 0,2-2-110 0 0,5 4 7 0 0,3-1 94 0 0,2-1-125 0 0,2 0 12 0 0,2-4 89 0 0,-1-2-36 0 0,-1-4-112 0 0,1-3 125 0 0,-1-2-2 0 0,0-3-120 0 0,0-3 64 0 0,-1-1 13 0 0,-1-2 67 0 0,1 0-132 0 0,7-6 90 0 0,3-4 17 0 0,4-3-86 0 0,0-3 57 0 0,0-4 42 0 0,0-3 10 0 0,0-1-13 0 0,-3-3-90 0 0,-2 0 96 0 0,-1-1-29 0 0,0 1 36 0 0,-2 0-58 0 0,-1 3 74 0 0,-2 2 113 0 0,-3 4-83 0 0,-2 3 16 0 0,-1 2 39 0 0,-2 3-93 0 0,-1 3-18 0 0,0 1 202 0 0,-1 1-190 0 0,-1 2 28 0 0,1 0 142 0 0,1 6-116 0 0,2 5 15 0 0,1 6-5 0 0,0 6-19 0 0,0 3 107 0 0,0 5-111 0 0,0 2 196 0 0,-1 2-98 0 0,0 1 6 0 0,0 0-134 0 0,-1 0 92 0 0,2-1-60 0 0,-1 1 6 0 0,0-2-19 0 0,2-1-412 0 0,0-1 37 0 0,1-4-293 0 0,2-1-88 0 0,1-4-54 0 0,0-4-252 0 0,-1-4 151 0 0,1-2-1330 0 0,-1-4 594 0 0,1-3-108 0 0,4-1 109 0 0,0-1 47 0 0,7-5 125 0 0,3-1 29 0 0,4-4 39 0 0,-4 0-533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4.44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9256.11523"/>
      <inkml:brushProperty name="anchorY" value="-28707.35742"/>
      <inkml:brushProperty name="scaleFactor" value="0.5"/>
    </inkml:brush>
  </inkml:definitions>
  <inkml:trace contextRef="#ctx0" brushRef="#br0">67 0 1316 0 0,'0'2'1104'0'0,"-1"2"-200"0"0,1 9-79 0 0,-1 3-46 0 0,0 7-72 0 0,1 6-17 0 0,0 6 12 0 0,0 7-36 0 0,2 16 19 0 0,3 7 3 0 0,1 4-52 0 0,0 2-78 0 0,1 1 94 0 0,1-1-189 0 0,0-1 102 0 0,0-1-17 0 0,-1-1-69 0 0,1-3-23 0 0,0-3-82 0 0,-1-3 0 0 0,1-4-78 0 0,0-1-131 0 0,-1-4 126 0 0,0-4-35 0 0,-1-3-18 0 0,-1-7-27 0 0,-1-6-22 0 0,-1-5-6 0 0,0-5-67 0 0,0-4 59 0 0,-1-4-34 0 0,-1-4 74 0 0,0-3 115 0 0,0-2-81 0 0,-2-1 49 0 0,-1-1-180 0 0,0-2 22 0 0,-1-1 21 0 0,-1-5-173 0 0,-3-4 144 0 0,-2-6-68 0 0,-1-5-9 0 0,-2-3-19 0 0,0-5 36 0 0,-2-1 72 0 0,2-3-48 0 0,-2-1 34 0 0,0-1-50 0 0,0 0 9 0 0,1 1-112 0 0,-1 3-39 0 0,2 1 139 0 0,2 3-146 0 0,1 2 84 0 0,2 3 55 0 0,2 3-69 0 0,2 5 41 0 0,6-2-143 0 0,3 0 77 0 0,5 2 45 0 0,5 1-6 0 0,6 1 92 0 0,5 2-154 0 0,5 3 22 0 0,0 3 115 0 0,1 1-73 0 0,2 3 23 0 0,12 6 62 0 0,2 4 13 0 0,1 3 5 0 0,-1 4-20 0 0,-3 2-6 0 0,-4 3 46 0 0,-2 1-56 0 0,-4 2 50 0 0,-2 1-75 0 0,-3 1 83 0 0,-3 1-4 0 0,-3-1-104 0 0,-3 0-14 0 0,-4-2 102 0 0,-4-1-14 0 0,-3-3 18 0 0,-4-5-50 0 0,-4-2-4 0 0,-1-2-1 0 0,-8 3-8 0 0,-7-1-12 0 0,-7 0 50 0 0,-5 0-105 0 0,-5-2-51 0 0,-5-2 11 0 0,-4-2-129 0 0,-2-2 90 0 0,2-2-52 0 0,1-1-79 0 0,2-2 51 0 0,0 0-171 0 0,0 0 6 0 0,-6-3-24 0 0,3-2-184 0 0,4 0-53 0 0,6-1-118 0 0,6 1-101 0 0,6 0-118 0 0,6 0 119 0 0,56-27-9006 0 0,-19 23 8515 0 0,5 1 36 0 0,5-1 98 0 0,-5 1-96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4.86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0385.00586"/>
      <inkml:brushProperty name="anchorY" value="-30673.9668"/>
      <inkml:brushProperty name="scaleFactor" value="0.5"/>
    </inkml:brush>
  </inkml:definitions>
  <inkml:trace contextRef="#ctx0" brushRef="#br0">1 8 2016 0 0,'8'-7'6019'0'0,"-5"10"-5275"0"0,0 7-8 0 0,3 6-54 0 0,1 7-32 0 0,0 6-85 0 0,1 3-50 0 0,1 3-54 0 0,-1 2-48 0 0,2 2 12 0 0,0 0 60 0 0,0 0-112 0 0,0 0-6 0 0,-1-2 37 0 0,0-1-83 0 0,-1-2-22 0 0,0-2-67 0 0,1-3-88 0 0,-1-3-168 0 0,0-3-148 0 0,-3-6-72 0 0,-1-6-161 0 0,-1-2-136 0 0,-2-3-250 0 0,-1-3 134 0 0,-55-71-12427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5.10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1348.33203"/>
      <inkml:brushProperty name="anchorY" value="-32049.04297"/>
      <inkml:brushProperty name="scaleFactor" value="0.5"/>
    </inkml:brush>
  </inkml:definitions>
  <inkml:trace contextRef="#ctx0" brushRef="#br0">419 0 1720 0 0,'-3'2'2042'0'0,"-3"2"-1246"0"0,-5 4-90 0 0,-6 4-21 0 0,-4 3-173 0 0,-4 5-31 0 0,-3 1-16 0 0,-3 3-91 0 0,-1 1-132 0 0,-1 1-90 0 0,0 0-168 0 0,2 0-158 0 0,1-1 44 0 0,3 0-788 0 0,3-2-291 0 0,2 0-149 0 0,4-1 36 0 0,2-1-9 0 0,6-4-449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5.63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0082.91797"/>
      <inkml:brushProperty name="anchorY" value="-31566.80078"/>
      <inkml:brushProperty name="scaleFactor" value="0.5"/>
    </inkml:brush>
  </inkml:definitions>
  <inkml:trace contextRef="#ctx0" brushRef="#br0">81 9 1844 0 0,'-4'-8'4904'0'0,"0"16"-4195"0"0,-1 7-68 0 0,-1 8-39 0 0,-1 10 34 0 0,-1 5 69 0 0,1 7-170 0 0,0 5-11 0 0,1 4 86 0 0,1 3-268 0 0,0 4 210 0 0,1 3-75 0 0,0 3-46 0 0,1 1-19 0 0,0 1-17 0 0,2-7-75 0 0,0-4-14 0 0,0-4-11 0 0,1-1-207 0 0,5 10 104 0 0,1-1 13 0 0,2 0-4 0 0,2-4-40 0 0,0-5-10 0 0,1-5 38 0 0,1-5-47 0 0,1-4-9 0 0,1-4-7 0 0,2-5-19 0 0,1-3-15 0 0,1-4-86 0 0,2-3-29 0 0,-1-4 3 0 0,1-2-8 0 0,0-4 65 0 0,2-1 33 0 0,0-2-15 0 0,0-2 95 0 0,-1-2-31 0 0,-5-1-10 0 0,0-1-59 0 0,-3-1 53 0 0,3 0-30 0 0,1 0-169 0 0,8-4-132 0 0,-1-2-26 0 0,0-1-169 0 0,-3-1-5 0 0,-3 0-178 0 0,-4 0-284 0 0,0-1 162 0 0,-2-3-788 0 0,-1 0 353 0 0,-3-1-812 0 0,-2-2 360 0 0,-2 3 226 0 0,-2 1 28 0 0,-1 0-86 0 0,-1-1 98 0 0,-6-5 114 0 0,0 2 251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5.93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1404.77734"/>
      <inkml:brushProperty name="anchorY" value="-33734.60938"/>
      <inkml:brushProperty name="scaleFactor" value="0.5"/>
    </inkml:brush>
  </inkml:definitions>
  <inkml:trace contextRef="#ctx0" brushRef="#br0">35 58 1044 0 0,'-34'-30'12901'0'0,"42"27"-12082"0"0,8 1-82 0 0,10-1-102 0 0,9 0-5 0 0,8 0-90 0 0,7 1-22 0 0,6 0-61 0 0,-3 1-49 0 0,0 0-52 0 0,1 0-122 0 0,0 1-97 0 0,3 0-179 0 0,1 0 42 0 0,3 0-509 0 0,0 0-114 0 0,0 0-287 0 0,-2 0 160 0 0,-1 0-1419 0 0,-7 0 392 0 0,-5 0-45 0 0,-7 0 134 0 0,-7 0 227 0 0,-7 0-5 0 0,-8 0 126 0 0,-1-3 80 0 0,-5-1 55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6.82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3325.04688"/>
      <inkml:brushProperty name="anchorY" value="-34519.08594"/>
      <inkml:brushProperty name="scaleFactor" value="0.5"/>
    </inkml:brush>
  </inkml:definitions>
  <inkml:trace contextRef="#ctx0" brushRef="#br0">39 33 2312 0 0,'1'-2'4460'0'0,"1"-1"-3917"0"0,0-1-39 0 0,0 0-103 0 0,0-1 10 0 0,-2 1-32 0 0,0 1-57 0 0,-2 0-46 0 0,-1 2-14 0 0,0 0-45 0 0,-1 1 60 0 0,0 1-76 0 0,-1 0 0 0 0,1 1 21 0 0,-1 1-60 0 0,0 0-16 0 0,2 1 54 0 0,-1 0-33 0 0,2 1-54 0 0,0 0 25 0 0,1 0 36 0 0,1 1-74 0 0,0-1 193 0 0,2 1-169 0 0,0-2 178 0 0,0 0-108 0 0,2-2 86 0 0,0 0 0 0 0,1-1 10 0 0,1-2-130 0 0,0 0 57 0 0,1 0-56 0 0,0-2-96 0 0,0 0 162 0 0,-1-2-83 0 0,-1 0-149 0 0,0-1 42 0 0,-1-1-183 0 0,-1 0-12 0 0,-1 1-113 0 0,0 0-24 0 0,-2 1-157 0 0,0-1-64 0 0,-2 2 62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7.28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4183.94531"/>
      <inkml:brushProperty name="anchorY" value="-35370.07813"/>
      <inkml:brushProperty name="scaleFactor" value="0.5"/>
    </inkml:brush>
  </inkml:definitions>
  <inkml:trace contextRef="#ctx0" brushRef="#br0">229 115 1756 0 0,'-1'-6'3554'0'0,"1"2"-2850"0"0,0-1-18 0 0,-1 0-90 0 0,1-1 100 0 0,-1-1-119 0 0,0 0 58 0 0,-1 1 15 0 0,0 0-189 0 0,-1 0-4 0 0,-1 1-45 0 0,-1 1 48 0 0,-2 0-98 0 0,-1 2-83 0 0,-2 0-16 0 0,-1 1 46 0 0,-3 1-119 0 0,-7 3 13 0 0,-2 1 34 0 0,0 2-201 0 0,1 0 91 0 0,4 0-8 0 0,2 0 30 0 0,4-1-1 0 0,2 0-1 0 0,3 0-64 0 0,3-1 32 0 0,1-1-120 0 0,3 0 70 0 0,3-1 25 0 0,1 0 65 0 0,3-1-135 0 0,1-1 8 0 0,5-2 171 0 0,4-1-225 0 0,6-2 135 0 0,2-2 108 0 0,-1-1-81 0 0,-1 1 67 0 0,-4-1-137 0 0,-3 1 179 0 0,-4 1-183 0 0,-4 0 122 0 0,-1 2-112 0 0,-3 0 26 0 0,-3 1-28 0 0,-1 1-168 0 0,-1 0 32 0 0,-2 1 69 0 0,-2 1-98 0 0,0 0-205 0 0,0 1-44 0 0,0 0-164 0 0,-1 0-282 0 0,2 1 146 0 0,70-25-11363 0 0,-46 16 10421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7.89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5067.48438"/>
      <inkml:brushProperty name="anchorY" value="-36101.48438"/>
      <inkml:brushProperty name="scaleFactor" value="0.5"/>
    </inkml:brush>
  </inkml:definitions>
  <inkml:trace contextRef="#ctx0" brushRef="#br0">573 164 1256 0 0,'-4'-4'836'0'0,"-5"-5"89"0"0,-3-2-156 0 0,-3-4-86 0 0,-3 0 20 0 0,0-1-60 0 0,0-1-59 0 0,1 2 18 0 0,2 1 4 0 0,2 2-14 0 0,3 3-106 0 0,2 2-49 0 0,2 2-36 0 0,1 1-60 0 0,1 0-63 0 0,1 1-29 0 0,-2 0 566 0 0,5 5-528 0 0,2 2-30 0 0,2 6 201 0 0,5 4-182 0 0,5 7 183 0 0,3 4-160 0 0,5 7 53 0 0,3 5 25 0 0,4 7-48 0 0,3 5 133 0 0,2 7-11 0 0,2 5-37 0 0,2 4 2 0 0,0 5 120 0 0,1 6-187 0 0,0 3 47 0 0,-1 4-46 0 0,0 2 85 0 0,-3 3-50 0 0,-1 1 9 0 0,-2 1-38 0 0,-4 0 52 0 0,-2-1-37 0 0,-3-2-11 0 0,-3-1-95 0 0,-4-3 86 0 0,-5-2-125 0 0,-3-9 77 0 0,-3-8-123 0 0,-3-5 25 0 0,-8 9 63 0 0,-6 0-163 0 0,-5-1 51 0 0,-6-3-11 0 0,-4-3-81 0 0,-6-5-164 0 0,-4-5-78 0 0,-6-6-91 0 0,-3-4-101 0 0,-5-4 55 0 0,-2-4-581 0 0,-3-4-71 0 0,-2-5-175 0 0,-3-4 140 0 0,1-3-1395 0 0,1-4 586 0 0,-1-3-76 0 0,8-4 198 0 0,3-3 18 0 0,3-1 141 0 0,-8-6 74 0 0,2-3 69 0 0,2-3 52 0 0,4-1-43 0 0,11 2 588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38 232 1576 0 0,'9'16'821'0'0,"-1"1"0"0"0,-1-1 0 0 0,5 20 0 0 0,9 21 544 0 0,-12-32-616 0 0,0 1 1 0 0,7 40-1 0 0,-10-40-60 0 0,0 1 1 0 0,16 37 0 0 0,-4-18 2345 0 0,-13-40-2594 0 0,-2-2-267 0 0,-3-10 423 0 0,-5-13-249 0 0,-1 0 1 0 0,0 1 0 0 0,-2 0 0 0 0,-16-29-1 0 0,10 20-54 0 0,-73-123 1100 0 0,81 140-1235 0 0,1-1 0 0 0,0 1 0 0 0,0-1 0 0 0,1 0 0 0 0,1-1 0 0 0,-1 1 1 0 0,2 0-1 0 0,-3-21 0 0 0,6 28-137 0 0,0 0-1 0 0,0 0 1 0 0,0 0 0 0 0,0 1 0 0 0,1-1 0 0 0,-1 0-1 0 0,1 0 1 0 0,0 1 0 0 0,0-1 0 0 0,1 1 0 0 0,-1 0 0 0 0,1 0-1 0 0,-1 0 1 0 0,1 0 0 0 0,4-3 0 0 0,10-10 116 0 0,26-17 1 0 0,-39 30-121 0 0,12-7 30 0 0,0 0 1 0 0,1 0-1 0 0,1 2 0 0 0,34-13 1 0 0,74-11-635 0 0,-115 31-466 0 0,0-2 0 0 0,0 0 1 0 0,-1 0-1 0 0,19-9 0 0 0,-86 0-10093 0 0,18 8 9837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59.68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4927.72266"/>
      <inkml:brushProperty name="anchorY" value="-39767.92969"/>
      <inkml:brushProperty name="scaleFactor" value="0.5"/>
    </inkml:brush>
  </inkml:definitions>
  <inkml:trace contextRef="#ctx0" brushRef="#br0">293 1 1036 0 0,'0'0'7117'0'0,"4"5"-6510"0"0,0 4-92 0 0,3 13-15 0 0,1 11 25 0 0,1 8 16 0 0,0 8-38 0 0,1 5-107 0 0,1 6 80 0 0,0 4 30 0 0,1 4-188 0 0,0 4 162 0 0,0 5-302 0 0,-1 2 48 0 0,0 2 27 0 0,0 2-91 0 0,-1 1 117 0 0,0 0-106 0 0,0-1-18 0 0,-1-2-66 0 0,1-2 13 0 0,-1-3-28 0 0,-1-4 46 0 0,0-5-46 0 0,-1-3-56 0 0,0-5 44 0 0,0-4 85 0 0,-2-4 21 0 0,0-5-167 0 0,-1-4 111 0 0,-1-7-86 0 0,-2-5 62 0 0,0-7-83 0 0,0-4-55 0 0,0-5 83 0 0,-1-5-133 0 0,0-4 113 0 0,0-2-124 0 0,-1-1 87 0 0,-1-1-42 0 0,-1-2 59 0 0,-1-2-95 0 0,0-6 34 0 0,-1-5-22 0 0,-3-6 106 0 0,0-6-180 0 0,-2-6 141 0 0,-1-3-119 0 0,-2-3 182 0 0,1-4-96 0 0,-1-1 25 0 0,1-1 71 0 0,-1-1-153 0 0,-1 0 141 0 0,0 0-88 0 0,0-1 36 0 0,1-1-10 0 0,-2 1 77 0 0,1-1-82 0 0,-1 1 23 0 0,-3 1-3 0 0,0 0 31 0 0,-2 2 52 0 0,0 0-111 0 0,-1 2 121 0 0,0 0-94 0 0,0 3 122 0 0,-1 0-96 0 0,0 2 44 0 0,0 1-54 0 0,1 2 182 0 0,1 3-128 0 0,2 3 40 0 0,1 3 56 0 0,2 4-90 0 0,3 2-49 0 0,2 2 54 0 0,3 4-32 0 0,3 3-48 0 0,1 3 62 0 0,2-1 2 0 0,6-4-94 0 0,4-3 58 0 0,4-4-11 0 0,5-2-18 0 0,5-2 151 0 0,5-1 64 0 0,5 0-71 0 0,4 1-89 0 0,3 2 87 0 0,2 1 8 0 0,1 2-126 0 0,3 4 88 0 0,1 3 7 0 0,1 3-23 0 0,-4 2 15 0 0,-4 3-50 0 0,8 4 46 0 0,-2 3-29 0 0,-2 2 8 0 0,-3 3-12 0 0,-4 3-1 0 0,-6 2 135 0 0,-6 2-49 0 0,-7 2-5 0 0,-6-3-13 0 0,-6 1-50 0 0,-8 7 143 0 0,-7 3-142 0 0,-6 4-57 0 0,-5 1 123 0 0,-3 0-139 0 0,-4 0 145 0 0,-2-2-173 0 0,-2-1 210 0 0,-1-2-199 0 0,-1-2 169 0 0,0-1-46 0 0,1-3 38 0 0,1-1-118 0 0,3-3 114 0 0,4-4-113 0 0,5-1-61 0 0,3-4 105 0 0,4-1 32 0 0,4-3-69 0 0,3-1 18 0 0,3-1 46 0 0,1-2-166 0 0,5 2 55 0 0,8 0-64 0 0,6 2 217 0 0,9 1-106 0 0,5 0 22 0 0,8 2-42 0 0,4 1-1 0 0,4 0-16 0 0,1 2-36 0 0,1 0 42 0 0,0 0-33 0 0,-2 2 19 0 0,-1 0-47 0 0,-1 1 171 0 0,-1 0-97 0 0,-3 2 73 0 0,-3 0-129 0 0,-3 0-43 0 0,-5 1 166 0 0,-3-1-42 0 0,-6 0 106 0 0,-5-2-22 0 0,-6 0-58 0 0,-4-3 15 0 0,-7 4-22 0 0,-6 1-44 0 0,-6 3 96 0 0,-6 2 6 0 0,-6 2-40 0 0,-5 0-2 0 0,-5 0-121 0 0,-4 0 157 0 0,-2-2-142 0 0,-2-1 35 0 0,0-1-104 0 0,0-3-12 0 0,1-3-129 0 0,2-1 54 0 0,2-2-174 0 0,4-2-117 0 0,4-2-91 0 0,4-1-140 0 0,4-1-71 0 0,4-2-116 0 0,4 0 115 0 0,4-1-973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00.39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6085.92188"/>
      <inkml:brushProperty name="anchorY" value="-42023.18359"/>
      <inkml:brushProperty name="scaleFactor" value="0.5"/>
    </inkml:brush>
  </inkml:definitions>
  <inkml:trace contextRef="#ctx0" brushRef="#br0">0 95 948 0 0,'1'-19'6807'0'0,"2"26"-6206"0"0,1 7-72 0 0,3 6 66 0 0,0 8-30 0 0,1 4-86 0 0,1 5-53 0 0,-2 4 65 0 0,1 2-74 0 0,0 2 3 0 0,0 0-132 0 0,1 0 3 0 0,1-1-81 0 0,-1 0 68 0 0,0-3-12 0 0,-1-2-28 0 0,-1-3-97 0 0,-1-4 96 0 0,-2-4-95 0 0,0-5 92 0 0,-2-4 33 0 0,-1-3-31 0 0,1-4-157 0 0,-1-2 241 0 0,0-2-117 0 0,0-2 80 0 0,-1 0 105 0 0,0-2-57 0 0,0 0 443 0 0,-2-3-575 0 0,0-2 22 0 0,-2-1-77 0 0,-1-4 92 0 0,-1-6-100 0 0,-2-4 142 0 0,-1-5-131 0 0,0-4-5 0 0,0-3 57 0 0,0-1 23 0 0,1-2 0 0 0,1-1 1 0 0,1 0-26 0 0,1-1 21 0 0,1 3-64 0 0,2 2 27 0 0,1 1-33 0 0,0 0 54 0 0,1 0-26 0 0,6-7-10 0 0,2-1 10 0 0,2-1-42 0 0,2 2-31 0 0,1 1 44 0 0,1 3-11 0 0,2 2-58 0 0,-1 2 28 0 0,1 2-95 0 0,-1 3-148 0 0,2 0-32 0 0,-1 4-234 0 0,0 3 98 0 0,-2 2-409 0 0,1 4-114 0 0,-2 2-194 0 0,0 2 144 0 0,2 0-917 0 0,3 0-168 0 0,0 1 131 0 0,2 1 64 0 0,2 1-23 0 0,4 0 139 0 0,9 5 93 0 0,4 3 84 0 0,3 2-44 0 0,2 1 182 0 0,-9-1 356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01.23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7522.61328"/>
      <inkml:brushProperty name="anchorY" value="-42814.32031"/>
      <inkml:brushProperty name="scaleFactor" value="0.5"/>
    </inkml:brush>
  </inkml:definitions>
  <inkml:trace contextRef="#ctx0" brushRef="#br0">18 595 1148 0 0,'-17'8'8931'0'0,"19"-7"-8449"0"0,2-1-51 0 0,1 1 85 0 0,1-1-158 0 0,2-1 30 0 0,1-1-92 0 0,4 0 15 0 0,5-2-151 0 0,4-1 148 0 0,5-2-126 0 0,2-2-1 0 0,2-1 0 0 0,0-1-131 0 0,2-2 186 0 0,0-2-76 0 0,0 0-146 0 0,0-2 130 0 0,0-1-108 0 0,-2 0 33 0 0,-2-1-56 0 0,-1-1 102 0 0,-3 0-32 0 0,-2-1 37 0 0,-2 0-120 0 0,-3-2 13 0 0,-1 0 65 0 0,-4 0-123 0 0,-2 2 67 0 0,-2 1-82 0 0,-3 1 90 0 0,-2 2-14 0 0,-1 0-101 0 0,-2 2 42 0 0,-1-1 107 0 0,-4-5-94 0 0,-4-2 86 0 0,-1-1-150 0 0,-1 1 142 0 0,-2 3-74 0 0,0 3-6 0 0,0 4 46 0 0,0 3-100 0 0,0 4 77 0 0,2 2-44 0 0,-1 3 119 0 0,-8 4-108 0 0,-5 4 27 0 0,-4 5-82 0 0,-2 5 57 0 0,-1 4 6 0 0,0 4 45 0 0,1 3-14 0 0,1 3 12 0 0,0 2 40 0 0,2 4-11 0 0,1 3 39 0 0,2 1-61 0 0,1 1 136 0 0,3 2-213 0 0,3-1 93 0 0,2 1 24 0 0,3 1-21 0 0,3-4-13 0 0,4-2-27 0 0,2-3 80 0 0,5 7-68 0 0,5 0 75 0 0,4-2-106 0 0,3-2 42 0 0,4-4 3 0 0,3-5 48 0 0,2-5-17 0 0,2-4-80 0 0,2-5-32 0 0,2-4-56 0 0,0-4-122 0 0,0-3-79 0 0,-5-2-58 0 0,-3-2-153 0 0,-1-1-101 0 0,6-4 95 0 0,1-3-778 0 0,-1-1-283 0 0,-2-2 174 0 0,-2 2-269 0 0,-2-2 190 0 0,-2 1 26 0 0,-2 0 69 0 0,-4 2-732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01.64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8908.19141"/>
      <inkml:brushProperty name="anchorY" value="-43945.76172"/>
      <inkml:brushProperty name="scaleFactor" value="0.5"/>
    </inkml:brush>
  </inkml:definitions>
  <inkml:trace contextRef="#ctx0" brushRef="#br0">1 0 2204 0 0,'2'9'3445'0'0,"1"2"-2515"0"0,1 6-43 0 0,1 7-80 0 0,1 4-169 0 0,0 3-7 0 0,0 4-82 0 0,-1 1-6 0 0,0 1-139 0 0,0 0 44 0 0,0 0-114 0 0,-1 0 92 0 0,0 0-204 0 0,0-2-72 0 0,-1-1-146 0 0,-1-3-113 0 0,-1-4-193 0 0,0-5-305 0 0,-1-2 133 0 0,-3 1-767 0 0,-2-2-365 0 0,-1-3 185 0 0,-1-2-233 0 0,1-3 293 0 0,0-3-25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01.88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9784.47266"/>
      <inkml:brushProperty name="anchorY" value="-45435.0625"/>
      <inkml:brushProperty name="scaleFactor" value="0.5"/>
    </inkml:brush>
  </inkml:definitions>
  <inkml:trace contextRef="#ctx0" brushRef="#br0">47 126 1448 0 0,'0'-4'1648'0'0,"-2"-4"-382"0"0,-1-2-17 0 0,0-2-201 0 0,0-1-55 0 0,-1 0-84 0 0,1 1-26 0 0,0 2-231 0 0,0 1-46 0 0,0 2 114 0 0,1 0-371 0 0,-1 2-106 0 0,0 0-138 0 0,0 1-104 0 0,0 1-133 0 0,0 1-148 0 0,0 0 52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02.52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8891.99609"/>
      <inkml:brushProperty name="anchorY" value="-44497.14063"/>
      <inkml:brushProperty name="scaleFactor" value="0.5"/>
    </inkml:brush>
  </inkml:definitions>
  <inkml:trace contextRef="#ctx0" brushRef="#br0">29 57 1148 0 0,'0'-2'956'0'0,"-3"-2"-121"0"0,0-2-101 0 0,0-1 82 0 0,0 0-233 0 0,-1 0 80 0 0,1 1 18 0 0,1 0-171 0 0,-5-6 1435 0 0,6 16-1451 0 0,2 8 21 0 0,0 5 21 0 0,3 14-110 0 0,1 10 66 0 0,1 7 36 0 0,1 7-97 0 0,1 4-65 0 0,1 4-7 0 0,0 1 90 0 0,1 3-82 0 0,0 0-23 0 0,-1 1-170 0 0,-1 0 160 0 0,0 0-96 0 0,1-2-10 0 0,1-1-41 0 0,-1-2 54 0 0,2-1-80 0 0,-1-2 5 0 0,0-3-22 0 0,0-2 12 0 0,0-4-62 0 0,1-2 33 0 0,0-3-55 0 0,2-2 14 0 0,-1-4-16 0 0,1-3-6 0 0,1-4-3 0 0,-1-5 135 0 0,-1-3-67 0 0,1-4 13 0 0,0-4-19 0 0,-1-3-136 0 0,-1-4-29 0 0,-1-3 42 0 0,0-3-22 0 0,-1-1 10 0 0,-2-1 18 0 0,2-2-93 0 0,5-5-38 0 0,3-3-49 0 0,3-4-97 0 0,-1 0 17 0 0,1-2-172 0 0,-2-3 40 0 0,-1 0-171 0 0,-1-3-135 0 0,-1-1-73 0 0,-2 0 87 0 0,-2-2-715 0 0,-1 1-377 0 0,-2 2 218 0 0,-2 0-4 0 0,-1 2 168 0 0,-2 1 74 0 0,-1 3-71 0 0,-1 3 20 0 0,-1 3 252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02.91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0291.67188"/>
      <inkml:brushProperty name="anchorY" value="-46577.29688"/>
      <inkml:brushProperty name="scaleFactor" value="0.5"/>
    </inkml:brush>
  </inkml:definitions>
  <inkml:trace contextRef="#ctx0" brushRef="#br0">1 141 2200 0 0,'8'-5'4320'0'0,"-3"3"-3218"0"0,7 0-240 0 0,6-1 89 0 0,7 0-88 0 0,7-1-194 0 0,7-1-36 0 0,6 0-79 0 0,4-1-66 0 0,3-1 81 0 0,2 1-49 0 0,2-1-56 0 0,0 2-66 0 0,0-1-42 0 0,-1 0-38 0 0,-2 1-430 0 0,-2-1-36 0 0,-3 1-246 0 0,-5-1-238 0 0,-1 0 114 0 0,-6 1-1073 0 0,-3 0 435 0 0,-4 1-715 0 0,-4 0 194 0 0,-1-1 193 0 0,-1 1-122 0 0,-3-1 258 0 0,-1 1-71 0 0,-5 0 121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36.01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1004.82422"/>
      <inkml:brushProperty name="anchorY" value="-46205.59375"/>
      <inkml:brushProperty name="scaleFactor" value="0.5"/>
    </inkml:brush>
  </inkml:definitions>
  <inkml:trace contextRef="#ctx0" brushRef="#br0">1374 218 1080 0 0,'0'-22'8668'0'0,"4"18"-8426"0"0,1-1 70 0 0,-1 1-86 0 0,0 0 51 0 0,2-5 67 0 0,-1 0-104 0 0,-2 0-29 0 0,-3 1-22 0 0,-2 2 111 0 0,-2 1-143 0 0,-1 0 18 0 0,-5 1 2 0 0,-1-1-76 0 0,-3 0 96 0 0,-1 0-32 0 0,1 0-91 0 0,0 1 164 0 0,1 0-100 0 0,1 1 0 0 0,1 0-72 0 0,-1 1 54 0 0,-1-1 2 0 0,-3-2-100 0 0,-2 0 65 0 0,-3-2 9 0 0,-3 1 47 0 0,-1 0-71 0 0,-2-2-4 0 0,-1 0 42 0 0,-1 1-95 0 0,-1 0 206 0 0,-1 1-282 0 0,-1 1 163 0 0,-1 1 31 0 0,-1 0-55 0 0,-1 2 52 0 0,3 0-168 0 0,1 1 48 0 0,2 0-26 0 0,0 1 159 0 0,0 0-134 0 0,0 0 24 0 0,-1 0 32 0 0,0 0-127 0 0,-5 5 94 0 0,1 0-41 0 0,2 0 94 0 0,4 1-43 0 0,3-1-35 0 0,3 1 50 0 0,-1 0-84 0 0,0 0-22 0 0,2 0-1 0 0,1 0 116 0 0,3 0-106 0 0,0 1 127 0 0,0 0 34 0 0,-2 2-109 0 0,0 0 113 0 0,-1 1-22 0 0,0 1-175 0 0,0 1 59 0 0,2 0-4 0 0,1 0 49 0 0,2-1-100 0 0,0 1 88 0 0,1-1-46 0 0,1 0-25 0 0,1-1 55 0 0,-1 2-51 0 0,-1 0 113 0 0,2-1-102 0 0,0 1 81 0 0,1-1-66 0 0,2-1 127 0 0,1 0-56 0 0,2-1-87 0 0,0 0 126 0 0,2-1-234 0 0,0 1 68 0 0,-1 3 34 0 0,1 3-50 0 0,1-3 36 0 0,1 2 126 0 0,0-1-46 0 0,1 1-6 0 0,1-1-63 0 0,0 0 156 0 0,0 1-185 0 0,5 6 133 0 0,2 2-115 0 0,1 1 31 0 0,1-1 42 0 0,1-1 12 0 0,1 0 14 0 0,3-1-88 0 0,1 0 59 0 0,2-1-78 0 0,2-1 59 0 0,2-2 74 0 0,2 1-45 0 0,0-3-17 0 0,2 0 21 0 0,1-2-27 0 0,1 0 81 0 0,0-2 46 0 0,3-1-125 0 0,1-1 136 0 0,3 0-109 0 0,1-1-10 0 0,2-1-20 0 0,1-1 192 0 0,0 0-161 0 0,0-1-46 0 0,-1 0 38 0 0,-1-1-92 0 0,0 0 104 0 0,-1 1 18 0 0,-1-1 10 0 0,0 0-80 0 0,0-1 36 0 0,0 0 143 0 0,-1 0-165 0 0,1-1 67 0 0,-1 0-81 0 0,-3 0 56 0 0,-2 0-103 0 0,-1 0-9 0 0,1-1 130 0 0,6-3 74 0 0,3-2-182 0 0,1 0 124 0 0,-1-1 20 0 0,-1-1-32 0 0,-2 1-8 0 0,-1 0-104 0 0,-2 0-10 0 0,-1 0-14 0 0,-1 0 142 0 0,-1 0-52 0 0,-1 0 14 0 0,-1-1 6 0 0,-1-1-12 0 0,-1 0-52 0 0,-2-1 32 0 0,-1 1 2 0 0,0-1-40 0 0,0-1 158 0 0,-1 0-140 0 0,0 0-8 0 0,0 0-12 0 0,-3 1 89 0 0,-1 0-28 0 0,-2 1 8 0 0,-1 1-3 0 0,-2 0-41 0 0,-2 0 109 0 0,0 2-67 0 0,-2 0 14 0 0,-1 0-6 0 0,1 0 0 0 0,-1-1-6 0 0,-1 1-3 0 0,1-1-4 0 0,-1 0 150 0 0,-1-1-151 0 0,0 0 57 0 0,0 0 86 0 0,0-1-56 0 0,-1 0 12 0 0,-1-1 23 0 0,1-1-153 0 0,-1 1 129 0 0,-1-1 39 0 0,1 0-68 0 0,-1 0 28 0 0,0 0-13 0 0,0 0 30 0 0,0 0 0 0 0,-1 0-92 0 0,0 2 113 0 0,0 2-29 0 0,0-1 10 0 0,0-1-107 0 0,0-1 167 0 0,-4-6-180 0 0,-1-2 134 0 0,-1-1-64 0 0,-2-2 47 0 0,-2-1-115 0 0,-1 1 95 0 0,-1 1-150 0 0,-2 1 71 0 0,-1 0-231 0 0,-1 1 115 0 0,-1 3-26 0 0,-1-1-511 0 0,-3 1-205 0 0,-4 1-285 0 0,-4-1 169 0 0,-4 2 21 0 0,-3 0-1369 0 0,-4 1 370 0 0,-3 1 194 0 0,-4 0 27 0 0,-4 3 130 0 0,-2 1-125 0 0,3 2 222 0 0,2 2-57 0 0,11 1-55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44.51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0234.26563"/>
      <inkml:brushProperty name="anchorY" value="-45354.84375"/>
      <inkml:brushProperty name="scaleFactor" value="0.5"/>
    </inkml:brush>
  </inkml:definitions>
  <inkml:trace contextRef="#ctx0" brushRef="#br0">3999 254 2780 0 0,'0'0'5487'0'0,"-1"5"-5119"0"0,-2 1 63 0 0,-2-1-90 0 0,-2-2-27 0 0,-5-2-17 0 0,-4-2-11 0 0,-5-3-29 0 0,-3-1 110 0 0,0 0-146 0 0,-3-2 47 0 0,-2 1 26 0 0,-1 1-63 0 0,-4-1 127 0 0,-2 0-233 0 0,-4 1 66 0 0,-2-1 7 0 0,-3 0 78 0 0,-2-1-207 0 0,-2 1 93 0 0,-2 0 27 0 0,0 0-154 0 0,-1 0 180 0 0,-2 0-95 0 0,-2 0-27 0 0,-1-1-7 0 0,-1-1 80 0 0,0 1-54 0 0,-2-2-17 0 0,1 1-110 0 0,-1-1 214 0 0,0 1-186 0 0,0 0 22 0 0,0-1 18 0 0,-2 1 71 0 0,1 0-150 0 0,0 0 184 0 0,1 0-184 0 0,-1 1 98 0 0,0 0-25 0 0,-1 1 65 0 0,1 0 44 0 0,0-1-46 0 0,-2 0-51 0 0,2 2-115 0 0,-1 0 124 0 0,2 0-32 0 0,0 2-97 0 0,1 1 46 0 0,0 1 75 0 0,0 0 110 0 0,1 0-189 0 0,6 1 104 0 0,3-1-142 0 0,-6 4 22 0 0,-1 2 69 0 0,0 1 40 0 0,1 1-134 0 0,1 2 294 0 0,1 1-309 0 0,2 2 24 0 0,1 1 73 0 0,1 1-66 0 0,2 1 20 0 0,1 1 108 0 0,1 1 1 0 0,2 0-106 0 0,0 1 201 0 0,1 1-82 0 0,2-1-191 0 0,1 1 102 0 0,1 1 13 0 0,0 0 18 0 0,1 1-88 0 0,1 1 187 0 0,-1 0-193 0 0,0 1 113 0 0,2 0-35 0 0,0 0-62 0 0,1 0 72 0 0,2 1-12 0 0,2-2-98 0 0,0 0 119 0 0,2-1-58 0 0,1-1-25 0 0,2 0 104 0 0,0-1 27 0 0,1 0-172 0 0,2 0 20 0 0,2 1 173 0 0,2 1-199 0 0,1-1 86 0 0,1 1 26 0 0,2 2-59 0 0,1-2 142 0 0,4-1-144 0 0,1-1 51 0 0,4-1-76 0 0,1-4 83 0 0,1-2-112 0 0,2 1 137 0 0,0 1 5 0 0,6 8 30 0 0,3 3-203 0 0,5 2 183 0 0,3 2-185 0 0,3-1 85 0 0,4-1 118 0 0,1-1-60 0 0,3 0-19 0 0,2-1 140 0 0,2-1-109 0 0,2-1 24 0 0,2-1-90 0 0,3-2 36 0 0,1-1 77 0 0,2-2-15 0 0,1-1-129 0 0,2-1 171 0 0,2-2-75 0 0,0 0 24 0 0,3-1-13 0 0,2-1-1 0 0,3 0 0 0 0,3-1-118 0 0,2 0 183 0 0,2-1-59 0 0,0-1 11 0 0,1 1-141 0 0,0-2 212 0 0,-1 0-79 0 0,1-1-117 0 0,0 0 40 0 0,1-2-7 0 0,0 0 145 0 0,0-1-92 0 0,0-1 9 0 0,-6 0 4 0 0,-3-2 61 0 0,-2 1 19 0 0,1-1-15 0 0,2 0-52 0 0,3 0 6 0 0,14-5-10 0 0,3 0-5 0 0,2-3-97 0 0,-2 0 27 0 0,-3-1 182 0 0,-2 0-89 0 0,-2-1 84 0 0,-3 0-87 0 0,-2 0 12 0 0,-2-2-11 0 0,0 0 112 0 0,-2 0-169 0 0,1-3 177 0 0,-1 0-152 0 0,-1 0 115 0 0,0-2-160 0 0,-2 1 41 0 0,0 0-12 0 0,-2-1 129 0 0,-2 1-92 0 0,-1-1 24 0 0,-3 0 33 0 0,-2 1-152 0 0,-1 0 110 0 0,-2 0-29 0 0,-1 0 30 0 0,-3-1-5 0 0,-2-1-11 0 0,-2 0 4 0 0,-4 0-12 0 0,-3-1-15 0 0,-2-1 22 0 0,-4 1 7 0 0,-2 0-21 0 0,-4 1 59 0 0,-2-1 15 0 0,-3 1-62 0 0,-3 1-25 0 0,-1 2 33 0 0,-4 0-99 0 0,-1 2 140 0 0,-1 0-44 0 0,-1 1-101 0 0,-1 3 141 0 0,-1 0 13 0 0,1 2-76 0 0,0-2 114 0 0,-1-2-156 0 0,-3-9-24 0 0,-3-4 59 0 0,-2-2 58 0 0,-1 0-100 0 0,-1 0 73 0 0,0 1 6 0 0,-1 2-129 0 0,0 2 59 0 0,-1 1 46 0 0,0 1-110 0 0,-2 1-30 0 0,1 2 21 0 0,-1 0-434 0 0,-2 0-70 0 0,-4 0-424 0 0,-4 0 213 0 0,-4 2-1457 0 0,-5 1 584 0 0,-5 0-255 0 0,-3 2 65 0 0,-2 0 124 0 0,-2-2 88 0 0,-1 0-48 0 0,1-2 73 0 0,9 3-1011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3:48.17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8585.88281"/>
      <inkml:brushProperty name="anchorY" value="-44519.21875"/>
      <inkml:brushProperty name="scaleFactor" value="0.5"/>
    </inkml:brush>
  </inkml:definitions>
  <inkml:trace contextRef="#ctx0" brushRef="#br0">2029 426 1228 0 0,'0'0'0'0'0,"0"-4"796"0"0,0-2-121 0 0,0 1-12 0 0,0 1 23 0 0,0-3-107 0 0,-2-7 77 0 0,-4-1-110 0 0,-2-1-45 0 0,-2-1 47 0 0,-3 1-12 0 0,-2 3-35 0 0,-1-1-127 0 0,-1 2 1 0 0,0 1-34 0 0,2 1-16 0 0,-1-1-7 0 0,-3 1 83 0 0,0-2-67 0 0,-2 0-27 0 0,-2-1-48 0 0,-1-1 37 0 0,-1 1-109 0 0,-2-1 63 0 0,1 1-28 0 0,-2 0-21 0 0,-1 0 72 0 0,-2 1-115 0 0,0 0 129 0 0,0 1-101 0 0,-2 1-58 0 0,0 0 58 0 0,1 1 79 0 0,-1 1-131 0 0,-1 0-43 0 0,1 1 65 0 0,-2 1 112 0 0,1 0-176 0 0,-1 1 18 0 0,0 1-45 0 0,0 0 4 0 0,0 1 93 0 0,-1 0-177 0 0,4 1 164 0 0,1 0-48 0 0,1 1-42 0 0,1 0 3 0 0,-1 1 1 0 0,1 0 118 0 0,-2 0-189 0 0,0 1 142 0 0,0-1-69 0 0,-7 4 23 0 0,0 2-103 0 0,0 1 71 0 0,2 1 16 0 0,4 0-10 0 0,2 1-101 0 0,2 0-16 0 0,2 1 133 0 0,2 1-92 0 0,0 1-5 0 0,2 1 144 0 0,-2 1-129 0 0,2 1 72 0 0,0 1-1 0 0,1 1-39 0 0,1 0 13 0 0,1 1 5 0 0,1 0-64 0 0,1 0 121 0 0,-1 2-215 0 0,1 0 196 0 0,0 1-109 0 0,-1 1 64 0 0,2 2-53 0 0,-1 1-92 0 0,0 1 137 0 0,1 2-5 0 0,-1 1-140 0 0,0 0 200 0 0,1 1-110 0 0,0 1 16 0 0,1-1 31 0 0,0 1-133 0 0,0 0 142 0 0,1 0-75 0 0,0 0-14 0 0,2 1 67 0 0,0 1-13 0 0,1 0-9 0 0,2 0-17 0 0,1 1 70 0 0,2 0-27 0 0,2 0 52 0 0,1 1-21 0 0,1-4-52 0 0,1-2 25 0 0,1-1-7 0 0,0 1 33 0 0,0 1-125 0 0,5 7 135 0 0,1 2 64 0 0,3 1-148 0 0,1-1 127 0 0,2-1-96 0 0,-1-3 18 0 0,2-1 13 0 0,1-1 21 0 0,1-2 66 0 0,0 0-228 0 0,2-1 198 0 0,2-2-128 0 0,2-1 129 0 0,0 0-175 0 0,0-2 202 0 0,3 1-76 0 0,0 0 20 0 0,2 1-108 0 0,0-1 91 0 0,0-1-28 0 0,0 0 3 0 0,2-1 58 0 0,0-2-22 0 0,1 0-46 0 0,1-2-13 0 0,0-1 4 0 0,-1-1-9 0 0,1-1 6 0 0,0-1 199 0 0,1-1-70 0 0,1-2 4 0 0,1-1-83 0 0,1-1 22 0 0,1-1 33 0 0,-1 0-36 0 0,2-1 37 0 0,-2-1-29 0 0,1-1 9 0 0,0-1-17 0 0,-1 0 78 0 0,1-1-176 0 0,-1 0 58 0 0,1 0-22 0 0,-2-1 32 0 0,1 0-50 0 0,-3-1 128 0 0,-2 0-141 0 0,-2-1 97 0 0,-1 0-34 0 0,-1-1 9 0 0,1 0 55 0 0,-6-1-96 0 0,0 0 50 0 0,1 0-16 0 0,2 0-12 0 0,2 0-38 0 0,1 0 14 0 0,7-4-128 0 0,1-1 50 0 0,2-3 57 0 0,0 1 157 0 0,-1-1-44 0 0,-3-1 8 0 0,-1 1-103 0 0,-2-2-9 0 0,0 1 52 0 0,-2-1-27 0 0,0-1 5 0 0,-1 0-27 0 0,0-1 53 0 0,0-1-21 0 0,0 0 3 0 0,0-1 1 0 0,-1 0-39 0 0,-1-1 40 0 0,0 0-5 0 0,-1 0 2 0 0,-1 1-27 0 0,-1-1-67 0 0,-1 2 78 0 0,-2 1 57 0 0,-1-1-77 0 0,0 1 16 0 0,-2 1-29 0 0,0-2 104 0 0,0 2 10 0 0,1-2-134 0 0,-1 0 130 0 0,1-1-119 0 0,-3 0 141 0 0,1 0-46 0 0,0-1-86 0 0,0-2 131 0 0,-1 0-179 0 0,2-2 212 0 0,0 0-64 0 0,-1 0-39 0 0,1-2 50 0 0,-1 1 29 0 0,-2-1-83 0 0,-2 2 112 0 0,0-1-101 0 0,-1-1 60 0 0,-1 1-60 0 0,-2-1 30 0 0,-2 2-24 0 0,0 0 71 0 0,-1 0-90 0 0,1-2 99 0 0,-1-3-105 0 0,-1 2 18 0 0,0 0 35 0 0,-1-1-5 0 0,0-1-24 0 0,-5-7 65 0 0,-1-2-90 0 0,-2-2 14 0 0,-1 0 3 0 0,-2 1 1 0 0,-1 0-10 0 0,-1 2 8 0 0,-2 0-82 0 0,-2 0 56 0 0,-1 1-156 0 0,-2-1 90 0 0,-1 0-248 0 0,-3 0 97 0 0,-2 0-506 0 0,-3 2-35 0 0,-1 1-381 0 0,-2 2 214 0 0,-2 1-1365 0 0,0 2 562 0 0,-1 3-66 0 0,-2 3 11 0 0,-2 2 149 0 0,-1 1 83 0 0,1 0 103 0 0,-2 0 77 0 0,2 0 22 0 0,7 2-905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7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1352 2780 0 0,'-1'1'443'0'0,"0"-1"-354"0"0,1 0-1 0 0,0 1 1 0 0,0-1-1 0 0,0 0 1 0 0,0 0 0 0 0,0 1-1 0 0,-1-1 1 0 0,1 0-1 0 0,0 0 1 0 0,0 1 0 0 0,0-1-1 0 0,0 0 1 0 0,0 0-1 0 0,0 1 1 0 0,0-1-1 0 0,0 0 1 0 0,0 0 0 0 0,0 1-1 0 0,0-1 1 0 0,0 0-1 0 0,0 0 1 0 0,0 1 0 0 0,0-1-1 0 0,1 0 1 0 0,-1 0-1 0 0,0 1 1 0 0,0-1-1 0 0,0 0 1 0 0,0 0 0 0 0,1 1-1 0 0,9 0 1977 0 0,14-10-27 0 0,-9-6-1566 0 0,0-1 0 0 0,0 0 1 0 0,-2-1-1 0 0,0-1 0 0 0,18-31 0 0 0,41-102 898 0 0,-55 104-1064 0 0,-2-1 1 0 0,15-84 0 0 0,-18 75-77 0 0,34-227 379 0 0,-15 71-513 0 0,-23 156 184 0 0,-2 0 0 0 0,-3-89 0 0 0,-3 127-173 0 0,0 18-106 0 0,0 1 0 0 0,0-1 0 0 0,0 1 0 0 0,0 0 0 0 0,0-1 0 0 0,0 1 0 0 0,0 0 0 0 0,0-1 0 0 0,0 1 1 0 0,0-1-1 0 0,0 1 0 0 0,-1 0 0 0 0,1-1 0 0 0,0 1 0 0 0,0 0 0 0 0,0-1 0 0 0,0 1 0 0 0,-1 0 0 0 0,1 0 0 0 0,0-1 0 0 0,0 1 0 0 0,-1 0 0 0 0,1-1 0 0 0,0 1 0 0 0,0 0 1 0 0,-1 0-1 0 0,1 0 0 0 0,0-1 0 0 0,-1 1 0 0 0,1 0 0 0 0,-1 0 0 0 0,-12 2 13 0 0,-9 14 17 0 0,-39 45 166 0 0,3 3 1 0 0,-58 84-1 0 0,-5 6 200 0 0,96-123-243 0 0,-40 66 0 0 0,45-70 94 0 0,15-23-32 0 0,13-20-114 0 0,80-128-22 0 0,118-146 0 0 0,-190 267-116 0 0,-10 14 88 0 0,0 1 0 0 0,13-14 0 0 0,-17 20-46 0 0,-1 0 1 0 0,1 0-1 0 0,0 1 1 0 0,1-1-1 0 0,-1 1 0 0 0,0 0 1 0 0,0 0-1 0 0,1 0 0 0 0,-1 0 1 0 0,0 0-1 0 0,1 0 0 0 0,-1 0 1 0 0,1 1-1 0 0,-1-1 0 0 0,1 1 1 0 0,2 0-1 0 0,-4 0 7 0 0,20 5 17 0 0,91 59 58 0 0,121 61-5174 0 0,-214-117 3941 0 0,-1 1-1 0 0,0 1 1 0 0,-1 0 0 0 0,0 1-1 0 0,22 20 1 0 0,-25-19 341 0 0,-1-1 0 0 0,1-1 1 0 0,1 0-1 0 0,16 8 0 0 0,1-2-485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0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1 956 0 0,'0'0'11797'0'0,"-11"10"-11675"0"0,19 16-59 0 0,-2 1 0 0 0,5 38 0 0 0,-2-8-84 0 0,27 202 581 0 0,-35-241-561 0 0,0 1-6 0 0,6 35-1 0 0,12 98 256 0 0,-11-75-155 0 0,32 256 78 0 0,28 64-31 0 0,-27-188-163 0 0,-11-46 110 0 0,-11-34-107 0 0,-11-59 82 0 0,-7-63-58 0 0,4 28 72 0 0,0 43 0 0 0,-4-60-64 0 0,6 31 1 0 0,-3-29 51 0 0,1 33 1 0 0,2 153 175 0 0,-7-199-253 0 0,-1 1 0 0 0,0-1 0 0 0,0 0 0 0 0,-4 14 0 0 0,-4 19-25 0 0,-24 134-52 0 0,-2-15 113 0 0,26-120 29 0 0,6-30-52 0 0,1 1-1 0 0,-1 0 1 0 0,2 0 0 0 0,-2 16-1 0 0,2-9 41 0 0,-1 0-1 0 0,-8 30 0 0 0,0 2-112 0 0,4-14 126 0 0,2-10-24 0 0,0 1 1 0 0,1 25-1 0 0,-6 20-226 0 0,9-51 228 0 0,1-10-20 0 0,-1 0 0 0 0,0 0 0 0 0,-1 0-1 0 0,0 0 1 0 0,-1 0 0 0 0,-3 13 0 0 0,2-15-10 0 0,1 0 1 0 0,1 0-1 0 0,-1 0 1 0 0,1 0 0 0 0,1 11-1 0 0,-3 14-78 0 0,-3 29 107 0 0,3-49-35 0 0,1 0 0 0 0,-2 19 1 0 0,-1 10 87 0 0,2-6-70 0 0,-6 4 5 0 0,-4 46 0 0 0,-3 19-160 0 0,-17 64 54 0 0,-23 73-54 0 0,49-213 181 0 0,-26 83 98 0 0,-37 110-80 0 0,0-15 623 0 0,38-124 21 0 0,25-54-705 0 0,6-25 84 0 0,1 1-1 0 0,-1 0 1 0 0,-1 0 0 0 0,1-1 0 0 0,-1 1 0 0 0,-4 7 0 0 0,3-6 91 0 0,-1 4-48 0 0,2-4-105 0 0,1-2-20 0 0,-1 0-6 0 0,1-2 0 0 0,-3 4 152 0 0,-1 3-55 0 0,-7 12 932 0 0,4-22-1067 0 0,6-11 112 0 0,0 0-1 0 0,1 0 1 0 0,0-1-1 0 0,1 1 1 0 0,1-15-1 0 0,0-5-66 0 0,0 30 29 0 0,1 12-30 0 0,2 16 57 0 0,-4 67 1056 0 0,0-92-942 0 0,1 2 84 0 0,-1-3-246 0 0,0 0-1 0 0,0-1 0 0 0,0 1 0 0 0,0 0 0 0 0,1 0 0 0 0,-1 0 1 0 0,0 0-1 0 0,0-1 0 0 0,0 1 0 0 0,0 0 0 0 0,0 0 0 0 0,1 0 1 0 0,-1 0-1 0 0,0-1 0 0 0,0 1 0 0 0,0 0 0 0 0,1 0 0 0 0,-1 0 1 0 0,0 0-1 0 0,0 0 0 0 0,0 0 0 0 0,1 0 0 0 0,-1 0 0 0 0,0 0 1 0 0,0 0-1 0 0,1 0 0 0 0,-1 0 0 0 0,0 0 0 0 0,0 0 0 0 0,0 0 0 0 0,1 0 1 0 0,-1 0-1 0 0,0 0 0 0 0,0 0 0 0 0,0 0 0 0 0,1 0 0 0 0,-1 0 1 0 0,0 0-1 0 0,0 0 0 0 0,0 0 0 0 0,1 1 0 0 0,-1-1 0 0 0,0 0 1 0 0,0 0-1 0 0,0 0 0 0 0,1 0 0 0 0,-1 0 0 0 0,0 1 0 0 0,0-1 1 0 0,0 0-1 0 0,0 0 0 0 0,0 0 0 0 0,0 1 0 0 0,1-1 0 0 0,-1 0 1 0 0,0 0-1 0 0,0 0 0 0 0,0 1 0 0 0,0-1 0 0 0,0 0 0 0 0,0 0 1 0 0,0 0-1 0 0,0 1 0 0 0,0-1 0 0 0,0 0 0 0 0,0 0 0 0 0,0 1 1 0 0,0-1-1 0 0,0 0 0 0 0,10-13-84 0 0,0-1 1 0 0,0 0 0 0 0,-1-1-1 0 0,-1 0 1 0 0,9-23-1 0 0,-7 7-2437 0 0,-6 9-4550 0 0,1-37 0 0 0,-5 55 6787 0 0,1-8-954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36 1360 0 0,'11'-7'9004'0'0,"-3"2"-5521"0"0,-8 4-3411 0 0,0 0-1 0 0,0 0 1 0 0,0 0-1 0 0,0 1 1 0 0,0-1-1 0 0,0 0 1 0 0,-1 0-1 0 0,1 0 1 0 0,0 1-1 0 0,-1-1 1 0 0,1 0-1 0 0,0 0 0 0 0,-1 1 1 0 0,1-1-1 0 0,-1 0 1 0 0,1 1-1 0 0,-1-1 1 0 0,0 1-1 0 0,0-2 1 0 0,1 2-34 0 0,-1-1 0 0 0,1 1 0 0 0,0-1 0 0 0,-1 1 0 0 0,1-1 0 0 0,-1 1 0 0 0,1-1 0 0 0,0 1 0 0 0,-1 0 0 0 0,1-1 0 0 0,-1 1-1 0 0,0 0 1 0 0,1-1 0 0 0,-1 1 0 0 0,1 0 0 0 0,-1-1 0 0 0,1 1 0 0 0,-1 0 0 0 0,0 0 0 0 0,1 0 0 0 0,-1 0 0 0 0,0 0 0 0 0,1 0 0 0 0,-1 0 0 0 0,1 0 0 0 0,-1 0 0 0 0,0 0 0 0 0,1 0 0 0 0,-1 0 0 0 0,0 0 0 0 0,1 0 0 0 0,-1 0 0 0 0,1 1 0 0 0,-2-1 0 0 0,0 2-7 0 0,1-1-1 0 0,-1 1 1 0 0,1-1-1 0 0,-1 1 1 0 0,1 0 0 0 0,-1 0-1 0 0,1 0 1 0 0,0-1-1 0 0,0 1 1 0 0,-1 3 0 0 0,-3 7 20 0 0,0 0 1 0 0,-4 21 0 0 0,7-18 3 0 0,0 0 0 0 0,1 0 1 0 0,1 18-1 0 0,0-16 18 0 0,0-17-77 0 0,0 1 0 0 0,0 0-1 0 0,0 0 1 0 0,0 0-1 0 0,0 0 1 0 0,0 0 0 0 0,0 0-1 0 0,0 0 1 0 0,0 0-1 0 0,0-1 1 0 0,1 1 0 0 0,-1 0-1 0 0,0 0 1 0 0,0 0 0 0 0,1 0-1 0 0,-1-1 1 0 0,1 1-1 0 0,-1 0 1 0 0,1 0 0 0 0,-1-1-1 0 0,1 1 1 0 0,-1 0 0 0 0,1-1-1 0 0,0 1 1 0 0,1 1-1 0 0,-1-2 20 0 0,0 0-1 0 0,0 0 0 0 0,0 0 0 0 0,0 0 0 0 0,0 0 0 0 0,0-1 1 0 0,0 1-1 0 0,0 0 0 0 0,1 0 0 0 0,-1-1 0 0 0,0 1 0 0 0,0 0 0 0 0,0-1 1 0 0,-1 1-1 0 0,1-1 0 0 0,0 0 0 0 0,2-1 0 0 0,6-5 108 0 0,-1 0-1 0 0,1-1 0 0 0,6-9 0 0 0,-12 14-158 0 0,73-89 1425 0 0,-76 92-1378 0 0,0 0 0 0 0,0-1 0 0 0,0 1 0 0 0,1 0-1 0 0,-1 0 1 0 0,0 0 0 0 0,0-1 0 0 0,0 1 0 0 0,0 0 0 0 0,1 0 0 0 0,-1 0-1 0 0,0 0 1 0 0,0-1 0 0 0,0 1 0 0 0,1 0 0 0 0,-1 0 0 0 0,0 0 0 0 0,0 0-1 0 0,1 0 1 0 0,-1 0 0 0 0,0 0 0 0 0,0 0 0 0 0,1 0 0 0 0,-1 0 0 0 0,0 0-1 0 0,0 0 1 0 0,1 0 0 0 0,-1 0 0 0 0,0 0 0 0 0,0 0 0 0 0,1 0 0 0 0,-1 0 0 0 0,0 0-1 0 0,0 0 1 0 0,1 0 0 0 0,-1 0 0 0 0,1 1 0 0 0,6 9 19 0 0,1 16-262 0 0,-5-7-335 0 0,4 19-1326 0 0,2-19-3147 0 0,3-24-3912 0 0,-7-3 7521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1292 0 0,'4'9'5597'0'0,"-1"14"-4086"0"0,-1-9-477 0 0,44 244 7288 0 0,-42-233-9986 0 0,-9-51-11512 0 0,2 10 11860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2408 0 0,'-1'0'205'0'0,"1"0"-1"0"0,0-1 0 0 0,0 1 1 0 0,-1 0-1 0 0,1 0 0 0 0,0-1 1 0 0,0 1-1 0 0,-1 0 1 0 0,1-1-1 0 0,0 1 0 0 0,0 0 1 0 0,0 0-1 0 0,0-1 0 0 0,0 1 1 0 0,-1 0-1 0 0,1-1 0 0 0,0 1 1 0 0,0 0-1 0 0,0-1 1 0 0,0 1-1 0 0,0-1 0 0 0,0 1 1 0 0,0 0-1 0 0,0-1 0 0 0,0 1 1 0 0,0 0-1 0 0,1-1 1 0 0,-1 1-1 0 0,0 0 0 0 0,0-1 1 0 0,0 1-1 0 0,0-1 0 0 0,12-9 2349 0 0,16-4-1280 0 0,-27 14-1077 0 0,11-4 47 0 0,-1 1-1 0 0,1 0 1 0 0,0 1 0 0 0,0 0-1 0 0,15 0 1 0 0,9 1-8286 0 0,-27 8 5047 0 0,-6-4 1509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1100 0 0,'0'1'444'0'0,"0"1"0"0"0,0-1-1 0 0,1 1 1 0 0,-1-1 0 0 0,0 1 0 0 0,1-1 0 0 0,-1 1-1 0 0,0-1 1 0 0,1 0 0 0 0,0 1 0 0 0,-1-1 0 0 0,1 0-1 0 0,0 1 1 0 0,0-1 0 0 0,0 0 0 0 0,0 0 0 0 0,0 0-1 0 0,0 0 1 0 0,0 0 0 0 0,1 1 0 0 0,1 0-188 0 0,-1 0 0 0 0,1-1 1 0 0,0 0-1 0 0,0 1 0 0 0,0-1 1 0 0,0 0-1 0 0,0 0 0 0 0,0-1 1 0 0,4 2-1 0 0,0-2-576 0 0,1 1 0 0 0,0-1 1 0 0,0 0-1 0 0,0 0 0 0 0,-1-1 0 0 0,15-3 0 0 0,-6-1-1013 0 0,30-10-4582 0 0,-35 9 4631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2740 0 0,'8'-2'5506'0'0,"12"1"-2799"0"0,17 1-817 0 0,-23 0-1765 0 0,0 0 1 0 0,0-1 0 0 0,-1 0-1 0 0,17-4 1 0 0,-22 4-903 0 0,7-2-4439 0 0,-15 3 5090 0 0,0 0 0 0 0,0 0-1 0 0,1 0 1 0 0,-1 0 0 0 0,0 0 0 0 0,0 0 0 0 0,1 0 0 0 0,-1 0 0 0 0,0-1 0 0 0,0 1 0 0 0,0 0-1 0 0,1 0 1 0 0,-1 0 0 0 0,0 0 0 0 0,0 0 0 0 0,0-1 0 0 0,1 1 0 0 0,-1 0 0 0 0,0 0 0 0 0,0 0-1 0 0,0-1 1 0 0,0 1 0 0 0,1 0 0 0 0,-1 0 0 0 0,0 0 0 0 0,0-1 0 0 0,0 1 0 0 0,0 0 0 0 0,0 0 0 0 0,0-1-1 0 0,0 1 1 0 0,0 0 0 0 0,0 0 0 0 0,0-1 0 0 0,0 1 0 0 0,0 0 0 0 0,0 0 0 0 0,0-1 0 0 0,-1-1-1154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1816 0 0,'-3'22'4755'0'0,"9"18"-2529"0"0,-4-28-1762 0 0,3 24 408 0 0,9 74-183 0 0,-11-35-9178 0 0,-3-63 7144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1324 0 0,'4'-1'8391'0'0,"4"-1"-4518"0"0,35-9-2568 0 0,0-1-364 0 0,16-5-1433 0 0,-24 0-4359 0 0,-27 5-2193 0 0,-7 10 5645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2024 0 0,'-3'27'4581'0'0,"7"21"-2126"0"0,4 14-1054 0 0,10 61-749 0 0,-11-111-2623 0 0,-7-12 1572 0 0,0 0 200 0 0,1 1 0 0 0,-1-1 0 0 0,0 0 0 0 0,0 0 0 0 0,1 0 0 0 0,-1 0 0 0 0,0 0 0 0 0,0 0 0 0 0,1 0 0 0 0,-1 0 0 0 0,0 1 0 0 0,1-1 0 0 0,-1 0 0 0 0,0 0 0 0 0,0 0 0 0 0,1-1 0 0 0,-1 1 0 0 0,0 0 0 0 0,1 0 0 0 0,-1 0 0 0 0,0 0 0 0 0,0 0 0 0 0,1 0 0 0 0,-1 0 0 0 0,0 0-1 0 0,1 0 1 0 0,-1-1 0 0 0,0 1 0 0 0,0 0 0 0 0,1-1-199 0 0,9-7-812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1644 0 0,'3'6'671'0'0,"1"1"0"0"0,-2 0 0 0 0,1 0 0 0 0,-1 0 0 0 0,0 0 0 0 0,0 0 0 0 0,-1 0 0 0 0,1 10 0 0 0,0 64 2397 0 0,-3-53-1870 0 0,0-5-218 0 0,-5 33 0 0 0,3-39-670 0 0,0 1 632 0 0,2-13-18 0 0,0-14-446 0 0,1-2-420 0 0,-1-18-45 0 0,2-1 0 0 0,1 1 0 0 0,11-57 1 0 0,-12 79 8 0 0,1-6-3 0 0,0 13 41 0 0,2 6 71 0 0,10 26 350 0 0,9 35 0 0 0,4 11 850 0 0,-27-78-1291 0 0,0 1 0 0 0,0-1 0 0 0,0 1 0 0 0,0-1 0 0 0,1 1 0 0 0,-1-1-1 0 0,0 1 1 0 0,0-1 0 0 0,1 0 0 0 0,-1 1 0 0 0,0-1 0 0 0,0 1 0 0 0,1-1 0 0 0,-1 0 0 0 0,0 1 0 0 0,1-1-1 0 0,-1 0 1 0 0,1 1 0 0 0,-1-1 0 0 0,0 0 0 0 0,1 0 0 0 0,-1 1 0 0 0,1-1 0 0 0,-1 0 0 0 0,1 0 0 0 0,-1 0 0 0 0,1 0-1 0 0,-1 1 1 0 0,1-1 0 0 0,-1 0 0 0 0,1 0 0 0 0,0 0 0 0 0,0-1-10 0 0,0 1 0 0 0,0-1 0 0 0,0 1 0 0 0,0-1 0 0 0,0 0 0 0 0,0 0-1 0 0,0 1 1 0 0,0-1 0 0 0,0 0 0 0 0,-1 0 0 0 0,1 0 0 0 0,0 0 0 0 0,0-1 0 0 0,18-35 254 0 0,-4-12-206 0 0,-2-1-1 0 0,8-66 1 0 0,-18 100-218 0 0,2-31-2918 0 0,-7 69-10366 0 0,3-15 11939 0 0,-1 0-88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4:19.0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1148 353 1780 0 0,'22'0'2662'0'0,"-22"-3"-1949"0"0,0 2-683 0 0,0 0 1 0 0,0 1-1 0 0,0-1 0 0 0,0 0 1 0 0,0 1-1 0 0,0-1 0 0 0,0 0 0 0 0,1 1 1 0 0,-1-1-1 0 0,0 0 0 0 0,0 1 1 0 0,0-1-1 0 0,1 1 0 0 0,-1-1 0 0 0,0 0 1 0 0,1 1-1 0 0,-1-1 0 0 0,1 1 1 0 0,-1-1-1 0 0,1 1 0 0 0,-1-1 0 0 0,1 1 1 0 0,-1-1-1 0 0,1 1 0 0 0,-1-1 1 0 0,1 1-1 0 0,-1 0 0 0 0,1-1 1 0 0,0 1-1 0 0,-1 0 0 0 0,1 0 0 0 0,0 0 1 0 0,-1-1-1 0 0,1 1 0 0 0,0 0 1 0 0,-1 0-1 0 0,1 0 0 0 0,0 0 0 0 0,-1 0 1 0 0,1 0-1 0 0,1 0 0 0 0,2 0 552 0 0,0-7-64 0 0,11-26-37 0 0,-14 31-439 0 0,-1 0-1 0 0,0 0 1 0 0,0 0-1 0 0,0 0 1 0 0,0 0-1 0 0,0 0 1 0 0,0 0-1 0 0,0 0 1 0 0,-1 0-1 0 0,1 0 1 0 0,-1 0-1 0 0,1 0 1 0 0,-1 0-1 0 0,0 0 1 0 0,0 0 0 0 0,0 1-1 0 0,0-1 1 0 0,0 0-1 0 0,0 1 1 0 0,0-1-1 0 0,-1 0 1 0 0,1 1-1 0 0,-1-1 1 0 0,1 1-1 0 0,-1 0 1 0 0,-2-2-1 0 0,-1-2 103 0 0,-15-13 113 0 0,-1 0 0 0 0,0 1 1 0 0,-2 1-1 0 0,0 1 0 0 0,0 1 1 0 0,-2 2-1 0 0,-30-13 0 0 0,-6 3 267 0 0,-121-29 0 0 0,120 40-261 0 0,-1 2 1 0 0,-1 3-1 0 0,-72 3 0 0 0,114 4-201 0 0,1 0 0 0 0,0 2 0 0 0,-35 8 0 0 0,53-10-56 0 0,-18 4 50 0 0,0 2 0 0 0,0 0 1 0 0,0 1-1 0 0,1 1 0 0 0,0 1 0 0 0,-20 13 1 0 0,30-17-35 0 0,0 1-1 0 0,1 1 1 0 0,0-1 0 0 0,0 2 0 0 0,1-1-1 0 0,0 1 1 0 0,0 0 0 0 0,1 1 0 0 0,0 0-1 0 0,1 0 1 0 0,0 0 0 0 0,-5 13 0 0 0,9-19-9 0 0,0 1 1 0 0,1 0 0 0 0,-1 0 0 0 0,1 0 0 0 0,0 0 0 0 0,0 0-1 0 0,0 0 1 0 0,1 0 0 0 0,0 1 0 0 0,0-1 0 0 0,0 0 0 0 0,1 0-1 0 0,0 0 1 0 0,0 0 0 0 0,2 7 0 0 0,4 5 31 0 0,1 1 0 0 0,1-1 0 0 0,1-1 0 0 0,0 1 0 0 0,1-2 0 0 0,1 1 0 0 0,1-2 0 0 0,0 0 0 0 0,16 15 0 0 0,12 3 203 0 0,0-1 1 0 0,90 49-1 0 0,103 33 461 0 0,-156-76-427 0 0,203 86 252 0 0,-16-7 148 0 0,-219-93-590 0 0,-18-9-109 0 0,45 16 0 0 0,-69-28-880 0 0,-3-1 598 0 0,1-1 0 0 0,-1 0 0 0 0,1 1 0 0 0,-1-1-1 0 0,1 0 1 0 0,-1 0 0 0 0,1 0 0 0 0,-1 0 0 0 0,1 0 0 0 0,-1 0 0 0 0,1-1 0 0 0,-1 1-1 0 0,1 0 1 0 0,-1-1 0 0 0,0 1 0 0 0,1-1 0 0 0,2-1-299 0 0,20-31-5692 0 0,-2-8 3445 0 0,-15 22 1420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87 1452 0 0,'0'1'381'0'0,"0"-1"1"0"0,0 1-1 0 0,0-1 1 0 0,1 1-1 0 0,-1-1 0 0 0,0 1 1 0 0,1-1-1 0 0,-1 1 0 0 0,1-1 1 0 0,-1 1-1 0 0,0-1 0 0 0,1 1 1 0 0,-1-1-1 0 0,1 1 0 0 0,-1-1 1 0 0,1 0-1 0 0,-1 1 0 0 0,1-1 1 0 0,0 0-1 0 0,-1 0 1 0 0,1 1-1 0 0,-1-1 0 0 0,1 0 1 0 0,0 0-1 0 0,0 0-218 0 0,0-1 1 0 0,-1 0-1 0 0,1 1 1 0 0,-1-1-1 0 0,1 0 1 0 0,0 1-1 0 0,-1-1 0 0 0,1 0 1 0 0,-1 0-1 0 0,0 1 1 0 0,1-1-1 0 0,-1 0 1 0 0,0 0-1 0 0,1 0 1 0 0,-1 0-1 0 0,0 0 0 0 0,0 0 1 0 0,0-1-1 0 0,1-6 162 0 0,0 0-1 0 0,-1 1 0 0 0,-1-14 1 0 0,0-1 39 0 0,1 22-353 0 0,0-1 0 0 0,0 1-1 0 0,0-1 1 0 0,0 1 0 0 0,0-1 0 0 0,0 1 0 0 0,0-1 0 0 0,0 1 0 0 0,0-1-1 0 0,0 1 1 0 0,0-1 0 0 0,0 1 0 0 0,0-1 0 0 0,0 1 0 0 0,-1-1 0 0 0,1 1-1 0 0,0-1 1 0 0,0 1 0 0 0,-1-1 0 0 0,1 1 0 0 0,0 0 0 0 0,-1-1 0 0 0,1 1 0 0 0,0-1-1 0 0,-1 1 1 0 0,1 0 0 0 0,0-1 0 0 0,-1 1 0 0 0,1 0 0 0 0,-1 0 0 0 0,1-1-1 0 0,-1 1 1 0 0,1 0 0 0 0,-2 0 0 0 0,2 0 13 0 0,-1 0 0 0 0,0 0-1 0 0,0 0 1 0 0,1 1 0 0 0,-1-1 0 0 0,0 0-1 0 0,1 1 1 0 0,-1-1 0 0 0,0 1 0 0 0,1-1-1 0 0,-1 1 1 0 0,1-1 0 0 0,-1 1 0 0 0,1-1 0 0 0,-1 1-1 0 0,1-1 1 0 0,-1 1 0 0 0,1 0 0 0 0,-1-1-1 0 0,1 1 1 0 0,0 0 0 0 0,-1 0 0 0 0,1 0 0 0 0,-7 16 227 0 0,0 0 1 0 0,2 1 0 0 0,0 0-1 0 0,1 0 1 0 0,1 0 0 0 0,0 0-1 0 0,1 24 1 0 0,5-38-144 0 0,4-8-27 0 0,5-6 57 0 0,16-22 248 0 0,-22 25-283 0 0,0-1-1 0 0,1 1 0 0 0,0-1 1 0 0,14-10-1 0 0,-20 18-141 0 0,0-1 1 0 0,-1 1 0 0 0,1 0-1 0 0,0 0 1 0 0,0-1 0 0 0,0 1-1 0 0,-1 0 1 0 0,1 0 0 0 0,0 0-1 0 0,0 0 1 0 0,0 0-1 0 0,-1 0 1 0 0,1 1 0 0 0,0-1-1 0 0,0 0 1 0 0,0 0 0 0 0,-1 0-1 0 0,1 1 1 0 0,0-1 0 0 0,0 0-1 0 0,-1 1 1 0 0,1-1-1 0 0,1 1 1 0 0,20 17-2796 0 0,1-2-2272 0 0,-18-14 4159 0 0,-1-1 1 0 0,1 0-1 0 0,0 0 0 0 0,0 0 0 0 0,-1-1 0 0 0,1 1 1 0 0,5-1-1 0 0,-4 0-240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3272 0 0,'-10'3'6298'0'0,"15"0"-2742"0"0,19 1-818 0 0,-5-5-1942 0 0,1-1 0 0 0,31-8 1 0 0,-7 1 90 0 0,-36 8-703 0 0,1-1-1 0 0,-1 0 1 0 0,1 0-1 0 0,-1-1 1 0 0,0-1 0 0 0,0 1-1 0 0,12-8 1 0 0,-19 10-161 0 0,-1 1 1 0 0,1 0 0 0 0,-1 0 0 0 0,1-1 0 0 0,-1 1 0 0 0,1 0 0 0 0,-1-1 0 0 0,0 1 0 0 0,1-1 0 0 0,-1 1 0 0 0,1-1 0 0 0,-1 1 0 0 0,0 0 0 0 0,0-1 0 0 0,1 1 0 0 0,-1-1-1 0 0,0 1 1 0 0,0-1 0 0 0,0 1 0 0 0,1-1 0 0 0,-1 0 0 0 0,0 1 0 0 0,0-1 0 0 0,0 1 0 0 0,0-1 0 0 0,0 1 0 0 0,0-1 0 0 0,0 1 0 0 0,0-1 0 0 0,0 0 0 0 0,-1 0 0 0 0,1 0-7 0 0,-1 0 0 0 0,0 0 1 0 0,0-1-1 0 0,0 1 0 0 0,0 0 1 0 0,0 0-1 0 0,0 0 1 0 0,0 0-1 0 0,0 1 0 0 0,0-1 1 0 0,-3-1-1 0 0,-36-14 95 0 0,12 10 11 0 0,28 6-119 0 0,0 0 0 0 0,0 0 1 0 0,0 1-1 0 0,0-1 1 0 0,0 0-1 0 0,0 0 1 0 0,0 0-1 0 0,0 0 0 0 0,0 0 1 0 0,0 0-1 0 0,0 0 1 0 0,0 0-1 0 0,0 0 0 0 0,0 0 1 0 0,0 0-1 0 0,0 0 1 0 0,0 0-1 0 0,17 4 43 0 0,-4-2-24 0 0,1 0 54 0 0,1 1-1 0 0,-1 0 1 0 0,0 1-1 0 0,-1 0 1 0 0,19 9 0 0 0,-31-13-86 0 0,-1 1 0 0 0,1-1 0 0 0,-1 1 1 0 0,1-1-1 0 0,-1 0 0 0 0,1 1 0 0 0,-1-1 1 0 0,0 1-1 0 0,1-1 0 0 0,-1 1 0 0 0,1-1 1 0 0,-1 1-1 0 0,0 0 0 0 0,0-1 0 0 0,1 1 1 0 0,-1-1-1 0 0,0 1 0 0 0,0 0 0 0 0,0-1 1 0 0,0 1-1 0 0,1 0 0 0 0,-1-1 0 0 0,0 1 1 0 0,0 0-1 0 0,0-1 0 0 0,0 1 0 0 0,-1-1 1 0 0,1 1-1 0 0,0 0 0 0 0,0-1 0 0 0,0 1 0 0 0,0 0 1 0 0,-1-1-1 0 0,1 1 0 0 0,0-1 0 0 0,-1 1 1 0 0,1-1-1 0 0,0 1 0 0 0,-1-1 0 0 0,1 1 1 0 0,-1-1-1 0 0,0 2 0 0 0,-24 23-2022 0 0,20-20 176 0 0,31-6-14309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1712 0 0,'2'-13'2638'0'0,"-1"13"-2625"0"0,0-3 507 0 0,1 0 0 0 0,-1 1 0 0 0,0-1 0 0 0,0 0 0 0 0,0 0-1 0 0,0 0 1 0 0,0 1 0 0 0,0-1 0 0 0,0-4 507 0 0,12 34 1662 0 0,-7-5-1865 0 0,-1-1-1 0 0,0 1 1 0 0,1 33 0 0 0,-1 68 1744 0 0,-5-77-1839 0 0,0 49-1446 0 0,0-94 651 0 0,0 0 1 0 0,0 0-1 0 0,0-1 1 0 0,0 1-1 0 0,0 0 1 0 0,0 0-1 0 0,0 0 0 0 0,-1 0 1 0 0,1 0-1 0 0,0-1 1 0 0,-1 1-1 0 0,1 0 0 0 0,0 0 1 0 0,-2 1-1 0 0,-3 7-2191 0 0,4-28-10139 0 0,1 8 11052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1248 0 0,'-1'-1'439'0'0,"0"-1"-1"0"0,0 1 0 0 0,1 0 1 0 0,-1 0-1 0 0,0 0 0 0 0,1-1 1 0 0,-1 1-1 0 0,1 0 1 0 0,-1-1-1 0 0,1 1 0 0 0,-1-1 1 0 0,1 1-1 0 0,0 0 1 0 0,0-1-1 0 0,0 1 0 0 0,0-1 1 0 0,0-2-1 0 0,0 1-66 0 0,1 0 0 0 0,0 0 0 0 0,-1 0 0 0 0,1 0-1 0 0,0 0 1 0 0,1 0 0 0 0,-1 1 0 0 0,3-5 0 0 0,-3 4-246 0 0,1 1-1 0 0,-1-1 1 0 0,1 1 0 0 0,0 0 0 0 0,0-1 0 0 0,0 1 0 0 0,0 0-1 0 0,0 0 1 0 0,1 1 0 0 0,-1-1 0 0 0,0 0 0 0 0,1 1 0 0 0,0-1 0 0 0,-1 1-1 0 0,1 0 1 0 0,0 0 0 0 0,0 0 0 0 0,-1 0 0 0 0,6 0 0 0 0,-4 1-45 0 0,1 1 0 0 0,0 0 0 0 0,0 0 0 0 0,-1 0 0 0 0,1 1 0 0 0,0-1 0 0 0,-1 1 0 0 0,0 0 0 0 0,1 1 0 0 0,-1-1 0 0 0,0 1 0 0 0,7 5 0 0 0,-8-5-7 0 0,0-1 1 0 0,0 1-1 0 0,0 0 0 0 0,-1-1 0 0 0,1 1 0 0 0,-1 1 0 0 0,0-1 0 0 0,0 0 1 0 0,0 0-1 0 0,0 1 0 0 0,0-1 0 0 0,-1 1 0 0 0,0-1 0 0 0,1 1 0 0 0,-1 0 1 0 0,-1 0-1 0 0,2 6 0 0 0,-3-5-22 0 0,0-1 0 0 0,0 1 0 0 0,0 0 1 0 0,-1 0-1 0 0,0-1 0 0 0,0 1 0 0 0,0-1 0 0 0,0 0 1 0 0,-1 1-1 0 0,1-1 0 0 0,-1 0 0 0 0,-6 6 0 0 0,-1 1 48 0 0,1-1-1 0 0,-2 0 1 0 0,-14 11 0 0 0,14-15-15 0 0,10-5-68 0 0,-1 0-1 0 0,0-1 0 0 0,1 1 0 0 0,-1 0 0 0 0,1 0 0 0 0,0 0 1 0 0,-1 0-1 0 0,1 0 0 0 0,0 1 0 0 0,0-1 0 0 0,0 0 1 0 0,-2 3-1 0 0,3-4 172 0 0,27 14 676 0 0,-12-8-1097 0 0,41 14 1407 0 0,-37-14-3840 0 0,0-1-3496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1556 0 0,'1'0'513'0'0,"1"0"1"0"0,-1-1-1 0 0,0 1 0 0 0,1-1 0 0 0,-1 1 1 0 0,1-1-1 0 0,-1 0 0 0 0,0 1 0 0 0,1-1 1 0 0,-1 0-1 0 0,0 0 0 0 0,0 0 0 0 0,0 0 1 0 0,0 0-1 0 0,0 0 0 0 0,0 0 0 0 0,0 0 1 0 0,0-1-1 0 0,1-1 0 0 0,-1-1-76 0 0,0 1 0 0 0,0-1-1 0 0,-1 0 1 0 0,1 0-1 0 0,-1 1 1 0 0,0-8 0 0 0,0 6-150 0 0,-1 6-278 0 0,1-1-1 0 0,0 0 1 0 0,0 0 0 0 0,0 1 0 0 0,0-1 0 0 0,-1 0-1 0 0,1 0 1 0 0,0 0 0 0 0,0 0 0 0 0,-1 1 0 0 0,1-1-1 0 0,0 0 1 0 0,0 0 0 0 0,-1 0 0 0 0,1 0 0 0 0,0 0-1 0 0,-1 0 1 0 0,1 0 0 0 0,0 0 0 0 0,0 0 0 0 0,-1 0-1 0 0,1 0 1 0 0,0 0 0 0 0,0 0 0 0 0,-1 0 0 0 0,1 0-1 0 0,0 0 1 0 0,-1 0 0 0 0,1 0 0 0 0,0 0 0 0 0,0 0-1 0 0,-1 0 1 0 0,1 0 0 0 0,0-1 0 0 0,0 1 0 0 0,-1 0-1 0 0,1 0 1 0 0,0 0 0 0 0,0 0 0 0 0,-1-1 0 0 0,1 1-1 0 0,0 0 1 0 0,0 0 0 0 0,0 0 0 0 0,0-1 0 0 0,-1 1-1 0 0,1 0 1 0 0,0 0 0 0 0,0-1 0 0 0,0 1 0 0 0,0 0-1 0 0,0-1 1 0 0,0 1 0 0 0,0 0 0 0 0,0 0 0 0 0,0-1-1 0 0,0 1 1 0 0,0 0 0 0 0,0-1 0 0 0,0 1 0 0 0,0 0-1 0 0,0 0 1 0 0,0-1 0 0 0,0 1 0 0 0,0 0 0 0 0,0 0-1 0 0,0-1 1 0 0,0 1 0 0 0,1-1 0 0 0,-15 19 457 0 0,10-10-225 0 0,0 1 0 0 0,1 0 0 0 0,0 0-1 0 0,0 0 1 0 0,1 0 0 0 0,0 0-1 0 0,0 18 1 0 0,2-27-227 0 0,0 1 0 0 0,0-1-1 0 0,1 0 1 0 0,-1 1 0 0 0,0-1 0 0 0,0 0 0 0 0,0 1-1 0 0,1-1 1 0 0,-1 0 0 0 0,0 0 0 0 0,0 1 0 0 0,1-1 0 0 0,-1 0-1 0 0,0 0 1 0 0,1 1 0 0 0,-1-1 0 0 0,0 0 0 0 0,1 0-1 0 0,-1 0 1 0 0,0 0 0 0 0,1 0 0 0 0,-1 1 0 0 0,0-1-1 0 0,1 0 1 0 0,-1 0 0 0 0,1 0 0 0 0,-1 0 0 0 0,0 0 0 0 0,1 0-1 0 0,-1 0 1 0 0,0 0 0 0 0,1 0 0 0 0,-1-1 0 0 0,1 1-1 0 0,-1 0 1 0 0,0 0 0 0 0,1 0 0 0 0,-1 0 0 0 0,0 0-1 0 0,1-1 1 0 0,-1 1 0 0 0,0 0 0 0 0,0 0 0 0 0,1-1 0 0 0,23-9 453 0 0,-19 7-249 0 0,6-2-90 0 0,12-5 749 0 0,-8 7-5897 0 0,1-3-5539 0 0,-8 1 9121 0 0,0-2 26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 0 0,'4'-1'5181'0'0,"-4"1"-5082"0"0,7 9 1647 0 0,2 10-766 0 0,11 41 2171 0 0,-4 1 1 0 0,17 116-1 0 0,-30-151-3680 0 0,1 31 0 0 0,-9-76-10012 0 0,-6-28 4972 0 0,10 35 4341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1808 0 0,'-1'-5'4702'0'0,"1"4"-4576"0"0,0 1 0 0 0,0 0 1 0 0,0-1-1 0 0,0 1 0 0 0,0 0 0 0 0,0-1 1 0 0,0 1-1 0 0,0 0 0 0 0,0-1 0 0 0,0 1 1 0 0,0 0-1 0 0,0 0 0 0 0,0-1 0 0 0,0 1 1 0 0,0 0-1 0 0,0-1 0 0 0,1 1 0 0 0,-1 0 1 0 0,0 0-1 0 0,0-1 0 0 0,0 1 0 0 0,1 0 1 0 0,-1 0-1 0 0,0-1 0 0 0,0 1 0 0 0,0 0 1 0 0,1 0-1 0 0,-1-1 0 0 0,0 1 0 0 0,0 0 1 0 0,1 0-1 0 0,-1 0 0 0 0,0 0 0 0 0,1 0 1 0 0,-1 0-1 0 0,0-1 0 0 0,1 1 0 0 0,-1 0 1 0 0,0 0-1 0 0,0 0 0 0 0,1 0 0 0 0,-1 0 1 0 0,0 0-1 0 0,1 0 0 0 0,-1 0 0 0 0,0 0 1 0 0,1 0-1 0 0,21-5 1313 0 0,-1 0 0 0 0,34-3 1 0 0,12 4-6609 0 0,-66 4 4877 0 0,0 1 0 0 0,-1-1 0 0 0,1 0 0 0 0,0 0 1 0 0,-1 0-1 0 0,1 1 0 0 0,0-1 0 0 0,-1 0 0 0 0,1 1 0 0 0,0-1 0 0 0,-1 0 0 0 0,1 1 0 0 0,-1-1 0 0 0,1 1 1 0 0,-1-1-1 0 0,1 1 0 0 0,-1-1 0 0 0,1 1 0 0 0,-1-1 0 0 0,0 1 0 0 0,1 0 0 0 0,-1-1 0 0 0,0 1 0 0 0,1 0 1 0 0,-1-1-1 0 0,0 1 0 0 0,0 0 0 0 0,1-1 0 0 0,-1 1 0 0 0,0 0 0 0 0,0 1 0 0 0,0 1-998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1932 0 0,'0'0'363'0'0,"0"1"-1"0"0,-1-1 0 0 0,1 1 1 0 0,0 0-1 0 0,0-1 0 0 0,0 1 1 0 0,0 0-1 0 0,0-1 0 0 0,0 1 0 0 0,0 0 1 0 0,0-1-1 0 0,0 1 0 0 0,0-1 1 0 0,0 1-1 0 0,0 0 0 0 0,0-1 1 0 0,0 1-1 0 0,1 0 0 0 0,-1-1 1 0 0,0 1-1 0 0,0-1 0 0 0,1 1 1 0 0,0 0-1 0 0,13 6 3873 0 0,26-5-2820 0 0,-31-3-1326 0 0,-3 1-577 0 0,-1-1 1 0 0,1 0 0 0 0,0 0-1 0 0,9-4 1 0 0,22-9-5480 0 0,-34 13 5231 0 0,16-6-3794 0 0,-14 5 3073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1564 0 0,'1'3'10724'0'0,"17"-1"-7619"0"0,28-3-2036 0 0,-36 0-961 0 0,67-12 898 0 0,-69 11-1414 0 0,0 0-1 0 0,0 0 0 0 0,0-1 0 0 0,-1 0 0 0 0,1 0 0 0 0,-1-1 0 0 0,10-6 0 0 0,-5-4-4060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1044 0 0,'-6'10'2158'0'0,"1"0"0"0"0,0 0 0 0 0,-7 20 0 0 0,6-8-2962 0 0,5 0-4842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4:19.5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70 684 1448 0 0,'-19'-47'2280'0'0,"10"27"-1384"0"0,1 0 1 0 0,0-1-1 0 0,2 0 0 0 0,0-1 1 0 0,2 1-1 0 0,-3-34 1 0 0,6 43-579 0 0,0 7-185 0 0,1 1 0 0 0,0 0 0 0 0,0-1-1 0 0,0 1 1 0 0,0-1 0 0 0,1 1-1 0 0,0 0 1 0 0,0-1 0 0 0,0 1-1 0 0,2-4 1 0 0,6-11 71 0 0,1 0 0 0 0,1 1 0 0 0,0 1 0 0 0,1-1 0 0 0,2 2 0 0 0,-1 0-1 0 0,2 1 1 0 0,0 0 0 0 0,1 1 0 0 0,0 1 0 0 0,1 0 0 0 0,25-14 0 0 0,155-73 903 0 0,-166 88-968 0 0,0 1 0 0 0,1 1-1 0 0,0 1 1 0 0,40-4 0 0 0,-7 5 136 0 0,68-1 1 0 0,-111 9-205 0 0,-1 0 0 0 0,0 1 1 0 0,1 1-1 0 0,-1 1 0 0 0,0 0 1 0 0,0 2-1 0 0,-1 1 0 0 0,24 9 1 0 0,-27-9-4 0 0,-1 0 0 0 0,0 1 0 0 0,0 1 0 0 0,-1 1 0 0 0,0 0 0 0 0,-1 1 0 0 0,0 0 0 0 0,-1 1 0 0 0,0 1 0 0 0,0 0 0 0 0,-1 1 1 0 0,-1 0-1 0 0,0 1 0 0 0,-1 0 0 0 0,0 1 0 0 0,-1 0 0 0 0,-1 0 0 0 0,0 1 0 0 0,-2 0 0 0 0,1 0 0 0 0,-2 1 0 0 0,0 0 0 0 0,-1-1 1 0 0,-1 2-1 0 0,-1-1 0 0 0,1 32 0 0 0,-3-40-33 0 0,-1 0 1 0 0,0-1 0 0 0,0 1-1 0 0,-1-1 1 0 0,0 1-1 0 0,-1-1 1 0 0,0 0-1 0 0,-5 11 1 0 0,3-7 7 0 0,-10 21 85 0 0,-1-1-1 0 0,-1 0 0 0 0,-2-2 1 0 0,-1 0-1 0 0,-33 37 1 0 0,-128 115 347 0 0,137-141-374 0 0,-226 186 191 0 0,111-100-429 0 0,128-101-56 0 0,-48 43-839 0 0,57-48-1047 0 0,-26 20-1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2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1128 0 0,'-4'-5'16706'0'0,"4"7"-16708"0"0,0 1 0 0 0,0 0 0 0 0,0-1 0 0 0,1 1-1 0 0,-1-1 1 0 0,1 1 0 0 0,0-1 0 0 0,0 1 0 0 0,0-1 0 0 0,2 4 0 0 0,0 3 71 0 0,31 79 698 0 0,-13-35 112 0 0,-17-35-344 0 0,-2-7-3880 0 0,14-23-9703 0 0,-9 5 11744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2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2440 0 0,'-3'-4'4378'0'0,"3"9"-913"0"0,0-3-3492 0 0,-1 36 1129 0 0,-2 0 0 0 0,-1-1 1 0 0,-2 0-1 0 0,-11 42 0 0 0,4-24 193 0 0,-27 97 1560 0 0,38-149-2603 0 0,2-5-177 0 0,1-14-265 0 0,4-20-190 0 0,44-153-544 0 0,-48 186 932 0 0,3-11 18 0 0,0 0 1 0 0,12-26-1 0 0,-16 40-21 0 0,1 3-13 0 0,6 8 123 0 0,-1 2 0 0 0,-1-1 0 0 0,0 0 0 0 0,-1 1-1 0 0,5 20 1 0 0,9 74 803 0 0,-13-71-547 0 0,1 7 1840 0 0,6-61-1798 0 0,10-35-496 0 0,-2-1-1 0 0,24-101 1 0 0,-24 75-2294 0 0,-20 65-690 0 0,0 5-1234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1424 0 0,'17'2'8844'0'0,"2"0"-3882"0"0,44-3-2928 0 0,-20-1-605 0 0,19-2-502 0 0,-57 3-1250 0 0,0 0 0 0 0,0 0 0 0 0,0 0 0 0 0,0-1 0 0 0,0 0 0 0 0,0 0 0 0 0,0 0 0 0 0,-1 0 0 0 0,8-6-1 0 0,-5-1-3274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2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1924 0 0,'-10'0'9036'0'0,"10"1"-8811"0"0,-6 15 2949 0 0,3 27-2899 0 0,3-38 578 0 0,-2 108 1661 0 0,2-73-6470 0 0,-1-37 3168 0 0,0 1 1 0 0,0-1-1 0 0,-1 0 1 0 0,1 0 0 0 0,-1 0-1 0 0,0 0 1 0 0,0 0-1 0 0,0-1 1 0 0,0 1-1 0 0,-1 0 1 0 0,1-1 0 0 0,-1 0-1 0 0,-3 3 1 0 0,5-4 644 0 0,-6 6-1159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6T11:19:2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 1324 0 0,'11'-1'9744'0'0,"-6"0"-6633"0"0,-8-1-2917 0 0,1-1-1 0 0,-1 1 1 0 0,0-1-1 0 0,0 1 1 0 0,-1 0-1 0 0,1 1 0 0 0,-7-4 1 0 0,9 5-194 0 0,-1-1 1 0 0,1 1 0 0 0,-1 0-1 0 0,0 0 1 0 0,1 0 0 0 0,-1 0-1 0 0,1 0 1 0 0,-1 0 0 0 0,0 0-1 0 0,1 0 1 0 0,-1 1-1 0 0,1-1 1 0 0,-1 1 0 0 0,1-1-1 0 0,-1 1 1 0 0,1 0 0 0 0,-1-1-1 0 0,1 1 1 0 0,-1 0-1 0 0,-1 1 1 0 0,-3 3-6 0 0,-1 0 1 0 0,1 0-1 0 0,0 0 0 0 0,0 0 1 0 0,1 1-1 0 0,-1 0 0 0 0,1 0 1 0 0,1 1-1 0 0,-1-1 0 0 0,1 1 1 0 0,0 0-1 0 0,1 0 0 0 0,-1 1 1 0 0,2-1-1 0 0,-1 1 0 0 0,-1 8 1 0 0,4-16-12 0 0,1 20 51 0 0,0-19-17 0 0,0-1 1 0 0,0 1-1 0 0,0 0 0 0 0,0-1 1 0 0,0 1-1 0 0,0 0 0 0 0,0-1 0 0 0,0 1 1 0 0,1-1-1 0 0,-1 0 0 0 0,0 1 1 0 0,0-1-1 0 0,0 0 0 0 0,1 0 0 0 0,-1 0 1 0 0,0 0-1 0 0,0 0 0 0 0,1 0 1 0 0,-1 0-1 0 0,2-1 0 0 0,2 0 13 0 0,-1 0 0 0 0,0 0 0 0 0,1-1 1 0 0,-1 0-1 0 0,8-4 0 0 0,1-3 10 0 0,1 0 0 0 0,16-16 0 0 0,-19 13-17 0 0,-9 9-12 0 0,0 1 0 0 0,1-1 0 0 0,-1 0 0 0 0,1 1 1 0 0,-1 0-1 0 0,1-1 0 0 0,0 1 0 0 0,0 0 0 0 0,0 1 1 0 0,0-1-1 0 0,0 0 0 0 0,4-1 0 0 0,-7 3 136 0 0,16 22 427 0 0,-7-5-130 0 0,-2 0-1 0 0,1 1 1 0 0,-2-1-1 0 0,7 34 1 0 0,7 16 55 0 0,-20-67-477 0 0,4 13 284 0 0,-1 4-8097 0 0,-8-3-669 0 0,-4-4 7578 0 0,3-5-513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3T21:38:06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 1260 0 0,'0'-24'4725'0'0,"-1"30"-3905"0"0,0-1-663 0 0,0 1 0 0 0,1-1 0 0 0,0 1-1 0 0,0-1 1 0 0,0 1 0 0 0,0-1 0 0 0,1 1 0 0 0,2 9 0 0 0,17 50 992 0 0,-7-24-519 0 0,151 693 5067 0 0,-72-238-3568 0 0,-87-466-1884 0 0,-5-23-72 0 0,-3-19-35 0 0,-54-194 169 0 0,30 114-221 0 0,-26-141-1 0 0,41 124 29 0 0,-1-182 0 0 0,14 267-138 0 0,1 0 1 0 0,1 0 0 0 0,11-46 0 0 0,-13 66 20 0 0,4-15-8 0 0,0 0 0 0 0,1 1 0 0 0,0 0 0 0 0,15-29 0 0 0,-19 43 9 0 0,0 0 1 0 0,1 0 0 0 0,-1 1-1 0 0,1-1 1 0 0,-1 1 0 0 0,1-1-1 0 0,0 1 1 0 0,0 0 0 0 0,1 0-1 0 0,-1 0 1 0 0,1 0 0 0 0,-1 1-1 0 0,1-1 1 0 0,0 1 0 0 0,0 0-1 0 0,0 1 1 0 0,0-1-1 0 0,0 1 1 0 0,0-1 0 0 0,0 1-1 0 0,1 0 1 0 0,5 0 0 0 0,-2 5 29 0 0,-3-1-34 0 0,-1 1 0 0 0,0-1 0 0 0,0 1 1 0 0,-1 0-1 0 0,1 0 0 0 0,-1 0 0 0 0,0 1 1 0 0,0 0-1 0 0,0-1 0 0 0,0 1 0 0 0,-1 0 0 0 0,0 0 1 0 0,0 0-1 0 0,3 9 0 0 0,-2 10 7 0 0,0 1-1 0 0,-1-1 1 0 0,-2 1-1 0 0,0-1 1 0 0,-2 1 0 0 0,0-1-1 0 0,-9 42 1 0 0,-4-4 62 0 0,-38 105-1 0 0,-36 45 145 0 0,34-86-105 0 0,41-87-164 0 0,14-37-21 0 0,3-2 84 0 0,1 0 1 0 0,0 1 0 0 0,0-1 0 0 0,0-1 0 0 0,0 1 0 0 0,0-1 0 0 0,0 0 0 0 0,0 1 0 0 0,0-2 0 0 0,0 1 0 0 0,-1-1 0 0 0,7-2 0 0 0,67-37 35 0 0,2 4 0 0 0,136-42 0 0 0,-175 69 48 0 0,67-6-1 0 0,-102 15-74 0 0,-1 1 0 0 0,1 0 0 0 0,0 0 0 0 0,-1 0 0 0 0,1 0-1 0 0,0 1 1 0 0,-1 0 0 0 0,1 0 0 0 0,-1 0 0 0 0,1 1 0 0 0,-1 0 0 0 0,8 4-1 0 0,-4-3 15 0 0,-5-1-4 0 0,1 0 0 0 0,-1 0 0 0 0,0 0 0 0 0,0 0 0 0 0,0 1 0 0 0,0-1 0 0 0,0 1 0 0 0,0 0 0 0 0,-1 0 0 0 0,1 0 0 0 0,-1 0 0 0 0,0 0 0 0 0,0 0 0 0 0,3 7 0 0 0,-2-4 20 0 0,-1 1 0 0 0,-1-1-1 0 0,1 0 1 0 0,-1 1 0 0 0,0-1-1 0 0,0 1 1 0 0,0-1 0 0 0,-1 8 0 0 0,-2 7 54 0 0,0-1 1 0 0,-1 0-1 0 0,-1 0 1 0 0,-7 22-1 0 0,10-40-91 0 0,-9 32 138 0 0,-2-1 1 0 0,-1-1-1 0 0,-2 0 1 0 0,-33 54-1 0 0,-86 100 336 0 0,105-149-493 0 0,-2-1-1 0 0,-1-1 1 0 0,-2-2 0 0 0,-1-1 0 0 0,-65 44 0 0 0,80-66-773 0 0,19-14-66 0 0,0 0 632 0 0,1 1-1 0 0,1-1 0 0 0,-1 0 1 0 0,0 0-1 0 0,1 0 0 0 0,0 1 1 0 0,0-1-1 0 0,0 1 0 0 0,0-1 1 0 0,0 0-1 0 0,1 1 0 0 0,0 0 1 0 0,-1-1-1 0 0,1 1 0 0 0,0 0 1 0 0,1 0-1 0 0,2-3 0 0 0,-4 4 201 0 0,76-104-6733 0 0,-66 94 5657 0 0,0 0-1 0 0,1 0 1 0 0,0 1-1 0 0,1 1 1 0 0,26-18-1 0 0,-13 15-320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3T21:38:06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1333 1336 0 0,'3'0'496'0'0,"0"0"0"0"0,0 0 1 0 0,0-1-1 0 0,0 0 0 0 0,0 1 0 0 0,0-1 0 0 0,0 0 0 0 0,0-1 0 0 0,-1 1 1 0 0,1 0-1 0 0,0-1 0 0 0,-1 0 0 0 0,1 0 0 0 0,-1 1 0 0 0,0-1 1 0 0,4-4-1 0 0,2-4-216 0 0,-1 1 1 0 0,0-1 0 0 0,6-12-1 0 0,6-8 588 0 0,-5 8-602 0 0,-1 0-1 0 0,-1-1 0 0 0,-1 0 1 0 0,-1-1-1 0 0,-1 0 1 0 0,0-1-1 0 0,-2 0 1 0 0,-1 0-1 0 0,-1 0 1 0 0,-1-1-1 0 0,-1 0 1 0 0,-1-51-1 0 0,-2 71-202 0 0,0 0-1 0 0,-1 0 1 0 0,0 1-1 0 0,0-1 1 0 0,-1 0-1 0 0,0 1 1 0 0,1-1-1 0 0,-2 1 1 0 0,1-1-1 0 0,-1 1 1 0 0,1 0-1 0 0,-1 0 1 0 0,-1 0-1 0 0,1 1 1 0 0,-1-1-1 0 0,-6-6 1 0 0,9 10-40 0 0,0 0 0 0 0,0 1 0 0 0,1-1 0 0 0,-1 0 0 0 0,0 1 0 0 0,0-1 0 0 0,0 1 0 0 0,0-1 0 0 0,0 1 0 0 0,0 0 0 0 0,0-1 0 0 0,0 1 0 0 0,0 0 0 0 0,0 0 0 0 0,0 0 0 0 0,0 0 0 0 0,0 0-1 0 0,0 0 1 0 0,0 0 0 0 0,0 0 0 0 0,0 0 0 0 0,0 0 0 0 0,0 1 0 0 0,0-1 0 0 0,0 0 0 0 0,0 1 0 0 0,0-1 0 0 0,0 1 0 0 0,0-1 0 0 0,0 1 0 0 0,0-1 0 0 0,0 1 0 0 0,1 0 0 0 0,-1 0 0 0 0,0-1 0 0 0,0 1 0 0 0,1 0 0 0 0,-1 0 0 0 0,0 0 0 0 0,1 0 0 0 0,-1 0 0 0 0,0 1 0 0 0,-3 4 28 0 0,1 0 0 0 0,0 0 0 0 0,0 1 0 0 0,0-1 0 0 0,-2 11 0 0 0,-2 14 97 0 0,2 1-1 0 0,1 0 1 0 0,2 0-1 0 0,1 53 1 0 0,1-66-99 0 0,0-3-22 0 0,1 0-1 0 0,0 0 1 0 0,1 0 0 0 0,0 0-1 0 0,1 0 1 0 0,10 29-1 0 0,0-2 58 0 0,-7-22-22 0 0,0 0 0 0 0,2 0 0 0 0,0-1-1 0 0,22 37 1 0 0,-27-51-57 0 0,1 0 0 0 0,0 0 0 0 0,1-1 0 0 0,0 1-1 0 0,-1-1 1 0 0,1 0 0 0 0,1 0 0 0 0,-1-1-1 0 0,1 0 1 0 0,0 0 0 0 0,0 0 0 0 0,0-1 0 0 0,0 0-1 0 0,0 0 1 0 0,1-1 0 0 0,-1 1 0 0 0,1-2 0 0 0,12 3-1 0 0,-9-2-40 0 0,-8-1 28 0 0,0 0-1 0 0,1-1 1 0 0,-1 1-1 0 0,0-1 1 0 0,0 0 0 0 0,1 0-1 0 0,-1 0 1 0 0,0 0 0 0 0,1 0-1 0 0,-1 0 1 0 0,0-1-1 0 0,0 1 1 0 0,0-1 0 0 0,1 0-1 0 0,-1 0 1 0 0,0 1-1 0 0,3-3 1 0 0,10-7-45 0 0,1 0 0 0 0,-1-1-1 0 0,-1-1 1 0 0,1-1 0 0 0,-2 0 0 0 0,0-1 0 0 0,-1 0-1 0 0,0-1 1 0 0,10-17 0 0 0,13-26-343 0 0,35-78-1 0 0,-8 14 37 0 0,-41 80 173 0 0,-14 27 76 0 0,0 1-1 0 0,15-23 1 0 0,-19 35 113 0 0,-1 0-1 0 0,1-1 1 0 0,-1 1 0 0 0,1 0 0 0 0,0 0 0 0 0,0 1 0 0 0,0-1-1 0 0,0 1 1 0 0,0-1 0 0 0,0 1 0 0 0,0 0 0 0 0,0 0 0 0 0,1 0-1 0 0,-1 1 1 0 0,5-1 0 0 0,55-1 511 0 0,-44 3-445 0 0,-13-1-33 0 0,0 1 0 0 0,0 0 0 0 0,0 0 0 0 0,0 0 0 0 0,0 1 1 0 0,7 3-1 0 0,-7-2 23 0 0,1-1 1 0 0,-1 0 0 0 0,0 0-1 0 0,1-1 1 0 0,-1 0 0 0 0,10 0 0 0 0,-14-1-41 0 0,0 0 1 0 0,1-1 0 0 0,-1 1 0 0 0,0-1-1 0 0,1 1 1 0 0,-1-1 0 0 0,0 0 0 0 0,0 0-1 0 0,0 0 1 0 0,0-1 0 0 0,0 1-1 0 0,0 0 1 0 0,0-1 0 0 0,0 1 0 0 0,-1-1-1 0 0,1 0 1 0 0,0 1 0 0 0,-1-1 0 0 0,1 0-1 0 0,-1 0 1 0 0,0 0 0 0 0,0-1 0 0 0,1 1-1 0 0,-1 0 1 0 0,-1 0 0 0 0,1-1-1 0 0,0 1 1 0 0,0-4 0 0 0,3-9 2 0 0,-1 0 0 0 0,0 0 1 0 0,0-24-1 0 0,-1 18 113 0 0,-1-2-122 0 0,-1-1-1 0 0,-2 1 1 0 0,0-1-1 0 0,-1 1 1 0 0,-1-1-1 0 0,-1 1 1 0 0,-8-24-1 0 0,3 10 66 0 0,-12-41 54 0 0,-2 0 0 0 0,-4 2 1 0 0,-63-123-1 0 0,84 181 52 0 0,6 15-97 0 0,0-1-1 0 0,0 1 0 0 0,0 0 0 0 0,-1 0 1 0 0,1-1-1 0 0,-1 1 0 0 0,0 0 0 0 0,-4-5 241 0 0,6 56-29 0 0,3 0 0 0 0,12 65-1 0 0,118 473 1213 0 0,-26-221-1321 0 0,-54-202-911 0 0,-21-54-330 0 0,-24-69 288 0 0,-5-14 68 0 0,-1 25-2951 0 0,-6-46 2723 0 0,2-3 817 0 0,0-1-50 0 0,1 0 0 0 0,0 1 0 0 0,0-1 0 0 0,-1-1 0 0 0,1 1 0 0 0,-1 0 0 0 0,1 0 1 0 0,-1 0-1 0 0,1-1 0 0 0,-1 1 0 0 0,1-1 0 0 0,-1 1 0 0 0,1-1 0 0 0,-1 0 0 0 0,0 0 0 0 0,1 0 0 0 0,-1 1 0 0 0,1-2 0 0 0,-1 1 0 0 0,0 0 0 0 0,1 0 0 0 0,-1 0 0 0 0,1-1 0 0 0,-1 1 0 0 0,0-1 0 0 0,-1-1 0 0 0,-131-70-6617 0 0,102 54 5461 0 0,-4-2-267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3T21:38:06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150 243 1120 0 0,'-18'-2'741'0'0,"-9"-2"1424"0"0,-30 0 0 0 0,53 4-1857 0 0,1 0-1 0 0,-1 0 0 0 0,0 0 0 0 0,1-1 1 0 0,-1 0-1 0 0,1 0 0 0 0,-1 0 1 0 0,1 0-1 0 0,-1 0 0 0 0,1-1 1 0 0,-6-2-1 0 0,28-12 2777 0 0,138-73 889 0 0,-123 73-3279 0 0,1 2 0 0 0,52-14 0 0 0,-85 27-672 0 0,33-6-133 0 0,0 0 0 0 0,1 3 1 0 0,0 1-1 0 0,50 3 0 0 0,-52 0-1151 0 0,-22 1 871 0 0,1 0 0 0 0,-1 1 0 0 0,21 5 0 0 0,-21-4-634 0 0,1-1 1 0 0,-1 1-1 0 0,22-1 1 0 0,-27-2 489 0 0,0-1 0 0 0,0 0 0 0 0,0 0 1 0 0,0 0-1 0 0,0-1 0 0 0,0 0 0 0 0,0-1 1 0 0,0 0-1 0 0,8-5 0 0 0,9-3-754 0 0,-2-1-218 0 0,-6 0 33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3T21:38:06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48 2040 0 0,'13'25'1802'0'0,"-1"1"1"0"0,15 50-1 0 0,21 60 2221 0 0,-36-107-2980 0 0,1 0 0 0 0,24 42 0 0 0,-34-67-875 0 0,0 1 0 0 0,0-1 0 0 0,0 0 0 0 0,7 8 0 0 0,-9-11-121 0 0,0-1 0 0 0,0 1 0 0 0,0 0-1 0 0,0 0 1 0 0,0 0 0 0 0,0-1 0 0 0,0 1 0 0 0,0 0 0 0 0,0-1-1 0 0,0 1 1 0 0,1-1 0 0 0,-1 0 0 0 0,0 1 0 0 0,0-1 0 0 0,0 0 0 0 0,1 0-1 0 0,-1 0 1 0 0,0 0 0 0 0,0 0 0 0 0,1 0 0 0 0,-1 0 0 0 0,0 0-1 0 0,0 0 1 0 0,0-1 0 0 0,1 1 0 0 0,-1-1 0 0 0,0 1 0 0 0,2-1 0 0 0,3-4-43 0 0,0 0 0 0 0,0 0 1 0 0,0-1-1 0 0,-1 1 0 0 0,1-1 1 0 0,-1-1-1 0 0,-1 1 1 0 0,1-1-1 0 0,-1 1 0 0 0,0-1 1 0 0,0-1-1 0 0,-1 1 1 0 0,0-1-1 0 0,0 1 0 0 0,-1-1 1 0 0,0 0-1 0 0,2-12 1 0 0,1-15-9 0 0,-2 0 0 0 0,0-63 1 0 0,-3 89-11 0 0,0 5 19 0 0,0 0 0 0 0,0 0 1 0 0,-1 0-1 0 0,1 0 0 0 0,-1 0 1 0 0,0 1-1 0 0,0-1 1 0 0,0 0-1 0 0,-1 0 0 0 0,1 1 1 0 0,-1-1-1 0 0,1 1 0 0 0,-4-5 1 0 0,-12-26 79 0 0,14 26 11 0 0,-1 0-1 0 0,0 0 1 0 0,0 1-1 0 0,-6-8 1 0 0,8 12-47 0 0,0 1 1 0 0,0 0 0 0 0,1-1-1 0 0,-1 1 1 0 0,-1 0-1 0 0,1 0 1 0 0,0 1 0 0 0,0-1-1 0 0,-1 0 1 0 0,1 1 0 0 0,0-1-1 0 0,-1 1 1 0 0,0 0-1 0 0,1 0 1 0 0,-6-1 0 0 0,4 2-25 0 0,-1 0 1 0 0,1 0 0 0 0,-1 1 0 0 0,1-1 0 0 0,0 1 0 0 0,0 0-1 0 0,-1 1 1 0 0,1-1 0 0 0,0 1 0 0 0,0 0 0 0 0,0 0 0 0 0,0 0-1 0 0,0 1 1 0 0,1-1 0 0 0,-7 6 0 0 0,6-5-3 0 0,-15 14-197 0 0,0 0 1 0 0,1 2 0 0 0,1 0 0 0 0,-18 26-1 0 0,6-8-777 0 0,20-25 63 0 0,2 1 1 0 0,-1 1-1 0 0,1-1 0 0 0,1 1 0 0 0,-5 16 1 0 0,10-28 540 0 0,1-1 1 0 0,-1 1-1 0 0,1-1 1 0 0,0 1-1 0 0,0 0 1 0 0,0-1-1 0 0,-1 1 0 0 0,1 0 1 0 0,1-1-1 0 0,-1 1 1 0 0,0 0-1 0 0,0-1 1 0 0,0 1-1 0 0,1-1 1 0 0,-1 1-1 0 0,1 0 1 0 0,-1-1-1 0 0,1 1 1 0 0,0-1-1 0 0,0 0 0 0 0,-1 1 1 0 0,3 1-1 0 0,5 6-4 0 0,5 0-1179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3T21:38:06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41 908 0 0,'-11'-5'1715'0'0,"-1"0"0"0"0,1 0 0 0 0,-1 1 0 0 0,-13-2 0 0 0,24 6-1654 0 0,1 0 0 0 0,-1 1 0 0 0,1-1 0 0 0,0 0 0 0 0,-1 1 0 0 0,1-1 0 0 0,-1 1 0 0 0,1-1 0 0 0,0 0-1 0 0,0 1 1 0 0,-1-1 0 0 0,1 1 0 0 0,0-1 0 0 0,0 1 0 0 0,-1-1 0 0 0,1 1 0 0 0,0-1 0 0 0,0 1 0 0 0,0-1 0 0 0,0 1 0 0 0,0-1 0 0 0,0 1 0 0 0,0 0 0 0 0,0-1 0 0 0,0 1 0 0 0,0-1 0 0 0,0 1 0 0 0,0-1 0 0 0,0 1 0 0 0,0-1 0 0 0,1 2 0 0 0,2 24 251 0 0,-3-24-186 0 0,7 59 724 0 0,30 92 204 0 0,-14-65-591 0 0,55 178 1437 0 0,-56-196-941 0 0,-17-56-463 0 0,-3-11-231 0 0,-1 0-1 0 0,0 0 1 0 0,0 0-1 0 0,0 0 1 0 0,-1 0-1 0 0,1 0 0 0 0,0 6 1 0 0,-16-26 1571 0 0,2-11-1552 0 0,2 0 1 0 0,0-1-1 0 0,2 0 1 0 0,1 0-1 0 0,1-1 1 0 0,1 0-1 0 0,2-1 0 0 0,0 1 1 0 0,2-34-1 0 0,1 30 44 0 0,0 24-262 0 0,0 0 0 0 0,1 1-1 0 0,1-1 1 0 0,-1 0-1 0 0,2 0 1 0 0,2-13 0 0 0,3-2 80 0 0,2 1 0 0 0,16-34 0 0 0,-19 45-115 0 0,1 1 0 0 0,0 0 0 0 0,1 1 0 0 0,0-1 0 0 0,0 2-1 0 0,19-19 1 0 0,-17 20-196 0 0,1 1 0 0 0,0 1-1 0 0,0 0 1 0 0,0 1 0 0 0,0 0-1 0 0,1 0 1 0 0,0 2 0 0 0,0-1-1 0 0,13-1 1 0 0,-6 2-1689 0 0,0 1 1 0 0,38 0-1 0 0,-51 3 1448 0 0,-1 1 0 0 0,1 0-1 0 0,-1 1 1 0 0,1-1-1 0 0,-1 1 1 0 0,0 0 0 0 0,1 1-1 0 0,-1-1 1 0 0,0 1-1 0 0,-1 0 1 0 0,1 0 0 0 0,0 1-1 0 0,-1-1 1 0 0,0 1-1 0 0,5 5 1 0 0,10 13-2807 0 0,32 44 0 0 0,-15-18 199 0 0,-17-30 1594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4:22.1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84 359 1036 0 0,'-13'19'6406'0'0,"-14"23"-5378"0"0,5-15-353 0 0,18-24-536 0 0,1 0 0 0 0,0 0-1 0 0,1 1 1 0 0,-1-1 0 0 0,-4 8 0 0 0,7-10-130 0 0,1-1 1 0 0,-1 0-1 0 0,0 1 1 0 0,1-1-1 0 0,-1 0 1 0 0,0 0-1 0 0,1 1 1 0 0,-1-1 0 0 0,0 0-1 0 0,1 0 1 0 0,-1 1-1 0 0,0-1 1 0 0,1 0-1 0 0,-1 0 1 0 0,1 0-1 0 0,-1 0 1 0 0,0 0-1 0 0,1 0 1 0 0,-1 0 0 0 0,1 0-1 0 0,-1 0 1 0 0,0 0-1 0 0,1 0 1 0 0,-1 0-1 0 0,1 0 1 0 0,-1 0-1 0 0,0 0 1 0 0,2 0-1 0 0,16-2-1 0 0,12-7-24 0 0,32-14 0 0 0,22-7-6 0 0,-82 29 31 0 0,0 1 0 0 0,0-1 1 0 0,0 1-1 0 0,-1-1 1 0 0,1 1-1 0 0,0 0 1 0 0,0 0-1 0 0,0-1 1 0 0,0 1-1 0 0,0 1 1 0 0,2-1-1 0 0,-4 0-2 0 0,1 0 1 0 0,-1 1 0 0 0,0-1-1 0 0,0 0 1 0 0,0 0-1 0 0,0 0 1 0 0,1 1-1 0 0,-1-1 1 0 0,0 0-1 0 0,0 0 1 0 0,0 1-1 0 0,0-1 1 0 0,0 0-1 0 0,0 0 1 0 0,0 1-1 0 0,0-1 1 0 0,0 0 0 0 0,0 1-1 0 0,0-1 1 0 0,0 0-1 0 0,0 0 1 0 0,0 1-1 0 0,0-1 1 0 0,0 0-1 0 0,0 0 1 0 0,0 1-1 0 0,0-1 1 0 0,0 0-1 0 0,-1 1 1 0 0,-8 17 165 0 0,-10 8 41 0 0,0-2 0 0 0,-40 40 0 0 0,-57 40 395 0 0,116-104-609 0 0,-1 0 1 0 0,1 1-1 0 0,0-1 0 0 0,-1 0 0 0 0,1 0 1 0 0,-1 1-1 0 0,1-1 0 0 0,-1 0 1 0 0,1 1-1 0 0,0-1 0 0 0,-1 1 0 0 0,1-1 1 0 0,0 0-1 0 0,0 1 0 0 0,-1-1 0 0 0,1 1 1 0 0,0-1-1 0 0,0 1 0 0 0,-1-1 1 0 0,1 1-1 0 0,0-1 0 0 0,0 1 0 0 0,0-1 1 0 0,0 1-1 0 0,0-1 0 0 0,0 1 0 0 0,0-1 1 0 0,0 1-1 0 0,0-1 0 0 0,0 1 1 0 0,0-1-1 0 0,0 1 0 0 0,1 0-2 0 0,0-1-1 0 0,0 1 1 0 0,0-1-1 0 0,0 1 1 0 0,0-1-1 0 0,0 0 1 0 0,0 0-1 0 0,0 1 1 0 0,0-1 0 0 0,0 0-1 0 0,1 0 1 0 0,-1 0-1 0 0,0 0 1 0 0,0 0-1 0 0,0 0 1 0 0,2-1-1 0 0,29-6-40 0 0,-1-1-1 0 0,0-1 0 0 0,37-17 0 0 0,-45 17 28 0 0,15-6-38 0 0,123-51-116 0 0,-72 30 279 0 0,-97 48 63 0 0,-31 20 85 0 0,-1-3-1 0 0,-59 33 1 0 0,-28 20 258 0 0,120-76-466 0 0,2-4-30 0 0,1 1 0 0 0,-1 0 0 0 0,1 1 0 0 0,0-1 0 0 0,0 1 0 0 0,0 0 0 0 0,1 0 0 0 0,-6 8 0 0 0,22-11-151 0 0,12-4 68 0 0,-1-2 0 0 0,1 0 1 0 0,41-16-1 0 0,-24 7 21 0 0,184-66-264 0 0,-142 48 238 0 0,-76 29 67 0 0,20-8-6 0 0,41-9 1 0 0,-68 20 15 0 0,-1 0-1 0 0,0 0 1 0 0,1 0 0 0 0,-1-1 0 0 0,0 1 0 0 0,0 0-1 0 0,1 0 1 0 0,-1 0 0 0 0,0 0 0 0 0,1 0 0 0 0,-1 0 0 0 0,0 0-1 0 0,1 0 1 0 0,-1 0 0 0 0,0 0 0 0 0,1 0 0 0 0,-1 1-1 0 0,0-1 1 0 0,1 0 0 0 0,-1 0 0 0 0,0 0 0 0 0,1 0-1 0 0,-1 0 1 0 0,0 1 0 0 0,0-1 0 0 0,1 0 0 0 0,-1 0-1 0 0,0 0 1 0 0,0 1 0 0 0,1-1 0 0 0,-1 0 0 0 0,0 0-1 0 0,0 1 1 0 0,-2 11 96 0 0,-12 12-6 0 0,-23 11 168 0 0,-1-2 0 0 0,-1-1 0 0 0,-45 27 1 0 0,-50 41 174 0 0,113-83-327 0 0,13-12-84 0 0,0 1 0 0 0,0 0 0 0 0,1 1 0 0 0,0 0-1 0 0,1 0 1 0 0,-1 1 0 0 0,-5 9 0 0 0,12-17-29 0 0,0 0 0 0 0,-1 0 1 0 0,1 0-1 0 0,0 1 0 0 0,0-1 0 0 0,0 0 0 0 0,0 0 0 0 0,0 0 0 0 0,0 1 1 0 0,0-1-1 0 0,0 0 0 0 0,0 0 0 0 0,0 0 0 0 0,0 1 0 0 0,0-1 1 0 0,0 0-1 0 0,0 0 0 0 0,0 0 0 0 0,0 1 0 0 0,0-1 0 0 0,0 0 1 0 0,0 0-1 0 0,0 0 0 0 0,0 1 0 0 0,0-1 0 0 0,0 0 0 0 0,0 0 1 0 0,0 0-1 0 0,1 1 0 0 0,-1-1 0 0 0,0 0 0 0 0,0 0 0 0 0,0 0 1 0 0,0 0-1 0 0,0 0 0 0 0,1 1 0 0 0,-1-1 0 0 0,0 0 0 0 0,0 0 1 0 0,0 0-1 0 0,1 0 0 0 0,11 1-1 0 0,18-6-36 0 0,-28 4 36 0 0,70-18-187 0 0,0-4 1 0 0,124-58-1 0 0,-118 43 116 0 0,210-94-199 0 0,-249 119 279 0 0,-39 13-7 0 0,1 1 0 0 0,-1-1 0 0 0,0 0 0 0 0,0 0 0 0 0,0 0-1 0 0,0 0 1 0 0,0 0 0 0 0,1 0 0 0 0,-1 0 0 0 0,0 0 0 0 0,0 0 0 0 0,0 1 0 0 0,0-1 0 0 0,0 0 0 0 0,0 0 0 0 0,1 0 0 0 0,-1 0 0 0 0,0 0 0 0 0,0 1 0 0 0,0-1 0 0 0,0 0 0 0 0,0 0 0 0 0,0 0 0 0 0,0 0 0 0 0,0 0 0 0 0,0 1 0 0 0,0-1 0 0 0,0 0 0 0 0,0 0 0 0 0,0 0 0 0 0,0 0 0 0 0,0 1 0 0 0,0-1 0 0 0,0 0 0 0 0,0 0 0 0 0,0 0 0 0 0,0 0 0 0 0,0 1 0 0 0,0-1 0 0 0,0 0 0 0 0,0 0 0 0 0,0 0 0 0 0,-1 0 0 0 0,1 1 0 0 0,0-1 0 0 0,0 0 0 0 0,0 0 0 0 0,0 0 0 0 0,0 0 0 0 0,0 0 0 0 0,0 0 0 0 0,-1 0 0 0 0,1 1 0 0 0,0-1 0 0 0,-7 11 73 0 0,-49 42 523 0 0,-119 89 1 0 0,30-28-85 0 0,142-112-516 0 0,0 0 0 0 0,0 1 0 0 0,1 0 0 0 0,-1 0 0 0 0,1 0 0 0 0,0 0 0 0 0,-1 0 0 0 0,-1 4 0 0 0,4-6 55 0 0,1 0-56 0 0,0-1 0 0 0,1 1 0 0 0,-1-1 0 0 0,0 0 0 0 0,0 0 0 0 0,1 1 0 0 0,-1-1 0 0 0,1 0 0 0 0,-1 0 0 0 0,0 0 1 0 0,1-1-1 0 0,-1 1 0 0 0,2-1 0 0 0,-1 1-5 0 0,15-4-25 0 0,-1-1-1 0 0,1-1 1 0 0,-2 0 0 0 0,1-1-1 0 0,-1-1 1 0 0,21-13-1 0 0,4-2-52 0 0,41-20-108 0 0,13-8-50 0 0,156-62 1 0 0,-224 108 275 0 0,-25 5-29 0 0,-1 0 0 0 0,0 0 0 0 0,0 0 0 0 0,1 0 1 0 0,-1 0-1 0 0,0 0 0 0 0,0 0 0 0 0,1 0 0 0 0,-1 0 0 0 0,0 0 0 0 0,0 0 0 0 0,1 0 0 0 0,-1 0 0 0 0,0 0 1 0 0,0 0-1 0 0,1 1 0 0 0,-1-1 0 0 0,0 0 0 0 0,0 0 0 0 0,0 0 0 0 0,1 0 0 0 0,-1 0 0 0 0,0 1 0 0 0,0-1 1 0 0,0 0-1 0 0,0 0 0 0 0,1 0 0 0 0,-1 1 0 0 0,0-1 0 0 0,0 0 0 0 0,0 0 0 0 0,0 1 0 0 0,-8 12 71 0 0,-120 116 328 0 0,64-67-152 0 0,57-55-248 0 0,-20 19 67 0 0,1 1 0 0 0,2 1 0 0 0,-24 35 0 0 0,47-62-70 0 0,0 1 0 0 0,0-1 0 0 0,0 0 0 0 0,0 1 0 0 0,0-1 0 0 0,1 1 0 0 0,-1-1 0 0 0,1 1 0 0 0,-1-1 0 0 0,1 1 0 0 0,-1 2 0 0 0,1-3 19 0 0,6-1-44 0 0,8 0-9 0 0,-1-1 1 0 0,0-1-1 0 0,1 0 0 0 0,-1 0 1 0 0,0-1-1 0 0,0-1 1 0 0,-1 0-1 0 0,21-10 0 0 0,104-62-284 0 0,-74 39 100 0 0,-13 9 104 0 0,205-109 27 0 0,-243 132 189 0 0,-14 6-46 0 0,-21 10-2 0 0,-135 74 375 0 0,-70 31 129 0 0,179-93-395 0 0,23-10 35 0 0,-49 16 0 0 0,81-43-224 0 0,3 4 22 0 0,0 0-1 0 0,1 0 1 0 0,0 1 0 0 0,0 1 0 0 0,1 0-1 0 0,0 0 1 0 0,17-9 0 0 0,20-15-51 0 0,111-84-21 0 0,-126 90 11 0 0,43-36-29 0 0,-68 55 112 0 0,-1-1 0 0 0,0 0 1 0 0,0 0-1 0 0,0-1 0 0 0,-1 0 0 0 0,8-17 1 0 0,-13 25-15 0 0,-1 1 1 0 0,1-1 0 0 0,-1 0-1 0 0,0 1 1 0 0,0-1 0 0 0,1 0 0 0 0,-1 0-1 0 0,0 1 1 0 0,0-1 0 0 0,0 0 0 0 0,0 0-1 0 0,0 1 1 0 0,1-1 0 0 0,-2 0 0 0 0,1 0-1 0 0,0 0 1 0 0,0 1 0 0 0,0-1 0 0 0,0 0-1 0 0,0 0 1 0 0,-1 1 0 0 0,1-1 0 0 0,0 0-1 0 0,-1 0 1 0 0,1 1 0 0 0,-1-2 0 0 0,0 2 4 0 0,0-1 0 0 0,0 0 1 0 0,0 0-1 0 0,0 1 0 0 0,-1-1 0 0 0,1 1 1 0 0,0-1-1 0 0,0 1 0 0 0,-1-1 1 0 0,1 1-1 0 0,0 0 0 0 0,0 0 1 0 0,-1-1-1 0 0,-1 1 0 0 0,-6 0 39 0 0,-1 1 0 0 0,1 0-1 0 0,-14 2 1 0 0,18-2-39 0 0,-319 70 461 0 0,196-42-376 0 0,76-15-130 0 0,52-14 33 0 0,0 0 1 0 0,1-1 0 0 0,-1 1-1 0 0,0 0 1 0 0,0 0-1 0 0,1-1 1 0 0,-1 1-1 0 0,0 0 1 0 0,0-1 0 0 0,0 1-1 0 0,1 0 1 0 0,-1-1-1 0 0,0 1 1 0 0,0 0-1 0 0,0-1 1 0 0,0 1-1 0 0,0 0 1 0 0,0-1 0 0 0,0 1-1 0 0,0-1 1 0 0,0 1-1 0 0,0 0 1 0 0,0-1-1 0 0,0 1 1 0 0,0 0-1 0 0,0-1 1 0 0,0 1 0 0 0,0-1-1 0 0,0 1 1 0 0,0 0-1 0 0,0-1 1 0 0,-1 1-1 0 0,1 0 1 0 0,0-1 0 0 0,0 1-1 0 0,0 0 1 0 0,-1-1-1 0 0,1 1 1 0 0,0 0-1 0 0,0 0 1 0 0,-1-1-1 0 0,1 1 1 0 0,0 0 0 0 0,-1 0-1 0 0,1-1 1 0 0,0 1-1 0 0,-1 0 1 0 0,1 0-1 0 0,0 0 1 0 0,-1 0 0 0 0,1 0-1 0 0,0 0 1 0 0,-1-1-1 0 0,1 1 1 0 0,-1 0-1 0 0,1 0 1 0 0,0 0-1 0 0,-1 0 1 0 0,1 0 0 0 0,-1 0-1 0 0,1 0 1 0 0,0 1-1 0 0,-1-1 1 0 0,1 0-1 0 0,0 0 1 0 0,-1 0-1 0 0,1 0 1 0 0,0 0 0 0 0,-1 1-1 0 0,18-16-91 0 0,1 1 0 0 0,1 1-1 0 0,0 1 1 0 0,1 1 0 0 0,33-14-1 0 0,-29 13 24 0 0,221-100-510 0 0,-87 41 786 0 0,-131 58 41 0 0,-25 9-41 0 0,-17 6-125 0 0,-257 77 580 0 0,123-33-437 0 0,107-37-267 0 0,42-9 44 0 0,1 0 0 0 0,-1 0 1 0 0,0 0-1 0 0,0 0 0 0 0,0 0 0 0 0,0 0 0 0 0,0-1 0 0 0,0 1 0 0 0,0 0 0 0 0,0 0 0 0 0,0 0 0 0 0,0 0 0 0 0,0 0 0 0 0,0 0 1 0 0,0 0-1 0 0,1 0 0 0 0,-1-1 0 0 0,0 1 0 0 0,0 0 0 0 0,0 0 0 0 0,0 0 0 0 0,0 0 0 0 0,0 0 0 0 0,0 0 0 0 0,0 0 0 0 0,0-1 1 0 0,0 1-1 0 0,0 0 0 0 0,0 0 0 0 0,0 0 0 0 0,0 0 0 0 0,-1 0 0 0 0,1 0 0 0 0,0 0 0 0 0,0 0 0 0 0,0-1 0 0 0,0 1 0 0 0,0 0 1 0 0,0 0-1 0 0,0 0 0 0 0,0 0 0 0 0,0 0 0 0 0,0 0 0 0 0,0 0 0 0 0,0 0 0 0 0,0 0 0 0 0,-1 0 0 0 0,1 0 0 0 0,0-1 0 0 0,0 1 1 0 0,0 0-1 0 0,0 0 0 0 0,0 0 0 0 0,0 0 0 0 0,0 0 0 0 0,-1 0 0 0 0,1 0 0 0 0,0 0 0 0 0,0 0 0 0 0,0 0 0 0 0,0 0 0 0 0,0 0 1 0 0,0 0-1 0 0,0 0 0 0 0,-1 0 0 0 0,1 0 0 0 0,0 0 0 0 0,9-8-41 0 0,54-29-242 0 0,110-45 0 0 0,-107 53 128 0 0,217-95 104 0 0,-282 123 57 0 0,1 1 2 0 0,-1-1 0 0 0,0 1 0 0 0,1-1 0 0 0,-1 0 0 0 0,0 1 0 0 0,1-1 0 0 0,-1 0 0 0 0,0 0 0 0 0,0 1 0 0 0,1-1 0 0 0,-1 0 0 0 0,0 0 0 0 0,0 0 0 0 0,0-1 1 0 0,0 1-1 0 0,-1 0 0 0 0,1 0 0 0 0,0 0 0 0 0,0-1 0 0 0,0-1 0 0 0,-1 3 37 0 0,-8 1-3 0 0,-297 60 516 0 0,121-19-445 0 0,183-43-117 0 0,1 1 1 0 0,0 0-1 0 0,0 0 0 0 0,0 0 1 0 0,0 0-1 0 0,-1 0 0 0 0,1 0 1 0 0,0 0-1 0 0,0 0 0 0 0,0 0 1 0 0,0 0-1 0 0,0 0 0 0 0,0-1 1 0 0,-1 1-1 0 0,1 0 0 0 0,0 0 1 0 0,0 0-1 0 0,0 0 0 0 0,0 0 1 0 0,0-1-1 0 0,0 1 0 0 0,0 0 1 0 0,0 0-1 0 0,0 0 1 0 0,0 0-1 0 0,0 0 0 0 0,0-1 1 0 0,0 1-1 0 0,0 0 0 0 0,0 0 1 0 0,0 0-1 0 0,0 0 0 0 0,0-1 1 0 0,0 1-1 0 0,0 0 0 0 0,0 0 1 0 0,0 0-1 0 0,0 0 0 0 0,0-1 1 0 0,0 1-1 0 0,0 0 0 0 0,0 0 1 0 0,0 0-1 0 0,0 0 0 0 0,0 0 1 0 0,0-1-1 0 0,0 1 0 0 0,1 0 1 0 0,-1 0-1 0 0,0 0 0 0 0,0 0 1 0 0,0 0-1 0 0,0 0 1 0 0,0 0-1 0 0,0-1 0 0 0,1 1 1 0 0,-1 0-1 0 0,0 0 0 0 0,7-5-60 0 0,1 0 0 0 0,-1 0 0 0 0,1 1 0 0 0,-1 0 0 0 0,1 1 0 0 0,1-1 0 0 0,10-2 0 0 0,2-1-37 0 0,423-137-694 0 0,-375 124 811 0 0,-41 10 238 0 0,-23 6-49 0 0,-18 4-122 0 0,-224 49 297 0 0,24-4 49 0 0,220-54-300 0 0,11-2-137 0 0,1 0 0 0 0,0 1 1 0 0,1 0-1 0 0,31-9 0 0 0,-14 5-38 0 0,239-98 52 0 0,-276 111-4 0 0,1 1 32 0 0,1 0 1 0 0,-1-1-1 0 0,0 1 0 0 0,1-1 0 0 0,-1 1 1 0 0,0-1-1 0 0,0 0 0 0 0,1 1 0 0 0,-1-1 1 0 0,0 0-1 0 0,0 0 0 0 0,0 0 0 0 0,0 0 1 0 0,0 0-1 0 0,0 0 0 0 0,0 0 0 0 0,-1 0 1 0 0,1-1-1 0 0,0 1 0 0 0,0-2 212 0 0,-4 2-71 0 0,-13 0-20 0 0,1 1 0 0 0,-24 3 0 0 0,-8-1-36 0 0,18 3-122 0 0,10 0-133 0 0,11-2-403 0 0,14 1 183 0 0,18 2 11 0 0,27 2 155 0 0,-35-6 129 0 0,1 0 0 0 0,-1 1 1 0 0,0 1-1 0 0,0 0 1 0 0,25 11-1 0 0,-40-15 73 0 0,-1 0-8 0 0,1 0-1 0 0,-1 0 0 0 0,1 1 1 0 0,-1-1-1 0 0,0 0 0 0 0,1 0 1 0 0,-1 0-1 0 0,1 0 0 0 0,-1 1 1 0 0,0-1-1 0 0,1 0 0 0 0,-1 1 1 0 0,1-1-1 0 0,-1 0 0 0 0,0 0 1 0 0,0 1-1 0 0,1-1 0 0 0,-1 0 1 0 0,0 1-1 0 0,0-1 0 0 0,1 1 1 0 0,-1-1-1 0 0,0 0 0 0 0,0 1 1 0 0,0-1-1 0 0,1 1 0 0 0,-1-1 1 0 0,0 1-1 0 0,0-1 0 0 0,0 0 1 0 0,0 1-1 0 0,0-1 0 0 0,0 1 1 0 0,0-1-1 0 0,0 1 0 0 0,0-1 1 0 0,0 1-1 0 0,0-1 0 0 0,-1 0 1 0 0,1 1-1 0 0,0-1 0 0 0,0 1 1 0 0,0-1-1 0 0,0 1 0 0 0,-1-1 1 0 0,1 0-1 0 0,0 1 0 0 0,0-1 1 0 0,-1 0-1 0 0,1 1 0 0 0,-1-1 1 0 0,-11 15 41 0 0,-1-2 1 0 0,0 1 0 0 0,-1-2-1 0 0,-21 16 1 0 0,-75 44 290 0 0,31-20-233 0 0,-27 14-47 0 0,104-65-71 0 0,1 0 0 0 0,-1 0 0 0 0,1 0-1 0 0,0 0 1 0 0,-1 0 0 0 0,1 0 0 0 0,0 0 0 0 0,0 1 0 0 0,0-1 0 0 0,-1 3 0 0 0,5-2-80 0 0,24-3-4 0 0,-1-1-1 0 0,0-2 1 0 0,39-9-1 0 0,275-49-562 0 0,-331 62 584 0 0,-8 2 31 0 0,-17 8 27 0 0,-27 8 166 0 0,-264 88 671 0 0,306-105-838 0 0,-25 9-228 0 0,25-10 206 0 0,0 0-1 0 0,0 1 0 0 0,0-1 0 0 0,0 1 0 0 0,0-1 1 0 0,0 1-1 0 0,0 0 0 0 0,0-1 0 0 0,0 1 0 0 0,0 0 1 0 0,0 0-1 0 0,1-1 0 0 0,-1 1 0 0 0,0 0 1 0 0,1 0-1 0 0,-1 0 0 0 0,0 0 0 0 0,0 2 0 0 0,16 4-1299 0 0,14 8-31 0 0,-28-14 1304 0 0,0 0 1 0 0,0 0-1 0 0,0 0 0 0 0,0 0 1 0 0,0 0-1 0 0,0 0 1 0 0,0 0-1 0 0,0 0 0 0 0,0 0 1 0 0,0 0-1 0 0,-1 0 1 0 0,1 1-1 0 0,-1-1 0 0 0,1 0 1 0 0,0 1-1 0 0,-1-1 1 0 0,0 0-1 0 0,1 1 0 0 0,-1-1 1 0 0,0 2-1 0 0,-3 0 71 0 0,-5 4-36 0 0,-10 10-70 0 0,0-1 0 0 0,-1-1 1 0 0,-1 0-1 0 0,-38 20 0 0 0,42-27-960 0 0,-20 8-5633 0 0,29-15 5438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3T21:38:0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0 579 988 0 0,'3'14'8097'0'0,"-2"-12"-7519"0"0,0-2-458 0 0,-1 1 1 0 0,1-1-1 0 0,-1 0 0 0 0,1 0 0 0 0,-1 1 1 0 0,1-1-1 0 0,-1 0 0 0 0,1 0 1 0 0,0 0-1 0 0,-1 0 0 0 0,1 0 1 0 0,-1 0-1 0 0,1 0 0 0 0,-1 0 1 0 0,1 0-1 0 0,0 0 0 0 0,-1 0 1 0 0,1 0-1 0 0,-1 0 0 0 0,1 0 0 0 0,0 0 1 0 0,-1-1-1 0 0,1 1 0 0 0,-1 0 1 0 0,1 0-1 0 0,-1-1 0 0 0,1 1 1 0 0,-1-1-1 0 0,1 1 0 0 0,0-1 1 0 0,10-7 281 0 0,0-1 1 0 0,-1 0-1 0 0,0 0 1 0 0,0-1-1 0 0,-1-1 1 0 0,-1 1 0 0 0,1-2-1 0 0,-1 1 1 0 0,-1-1-1 0 0,10-21 1 0 0,-4 2-68 0 0,0-2 1 0 0,-2 0 0 0 0,8-41-1 0 0,-11 32 21 0 0,-3-1-1 0 0,-1 1 1 0 0,-2-62-1 0 0,-2 102-347 0 0,0 1 0 0 0,0-1 1 0 0,-1 1-1 0 0,1-1 0 0 0,0 1 0 0 0,0-1 0 0 0,-1 1 0 0 0,1 0 0 0 0,-1-1 0 0 0,1 1 0 0 0,-1-1 1 0 0,0 1-1 0 0,1 0 0 0 0,-1-1 0 0 0,0 1 0 0 0,0 0 0 0 0,0 0 0 0 0,-1-1 0 0 0,-9-14 110 0 0,11 15-114 0 0,0 0 0 0 0,0 0 0 0 0,-1 1 0 0 0,1-1 0 0 0,0 0 1 0 0,-1 1-1 0 0,1-1 0 0 0,0 0 0 0 0,-1 1 0 0 0,1-1 0 0 0,-1 1 1 0 0,1-1-1 0 0,-1 1 0 0 0,0-1 0 0 0,1 1 0 0 0,-1-1 0 0 0,1 1 1 0 0,-1-1-1 0 0,0 1 0 0 0,1 0 0 0 0,-1-1 0 0 0,0 1 0 0 0,1 0 1 0 0,-1 0-1 0 0,0 0 0 0 0,0 0 0 0 0,1-1 0 0 0,-1 1 1 0 0,0 0-1 0 0,0 0 0 0 0,1 0 0 0 0,-1 1 0 0 0,0-1 0 0 0,1 0 1 0 0,-1 0-1 0 0,0 0 0 0 0,0 0 0 0 0,1 1 0 0 0,-1-1 0 0 0,0 0 1 0 0,1 1-1 0 0,-1-1 0 0 0,1 1 0 0 0,-1-1 0 0 0,0 1 0 0 0,1-1 1 0 0,-1 1-1 0 0,0 0 0 0 0,-3 3 23 0 0,1 0 0 0 0,-1 0 0 0 0,1 1 0 0 0,-5 7 0 0 0,8-12-26 0 0,-6 12 27 0 0,0 0 1 0 0,1 0 0 0 0,0 1 0 0 0,1 0-1 0 0,1-1 1 0 0,0 1 0 0 0,-2 21 0 0 0,-4 17 55 0 0,1-7 147 0 0,3 0 1 0 0,2 0-1 0 0,2 69 1 0 0,2-63-9 0 0,-2-39-181 0 0,2-1-1 0 0,-1 1 0 0 0,1 0 1 0 0,1-1-1 0 0,0 1 1 0 0,0-1-1 0 0,1 1 1 0 0,1-1-1 0 0,7 17 1 0 0,-9-21-16 0 0,0-1 6 0 0,0 0-1 0 0,0-1 1 0 0,0 1 0 0 0,1-1-1 0 0,-1 0 1 0 0,1 0 0 0 0,0 0 0 0 0,0 0-1 0 0,1 0 1 0 0,-1-1 0 0 0,5 4 0 0 0,-6-5-27 0 0,1 0 0 0 0,0-1 0 0 0,0 0-1 0 0,0 1 1 0 0,0-1 0 0 0,0 0 0 0 0,0 0 0 0 0,0-1 0 0 0,0 1 0 0 0,0-1 0 0 0,0 0 0 0 0,0 1 0 0 0,0-1 0 0 0,0-1 0 0 0,0 1 0 0 0,0 0 0 0 0,0-1 0 0 0,0 0 0 0 0,0 0 0 0 0,5-2-1 0 0,32-14-842 0 0,-1-3 0 0 0,39-25 0 0 0,-36 20-3067 0 0,81-36-1 0 0,-45 33-1163 0 0,107-24 0 0 0,-135 45 3779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59:12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128 100 1792 0 0,'0'3'923'0'0,"-2"-1"-805"0"0,1 0 0 0 0,0 0 0 0 0,-1 0 0 0 0,0 0 0 0 0,1 0 0 0 0,-1 0 1 0 0,0 0-1 0 0,0 0 0 0 0,0-1 0 0 0,0 1 0 0 0,-1-1 0 0 0,1 1 0 0 0,0-1 0 0 0,0 0 0 0 0,-4 1 0 0 0,-10 7 280 0 0,11-5 130 0 0,0-1 0 0 0,0 0-1 0 0,0 0 1 0 0,-1 0 0 0 0,-8 2 0 0 0,10-4-182 0 0,1 1 0 0 0,0-1-1 0 0,-1 1 1 0 0,1-1 0 0 0,0 1 0 0 0,-1 0-1 0 0,1 0 1 0 0,-5 5 0 0 0,8-7-320 0 0,0 0 0 0 0,-1 1 1 0 0,1-1-1 0 0,0 0 0 0 0,0 1 0 0 0,0-1 0 0 0,0 0 0 0 0,-1 1 0 0 0,1-1 1 0 0,0 0-1 0 0,0 0 0 0 0,0 1 0 0 0,0-1 0 0 0,0 0 0 0 0,0 1 1 0 0,0-1-1 0 0,0 1 0 0 0,0-1 0 0 0,0 0 0 0 0,0 1 0 0 0,0-1 0 0 0,0 0 1 0 0,0 1-1 0 0,0-1 0 0 0,0 0 0 0 0,0 1 0 0 0,1-1 0 0 0,-1 0 1 0 0,0 0-1 0 0,0 1 0 0 0,0-1 0 0 0,0 0 0 0 0,1 1 0 0 0,-1-1 1 0 0,0 0-1 0 0,0 0 0 0 0,1 1 0 0 0,-1-1 0 0 0,1 0 0 0 0,15 9 520 0 0,4-6-300 0 0,0 0 1 0 0,0-1-1 0 0,0-1 1 0 0,25-1-1 0 0,-16-1 101 0 0,-8 1-192 0 0,-1-1 0 0 0,0-1 0 0 0,36-8 1 0 0,1-1 182 0 0,375-73 1465 0 0,-154 21-975 0 0,-243 55-873 0 0,-18 5-555 0 0,0-1 1 0 0,16-7-1 0 0,-32 11 376 0 0,0-1 0 0 0,0 1-1 0 0,0-1 1 0 0,0 0 0 0 0,0 1 0 0 0,0-1-1 0 0,0 0 1 0 0,-1 0 0 0 0,1 0 0 0 0,0 1-1 0 0,0-1 1 0 0,-1 0 0 0 0,1 0 0 0 0,0-2-1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3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48 1180 0 0,'0'-3'839'0'0,"0"-12"1490"0"0,-4 9-1925 0 0,-17-18 731 0 0,26 38-724 0 0,0 0 0 0 0,4 23 0 0 0,0 2-2 0 0,121 428 2430 0 0,-51-190-1885 0 0,-26-34-356 0 0,-17-27-1294 0 0,-30-169-228 0 0,-5-28-3758 0 0,-1-17 4478 0 0,-1-1 0 0 0,1 0 0 0 0,-1-1 1 0 0,0 1-1 0 0,1 0 0 0 0,-1 0 0 0 0,0 0 1 0 0,1 0-1 0 0,-1 0 0 0 0,0-1 0 0 0,0 1 0 0 0,-1 1 1 0 0,-3-1-1214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18 410 948 0 0,'-2'-2'172'0'0,"0"0"0"0"0,1 0 0 0 0,-1 0-1 0 0,1 0 1 0 0,-1-1 0 0 0,1 1 0 0 0,0-1 0 0 0,0 1 0 0 0,0-1 0 0 0,0 1-1 0 0,0-1 1 0 0,1 1 0 0 0,-1-1 0 0 0,1 0 0 0 0,0 1 0 0 0,0-1-1 0 0,0 0 1 0 0,0 1 0 0 0,0-1 0 0 0,0 0 0 0 0,1 1 0 0 0,0-1-1 0 0,-1 0 1 0 0,1 1 0 0 0,0-1 0 0 0,2-3 0 0 0,5-16 206 0 0,1 0 1 0 0,1 0-1 0 0,1 1 1 0 0,0 0-1 0 0,2 1 0 0 0,1 1 1 0 0,0 0-1 0 0,22-21 1 0 0,-23 27-222 0 0,1 0 1 0 0,0 1 0 0 0,2 1 0 0 0,-1 1 0 0 0,1 0 0 0 0,0 1 0 0 0,1 1 0 0 0,0 0 0 0 0,1 1 0 0 0,-1 1-1 0 0,20-4 1 0 0,0 4 135 0 0,1 1 0 0 0,0 1-1 0 0,53 3 1 0 0,-80 2-243 0 0,0 0 0 0 0,-1 0 0 0 0,1 1 0 0 0,0 0-1 0 0,-1 1 1 0 0,15 5 0 0 0,-12-3-5 0 0,4 1 39 0 0,0 0 0 0 0,0 2 0 0 0,-1 0 0 0 0,0 1 0 0 0,0 0 0 0 0,-1 1 0 0 0,0 1 1 0 0,-1 0-1 0 0,-1 1 0 0 0,18 19 0 0 0,-21-19-34 0 0,-1 1 1 0 0,0 0-1 0 0,0 1 0 0 0,-1 0 1 0 0,-1 0-1 0 0,-1 0 1 0 0,0 1-1 0 0,0 0 0 0 0,-2 0 1 0 0,0 0-1 0 0,4 27 1 0 0,-8-41-50 0 0,3 19 52 0 0,-1-1 0 0 0,-1 0-1 0 0,-1 1 1 0 0,-1-1 0 0 0,-4 34 0 0 0,-28 65 23 0 0,30-109-67 0 0,-10 32 34 0 0,-2 0 1 0 0,-2-2-1 0 0,-1 0 1 0 0,-2-1-1 0 0,-33 47 1 0 0,38-64-35 0 0,-1-1 1 0 0,0-1 0 0 0,-1 0 0 0 0,-1-1 0 0 0,-1-1 0 0 0,-1-1 0 0 0,0-1 0 0 0,-1-1 0 0 0,-1 0-1 0 0,-32 14 1 0 0,39-22 6 0 0,0-1 0 0 0,-1-1 0 0 0,0 0 0 0 0,0-1 0 0 0,0 0-1 0 0,-1-2 1 0 0,1 0 0 0 0,-21-1 0 0 0,33-1-4 0 0,0 0 0 0 0,0 0-1 0 0,0 0 1 0 0,0 0 0 0 0,0-1 0 0 0,1 1 0 0 0,-1-1-1 0 0,-4-3 1 0 0,-16-6 46 0 0,276 92 487 0 0,148 83 618 0 0,-126-24-276 0 0,-230-111-980 0 0,-4-2-4511 0 0,-34-26 2387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4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364 294 1516 0 0,'2'2'322'0'0,"-1"-1"0"0"0,1 0 0 0 0,-1 0 0 0 0,1 1 0 0 0,0-1 0 0 0,0 0 0 0 0,0-1 0 0 0,0 1 0 0 0,0 0 0 0 0,0 0 0 0 0,0-1 0 0 0,0 1 0 0 0,0-1 0 0 0,0 0 0 0 0,0 0 0 0 0,0 1 0 0 0,0-1 0 0 0,0 0 0 0 0,3-1 0 0 0,-3 0-172 0 0,1 1 0 0 0,0-1 0 0 0,0 0 0 0 0,-1 0 0 0 0,1 0 0 0 0,-1 0 0 0 0,1-1 0 0 0,-1 1 0 0 0,1-1 0 0 0,-1 1 0 0 0,0-1-1 0 0,0 0 1 0 0,0 0 0 0 0,0 0 0 0 0,0 0 0 0 0,0 0 0 0 0,0-1 0 0 0,-1 1 0 0 0,1 0 0 0 0,-1-1 0 0 0,2-2 0 0 0,0-3-28 0 0,0 1 0 0 0,-1-1 0 0 0,1 1 0 0 0,-1-1 0 0 0,-1 0 1 0 0,1 0-1 0 0,-1 0 0 0 0,-1-15 0 0 0,-1 13-81 0 0,0-1 1 0 0,-1 1 0 0 0,0 0-1 0 0,-1 0 1 0 0,0 0-1 0 0,0 0 1 0 0,-1 0 0 0 0,0 1-1 0 0,-10-15 1 0 0,11 18-15 0 0,-1-1 0 0 0,0 1 0 0 0,-1-1 0 0 0,0 2 0 0 0,-7-9 0 0 0,9 11-5 0 0,0 1 1 0 0,0 0-1 0 0,0 0 1 0 0,0 0-1 0 0,0 0 0 0 0,0 0 1 0 0,-1 1-1 0 0,1-1 1 0 0,-1 1-1 0 0,1 0 1 0 0,-1 0-1 0 0,1 0 1 0 0,-1 0-1 0 0,-4 0 1 0 0,-2 2-2 0 0,1 0 1 0 0,0 0 0 0 0,0 1-1 0 0,-1 0 1 0 0,1 0 0 0 0,1 1-1 0 0,-1 0 1 0 0,0 1 0 0 0,1 0-1 0 0,-1 0 1 0 0,1 1 0 0 0,0 0-1 0 0,1 0 1 0 0,-1 1 0 0 0,1 0-1 0 0,-6 7 1 0 0,-5 4 29 0 0,2 1 0 0 0,0 1 0 0 0,1 0 0 0 0,1 1 0 0 0,-13 26 0 0 0,10-13 20 0 0,3 1 0 0 0,0 1 0 0 0,3 1 0 0 0,0 0 0 0 0,-8 64 0 0 0,16-79-3 0 0,2 35 0 0 0,1-44-56 0 0,0-10-6 0 0,0 0 1 0 0,0 1-1 0 0,0-1 1 0 0,0 0-1 0 0,1 0 1 0 0,-1 1-1 0 0,1-1 1 0 0,-1 0-1 0 0,1 0 1 0 0,0 0-1 0 0,0 0 1 0 0,0 0-1 0 0,0 0 1 0 0,0 0-1 0 0,1 0 1 0 0,-1-1-1 0 0,1 1 1 0 0,-1 0-1 0 0,1-1 1 0 0,-1 1-1 0 0,1-1 1 0 0,0 1-1 0 0,0-1 0 0 0,0 0 1 0 0,0 0-1 0 0,0 0 1 0 0,0 0-1 0 0,0 0 1 0 0,0 0-1 0 0,0 0 1 0 0,0-1-1 0 0,0 1 1 0 0,0-1-1 0 0,1 0 1 0 0,-1 0-1 0 0,0 1 1 0 0,0-1-1 0 0,1-1 1 0 0,-1 1-1 0 0,0 0 1 0 0,0 0-1 0 0,0-1 1 0 0,1 0-1 0 0,-1 1 1 0 0,2-2-1 0 0,18-7 54 0 0,-1-1 1 0 0,0-1-1 0 0,30-22 0 0 0,62-52 35 0 0,-16 9 215 0 0,-66 55-166 0 0,51-26 0 0 0,-80 47-121 0 0,-1-1-1 0 0,0 1 0 0 0,1-1 1 0 0,-1 1-1 0 0,0 0 0 0 0,1-1 1 0 0,-1 1-1 0 0,1 0 0 0 0,-1 0 1 0 0,0 0-1 0 0,1 0 0 0 0,-1 0 1 0 0,1 1-1 0 0,-1-1 0 0 0,0 0 1 0 0,1 1-1 0 0,-1-1 0 0 0,1 1 1 0 0,-1-1-1 0 0,0 1 0 0 0,2 1 1 0 0,18 16 62 0 0,-20-16-68 0 0,3 2 35 0 0,0 1 0 0 0,0 0 1 0 0,-1 1-1 0 0,0-1 0 0 0,0 0 0 0 0,0 1 0 0 0,-1 0 1 0 0,0 0-1 0 0,0-1 0 0 0,1 8 0 0 0,0 7 170 0 0,3 33 0 0 0,-6-48-215 0 0,3 154 503 0 0,-3-115-648 0 0,-1-37 91 0 0,2 0 0 0 0,-1 0-1 0 0,1 0 1 0 0,0 0 0 0 0,1 0-1 0 0,-1 0 1 0 0,1 0 0 0 0,4 8-1 0 0,8 26-408 0 0,-13-36 287 0 0,1 1 0 0 0,0-1 0 0 0,0 0 0 0 0,1 0 0 0 0,-1 0 1 0 0,1 0-1 0 0,0 0 0 0 0,1 0 0 0 0,-1-1 0 0 0,8 7 1 0 0,-9-9-140 0 0,0 0 0 0 0,0 0 0 0 0,1 0 0 0 0,-1-1 0 0 0,1 1 0 0 0,-1-1 0 0 0,1 0 0 0 0,0 0 1 0 0,-1 0-1 0 0,1 0 0 0 0,0 0 0 0 0,0 0 0 0 0,-1-1 0 0 0,1 1 0 0 0,0-1 0 0 0,0 0 0 0 0,0 0 1 0 0,0 0-1 0 0,0 0 0 0 0,-1-1 0 0 0,1 1 0 0 0,0-1 0 0 0,0 1 0 0 0,3-3 0 0 0,9-3-741 0 0,-1 0-1 0 0,1-2 0 0 0,19-13 0 0 0,-15 2-310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5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29 1480 0 0,'-15'-25'3632'0'0,"9"22"-1703"0"0,9 19-1029 0 0,12 39 560 0 0,13 98 0 0 0,-7 63 448 0 0,-6-46-734 0 0,8 80 513 0 0,7 56 25 0 0,25 64-439 0 0,-54-360-1150 0 0,4 18-2323 0 0,-5-28 2170 0 0,0 0-1 0 0,0 0 1 0 0,0 0-1 0 0,0 0 0 0 0,0 0 1 0 0,0 0-1 0 0,0 0 1 0 0,0 0-1 0 0,0 0 0 0 0,0 1 1 0 0,0-1-1 0 0,0 0 1 0 0,0 0-1 0 0,0 0 0 0 0,0 0 1 0 0,0 0-1 0 0,0 0 1 0 0,0 0-1 0 0,0 0 0 0 0,0 0 1 0 0,1 0-1 0 0,-1 1 1 0 0,1-1-368 0 0,-1 0 367 0 0,0 0 1 0 0,0 0-1 0 0,0 0 1 0 0,0 0-1 0 0,0 0 0 0 0,0 0 1 0 0,0 0-1 0 0,0 0 1 0 0,0 0-1 0 0,0 0 0 0 0,1 0 1 0 0,-1 0-1 0 0,0 0 1 0 0,0 0-1 0 0,0 0 0 0 0,0 0 1 0 0,0 0-1 0 0,0 0 1 0 0,0 0-1 0 0,0 0 0 0 0,0 0 1 0 0,0 0-1 0 0,1 0 1 0 0,-1-1-124 0 0,4-15-2123 0 0,0-23-95 0 0,-1-1 1 0 0,-4-55 0 0 0,-1 24 68 0 0,2 31 772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5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1 183 976 0 0,'0'-5'567'0'0,"0"0"-1"0"0,1 0 1 0 0,-1 0-1 0 0,1-1 1 0 0,0 1-1 0 0,1 0 1 0 0,-1 1-1 0 0,1-1 1 0 0,0 0 0 0 0,0 0-1 0 0,3-4 1 0 0,-1 4-347 0 0,-1 1 1 0 0,1-1 0 0 0,0 1 0 0 0,0-1 0 0 0,0 1 0 0 0,1 0-1 0 0,0 1 1 0 0,0-1 0 0 0,8-4 0 0 0,10-3 252 0 0,1 0 0 0 0,0 1 0 0 0,1 2 0 0 0,0 0-1 0 0,1 2 1 0 0,0 0 0 0 0,37-2 0 0 0,190 3 1106 0 0,-150 7-1700 0 0,4-2-2047 0 0,-105 0 1988 0 0,0 0 1 0 0,1 0-1 0 0,-1 1 0 0 0,0-1 1 0 0,0 0-1 0 0,0 1 1 0 0,0-1-1 0 0,1 1 0 0 0,-1 0 1 0 0,0 0-1 0 0,0 0 1 0 0,0 0-1 0 0,-1 0 0 0 0,1 0 1 0 0,0 1-1 0 0,0-1 0 0 0,-1 1 1 0 0,1-1-1 0 0,0 1 1 0 0,-1-1-1 0 0,0 1 0 0 0,2 2 1 0 0,-2-2-40 0 0,-1-1 1 0 0,0 1-1 0 0,1-1 0 0 0,-1 0 1 0 0,0 1-1 0 0,0-1 1 0 0,0 1-1 0 0,0-1 1 0 0,0 1-1 0 0,0-1 0 0 0,-1 0 1 0 0,1 1-1 0 0,0-1 1 0 0,-1 1-1 0 0,1-1 0 0 0,-1 0 1 0 0,1 1-1 0 0,-1-1 1 0 0,0 0-1 0 0,0 0 0 0 0,0 0 1 0 0,1 1-1 0 0,-1-1 1 0 0,-1 1-1 0 0,-2 2-60 0 0,-7 15-1006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6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60 1644 0 0,'0'1'221'0'0,"-1"0"0"0"0,1 1 0 0 0,0-1 0 0 0,0 0 0 0 0,0 0 0 0 0,0 0 0 0 0,0 0 0 0 0,0 0 0 0 0,0 0 0 0 0,0 1 0 0 0,0-1 0 0 0,1 0 0 0 0,-1 0 0 0 0,0 0 0 0 0,1 0 0 0 0,-1 0 0 0 0,1 0 0 0 0,-1 0 0 0 0,1 0 0 0 0,-1 0 0 0 0,1 0 0 0 0,1 1 0 0 0,0 0 53 0 0,0 0 0 0 0,0 0 0 0 0,0-1 0 0 0,1 1 0 0 0,-1 0 0 0 0,1-1 0 0 0,0 1 0 0 0,3 0 0 0 0,3 2 92 0 0,1-1 0 0 0,-1-1-1 0 0,1 0 1 0 0,10 2 0 0 0,-2-2 78 0 0,3 0 105 0 0,-1 0 0 0 0,1-1 0 0 0,-1-1 0 0 0,41-5 0 0 0,346-68-900 0 0,-109 30-10722 0 0,-259 40 9866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6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1 450 1424 0 0,'5'2'549'0'0,"0"-1"0"0"0,1 0 0 0 0,-1 0-1 0 0,1 0 1 0 0,-1-1 0 0 0,1 0 0 0 0,-1 0 0 0 0,1 0 0 0 0,-1-1-1 0 0,9-1 1 0 0,4-3-126 0 0,31-13-1 0 0,-27 10 221 0 0,25-10 203 0 0,-1-2 0 0 0,62-38 0 0 0,-83 43-633 0 0,-1-1 0 0 0,-1-1 0 0 0,-1-2 0 0 0,0 0 0 0 0,32-37 0 0 0,-48 48-133 0 0,0 0 0 0 0,0 0 0 0 0,-1 0-1 0 0,0-1 1 0 0,0 0 0 0 0,-1 0 0 0 0,0 0 0 0 0,-1-1-1 0 0,0 1 1 0 0,0-1 0 0 0,-1 0 0 0 0,0 1 0 0 0,-1-1-1 0 0,0 0 1 0 0,0-11 0 0 0,-2 20-73 0 0,1-1 0 0 0,0 1 0 0 0,0 0-1 0 0,0 0 1 0 0,-1 0 0 0 0,1 0 0 0 0,-1-1 0 0 0,1 1 0 0 0,-1 0-1 0 0,1 0 1 0 0,-1 0 0 0 0,1 0 0 0 0,-1 0 0 0 0,0 0 0 0 0,0 0 0 0 0,0 0-1 0 0,0 1 1 0 0,1-1 0 0 0,-1 0 0 0 0,0 0 0 0 0,0 1 0 0 0,0-1 0 0 0,0 1-1 0 0,-1-1 1 0 0,1 1 0 0 0,0-1 0 0 0,0 1 0 0 0,0-1 0 0 0,0 1-1 0 0,0 0 1 0 0,-1 0 0 0 0,1 0 0 0 0,0-1 0 0 0,-2 1 0 0 0,-3 0 33 0 0,1 0 0 0 0,-1 0 0 0 0,0 1 0 0 0,0-1 0 0 0,1 1 0 0 0,-1 0 1 0 0,-8 3-1 0 0,-2 3 9 0 0,-1 0 0 0 0,1 2 0 0 0,0-1 0 0 0,1 2 1 0 0,0 0-1 0 0,1 1 0 0 0,-23 22 0 0 0,11-8 60 0 0,2 2 0 0 0,1 0 1 0 0,-21 34-1 0 0,34-45-69 0 0,1 1 0 0 0,0 0 1 0 0,1 0-1 0 0,1 1 1 0 0,1 0-1 0 0,0 0 0 0 0,2 1 1 0 0,0-1-1 0 0,1 1 0 0 0,-1 29 1 0 0,4-44-37 0 0,0 0 1 0 0,1-1-1 0 0,-1 1 1 0 0,1-1-1 0 0,-1 1 1 0 0,1-1-1 0 0,1 0 1 0 0,-1 1-1 0 0,0-1 1 0 0,1 0-1 0 0,-1 0 1 0 0,1 0-1 0 0,0 0 1 0 0,4 5-1 0 0,-2-3 1 0 0,1-1 1 0 0,-1 0-1 0 0,1-1 0 0 0,0 1 1 0 0,0-1-1 0 0,0 0 0 0 0,0 0 0 0 0,7 3 1 0 0,2-1-11 0 0,0-1 1 0 0,0 0-1 0 0,0 0 1 0 0,1-2 0 0 0,-1 0-1 0 0,20 1 1 0 0,-17-3-128 0 0,0-1 1 0 0,0 0-1 0 0,1-1 1 0 0,-1 0-1 0 0,-1-2 0 0 0,1 0 1 0 0,26-10-1 0 0,-19 6-82 0 0,6-2-378 0 0,-1-1-1 0 0,0-2 1 0 0,0-1 0 0 0,-2-1-1 0 0,32-22 1 0 0,-40 23-290 0 0,-1-1 0 0 0,-1 0 0 0 0,0-2 0 0 0,-1 0 0 0 0,-1 0 0 0 0,0-2 0 0 0,20-34 0 0 0,-18 22-488 0 0,-1 0-32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7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84 122 988 0 0,'0'-6'376'0'0,"0"4"-208"0"0,0 0 0 0 0,0 1 0 0 0,0-1-1 0 0,0 0 1 0 0,0 0 0 0 0,0 1 0 0 0,0-1 0 0 0,1 0-1 0 0,-1 1 1 0 0,0-1 0 0 0,1 0 0 0 0,0 1 0 0 0,-1-1-1 0 0,1 1 1 0 0,2-3 0 0 0,-3 4-68 0 0,1 0 0 0 0,0 0 0 0 0,-1 0 0 0 0,1 0 0 0 0,-1 1 0 0 0,1-1-1 0 0,-1 0 1 0 0,1 1 0 0 0,-1-1 0 0 0,1 0 0 0 0,0 1 0 0 0,-1-1 0 0 0,0 0 0 0 0,1 1 0 0 0,-1-1 0 0 0,1 1 0 0 0,-1-1-1 0 0,0 1 1 0 0,1-1 0 0 0,-1 1 0 0 0,0-1 0 0 0,1 1 0 0 0,-1 0 0 0 0,11 16 393 0 0,-11-17-418 0 0,16 29 756 0 0,-9-16-373 0 0,1 0 1 0 0,0-1 0 0 0,16 20-1 0 0,4-2 187 0 0,1-1 0 0 0,63 50 0 0 0,-83-73-800 0 0,-1 0 1 0 0,2 0-1 0 0,-1-1 1 0 0,0 0-1 0 0,15 5 0 0 0,10-5-3880 0 0,-10-22-1421 0 0</inkml:trace>
  <inkml:trace contextRef="#ctx0" brushRef="#br0" timeOffset="1">449 0 1880 0 0,'-16'15'1274'0'0,"2"1"1"0"0,0 0-1 0 0,-23 36 0 0 0,-28 61 1442 0 0,35-57-1637 0 0,-90 181 1457 0 0,35-62-2741 0 0,45-80-1257 0 0,20-45-819 0 0,19-47 1732 0 0,0 0 0 0 0,-1 0 0 0 0,1 1 0 0 0,1-1 0 0 0,-1 0 0 0 0,0 1 0 0 0,0 5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4:22.82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82 232 2000 0 0,'-7'12'6506'0'0,"-1"4"-3794"0"0,-4 0-1346 0 0,16-15-908 0 0,8-5-407 0 0,162-76 552 0 0,-203 94-106 0 0,-182 79 475 0 0,209-92-960 0 0,2-1-21 0 0,1 0 10 0 0,-1 0 1 0 0,0-1-1 0 0,0 1 0 0 0,0 0 1 0 0,0 0-1 0 0,0 0 1 0 0,1 0-1 0 0,-1 0 1 0 0,0-1-1 0 0,0 1 1 0 0,0 0-1 0 0,0 0 1 0 0,0 0-1 0 0,0 0 1 0 0,0-1-1 0 0,0 1 1 0 0,0 0-1 0 0,0 0 1 0 0,0 0-1 0 0,0-1 1 0 0,0 1-1 0 0,0 0 1 0 0,0 0-1 0 0,0 0 1 0 0,0-1-1 0 0,0 1 1 0 0,0 0-1 0 0,0 0 1 0 0,0 0-1 0 0,0-1 1 0 0,0 1-1 0 0,0 0 0 0 0,0 0 1 0 0,0 0-1 0 0,0 0 1 0 0,0-1-1 0 0,-1 1 1 0 0,1 0-1 0 0,0 0 1 0 0,0 0-1 0 0,0 0 1 0 0,0 0-1 0 0,0-1 1 0 0,-1 1-1 0 0,1 0 1 0 0,0 0-1 0 0,0 0 1 0 0,0 0-1 0 0,0 0 1 0 0,-1 0-1 0 0,1 0 1 0 0,0 0-1 0 0,0 0 1 0 0,0 0-1 0 0,-1 0 1 0 0,1 0-1 0 0,0 0 1 0 0,0 0-1 0 0,0 0 1 0 0,-1 0-1 0 0,18-14 74 0 0,-14 13-67 0 0,81-63 13 0 0,-48 35 21 0 0,64-40-1 0 0,-98 68-39 0 0,0-1-1 0 0,0 0 0 0 0,-1 1 0 0 0,1-1 0 0 0,0 0 1 0 0,0 0-1 0 0,-1 0 0 0 0,2-2 0 0 0,11-11 60 0 0,-13 15-127 0 0,-5-2-513 0 0,-7-1 964 0 0,6 2-999 0 0,0 0-1 0 0,1 0 1 0 0,-1-1 0 0 0,1 1-1 0 0,0-1 1 0 0,-6-3-1 0 0,24-60-9037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1600 0 0,'2'0'235'0'0,"0"1"1"0"0,0-1-1 0 0,0 0 0 0 0,0 1 1 0 0,0-1-1 0 0,0 1 0 0 0,0 0 1 0 0,0 0-1 0 0,-1 0 0 0 0,1 0 1 0 0,0 0-1 0 0,-1 0 0 0 0,1 0 1 0 0,-1 0-1 0 0,1 1 0 0 0,-1-1 1 0 0,1 0-1 0 0,-1 1 0 0 0,0-1 1 0 0,0 1-1 0 0,0 0 0 0 0,2 2 1 0 0,2 5-1 0 0,-1 0 0 0 0,0 1 1 0 0,3 11-1 0 0,-1-4 476 0 0,15 50 1032 0 0,-3 0 0 0 0,14 97 0 0 0,-10-41-410 0 0,-7-46-642 0 0,26 109 723 0 0,-35-161-1205 0 0,-1 0 0 0 0,-1 0 0 0 0,2 41 0 0 0,-6-65-225 0 0,1 4-399 0 0,1 2 101 0 0,-6-13-507 0 0,-1-13 50 0 0,-1 0 1 0 0,-4-37-1 0 0,5 27 172 0 0,-13-84-2597 0 0,-5-184 0 0 0,12 21 5077 0 0,12 272-1830 0 0,-1 1 1 0 0,1-1 0 0 0,0 1 0 0 0,0-1 0 0 0,0 1 0 0 0,1 0-1 0 0,-1-1 1 0 0,1 1 0 0 0,0 0 0 0 0,-1 0 0 0 0,2 0 0 0 0,-1 0 0 0 0,0 0-1 0 0,0 1 1 0 0,1-1 0 0 0,0 0 0 0 0,3-2 0 0 0,1 0 129 0 0,0-1 0 0 0,1 1 0 0 0,0 0 0 0 0,0 1 1 0 0,15-6-1 0 0,-16 8-67 0 0,0 0 0 0 0,0 0 1 0 0,0 1-1 0 0,0 0 0 0 0,1 1 1 0 0,-1 0-1 0 0,0 0 0 0 0,0 0 0 0 0,1 1 1 0 0,-1 0-1 0 0,0 0 0 0 0,0 1 1 0 0,0 0-1 0 0,0 0 0 0 0,0 1 1 0 0,-1 0-1 0 0,9 4 0 0 0,-9-3-30 0 0,0-1-1 0 0,0 1 1 0 0,-1 0-1 0 0,0 0 0 0 0,0 0 1 0 0,0 1-1 0 0,0 0 1 0 0,0 0-1 0 0,-1 0 0 0 0,0 0 1 0 0,0 1-1 0 0,-1 0 1 0 0,0 0-1 0 0,1 0 0 0 0,-2 0 1 0 0,1 0-1 0 0,-1 1 1 0 0,2 7-1 0 0,-4-10-39 0 0,1 1 0 0 0,-1-1-1 0 0,0 0 1 0 0,0 1 0 0 0,0-1 0 0 0,0 0-1 0 0,-1 1 1 0 0,0-1 0 0 0,0 0 0 0 0,0 1-1 0 0,-1-1 1 0 0,1 0 0 0 0,-1 0 0 0 0,-4 6-1 0 0,1-1 9 0 0,-2-1 0 0 0,1 1-1 0 0,-1-1 1 0 0,-13 11 0 0 0,6-7-176 0 0,-1 0 1 0 0,0-1 0 0 0,-1-1 0 0 0,0-1-1 0 0,-24 11 1 0 0,-90 29-2582 0 0,117-45 1812 0 0,-1-1 0 0 0,-22 3 0 0 0,-6-4-4334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8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0 295 916 0 0,'75'-3'7629'0'0,"-59"1"-7031"0"0,0 0-1 0 0,19-5 0 0 0,8-6 759 0 0,76-32 0 0 0,-108 40-1223 0 0,1-1 0 0 0,-1-1 0 0 0,0 0 0 0 0,0 0 0 0 0,-1-1 0 0 0,0 0 0 0 0,0-1 1 0 0,-1 0-1 0 0,0-1 0 0 0,12-17 0 0 0,-17 20-45 0 0,0 0 1 0 0,0 0-1 0 0,-1 0 0 0 0,0 0 1 0 0,0 0-1 0 0,-1-1 1 0 0,0 1-1 0 0,0-1 1 0 0,-1 0-1 0 0,1-15 0 0 0,-2 22-79 0 0,0 0-1 0 0,0 0 0 0 0,0 0 1 0 0,0 0-1 0 0,-1 0 1 0 0,1 0-1 0 0,0 0 0 0 0,-1 0 1 0 0,1 0-1 0 0,-1 0 0 0 0,1 0 1 0 0,-1 0-1 0 0,1 0 0 0 0,-1 0 1 0 0,0 1-1 0 0,0-1 0 0 0,1 0 1 0 0,-1 0-1 0 0,0 1 1 0 0,0-1-1 0 0,0 1 0 0 0,1-1 1 0 0,-1 0-1 0 0,0 1 0 0 0,0 0 1 0 0,0-1-1 0 0,0 1 0 0 0,0 0 1 0 0,0-1-1 0 0,0 1 0 0 0,0 0 1 0 0,0 0-1 0 0,0 0 1 0 0,0 0-1 0 0,0 0 0 0 0,-1 0 1 0 0,1 0-1 0 0,0 0 0 0 0,0 0 1 0 0,-1 1-1 0 0,-4 0 30 0 0,0 0 0 0 0,1 0 0 0 0,-1 1 0 0 0,0-1 0 0 0,1 1 0 0 0,0 0 0 0 0,-7 4-1 0 0,-6 5 63 0 0,1 2 0 0 0,0 0 0 0 0,0 0-1 0 0,1 2 1 0 0,1 0 0 0 0,1 0 0 0 0,-14 19-1 0 0,18-20-14 0 0,0 1-1 0 0,1 0 0 0 0,0 0 0 0 0,2 0 0 0 0,-1 1 0 0 0,2 0 0 0 0,0 1 1 0 0,1-1-1 0 0,-3 24 0 0 0,7-37-67 0 0,0 1 1 0 0,1 0-1 0 0,0-1 0 0 0,0 1 1 0 0,0 0-1 0 0,0 0 0 0 0,1-1 0 0 0,-1 1 1 0 0,1 0-1 0 0,0-1 0 0 0,0 1 1 0 0,0-1-1 0 0,0 1 0 0 0,1-1 1 0 0,0 1-1 0 0,0-1 0 0 0,-1 0 1 0 0,2 0-1 0 0,-1 0 0 0 0,0 0 1 0 0,1 0-1 0 0,-1-1 0 0 0,1 1 1 0 0,0-1-1 0 0,0 1 0 0 0,0-1 0 0 0,0 0 1 0 0,0 0-1 0 0,0 0 0 0 0,1-1 1 0 0,-1 1-1 0 0,1-1 0 0 0,-1 0 1 0 0,4 1-1 0 0,14 0-71 0 0,0 0 1 0 0,0-2-1 0 0,0 0 1 0 0,0-1-1 0 0,0-2 1 0 0,21-4-1 0 0,25-9-1954 0 0,-1-4 0 0 0,86-36 0 0 0,-114 37-2306 0 0,63-42 0 0 0,-97 59 4027 0 0,15-11-1144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8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5 279 1796 0 0,'-1'-3'518'0'0,"-3"-8"2721"0"0,5 18-752 0 0,8 43-1097 0 0,-3 0-1 0 0,-2 1 1 0 0,-2 61 0 0 0,-2-106-1319 0 0,1-1 1 0 0,0 0 0 0 0,0 1-1 0 0,0-1 1 0 0,1 0-1 0 0,0 0 1 0 0,0 0 0 0 0,0 0-1 0 0,3 4 1 0 0,0 0 699 0 0,-5 0 262 0 0,1 0-88 0 0,-1-21-534 0 0,-4-111 616 0 0,4 85-818 0 0,9-71 1 0 0,-7 95-170 0 0,1 0-1 0 0,1 0 1 0 0,0 0-1 0 0,1 0 1 0 0,1 1 0 0 0,0-1-1 0 0,0 2 1 0 0,13-19 0 0 0,-11 20-93 0 0,1 0 1 0 0,-1 0-1 0 0,2 1 1 0 0,-1 1-1 0 0,2 0 1 0 0,-1 0-1 0 0,1 1 1 0 0,0 0-1 0 0,1 1 1 0 0,0 0-1 0 0,0 1 1 0 0,0 0-1 0 0,1 1 1 0 0,0 0-1 0 0,17-3 1 0 0,52-16-1969 0 0,-53 14-139 0 0,0 2 1 0 0,0 0-1 0 0,1 3 1 0 0,57-5-1 0 0,-54 10-550 0 0,-11 0 1253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9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1412 0 0,'1'14'4109'0'0,"1"208"2638"0"0,-4-114-5270 0 0,2-78-1261 0 0,0 22-123 0 0,0-18-4469 0 0,0-25 1650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2:59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1 1944 0 0,'-3'6'4139'0'0,"-16"30"-2673"0"0,-30 21-382 0 0,-1-3 0 0 0,-66 54 0 0 0,47-41-2317 0 0,50-46-1419 0 0,-23 31-1 0 0,34-39 1422 0 0,3-2 71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3:0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62 1580 0 0,'-6'-27'2561'0'0,"6"22"-1937"0"0,-1 1 0 0 0,0-1 0 0 0,0 0 0 0 0,-1 0-1 0 0,-2-5 1 0 0,5 15-241 0 0,0 0 0 0 0,0 0 0 0 0,0 1 0 0 0,-1-1 0 0 0,0 9-1 0 0,0-3-154 0 0,0 54 899 0 0,-1-48-842 0 0,1 1 1 0 0,3 32-1 0 0,1-30-176 0 0,-2-11-32 0 0,0 0-1 0 0,-1 0 0 0 0,1 15 1 0 0,-2-24-76 0 0,0 33 666 0 0,8 49-1 0 0,-8-81-655 0 0,0-1-1 0 0,0 0 1 0 0,0 0 0 0 0,0 0-1 0 0,0 1 1 0 0,1-1-1 0 0,-1 0 1 0 0,0 0 0 0 0,0 0-1 0 0,0 1 1 0 0,0-1-1 0 0,0 0 1 0 0,0 0-1 0 0,0 0 1 0 0,0 0 0 0 0,0 1-1 0 0,1-1 1 0 0,-1 0-1 0 0,0 0 1 0 0,0 0-1 0 0,0 0 1 0 0,0 0 0 0 0,0 1-1 0 0,1-1 1 0 0,-1 0-1 0 0,0 0 1 0 0,0 0 0 0 0,0 0-1 0 0,1 0 1 0 0,-1 0-1 0 0,0 0 1 0 0,0 0-1 0 0,0 0 1 0 0,1 0 0 0 0,-1 0-1 0 0,0 0 1 0 0,0 0-1 0 0,0 0 1 0 0,1 0-1 0 0,-1 0 1 0 0,0 0 0 0 0,0 0-1 0 0,0 0 1 0 0,1 0-1 0 0,-1 0 1 0 0,0 0 0 0 0,0 0-1 0 0,0 0 1 0 0,0 0-1 0 0,1 0 1 0 0,-1 0-1 0 0,0-1 1 0 0,0 1 0 0 0,0 0-1 0 0,0 0 1 0 0,1 0-1 0 0,-1 0 1 0 0,0 0 0 0 0,0-1-1 0 0,0 1 1 0 0,0 0-1 0 0,0 0 1 0 0,0 0-1 0 0,0-1 1 0 0,1 1 0 0 0,10-16 231 0 0,-9 14-184 0 0,45-86 99 0 0,-15 25-155 0 0,33-34 163 0 0,-36 55-112 0 0,-26 40-55 0 0,-1-1-1 0 0,0 0 0 0 0,1 1 0 0 0,0-1 0 0 0,-1 1 1 0 0,1 0-1 0 0,0 0 0 0 0,0 0 0 0 0,0 0 1 0 0,0 1-1 0 0,7-3 0 0 0,-7 3 89 0 0,-3 1-80 0 0,1 0 1 0 0,-1 0 0 0 0,1-1-1 0 0,-1 1 1 0 0,1 0 0 0 0,-1 0-1 0 0,1 0 1 0 0,-1 0 0 0 0,1 0-1 0 0,-1 0 1 0 0,1 1 0 0 0,-1-1 0 0 0,1 0-1 0 0,-1 0 1 0 0,1 0 0 0 0,-1 0-1 0 0,1 1 1 0 0,-1-1 0 0 0,1 0-1 0 0,-1 0 1 0 0,1 1 0 0 0,-1-1-1 0 0,0 0 1 0 0,1 1 0 0 0,-1-1-1 0 0,0 0 1 0 0,1 1 0 0 0,8 7 33 0 0,0 0 1 0 0,0 0 0 0 0,-1 1-1 0 0,0 0 1 0 0,-1 0 0 0 0,0 1-1 0 0,0-1 1 0 0,-1 2 0 0 0,-1-1-1 0 0,1 1 1 0 0,3 12 0 0 0,24 100 937 0 0,-13-46-445 0 0,-19-72-313 0 0,0-1-1 0 0,1 1 0 0 0,0 0 0 0 0,0-1 1 0 0,4 7 135 0 0,-2-14-230 0 0,14-18-2 0 0,-1-1 0 0 0,-1 0-1 0 0,20-37 1 0 0,-17 26-39 0 0,33-40 0 0 0,-46 65-73 0 0,-1 1 14 0 0,0 1 0 0 0,1-1 0 0 0,0 1 0 0 0,1 0-1 0 0,8-7 1 0 0,-13 12-16 0 0,-1 0 0 0 0,1 1 1 0 0,-1-1-1 0 0,1 0 0 0 0,0 0 0 0 0,-1 1 0 0 0,1-1 0 0 0,0 1 0 0 0,-1 0 0 0 0,1-1 0 0 0,0 1 1 0 0,0 0-1 0 0,-1 0 0 0 0,1 0 0 0 0,0 0 0 0 0,0 0 0 0 0,-1 1 0 0 0,1-1 0 0 0,0 0 1 0 0,-1 1-1 0 0,1-1 0 0 0,0 1 0 0 0,-1 0 0 0 0,1-1 0 0 0,-1 1 0 0 0,1 0 0 0 0,-1 0 0 0 0,1 0 1 0 0,-1 0-1 0 0,0 0 0 0 0,3 3 0 0 0,4 4 21 0 0,-1-1 0 0 0,-1 1 1 0 0,1 1-1 0 0,-1-1 0 0 0,-1 1 0 0 0,1 0 0 0 0,-1 1 1 0 0,5 14-1 0 0,-5-8-347 0 0,0 1 0 0 0,-1-1 1 0 0,-1 1-1 0 0,1 24 0 0 0,-1 20-5204 0 0,-3-36-825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3:00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1 337 1936 0 0,'38'2'3426'0'0,"-27"-1"-2597"0"0,0 0 0 0 0,1-1 0 0 0,-1 0 0 0 0,21-3 0 0 0,-4-3-23 0 0,0 0 0 0 0,0-2 1 0 0,0-1-1 0 0,39-18 0 0 0,-56 21-607 0 0,1 0 0 0 0,-1-1 0 0 0,-1 0 0 0 0,1-1 0 0 0,-1 0 1 0 0,-1-1-1 0 0,0 0 0 0 0,0 0 0 0 0,0-1 0 0 0,-1 0 0 0 0,-1 0 0 0 0,0-1 0 0 0,6-12 0 0 0,-7 11-30 0 0,0-1 0 0 0,-2 0 0 0 0,1 0-1 0 0,-2 0 1 0 0,1 0 0 0 0,-2-1 0 0 0,0 1 0 0 0,0-15 0 0 0,-5 23-50 0 0,2 4-113 0 0,0 0 1 0 0,1 0 0 0 0,-1 0 0 0 0,0 0 0 0 0,-1 1 0 0 0,1-1-1 0 0,0 0 1 0 0,0 1 0 0 0,0-1 0 0 0,0 0 0 0 0,-1 1 0 0 0,1-1-1 0 0,0 1 1 0 0,0 0 0 0 0,-1 0 0 0 0,1-1 0 0 0,0 1 0 0 0,-1 0-1 0 0,1 0 1 0 0,0 0 0 0 0,-1 0 0 0 0,1 0 0 0 0,0 0 0 0 0,-1 1-1 0 0,1-1 1 0 0,0 0 0 0 0,0 1 0 0 0,-1-1 0 0 0,1 1 0 0 0,0-1-1 0 0,0 1 1 0 0,-3 1 0 0 0,-11 6 23 0 0,-1 0 0 0 0,1 1 0 0 0,0 1-1 0 0,1 1 1 0 0,0 0 0 0 0,1 0 0 0 0,0 1 0 0 0,1 1 0 0 0,-14 18-1 0 0,11-11 27 0 0,2 0-1 0 0,0 0 1 0 0,1 1-1 0 0,1 1 0 0 0,1 0 1 0 0,-10 29-1 0 0,19-46-38 0 0,-1-1-1 0 0,1 1 1 0 0,0 0 0 0 0,0 0 0 0 0,0 0-1 0 0,1 0 1 0 0,0 0 0 0 0,0 0-1 0 0,0 0 1 0 0,0 0 0 0 0,1-1 0 0 0,0 1-1 0 0,0 0 1 0 0,0 0 0 0 0,0 0-1 0 0,1-1 1 0 0,0 1 0 0 0,0-1-1 0 0,0 1 1 0 0,1-1 0 0 0,-1 0 0 0 0,1 0-1 0 0,0 0 1 0 0,0 0 0 0 0,1 0-1 0 0,-1-1 1 0 0,1 1 0 0 0,0-1 0 0 0,-1 0-1 0 0,1 0 1 0 0,1 0 0 0 0,-1-1-1 0 0,8 4 1 0 0,-2-3-100 0 0,0 0-1 0 0,0 0 0 0 0,0-1 1 0 0,0 0-1 0 0,0-1 1 0 0,0 0-1 0 0,0-1 0 0 0,0 0 1 0 0,1 0-1 0 0,-1-1 1 0 0,0-1-1 0 0,0 0 0 0 0,12-3 1 0 0,16-7-1979 0 0,-1-1 1 0 0,37-20-1 0 0,-65 29 1465 0 0,22-10-2401 0 0,-1-1-1 0 0,34-24 1 0 0,-46 26 1794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3:0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2172 0 0,'2'-6'1530'0'0,"3"-12"759"0"0,-5 17-2196 0 0,0 1 0 0 0,0 0 1 0 0,0 0-1 0 0,0-1 0 0 0,0 1 1 0 0,0 0-1 0 0,0 0 0 0 0,0-1 1 0 0,2-2 1585 0 0,-2 2-1585 0 0,1 1-1 0 0,-1 0 0 0 0,0 0 1 0 0,0 0-1 0 0,1 0 0 0 0,-1 0 1 0 0,0 0-1 0 0,0 0 0 0 0,1-1 1 0 0,0 7 309 0 0,0-1 1 0 0,0 0 0 0 0,0 0 0 0 0,-1 0-1 0 0,0 0 1 0 0,0 7 0 0 0,0-6-204 0 0,-1 82 1895 0 0,0-65-1755 0 0,0 0 0 0 0,2 0 0 0 0,4 27 0 0 0,23 76 1650 0 0,-28-125-1964 0 0,0-1-1 0 0,0 0 1 0 0,0 0-1 0 0,0 1 1 0 0,0-1-1 0 0,0 0 1 0 0,0 0 0 0 0,0 0-1 0 0,0 1 1 0 0,0-1-1 0 0,0 0 1 0 0,1 0 0 0 0,-1 1-1 0 0,0-1 1 0 0,0 0-1 0 0,0 0 1 0 0,0 0-1 0 0,1 0 1 0 0,-1 1 0 0 0,0-1-1 0 0,0 0 1 0 0,0 0-1 0 0,0 0 1 0 0,1 0-1 0 0,-1 0 1 0 0,0 0 0 0 0,0 0-1 0 0,1 1 1 0 0,-1-1-1 0 0,0 0 1 0 0,0 0 0 0 0,1 0-1 0 0,-1 0 1 0 0,0 0-1 0 0,0 0 1 0 0,0 0-1 0 0,1 0 1 0 0,-1 0 0 0 0,0 0-1 0 0,0 0 1 0 0,1 0-1 0 0,-1-1 1 0 0,11-8 431 0 0,8-16-224 0 0,37-81 242 0 0,-36 67-329 0 0,1 0 0 0 0,30-41 0 0 0,-51 79-134 0 0,1 0 1 0 0,-1 0 0 0 0,1 0-1 0 0,0 0 1 0 0,-1 1-1 0 0,1-1 1 0 0,0 0 0 0 0,0 0-1 0 0,0 0 1 0 0,0 1-1 0 0,0-1 1 0 0,-1 0 0 0 0,1 1-1 0 0,0-1 1 0 0,1 1-1 0 0,-1-1 1 0 0,0 1 0 0 0,0-1-1 0 0,0 1 1 0 0,0 0-1 0 0,0 0 1 0 0,0 0 0 0 0,0-1-1 0 0,1 1 1 0 0,-1 0-1 0 0,0 0 1 0 0,0 0 0 0 0,1 1-1 0 0,0 0-4 0 0,0 0 1 0 0,0 0-1 0 0,0 0 0 0 0,-1 0 1 0 0,1 1-1 0 0,0-1 0 0 0,-1 1 1 0 0,0-1-1 0 0,1 1 0 0 0,-1 0 1 0 0,0-1-1 0 0,1 1 0 0 0,1 4 1 0 0,3 7 12 0 0,0 0-1 0 0,-1 1 1 0 0,4 18 0 0 0,-1 1-258 0 0,8 25-928 0 0,-3-21-2472 0 0,-9-32 1935 0 0,17-22-6584 0 0,-9 3 6765 0 0,14-20-1 0 0,-10 10 93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3:01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1700 0 0,'5'-16'2311'0'0,"1"12"165"0"0,-4 5-2297 0 0,-1 1 0 0 0,0-1-1 0 0,0 1 1 0 0,1 0 0 0 0,-1-1 0 0 0,0 1-1 0 0,0 0 1 0 0,-1 0 0 0 0,1-1 0 0 0,0 1-1 0 0,-1 0 1 0 0,1 2 0 0 0,8 26 718 0 0,-2 0 1 0 0,-1 1-1 0 0,3 39 0 0 0,-1 97 1752 0 0,-6-93-1533 0 0,-2 13 231 0 0,-1-49-862 0 0,5 47 0 0 0,16 52 157 0 0,-14-100-361 0 0,2 0 0 0 0,1-1-1 0 0,1 1 1 0 0,2-2-1 0 0,2 0 1 0 0,33 60 0 0 0,-43-88-220 0 0,1 0 0 0 0,1 0 0 0 0,-1 0 0 0 0,1-1 1 0 0,0 0-1 0 0,1 0 0 0 0,0 0 0 0 0,0-1 0 0 0,0 0 0 0 0,0 0 1 0 0,1-1-1 0 0,-1 0 0 0 0,1-1 0 0 0,0 1 0 0 0,10 2 1 0 0,4-1 97 0 0,0-1 0 0 0,0-1 0 0 0,0 0 1 0 0,38-2-1 0 0,-51-2-136 0 0,1 0 1 0 0,0 0-1 0 0,-1-1 0 0 0,1-1 0 0 0,-1 0 0 0 0,1 0 1 0 0,12-6-1 0 0,22-8 53 0 0,-25 9-293 0 0,0 0 0 0 0,-1-1 0 0 0,0-1 1 0 0,28-21-1 0 0,-35 23-62 0 0,-6 4-89 0 0,0 0 0 0 0,-1 0 0 0 0,0 0 1 0 0,0 0-1 0 0,0-1 0 0 0,0 0 1 0 0,-1 1-1 0 0,3-7 0 0 0,-4 8-453 0 0,0 0 0 0 0,-1 0 1 0 0,0 0-1 0 0,1-1 0 0 0,-1 1 0 0 0,-1 0 0 0 0,1-1 1 0 0,0 1-1 0 0,-1-5 0 0 0,-3-8-6187 0 0,-13-2 5767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03:02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30 1128 0 0,'-115'-30'8927'0'0,"115"31"-8877"0"0,16 6 1441 0 0,32 7-509 0 0,1-3-1 0 0,1-3 0 0 0,61 4 0 0 0,-27-3-285 0 0,400 30 1675 0 0,-164-31-5225 0 0,-204-8-5004 0 0,-98-6 5909 0 0,-17 6 1877 0 0,-1 0 1 0 0,1 0-1 0 0,-1 0 1 0 0,0 0-1 0 0,1-1 1 0 0,-1 1-1 0 0,1 0 1 0 0,-1 0-1 0 0,0-1 1 0 0,1 1-1 0 0,-1 0 1 0 0,0-1-1 0 0,1 1 1 0 0,-1 0-1 0 0,0-1 1 0 0,0 1 0 0 0,1 0-1 0 0,-1-1 1 0 0,0 1-1 0 0,0-1 1 0 0,0 1-1 0 0,1-1 1 0 0,-1 1-1 0 0,0 0 1 0 0,0-1-1 0 0,0 1 1 0 0,0-1-1 0 0,0 1 1 0 0,0-1-1 0 0,0 1 1 0 0,0-1-1 0 0,0 1 1 0 0,0-1-1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4:23.9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405 114 1080 0 0,'-2'-25'2232'0'0,"2"22"-1861"0"0,0-1 1 0 0,0 1-1 0 0,0-1 0 0 0,0 0 1 0 0,-1 1-1 0 0,1-1 1 0 0,-1 1-1 0 0,0-1 0 0 0,0 1 1 0 0,0 0-1 0 0,-2-4 1 0 0,1 6-259 0 0,0 0 1 0 0,0 0 0 0 0,0 0-1 0 0,0 0 1 0 0,0 0 0 0 0,0 0-1 0 0,0 0 1 0 0,0 1 0 0 0,0-1 0 0 0,-1 1-1 0 0,1 0 1 0 0,0-1 0 0 0,0 1-1 0 0,0 0 1 0 0,-4 1 0 0 0,0-1 32 0 0,0 1 0 0 0,0 0 1 0 0,1 0-1 0 0,-1 0 0 0 0,-9 4 1 0 0,14-5-11 0 0,-8 0-104 0 0,4 1 24 0 0,10-9 52 0 0,-4 6-105 0 0,3-4 118 0 0,1 0 0 0 0,0 1-1 0 0,0-1 1 0 0,8-6 0 0 0,-70 55 677 0 0,-66 52-119 0 0,105-82-522 0 0,2 1 0 0 0,-20 20 0 0 0,72-48-121 0 0,-28 10-92 0 0,1-1 74 0 0,-1 0 1 0 0,2 1-1 0 0,-1 0 1 0 0,0 1-1 0 0,13-3 1 0 0,-22 6-16 0 0,0 0-1 0 0,0 0 1 0 0,1 1 0 0 0,-1-1 0 0 0,0 0 0 0 0,0 0-1 0 0,0 1 1 0 0,0-1 0 0 0,1 0 0 0 0,-1 0 0 0 0,0 1-1 0 0,0-1 1 0 0,0 0 0 0 0,0 0 0 0 0,0 1-1 0 0,1-1 1 0 0,-1 0 0 0 0,0 1 0 0 0,0-1 0 0 0,0 0-1 0 0,0 0 1 0 0,0 1 0 0 0,0-1 0 0 0,0 0 0 0 0,0 1-1 0 0,0-1 1 0 0,0 0 0 0 0,-1 1 0 0 0,1-1-1 0 0,0 0 1 0 0,0 0 0 0 0,0 1 0 0 0,0-1 0 0 0,0 0-1 0 0,0 0 1 0 0,-1 1 0 0 0,1-1 0 0 0,0 0 0 0 0,0 0-1 0 0,0 1 1 0 0,-1-1 0 0 0,1 0 0 0 0,-1 1-1 0 0,-6 12 149 0 0,7-12-144 0 0,-8 11 221 0 0,0 0 0 0 0,-1 0 0 0 0,-14 14 1 0 0,34-43-145 0 0,-11 17-79 0 0,0 0-1 0 0,0 0 1 0 0,0-1-1 0 0,0 1 0 0 0,0 0 1 0 0,0 0-1 0 0,0 0 0 0 0,0 0 1 0 0,1 0-1 0 0,-1 0 0 0 0,0 0 1 0 0,0 0-1 0 0,0 0 0 0 0,0 0 1 0 0,0 0-1 0 0,0-1 0 0 0,0 1 1 0 0,0 0-1 0 0,0 0 0 0 0,0 0 1 0 0,0 0-1 0 0,0 0 0 0 0,0 0 1 0 0,0 0-1 0 0,0 0 0 0 0,0 0 1 0 0,0-1-1 0 0,0 1 0 0 0,0 0 1 0 0,0 0-1 0 0,0 0 0 0 0,0 0 1 0 0,0 0-1 0 0,0 0 0 0 0,0 0 1 0 0,-1 0-1 0 0,1 0 1 0 0,0 0-1 0 0,0-1 0 0 0,0 1 1 0 0,0 0-1 0 0,0 0 0 0 0,0 0 1 0 0,0 0-1 0 0,0 0 0 0 0,0 0 1 0 0,0 0-1 0 0,0 0 0 0 0,0 0 1 0 0,-1 0-1 0 0,1 0 0 0 0,0 0 1 0 0,0 0-1 0 0,0 0 0 0 0,0 0 1 0 0,0 0-1 0 0,-12 9 170 0 0,-10 10-3 0 0,-44 30 0 0 0,23-16-165 0 0,77-61-280 0 0,-33 28 379 0 0,-2 3-10 0 0,-8 12 62 0 0,-14 16 22 0 0,13-21-22 0 0,16-14-390 0 0,19-18-765 0 0,9-15-1077 0 0,10-11-2362 0 0,3-6-943 0 0,-29 34 3929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29:24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108 386 1152 0 0,'2'-3'188'0'0,"18"-18"112"0"0,-13 13-101 0 0,1 0 1 0 0,-1-1-1 0 0,-1 0 0 0 0,10-16 0 0 0,-6 7 117 0 0,-6 11 22 0 0,0 0 0 0 0,-1 0 0 0 0,0-1 0 0 0,0 1-1 0 0,3-15 1 0 0,-6 17 568 0 0,-2 6-306 0 0,-6 13-72 0 0,-13 33-446 0 0,17-38 126 0 0,-23 51 161 0 0,-25 61 423 0 0,68-159-717 0 0,25-42 0 0 0,-14 29-116 0 0,-18 33 0 0 0,16-31-149 0 0,39-59 0 0 0,-82 166 417 0 0,-1-14-128 0 0,-2 0-1 0 0,-33 53 0 0 0,46-86-76 0 0,8-14-127 0 0,7-20-97 0 0,-6 21 206 0 0,109-272-1028 0 0,-103 244 1322 0 0,-28 38 26 0 0,-104 101 396 0 0,35-29-275 0 0,80-71-420 0 0,5-4-32 0 0,0 0 0 0 0,-1-1 1 0 0,1 1-1 0 0,-8 2 0 0 0,27-28-96 0 0,68-89 77 0 0,29-42-175 0 0,-146 221 245 0 0,-56 82 267 0 0,78-120-367 0 0,58-74-40 0 0,-12 5-53 0 0,2 0 1 0 0,44-36-1 0 0,-52 50-129 0 0,-27 24 306 0 0,-1 11-7 0 0,0 0-1 0 0,0 0 1 0 0,-1 0-1 0 0,-1 0 1 0 0,-6 17-1 0 0,-26 55 142 0 0,17-43-30 0 0,2-5-7 0 0,8-19-98 0 0,1 0-1 0 0,0 0 1 0 0,1 1 0 0 0,-4 19-1 0 0,10-36-27 0 0,0 0 0 0 0,0 0 0 0 0,0 0 0 0 0,0 0-1 0 0,0 1 1 0 0,0-1 0 0 0,0 0 0 0 0,0 0-1 0 0,0 0 1 0 0,0 0 0 0 0,0 0 0 0 0,0 0 0 0 0,0 0-1 0 0,0 1 1 0 0,0-1 0 0 0,0 0 0 0 0,0 0-1 0 0,0 0 1 0 0,0 0 0 0 0,0 0 0 0 0,0 0 0 0 0,0 0-1 0 0,0 1 1 0 0,0-1 0 0 0,0 0 0 0 0,0 0-1 0 0,0 0 1 0 0,0 0 0 0 0,1 0 0 0 0,-1 0 0 0 0,0 0-1 0 0,0 0 1 0 0,0 0 0 0 0,0 0 0 0 0,0 0-1 0 0,0 1 1 0 0,0-1 0 0 0,0 0 0 0 0,1 0 0 0 0,-1 0-1 0 0,0 0 1 0 0,0 0 0 0 0,0 0 0 0 0,0 0-1 0 0,0 0 1 0 0,0 0 0 0 0,0 0 0 0 0,1 0-1 0 0,-1 0 1 0 0,0 0 0 0 0,0 0 0 0 0,0 0 0 0 0,0 0-1 0 0,0 0 1 0 0,0 0 0 0 0,0 0 0 0 0,1 0-1 0 0,-1 0 1 0 0,0-1 0 0 0,0 1 0 0 0,7-4-51 0 0,15-20-667 0 0,-2 0 1 0 0,0-1-1 0 0,-2-1 0 0 0,22-39 1 0 0,-35 50-2160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29:57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814 1382 1008 0 0,'0'-2'94'0'0,"1"0"-1"0"0,0 0 1 0 0,0 0-1 0 0,0 0 1 0 0,0 0-1 0 0,0 0 1 0 0,1 0-1 0 0,-1 1 0 0 0,0-1 1 0 0,1 0-1 0 0,-1 1 1 0 0,1-1-1 0 0,0 1 1 0 0,2-2-1 0 0,6-7 211 0 0,-3 1 572 0 0,0-1 1 0 0,-1 0 0 0 0,-1 0 0 0 0,8-18 0 0 0,-53 153 990 0 0,-26 71-1480 0 0,-26 30 183 0 0,109-297-462 0 0,24-32-91 0 0,76-133 0 0 0,-195 391 13 0 0,70-140-89 0 0,10-16-34 0 0,13-23 24 0 0,58-105-248 0 0,15-32 146 0 0,-85 151 265 0 0,-4 7-1 0 0,-11 13 78 0 0,-15 22 56 0 0,-65 106 377 0 0,8-10-86 0 0,58-91-379 0 0,-31 39 120 0 0,56-75-281 0 0,2-11 2 0 0,0-1 0 0 0,0 1-1 0 0,1 0 1 0 0,0 0-1 0 0,8-19 1 0 0,24-48-100 0 0,-26 61 101 0 0,78-148-178 0 0,-81 153 320 0 0,-6 9-24 0 0,-12 11 50 0 0,-19 25 82 0 0,-138 181 562 0 0,145-191-788 0 0,25-36-105 0 0,5-6 12 0 0,1 0 1 0 0,1 0 0 0 0,0 1-1 0 0,19-31 1 0 0,-15 27 36 0 0,3-5-15 0 0,2 1-1 0 0,0 0 0 0 0,2 1 1 0 0,0 1-1 0 0,27-26 0 0 0,-62 87 335 0 0,-150 243 391 0 0,159-267-746 0 0,15-23-50 0 0,14-23-12 0 0,-9 13 83 0 0,51-77-337 0 0,-55 85 353 0 0,0 0 0 0 0,2 1 0 0 0,-1 0 0 0 0,1 1 0 0 0,0 0 0 0 0,15-9-1 0 0,-26 28 133 0 0,-8 15 3 0 0,0 0 0 0 0,-2-1 0 0 0,-1 0 0 0 0,-22 33-1 0 0,18-31 5 0 0,-26 52-72 0 0,95-144-894 0 0,-19 26 704 0 0,-23 27 139 0 0,0-2-74 0 0,1 1 1 0 0,0 0-1 0 0,24-19 0 0 0,-61 86 139 0 0,-86 136 246 0 0,53-94-177 0 0,58-95-100 0 0,0 0 0 0 0,0 0 0 0 0,0 0 0 0 0,0-1 0 0 0,0 1 0 0 0,-1 0 0 0 0,1 0 0 0 0,0 0 1 0 0,0 0-1 0 0,0-1 0 0 0,0 1 0 0 0,0 0 0 0 0,0 0 0 0 0,0 0 0 0 0,0 0 0 0 0,0 0 0 0 0,0-1 0 0 0,0 1 0 0 0,-1 0 0 0 0,1 0 0 0 0,0 0 0 0 0,0 0 0 0 0,0 0 1 0 0,0 0-1 0 0,0 0 0 0 0,0 0 0 0 0,-1-1 0 0 0,1 1 0 0 0,0 0 0 0 0,0 0 0 0 0,0 0 0 0 0,0 0 0 0 0,-1 0 0 0 0,1 0 0 0 0,0 0 0 0 0,0 0 0 0 0,0 0 0 0 0,0 0 0 0 0,0 0 1 0 0,-1 0-1 0 0,1 0 0 0 0,0 0 0 0 0,0 0 0 0 0,0 0 0 0 0,0 0 0 0 0,-1 0 0 0 0,1 0 0 0 0,0 0 0 0 0,0 1 0 0 0,0-1 0 0 0,0 0 0 0 0,0 0 0 0 0,-1 0 0 0 0,1 0 1 0 0,0 0-1 0 0,0 0 0 0 0,0 0 0 0 0,0 0 0 0 0,0 1 0 0 0,0-1 0 0 0,0 0 0 0 0,-1 0 0 0 0,1 0 0 0 0,0 0 0 0 0,0 0 0 0 0,0 1 0 0 0,-2-16-17 0 0,5-21-140 0 0,-1 16 101 0 0,0-1-1 0 0,6-22 0 0 0,-2 14-80 0 0,-1 1-1 0 0,-1-2 1 0 0,0-40-1 0 0,0 8-99 0 0,-3 56 224 0 0,0 0-1 0 0,-1 0 1 0 0,0 0 0 0 0,0 0-1 0 0,-1 0 1 0 0,1 0-1 0 0,-1 0 1 0 0,0 1 0 0 0,-1-1-1 0 0,0 0 1 0 0,-4-10 0 0 0,5 15 8 0 0,0-1 1 0 0,0 1 0 0 0,0-1 0 0 0,0 1 0 0 0,0-1 0 0 0,0 1-1 0 0,0 0 1 0 0,-1 0 0 0 0,1 0 0 0 0,0-1 0 0 0,-1 1 0 0 0,-2-1 0 0 0,3 2 2 0 0,-1 0 0 0 0,1 0 0 0 0,0 0 1 0 0,-1 0-1 0 0,1 0 0 0 0,0 0 0 0 0,-1 1 1 0 0,1-1-1 0 0,0 0 0 0 0,0 1 1 0 0,-1-1-1 0 0,1 1 0 0 0,0-1 0 0 0,0 1 1 0 0,0 0-1 0 0,-2 1 0 0 0,-9 5 2 0 0,0 2 0 0 0,0 0 0 0 0,1 0 0 0 0,0 1 0 0 0,1 1-1 0 0,0 0 1 0 0,0 0 0 0 0,-9 15 0 0 0,-5 11 82 0 0,-27 58-1 0 0,22-36-95 0 0,49-94-54 0 0,-14 26 48 0 0,-1 0 0 0 0,1-1 0 0 0,4-13 0 0 0,-1 1-29 0 0,1 1 0 0 0,18-32 0 0 0,12-23-87 0 0,-33 62 38 0 0,-5 12 98 0 0,-1-1-1 0 0,0 0 0 0 0,1 1 0 0 0,-1-1 1 0 0,0 0-1 0 0,0 0 0 0 0,-1 1 1 0 0,2-6-1 0 0,-2 8-5 0 0,-6 1-9 0 0,0 1 16 0 0,1 0 0 0 0,-1 1 0 0 0,1-1 0 0 0,0 1 0 0 0,-1 0 0 0 0,1 0-1 0 0,1 1 1 0 0,-1-1 0 0 0,-7 8 0 0 0,3-4 35 0 0,-2 3-31 0 0,0 1 0 0 0,1 0 0 0 0,1 1-1 0 0,-1 0 1 0 0,-8 15 0 0 0,-14 18 69 0 0,41-66-172 0 0,-1-2 0 0 0,9-43 0 0 0,-6 26-3 0 0,-9 29 151 0 0,0 1-1 0 0,0 0 0 0 0,0-21 0 0 0,-2 30-51 0 0,0 0 0 0 0,0 1 0 0 0,0-1 0 0 0,0 0 0 0 0,0 0 0 0 0,-1 1 0 0 0,1-1 1 0 0,0 0-1 0 0,-1 1 0 0 0,1-1 0 0 0,0 0 0 0 0,-1 1 0 0 0,1-1 0 0 0,-1 0 0 0 0,1 1 0 0 0,-1-1 0 0 0,1 1 0 0 0,-1-1 0 0 0,1 1 0 0 0,-1-1 0 0 0,0 1 0 0 0,1-1 0 0 0,-1 1 0 0 0,0 0 0 0 0,1-1 0 0 0,-1 1 0 0 0,0 0 1 0 0,0 0-1 0 0,1 0 0 0 0,-1-1 0 0 0,0 1 0 0 0,0 0 0 0 0,1 0 0 0 0,-1 0 0 0 0,0 0 0 0 0,0 0 0 0 0,1 0 0 0 0,-1 0 0 0 0,0 1 0 0 0,-1-1 0 0 0,-2 1-10 0 0,0-1-1 0 0,1 1 1 0 0,-1 0-1 0 0,0 0 1 0 0,-7 3-1 0 0,3 1 16 0 0,0 1 0 0 0,0 0-1 0 0,1 0 1 0 0,0 1 0 0 0,0-1-1 0 0,0 2 1 0 0,1-1 0 0 0,0 1-1 0 0,0 0 1 0 0,1 0-1 0 0,-7 15 1 0 0,-2 6 68 0 0,1 2 0 0 0,-9 32-1 0 0,7 9-206 0 0,15-71 210 0 0,2 2-24 0 0,-2-2-49 0 0,0-1 0 0 0,0 0 0 0 0,0 1 1 0 0,0-1-1 0 0,0 1 0 0 0,1-1 0 0 0,-1 0 1 0 0,0 1-1 0 0,0-1 0 0 0,0 0 1 0 0,0 1-1 0 0,1-1 0 0 0,-1 0 0 0 0,0 1 1 0 0,0-1-1 0 0,1 0 0 0 0,-1 0 1 0 0,0 1-1 0 0,0-1 0 0 0,1 0 0 0 0,-1 0 1 0 0,0 0-1 0 0,1 1 0 0 0,-1-1 0 0 0,0 0 1 0 0,1 0-1 0 0,-1 0 0 0 0,0 0 1 0 0,1 0-1 0 0,-1 1 0 0 0,0-1 0 0 0,1 0 1 0 0,-1 0-1 0 0,1 0 0 0 0,-1 0 0 0 0,0 0 1 0 0,1 0-1 0 0,-1 0 0 0 0,0 0 1 0 0,1-1-1 0 0,0 1 0 0 0,3-3-6 0 0,0 0 1 0 0,-1-1-1 0 0,1 0 1 0 0,-1 0-1 0 0,0 0 0 0 0,0 0 1 0 0,0 0-1 0 0,-1 0 0 0 0,5-10 1 0 0,2-3 2 0 0,11-14-30 0 0,-2 0 0 0 0,-1-2-1 0 0,-2 0 1 0 0,-1-1 0 0 0,-2 0-1 0 0,13-58 1 0 0,-25 91 34 0 0,1-1 0 0 0,-1 1-1 0 0,0 0 1 0 0,0 0 0 0 0,1 0 0 0 0,-1 0-1 0 0,0 0 1 0 0,0-1 0 0 0,-1 1 0 0 0,1 0 0 0 0,0 0-1 0 0,0 0 1 0 0,0 0 0 0 0,-1 0 0 0 0,1 0-1 0 0,0 0 1 0 0,-1 0 0 0 0,1 0 0 0 0,-1 0-1 0 0,0 0 1 0 0,1 0 0 0 0,-1 0 0 0 0,0 0 0 0 0,1 0-1 0 0,-1 0 1 0 0,0 0 0 0 0,0 1 0 0 0,0-1-1 0 0,0 0 1 0 0,-1 0 0 0 0,1 0-6 0 0,-1 1 0 0 0,1 0 0 0 0,0 0 1 0 0,0 0-1 0 0,-1 0 0 0 0,1 0 0 0 0,0 0 1 0 0,0 0-1 0 0,-1 0 0 0 0,1 1 0 0 0,0-1 0 0 0,0 0 1 0 0,0 1-1 0 0,-1-1 0 0 0,1 1 0 0 0,0-1 0 0 0,0 1 1 0 0,0-1-1 0 0,0 1 0 0 0,0 0 0 0 0,0 0 1 0 0,0 0-1 0 0,0-1 0 0 0,0 1 0 0 0,0 0 0 0 0,1 0 1 0 0,-2 1-1 0 0,-5 9 10 0 0,0-1 0 0 0,0 1 1 0 0,1 0-1 0 0,1 0 0 0 0,0 0 0 0 0,-6 18 1 0 0,-13 74-122 0 0,15-60 108 0 0,-28 171 297 0 0,35-181-238 0 0,2-32-24 0 0,6 3-36 0 0,2-2-6 0 0,2-12 5 0 0,0-2-9 0 0,-2 0-1 0 0,0-1 1 0 0,0-1-1 0 0,-1 1 1 0 0,8-23 0 0 0,19-74-117 0 0,-29 91 131 0 0,-5 18-2 0 0,0 0 0 0 0,1-1 0 0 0,-1 1 0 0 0,0 0 0 0 0,0 0 0 0 0,1-1 0 0 0,-1 1 0 0 0,0 0 0 0 0,0 0 0 0 0,-1-1 0 0 0,1 1 0 0 0,0 0 0 0 0,0 0 0 0 0,0-1 0 0 0,-1 1 0 0 0,1 0 0 0 0,-2-2 0 0 0,2 2 2 0 0,-1 0-1 0 0,0 1 0 0 0,1-1 1 0 0,-1 0-1 0 0,0 1 1 0 0,1-1-1 0 0,-1 1 1 0 0,0 0-1 0 0,0-1 0 0 0,1 1 1 0 0,-1-1-1 0 0,0 1 1 0 0,0 0-1 0 0,0 0 0 0 0,0 0 1 0 0,1-1-1 0 0,-1 1 1 0 0,0 0-1 0 0,-1 0 1 0 0,-2 0 2 0 0,0 1 0 0 0,0-1 0 0 0,0 1 0 0 0,1 0 0 0 0,-1 0 0 0 0,0 0 0 0 0,1 0 0 0 0,-1 1 0 0 0,-4 2 0 0 0,-8 5 18 0 0,0 1 0 0 0,0 1 0 0 0,1 0 0 0 0,0 1 0 0 0,1 1 0 0 0,1 0-1 0 0,0 1 1 0 0,0 0 0 0 0,2 1 0 0 0,0 0 0 0 0,0 1 0 0 0,2 1 0 0 0,0-1 0 0 0,-13 35 0 0 0,22-50-15 0 0,-1 0-1 0 0,1-1 1 0 0,0 1 0 0 0,-1 0 0 0 0,1 0-1 0 0,0 0 1 0 0,0 0 0 0 0,0-1 0 0 0,0 1 0 0 0,-1 0-1 0 0,1 0 1 0 0,0 0 0 0 0,1 0 0 0 0,-1 0 0 0 0,0-1-1 0 0,0 1 1 0 0,0 0 0 0 0,1 2 0 0 0,-1-3-1 0 0,1 0 0 0 0,-1 0 0 0 0,1 0 0 0 0,-1 0 1 0 0,0 0-1 0 0,1 0 0 0 0,-1 0 0 0 0,1 0 0 0 0,-1 0 1 0 0,1 0-1 0 0,-1 0 0 0 0,0 0 0 0 0,1 0 0 0 0,-1 0 0 0 0,1 0 1 0 0,-1 0-1 0 0,0-1 0 0 0,1 1 0 0 0,-1 0 0 0 0,1 0 1 0 0,-1 0-1 0 0,0-1 0 0 0,1 1 0 0 0,-1 0 0 0 0,1-1 1 0 0,25-23-64 0 0,-4-3 73 0 0,-1-1 0 0 0,-1-1 0 0 0,-2 0 0 0 0,-1-1 1 0 0,-1-2-1 0 0,-2 1 0 0 0,18-61 0 0 0,-27 53 118 0 0,-5 39-94 0 0,-1 0-35 0 0,0 0 1 0 0,1 1-1 0 0,-1-1 1 0 0,0 0-1 0 0,0 1 0 0 0,0-1 1 0 0,0 1-1 0 0,0-1 1 0 0,1 1-1 0 0,-1-1 1 0 0,0 1-1 0 0,1 0 0 0 0,-1-1 1 0 0,0 1-1 0 0,1 0 1 0 0,-1 0-1 0 0,1-1 1 0 0,-1 1-1 0 0,1 0 1 0 0,-1 1-1 0 0,-12 24-44 0 0,7-12 53 0 0,-6 10-11 0 0,0 0 0 0 0,2 1 0 0 0,0 1-1 0 0,2-1 1 0 0,1 1 0 0 0,1 1 0 0 0,2-1 0 0 0,-3 46-1 0 0,7-69 16 0 0,-1-1-1 0 0,1 1 0 0 0,0-1 0 0 0,0 1 0 0 0,1-1 0 0 0,-1 0 0 0 0,0 1 0 0 0,1-1 0 0 0,0 1 0 0 0,-1-1 0 0 0,1 1 0 0 0,0-1 0 0 0,0 0 0 0 0,1 0 0 0 0,1 3 0 0 0,-2-4-6 0 0,0 0 0 0 0,0 0 0 0 0,0 0 0 0 0,0-1 0 0 0,0 1 0 0 0,1-1 0 0 0,-1 1 0 0 0,0-1 0 0 0,1 1 0 0 0,-1-1 0 0 0,0 1 0 0 0,1-1 0 0 0,-1 0-1 0 0,0 0 1 0 0,1 0 0 0 0,-1 0 0 0 0,0 0 0 0 0,1 0 0 0 0,-1 0 0 0 0,0 0 0 0 0,1-1 0 0 0,-1 1 0 0 0,0 0 0 0 0,1-1 0 0 0,-1 1 0 0 0,0-1 0 0 0,0 0 0 0 0,3-1 0 0 0,4-2-21 0 0,0-1 1 0 0,0 0 0 0 0,-1-1 0 0 0,0 1-1 0 0,0-2 1 0 0,0 1 0 0 0,-1-1 0 0 0,0 0-1 0 0,9-12 1 0 0,4-10-6 0 0,18-38 0 0 0,-19 33 80 0 0,-2 1-87 0 0,7-13 29 0 0,-31 61 38 0 0,0 0 0 0 0,1 0 0 0 0,1 1 0 0 0,1 0 0 0 0,-6 22 0 0 0,-2 9 50 0 0,8-33-74 0 0,0-1 12 0 0,0 0 1 0 0,2 1-1 0 0,-1-1 1 0 0,-1 28-1 0 0,5-41-5 0 0,10 4-42 0 0,-1-13-4 0 0,-1 0 0 0 0,0 0-1 0 0,0 0 1 0 0,-1-1-1 0 0,0 0 1 0 0,9-19 0 0 0,10-13 38 0 0,-15 26-32 0 0,-2 0 0 0 0,11-20 0 0 0,-20 36 19 0 0,0 0 0 0 0,0 0-1 0 0,0 0 1 0 0,0 0 0 0 0,0 0 0 0 0,0 0 0 0 0,1-1-1 0 0,-1 1 1 0 0,0 0 0 0 0,0 0 0 0 0,0 0-1 0 0,0 0 1 0 0,0 0 0 0 0,0 0 0 0 0,0 0-1 0 0,0-1 1 0 0,0 1 0 0 0,0 0 0 0 0,1 0-1 0 0,-1 0 1 0 0,0 0 0 0 0,0 0 0 0 0,0-1-1 0 0,0 1 1 0 0,0 0 0 0 0,0 0 0 0 0,0 0 0 0 0,0 0-1 0 0,0 0 1 0 0,0-1 0 0 0,0 1 0 0 0,0 0-1 0 0,0 0 1 0 0,0 0 0 0 0,0 0 0 0 0,-1 0-1 0 0,1-1 1 0 0,0 1 0 0 0,0 0 0 0 0,0 0-1 0 0,0 0 1 0 0,0 0 0 0 0,0 0 0 0 0,0 0-1 0 0,0-1 1 0 0,0 1 0 0 0,0 0 0 0 0,-1 0 0 0 0,1 0-1 0 0,0 0 1 0 0,0 0 0 0 0,0 0 0 0 0,0 0-1 0 0,0 0 1 0 0,-1 0 0 0 0,-9 6 0 0 0,-11 14-11 0 0,1 6 21 0 0,1 0 1 0 0,2 2 0 0 0,0 0-1 0 0,-16 41 1 0 0,17-35 17 0 0,16-35-28 0 0,1 1-1 0 0,-1 0 1 0 0,0 0 0 0 0,0 0-1 0 0,1 0 1 0 0,-1 0 0 0 0,0 0-1 0 0,0-1 1 0 0,1 1 0 0 0,-1 0-1 0 0,0 0 1 0 0,0 0 0 0 0,1 0-1 0 0,-1 0 1 0 0,0 0 0 0 0,0 0-1 0 0,1 0 1 0 0,-1 0 0 0 0,0 0-1 0 0,0 1 1 0 0,1-1 0 0 0,-1 0-1 0 0,0 0 1 0 0,0 0 0 0 0,1 0-1 0 0,-1 0 1 0 0,0 0 0 0 0,0 0-1 0 0,0 1 1 0 0,1-1 0 0 0,-1 0-1 0 0,0 0 1 0 0,0 0 0 0 0,0 0-1 0 0,1 1 1 0 0,-1-1 0 0 0,0 0 0 0 0,0 0-1 0 0,0 1 1 0 0,0-1 0 0 0,0 0-1 0 0,0 0 1 0 0,1 1 0 0 0,-1-1-1 0 0,0 0 1 0 0,0 0 0 0 0,0 1-1 0 0,0-1 1 0 0,0 0 0 0 0,0 0-1 0 0,0 1 1 0 0,0-1 0 0 0,0 0-1 0 0,0 0 1 0 0,0 1 0 0 0,0-1-1 0 0,0 0 1 0 0,-1 0 0 0 0,1 1-1 0 0,0-1 1 0 0,0 0 0 0 0,0 0-1 0 0,0 1 1 0 0,0-1 0 0 0,0 0-1 0 0,-1 0 1 0 0,1 0 0 0 0,0 1-1 0 0,0-1 1 0 0,19-9 22 0 0,53-64-232 0 0,-51 51 208 0 0,112-124-511 0 0,-132 146 517 0 0,-1 0-1 0 0,0 0 1 0 0,0 0 0 0 0,1-1-1 0 0,-1 1 1 0 0,0 0-1 0 0,0 0 1 0 0,0 0-1 0 0,1-1 1 0 0,-1 1-1 0 0,0 0 1 0 0,0 0-1 0 0,0 0 1 0 0,0-1-1 0 0,1 1 1 0 0,-1 0-1 0 0,0 0 1 0 0,0-1-1 0 0,0 1 1 0 0,0 0-1 0 0,0-1 1 0 0,0 1-1 0 0,0 0 1 0 0,0 0-1 0 0,0-1 1 0 0,0 1-1 0 0,0 0 1 0 0,0 0-1 0 0,0-1 1 0 0,0 1-1 0 0,0 0 1 0 0,0-1-1 0 0,0 1 1 0 0,0 0-1 0 0,0 0 1 0 0,0-1-1 0 0,0 1 1 0 0,-1 0 0 0 0,1-1-1 0 0,-13 0 54 0 0,-17 7-52 0 0,-172 76 219 0 0,87-40-11 0 0,113-41-377 0 0,14-3 105 0 0,18-6 30 0 0,263-103 67 0 0,-176 77 42 0 0,-117 34-79 0 0,0 0 1 0 0,0 0-1 0 0,0 0 1 0 0,0 0-1 0 0,0 1 1 0 0,0-1 0 0 0,0 0-1 0 0,0 0 1 0 0,0 0-1 0 0,0 0 1 0 0,0 0 0 0 0,0 0-1 0 0,0 0 1 0 0,0 0-1 0 0,0 0 1 0 0,0 0-1 0 0,0 0 1 0 0,0 0 0 0 0,0 0-1 0 0,0 0 1 0 0,0 0-1 0 0,0 0 1 0 0,0 0 0 0 0,0 1-1 0 0,0-1 1 0 0,0 0-1 0 0,0 0 1 0 0,0 0 0 0 0,0 0-1 0 0,0 0 1 0 0,0 0-1 0 0,0 0 1 0 0,0 0-1 0 0,0 0 1 0 0,0 0 0 0 0,0 0-1 0 0,0 0 1 0 0,0 0-1 0 0,0 0 1 0 0,0 0 0 0 0,1 0-1 0 0,-1 0 1 0 0,0 0-1 0 0,0 0 1 0 0,0 0 0 0 0,0 0-1 0 0,0 0 1 0 0,0 0-1 0 0,0 0 1 0 0,0 0-1 0 0,0 0 1 0 0,0 0 0 0 0,0 0-1 0 0,0 0 1 0 0,0 0-1 0 0,0 0 1 0 0,0 0 0 0 0,0 0-1 0 0,0 0 1 0 0,0 0-1 0 0,1 0 1 0 0,-7 7 38 0 0,-8 7-14 0 0,-13 3-67 0 0,0-2 1 0 0,-58 24 0 0 0,70-32 19 0 0,-35 11 111 0 0,-1-2-1 0 0,0-2 0 0 0,0-3 1 0 0,-75 8-1 0 0,82-17 192 0 0,43-2-242 0 0,-11 1-34 0 0,18-2-46 0 0,1 0 0 0 0,-1 0 0 0 0,0 0 0 0 0,1 1 0 0 0,6 0 0 0 0,19-1 107 0 0,29-6-14 0 0,-1-3 1 0 0,0-2-1 0 0,59-21 1 0 0,-101 27-19 0 0,31-8-187 0 0,-43 12 184 0 0,8-3-52 0 0,-12 6 22 0 0,-8 4 35 0 0,-40 30-69 0 0,-67 65 0 0 0,9-6 106 0 0,91-80-30 0 0,13-12-88 0 0,10-10 11 0 0,36-37-11 0 0,-2-1-1 0 0,-2-3 0 0 0,-3-2 1 0 0,-1-1-1 0 0,38-72 0 0 0,-75 123 48 0 0,0 0 0 0 0,0-1 0 0 0,-1 1 0 0 0,1 0 0 0 0,0 0 0 0 0,-1-1-1 0 0,1 1 1 0 0,-1 0 0 0 0,1-1 0 0 0,-1 1 0 0 0,0-1 0 0 0,0 1 0 0 0,0-1 0 0 0,0 1 0 0 0,0 0 0 0 0,0-1-1 0 0,0 1 1 0 0,0-1 0 0 0,0 1 0 0 0,-1-1 0 0 0,0-1 0 0 0,0 2-5 0 0,1 1 0 0 0,-1-1 0 0 0,0 1 0 0 0,0-1 0 0 0,0 1 0 0 0,0 0 0 0 0,0-1 0 0 0,0 1 0 0 0,0 0 0 0 0,0 0 0 0 0,0-1 0 0 0,0 1 0 0 0,-1 0 0 0 0,1 0 0 0 0,0 0 0 0 0,0 0 0 0 0,0 0 0 0 0,0 1 0 0 0,0-1 0 0 0,0 0 0 0 0,0 0 0 0 0,0 1 0 0 0,0-1 0 0 0,0 1 0 0 0,0-1 0 0 0,0 1 0 0 0,0-1 0 0 0,-1 2 0 0 0,-15 7 8 0 0,-1 1 1 0 0,1 1 0 0 0,1 0 0 0 0,0 1-1 0 0,0 1 1 0 0,1 1 0 0 0,1 0 0 0 0,-13 17-1 0 0,-13 20 19 0 0,-38 63 0 0 0,35-46-73 0 0,41-62 57 0 0,5-6-51 0 0,10-9 47 0 0,-8 1-27 0 0,0 1 38 0 0,0 1 1 0 0,-1-1-1 0 0,0-1 0 0 0,0 1 0 0 0,0 0 0 0 0,-1-1 0 0 0,0 0 1 0 0,-1 0-1 0 0,0 0 0 0 0,2-10 0 0 0,-4 17 50 0 0,-9-3-83 0 0,9 4 17 0 0,-1-1 0 0 0,1 1 0 0 0,0 0 0 0 0,-1-1 0 0 0,1 1 0 0 0,0 0 0 0 0,-1-1 0 0 0,1 1 0 0 0,0 0 0 0 0,-1 0 0 0 0,1 0 0 0 0,-1 0-1 0 0,1-1 1 0 0,-1 1 0 0 0,1 0 0 0 0,0 0 0 0 0,-1 0 0 0 0,1 0 0 0 0,-1 0 0 0 0,1 0 0 0 0,-1 0 0 0 0,1 0 0 0 0,-1 0 0 0 0,1 0 0 0 0,0 0 0 0 0,-1 0 0 0 0,1 0 0 0 0,-1 1 0 0 0,1-1 0 0 0,-1 0 0 0 0,1 0 0 0 0,0 0 0 0 0,-1 1 0 0 0,1-1 0 0 0,0 0 0 0 0,-1 1 0 0 0,-13 6-16 0 0,0 2 1 0 0,1 0 0 0 0,0 0 0 0 0,1 1 0 0 0,0 1 0 0 0,-13 13 0 0 0,-56 79 86 0 0,40-49-38 0 0,28-31-18 0 0,13-23-13 0 0,0 0 0 0 0,0 0-1 0 0,0 0 1 0 0,0 0 0 0 0,0 0 0 0 0,0 0 0 0 0,0 0 0 0 0,0 0 0 0 0,0 0 0 0 0,0 0-1 0 0,0 0 1 0 0,0 0 0 0 0,0 0 0 0 0,0 0 0 0 0,0 0 0 0 0,0 0 0 0 0,1 0 0 0 0,-1 0-1 0 0,0 0 1 0 0,0 0 0 0 0,0 0 0 0 0,0 0 0 0 0,0 0 0 0 0,0 0 0 0 0,0 0 0 0 0,0 0-1 0 0,0 0 1 0 0,0 0 0 0 0,0 0 0 0 0,0 0 0 0 0,0 0 0 0 0,0 1 0 0 0,0-1 0 0 0,0 0-1 0 0,0 0 1 0 0,0 0 0 0 0,1 0 0 0 0,-1 0 0 0 0,0 0 0 0 0,0 0 0 0 0,0 0 0 0 0,0 0 0 0 0,0 0-1 0 0,0 0 1 0 0,0 0 0 0 0,0 0 0 0 0,0 0 0 0 0,0 0 0 0 0,0 0 0 0 0,0 0 0 0 0,0 1-1 0 0,0-1 1 0 0,0 0 0 0 0,0 0 0 0 0,0 0 0 0 0,0 0 0 0 0,0 0 0 0 0,0 0 0 0 0,0 0-1 0 0,0 0 1 0 0,11-11 27 0 0,13-20-112 0 0,-2-2 0 0 0,-1 0 0 0 0,-2-1 0 0 0,17-40 0 0 0,-7 14-71 0 0,-26 55 139 0 0,-1 0 1 0 0,1 0 0 0 0,-1 0-1 0 0,-1-1 1 0 0,3-9-1 0 0,-4 14 31 0 0,-7-3 88 0 0,7 4-104 0 0,0-1 1 0 0,0 1-1 0 0,0 0 0 0 0,-1 0 1 0 0,1-1-1 0 0,0 1 0 0 0,0 0 0 0 0,0 0 1 0 0,-1 0-1 0 0,1 0 0 0 0,0 0 1 0 0,0-1-1 0 0,0 1 0 0 0,-1 0 1 0 0,1 0-1 0 0,0 0 0 0 0,-1 0 1 0 0,1 0-1 0 0,0 0 0 0 0,0 0 0 0 0,-1 0 1 0 0,1 0-1 0 0,0 0 0 0 0,0 0 1 0 0,-1 0-1 0 0,1 0 0 0 0,0 0 1 0 0,0 0-1 0 0,-1 0 0 0 0,1 0 1 0 0,0 0-1 0 0,0 0 0 0 0,-1 0 0 0 0,1 1 1 0 0,0-1-1 0 0,0 0 0 0 0,-1 0 1 0 0,1 0-1 0 0,0 0 0 0 0,0 0 1 0 0,0 1-1 0 0,-1-1 0 0 0,1 0 1 0 0,0 0-1 0 0,0 1 0 0 0,0-1 0 0 0,0 0 1 0 0,-1 0-1 0 0,1 0 0 0 0,0 1 1 0 0,0-1-1 0 0,0 0 0 0 0,0 1 1 0 0,0-1-1 0 0,0 0 0 0 0,0 1 1 0 0,-7 7-31 0 0,0 2 1 0 0,0-1 0 0 0,1 1 0 0 0,1 0 0 0 0,-1 0 0 0 0,2 0 0 0 0,-1 1 0 0 0,2 0 0 0 0,-1 0 0 0 0,-3 21 0 0 0,2 17-97 0 0,5-48 128 0 0,0-1-1 0 0,0 1 0 0 0,0 0 1 0 0,0 0-1 0 0,1-1 0 0 0,-1 1 1 0 0,0 0-1 0 0,0 0 0 0 0,0-1 0 0 0,1 1 1 0 0,-1 0-1 0 0,0-1 0 0 0,1 1 1 0 0,-1 0-1 0 0,0-1 0 0 0,1 1 1 0 0,-1 0-1 0 0,1-1 0 0 0,-1 1 1 0 0,1-1-1 0 0,0 1 0 0 0,-1-1 1 0 0,1 1-1 0 0,-1-1 0 0 0,1 0 1 0 0,0 1-1 0 0,1 0 0 0 0,0-1-2 0 0,0 1 0 0 0,1-1-1 0 0,-1 1 1 0 0,1-1-1 0 0,-1 0 1 0 0,0 0-1 0 0,1 0 1 0 0,-1 0-1 0 0,3-1 1 0 0,3 0 1 0 0,0-1-1 0 0,-1 0 1 0 0,1 0 0 0 0,9-4 0 0 0,12-10 27 0 0,-1-1 0 0 0,0-2 1 0 0,39-33-1 0 0,69-75-3 0 0,-59 52 35 0 0,-47 49 282 0 0,-38 53-17 0 0,-71 137-134 0 0,40-90-157 0 0,33-62 15 0 0,-2 5-23 0 0,0-2 0 0 0,-18 26 0 0 0,61-91-15 0 0,46-88 0 0 0,-37 61-146 0 0,-32 49 98 0 0,-6 15 10 0 0,-11 27 16 0 0,-67 132 62 0 0,56-118-108 0 0,-21 41 49 0 0,38-69 6 0 0,-1 0 0 0 0,0 0 0 0 0,1 0 0 0 0,-1 0 0 0 0,0 0 1 0 0,0 0-1 0 0,1 0 0 0 0,-1 0 0 0 0,0 0 0 0 0,1 0 0 0 0,-1 0 1 0 0,0 0-1 0 0,1 0 0 0 0,-1 0 0 0 0,0 0 0 0 0,1 0 0 0 0,-1 0 1 0 0,0 0-1 0 0,0 0 0 0 0,1 0 0 0 0,-1-1 0 0 0,0 1 0 0 0,0 0 1 0 0,1 0-1 0 0,-1 0 0 0 0,0-1 0 0 0,0 1 0 0 0,1 0 0 0 0,-1 0 1 0 0,0 0-1 0 0,0-1 0 0 0,0 1 0 0 0,1 0 0 0 0,-1-1 0 0 0,0 1 1 0 0,13-10 3 0 0,11-17-48 0 0,-1 0 0 0 0,21-35 1 0 0,-12 17-16 0 0,174-249-260 0 0,-191 277 346 0 0,-12 14-19 0 0,1-1-1 0 0,-1 0 0 0 0,0 1 0 0 0,-1-1 1 0 0,5-7-1 0 0,-136 323 763 0 0,119-289-741 0 0,6-17-23 0 0,1 1 0 0 0,0 0-1 0 0,0 0 1 0 0,1 0-1 0 0,-1 0 1 0 0,2 1-1 0 0,-2 7 1 0 0,17-25 68 0 0,23-37-231 0 0,37-57 0 0 0,9-13-82 0 0,-67 95 171 0 0,-12 15 30 0 0,1 0 1 0 0,0 0-1 0 0,9-8 1 0 0,-23 41 242 0 0,-66 124 235 0 0,20-43-150 0 0,50-94-254 0 0,15-23-65 0 0,13-23-22 0 0,188-270-592 0 0,-196 286 612 0 0,-15 17 34 0 0,0 0 1 0 0,0 0-1 0 0,0 0 0 0 0,0 0 0 0 0,0 0 1 0 0,0 0-1 0 0,0 1 0 0 0,0-1 1 0 0,0 0-1 0 0,0 0 0 0 0,0 0 0 0 0,0 0 1 0 0,0 0-1 0 0,0 0 0 0 0,0 0 1 0 0,0 0-1 0 0,0 0 0 0 0,0 0 0 0 0,1 0 1 0 0,-1 0-1 0 0,0 0 0 0 0,0 1 0 0 0,0-1 1 0 0,0 0-1 0 0,0 0 0 0 0,0 0 1 0 0,0 0-1 0 0,0 0 0 0 0,0 0 0 0 0,0 0 1 0 0,1 0-1 0 0,-1 0 0 0 0,0 0 1 0 0,0 0-1 0 0,0 0 0 0 0,0 0 0 0 0,0 0 1 0 0,0 0-1 0 0,0 0 0 0 0,0 0 1 0 0,0 0-1 0 0,1 0 0 0 0,-1 0 0 0 0,0 0 1 0 0,0 0-1 0 0,0-1 0 0 0,0 1 0 0 0,0 0 1 0 0,0 0-1 0 0,0 0 0 0 0,0 0 1 0 0,0 0-1 0 0,0 0 0 0 0,0 0 0 0 0,0 0 1 0 0,0 0-1 0 0,1 0 0 0 0,-1 0 1 0 0,0 0-1 0 0,0 0 0 0 0,0-1 0 0 0,0 1 1 0 0,0 0-1 0 0,0 0 0 0 0,0 0 0 0 0,0 0 1 0 0,0 0-1 0 0,-11 32 128 0 0,9-27-109 0 0,-65 160 550 0 0,-22 63 5 0 0,87-223-547 0 0,0 0-1 0 0,1 0 1 0 0,0 0 0 0 0,0 1-1 0 0,-1 8 1 0 0,2-14-26 0 0,0 0 0 0 0,0 0-1 0 0,1 1 1 0 0,-1-1 0 0 0,0 0 0 0 0,0 0-1 0 0,0 0 1 0 0,0 0 0 0 0,0 1 0 0 0,0-1-1 0 0,0 0 1 0 0,1 0 0 0 0,-1 0 0 0 0,0 0-1 0 0,0 0 1 0 0,0 0 0 0 0,0 0 0 0 0,0 1-1 0 0,1-1 1 0 0,-1 0 0 0 0,0 0 0 0 0,0 0 0 0 0,0 0-1 0 0,0 0 1 0 0,1 0 0 0 0,-1 0 0 0 0,0 0-1 0 0,0 0 1 0 0,0 0 0 0 0,0 0 0 0 0,1 0-1 0 0,-1 0 1 0 0,0 0 0 0 0,0 0 0 0 0,0 0-1 0 0,1 0 1 0 0,-1 0 0 0 0,0 0 0 0 0,0 0-1 0 0,0 0 1 0 0,0-1 0 0 0,1 1 0 0 0,-1 0-1 0 0,0 0 1 0 0,0 0 0 0 0,0 0 0 0 0,0 0 0 0 0,0 0-1 0 0,0 0 1 0 0,1-1 0 0 0,-1 1 0 0 0,0 0-1 0 0,0 0 1 0 0,9-7 14 0 0,4-7-77 0 0,-1-1-1 0 0,0 0 1 0 0,-1-1-1 0 0,13-24 1 0 0,-15 26 35 0 0,94-143-308 0 0,-43 67 208 0 0,-52 78 119 0 0,6-10-40 0 0,1 0 0 0 0,1 1 0 0 0,0 0 0 0 0,25-22 0 0 0,-47 65 105 0 0,-11 15 71 0 0,-170 352 753 0 0,182-379-869 0 0,-12 31 14 0 0,24-47-33 0 0,3-8-27 0 0,44-82-260 0 0,-6 7 55 0 0,3 3 0 0 0,73-92 0 0 0,-96 140 122 0 0,-22 27 116 0 0,1 1 1 0 0,0 1-1 0 0,1-1 0 0 0,0 1 1 0 0,10-9-1 0 0,-17 18 2 0 0,-1 0 0 0 0,0 0-1 0 0,0 0 1 0 0,0 0 0 0 0,0 0 0 0 0,0 0 0 0 0,0 0 0 0 0,0 0 0 0 0,0 0-1 0 0,0 0 1 0 0,0-1 0 0 0,0 1 0 0 0,0 0 0 0 0,0 0 0 0 0,0 0-1 0 0,0 0 1 0 0,1 0 0 0 0,-1 0 0 0 0,0 0 0 0 0,0 0 0 0 0,0 0 0 0 0,0 0-1 0 0,0 0 1 0 0,0 0 0 0 0,0 0 0 0 0,0 0 0 0 0,0 0 0 0 0,0 0 0 0 0,0 0-1 0 0,1 0 1 0 0,-1 0 0 0 0,0 0 0 0 0,0 0 0 0 0,0 0 0 0 0,0 0-1 0 0,0 0 1 0 0,0 0 0 0 0,0 0 0 0 0,0 1 0 0 0,0-1 0 0 0,0 0 0 0 0,0 0-1 0 0,0 0 1 0 0,0 0 0 0 0,0 0 0 0 0,1 0 0 0 0,-1 0 0 0 0,0 0-1 0 0,0 0 1 0 0,0 0 0 0 0,0 0 0 0 0,0 0 0 0 0,0 0 0 0 0,0 0 0 0 0,0 1-1 0 0,0-1 1 0 0,0 0 0 0 0,0 0 0 0 0,0 0 0 0 0,-1 8 31 0 0,-4 11 40 0 0,-16 32 241 0 0,-45 81 1 0 0,45-94-225 0 0,-11 22 64 0 0,-45 88 99 0 0,74-142-315 0 0,4-6 9 0 0,9-13-32 0 0,15-26-50 0 0,-1-1-55 0 0,34-60-270 0 0,94-121 0 0 0,-134 197 354 0 0,-13 16 70 0 0,0 0 0 0 0,1 1 0 0 0,0 0 1 0 0,0 0-1 0 0,8-6 0 0 0,-14 20 76 0 0,-7 12 56 0 0,-2-1-1 0 0,0 0 1 0 0,-1 0-1 0 0,-13 17 0 0 0,11-16-16 0 0,-252 366 1416 0 0,258-376-1473 0 0,4-5-22 0 0,-1-1 0 0 0,1 1 0 0 0,-1-1 0 0 0,0 0 0 0 0,0 1 0 0 0,-4 2 0 0 0,16-34-107 0 0,24-41-247 0 0,4 0 0 0 0,2 3 0 0 0,66-83 0 0 0,-98 139 323 0 0,1-1 49 0 0,-12 23 71 0 0,-19 32 258 0 0,-42 62 0 0 0,16-30-103 0 0,-153 245 650 0 0,202-320-898 0 0,0 0 0 0 0,-1 0 0 0 0,1-1 0 0 0,0 1 0 0 0,-1 0-1 0 0,1 0 1 0 0,-1-1 0 0 0,1 1 0 0 0,-1 0 0 0 0,1-1 0 0 0,-1 1 0 0 0,1-1 0 0 0,-1 1 0 0 0,0-1 0 0 0,1 1-1 0 0,-1-1 1 0 0,0 1 0 0 0,0-1 0 0 0,1 1 0 0 0,-1-1 0 0 0,0 0 0 0 0,-1 1 0 0 0,2-2 1 0 0,-1 0 0 0 0,1 0 0 0 0,0 1 1 0 0,0-1-1 0 0,-1 0 0 0 0,1 0 0 0 0,0 0 0 0 0,0 0 1 0 0,0 0-1 0 0,0 0 0 0 0,0 0 0 0 0,0 0 1 0 0,0 0-1 0 0,0 1 0 0 0,1-3 0 0 0,9-43-113 0 0,64-217-743 0 0,-71 250 836 0 0,0-1 1 0 0,0 1-1 0 0,-1-1 0 0 0,-1 0 1 0 0,-1-17-1 0 0,0 31 25 0 0,0-1 0 0 0,1 1-1 0 0,-1 0 1 0 0,0-1 0 0 0,0 1-1 0 0,0 0 1 0 0,0-1 0 0 0,-1 1-1 0 0,1 0 1 0 0,0-1 0 0 0,0 1-1 0 0,0-1 1 0 0,0 1 0 0 0,0 0-1 0 0,0-1 1 0 0,0 1 0 0 0,-1 0-1 0 0,1 0 1 0 0,0-1 0 0 0,0 1-1 0 0,-1 0 1 0 0,1-1 0 0 0,0 1-1 0 0,0 0 1 0 0,-1 0 0 0 0,1-1-1 0 0,0 1 1 0 0,0 0 0 0 0,-1 0-1 0 0,1 0 1 0 0,0 0 0 0 0,-1-1-1 0 0,-13 5 25 0 0,-11 15 12 0 0,3 11 60 0 0,0 1 1 0 0,2 1 0 0 0,-30 66-1 0 0,39-76-55 0 0,-7 13 35 0 0,3-5-28 0 0,1-1 1 0 0,1 2 0 0 0,-10 35 0 0 0,23-66-50 0 0,-1 1-1 0 0,1-1 1 0 0,0 0 0 0 0,0 1-1 0 0,0-1 1 0 0,0 0 0 0 0,0 0 0 0 0,0 1-1 0 0,-1-1 1 0 0,1 0 0 0 0,0 1 0 0 0,0-1-1 0 0,0 0 1 0 0,0 1 0 0 0,0-1 0 0 0,0 0-1 0 0,0 1 1 0 0,0-1 0 0 0,1 1 0 0 0,-1-1-1 0 0,0 0 1 0 0,0 0 0 0 0,0 1 0 0 0,0-1-1 0 0,0 0 1 0 0,0 1 0 0 0,1-1 0 0 0,-1 0-1 0 0,0 1 1 0 0,0-1 0 0 0,0 0 0 0 0,1 0-1 0 0,-1 1 1 0 0,0-1 0 0 0,0 0 0 0 0,1 0-1 0 0,-1 0 1 0 0,0 1 0 0 0,1-1 0 0 0,-1 0-1 0 0,0 0 1 0 0,1 0 0 0 0,-1 0 0 0 0,0 0-1 0 0,1 0 1 0 0,-1 0 0 0 0,0 0 0 0 0,1 0-1 0 0,-1 1 1 0 0,0-1 0 0 0,1 0 0 0 0,-1-1-1 0 0,0 1 1 0 0,1 0 0 0 0,-1 0 0 0 0,1 0-1 0 0,18-9-16 0 0,-3-6-26 0 0,0-1 0 0 0,-1-1-1 0 0,-1-1 1 0 0,22-34 0 0 0,-6 8-6 0 0,2 1-43 0 0,2 1 0 0 0,1 2 0 0 0,2 1 0 0 0,83-65 0 0 0,-117 101 100 0 0,0 1 1 0 0,1 0-1 0 0,0 0 0 0 0,-1 0 1 0 0,1 0-1 0 0,0 1 1 0 0,0 0-1 0 0,8-2 0 0 0,-10 2 12 0 0,4 8 9 0 0,-6-7-26 0 0,1 0 1 0 0,-1 0-1 0 0,1 0 0 0 0,-1 1 0 0 0,1-1 0 0 0,-1 0 0 0 0,0 1 1 0 0,1-1-1 0 0,-1 0 0 0 0,0 1 0 0 0,1-1 0 0 0,-1 0 0 0 0,0 1 1 0 0,1-1-1 0 0,-1 0 0 0 0,0 1 0 0 0,0-1 0 0 0,1 1 0 0 0,-1-1 1 0 0,0 1-1 0 0,0-1 0 0 0,0 1 0 0 0,0-1 0 0 0,0 1 0 0 0,0-1 1 0 0,0 1-1 0 0,0-1 0 0 0,0 1 0 0 0,-2 13 65 0 0,-2 0 0 0 0,1 0 0 0 0,-2 0 0 0 0,0 0 0 0 0,-1-1 0 0 0,-8 14 0 0 0,-1 6-5 0 0,-6 7-11 0 0,45-67-283 0 0,-10 7 167 0 0,163-224-679 0 0,-168 233 721 0 0,4-6-68 0 0,1 1-1 0 0,26-24 1 0 0,-39 40 87 0 0,-1 0 0 0 0,0-1 1 0 0,1 1-1 0 0,-1 0 0 0 0,0-1 0 0 0,0 1 0 0 0,1 0 1 0 0,-1 0-1 0 0,0-1 0 0 0,1 1 0 0 0,-1 0 0 0 0,1 0 1 0 0,-1 0-1 0 0,0 0 0 0 0,1-1 0 0 0,-1 1 0 0 0,1 0 1 0 0,-1 0-1 0 0,0 0 0 0 0,1 0 0 0 0,-1 0 0 0 0,1 0 1 0 0,-1 0-1 0 0,0 0 0 0 0,1 0 0 0 0,-1 0 0 0 0,1 0 0 0 0,-1 0 1 0 0,1 1-1 0 0,0-1 0 0 0,1 12 47 0 0,-8 19 62 0 0,-13 26 165 0 0,-35 68-1 0 0,5-12 49 0 0,46-103-429 0 0,5-7 26 0 0,11-14-31 0 0,15-25-96 0 0,31-46-122 0 0,55-87-233 0 0,-341 535 2521 0 0,176-286-1679 0 0,47-72-329 0 0,6-8 31 0 0,5-5-19 0 0,134-208-696 0 0,7-8 448 0 0,-130 197 265 0 0,-6 8 21 0 0,19-31-1 0 0,-39 62 80 0 0,-277 481 1482 0 0,271-478-1545 0 0,10-14-23 0 0,1 0 0 0 0,-1 0 0 0 0,1 1 0 0 0,0-1 0 0 0,1 1 0 0 0,-1 0 0 0 0,1 0 0 0 0,-1 0-1 0 0,2 0 1 0 0,-1 0 0 0 0,-1 5 0 0 0,18-32-118 0 0,92-146-513 0 0,77-107-252 0 0,-113 191 632 0 0,-83 100 409 0 0,-20 33-1 0 0,6-8 18 0 0,-176 236 591 0 0,-21-17-346 0 0,209-249-488 0 0,14-11 76 0 0,-1 0-1 0 0,1 0 0 0 0,0 0 0 0 0,0 0 0 0 0,0 0 0 0 0,0 0 0 0 0,-1 0 0 0 0,1 0 0 0 0,0 0 1 0 0,0 0-1 0 0,0 0 0 0 0,-1 0 0 0 0,1 0 0 0 0,0 0 0 0 0,0 0 0 0 0,0 0 0 0 0,0 0 0 0 0,-1 0 1 0 0,1 0-1 0 0,0 0 0 0 0,0 0 0 0 0,0 0 0 0 0,0 0 0 0 0,-1 0 0 0 0,1 0 0 0 0,0 0 0 0 0,0-1 1 0 0,0 1-1 0 0,0 0 0 0 0,0 0 0 0 0,-1 0 0 0 0,1 0 0 0 0,0 0 0 0 0,0 0 0 0 0,0-1 0 0 0,0 1 1 0 0,0 0-1 0 0,0 0 0 0 0,0 0 0 0 0,0 0 0 0 0,0-1 0 0 0,-1-2-9 0 0,1 1 1 0 0,1-1-1 0 0,-1 1 1 0 0,0-1-1 0 0,1 1 0 0 0,-1-1 1 0 0,1 1-1 0 0,0-1 0 0 0,0 1 1 0 0,1-3-1 0 0,18-41-108 0 0,2 1 0 0 0,2 1 0 0 0,3 1 0 0 0,46-60 1 0 0,-12 31-351 0 0,102-95 1 0 0,-162 166 466 0 0,2-2-7 0 0,0 0 0 0 0,1 0-1 0 0,-1 0 1 0 0,1 0 0 0 0,0 1 0 0 0,7-4 0 0 0,-11 16 37 0 0,-5 1 35 0 0,0 0 0 0 0,-1 0 0 0 0,0-1 0 0 0,-1 0 0 0 0,0 0 0 0 0,-1-1 0 0 0,-14 14 0 0 0,-5 7 61 0 0,-9 15 6 0 0,-3-1 1 0 0,-2-2-1 0 0,-1-2 1 0 0,-58 42-1 0 0,94-77-128 0 0,5-4-2 0 0,-1 0 0 0 0,1 1 0 0 0,-1-1 0 0 0,0 0 0 0 0,1 0 0 0 0,-1-1 0 0 0,0 1 0 0 0,0 0 0 0 0,0-1 0 0 0,0 1 0 0 0,1-1 1 0 0,-1 1-1 0 0,-4-1 0 0 0,5-3-16 0 0,1-2 7 0 0,0 0 0 0 0,0 0 0 0 0,1 0 0 0 0,0-1 0 0 0,0 1-1 0 0,0 0 1 0 0,1 1 0 0 0,0-1 0 0 0,0 0 0 0 0,0 0 0 0 0,4-5 0 0 0,36-56-54 0 0,-31 51 40 0 0,8-12-2 0 0,0 2 0 0 0,2 0 0 0 0,1 2 0 0 0,1 0 0 0 0,1 1 0 0 0,1 2 0 0 0,31-20 0 0 0,-53 38 31 0 0,1-1-1 0 0,1 1 0 0 0,-1 0 1 0 0,0 1-1 0 0,0-1 1 0 0,1 1-1 0 0,-1 0 0 0 0,9-1 1 0 0,-12 2-2 0 0,0 0 1 0 0,-1 0-1 0 0,1 0 1 0 0,0 0-1 0 0,0 1 1 0 0,0-1-1 0 0,-1 0 1 0 0,1 0 0 0 0,0 1-1 0 0,0-1 1 0 0,-1 1-1 0 0,1-1 1 0 0,0 1-1 0 0,-1-1 1 0 0,1 1-1 0 0,0-1 1 0 0,-1 1-1 0 0,1 0 1 0 0,-1-1-1 0 0,1 1 1 0 0,-1 0-1 0 0,1-1 1 0 0,-1 1 0 0 0,0 0-1 0 0,1 0 1 0 0,-1 0-1 0 0,0-1 1 0 0,1 1-1 0 0,-1 0 1 0 0,0 0-1 0 0,0 0 1 0 0,0 1-1 0 0,3 30 100 0 0,-3-30-98 0 0,-2 14 29 0 0,-1 0 0 0 0,0 0 0 0 0,-1-1 0 0 0,0 1 0 0 0,-2-1 0 0 0,-7 18 0 0 0,-5 11 61 0 0,6-12-19 0 0,6-18-70 0 0,1 1 0 0 0,-6 22 0 0 0,11-36-80 0 0,2-1 56 0 0,-1-1-1 0 0,1 1 1 0 0,0-1 0 0 0,-1 1-1 0 0,1-1 1 0 0,0 0-1 0 0,-1 0 1 0 0,1 0 0 0 0,-1 0-1 0 0,0 0 1 0 0,1 0 0 0 0,-1 0-1 0 0,0 0 1 0 0,1 0-1 0 0,1-3 1 0 0,20-27-48 0 0,-13 16 17 0 0,64-74-450 0 0,102-97-1 0 0,-173 182 481 0 0,-1 3 19 0 0,-1-1 0 0 0,0 1 0 0 0,1-1 0 0 0,-1 1 0 0 0,1-1 0 0 0,0 1 1 0 0,-1 0-1 0 0,1 0 0 0 0,0 0 0 0 0,0 0 0 0 0,0 0 0 0 0,0 0 0 0 0,3-1 0 0 0,-5 6 48 0 0,-2 4-4 0 0,1 0-1 0 0,-1 0 1 0 0,0-1 0 0 0,0 1-1 0 0,-1-1 1 0 0,-7 14 0 0 0,-29 47 237 0 0,17-32-126 0 0,-65 117 302 0 0,83-142-528 0 0,13-22-59 0 0,18-23-103 0 0,-26 33 225 0 0,88-115-474 0 0,-67 87 408 0 0,2 1 0 0 0,1 1 0 0 0,1 1 0 0 0,44-34 0 0 0,-70 60 77 0 0,1-1 1 0 0,0 1-1 0 0,-1-1 1 0 0,1 0-1 0 0,-1 1 1 0 0,1-1-1 0 0,0 1 1 0 0,0 0-1 0 0,-1-1 1 0 0,1 1-1 0 0,0-1 1 0 0,0 1-1 0 0,-1 0 1 0 0,1 0-1 0 0,0-1 1 0 0,0 1-1 0 0,0 0 1 0 0,0 0-1 0 0,-1 0 1 0 0,1 0-1 0 0,0 0 1 0 0,0 0-1 0 0,0 0 1 0 0,1 1-1 0 0,-1-1 3 0 0,-1 1-1 0 0,0 0 0 0 0,1 0 1 0 0,-1-1-1 0 0,0 1 0 0 0,1 0 0 0 0,-1 0 1 0 0,0 0-1 0 0,0-1 0 0 0,0 1 0 0 0,0 0 1 0 0,0 0-1 0 0,0 0 0 0 0,0-1 0 0 0,0 1 1 0 0,0 0-1 0 0,0 0 0 0 0,0 0 0 0 0,-1 1 1 0 0,-14 41 160 0 0,-123 206 652 0 0,111-204-759 0 0,18-24-165 0 0,10-18-50 0 0,7-12 20 0 0,35-49-229 0 0,11-17-212 0 0,108-114 0 0 0,-135 161 493 0 0,22-20 5 0 0,-44 43 66 0 0,0 1 1 0 0,1 0-1 0 0,-1 0 1 0 0,1 0-1 0 0,0 1 0 0 0,0 0 1 0 0,9-3-1 0 0,-15 5 18 0 0,0 1 1 0 0,0 0-1 0 0,1 0 0 0 0,-1 0 1 0 0,0 0-1 0 0,1 0 0 0 0,-1 0 1 0 0,0 0-1 0 0,1 0 1 0 0,-1 0-1 0 0,0-1 0 0 0,1 1 1 0 0,-1 1-1 0 0,0-1 0 0 0,1 0 1 0 0,-1 0-1 0 0,0 0 1 0 0,1 0-1 0 0,-1 0 0 0 0,0 0 1 0 0,1 0-1 0 0,-1 0 1 0 0,0 0-1 0 0,1 1 0 0 0,-1-1 1 0 0,0 0-1 0 0,0 0 0 0 0,1 0 1 0 0,-1 1-1 0 0,0-1 1 0 0,0 0-1 0 0,1 0 0 0 0,-1 1 1 0 0,0-1-1 0 0,0 0 0 0 0,0 0 1 0 0,1 1-1 0 0,-1-1 1 0 0,-1 17 137 0 0,-11 19 58 0 0,-40 58 240 0 0,-4-2 0 0 0,-80 98 0 0 0,81-118-764 0 0,103-145 72 0 0,65-86-203 0 0,-58 91 277 0 0,-20 24 86 0 0,74-72-1 0 0,-98 109 115 0 0,-10 14 65 0 0,-14 20 5 0 0,-196 295 734 0 0,196-297-1043 0 0,14-25 212 0 0,-1 0 0 0 0,0 0 0 0 0,0 0 0 0 0,0 0 0 0 0,0 0 1 0 0,0 0-1 0 0,0 0 0 0 0,0 0 0 0 0,0 0 0 0 0,0 0 1 0 0,0 0-1 0 0,0 0 0 0 0,0 0 0 0 0,0 0 0 0 0,0 0 0 0 0,0 0 1 0 0,0 0-1 0 0,0 0 0 0 0,1 0 0 0 0,-1 0 0 0 0,0 0 1 0 0,0 0-1 0 0,0 0 0 0 0,0 0 0 0 0,0 0 0 0 0,0 0 0 0 0,0 0 1 0 0,0 0-1 0 0,0 0 0 0 0,0 0 0 0 0,0 0 0 0 0,0 0 0 0 0,0 0 1 0 0,0 0-1 0 0,0 0 0 0 0,0 0 0 0 0,1 0 0 0 0,-1 0 1 0 0,0 0-1 0 0,0 0 0 0 0,0 0 0 0 0,0 0 0 0 0,0 0 0 0 0,0 0 1 0 0,0 0-1 0 0,0 0 0 0 0,0 0 0 0 0,0 0 0 0 0,0 1 1 0 0,0-1-1 0 0,0 0 0 0 0,0 0 0 0 0,0 0 0 0 0,0 0 0 0 0,0 0 1 0 0,0 0-1 0 0,0 0 0 0 0,0 0 0 0 0,0 0 0 0 0,11-13-170 0 0,161-191-658 0 0,-122 151 633 0 0,95-76 0 0 0,-141 126 202 0 0,-1 0-1 0 0,0 1 0 0 0,1-1 0 0 0,0 1 0 0 0,-1 0 0 0 0,1 0 0 0 0,0 0 0 0 0,0 1 0 0 0,6-2 0 0 0,-9 3 6 0 0,-1 0 0 0 0,1 1 0 0 0,-1-1-1 0 0,1 1 1 0 0,-1-1 0 0 0,0 1 0 0 0,1-1 0 0 0,-1 1 0 0 0,1-1-1 0 0,-1 1 1 0 0,0-1 0 0 0,0 1 0 0 0,1 0 0 0 0,-1-1 0 0 0,0 1-1 0 0,0-1 1 0 0,0 1 0 0 0,0 0 0 0 0,0-1 0 0 0,0 1 0 0 0,1 0-1 0 0,-2 0 1 0 0,0 6 42 0 0,0-1-1 0 0,-1 1 0 0 0,0-1 1 0 0,0 1-1 0 0,0-1 1 0 0,-1 0-1 0 0,0 0 0 0 0,0 0 1 0 0,-1 0-1 0 0,-4 5 1 0 0,-5 11 72 0 0,-117 192 574 0 0,126-208-768 0 0,0 0 0 0 0,-1 0 1 0 0,0-1-1 0 0,-7 7 1 0 0,44-70-1001 0 0,2 5 718 0 0,70-80 0 0 0,-93 122 351 0 0,4-7-11 0 0,1 2 1 0 0,0 0 0 0 0,22-16 0 0 0,-38 33 20 0 0,0-1-1 0 0,0 0 1 0 0,0 0 0 0 0,-1 1 0 0 0,1-1-1 0 0,0 0 1 0 0,0 0 0 0 0,0 1-1 0 0,0-1 1 0 0,0 0 0 0 0,0 0-1 0 0,0 1 1 0 0,0-1 0 0 0,0 0 0 0 0,0 0-1 0 0,0 1 1 0 0,0-1 0 0 0,0 0-1 0 0,0 0 1 0 0,0 1 0 0 0,1-1-1 0 0,-1 0 1 0 0,0 0 0 0 0,0 1-1 0 0,0-1 1 0 0,0 0 0 0 0,0 0 0 0 0,1 0-1 0 0,-1 1 1 0 0,0-1 0 0 0,0 0-1 0 0,0 0 1 0 0,0 0 0 0 0,1 0-1 0 0,-1 1 1 0 0,0-1 0 0 0,0 0-1 0 0,1 0 1 0 0,-1 0 0 0 0,0 0 0 0 0,0 0-1 0 0,1 0 1 0 0,-1 0 0 0 0,0 0-1 0 0,0 0 1 0 0,1 0 0 0 0,-1 0-1 0 0,0 0 1 0 0,0 0 0 0 0,1 0-1 0 0,-1 0 1 0 0,0 0 0 0 0,0 0 0 0 0,1 0-1 0 0,-1 0 1 0 0,0 0 0 0 0,0 0-1 0 0,1 0 1 0 0,-1 0 0 0 0,0 0-1 0 0,0-1 1 0 0,0 1 0 0 0,1 0-1 0 0,-1 0 1 0 0,0 0 0 0 0,-6 21 118 0 0,-67 120 659 0 0,16-34-325 0 0,42-79-390 0 0,9-19-62 0 0,1 1 0 0 0,1-1 0 0 0,-1 1 0 0 0,-4 19 0 0 0,8-28-51 0 0,12-3-34 0 0,-4-4 10 0 0,1 0 0 0 0,-1-1-1 0 0,0 1 1 0 0,12-16 0 0 0,2-3-193 0 0,76-79-531 0 0,-42 43 626 0 0,68-59-1 0 0,-116 114 234 0 0,-1 1-1 0 0,1 0 0 0 0,0 1 0 0 0,0-1 0 0 0,12-4 156 0 0,-19 13-66 0 0,-2 6-68 0 0,0 1 0 0 0,-1 0 1 0 0,0 0-1 0 0,-1-1 0 0 0,-10 20 0 0 0,-35 53 223 0 0,29-50-212 0 0,-95 138 266 0 0,109-161-436 0 0,17-27-8 0 0,3-6 30 0 0,30-43-483 0 0,94-107 0 0 0,-118 151 437 0 0,2 2 1 0 0,0 0-1 0 0,32-22 0 0 0,-54 41 103 0 0,0 1-1 0 0,0 0 1 0 0,1-1-1 0 0,-1 1 1 0 0,0 0-1 0 0,1 0 1 0 0,-1-1-1 0 0,0 1 1 0 0,1 0-1 0 0,-1 0 1 0 0,0 0 0 0 0,1-1-1 0 0,-1 1 1 0 0,0 0-1 0 0,1 0 1 0 0,-1 0-1 0 0,1 0 1 0 0,-1 0-1 0 0,0 0 1 0 0,1 0-1 0 0,-1 0 1 0 0,1 0-1 0 0,-1 0 1 0 0,0 0 0 0 0,1 0-1 0 0,-1 0 1 0 0,0 0-1 0 0,1 0 1 0 0,-1 0-1 0 0,1 0 1 0 0,-1 0-1 0 0,0 1 1 0 0,1-1-1 0 0,-1 0 1 0 0,0 0-1 0 0,1 0 1 0 0,-1 1-1 0 0,1-1 1 0 0,0 18 163 0 0,-13 23 92 0 0,-50 81 327 0 0,24-53-319 0 0,18-31-139 0 0,7-13-133 0 0,-16 39-1 0 0,43-74-316 0 0,6-15 110 0 0,158-183-894 0 0,-150 178 967 0 0,2 0-1 0 0,1 3 0 0 0,1 0 1 0 0,2 2-1 0 0,47-28 1 0 0,-76 51 110 0 0,0 0 0 0 0,0 0 0 0 0,0 0 0 0 0,0 1 0 0 0,5-2 0 0 0,-9 3 28 0 0,-1 0 0 0 0,1 0-1 0 0,0-1 1 0 0,-1 1 0 0 0,1 0 0 0 0,0 0-1 0 0,0 0 1 0 0,-1 0 0 0 0,1 0-1 0 0,0 0 1 0 0,-1 0 0 0 0,1 0-1 0 0,0 0 1 0 0,0 0 0 0 0,-1 0 0 0 0,1 1-1 0 0,0-1 1 0 0,-1 0 0 0 0,1 0-1 0 0,0 1 1 0 0,-1-1 0 0 0,1 1-1 0 0,0-1 1 0 0,-1 0 0 0 0,1 1-1 0 0,-1-1 1 0 0,1 1 0 0 0,-1-1 0 0 0,1 1-1 0 0,-1-1 1 0 0,1 1 0 0 0,-1 0-1 0 0,0-1 1 0 0,1 1 0 0 0,-1 0-1 0 0,0-1 1 0 0,1 1 0 0 0,-1 0-1 0 0,0-1 1 0 0,0 1 0 0 0,0 0 0 0 0,0-1-1 0 0,0 1 1 0 0,1 0 0 0 0,-1 0-1 0 0,0-1 1 0 0,-1 1 0 0 0,1 0-1 0 0,0 0 1 0 0,-3 15 104 0 0,0-1 1 0 0,-1 0-1 0 0,0 0 0 0 0,-10 21 1 0 0,-33 59 218 0 0,6-15-71 0 0,2 3 63 0 0,-30 71-360 0 0,63-134-120 0 0,25-49-639 0 0,-7 8 751 0 0,34-48-125 0 0,3 3-1 0 0,3 1 1 0 0,82-79 0 0 0,-130 139 178 0 0,1 1 0 0 0,-1 0 0 0 0,1 1 0 0 0,-1-1 0 0 0,1 1 0 0 0,0 0 0 0 0,0 0 0 0 0,1 0 0 0 0,-1 1 0 0 0,8-3 0 0 0,-11 4 57 0 0,-1 4-4 0 0,0 1-38 0 0,-1-1 0 0 0,1 1 0 0 0,-1 0 1 0 0,0 0-1 0 0,-1-1 0 0 0,1 1 0 0 0,0 0 1 0 0,-1 0-1 0 0,0-1 0 0 0,0 1 0 0 0,0 0 1 0 0,0-1-1 0 0,-1 1 0 0 0,-3 5 0 0 0,-6 11 127 0 0,-17 23-1 0 0,14-21-84 0 0,-75 118 333 0 0,106-163-778 0 0,24-28 0 0 0,0 1 210 0 0,-30 36 130 0 0,18-24-80 0 0,-27 35 124 0 0,0 0-1 0 0,0 0 1 0 0,0 0 0 0 0,-1 0 0 0 0,1 0 0 0 0,-1 0 0 0 0,0-1 0 0 0,0 1 0 0 0,0 0 0 0 0,0-5 0 0 0,-1 7 86 0 0,-1 1-75 0 0,-1-1-1 0 0,1 1 1 0 0,0 0-1 0 0,0-1 1 0 0,-1 1 0 0 0,1-1-1 0 0,0 1 1 0 0,0-1-1 0 0,0 1 1 0 0,0-1 0 0 0,0 0-1 0 0,-1-1 1 0 0,-5-2 1 0 0,3 3-10 0 0,-1 1 1 0 0,0-1-1 0 0,0 1 0 0 0,0-1 1 0 0,0 1-1 0 0,0 1 0 0 0,0-1 1 0 0,1 1-1 0 0,-1 0 0 0 0,0 0 0 0 0,0 0 1 0 0,1 0-1 0 0,-1 1 0 0 0,-6 3 1 0 0,1-1-5 0 0,-233 106 306 0 0,38-16-192 0 0,132-66-82 0 0,-1-3 1 0 0,-1-4 0 0 0,-115 18-1 0 0,153-35 101 0 0,-45 0 0 0 0,80-3-129 0 0,0-1 0 0 0,1 0 0 0 0,-1 0 0 0 0,0 0 0 0 0,0 0 0 0 0,1-1 0 0 0,-1 1 0 0 0,0 0 0 0 0,0-1 0 0 0,1 0 0 0 0,-1 1 0 0 0,0-1 0 0 0,1 0 0 0 0,-1 1 0 0 0,1-1 0 0 0,-1 0 1 0 0,1 0-1 0 0,-1 0 0 0 0,1-1 0 0 0,0 1 0 0 0,-1 0 0 0 0,0-2 0 0 0,1 1 2 0 0,1 1 1 0 0,-1-1-1 0 0,1 0 1 0 0,0 0-1 0 0,-1 0 1 0 0,1 1-1 0 0,0-1 0 0 0,0 0 1 0 0,0 0-1 0 0,0 0 1 0 0,1 1-1 0 0,-1-1 1 0 0,0 0-1 0 0,1 0 1 0 0,-1 1-1 0 0,1-1 1 0 0,-1 0-1 0 0,1 1 0 0 0,0-1 1 0 0,0 0-1 0 0,2-1 1 0 0,3-8-5 0 0,1 1 1 0 0,1 1-1 0 0,0-1 1 0 0,1 1-1 0 0,-1 1 1 0 0,1 0-1 0 0,1 0 1 0 0,0 0-1 0 0,0 1 0 0 0,19-9 1 0 0,12-4 71 0 0,67-22 1 0 0,-71 28-131 0 0,22-5 92 0 0,115-21-1 0 0,-159 36 100 0 0,-15 4-121 0 0,1 0 0 0 0,-1 0 1 0 0,0 0-1 0 0,1 0 0 0 0,-1 0 0 0 0,0 0 0 0 0,0 0 1 0 0,1 0-1 0 0,-1 0 0 0 0,0 0 0 0 0,1 0 0 0 0,-1 0 0 0 0,0-1 1 0 0,1 1-1 0 0,-1 0 0 0 0,0 0 0 0 0,0 0 0 0 0,1 0 1 0 0,-1 0-1 0 0,0-1 0 0 0,0 1 0 0 0,1 0 0 0 0,-1 0 1 0 0,0-1-1 0 0,0 1 0 0 0,0 0 0 0 0,0 0 0 0 0,1-1 1 0 0,-1 1-1 0 0,0 0 0 0 0,0 0 0 0 0,0-1 0 0 0,0 1 1 0 0,0 0-1 0 0,0-1 0 0 0,-9-3 14 0 0,0 1 0 0 0,0 0 0 0 0,-1 0 0 0 0,1 1 0 0 0,-20-2 0 0 0,-54 2 140 0 0,61 2-167 0 0,0 1 9 0 0,0 0 0 0 0,0 2 0 0 0,1 0 0 0 0,-39 11 1 0 0,18-3 10 0 0,-109 30-40 0 0,2 6 0 0 0,2 7 0 0 0,-163 85 0 0 0,273-121 77 0 0,17-10-65 0 0,0 2-1 0 0,1 0 1 0 0,0 2 0 0 0,1 0-1 0 0,-28 23 1 0 0,45-34 8 0 0,0 0-1 0 0,0 0 1 0 0,0 0 0 0 0,1 0-1 0 0,-1 0 1 0 0,0 0-1 0 0,0 1 1 0 0,0-1 0 0 0,1 0-1 0 0,-1 0 1 0 0,0 3 0 0 0,1-3 2 0 0,0-1 0 0 0,0 0 1 0 0,0 1-1 0 0,0-1 0 0 0,0 1 1 0 0,0-1-1 0 0,0 0 0 0 0,0 1 1 0 0,0-1-1 0 0,0 0 0 0 0,0 1 1 0 0,0-1-1 0 0,1 1 0 0 0,-1-1 1 0 0,0 0-1 0 0,0 1 0 0 0,0-1 1 0 0,1 0-1 0 0,-1 1 0 0 0,0-1 1 0 0,0 0-1 0 0,1 0 0 0 0,-1 1 1 0 0,0-1-1 0 0,1 0 0 0 0,-1 0 1 0 0,1 1-1 0 0,1 0 2 0 0,-1-1-1 0 0,2 1 1 0 0,-1-1-1 0 0,0 1 1 0 0,0-1-1 0 0,0 0 1 0 0,0 0-1 0 0,0 0 1 0 0,0 0-1 0 0,0 0 1 0 0,0 0-1 0 0,0 0 1 0 0,0-1-1 0 0,3 0 1 0 0,24-8-1 0 0,-1 0 1 0 0,0-2 0 0 0,28-16-1 0 0,79-50 13 0 0,-57 32 29 0 0,45-28 17 0 0,82-44 252 0 0,-185 109-255 0 0,-13 6-13 0 0,-11 9 92 0 0,-216 233 293 0 0,143-150-257 0 0,74-87-159 0 0,-1 1-10 0 0,0 0-1 0 0,1 0 1 0 0,0 0-1 0 0,0 0 0 0 0,0 0 1 0 0,0 0-1 0 0,1 1 1 0 0,0 0-1 0 0,-4 9 1 0 0,6-12 7 0 0,3-2 25 0 0,0 0-28 0 0,1-1 1 0 0,0 1-1 0 0,-1-1 0 0 0,1 0 0 0 0,0 0 1 0 0,-1 0-1 0 0,1 0 0 0 0,-1 0 0 0 0,1-1 1 0 0,5-3-1 0 0,38-27-62 0 0,-27 17 16 0 0,185-126-119 0 0,138-90-130 0 0,-335 226 276 0 0,-3 3 14 0 0,-1 0 1 0 0,0-1 0 0 0,0 0 0 0 0,0 0 0 0 0,-1 0-1 0 0,1 0 1 0 0,3-5 0 0 0,-24 17 6 0 0,-34 30 54 0 0,-68 69 0 0 0,-35 56 164 0 0,138-141-204 0 0,15-21-15 0 0,3-2-26 0 0,1 0 7 0 0,0-1 1 0 0,0 1-1 0 0,0 0 1 0 0,0-1-1 0 0,-1 0 1 0 0,1 0 0 0 0,0 0-1 0 0,0 0 1 0 0,-1 0-1 0 0,1 0 1 0 0,0-1-1 0 0,-1 1 1 0 0,4-4-1 0 0,36-30-63 0 0,-21 17-17 0 0,502-373-588 0 0,-521 391 716 0 0,-3 5 4 0 0,-11 14 43 0 0,-25 36 68 0 0,26-39-113 0 0,-33 45 53 0 0,-29 46-218 0 0,72-107 114 0 0,1 0 0 0 0,0 1 0 0 0,-1-1-1 0 0,1 1 1 0 0,0-1 0 0 0,-1 0-1 0 0,1 1 1 0 0,0-1 0 0 0,0 1 0 0 0,-1-1-1 0 0,1 1 1 0 0,0-1 0 0 0,0 1 0 0 0,0-1-1 0 0,0 1 1 0 0,-1 0 0 0 0,1-1 0 0 0,0 1-1 0 0,0-1 1 0 0,0 1 0 0 0,0-1 0 0 0,0 1-1 0 0,1-1 1 0 0,-1 2 0 0 0,11-7-220 0 0,23-21-2 0 0,-30 23 225 0 0,34-28-223 0 0,-8 4 103 0 0,2 2 0 0 0,1 1 1 0 0,1 2-1 0 0,54-27 0 0 0,-82 47 119 0 0,0-1 0 0 0,0 2 0 0 0,0-1 0 0 0,1 1 0 0 0,-1 0 0 0 0,1 0 0 0 0,7 0 0 0 0,-13 1 15 0 0,0 0 0 0 0,0 0 0 0 0,0 1 0 0 0,0-1 0 0 0,-1 0 1 0 0,1 0-1 0 0,0 1 0 0 0,0-1 0 0 0,0 0 0 0 0,-1 1 0 0 0,1-1 0 0 0,0 1 1 0 0,0-1-1 0 0,-1 1 0 0 0,1-1 0 0 0,0 1 0 0 0,-1 0 0 0 0,1-1 0 0 0,-1 1 1 0 0,1 0-1 0 0,-1-1 0 0 0,1 1 0 0 0,-1 0 0 0 0,0 0 0 0 0,1-1 0 0 0,-1 1 0 0 0,0 0 1 0 0,1 0-1 0 0,-1 0 0 0 0,0 1 0 0 0,3 29 27 0 0,-3-27 7 0 0,-3 10-4 0 0,1 1-1 0 0,-1-1 0 0 0,-1 0 1 0 0,-1 0-1 0 0,0 0 0 0 0,-1 0 1 0 0,-9 16-1 0 0,-9 22 112 0 0,14-27-121 0 0,6-18-4 0 0,1 1 1 0 0,0 0 0 0 0,-4 15 0 0 0,7-22-28 0 0,3-1-10 0 0,-1 0 0 0 0,1 0 0 0 0,-1 0 0 0 0,1-1 0 0 0,-1 1 0 0 0,1-1 0 0 0,-1 0 1 0 0,0 0-1 0 0,1 0 0 0 0,-1 0 0 0 0,0 0 0 0 0,0 0 0 0 0,3-2 0 0 0,30-24-354 0 0,-23 16 275 0 0,213-155-1038 0 0,-198 147 998 0 0,-16 11 152 0 0,0 0-1 0 0,0 1 1 0 0,0 1-1 0 0,1-1 1 0 0,0 2 0 0 0,14-5-1 0 0,-24 9 123 0 0,-1 13 180 0 0,0-11-305 0 0,-1 0 1 0 0,0 0-1 0 0,0 0 1 0 0,1 0-1 0 0,-1 0 1 0 0,0 1 0 0 0,0-1-1 0 0,0 0 1 0 0,-1 0-1 0 0,1 0 1 0 0,0 0 0 0 0,0 0-1 0 0,-1 0 1 0 0,1 1-1 0 0,0-1 1 0 0,-1 1-1 0 0,-13 21 270 0 0,0 0 0 0 0,-1 0-1 0 0,-28 31 1 0 0,16-21-129 0 0,-10 10 142 0 0,20-23-235 0 0,-22 31-1 0 0,54-68-311 0 0,0 1 0 0 0,1 1 0 0 0,25-19 0 0 0,10-9 7 0 0,-20 14 140 0 0,92-87-291 0 0,-101 93 448 0 0,-1-1-1 0 0,-1-2 1 0 0,20-32-1 0 0,-37 53 6 0 0,0 0 0 0 0,0-1 0 0 0,0 0 0 0 0,-1 0 0 0 0,0 1 0 0 0,3-12 0 0 0,-5 15-46 0 0,0 1 0 0 0,0 0 0 0 0,0 0 0 0 0,0 0 0 0 0,0-1 0 0 0,0 1 0 0 0,0 0 0 0 0,0 0 0 0 0,0 0 1 0 0,-1-1-1 0 0,1 1 0 0 0,-1 0 0 0 0,1 0 0 0 0,0 0 0 0 0,-1 0 0 0 0,0 0 0 0 0,1 0 0 0 0,-1 0 0 0 0,0 0 0 0 0,1 0 1 0 0,-1 0-1 0 0,0 0 0 0 0,0 0 0 0 0,0 0 0 0 0,0 1 0 0 0,0-1 0 0 0,0 0 0 0 0,0 0 0 0 0,0 1 0 0 0,0-1 0 0 0,0 1 1 0 0,0-1-1 0 0,0 1 0 0 0,-1 0 0 0 0,1-1 0 0 0,0 1 0 0 0,0 0 0 0 0,0 0 0 0 0,-1 0 0 0 0,1 0 0 0 0,-1 0 1 0 0,-15 0 47 0 0,1 0 0 0 0,0 1 1 0 0,0 1-1 0 0,0 0 0 0 0,0 1 1 0 0,-19 7-1 0 0,-9 1 68 0 0,-48 14 159 0 0,-92 38-1 0 0,-23 7 389 0 0,193-66-690 0 0,-4 1 209 0 0,18-8-103 0 0,10-5-72 0 0,87-61-142 0 0,-14 12-25 0 0,-2-4 0 0 0,76-75 1 0 0,-85 60 165 0 0,76-104 0 0 0,-137 165 3 0 0,18-32-1 0 0,-26 41-1 0 0,0 0-1 0 0,0-1 1 0 0,-1 1-1 0 0,0-1 1 0 0,0 1-1 0 0,-1-1 1 0 0,0 0 0 0 0,1-9-1 0 0,-3 14-14 0 0,1 0-1 0 0,-1 0 1 0 0,1 0-1 0 0,-1 0 1 0 0,0 0 0 0 0,0 0-1 0 0,0 1 1 0 0,0-1-1 0 0,0 0 1 0 0,0 0 0 0 0,-1 1-1 0 0,1-1 1 0 0,-1 1-1 0 0,1-1 1 0 0,-1 1-1 0 0,1-1 1 0 0,-1 1 0 0 0,0 0-1 0 0,0 0 1 0 0,0 0-1 0 0,1 0 1 0 0,-1 0 0 0 0,0 0-1 0 0,0 1 1 0 0,0-1-1 0 0,-3 0 1 0 0,-5-2 17 0 0,0 1-1 0 0,0 0 1 0 0,-19-2 0 0 0,-8 4-2 0 0,0 2 0 0 0,0 2 0 0 0,1 1 1 0 0,-65 18-1 0 0,97-22-17 0 0,-33 9 20 0 0,0 2-1 0 0,1 2 1 0 0,1 1-1 0 0,0 2 1 0 0,1 2-1 0 0,1 0 1 0 0,1 3 0 0 0,1 0-1 0 0,0 2 1 0 0,2 2-1 0 0,1 0 1 0 0,-29 37-1 0 0,46-50-12 0 0,1 0 1 0 0,0 1-1 0 0,-9 19 1 0 0,15-26-2 0 0,1 1 0 0 0,-1 0 0 0 0,2 0 0 0 0,-1 0 0 0 0,1 0 0 0 0,0 0 0 0 0,1 1 0 0 0,-1 13 0 0 0,2-17-4 0 0,1-1 0 0 0,-1 0 0 0 0,1 1-1 0 0,0-1 1 0 0,0 0 0 0 0,0 1 0 0 0,0-1 0 0 0,1 0 0 0 0,0 0 0 0 0,0 0 0 0 0,0 0 0 0 0,0 0 0 0 0,1 0 0 0 0,-1-1 0 0 0,1 1 0 0 0,0-1 0 0 0,0 0-1 0 0,0 0 1 0 0,0 0 0 0 0,1 0 0 0 0,5 3 0 0 0,-3-3-2 0 0,-1 0 0 0 0,1 0 0 0 0,0 0 0 0 0,1-1 0 0 0,-1 0 0 0 0,0-1 0 0 0,0 1 0 0 0,1-1 0 0 0,-1 0 0 0 0,1-1 0 0 0,-1 0 0 0 0,1 0 0 0 0,-1 0 0 0 0,1-1 0 0 0,-1 1 0 0 0,8-3 0 0 0,24-8 7 0 0,0-1-1 0 0,-1-1 1 0 0,0-3 0 0 0,-1-1 0 0 0,60-38-1 0 0,-53 26 17 0 0,-1-2 0 0 0,-1-1 0 0 0,-3-2 0 0 0,42-46-1 0 0,-63 61-13 0 0,-1-1 0 0 0,-1-1 0 0 0,-1 0 0 0 0,16-32-1 0 0,-24 39-8 0 0,0 0 0 0 0,-1 0 0 0 0,0-1 0 0 0,-1 1 0 0 0,-1-1 0 0 0,0 0-1 0 0,-1 0 1 0 0,1-21 0 0 0,-4 27-10 0 0,0 1-1 0 0,0-1 1 0 0,0 1-1 0 0,-1-1 0 0 0,0 1 1 0 0,-1 0-1 0 0,0 0 1 0 0,0 0-1 0 0,-1 0 1 0 0,1 0-1 0 0,-2 1 1 0 0,1-1-1 0 0,-1 1 1 0 0,0 1-1 0 0,-1-1 1 0 0,0 1-1 0 0,0 0 1 0 0,0 0-1 0 0,-1 0 1 0 0,0 1-1 0 0,-11-7 0 0 0,3 3-20 0 0,-1 0-1 0 0,-1 1 0 0 0,0 1 1 0 0,0 0-1 0 0,0 2 0 0 0,-1 0 1 0 0,1 0-1 0 0,-36-2 0 0 0,35 5 6 0 0,4 0 0 0 0,-1 2 0 0 0,1-1 1 0 0,-24 4-1 0 0,-8 3 43 0 0,1 2 0 0 0,0 1 0 0 0,1 3 0 0 0,0 1 0 0 0,-63 30 1 0 0,76-29-13 0 0,1 1 0 0 0,0 2 0 0 0,2 1 0 0 0,-1 2 0 0 0,2 1 1 0 0,1 0-1 0 0,1 2 0 0 0,-32 36 0 0 0,49-48-4 0 0,0 0-1 0 0,0 0 1 0 0,1 0-1 0 0,0 1 1 0 0,1 0-1 0 0,1 0 1 0 0,0 0-1 0 0,0 1 1 0 0,1 0-1 0 0,1 0 1 0 0,-3 15-1 0 0,6-24-3 0 0,0-1 0 0 0,0 1 0 0 0,0 0 0 0 0,1 0 0 0 0,-1 0-1 0 0,1-1 1 0 0,0 1 0 0 0,0 0 0 0 0,0-1 0 0 0,1 1 0 0 0,-1-1 0 0 0,1 1 0 0 0,0-1 0 0 0,0 0 0 0 0,0 1-1 0 0,0-1 1 0 0,0 0 0 0 0,1 0 0 0 0,-1-1 0 0 0,1 1 0 0 0,0 0 0 0 0,5 2 0 0 0,-4-2 5 0 0,0-1 1 0 0,0 1-1 0 0,1-1 1 0 0,-1 0 0 0 0,1-1-1 0 0,-1 1 1 0 0,1-1 0 0 0,0 0-1 0 0,-1 0 1 0 0,1 0-1 0 0,0-1 1 0 0,0 0 0 0 0,0 0-1 0 0,-1 0 1 0 0,1 0-1 0 0,0-1 1 0 0,0 0 0 0 0,7-2-1 0 0,21-8-23 0 0,-1-2 1 0 0,53-29-1 0 0,60-50-39 0 0,-113 68 79 0 0,-1-1-1 0 0,-1-1 0 0 0,-1-2 1 0 0,35-42-1 0 0,-49 50-25 0 0,0 0 1 0 0,-1-1-1 0 0,-1-1 0 0 0,-1 0 0 0 0,-1-1 1 0 0,-1 0-1 0 0,-1-1 0 0 0,6-26 0 0 0,-12 39 3 0 0,-1 0 0 0 0,-1 0-1 0 0,0 0 1 0 0,-1 0 0 0 0,0 0-1 0 0,0 0 1 0 0,-1 0-1 0 0,0 0 1 0 0,-1 1 0 0 0,-1-1-1 0 0,1 0 1 0 0,-6-11 0 0 0,5 14-7 0 0,-1 1 1 0 0,0 0-1 0 0,0-1 1 0 0,0 2-1 0 0,-1-1 1 0 0,0 0-1 0 0,-1 1 1 0 0,1 0 0 0 0,-1 0-1 0 0,0 1 1 0 0,-1-1-1 0 0,1 1 1 0 0,-1 1-1 0 0,0-1 1 0 0,-1 1-1 0 0,1 1 1 0 0,-9-5-1 0 0,1 4-3 0 0,0-1 0 0 0,0 2-1 0 0,-1 0 1 0 0,1 0 0 0 0,-1 2-1 0 0,1 0 1 0 0,-32 2 0 0 0,8 4-45 0 0,-75 18 1 0 0,69-11 51 0 0,0 3 0 0 0,1 2 0 0 0,-73 39 0 0 0,60-24 2 0 0,1 4 0 0 0,-56 46 0 0 0,102-73 12 0 0,0-1-1 0 0,0 1 1 0 0,-10 13-1 0 0,17-18-11 0 0,0 0 0 0 0,1-1 0 0 0,0 1 1 0 0,-1 0-1 0 0,1 0 0 0 0,1 0 0 0 0,-1 1 0 0 0,1-1 0 0 0,-1 0 1 0 0,1 1-1 0 0,0-1 0 0 0,1 1 0 0 0,-1 6 0 0 0,1-11 1 0 0,0 1 0 0 0,1 0 0 0 0,-1 0 1 0 0,1 0-1 0 0,-1-1 0 0 0,1 1 0 0 0,-1 0 0 0 0,1 0 0 0 0,0-1 0 0 0,-1 1 0 0 0,1-1 0 0 0,0 1 1 0 0,-1 0-1 0 0,1-1 0 0 0,0 1 0 0 0,0-1 0 0 0,0 0 0 0 0,-1 1 0 0 0,1-1 0 0 0,0 0 0 0 0,0 1 1 0 0,0-1-1 0 0,0 0 0 0 0,0 0 0 0 0,0 0 0 0 0,1 0 0 0 0,30 3 11 0 0,-20-4-12 0 0,-1 0-1 0 0,1-1 1 0 0,-1 0 0 0 0,1-1 0 0 0,-1 0-1 0 0,0-1 1 0 0,0 0 0 0 0,14-8-1 0 0,87-56-16 0 0,-71 42-33 0 0,-30 19 33 0 0,24-15 20 0 0,-33 20-6 0 0,0 0-1 0 0,1 1 1 0 0,-2-1 0 0 0,1 0-1 0 0,0 0 1 0 0,0 0-1 0 0,0 0 1 0 0,-1 0 0 0 0,0 0-1 0 0,1-1 1 0 0,-1 1-1 0 0,1-3 1 0 0,-2 4-92 0 0,-36-10-2424 0 0,25 10 1503 0 0,-34-11-3689 0 0,31 4 3203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29:59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782 501 888 0 0,'0'-2'142'0'0,"0"-1"-1"0"0,0 1 1 0 0,0-1 0 0 0,-1 1-1 0 0,1 0 1 0 0,-1-1 0 0 0,1 1 0 0 0,-1 0-1 0 0,0 0 1 0 0,0 0 0 0 0,0-1-1 0 0,0 1 1 0 0,-1 0 0 0 0,1 0-1 0 0,-1 1 1 0 0,1-1 0 0 0,-13-19 2246 0 0,5 0-1 0 0,7 19-2191 0 0,-1-1-48 0 0,1-1 0 0 0,0 1 0 0 0,0 0 0 0 0,0-1 0 0 0,1 1 0 0 0,-1-1 0 0 0,1 1 0 0 0,0-1 0 0 0,0 0 0 0 0,0 1 0 0 0,0-1 0 0 0,1 0 0 0 0,-1-5 0 0 0,-7-29 2 0 0,7 37-113 0 0,0-1 0 0 0,0 0-1 0 0,0 0 1 0 0,0 1 0 0 0,0-1 0 0 0,0 0-1 0 0,0 1 1 0 0,-1-1 0 0 0,1 1-1 0 0,-1 0 1 0 0,1-1 0 0 0,-1 1 0 0 0,1 0-1 0 0,-1 0 1 0 0,0 0 0 0 0,-3-2-1 0 0,3 3-12 0 0,0-1-1 0 0,0 1 1 0 0,0-1 0 0 0,0 1-1 0 0,0 0 1 0 0,0 0-1 0 0,-1 0 1 0 0,1 0-1 0 0,0 0 1 0 0,0 0 0 0 0,0 1-1 0 0,0-1 1 0 0,0 1-1 0 0,0 0 1 0 0,0-1-1 0 0,-3 2 1 0 0,-30 19 115 0 0,14-3-43 0 0,2-1 0 0 0,0 2 0 0 0,1 1 0 0 0,-25 34 0 0 0,19-24-54 0 0,15-19-40 0 0,13-20-110 0 0,15-20-37 0 0,7-10-26 0 0,-2 0 0 0 0,-1-2 1 0 0,17-44-1 0 0,-39 84 175 0 0,-1 1 0 0 0,1-1 1 0 0,-1 0-1 0 0,1 0 1 0 0,-1 0-1 0 0,0 0 1 0 0,1 0-1 0 0,-1 0 0 0 0,0 0 1 0 0,0 0-1 0 0,0 0 1 0 0,0 0-1 0 0,0 0 0 0 0,0 0 1 0 0,0 0-1 0 0,0 1 1 0 0,0-1-1 0 0,0 0 0 0 0,0 0 1 0 0,-1 0-1 0 0,1 0 1 0 0,0 0-1 0 0,-1 0 0 0 0,0-1 1 0 0,0 2 1 0 0,0-1 0 0 0,1 1 0 0 0,-1-1 0 0 0,0 1 0 0 0,0 0 0 0 0,0 0 0 0 0,0 0 0 0 0,0 0 0 0 0,0 0 0 0 0,0 0 0 0 0,0 0 0 0 0,0 0 0 0 0,0 0 0 0 0,1 0 0 0 0,-1 0 0 0 0,0 0 0 0 0,0 1 0 0 0,0-1 0 0 0,-1 1 0 0 0,-7 2 50 0 0,1 1 0 0 0,-1 0 1 0 0,-10 8-1 0 0,-19 17 232 0 0,2 2-1 0 0,0 1 1 0 0,-39 48 0 0 0,56-61-168 0 0,13-13-156 0 0,0 0 1 0 0,0 0 0 0 0,0 1 0 0 0,-8 13 0 0 0,18-21-60 0 0,1 0 60 0 0,-1-1 0 0 0,1 1 1 0 0,-1-1-1 0 0,0 0 0 0 0,1 0 0 0 0,-1-1 0 0 0,0 1 1 0 0,0-1-1 0 0,6-6 0 0 0,1 1-9 0 0,78-59-274 0 0,-41 30 177 0 0,1 2-1 0 0,84-45 0 0 0,-125 76 135 0 0,0 0 0 0 0,0 1-1 0 0,0 0 1 0 0,0 0 0 0 0,0 1-1 0 0,0 1 1 0 0,18-3 0 0 0,-24 5 19 0 0,-1 0 1 0 0,1-1 0 0 0,0 1 0 0 0,0 0-1 0 0,0 0 1 0 0,0 0 0 0 0,-1 0-1 0 0,1 0 1 0 0,0 0 0 0 0,-1 1 0 0 0,1-1-1 0 0,-1 0 1 0 0,1 1 0 0 0,-1-1-1 0 0,0 1 1 0 0,0 0 0 0 0,0-1 0 0 0,0 1-1 0 0,0 0 1 0 0,0 0 0 0 0,0 0-1 0 0,0 0 1 0 0,-1 0 0 0 0,2 3 0 0 0,1 7 96 0 0,1 0 0 0 0,2 22 0 0 0,-5-28-86 0 0,0 2 6 0 0,0 0 1 0 0,0 0 0 0 0,1-1 0 0 0,0 1-1 0 0,0-1 1 0 0,5 10 0 0 0,-6-15-31 0 0,0 0-1 0 0,0 0 1 0 0,0-1 0 0 0,1 1 0 0 0,-1-1-1 0 0,0 1 1 0 0,1-1 0 0 0,0 1 0 0 0,-1-1-1 0 0,1 0 1 0 0,0 0 0 0 0,-1 0 0 0 0,1 0-1 0 0,0 0 1 0 0,0 0 0 0 0,0 0 0 0 0,0-1-1 0 0,0 1 1 0 0,0 0 0 0 0,0-1 0 0 0,0 0-1 0 0,0 0 1 0 0,0 1 0 0 0,0-1 0 0 0,0 0-1 0 0,0-1 1 0 0,0 1 0 0 0,0 0 0 0 0,0-1-1 0 0,0 1 1 0 0,3-2 0 0 0,13-3-32 0 0,0-1 0 0 0,0-1 0 0 0,-1 0 0 0 0,23-14 1 0 0,67-48-155 0 0,-9 6 56 0 0,-42 28 235 0 0,-56 36-95 0 0,1-1 0 0 0,-1 1 0 0 0,1-1 0 0 0,-1 1 0 0 0,0-1 0 0 0,1 1-1 0 0,-1 0 1 0 0,0-1 0 0 0,1 1 0 0 0,-1 0 0 0 0,0-1 0 0 0,0 1 0 0 0,0 0-1 0 0,0-1 1 0 0,0 1 0 0 0,1 0 0 0 0,-1-1 0 0 0,0 1 0 0 0,0 0 0 0 0,-1-1-1 0 0,1 1 1 0 0,0 0 0 0 0,0-1 0 0 0,0 1 0 0 0,0 0 0 0 0,-1-1 0 0 0,1 1-1 0 0,0 0 1 0 0,-1-1 0 0 0,0 2 0 0 0,-12 24 135 0 0,10-21-98 0 0,-28 50 328 0 0,-3-1-1 0 0,-44 54 1 0 0,98-147-947 0 0,33-45 133 0 0,69-85 1 0 0,-182 251 1045 0 0,23-26-639 0 0,37-56-44 0 0,3-1 26 0 0,0 1 1 0 0,1-1-1 0 0,-1-1 0 0 0,0 1 1 0 0,0 0-1 0 0,0-1 0 0 0,0 1 1 0 0,0-1-1 0 0,-1 0 1 0 0,1 0-1 0 0,0 0 0 0 0,-1-1 1 0 0,3-2-1 0 0,35-38-235 0 0,-33 35 198 0 0,10-15-39 0 0,-16 22 104 0 0,-1-1 12 0 0,0 1 12 0 0,0 1 0 0 0,0 0-1 0 0,0 0 1 0 0,0 0 0 0 0,0 0 0 0 0,0-1-1 0 0,0 1 1 0 0,0 0 0 0 0,0 0-1 0 0,0 0 1 0 0,0 0 0 0 0,0-1 0 0 0,0 1-1 0 0,0 0 1 0 0,0 0 0 0 0,0 0-1 0 0,0-1 1 0 0,0 1 0 0 0,0 0 0 0 0,0 0-1 0 0,0 0 1 0 0,0 0 0 0 0,0-1-1 0 0,0 1 1 0 0,0 0 0 0 0,0 0 0 0 0,0 0-1 0 0,0 0 1 0 0,-1 0 0 0 0,1-1-1 0 0,0 1 1 0 0,0 0 0 0 0,0 0 0 0 0,0 0-1 0 0,0 0 1 0 0,-1 0 0 0 0,1 0-1 0 0,0 0 1 0 0,0-1 0 0 0,0 1 0 0 0,0 0-1 0 0,-1 0 1 0 0,-3-1 6 0 0,0-1-1 0 0,1 1 1 0 0,-1 0-1 0 0,0 0 0 0 0,-1 0 1 0 0,1 0-1 0 0,0 1 1 0 0,0 0-1 0 0,0 0 1 0 0,0 0-1 0 0,-5 1 1 0 0,-43 9 21 0 0,-127 46 64 0 0,-27 6 62 0 0,119-42-131 0 0,0-4 1 0 0,-1-3-1 0 0,-146 1 0 0 0,224-14-23 0 0,1-1 1 0 0,-1 0-1 0 0,1 0 0 0 0,0-1 0 0 0,-1-1 0 0 0,1 1 0 0 0,0-1 0 0 0,-9-5 0 0 0,16 7 0 0 0,0 0 0 0 0,-1 0-1 0 0,1-1 1 0 0,0 1 0 0 0,0-1-1 0 0,0 1 1 0 0,0-1 0 0 0,0 1 0 0 0,1-1-1 0 0,-1 0 1 0 0,0 0 0 0 0,1 0-1 0 0,-1 0 1 0 0,1 0 0 0 0,0-1 0 0 0,0 1-1 0 0,0 0 1 0 0,0 0 0 0 0,0-1-1 0 0,-1-2 1 0 0,-9-20 323 0 0,10 24-286 0 0,-1-1 1 0 0,0 1 0 0 0,1 0-1 0 0,-1 0 1 0 0,1 0-1 0 0,-1 1 1 0 0,0-1-1 0 0,0 0 1 0 0,1 1 0 0 0,-1-1-1 0 0,0 1 1 0 0,0-1-1 0 0,0 1 1 0 0,0 0-1 0 0,0 0 1 0 0,0 0 0 0 0,1 0-1 0 0,-1 0 1 0 0,0 0-1 0 0,0 0 1 0 0,-2 1-1 0 0,-6 0-103 0 0,9-1 29 0 0,1 0 35 0 0,0 0 1 0 0,0 0-1 0 0,0 0 1 0 0,0-1-1 0 0,0 1 1 0 0,0 0 0 0 0,0 0-1 0 0,0 0 1 0 0,0 0-1 0 0,0 0 1 0 0,0 0 0 0 0,0 0-1 0 0,0 0 1 0 0,0 0-1 0 0,0-1 1 0 0,0 1 0 0 0,0 0-1 0 0,0 0 1 0 0,0 0-1 0 0,0 0 1 0 0,0 0-1 0 0,0 0 1 0 0,0 0 0 0 0,0 0-1 0 0,0 0 1 0 0,0-1-1 0 0,0 1 1 0 0,0 0 0 0 0,0 0-1 0 0,0 0 1 0 0,0 0-1 0 0,0 0 1 0 0,-1 0 0 0 0,1 0-1 0 0,0 0 1 0 0,0 0-1 0 0,0 0 1 0 0,0 0 0 0 0,0 0-1 0 0,0 0 1 0 0,0 0-1 0 0,0-1 1 0 0,0 1-1 0 0,0 0 1 0 0,-1 0 0 0 0,1 0-1 0 0,0 0 1 0 0,0 0-1 0 0,0 0 1 0 0,0 0 0 0 0,0 0-1 0 0,0 0 1 0 0,0 0-1 0 0,0 0 1 0 0,-1 0 0 0 0,1 0-1 0 0,0 0 1 0 0,0 0-1 0 0,0 1 1 0 0,0-1-1 0 0,0 0 1 0 0,0 0 0 0 0,0 0-1 0 0,0 0 1 0 0,0 0-1 0 0,0 0 1 0 0,-1 0 0 0 0,7-14-79 0 0,14-18 16 0 0,-18 28 76 0 0,12-18 11 0 0,-7 13-21 0 0,-1 0-1 0 0,-1 0 1 0 0,0-1-1 0 0,0 1 1 0 0,-1-1-1 0 0,4-12 0 0 0,-8 21 6 0 0,0 1-1 0 0,1-1 0 0 0,-1 1 0 0 0,0-1 0 0 0,0 1 1 0 0,0-1-1 0 0,0 1 0 0 0,0-1 0 0 0,0 1 0 0 0,0-1 1 0 0,0 1-1 0 0,0-1 0 0 0,0 1 0 0 0,0-1 0 0 0,0 1 0 0 0,0-1 1 0 0,0 1-1 0 0,0-1 0 0 0,0 1 0 0 0,0 0 0 0 0,-1-1 1 0 0,1 1-1 0 0,0-1 0 0 0,0 1 0 0 0,-1-1 0 0 0,1 1 0 0 0,0 0 1 0 0,-1-1-1 0 0,1 1 0 0 0,0 0 0 0 0,-1-1 0 0 0,1 1 1 0 0,0 0-1 0 0,-1-1 0 0 0,1 1 0 0 0,-1 0 0 0 0,-1-1 1 0 0,0 1 0 0 0,1 0 0 0 0,-1 0-1 0 0,0 1 1 0 0,1-1 0 0 0,-1 0 0 0 0,1 0 0 0 0,-1 1-1 0 0,1-1 1 0 0,-1 1 0 0 0,-2 1 0 0 0,-36 22 61 0 0,30-16-79 0 0,-75 62-156 0 0,230-223-1071 0 0,-115 129 1178 0 0,-23 18 92 0 0,1 1 0 0 0,-1-1 0 0 0,10-11-1 0 0,-17 16 43 0 0,-1 2-39 0 0,-1 0 0 0 0,0 0 0 0 0,1 0 0 0 0,-1 0 0 0 0,1 0 0 0 0,-1 1 0 0 0,1-1 0 0 0,-1 0 0 0 0,-1 3 1 0 0,0-1 9 0 0,-154 168 811 0 0,135-149-845 0 0,10-12-93 0 0,1 1 0 0 0,1 0 0 0 0,-10 14-1 0 0,20-25 79 0 0,0 0 0 0 0,-1 1-1 0 0,1-1 1 0 0,0 0 0 0 0,0 0-1 0 0,0 0 1 0 0,0 0 0 0 0,0 0-1 0 0,0 0 1 0 0,0 0 0 0 0,0 0-1 0 0,0 0 1 0 0,0 0 0 0 0,0 0-1 0 0,0 0 1 0 0,-1 1 0 0 0,1-1-1 0 0,0 0 1 0 0,0 0 0 0 0,0 0-1 0 0,0 0 1 0 0,0 0 0 0 0,0 0-1 0 0,0 0 1 0 0,0 0 0 0 0,0 1-1 0 0,0-1 1 0 0,0 0 0 0 0,0 0-1 0 0,0 0 1 0 0,0 0 0 0 0,0 0-1 0 0,0 0 1 0 0,0 0 0 0 0,0 0-1 0 0,0 1 1 0 0,0-1 0 0 0,0 0-1 0 0,1 0 1 0 0,-1 0 0 0 0,0 0-1 0 0,0 0 1 0 0,0 0 0 0 0,0 0-1 0 0,0 0 1 0 0,0 0 0 0 0,0 0-1 0 0,0 0 1 0 0,0 1 0 0 0,0-1-1 0 0,0 0 1 0 0,0 0 0 0 0,1 0-1 0 0,7-2-80 0 0,7-5 18 0 0,38-34-223 0 0,-7 4 156 0 0,-33 25 357 0 0,-10 9 36 0 0,-9 9-63 0 0,-21 25-55 0 0,6-8 14 0 0,-29 39 0 0 0,50-61-176 0 0,-1-1 1 0 0,1 1 0 0 0,-1-1-1 0 0,1 1 1 0 0,-1 0 0 0 0,1-1-1 0 0,-1 1 1 0 0,1-1 0 0 0,0 1 0 0 0,-1 0-1 0 0,1 0 1 0 0,0-1 0 0 0,0 1-1 0 0,-1 0 1 0 0,1-1 0 0 0,0 1-1 0 0,0 0 1 0 0,0 0 0 0 0,0 0 0 0 0,0-1-1 0 0,0 1 1 0 0,0 0 0 0 0,0 0-1 0 0,1-1 1 0 0,-1 2 0 0 0,1-1 7 0 0,0-1 1 0 0,-1 0 0 0 0,1 1-1 0 0,0-1 1 0 0,0 0 0 0 0,-1 0 0 0 0,1 0-1 0 0,0 0 1 0 0,0 1 0 0 0,0-1-1 0 0,-1 0 1 0 0,1 0 0 0 0,0 0-1 0 0,0-1 1 0 0,0 1 0 0 0,-1 0-1 0 0,1 0 1 0 0,1-1 0 0 0,41-15-287 0 0,90-59-352 0 0,36-18 157 0 0,-168 92 487 0 0,1 0 1 0 0,0 0-1 0 0,-1 1 1 0 0,1-1-1 0 0,0 1 1 0 0,0-1-1 0 0,-1 1 1 0 0,1 0-1 0 0,0-1 1 0 0,3 1-1 0 0,-4 0 6 0 0,-1 0-1 0 0,1 0 0 0 0,-1 1 1 0 0,1-1-1 0 0,-1 0 1 0 0,1 0-1 0 0,-1 0 0 0 0,1 0 1 0 0,-1 1-1 0 0,0-1 1 0 0,1 0-1 0 0,-1 0 0 0 0,1 1 1 0 0,-1-1-1 0 0,0 0 0 0 0,1 1 1 0 0,-1-1-1 0 0,0 1 1 0 0,1-1-1 0 0,-1 0 0 0 0,0 1 1 0 0,0-1-1 0 0,1 1 1 0 0,-1-1-1 0 0,0 1 0 0 0,0 0 1 0 0,1 1-4 0 0,-1 1 1 0 0,0 0 0 0 0,0-1-1 0 0,-1 1 1 0 0,1-1 0 0 0,0 1-1 0 0,-1 0 1 0 0,1-1 0 0 0,-1 1-1 0 0,0-1 1 0 0,0 1 0 0 0,0-1-1 0 0,-2 4 1 0 0,-5 7-247 0 0,-6 12-290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45.397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580.97229"/>
      <inkml:brushProperty name="anchorY" value="-900.58948"/>
      <inkml:brushProperty name="scaleFactor" value="0.5"/>
    </inkml:brush>
  </inkml:definitions>
  <inkml:trace contextRef="#ctx0" brushRef="#br0">408 151 1712 0 0,'0'0'0'0'0,"-4"5"628"0"0,-10 9 24 0 0,-3 2-124 0 0,-3 3 46 0 0,0 0-183 0 0,1-4 114 0 0,2-2-99 0 0,3-3 3 0 0,3-3-20 0 0,1-2-3 0 0,3-1-127 0 0,0-2 81 0 0,2-1 2 0 0,1 0-100 0 0,2-1 4 0 0,0 0-95 0 0,0-4 17 0 0,0-2 26 0 0,1-5-53 0 0,2-5 35 0 0,1-2-80 0 0,2-6 59 0 0,3-1-15 0 0,1-2-72 0 0,2 1-33 0 0,2 1 103 0 0,1 2-50 0 0,1 3 41 0 0,2 2-92 0 0,0 4 64 0 0,0 3-13 0 0,1 4-11 0 0,-3 3-18 0 0,-1 1-38 0 0,8 7 79 0 0,3 4-73 0 0,2 5 66 0 0,-1 4-38 0 0,0 3 3 0 0,-4 5 18 0 0,-4 4-49 0 0,-3 5 29 0 0,-5 3-24 0 0,-4-1 29 0 0,-6 7-31 0 0,-4 1 18 0 0,-6 1-47 0 0,-4 2 13 0 0,-4-1 36 0 0,-3 0-138 0 0,-4-1 154 0 0,-3-3-87 0 0,0 0 3 0 0,-3-3-92 0 0,0-2 168 0 0,-2-3-167 0 0,-1-3 39 0 0,0-3 44 0 0,-1-4 33 0 0,2-5-20 0 0,1-4-8 0 0,3-5 32 0 0,2-3 40 0 0,4-3-66 0 0,7-3 65 0 0,3 0-39 0 0,4-2 54 0 0,1 1-20 0 0,4-1-6 0 0,-2-4 31 0 0,2 1-24 0 0,3-2 101 0 0,5-1-121 0 0,5 0 146 0 0,6 0 22 0 0,6-1-73 0 0,6 1 15 0 0,5 1-1 0 0,4 1-9 0 0,3 0-48 0 0,3 1 88 0 0,1 0-66 0 0,1 1 49 0 0,-1 0-125 0 0,-5 2 50 0 0,-3 0-85 0 0,-3 0-101 0 0,-1 1-190 0 0,-1 0-2 0 0,0 0 16 0 0,5 4-582 0 0,-1 2-337 0 0,-3 0-273 0 0,-5 0 80 0 0,-3-2 47 0 0,-6-1-83 0 0,-3-1 74 0 0,-3-1-57 0 0,-2 0 567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45.847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744.56958"/>
      <inkml:brushProperty name="anchorY" value="-2415.97949"/>
      <inkml:brushProperty name="scaleFactor" value="0.5"/>
    </inkml:brush>
  </inkml:definitions>
  <inkml:trace contextRef="#ctx0" brushRef="#br0">1 451 848 0 0,'2'5'1396'0'0,"3"8"-270"0"0,3 6-148 0 0,3 6-16 0 0,2 5-89 0 0,2 3-109 0 0,3 2-100 0 0,2 0 22 0 0,1-1-84 0 0,3 1-36 0 0,2-2-92 0 0,2-1-111 0 0,1-2-32 0 0,2-2-45 0 0,0-3-33 0 0,1-4 41 0 0,1-6-48 0 0,-3-4-64 0 0,-2-5-2 0 0,3-7 9 0 0,1-6 170 0 0,-2-8-122 0 0,-1-5 185 0 0,-2-7-204 0 0,-3-5 13 0 0,-4-5 72 0 0,-3-4-31 0 0,-4-4-48 0 0,-3-3 124 0 0,-5-4-82 0 0,-1 5-93 0 0,-3 1 10 0 0,-1 2-36 0 0,-5-8 51 0 0,-4-1-45 0 0,-1 1-3 0 0,-3 2-14 0 0,-2 4-16 0 0,-1 5-16 0 0,-3 4-2 0 0,-1 5-15 0 0,0 4-2 0 0,-2 5-5 0 0,0 5 66 0 0,-1 5-47 0 0,0 5-2 0 0,-4 9-3 0 0,-3 8-169 0 0,-1 7 51 0 0,0 8-29 0 0,0 6-110 0 0,1 7-7 0 0,2 6-79 0 0,0 4-195 0 0,2 4-6 0 0,3 1-172 0 0,2 2-6 0 0,4-2 65 0 0,3 0-751 0 0,4-7-488 0 0,3-5 360 0 0,4-3-54 0 0,8 4 115 0 0,4-2-25 0 0,5-4 122 0 0,5-5-3 0 0,3-6-7 0 0,-2-7 167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46.751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2754.76416"/>
      <inkml:brushProperty name="anchorY" value="-3588.61401"/>
      <inkml:brushProperty name="scaleFactor" value="0.5"/>
    </inkml:brush>
  </inkml:definitions>
  <inkml:trace contextRef="#ctx0" brushRef="#br0">26 287 1292 0 0,'0'2'1234'0'0,"0"1"-739"0"0,0-1-45 0 0,-1 2 185 0 0,0-1-187 0 0,-1 0-82 0 0,0 1 148 0 0,-1-2-27 0 0,1 1-33 0 0,0 0-31 0 0,-1-1 8 0 0,1-1 30 0 0,0 1-122 0 0,1-1 18 0 0,-3-2 299 0 0,3-1-386 0 0,2-2-24 0 0,-1-2-9 0 0,1-1 20 0 0,1-4 1 0 0,3-5-18 0 0,0-4 44 0 0,3-5-69 0 0,2-2-7 0 0,3-2 47 0 0,2 0 24 0 0,1 1-47 0 0,2 2-117 0 0,0 3 111 0 0,2 3-158 0 0,3 3 106 0 0,-1 4-58 0 0,2 4 81 0 0,-1 4-172 0 0,-1 2 178 0 0,6 7-164 0 0,2 7 20 0 0,2 7 129 0 0,0 4-90 0 0,-2 5-94 0 0,-3 3 142 0 0,-3 3-138 0 0,-3 3 36 0 0,-5 3 49 0 0,-4 2-88 0 0,-3 1 11 0 0,-4-2 32 0 0,-2-2-4 0 0,-6 7 12 0 0,-5 0-104 0 0,-4 1 147 0 0,-5-1-85 0 0,-2-2-71 0 0,-4-2 70 0 0,-1-4-112 0 0,-3-2 162 0 0,0-3-199 0 0,-2-1 117 0 0,-1-3-60 0 0,0-3 122 0 0,0-2-72 0 0,0-4-25 0 0,2-3 42 0 0,2-4-45 0 0,2-3 55 0 0,5-2-44 0 0,2-2 24 0 0,3-3 62 0 0,4-1-55 0 0,4 0 44 0 0,2-2-3 0 0,1-1-28 0 0,1 0 57 0 0,3-1 136 0 0,2 0-88 0 0,7 0 4 0 0,8 0 6 0 0,6 1-20 0 0,2 0 122 0 0,3 0-101 0 0,3 2-35 0 0,3-1 67 0 0,3 1 16 0 0,2 0-64 0 0,1 0 130 0 0,0 0-226 0 0,0 0 218 0 0,-1 0-261 0 0,-2 1 151 0 0,5 3-263 0 0,-4 1 1 0 0,-5 1-112 0 0,-6 0-80 0 0,-6-1-154 0 0,-5-1-152 0 0,-5-1 94 0 0,-4-1-970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47.257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4305.45459"/>
      <inkml:brushProperty name="anchorY" value="-5084.28027"/>
      <inkml:brushProperty name="scaleFactor" value="0.5"/>
    </inkml:brush>
  </inkml:definitions>
  <inkml:trace contextRef="#ctx0" brushRef="#br0">1 318 2584 0 0,'0'1'908'0'0,"0"7"-98"0"0,1 8 42 0 0,-1 4-106 0 0,0 5-76 0 0,1 7-11 0 0,3 13-7 0 0,2 6-163 0 0,3 4 27 0 0,1-1-87 0 0,3-1 22 0 0,2-3-21 0 0,2-3-114 0 0,4-3-23 0 0,3-4 27 0 0,3-4-35 0 0,3-4-102 0 0,4-5 71 0 0,4-3 9 0 0,2-6-41 0 0,3-5 43 0 0,-3-5-111 0 0,-2-4 172 0 0,6-5-128 0 0,1-6 134 0 0,0-4-42 0 0,-2-5 14 0 0,-2-3 38 0 0,-5-4-35 0 0,-2-3-48 0 0,-4-5 32 0 0,-2-3-51 0 0,-3-4-10 0 0,-3-4-31 0 0,-3-3 94 0 0,-4-3 101 0 0,-3-1-160 0 0,-4-2 90 0 0,-3 4-178 0 0,-2 2 52 0 0,-2 2 104 0 0,-7-7-78 0 0,-5-1-45 0 0,-4 0-22 0 0,-3 3 38 0 0,-2 1-35 0 0,-3 4-64 0 0,-3 5 28 0 0,-1 5-51 0 0,-4 4 27 0 0,-3 6-76 0 0,-1 5-20 0 0,3 6 2 0 0,-6 10-389 0 0,0 8 35 0 0,1 8-113 0 0,-1 8-235 0 0,2 7-108 0 0,2 6 86 0 0,0 5-805 0 0,1 4 363 0 0,1 4-27 0 0,1 4-751 0 0,0 4 367 0 0,2 4-19 0 0,0 2 142 0 0,1 3 263 0 0,2 1-121 0 0,1 0 58 0 0,6-13-567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0.453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5203.45508"/>
      <inkml:brushProperty name="anchorY" value="-6331.33105"/>
      <inkml:brushProperty name="scaleFactor" value="0.5"/>
    </inkml:brush>
  </inkml:definitions>
  <inkml:trace contextRef="#ctx0" brushRef="#br0">144 642 848 0 0,'0'-4'996'0'0,"0"-2"-205"0"0,0 1 49 0 0,0-4-143 0 0,-3-5 101 0 0,-1-1-129 0 0,-1 0-19 0 0,-2 0-40 0 0,-2-1-62 0 0,0 0 56 0 0,-3-1-83 0 0,1-1-74 0 0,0 2 89 0 0,1-1-188 0 0,2 1-21 0 0,0-1 33 0 0,2-3-72 0 0,1-2 10 0 0,1 1 84 0 0,2-1-190 0 0,6-8 40 0 0,4-3 104 0 0,5-3-210 0 0,3-1 203 0 0,3 1-116 0 0,2 2-36 0 0,1 2-43 0 0,1 3 132 0 0,1 5-198 0 0,0 4 76 0 0,-1 6-72 0 0,-5 4 154 0 0,0 4-251 0 0,3 10 111 0 0,2 4 36 0 0,-1 6-82 0 0,-1 5 20 0 0,-4 5 87 0 0,-2 5-145 0 0,-5 6 107 0 0,-3 5-71 0 0,-3-1-79 0 0,-2 1 229 0 0,-5 10-232 0 0,-4 5 158 0 0,-4 3-106 0 0,-2 3 38 0 0,-3 2-72 0 0,-2-1 9 0 0,-3 1 60 0 0,-2-2-137 0 0,-1 0 66 0 0,0-2-28 0 0,-2-2-10 0 0,1-2 51 0 0,1-3-30 0 0,1-4 133 0 0,1-4-192 0 0,1-3 170 0 0,2-3-21 0 0,1-4-152 0 0,3-4 73 0 0,1-3 31 0 0,2-4-116 0 0,3-4 89 0 0,2-3 106 0 0,2-4-139 0 0,2-2 36 0 0,2-3-1 0 0,1-3-10 0 0,0-2 96 0 0,5 2-102 0 0,2-1 39 0 0,6-2-21 0 0,2 0 59 0 0,9-3 11 0 0,4-4-79 0 0,2-2-48 0 0,4-4 149 0 0,2-2-227 0 0,1-4 56 0 0,0 0-212 0 0,1-3-102 0 0,-1 0-109 0 0,-1-2 65 0 0,-1-3-816 0 0,-2-1 338 0 0,-3-1-35 0 0,-1-2 69 0 0,-2 1-933 0 0,-2 0 378 0 0,-4 1-63 0 0,-2 2 25 0 0,-6 5-496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0.803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6516.51123"/>
      <inkml:brushProperty name="anchorY" value="-7521.69482"/>
      <inkml:brushProperty name="scaleFactor" value="0.5"/>
    </inkml:brush>
  </inkml:definitions>
  <inkml:trace contextRef="#ctx0" brushRef="#br0">0 345 2136 0 0,'3'4'1188'0'0,"3"8"-191"0"0,1 7-58 0 0,3 6-111 0 0,1 7-53 0 0,1 5-49 0 0,1 4-60 0 0,0 1-175 0 0,1 1-35 0 0,0 0-56 0 0,2-2-76 0 0,2-2 20 0 0,2-3-18 0 0,1-4-76 0 0,4-6-7 0 0,1-6 20 0 0,0-7-38 0 0,-1-5 104 0 0,6-9-86 0 0,3-9-13 0 0,0-7-15 0 0,-1-6-18 0 0,-1-5-3 0 0,-3-5 26 0 0,-2-4 76 0 0,-4-4-71 0 0,-3-4-30 0 0,-4-2-56 0 0,-3-2 122 0 0,-3-2-162 0 0,-4 3 120 0 0,-2 3-153 0 0,-6-7 89 0 0,-5 0-81 0 0,-4 2 119 0 0,-3 3-123 0 0,-4 4 80 0 0,-3 6-70 0 0,-4 5 0 0 0,-2 5-25 0 0,-2 7 65 0 0,-2 6-81 0 0,2 5 2 0 0,-4 9-72 0 0,-1 8-95 0 0,0 7-24 0 0,3 8-64 0 0,0 7-78 0 0,4 6-44 0 0,2 6-192 0 0,4 4-87 0 0,2 6 71 0 0,4 3-1530 0 0,3 2 594 0 0,2 1-175 0 0,3-6 13 0 0,3-3 54 0 0,6 6 204 0 0,5-2-88 0 0,1-10-191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1.193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7454.48828"/>
      <inkml:brushProperty name="anchorY" value="-8697.96973"/>
      <inkml:brushProperty name="scaleFactor" value="0.5"/>
    </inkml:brush>
  </inkml:definitions>
  <inkml:trace contextRef="#ctx0" brushRef="#br0">0 7 1304 0 0,'3'-7'5690'0'0,"-1"18"-4790"0"0,0 6-27 0 0,2 14-108 0 0,1 12-56 0 0,1 9-82 0 0,2 8-61 0 0,0 7 60 0 0,1 3-44 0 0,-1 2-131 0 0,-1 2-51 0 0,1 0 4 0 0,-2-2-44 0 0,0-1-29 0 0,1-4-40 0 0,0-2-49 0 0,0-5-27 0 0,0-4-16 0 0,0-3-197 0 0,0-1-48 0 0,0-3-70 0 0,0-2-124 0 0,0-5-128 0 0,0-4-193 0 0,-1-6-151 0 0,0-5 28 0 0,0-5 50 0 0,1-6-922 0 0,-1-4 404 0 0,-1-4-60 0 0,26-13-4381 0 0,-14-10 4265 0 0,-1 0-13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4:24.6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252 1 848 0 0,'-13'21'851'0'0,"8"-11"-461"0"0,0 0 0 0 0,-2-1 0 0 0,-9 13 1 0 0,-16 15 622 0 0,-67 71 1351 0 0,28-31-494 0 0,67-71-1444 0 0,6-4-154 0 0,15-7-52 0 0,19-13-129 0 0,11-11 113 0 0,-2-2 1 0 0,52-47 0 0 0,-87 69-131 0 0,-8 6 1 0 0,0 1-1 0 0,1 0 0 0 0,-1-1 0 0 0,1 1 1 0 0,0 0-1 0 0,5-3 225 0 0,-16 30 376 0 0,7-24-652 0 0,0 0 1 0 0,0 0-1 0 0,0 0 1 0 0,0 0-1 0 0,0 1 0 0 0,1-1 1 0 0,-1 0-1 0 0,0 0 1 0 0,1 1-1 0 0,-1-1 1 0 0,1 1-1 0 0,0-1 1 0 0,-1 0-1 0 0,1 1 0 0 0,0-1 1 0 0,0 1-1 0 0,0-1 1 0 0,0 3-1 0 0,0-3-17 0 0,1-1 0 0 0,-1 1 0 0 0,1-1 0 0 0,-1 1 0 0 0,1-1-1 0 0,0 1 1 0 0,-1-1 0 0 0,1 1 0 0 0,-1-1 0 0 0,1 0 0 0 0,0 1 0 0 0,-1-1 0 0 0,1 0-1 0 0,0 0 1 0 0,-1 1 0 0 0,1-1 0 0 0,0 0 0 0 0,0 0 0 0 0,-1 0 0 0 0,1 0-1 0 0,0 0 1 0 0,-1 0 0 0 0,1 0 0 0 0,0 0 0 0 0,0 0 0 0 0,-1 0 0 0 0,1 0 0 0 0,0 0-1 0 0,-1-1 1 0 0,1 1 0 0 0,0 0 0 0 0,-1-1 0 0 0,1 1 0 0 0,0 0 0 0 0,0-1-1 0 0,5-2-3 0 0,15-4 6 0 0,-21 6-38 0 0,1 1-1 0 0,-1 0 1 0 0,0 0 0 0 0,1 0-1 0 0,-1 0 1 0 0,0-1-1 0 0,1 1 1 0 0,-1 0 0 0 0,0 0-1 0 0,1 0 1 0 0,-1 0-1 0 0,0 0 1 0 0,1 0-1 0 0,-1 0 1 0 0,0 0 0 0 0,1 0-1 0 0,-1 0 1 0 0,0 0-1 0 0,1 0 1 0 0,-1 0 0 0 0,0 0-1 0 0,1 0 1 0 0,-1 1-1 0 0,0-1 1 0 0,0 0-1 0 0,1 0 1 0 0,-1 0 0 0 0,0 0-1 0 0,1 1 1 0 0,-1-1-1 0 0,0 0 1 0 0,0 0 0 0 0,1 1-1 0 0,-1-1 1 0 0,0 0-1 0 0,0 0 1 0 0,0 1 0 0 0,1-1-1 0 0,-1 0 1 0 0,0 1-1 0 0,0-1 1 0 0,0 0-1 0 0,0 0 1 0 0,0 1 0 0 0,-43 29-9468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1.692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8552.75195"/>
      <inkml:brushProperty name="anchorY" value="-10861.92188"/>
      <inkml:brushProperty name="scaleFactor" value="0.5"/>
    </inkml:brush>
  </inkml:definitions>
  <inkml:trace contextRef="#ctx0" brushRef="#br0">431 176 1896 0 0,'-1'-2'1016'0'0,"-2"-5"-140"0"0,-2-4 40 0 0,-4-4-131 0 0,-5-2-86 0 0,-2-2-29 0 0,-3-1-55 0 0,-2 1 88 0 0,-1 2-236 0 0,1 2 71 0 0,-1 3 77 0 0,-1 2-67 0 0,-1 3-59 0 0,6 2-79 0 0,-7 6 2 0 0,0 5-173 0 0,-1 7 109 0 0,-1 7 15 0 0,2 7-2 0 0,2 7-166 0 0,3 5 26 0 0,4 5-22 0 0,4 4 39 0 0,3-2-30 0 0,4-1-60 0 0,7 10 182 0 0,6 3-249 0 0,6 1 78 0 0,7 0 1 0 0,5-3 34 0 0,6-2-31 0 0,4-4-62 0 0,6-4 176 0 0,2-4-84 0 0,3-5-1 0 0,2-2-94 0 0,0-4 62 0 0,0-2-44 0 0,-1-3-3 0 0,-2 0-60 0 0,-2-3 58 0 0,-2 0-101 0 0,-2-3 20 0 0,-3 0 15 0 0,-4-1-120 0 0,-5-1 100 0 0,-4 0-34 0 0,-5-1-61 0 0,-7 0-74 0 0,-5-4-155 0 0,-3 1-109 0 0,-8 3-142 0 0,-8 2-92 0 0,-4 2 80 0 0,-5-1-479 0 0,-4-1-121 0 0,-3-3-512 0 0,-1-3 248 0 0,1-3-272 0 0,6-4 177 0 0,1-3 192 0 0,-6-5 11 0 0,0-7 39 0 0,4 1-350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2.082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9488.18945"/>
      <inkml:brushProperty name="anchorY" value="-12845.45117"/>
      <inkml:brushProperty name="scaleFactor" value="0.5"/>
    </inkml:brush>
  </inkml:definitions>
  <inkml:trace contextRef="#ctx0" brushRef="#br0">620 1 1100 0 0,'0'0'0'0'0,"-3"6"1180"0"0,-4 10-219 0 0,-5 9-92 0 0,-4 10-173 0 0,-5 12-2 0 0,-5 11-120 0 0,-4 7-55 0 0,-2 8-94 0 0,-3 3 18 0 0,-1 3-71 0 0,0-1-26 0 0,1 0-66 0 0,1-3 28 0 0,2-2-10 0 0,2-3-101 0 0,3-4 30 0 0,1-3-20 0 0,2-4-77 0 0,3-5 2 0 0,1-3 51 0 0,1-3 0 0 0,2-3-73 0 0,1-1 30 0 0,2-4-64 0 0,2-3-22 0 0,2-5 31 0 0,1-6 20 0 0,2-3-6 0 0,2-5-51 0 0,1-3 53 0 0,2-2-37 0 0,1-3-31 0 0,0-4 88 0 0,1-1 9 0 0,4 2-36 0 0,2-1 15 0 0,2 0 9 0 0,2-2-18 0 0,6-3 34 0 0,2 0-1 0 0,9-6-96 0 0,6-3 34 0 0,4-3-100 0 0,4-4-12 0 0,0-1-231 0 0,1-2-79 0 0,-1-1-161 0 0,-1 0 93 0 0,0-2 0 0 0,-1 0 44 0 0,0 3-1399 0 0,-1 4 531 0 0,-1 2-334 0 0,-5 4 15 0 0,-2 4 144 0 0,4 6 13 0 0,-6 1 601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3.869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0395.28906"/>
      <inkml:brushProperty name="anchorY" value="-15022.59766"/>
      <inkml:brushProperty name="scaleFactor" value="0.5"/>
    </inkml:brush>
  </inkml:definitions>
  <inkml:trace contextRef="#ctx0" brushRef="#br0">528 203 1164 0 0,'0'0'0'0'0,"5"0"796"0"0,9-10 84 0 0,6-4-168 0 0,3-4-106 0 0,4-2 66 0 0,2 0-113 0 0,2 0 38 0 0,0 1-145 0 0,1 1 81 0 0,0 2-139 0 0,1 3 19 0 0,-2 1-80 0 0,-2 3 3 0 0,-7 2-44 0 0,-3 3-14 0 0,-3 2 44 0 0,-1 6-58 0 0,-2 6 23 0 0,-3 4-41 0 0,-4 6-59 0 0,-6 11 1 0 0,-7 7-67 0 0,-6 6 16 0 0,-6 5-32 0 0,-6 4 11 0 0,-7 3-14 0 0,-7 3-16 0 0,-4 2 10 0 0,-7 3-42 0 0,-4 0-12 0 0,-3 0 43 0 0,-3 0-20 0 0,-1-3-43 0 0,-1-1 83 0 0,3-3-97 0 0,2-5 44 0 0,3-3-47 0 0,5-5 45 0 0,4-4-90 0 0,5-5 83 0 0,5-2-46 0 0,4-4 47 0 0,5-3 20 0 0,5-3-56 0 0,7-4 80 0 0,6-4 3 0 0,3-5-55 0 0,8 0 39 0 0,10-3 23 0 0,4-1 72 0 0,6-2-96 0 0,15-7 98 0 0,7-4-160 0 0,4-3 57 0 0,3-3-32 0 0,2-2-28 0 0,0-2-53 0 0,-1-1-128 0 0,-1-2-173 0 0,-2 0 71 0 0,-1-2-702 0 0,-4 0-412 0 0,-2 0-206 0 0,-1-2 228 0 0,-3 0-5 0 0,-1 0 112 0 0,-3-1 44 0 0,-3-1 26 0 0,-6 5-497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4.234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1565.07031"/>
      <inkml:brushProperty name="anchorY" value="-16609.09375"/>
      <inkml:brushProperty name="scaleFactor" value="0.5"/>
    </inkml:brush>
  </inkml:definitions>
  <inkml:trace contextRef="#ctx0" brushRef="#br0">1 298 928 0 0,'0'0'0'0'0,"0"7"1220"0"0,1 10-149 0 0,0 4-135 0 0,0 4-73 0 0,3 11-164 0 0,1 5-98 0 0,3 3-24 0 0,3 0-77 0 0,2-2-52 0 0,4-3-42 0 0,1-4-4 0 0,3-4-56 0 0,2-5-93 0 0,4-5 78 0 0,1-5-115 0 0,-1-6 46 0 0,0-4-58 0 0,6-8-5 0 0,2-6 112 0 0,3-7-152 0 0,-1-4 31 0 0,0-4 3 0 0,-3-4-26 0 0,-2-5-6 0 0,-2-1 94 0 0,-4-3-47 0 0,-3-3 10 0 0,-3-2-80 0 0,-5-3 63 0 0,-3-3 38 0 0,-4 4-86 0 0,-4 2 193 0 0,-6-6-44 0 0,-6 0-45 0 0,-6 1-54 0 0,-4 5 11 0 0,-4 5-10 0 0,-3 5-14 0 0,-2 7 98 0 0,-1 6-118 0 0,2 6 62 0 0,0 5-136 0 0,-4 8-34 0 0,0 6-19 0 0,-3 7-186 0 0,1 6 110 0 0,2 5-286 0 0,2 5-16 0 0,3 5-274 0 0,5 3 129 0 0,3 3-1211 0 0,5-4 485 0 0,4-2-86 0 0,9 2-410 0 0,5-2 266 0 0,7-1 21 0 0,4-2-158 0 0,6-4 85 0 0,-2-7-522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4.546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2647.64844"/>
      <inkml:brushProperty name="anchorY" value="-17627.78711"/>
      <inkml:brushProperty name="scaleFactor" value="0.5"/>
    </inkml:brush>
  </inkml:definitions>
  <inkml:trace contextRef="#ctx0" brushRef="#br0">10 10 1676 0 0,'-10'-10'5399'0'0,"11"20"-4782"0"0,0 3 20 0 0,0 9-79 0 0,3 14-97 0 0,1 9-65 0 0,2 8-24 0 0,1 4-40 0 0,0 5 56 0 0,1 1-112 0 0,-1 2-74 0 0,2 0 124 0 0,0 1-199 0 0,-1-2 31 0 0,1-1-103 0 0,-2-2-193 0 0,1-1-12 0 0,0-5-279 0 0,-1-2 123 0 0,0-4-432 0 0,0-5-472 0 0,-3-4 212 0 0,1-7-742 0 0,-2-5 305 0 0,1-7-125 0 0,-1-6 264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5.005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3652.70508"/>
      <inkml:brushProperty name="anchorY" value="-19617.28516"/>
      <inkml:brushProperty name="scaleFactor" value="0.5"/>
    </inkml:brush>
  </inkml:definitions>
  <inkml:trace contextRef="#ctx0" brushRef="#br0">354 58 1428 0 0,'-1'-1'880'0'0,"-2"-5"-84"0"0,-4-2-55 0 0,-2-2-106 0 0,-2 1-72 0 0,-2 0-45 0 0,0 2-54 0 0,1 3-11 0 0,-2 0-54 0 0,-7 7 73 0 0,-5 5-48 0 0,-4 5 6 0 0,-2 6-56 0 0,1 5-56 0 0,1 5-49 0 0,3 4 92 0 0,3 4-94 0 0,4 3-21 0 0,6 2 28 0 0,4-3-64 0 0,4-2-48 0 0,7 7 6 0 0,6 1 26 0 0,4 0-6 0 0,6-2-44 0 0,3-3-32 0 0,5-2 30 0 0,1-2-78 0 0,3-2 16 0 0,0-3 40 0 0,1-1-108 0 0,0-2 131 0 0,1-2-60 0 0,0-1-92 0 0,-1-2 122 0 0,-4-1-121 0 0,-2-2 40 0 0,-3-3-46 0 0,-3-3-22 0 0,-3-2 38 0 0,-3-3-132 0 0,-3-1-54 0 0,-2-2-140 0 0,-2-2 43 0 0,0-1 12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5.411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4611.49121"/>
      <inkml:brushProperty name="anchorY" value="-21327.43945"/>
      <inkml:brushProperty name="scaleFactor" value="0.5"/>
    </inkml:brush>
  </inkml:definitions>
  <inkml:trace contextRef="#ctx0" brushRef="#br0">751 1 1612 0 0,'0'0'0'0'0,"-2"5"1008"0"0,-2 8-177 0 0,-2 7-1 0 0,-4 8-118 0 0,-3 7-60 0 0,-3 6-142 0 0,-2 6 46 0 0,-5 4-106 0 0,-1 3 35 0 0,-3 3-70 0 0,-2 1-81 0 0,-1 0-60 0 0,-2 1-14 0 0,-2-1-98 0 0,-1 1 113 0 0,1-1-101 0 0,-1-2-11 0 0,0-2-62 0 0,2-3 35 0 0,-1-3-38 0 0,1-4 14 0 0,2-2-52 0 0,1-3 34 0 0,0-2-153 0 0,2-2 146 0 0,2-3-45 0 0,3-2-104 0 0,2-3 114 0 0,4-5-20 0 0,3-3-28 0 0,3-4 64 0 0,4-4-38 0 0,3-4-24 0 0,3-3 30 0 0,4 1 40 0 0,8-1 12 0 0,6-1 43 0 0,4-1-4 0 0,3 0-33 0 0,12-5 62 0 0,6-2 51 0 0,5-3-55 0 0,3-1-11 0 0,1-2 9 0 0,-1-1-12 0 0,0-1-142 0 0,-2-1-15 0 0,-1-1-136 0 0,-2 0-147 0 0,-2 0-58 0 0,-1 1 43 0 0,-3 0-888 0 0,-4 2-308 0 0,-4 0 158 0 0,-3 2-12 0 0,-6 2-26 0 0,-4 1 299 0 0,-6 1-273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1:59.754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5526.79297"/>
      <inkml:brushProperty name="anchorY" value="-23258.15234"/>
      <inkml:brushProperty name="scaleFactor" value="0.5"/>
    </inkml:brush>
  </inkml:definitions>
  <inkml:trace contextRef="#ctx0" brushRef="#br0">134 201 1556 0 0,'0'0'0'0'0,"5"-5"952"0"0,14-12-140 0 0,6-4-109 0 0,6-3-57 0 0,3-2-139 0 0,3 0 44 0 0,1 3 7 0 0,0 3-44 0 0,-2 5-26 0 0,0 4-134 0 0,-3 4 48 0 0,-4 3-38 0 0,-3 3-83 0 0,2 5 33 0 0,-1 5-24 0 0,-5 4-11 0 0,-2 4-62 0 0,-5 3 2 0 0,-5 4-89 0 0,-3-1 83 0 0,-3 2-77 0 0,-6 8 46 0 0,-5 4-111 0 0,-4 3 87 0 0,-5 2-53 0 0,-3 1 23 0 0,-5 0-89 0 0,-2 1 95 0 0,-5 2-27 0 0,-4 1 3 0 0,-4 1-58 0 0,-2 0 40 0 0,-2 0-48 0 0,-1-1 60 0 0,1-1-61 0 0,1-3-23 0 0,2-2 20 0 0,5-3 18 0 0,2-3-34 0 0,4-3 35 0 0,4-3-94 0 0,3-3 120 0 0,4-3-52 0 0,5-4 17 0 0,5-5 17 0 0,3-4 78 0 0,3-2 30 0 0,6 0-95 0 0,5-2 117 0 0,8-3-97 0 0,3-1 0 0 0,11-4 47 0 0,8-4-32 0 0,4-3 58 0 0,3-2-11 0 0,2-2-144 0 0,0-2 90 0 0,-1-1 7 0 0,0 0-229 0 0,-2-1-37 0 0,-2 1-95 0 0,-2-1-325 0 0,-2 1 153 0 0,-2-1-432 0 0,-3 0-595 0 0,-2 1 266 0 0,-3-2-17 0 0,-1 0 86 0 0,-4 2-456 0 0,-2 0 151 0 0,-3 0 73 0 0,-1 0-85 0 0,-5 3 655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2:00.125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7063.82813"/>
      <inkml:brushProperty name="anchorY" value="-24671.68359"/>
      <inkml:brushProperty name="scaleFactor" value="0.5"/>
    </inkml:brush>
  </inkml:definitions>
  <inkml:trace contextRef="#ctx0" brushRef="#br0">1 370 1676 0 0,'3'4'1048'0'0,"5"5"-219"0"0,5 5-36 0 0,2 3-115 0 0,4 3-5 0 0,3 2-121 0 0,1 1-56 0 0,1 0-11 0 0,1-1-34 0 0,0-2-19 0 0,2-2-90 0 0,-1-1 75 0 0,0-4-154 0 0,1-2 43 0 0,-2-4 24 0 0,-1-3-91 0 0,-1-1-14 0 0,7-7-18 0 0,0-2 65 0 0,1-5-63 0 0,-1-2-16 0 0,-1-3-15 0 0,-3-4-36 0 0,-2-5 16 0 0,-2-2-30 0 0,-2-5 49 0 0,-4-2-76 0 0,-4-2-9 0 0,-3-1 80 0 0,-4 3-27 0 0,-2 1-45 0 0,-6-4 100 0 0,-5 0 10 0 0,-3 0-42 0 0,-6 1-70 0 0,-3 5 9 0 0,-2 2 60 0 0,-2 5 12 0 0,-4 3-28 0 0,-2 6-80 0 0,-1 4 41 0 0,1 4-70 0 0,2 3 22 0 0,-5 8 5 0 0,-2 7-73 0 0,0 5 4 0 0,2 5-76 0 0,0 4 14 0 0,3 3-178 0 0,1 4-78 0 0,4 2-44 0 0,2 4-193 0 0,3 1 102 0 0,4 2-500 0 0,2 1-305 0 0,3-1 173 0 0,3-2-627 0 0,4-6 289 0 0,1-5 1 0 0,7-1 47 0 0,4-4 26 0 0,0-5-175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2:00.476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7969.30859"/>
      <inkml:brushProperty name="anchorY" value="-25688.45313"/>
      <inkml:brushProperty name="scaleFactor" value="0.5"/>
    </inkml:brush>
  </inkml:definitions>
  <inkml:trace contextRef="#ctx0" brushRef="#br0">0 10 1636 0 0,'8'-10'4631'0'0,"-3"15"-3827"0"0,2 6 12 0 0,1 8 68 0 0,1 9-218 0 0,1 6 38 0 0,0 7-81 0 0,-1 6 103 0 0,-1 5-245 0 0,0 3 120 0 0,0 3-230 0 0,-1 1-6 0 0,-1 0-17 0 0,-1 1-58 0 0,1 0 79 0 0,-1-2-185 0 0,0 0-62 0 0,-1-3-55 0 0,0 0-40 0 0,1-3-230 0 0,0-3-33 0 0,0-4-184 0 0,1-4-126 0 0,1-5-124 0 0,0-5 94 0 0,1-7-1056 0 0,1-5 436 0 0,-1-7-650 0 0,-1-4 325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6T23:53:38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23 1260 0 0,'0'0'1468'0'0,"0"-4"-1125"0"0,0-15 4181 0 0,-2 30-4336 0 0,-3-2-118 0 0,0-1-1 0 0,-1 1 0 0 0,0-1 0 0 0,0 0 0 0 0,-10 8 0 0 0,2 0 204 0 0,-4 3-83 0 0,12-14-94 0 0,1 1 1 0 0,0 0 0 0 0,0 0-1 0 0,-4 7 1 0 0,9-13-94 0 0,0 0 0 0 0,0 0 0 0 0,-1 0 0 0 0,1 0 0 0 0,0 0 0 0 0,0 0 0 0 0,0 0 0 0 0,0 0 0 0 0,0 0 0 0 0,0 0 0 0 0,0 0 0 0 0,0 0 0 0 0,0-1 0 0 0,0 1 0 0 0,0 0 1 0 0,0 0-1 0 0,0 0 0 0 0,0 0 0 0 0,0 0 0 0 0,0 0 0 0 0,0 0 0 0 0,0 0 0 0 0,-1 0 0 0 0,1 0 0 0 0,0 0 0 0 0,0 0 0 0 0,0 0 0 0 0,0 0 0 0 0,0 0 0 0 0,0 0 0 0 0,0 0 0 0 0,8-10 31 0 0,-6 8-31 0 0,1 0 0 0 0,-1-1 1 0 0,0 0-1 0 0,0 1 0 0 0,0-1 0 0 0,3-5 0 0 0,-1-3-24 0 0,-4 11 23 0 0,0 0 0 0 0,0-1 0 0 0,0 1 0 0 0,-1 0 0 0 0,1 0 0 0 0,0 0 0 0 0,0 0 0 0 0,0 0 0 0 0,0 0 0 0 0,0 0-1 0 0,0 0 1 0 0,0-1 0 0 0,-1 1 0 0 0,1 0 0 0 0,0 0 0 0 0,0 0 0 0 0,0 0 0 0 0,0 0 0 0 0,0 0 0 0 0,-1 0 0 0 0,1 0 0 0 0,0 0 0 0 0,0 0-1 0 0,0 0 1 0 0,0 0 0 0 0,-1 0 0 0 0,1 0 0 0 0,0 0 0 0 0,0 0 0 0 0,0 0 0 0 0,0 0 0 0 0,0 0 0 0 0,-1 0 0 0 0,1 0 0 0 0,0 1 0 0 0,0-1 0 0 0,0 0-1 0 0,0 0 1 0 0,0 0 0 0 0,0 0 0 0 0,-1 0 0 0 0,1 0 0 0 0,0 0 0 0 0,0 0 0 0 0,0 1 0 0 0,0-1 0 0 0,0 0 0 0 0,0 0 0 0 0,0 0 0 0 0,0 0 0 0 0,0 0-1 0 0,0 0 1 0 0,0 1 0 0 0,-1-1 0 0 0,-11 10 14 0 0,0 0 0 0 0,0 1-1 0 0,1 0 1 0 0,0 0 0 0 0,1 2-1 0 0,0-1 1 0 0,-11 21 0 0 0,20-31-40 0 0,-1 0 0 0 0,1 1 0 0 0,0-1 0 0 0,1 0 0 0 0,-1 0 0 0 0,0 0 0 0 0,1 0 0 0 0,-1 1 0 0 0,1-1 0 0 0,-1 5 0 0 0,1-7 46 0 0,3 0-56 0 0,2 0 36 0 0,-1-1 0 0 0,0 0 0 0 0,0 0 0 0 0,1 0 1 0 0,-1 0-1 0 0,0-1 0 0 0,0 0 0 0 0,0 0 0 0 0,-1 0 0 0 0,1 0 0 0 0,3-3 0 0 0,45-36 70 0 0,-26 18-55 0 0,3 7 31 0 0,-29 16-47 0 0,-1 1 0 0 0,1 0 0 0 0,0-1 1 0 0,0 1-1 0 0,0 0 0 0 0,0-1 0 0 0,0 1 1 0 0,1 0-1 0 0,-1-1 0 0 0,0 1 0 0 0,0-1 1 0 0,0 1-1 0 0,1 0 0 0 0,-1-1 0 0 0,0 1 1 0 0,0-1-1 0 0,1 1 0 0 0,-1 0 0 0 0,1 0 1 0 0,0-1 2 0 0,-1 1 0 0 0,1 0 0 0 0,-1 0 0 0 0,1 0 0 0 0,-1-1 0 0 0,0 1 0 0 0,1 0 0 0 0,-1 0 0 0 0,0 0 0 0 0,0 0 0 0 0,1 0 0 0 0,-1 0 0 0 0,0 0 0 0 0,0 0 0 0 0,0-1 0 0 0,0 3 0 0 0,-2 15 65 0 0,2-14-55 0 0,0 0-1 0 0,-1 0 1 0 0,1 0 0 0 0,-1 0-1 0 0,0 0 1 0 0,-2 5 0 0 0,3-6-15 0 0,-1-1 0 0 0,1 1-1 0 0,0 0 1 0 0,0-1 0 0 0,0 1 0 0 0,0 0 0 0 0,1-1 0 0 0,0 5 0 0 0,-1-5 10 0 0,31-46-197 0 0,-28 38 208 0 0,-1 1-1 0 0,0-1 1 0 0,0 1 0 0 0,0-1-1 0 0,-1 0 1 0 0,0 0 0 0 0,0 0-1 0 0,-1 0 1 0 0,1-9 0 0 0,-1 13 1 0 0,2-11-11 0 0,15-6-25 0 0,-17 19 269 0 0,0-13-369 0 0,0-8 64 0 0,0 19 95 0 0,0 1-37 0 0,-1-1 0 0 0,1 1 0 0 0,0-1 1 0 0,0 1-1 0 0,0-1 0 0 0,0 1 0 0 0,0-1 1 0 0,0 0-1 0 0,1 1 0 0 0,-1-1 0 0 0,0 1 1 0 0,1-1-1 0 0,-1 1 0 0 0,1 0 0 0 0,1-2 1 0 0,2 0 1 0 0,11-9 7 0 0,-15 12-20 0 0,0 0-1 0 0,0 0 1 0 0,0 0 0 0 0,0 0 0 0 0,0 1-1 0 0,0-1 1 0 0,0 0 0 0 0,0 0 0 0 0,0 0-1 0 0,0 0 1 0 0,0 0 0 0 0,0 0-1 0 0,0 0 1 0 0,0 0 0 0 0,0 0 0 0 0,0 0-1 0 0,0 0 1 0 0,0 0 0 0 0,0 1 0 0 0,0-1-1 0 0,0 0 1 0 0,0 0 0 0 0,0 0 0 0 0,1 0-1 0 0,-1 0 1 0 0,0 0 0 0 0,0 0-1 0 0,0 0 1 0 0,0 0 0 0 0,0 0 0 0 0,0 0-1 0 0,0 0 1 0 0,0 0 0 0 0,0 0 0 0 0,0 0-1 0 0,0 0 1 0 0,0 0 0 0 0,0 0 0 0 0,1 0-1 0 0,-1 0 1 0 0,0 0 0 0 0,0 0-1 0 0,0 0 1 0 0,0 0 0 0 0,0 0 0 0 0,0 0-1 0 0,0 0 1 0 0,0 0 0 0 0,0 0 0 0 0,0 0-1 0 0,0 0 1 0 0,0 0 0 0 0,1 0 0 0 0,-1 0-1 0 0,0 0 1 0 0,0 0 0 0 0,0-1 0 0 0,-1 15 18 0 0,-5 14-98 0 0,5-26-267 0 0,-1 0 1 0 0,1-1-1 0 0,0 1 0 0 0,0-1 0 0 0,-1 0 1 0 0,1 1-1 0 0,-1-1 0 0 0,1 0 0 0 0,-1 0 1 0 0,1 0-1 0 0,-1 0 0 0 0,0 0 0 0 0,0 0 0 0 0,1 0 1 0 0,-1-1-1 0 0,0 1 0 0 0,0-1 0 0 0,-4 1 1 0 0,-3 0-838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32:01.095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9037.70703"/>
      <inkml:brushProperty name="anchorY" value="-27660.9043"/>
      <inkml:brushProperty name="scaleFactor" value="0.5"/>
    </inkml:brush>
  </inkml:definitions>
  <inkml:trace contextRef="#ctx0" brushRef="#br0">41 235 964 0 0,'-2'-4'1546'0'0,"0"1"-944"0"0,-1-2 22 0 0,0-1-156 0 0,-1 1 50 0 0,0 0-122 0 0,0 0 3 0 0,-1 0-77 0 0,1 1-36 0 0,1-1 43 0 0,0 1-130 0 0,1 0 83 0 0,1-1 4 0 0,1-1 26 0 0,0 2-107 0 0,4-5 80 0 0,3-3-41 0 0,3-3 80 0 0,3-1-74 0 0,2-2 82 0 0,2 0-66 0 0,0 1 1 0 0,1 2 23 0 0,-1 1 10 0 0,-1 4-8 0 0,-2 1 10 0 0,-1 4-40 0 0,-3 1-45 0 0,-3 2 165 0 0,1 2-145 0 0,4 6-3 0 0,2 7 146 0 0,1 5-128 0 0,0 5-64 0 0,-1 6 61 0 0,-3 5-17 0 0,-4 4-82 0 0,-1-1-39 0 0,-4 1 48 0 0,0 0-2 0 0,-6 11-102 0 0,-4 4 73 0 0,-1 1-68 0 0,-3 1-75 0 0,-1 0 39 0 0,-1-2-37 0 0,-2-1-58 0 0,0-2-2 0 0,-2-1 42 0 0,1-1-11 0 0,-2-2-74 0 0,0-2 5 0 0,1-1-11 0 0,1-1 17 0 0,0-1 74 0 0,0-1-49 0 0,3-3 25 0 0,2-3 22 0 0,2-1-11 0 0,4-8-33 0 0,2-3 85 0 0,3-4-36 0 0,0-2-61 0 0,6-1 66 0 0,2-2-19 0 0,3-3 103 0 0,2-3-78 0 0,2-3 94 0 0,4-1-8 0 0,2-2 32 0 0,13-6 196 0 0,5-3-184 0 0,5-2 121 0 0,3-2-80 0 0,1-1 132 0 0,0 0-24 0 0,1-1-30 0 0,-1-2 98 0 0,0 0-72 0 0,0-1-4 0 0,0 0-49 0 0,-1 0 66 0 0,0-1-60 0 0,0 2-117 0 0,-2 0 15 0 0,0 1-24 0 0,-1 0-172 0 0,-2 2-64 0 0,-3 1 30 0 0,-3 1-205 0 0,-5 1-233 0 0,-5 1-177 0 0,-2-1 100 0 0,-5 1-1399 0 0,-3 1 390 0 0,-4 1-41 0 0,-3 2 87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45:21.512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20929.24414"/>
      <inkml:brushProperty name="anchorY" value="-29229.87109"/>
      <inkml:brushProperty name="scaleFactor" value="0.5"/>
    </inkml:brush>
  </inkml:definitions>
  <inkml:trace contextRef="#ctx0" brushRef="#br0">243 648 1452 0 0,'0'0'732'0'0,"0"-5"-144"0"0,0-1 64 0 0,-5 0-140 0 0,-1-4-141 0 0,-7-11 973 0 0,15 3-788 0 0,-3 5 1 0 0,2-21 0 0 0,8-39-651 0 0,7-4 636 0 0,7 4-393 0 0,4 9 78 0 0,4 9-69 0 0,2 8-50 0 0,2 6-28 0 0,0 7-12 0 0,0 7 86 0 0,-1 6-68 0 0,-8 7-88 0 0,-3 6 110 0 0,0 9-59 0 0,-3 10 36 0 0,-2 10-30 0 0,-4 8 22 0 0,-4 4-16 0 0,-4 4 51 0 0,-2 3 36 0 0,-7 14-105 0 0,-4 6 86 0 0,-3 4-47 0 0,-3 3-34 0 0,-3 1 109 0 0,-2 2-110 0 0,-4 2 97 0 0,-3 1-29 0 0,-2 1 9 0 0,-2 2-28 0 0,-3 2-29 0 0,-2 0 81 0 0,0 2-106 0 0,-2 0 89 0 0,1-2-13 0 0,0 0-80 0 0,0-4 12 0 0,2-4 48 0 0,3-4-27 0 0,2-4-4 0 0,3-5 3 0 0,1-4-2 0 0,2-7-14 0 0,3-4 4 0 0,3-6 21 0 0,4-7-20 0 0,2-6 2 0 0,3-8 19 0 0,3-5-12 0 0,2-5 112 0 0,4-5-92 0 0,1-2 14 0 0,5-6-8 0 0,3-4 46 0 0,5-5-38 0 0,3-3 41 0 0,3-3-11 0 0,3-3-66 0 0,1-3 25 0 0,2-2-49 0 0,0-2 7 0 0,1 0 33 0 0,0-1-128 0 0,1 0-22 0 0,0 0-163 0 0,0 1-186 0 0,0 0-188 0 0,0-1 104 0 0,-1 0-394 0 0,0-1-504 0 0,-1-1 248 0 0,0 1-510 0 0,-2 1 264 0 0,-2-1-6 0 0,0 0 78 0 0,-6 7-920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45:21.869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22135.11523"/>
      <inkml:brushProperty name="anchorY" value="-30631.03906"/>
      <inkml:brushProperty name="scaleFactor" value="0.5"/>
    </inkml:brush>
  </inkml:definitions>
  <inkml:trace contextRef="#ctx0" brushRef="#br0">9 600 1280 0 0,'4'5'3394'0'0,"-2"0"-2470"0"0,0 2-109 0 0,1 8 31 0 0,-1 2-156 0 0,0 3-47 0 0,0 5-8 0 0,-1 5-74 0 0,0 4-227 0 0,5 14 75 0 0,4 5-81 0 0,3 0-28 0 0,4-1 90 0 0,2-2-119 0 0,5-4-51 0 0,2-7-52 0 0,4-6 103 0 0,2-8-163 0 0,5-7 102 0 0,-3-8-20 0 0,8-11 23 0 0,2-8-139 0 0,2-10 32 0 0,1-8-40 0 0,1-7 61 0 0,0-8-75 0 0,0-8 10 0 0,0-7 71 0 0,-1-7-38 0 0,-2-6-59 0 0,-2-4 70 0 0,-2-5-105 0 0,-5 0 77 0 0,-4 0-29 0 0,-6 2-7 0 0,-7 5 60 0 0,-6 9-148 0 0,-5 7 152 0 0,-11-2-120 0 0,-9 6 134 0 0,8 43-111 0 0,1 0 0 0 0,-1 0 0 0 0,-6-9 0 0 0,6 12-6 0 0,-1 0 0 0 0,1 1 0 0 0,-1-1 0 0 0,-8-7 1 0 0,8 9 1 0 0,0 0 1 0 0,-1 0-1 0 0,1 1 1 0 0,-12-6-1 0 0,-23-7 28 0 0,32 16-29 0 0,0-1-1 0 0,1 1 0 0 0,0 0 0 0 0,-13 1 0 0 0,8 1 8 0 0,0 0-1 0 0,-20 7 1 0 0,-29 16 81 0 0,-5 13-167 0 0,-2 11 99 0 0,0 9-81 0 0,0 9 99 0 0,2 6-104 0 0,3 6-84 0 0,4 5 55 0 0,6 2-156 0 0,8 1-159 0 0,9 0-36 0 0,9-2-185 0 0,11-9 101 0 0,6-8-738 0 0,10-46 399 0 0,3 29 1 0 0,-1-34 125 0 0,9 32 0 0 0,-7-35 237 0 0,1 0 0 0 0,9 19 0 0 0,-8-23 116 0 0,0 0-1 0 0,1 0 1 0 0,8 11 0 0 0,-7-12-95 0 0,0 0-1 0 0,17 14 0 0 0,-15-15 45 0 0,0-1-1 0 0,19 10 1 0 0,12 4-1502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45:22.334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23177.10938"/>
      <inkml:brushProperty name="anchorY" value="-32199.91016"/>
      <inkml:brushProperty name="scaleFactor" value="0.5"/>
    </inkml:brush>
  </inkml:definitions>
  <inkml:trace contextRef="#ctx0" brushRef="#br0">179 540 964 0 0,'0'-4'1164'0'0,"0"-5"-168"0"0,1-7-101 0 0,0-2-70 0 0,3-10-113 0 0,5-5-45 0 0,5-4 21 0 0,3-4-80 0 0,6 0-16 0 0,3 0-87 0 0,4 0 29 0 0,3 3-127 0 0,2 0 66 0 0,3 4-101 0 0,2 2 8 0 0,2 5-145 0 0,-1 4 154 0 0,-4 5-175 0 0,-4 5 28 0 0,-6 6-6 0 0,1 10-24 0 0,-3 9 21 0 0,-5 8-7 0 0,-6 5-16 0 0,-5 6-61 0 0,-11 15 2 0 0,-8 9 14 0 0,-8 11-64 0 0,-7 7-51 0 0,-6 6 59 0 0,-6 5-75 0 0,-4 4 7 0 0,-5 3 16 0 0,-3 2-45 0 0,-2 1 60 0 0,0 0-14 0 0,0-2-69 0 0,3-3 35 0 0,2-4-28 0 0,5-6-3 0 0,3-6 14 0 0,4-6 61 0 0,5-6-22 0 0,4-4-83 0 0,4-4 36 0 0,6-5 21 0 0,5-7-66 0 0,3-7 106 0 0,12-2-97 0 0,7-4 49 0 0,8-5 9 0 0,5-5-5 0 0,7-7 28 0 0,1-4-45 0 0,2-3 33 0 0,11-10 45 0 0,3-4-69 0 0,6-4 169 0 0,1-1-204 0 0,1-2-70 0 0,-1-1-124 0 0,-2-1-175 0 0,-2-1-300 0 0,-3 1 129 0 0,-5-1-780 0 0,-4-1-310 0 0,-5 1 94 0 0,-6-1 29 0 0,-5 0 95 0 0,-6 0 65 0 0,-4 1 41 0 0,-5 4-1004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9:45:22.699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24693.69531"/>
      <inkml:brushProperty name="anchorY" value="-34065.19531"/>
      <inkml:brushProperty name="scaleFactor" value="0.5"/>
    </inkml:brush>
  </inkml:definitions>
  <inkml:trace contextRef="#ctx0" brushRef="#br0">20 374 988 0 0,'6'-4'6315'0'0,"-5"11"-5500"0"0,0 7-24 0 0,-1 5-92 0 0,0 4-86 0 0,0 6-70 0 0,6 12-4 0 0,0 4 0 0 0,3 4-130 0 0,3 0-47 0 0,2 0-12 0 0,3-3-64 0 0,2-4-4 0 0,4-5-55 0 0,2-4 73 0 0,4-5 17 0 0,1-5 7 0 0,4-6-152 0 0,-4-6 18 0 0,-1-4-32 0 0,0-3-9 0 0,5-11 75 0 0,2-6-51 0 0,0-8-4 0 0,0-7-16 0 0,-2-7-17 0 0,-4-3-25 0 0,-3-5-9 0 0,-2-3 168 0 0,-3-5-78 0 0,-4-2 4 0 0,-2-2-20 0 0,-4-2-15 0 0,-2-2-82 0 0,-4 0 11 0 0,-1 7-18 0 0,-3 3 20 0 0,-2 6 54 0 0,-7-5-164 0 0,-5 3 112 0 0,-6 5-6 0 0,-5 6 4 0 0,-5 7 13 0 0,-5 7-58 0 0,0 8-16 0 0,-2 5 11 0 0,-10 11-3 0 0,-3 8-233 0 0,-1 6-12 0 0,1 7-220 0 0,3 6-74 0 0,4 4-232 0 0,4 5-119 0 0,3 5 104 0 0,4 4-1296 0 0,4 7 542 0 0,2 7-312 0 0,4 6 123 0 0,2 7 94 0 0,4 6 90 0 0,3 6 65 0 0,5-5 16 0 0,2-16-390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02:52.379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302 377 1316 0 0,'0'0'2106'0'0,"0"-3"-1605"0"0,0-3-87 0 0,0-3-87 0 0,0-7 489 0 0,10-28 437 0 0,16-18-801 0 0,6-1-267 0 0,4 7-68 0 0,-1 11 55 0 0,-3 13-74 0 0,-3 11-58 0 0,-7 8 141 0 0,-4 8-79 0 0,-2 3 55 0 0,6 9-4 0 0,2 6-64 0 0,1 5-115 0 0,-1 6 100 0 0,-2 4-92 0 0,-4 6 142 0 0,-5 7-73 0 0,-4-2-35 0 0,-4 3 8 0 0,-2 2 44 0 0,-9 14-85 0 0,-5 6 59 0 0,-4 4-74 0 0,-4 3 62 0 0,-4 0-95 0 0,-2-1 107 0 0,-3-1-99 0 0,-2-2 133 0 0,-1-1-10 0 0,-2-3-69 0 0,-1-3 26 0 0,-1-4 21 0 0,0-4-36 0 0,-1-5 21 0 0,1-5 73 0 0,-1-7-96 0 0,-1-6 117 0 0,0-7-124 0 0,1-5-37 0 0,3-6-24 0 0,4-5 106 0 0,0-8 30 0 0,3-6-26 0 0,3-6-74 0 0,5-4 154 0 0,6 2 19 0 0,5-2-20 0 0,3-2-21 0 0,11-9 86 0 0,7-4 20 0 0,8-2-17 0 0,6 0-26 0 0,5 2-39 0 0,4 3-14 0 0,5 2 8 0 0,3 4-5 0 0,2 2 6 0 0,0 3-2 0 0,3 5-13 0 0,0 2-24 0 0,0 3-31 0 0,-4 3 11 0 0,-4 2 21 0 0,-3 3-40 0 0,-1 0 0 0 0,7 7 4 0 0,-1 3-65 0 0,-1 3-4 0 0,-2 1-110 0 0,-5 2-85 0 0,-3 0 8 0 0,-6-1-117 0 0,-4-1 15 0 0,-4-2-90 0 0,-2-2 53 0 0,-3-4-371 0 0,-4-1-96 0 0,-3-2-580 0 0,6-6 246 0 0,2-6-3 0 0,3-6 54 0 0,0-6-382 0 0,-2 2-726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02:52.717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1576.57471"/>
      <inkml:brushProperty name="anchorY" value="-1428.68335"/>
      <inkml:brushProperty name="scaleFactor" value="0.5"/>
    </inkml:brush>
  </inkml:definitions>
  <inkml:trace contextRef="#ctx0" brushRef="#br0">0 600 1128 0 0,'3'-2'1528'0'0,"1"2"-972"0"0,1 2 25 0 0,2 6-213 0 0,2 7 149 0 0,0 7-50 0 0,1 5-113 0 0,1 4 96 0 0,0 4-179 0 0,0 1 115 0 0,2 1-58 0 0,0 0-4 0 0,0-1-21 0 0,2-2-121 0 0,0-3 125 0 0,1-5-91 0 0,0-4-6 0 0,-1-8 26 0 0,-2-4-39 0 0,6-11-17 0 0,3-9-103 0 0,2-9 143 0 0,1-9-105 0 0,3-8 70 0 0,-1-6-55 0 0,0-6 24 0 0,-1-4-58 0 0,-3-5 6 0 0,-2-3 42 0 0,-2-3-85 0 0,-1-1 13 0 0,-4-1-34 0 0,-2 1 109 0 0,-3 1-20 0 0,-3 7-59 0 0,-3 6 139 0 0,-6-3-49 0 0,-3 5-84 0 0,-4 4 80 0 0,-6 7-43 0 0,-2 9 20 0 0,-3 9 5 0 0,0 7-90 0 0,19 12-34 0 0,-1-1-1 0 0,1 1 0 0 0,0 0 0 0 0,0 0 0 0 0,-1 0 1 0 0,1 0-1 0 0,0 0 0 0 0,-5 1 0 0 0,-20 9 22 0 0,-3 11 65 0 0,0 8-72 0 0,0 9-21 0 0,1 8 70 0 0,0 6-52 0 0,3 7-100 0 0,4 4-35 0 0,3 3-55 0 0,3 1-110 0 0,4-1-151 0 0,3 0 70 0 0,4-7-250 0 0,2-7-339 0 0,8 4-643 0 0,7-4 271 0 0,4-5-391 0 0,6-7 403 0 0,4-9-210 0 0,-3-8-322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02:53.325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2638.67627"/>
      <inkml:brushProperty name="anchorY" value="-2620.23975"/>
      <inkml:brushProperty name="scaleFactor" value="0.5"/>
    </inkml:brush>
  </inkml:definitions>
  <inkml:trace contextRef="#ctx0" brushRef="#br0">284 432 1088 0 0,'-6'2'2417'0'0,"2"-2"-1784"0"0,1-2-131 0 0,-2-1 46 0 0,1-2-59 0 0,1-1-13 0 0,-1-6-108 0 0,0-4 18 0 0,1-4-22 0 0,1-4-54 0 0,0 0-84 0 0,0-1 118 0 0,1 0-103 0 0,1 0 32 0 0,0-1-70 0 0,5-5 60 0 0,2 1-147 0 0,2 0 9 0 0,2 1-45 0 0,0 4 75 0 0,1 3-30 0 0,-1 4 17 0 0,0 4-8 0 0,1 4-25 0 0,-2 3-2 0 0,2 3 40 0 0,7 8-92 0 0,4 7 19 0 0,1 9-23 0 0,2 8 3 0 0,-4 6 40 0 0,-2 8-49 0 0,-3 5-21 0 0,-4 5 24 0 0,-3 6 22 0 0,-4-4-58 0 0,-2 0-28 0 0,-3-1-21 0 0,0 3 57 0 0,-6 15-1 0 0,-3 4 16 0 0,-3 2-15 0 0,-4 1 43 0 0,-2-4-77 0 0,-3-5 4 0 0,-2-4 67 0 0,-3-4-46 0 0,-2-3-31 0 0,-3-6-22 0 0,-1-5-16 0 0,-3-4 80 0 0,-1-6-6 0 0,-2-3-32 0 0,0-6 69 0 0,0-5 7 0 0,3-7-51 0 0,7-6 125 0 0,5-5-98 0 0,4-2 98 0 0,5-3-92 0 0,-1-6 50 0 0,4-2 13 0 0,3-3 51 0 0,5-5-54 0 0,7-4 29 0 0,7-3 20 0 0,7-1-77 0 0,5-1 103 0 0,6 2-65 0 0,4 3-100 0 0,3 2 62 0 0,2 3 1 0 0,0 4 7 0 0,2 4 0 0 0,-3 2-77 0 0,-2 3-10 0 0,-2 1 11 0 0,7 6 95 0 0,1 2-116 0 0,-1 3 86 0 0,-2-1-77 0 0,-3 1 3 0 0,-5-2-87 0 0,-4-2 18 0 0,-4 0-143 0 0,-5-2-13 0 0,-3 0-38 0 0,-2-2-90 0 0,-2 0 21 0 0,-1-2-55 0 0,-2 1 63 0 0,0 0-389 0 0,-2-1 62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02:53.720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3965.48804"/>
      <inkml:brushProperty name="anchorY" value="-4292.62061"/>
      <inkml:brushProperty name="scaleFactor" value="0.5"/>
    </inkml:brush>
  </inkml:definitions>
  <inkml:trace contextRef="#ctx0" brushRef="#br0">1 26 1324 0 0,'0'-2'728'0'0,"1"-1"-88"0"0,-1-1-92 0 0,1-2 132 0 0,0 1-323 0 0,2 0 786 0 0,1 6-605 0 0,0 8-29 0 0,3 7-57 0 0,1 9 9 0 0,1 9 57 0 0,0 10-38 0 0,0 8-74 0 0,0 9 88 0 0,-2 8-36 0 0,0 9 30 0 0,-3 8-133 0 0,1 6 76 0 0,-1 6 9 0 0,0 3-140 0 0,-1 1 52 0 0,1 1-161 0 0,0 0 64 0 0,0-4-119 0 0,2-3 6 0 0,0-4 3 0 0,1-6 63 0 0,1-6-60 0 0,-1-6-90 0 0,2-7 78 0 0,0-4-162 0 0,-1-7-7 0 0,0-5-46 0 0,1-7-79 0 0,-2-6 32 0 0,-1-9-100 0 0,-2-6-67 0 0,-1-7-205 0 0,0-6 44 0 0,-1-5 18 0 0,-8-49-7162 0 0,0 20 6009 0 0,0 3-488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19:18.951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4996.08838"/>
      <inkml:brushProperty name="anchorY" value="-7028.34521"/>
      <inkml:brushProperty name="scaleFactor" value="0.5"/>
    </inkml:brush>
  </inkml:definitions>
  <inkml:trace contextRef="#ctx0" brushRef="#br0">374 0 1100 0 0,'0'0'0'0'0,"-11"34"396"0"0,-10 33-131 0 0,-5 12 99 0 0,-4 11-51 0 0,-3 3 23 0 0,-2-3-211 0 0,1-5-112 0 0,1-9 85 0 0,1-10-184 0 0,2-9-24 0 0,3-8-32 0 0,2-11-291 0 0,4-9-127 0 0,6-9-1307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2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38 106 1648 0 0,'-1'-2'475'0'0,"1"-1"0"0"0,-1 1 1 0 0,0 0-1 0 0,0 0 0 0 0,0 0 0 0 0,0 0 0 0 0,0 0 0 0 0,-1 0 0 0 0,-2-3 0 0 0,4 5-406 0 0,0 0 0 0 0,0-1 0 0 0,-1 1 0 0 0,1 0 0 0 0,0 0 0 0 0,0 0 0 0 0,0 0 0 0 0,-1 0 0 0 0,1 0 0 0 0,0 0 0 0 0,0 0 0 0 0,0-1 0 0 0,-1 1 0 0 0,1 0 0 0 0,0 0 0 0 0,0 0 0 0 0,-1 0 0 0 0,1 0 0 0 0,0 0 0 0 0,0 0 0 0 0,-1 0 0 0 0,1 0 0 0 0,0 1 0 0 0,0-1 0 0 0,0 0 0 0 0,-1 0 0 0 0,1 0 0 0 0,0 0 0 0 0,0 0 0 0 0,0 0 0 0 0,-1 0 0 0 0,1 0 0 0 0,0 1 0 0 0,-7 14 847 0 0,4 5-454 0 0,0 0 0 0 0,1 1 0 0 0,2 26 0 0 0,0-15-19 0 0,-1-4-1 0 0,0-12-208 0 0,1 0-1 0 0,0 0 0 0 0,6 29 1 0 0,23 90 612 0 0,42 107 1102 0 0,-67-230-1900 0 0,1 0 0 0 0,1 0 0 0 0,0-1 0 0 0,0 1 0 0 0,1-1 0 0 0,1-1 1 0 0,0 1-1 0 0,0-2 0 0 0,1 1 0 0 0,0-1 0 0 0,1 0 0 0 0,19 13 0 0 0,-27-21-31 0 0,0 0 0 0 0,1 0 0 0 0,-1 0 0 0 0,0 0 0 0 0,1 0-1 0 0,-1-1 1 0 0,1 1 0 0 0,0-1 0 0 0,-1 0 0 0 0,1 1 0 0 0,-1-1 0 0 0,1-1 0 0 0,-1 1 0 0 0,1 0 0 0 0,0-1 0 0 0,-1 1 0 0 0,4-2 0 0 0,1 0-2 0 0,0-1 1 0 0,-1 0 0 0 0,0-1 0 0 0,8-4 0 0 0,-8 3-26 0 0,12-6 54 0 0,-2-1-1 0 0,0-1 1 0 0,0-1-1 0 0,-1 0 1 0 0,19-25 0 0 0,-18 21 11 0 0,-4 2-33 0 0,-1-1-1 0 0,0 0 1 0 0,-1 0-1 0 0,-1-1 1 0 0,12-31-1 0 0,-19 44-21 0 0,9-26 15 0 0,-1 0 0 0 0,-1-1 0 0 0,8-58 0 0 0,-2-97 58 0 0,-15-30 573 0 0,-4 203-552 0 0,1 12-64 0 0,2 8 89 0 0,3 205 826 0 0,-2-193-919 0 0,1-1-1 0 0,0 1 1 0 0,1-1-1 0 0,1 1 0 0 0,7 20 1 0 0,9 47 98 0 0,53 223 145 0 0,-18-97-2261 0 0,-48-162-549 0 0,-6-37-1891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6T23:53:4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1344 0 0,'0'0'453'0'0,"0"-4"-41"0"0,-1 3-394 0 0,1 0 0 0 0,0 1 0 0 0,0-1 0 0 0,1 0-1 0 0,-1 0 1 0 0,0 0 0 0 0,0 1 0 0 0,0-1 0 0 0,0 0 0 0 0,1 1 0 0 0,-1-1 0 0 0,0 0 0 0 0,1 0 0 0 0,-1 1 0 0 0,0-1 0 0 0,1 1 0 0 0,-1-1-1 0 0,1 0 1 0 0,-1 1 0 0 0,1-1 0 0 0,-1 1 0 0 0,1-1 0 0 0,0 1 0 0 0,-1-1 0 0 0,1 1 0 0 0,-1-1 0 0 0,1 1 0 0 0,0 0 0 0 0,0-1 0 0 0,-1 1-1 0 0,1 0 1 0 0,0 0 0 0 0,-1 0 0 0 0,1-1 0 0 0,0 1 0 0 0,9 1 4333 0 0,-4 1-4304 0 0,15 8-100 0 0,-20-9 52 0 0,-1 0 0 0 0,1-1 0 0 0,0 1-1 0 0,-1 0 1 0 0,0 0 0 0 0,1 0 0 0 0,-1 0 0 0 0,1 0 0 0 0,-1-1 0 0 0,0 1 0 0 0,0 0 0 0 0,0 0 0 0 0,1 0 0 0 0,-1 0 0 0 0,0 0 0 0 0,0 0 0 0 0,0 0 0 0 0,0 0 0 0 0,-1 1 0 0 0,-1 17 115 0 0,1-13-76 0 0,0-1 1 0 0,1 0-1 0 0,0 1 0 0 0,0-1 0 0 0,1 1 1 0 0,0 4-1 0 0,-1-9-38 0 0,0-1-1 0 0,0 0 1 0 0,0 0-1 0 0,0 0 1 0 0,1 0 0 0 0,-1 0-1 0 0,0 1 1 0 0,0-1-1 0 0,0 0 1 0 0,0 0 0 0 0,0 0-1 0 0,0 0 1 0 0,0 0-1 0 0,0 0 1 0 0,0 0 0 0 0,1 1-1 0 0,-1-1 1 0 0,0 0-1 0 0,0 0 1 0 0,0 0 0 0 0,0 0-1 0 0,0 0 1 0 0,1 0-1 0 0,-1 0 1 0 0,0 0 0 0 0,0 0-1 0 0,0 0 1 0 0,0 0-1 0 0,0 0 1 0 0,1 0 0 0 0,-1 0-1 0 0,0 0 1 0 0,0 0-1 0 0,0 0 1 0 0,0 0-1 0 0,0 0 1 0 0,1 0 0 0 0,-1 0-1 0 0,0 0 1 0 0,0 0-1 0 0,0 0 1 0 0,0 0 0 0 0,0 0-1 0 0,0-1 1 0 0,1 1-1 0 0,-1 0 1 0 0,0 0 0 0 0,0 0-1 0 0,0 0 1 0 0,0 0-1 0 0,0 0 1 0 0,0 0 0 0 0,0 0-1 0 0,0-1 1 0 0,1 1-1 0 0,10-10 197 0 0,-1 1-97 0 0,16-21-480 0 0,9 0 287 0 0,-30 25 29 0 0,6-8 430 0 0,-11 12-221 0 0,-1 0-141 0 0,-2-1-36 0 0,5 1-49 0 0,0 0 130 0 0,-4 2-60 0 0,1 0-1 0 0,0 1-1 0 0,0-1 0 0 0,0 0 1 0 0,0 1-1 0 0,0-1 1 0 0,1 1-1 0 0,-1-1 0 0 0,1 1 1 0 0,-1-1-1 0 0,1 1 1 0 0,-1 0-1 0 0,1-1 1 0 0,0 1-1 0 0,0 2 0 0 0,-2 2 21 0 0,1 0 0 0 0,-1-1-1 0 0,0 1 1 0 0,0 0-1 0 0,-4 6 1 0 0,4-7 35 0 0,-1-1 1 0 0,1 1 0 0 0,1-1-1 0 0,-1 1 1 0 0,1 0-1 0 0,0-1 1 0 0,0 1-1 0 0,-1 8 1 0 0,-12 30-176 0 0,7-25 185 0 0,4-12 89 0 0,5-13-92 0 0,-2 0-85 0 0,0 7 37 0 0,0-1 1 0 0,0 1-1 0 0,0 0 0 0 0,0-1 1 0 0,0 1-1 0 0,0 0 0 0 0,-1-1 1 0 0,1 1-1 0 0,1-1 0 0 0,-1 1 1 0 0,0 0-1 0 0,0-1 0 0 0,0 1 1 0 0,0 0-1 0 0,0-1 0 0 0,0 1 1 0 0,0 0-1 0 0,0-1 0 0 0,0 1 0 0 0,1 0 1 0 0,-1-1-1 0 0,0 1 0 0 0,0 0 1 0 0,1-1-1 0 0,-1 1 0 0 0,0 0 1 0 0,0 0-1 0 0,1-1 0 0 0,-1 1 1 0 0,0 0-1 0 0,0 0 0 0 0,1-1 1 0 0,1-1-26 0 0,0 0-1 0 0,0 0 1 0 0,-1 0 0 0 0,1 0 0 0 0,-1 0-1 0 0,0-1 1 0 0,1 1 0 0 0,0-3 0 0 0,-1 2 12 0 0,0 0 0 0 0,0 0 0 0 0,1 0 0 0 0,0 1 0 0 0,-1-1 1 0 0,1 1-1 0 0,0-1 0 0 0,0 1 0 0 0,5-4 0 0 0,31-25-166 0 0,-35 29 223 0 0,0 1-48 0 0,0-1 1 0 0,0 1 0 0 0,0-1-1 0 0,0 0 1 0 0,-1 0 0 0 0,1 0 0 0 0,-1-1-1 0 0,3-2 1 0 0,0 4-102 0 0,-5 1 106 0 0,0 0 0 0 0,0 0 0 0 0,0 0-1 0 0,0 0 1 0 0,0 1 0 0 0,0-1 0 0 0,1 0 0 0 0,-1 0 0 0 0,0 0 0 0 0,0 0 0 0 0,0 0 0 0 0,0 0 0 0 0,0 0-1 0 0,0 0 1 0 0,1 0 0 0 0,-1 0 0 0 0,0-1 0 0 0,0 1 0 0 0,0 0 0 0 0,0 0 0 0 0,0 0 0 0 0,0 0 0 0 0,1 0-1 0 0,-1 0 1 0 0,0 0 0 0 0,0 0 0 0 0,0 0 0 0 0,0 0 0 0 0,0 0 0 0 0,0 0 0 0 0,0-1 0 0 0,0 1 0 0 0,1 0-1 0 0,-1 0 1 0 0,0 0 0 0 0,0 0 0 0 0,0 0 0 0 0,0 0 0 0 0,0 0 0 0 0,0-1 0 0 0,0 1 0 0 0,0 0 0 0 0,0 0-1 0 0,0 0 1 0 0,0 0 0 0 0,0 0 0 0 0,0 0 0 0 0,0-1 0 0 0,0 1 0 0 0,0 0 0 0 0,0 0 0 0 0,0 0 0 0 0,0 0-1 0 0,0 0 1 0 0,0-1 0 0 0,0 1 0 0 0,0 0 0 0 0,0 0 0 0 0,0 0 0 0 0,0 0 0 0 0,0 0 0 0 0,-1 0 0 0 0,1 0-1 0 0,0-1 1 0 0,0 1 12 0 0,-9-22 260 0 0,9 22-263 0 0,-1 0-12 0 0,1 0-1 0 0,0 0 1 0 0,0 0-1 0 0,0 0 1 0 0,0 0 0 0 0,0 0-1 0 0,0 0 1 0 0,0 0-1 0 0,-1 0 1 0 0,1 0-1 0 0,0 0 1 0 0,0-1 0 0 0,0 1-1 0 0,0 0 1 0 0,0 0-1 0 0,0 0 1 0 0,0 0 0 0 0,0 0-1 0 0,0 0 1 0 0,0 0-1 0 0,0 0 1 0 0,0 0-1 0 0,-1-1 1 0 0,1 1 0 0 0,0 0-1 0 0,0 0 1 0 0,0 0-1 0 0,0 0 1 0 0,0 0 0 0 0,0 0-1 0 0,0-1 1 0 0,0 1-1 0 0,0 0 1 0 0,0 0-1 0 0,0 0 1 0 0,0 0 0 0 0,0 0-1 0 0,0 0 1 0 0,0 0-1 0 0,0-1 1 0 0,1 1 0 0 0,-1 0-1 0 0,0 0 1 0 0,0 0-1 0 0,0 0 1 0 0,0 0-1 0 0,0 0 1 0 0,0 0 0 0 0,0 0-1 0 0,0 0 1 0 0,0-1-1 0 0,0 1 1 0 0,0 0 0 0 0,0 0-1 0 0,1 0 1 0 0,-1 0 2 0 0,0-1 0 0 0,0 1 0 0 0,0-1 0 0 0,0 1 0 0 0,0 0 0 0 0,0-1 1 0 0,0 1-1 0 0,0-1 0 0 0,0 1 0 0 0,0-1 0 0 0,0 1 0 0 0,0 0 0 0 0,0-1 1 0 0,0 1-1 0 0,0-1 0 0 0,0 1 0 0 0,-1 0 0 0 0,1-1 0 0 0,0 1 0 0 0,0-1 0 0 0,0 1 1 0 0,-1-1-1 0 0,1 1 1 0 0,0 0 1 0 0,-1 0-1 0 0,1 0 1 0 0,0 0 0 0 0,0 0-1 0 0,0-1 1 0 0,0 1-1 0 0,0 0 1 0 0,0 0-1 0 0,0 0 1 0 0,-1 0 0 0 0,1 0-1 0 0,0 0 1 0 0,0-1-1 0 0,0 1 1 0 0,0 0-1 0 0,0 0 1 0 0,0 0 0 0 0,0 0-1 0 0,0-1 1 0 0,0 1-1 0 0,0 0 1 0 0,0 0-1 0 0,0 0 1 0 0,0 0 0 0 0,0-1-1 0 0,0 1 1 0 0,0 0-1 0 0,0 0 1 0 0,0 0-1 0 0,0 0 1 0 0,0 0 0 0 0,0-1-1 0 0,0 1 1 0 0,0 0-1 0 0,0 0 1 0 0,1 0-1 0 0,-1 0 1 0 0,0 0 0 0 0,0-1-1 0 0,0 1 1 0 0,0 0-1 0 0,0 0 1 0 0,0 0-1 0 0,0 0 1 0 0,1 0 0 0 0,-1 0-1 0 0,0-1 1 0 0,1 1-52 0 0,0 0-149 0 0,1 15 325 0 0,-11 52-378 0 0,8-63 264 0 0,1-3 189 0 0,1 0-201 0 0,-1 0 0 0 0,0 0 0 0 0,0 0-1 0 0,0 0 1 0 0,0-1 0 0 0,0 1 0 0 0,0 0-1 0 0,0 0 1 0 0,0 0 0 0 0,-1 0 0 0 0,1 0-1 0 0,0 0 1 0 0,0-1 0 0 0,-1 1 0 0 0,1 0-1 0 0,0 0 1 0 0,-1 0 0 0 0,1-1 0 0 0,-1 1-1 0 0,0 1 1 0 0,-8 13 2 0 0,4-6 9 0 0,2-4-18 0 0,1-1 0 0 0,-1 0 0 0 0,1 1 0 0 0,0 0 0 0 0,0-1 0 0 0,1 1 0 0 0,-1 0-1 0 0,0 8 1 0 0,2-12 157 0 0,0 1-110 0 0,0 6-19 0 0,0-6 32 0 0,0 2-52 0 0,0-1 0 0 0,0 1-1 0 0,-1 0 1 0 0,1 0-1 0 0,-1-1 1 0 0,0 1-1 0 0,0 0 1 0 0,0-1-1 0 0,0 1 1 0 0,0-1 0 0 0,-4 6-1 0 0,11-47 346 0 0,35-59-219 0 0,-40 94-134 0 0,0 0-1 0 0,1-1 1 0 0,-1 1 0 0 0,1 0-1 0 0,0 0 1 0 0,0 0 0 0 0,0 1 0 0 0,0-1-1 0 0,0 0 1 0 0,1 1 0 0 0,-1-1 0 0 0,4-1-1 0 0,7-18 139 0 0,-15 2 238 0 0,-2 4-486 0 0,1 8 295 0 0,-9-8-199 0 0,3 6 72 0 0,8 4 143 0 0,2 5-239 0 0,0 2 93 0 0,5-9 394 0 0,-15 12-3365 0 0,-16 6-161 0 0,18-6 1543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19:19.609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3776.3999"/>
      <inkml:brushProperty name="anchorY" value="-7054.35059"/>
      <inkml:brushProperty name="scaleFactor" value="0.5"/>
    </inkml:brush>
  </inkml:definitions>
  <inkml:trace contextRef="#ctx0" brushRef="#br0">801 584 1132 0 0,'0'0'0'0'0,"-2"-4"308"0"0,-3-4-28 0 0,-2-2 120 0 0,-1-1-283 0 0,-2-1 268 0 0,-2-1-264 0 0,-2-1 165 0 0,0 1-144 0 0,-1 1 25 0 0,0 1-32 0 0,0 2 70 0 0,1 3-51 0 0,1 0 144 0 0,0 2 63 0 0,1 0-82 0 0,1 0-53 0 0,-1 1 28 0 0,1-1 55 0 0,-1 1-10 0 0,1 0-67 0 0,0 0 149 0 0,0-1-164 0 0,0 1-102 0 0,1 0 195 0 0,0 0-89 0 0,1 0-26 0 0,1 0-34 0 0,0 0 52 0 0,1 0-10 0 0,1 1-118 0 0,0-1 153 0 0,0 1-88 0 0,1 0 46 0 0,-1-1-146 0 0,2-1 74 0 0,0 0 18 0 0,0-1-45 0 0,2-1 67 0 0,0 1-108 0 0,1 1 75 0 0,1-4-44 0 0,4-9 26 0 0,3-5-35 0 0,3-4-69 0 0,2-3 130 0 0,2 0-57 0 0,1 1-17 0 0,1-1 8 0 0,1 3 23 0 0,2 1-41 0 0,0 2 33 0 0,1 4 26 0 0,-1 2-30 0 0,0 2-92 0 0,-1 2 78 0 0,0 2 18 0 0,-2 2-63 0 0,0 3 51 0 0,-2 2-67 0 0,0 1 74 0 0,-4 2-14 0 0,0 0 29 0 0,6 5-70 0 0,4 5 35 0 0,3 4-13 0 0,3 5 72 0 0,0 5-34 0 0,-2 5 5 0 0,-2 4-28 0 0,-5 4 35 0 0,-3 5-35 0 0,-5-2 57 0 0,-4 2-87 0 0,-6 11 102 0 0,-7 3-51 0 0,-5 4-58 0 0,-4 3 28 0 0,-5 1-27 0 0,-5 2 5 0 0,-4 0 17 0 0,-3 2-29 0 0,-3 0-42 0 0,-1 0 104 0 0,-2-1-89 0 0,-2-1 80 0 0,-2-2-59 0 0,-2-3 22 0 0,1-4 12 0 0,0-3-42 0 0,0-5 69 0 0,3-4-110 0 0,0-7 11 0 0,1-4 26 0 0,0-6-18 0 0,1-7-7 0 0,1-5-6 0 0,6-6 89 0 0,3-4-83 0 0,5-3 10 0 0,1-5-16 0 0,3-6 52 0 0,4-3 31 0 0,4-2-26 0 0,6-1-43 0 0,5 0 74 0 0,8 1-86 0 0,9-1 58 0 0,9 2 38 0 0,8 1 50 0 0,8 2-33 0 0,0 2 113 0 0,3 2-77 0 0,3 3-6 0 0,3 1 110 0 0,3 1-152 0 0,4 1 193 0 0,15 5-128 0 0,3 2-33 0 0,0 1-13 0 0,0 1-50 0 0,-4 1 56 0 0,-3-1-136 0 0,-4 1 7 0 0,-4-1-50 0 0,-4 0-10 0 0,-4 0-151 0 0,-6 1-142 0 0,-7-3 17 0 0,-7-2-190 0 0,-7-1 102 0 0,-5-1-488 0 0,-6-2-321 0 0,-6 0 182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19:19.993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5069.74219"/>
      <inkml:brushProperty name="anchorY" value="-8760.29297"/>
      <inkml:brushProperty name="scaleFactor" value="0.5"/>
    </inkml:brush>
  </inkml:definitions>
  <inkml:trace contextRef="#ctx0" brushRef="#br0">3 448 1280 0 0,'0'1'1012'0'0,"0"4"-210"0"0,0 6 135 0 0,-1 5-243 0 0,1 4-47 0 0,-1 7-8 0 0,1 4-153 0 0,0 6 61 0 0,0 2-78 0 0,0 4-75 0 0,0 1 15 0 0,1 9-54 0 0,2-2-64 0 0,2-3-26 0 0,2-3-4 0 0,2-6-23 0 0,1-7-79 0 0,1-6 119 0 0,1-7-35 0 0,-1-6-44 0 0,-1-6 8 0 0,0-3 27 0 0,9-10-86 0 0,4-8 32 0 0,5-8-46 0 0,0-8 48 0 0,1-5-99 0 0,-1-8 127 0 0,0-6-152 0 0,-2-6 27 0 0,0-6 9 0 0,-1-5-60 0 0,-3-3 110 0 0,-3-4-75 0 0,-2 0-26 0 0,-3 1 59 0 0,-3 3-7 0 0,-3 3 134 0 0,-3 4-73 0 0,-1 11 99 0 0,-3 7-48 0 0,-6 5-2 0 0,-3 9-101 0 0,-5 10 45 0 0,12 19-139 0 0,0 0 1 0 0,0 0-1 0 0,0 0 1 0 0,0 1-1 0 0,0-1 0 0 0,-1 0 1 0 0,1 0-1 0 0,0 1 0 0 0,0-1 1 0 0,-1 1-1 0 0,-2-1 1 0 0,2 1 3 0 0,0-1 0 0 0,0 1 0 0 0,1 0 1 0 0,-1 0-1 0 0,0 1 0 0 0,0-1 1 0 0,0 0-1 0 0,0 1 0 0 0,-3 0 0 0 0,-20 13 36 0 0,-4 9-34 0 0,-1 10-42 0 0,-2 8-94 0 0,1 5-6 0 0,1 5-155 0 0,1 5-172 0 0,3 2-17 0 0,4 2-191 0 0,3 1 117 0 0,3-1-952 0 0,3-1 381 0 0,4-1-763 0 0,4-10 300 0 0,2-5 7 0 0,1-8 126 0 0,7-1 18 0 0,1-9 317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19:20.460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5988.79492"/>
      <inkml:brushProperty name="anchorY" value="-9966.67578"/>
      <inkml:brushProperty name="scaleFactor" value="0.5"/>
    </inkml:brush>
  </inkml:definitions>
  <inkml:trace contextRef="#ctx0" brushRef="#br0">10 545 1616 0 0,'0'0'0'0'0,"0"-5"884"0"0,1-7 5 0 0,2-5-151 0 0,2-8-8 0 0,1-6-254 0 0,1-5 124 0 0,1-3-104 0 0,3-3 14 0 0,2 0 0 0 0,2 0-91 0 0,2 3 7 0 0,-1 1 7 0 0,0 4-105 0 0,-1 3-12 0 0,0 3 7 0 0,0 3-8 0 0,-1 5-46 0 0,-1 3-75 0 0,0 6 24 0 0,-3 4-20 0 0,2 4 40 0 0,7 7 59 0 0,3 7-136 0 0,2 7 109 0 0,2 7-96 0 0,-2 7-43 0 0,-2 5 53 0 0,-4 7-13 0 0,-5 4 79 0 0,-3-1-179 0 0,-5-1 186 0 0,-6 10-232 0 0,-4 3 25 0 0,-5 0 21 0 0,-3 0-34 0 0,-3-1 89 0 0,-3-3-26 0 0,-1-1-100 0 0,-1-2 126 0 0,-2-3-207 0 0,-1-2 74 0 0,-1-4-8 0 0,0-1-41 0 0,-1-5 9 0 0,0-4 89 0 0,0-5-93 0 0,0-5 79 0 0,2-5-79 0 0,3-5 47 0 0,3-6-20 0 0,3-3 130 0 0,3-2-73 0 0,3-2 0 0 0,2-1 27 0 0,4 0-2 0 0,1-1 207 0 0,4 3-164 0 0,2 0 45 0 0,5 3-21 0 0,7 1-84 0 0,5 1 84 0 0,6 1 106 0 0,5 0-119 0 0,3-1-40 0 0,2 1 3 0 0,3-1-145 0 0,0 0-140 0 0,1-1-90 0 0,-2-2-210 0 0,-1 0-165 0 0,-3-1 104 0 0,-8-1-1097 0 0,-5-1 66 0 0,-4 0 61 0 0,-5 0-61 0 0,1-4-50 0 0,-2-2 105 0 0,-1 0-52 0 0,-2 1 233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19:20.968"/>
    </inkml:context>
    <inkml:brush xml:id="br0">
      <inkml:brushProperty name="width" value="0.2" units="cm"/>
      <inkml:brushProperty name="height" value="0.2" units="cm"/>
      <inkml:brushProperty name="color" value="#BB5B18"/>
      <inkml:brushProperty name="inkEffects" value="bronze"/>
      <inkml:brushProperty name="anchorX" value="-7368.2998"/>
      <inkml:brushProperty name="anchorY" value="-11423.58398"/>
      <inkml:brushProperty name="scaleFactor" value="0.5"/>
    </inkml:brush>
  </inkml:definitions>
  <inkml:trace contextRef="#ctx0" brushRef="#br0">226 601 1356 0 0,'0'0'0'0'0,"1"-5"988"0"0,3-7-93 0 0,1-6-170 0 0,2-4-13 0 0,0-5-21 0 0,1-4-85 0 0,0-3-34 0 0,1-3 50 0 0,1 0-100 0 0,1-3-36 0 0,1 0 73 0 0,1 1-126 0 0,1 0 23 0 0,1 2 32 0 0,-1 3-23 0 0,-1 2-141 0 0,1 3 13 0 0,-2 4 24 0 0,-2 4-187 0 0,-2 4 186 0 0,-1 5-82 0 0,-2 4-143 0 0,-1 4 68 0 0,0 6-6 0 0,2 9 42 0 0,0 9 9 0 0,-2 10-148 0 0,0 5-25 0 0,-1 3 88 0 0,-2 5-36 0 0,0 4-43 0 0,-5 15-2 0 0,-3 5 29 0 0,-2 4 54 0 0,-3-1-150 0 0,-4-1 100 0 0,-2-2-114 0 0,-2-3 152 0 0,-1-3-210 0 0,-2-3 130 0 0,-2-2-136 0 0,-2-4 27 0 0,0-4 13 0 0,-2-3-60 0 0,0-5 56 0 0,1-5-33 0 0,2-4 174 0 0,1-6-106 0 0,1-5 45 0 0,1-5 37 0 0,4-6-111 0 0,3-3 96 0 0,6-3 6 0 0,4-3 2 0 0,-3-4-61 0 0,3-3 75 0 0,1-1-25 0 0,4 0 74 0 0,3 2 27 0 0,3 0-32 0 0,8 3 188 0 0,4 2-96 0 0,12 3 33 0 0,6 5 51 0 0,7 3-17 0 0,3 5-86 0 0,2 2-24 0 0,0 3-50 0 0,0 2 26 0 0,-1 0-82 0 0,-1 1-58 0 0,-1 0 9 0 0,0 2-281 0 0,-3-2 137 0 0,-2-1-373 0 0,-3-2-64 0 0,-3-3-199 0 0,-6-4 1 0 0,-4-3 60 0 0,-4-4-1339 0 0,-6-2 540 0 0,-5-2-86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26.20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4578.75781"/>
      <inkml:brushProperty name="anchorY" value="-68359.07813"/>
      <inkml:brushProperty name="scaleFactor" value="0.5"/>
    </inkml:brush>
  </inkml:definitions>
  <inkml:trace contextRef="#ctx0" brushRef="#br0">310 22 1048 0 0,'0'0'0'0'0,"-4"0"420"0"0,-13 3-238 0 0,-4 0 96 0 0,0-1-200 0 0,-1 0 6 0 0,2 0 298 0 0,0-2-215 0 0,2 1-127 0 0,-1-3 237 0 0,2 0-99 0 0,2-1 154 0 0,1 0-61 0 0,3 0 38 0 0,0 1 26 0 0,2 0-92 0 0,1 0 141 0 0,0 1-151 0 0,0-1 51 0 0,1 1-91 0 0,1-1 120 0 0,0 0-217 0 0,0 0 112 0 0,1 1-29 0 0,0 0-90 0 0,1 0 75 0 0,1 0 20 0 0,0 0-76 0 0,2 0 49 0 0,0 2-91 0 0,3-1 25 0 0,0 1 77 0 0,2-1-6 0 0,1 1-2 0 0,2 0 24 0 0,2 0-53 0 0,2 0 72 0 0,3 0-19 0 0,4 0-30 0 0,5-1-12 0 0,6 0 11 0 0,6 0 22 0 0,5 0 2 0 0,4 0-35 0 0,4 0 34 0 0,3 0 36 0 0,3 0-104 0 0,2 0 70 0 0,0 0-60 0 0,2 0 104 0 0,0 0-87 0 0,0 0-64 0 0,1 0 111 0 0,-1 0-53 0 0,1 0-48 0 0,1 0 72 0 0,-1 0-132 0 0,2 0 85 0 0,0 0-52 0 0,1 0 41 0 0,2 0 17 0 0,0 0-18 0 0,1 0-20 0 0,2 0 11 0 0,0 0 22 0 0,1 0-77 0 0,14 4 66 0 0,1 0-69 0 0,2 1 25 0 0,-2 0-37 0 0,-1 0 14 0 0,-2 0 45 0 0,-1-1 10 0 0,0 0-50 0 0,0 0-39 0 0,1-1 70 0 0,0 1-17 0 0,0-1 21 0 0,1 0-26 0 0,1 0 3 0 0,-1-1 23 0 0,0 1-27 0 0,-1 0-38 0 0,-1 0 90 0 0,-3-1 73 0 0,0 0-111 0 0,-2 0-57 0 0,-2 0 137 0 0,-2-1-143 0 0,-3 0 49 0 0,-9 0-1 0 0,-5-1 49 0 0,-4 1-14 0 0,-3-1-34 0 0,-1-1-16 0 0,-1 1 77 0 0,-2 0-147 0 0,-2 0 115 0 0,-3 0-88 0 0,-4 0 34 0 0,-4 0 59 0 0,-5 0-186 0 0,-3 0-44 0 0,-3 0-47 0 0,-2 0-144 0 0,-5 0-126 0 0,0 0 77 0 0,-1 0-756 0 0,1 0-557 0 0,8-4 257 0 0,3-1-318 0 0,3-4 291 0 0,3-5-17 0 0,1-3 185 0 0,-4 1-543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28.12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9307.79297"/>
      <inkml:brushProperty name="anchorY" value="-69204.80469"/>
      <inkml:brushProperty name="scaleFactor" value="0.5"/>
    </inkml:brush>
  </inkml:definitions>
  <inkml:trace contextRef="#ctx0" brushRef="#br0">0 43 1100 0 0,'0'0'2041'0'0,"0"-5"-1796"0"0,0 1-199 0 0,0 0 166 0 0,0 0-79 0 0,0 1 8 0 0,5 2-17 0 0,-1 0-21 0 0,1 0-5 0 0,-1 1 242 0 0,2 1 712 0 0,-7-5-734 0 0,1-12 2472 0 0,9 20-2551 0 0,1 6 48 0 0,1 2-127 0 0,-1 9 96 0 0,-2 2-37 0 0,-2 2-18 0 0,-2 1 49 0 0,-2 2-119 0 0,2 10 36 0 0,1 2-57 0 0,1 2 40 0 0,0 2-89 0 0,1 1 35 0 0,0-1 38 0 0,-1 0-92 0 0,1 0 141 0 0,-1 1-150 0 0,0-1 144 0 0,1 1-94 0 0,-1 0-47 0 0,0 0 24 0 0,-1 0 43 0 0,1 0-62 0 0,0 0 55 0 0,-1-1-50 0 0,2 0 85 0 0,0 1-118 0 0,-1 0 17 0 0,1 0 7 0 0,-1 0-16 0 0,0 0 88 0 0,1 0-76 0 0,0 1-11 0 0,1-1-53 0 0,-3-17 105 0 0,-2-10-19 0 0,-1 0-54 0 0,3 9 30 0 0,1 18-25 0 0,0-1 48 0 0,-1-2-75 0 0,-1-1-26 0 0,0 0 76 0 0,-1-2 15 0 0,0 1 40 0 0,-1 2-165 0 0,0-1 113 0 0,1 1 20 0 0,-2-4-4 0 0,0-2-123 0 0,0-1 107 0 0,0 0-52 0 0,-1 2 28 0 0,0 1-20 0 0,0 1-8 0 0,0 2 2 0 0,0 1 17 0 0,-1 0 55 0 0,1 2-85 0 0,0 0 48 0 0,0 0-11 0 0,0 1-22 0 0,0 0 3 0 0,2-1 35 0 0,1 0 30 0 0,-1-1-57 0 0,-1 0-8 0 0,1-1 6 0 0,3 6 13 0 0,1-1-70 0 0,0-6 171 0 0,-1-4-104 0 0,-1-3-76 0 0,-2-4 44 0 0,-1-1 48 0 0,0-1 30 0 0,-1 0-74 0 0,0-2 13 0 0,-1-2 50 0 0,1-2-69 0 0,0-1 60 0 0,0-3-65 0 0,0-2 46 0 0,0-1 56 0 0,0-2-86 0 0,0-1 2 0 0,0-1 45 0 0,0-1-83 0 0,0-2 49 0 0,0 1-26 0 0,0-3 48 0 0,0 1 11 0 0,0 2 3 0 0,0 0-86 0 0,0 3 175 0 0,0 3-177 0 0,0 1 80 0 0,0 2-39 0 0,0 1 27 0 0,0 0 72 0 0,0-2-114 0 0,0 2 24 0 0,0 1 15 0 0,0 0 84 0 0,0 1-103 0 0,0-1 8 0 0,0 0 21 0 0,0-2-72 0 0,0 0 114 0 0,0 0-22 0 0,0 1-69 0 0,0 2 10 0 0,0 0 35 0 0,0 0 94 0 0,0 0-63 0 0,0-2-2 0 0,0-1 31 0 0,0-3-44 0 0,0 0-62 0 0,0-2-35 0 0,0-1 84 0 0,2 2-77 0 0,1 1 127 0 0,0 2-87 0 0,-1 0 62 0 0,0 2-21 0 0,-1-1-55 0 0,-1 0-30 0 0,1-2 126 0 0,1-1-23 0 0,1-2-20 0 0,-1-2-3 0 0,0-1 19 0 0,-1-1-31 0 0,0-2-23 0 0,0 1-51 0 0,3 2 110 0 0,0 0 30 0 0,1-1-66 0 0,-1-1 8 0 0,-2-3-32 0 0,0-2-3 0 0,-1-1 26 0 0,0 1 57 0 0,-1-1-179 0 0,0-1-14 0 0,0 0 11 0 0,-2 4-364 0 0,1-1 167 0 0,-12-38-4673 0 0,9 13 3667 0 0,0-4-50 0 0,1-5 77 0 0,-3-12-174 0 0,-1 5-190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22.46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7268.44922"/>
      <inkml:brushProperty name="anchorY" value="-62458.50781"/>
      <inkml:brushProperty name="scaleFactor" value="0.5"/>
    </inkml:brush>
  </inkml:definitions>
  <inkml:trace contextRef="#ctx0" brushRef="#br0">47 45 896 0 0,'0'0'988'0'0,"0"-5"-744"0"0,0 1-6 0 0,0 0-158 0 0,0 0-28 0 0,0 2 204 0 0,0 0-149 0 0,0 1 130 0 0,-4 1-82 0 0,0 0 38 0 0,-1-5-203 0 0,2 1 156 0 0,0-1 61 0 0,2 2-262 0 0,0 0 81 0 0,1 1 232 0 0,0 1-113 0 0,0 1-50 0 0,0 1 44 0 0,-6 1-83 0 0,0 3-20 0 0,0 2-7 0 0,2 1-7 0 0,2 2-2 0 0,0 2-4 0 0,4 6-23 0 0,2 5 11 0 0,1 1-5 0 0,0 1-3 0 0,0-3 136 0 0,0 1-68 0 0,-1-2 14 0 0,0 0-4 0 0,-1-2 3 0 0,0-1-81 0 0,-1-2 14 0 0,0-2 1 0 0,0-1-14 0 0,0 0-42 0 0,0 1 30 0 0,0 2-2 0 0,1 2-5 0 0,1-1 105 0 0,-2 0-81 0 0,0 0-13 0 0,1-2-41 0 0,-2 0 118 0 0,0-3-47 0 0,1 0 18 0 0,-1 0-1 0 0,-1-1 10 0 0,1 0 6 0 0,0 1-20 0 0,0 0 6 0 0,0 0-6 0 0,1 3 10 0 0,-1 3-18 0 0,1 1 105 0 0,1 0-50 0 0,-1-1-148 0 0,0-1 2 0 0,-1-1 27 0 0,1-1-8 0 0,0-2 16 0 0,2 3-39 0 0,-1 1 22 0 0,0 1-4 0 0,0 1-51 0 0,0 2 141 0 0,0 2-43 0 0,0 1 18 0 0,0 0-172 0 0,0-2 142 0 0,-1-1 70 0 0,0-2 6 0 0,0-1-4 0 0,0 0-1 0 0,1 2-37 0 0,-1 0-56 0 0,-1-4 4 0 0,1-1-2 0 0,-2 0 63 0 0,1-1-79 0 0,-1 1 12 0 0,4 6-97 0 0,0 1 211 0 0,1 1-216 0 0,-1-2 79 0 0,0-2-15 0 0,-1 1 185 0 0,1 0-210 0 0,-1-1 99 0 0,1 0 3 0 0,-1-3-10 0 0,0 0 15 0 0,0-1-55 0 0,0 2 170 0 0,0 1-60 0 0,0 1-153 0 0,0 1 133 0 0,0-4 31 0 0,-1 0-26 0 0,-1 2 12 0 0,0 1-2 0 0,-1 3-9 0 0,0 3-16 0 0,0 2 87 0 0,0 2-40 0 0,4 8-124 0 0,-1 1 122 0 0,1-2-100 0 0,-1-3 10 0 0,0-2 6 0 0,-2 0-1 0 0,0 0-32 0 0,-1 0 135 0 0,0 1-58 0 0,0 0-155 0 0,0 1 104 0 0,0 0-143 0 0,0 0 204 0 0,0 0-6 0 0,0 0 32 0 0,0 0-4 0 0,-1-1-108 0 0,1 1 149 0 0,0-1-185 0 0,1 0 135 0 0,-1 1-47 0 0,0-2-16 0 0,0-15 11 0 0,0-1-6 0 0,0-3 4 0 0,0 6-1 0 0,4 18 55 0 0,1-4-24 0 0,-1-1 10 0 0,0-2 41 0 0,-1-1-30 0 0,-1-1-102 0 0,-2-1 26 0 0,1 2 87 0 0,-1 0-30 0 0,0 1-3 0 0,0 2 18 0 0,-1 1-132 0 0,1 1 127 0 0,0 0-48 0 0,0 1 23 0 0,0 0-218 0 0,0 1 272 0 0,0-1-94 0 0,0 1 30 0 0,0 1 42 0 0,0 0-91 0 0,0 1-14 0 0,0 0 1 0 0,0 0 4 0 0,0 1 94 0 0,0-1-26 0 0,0 0 0 0 0,0 0 9 0 0,2-1-8 0 0,1 1-134 0 0,2 7 169 0 0,1 0-52 0 0,-1 1 13 0 0,-1-1-8 0 0,-1 0 16 0 0,-2-2-14 0 0,1-1 9 0 0,0-2 7 0 0,-1 1-73 0 0,0-4 64 0 0,0-2-12 0 0,-1 0-7 0 0,0 0 4 0 0,0 2-1 0 0,0 0 42 0 0,0 0-114 0 0,0 1 72 0 0,0-1-12 0 0,0 0-12 0 0,0-1 104 0 0,0-1-72 0 0,0 0 31 0 0,-3 5-17 0 0,0-1-48 0 0,-1-2 23 0 0,0-3 50 0 0,1-2 12 0 0,0 0-8 0 0,2-5-68 0 0,0-1 29 0 0,0-2-23 0 0,1-1 14 0 0,0 0-5 0 0,0-2 2 0 0,0-1-42 0 0,0-1-291 0 0,1-3 85 0 0,-1 0-726 0 0,0-5-337 0 0,0 0 55 0 0,0-3-15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24.246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8322.95313"/>
      <inkml:brushProperty name="anchorY" value="-67865.44531"/>
      <inkml:brushProperty name="scaleFactor" value="0.5"/>
    </inkml:brush>
  </inkml:definitions>
  <inkml:trace contextRef="#ctx0" brushRef="#br0">15 353 1268 0 0,'0'0'8988'0'0,"0"-4"-8787"0"0,-4-5-64 0 0,0 0-15 0 0,0 0-54 0 0,2 1-6 0 0,2 2 58 0 0,2 1-100 0 0,0 2 64 0 0,2 0 26 0 0,1 0-65 0 0,0 1-28 0 0,1-1 20 0 0,0 1-2 0 0,0 0 0 0 0,2-1 57 0 0,0 0-35 0 0,1 0 37 0 0,2 1-88 0 0,3 0 58 0 0,3-1 63 0 0,1 0 18 0 0,1-1-45 0 0,0 1-32 0 0,-1 0 124 0 0,2-1-130 0 0,2-1 38 0 0,1 0-16 0 0,1 0-13 0 0,1 0 125 0 0,0 0-136 0 0,-2 1 23 0 0,1 0 20 0 0,1 1 45 0 0,1 0-110 0 0,-1 0 27 0 0,2-1 68 0 0,0 1-34 0 0,1 1-14 0 0,-1 0-95 0 0,-2 0 94 0 0,-2 1-76 0 0,-1 1 64 0 0,0 0-4 0 0,0 0 12 0 0,1 0-67 0 0,1 0 2 0 0,1 0 42 0 0,0 0 31 0 0,3 0-86 0 0,-1 0 127 0 0,2 1-43 0 0,6 2 33 0 0,0 0-99 0 0,1 1 113 0 0,2 1-69 0 0,-2 0 44 0 0,0-1-63 0 0,-1 0 177 0 0,-1-1-160 0 0,-1-1 21 0 0,1 0 7 0 0,1-1 151 0 0,-2-1-221 0 0,-2 1 64 0 0,0-1-74 0 0,1 0 125 0 0,2 0-62 0 0,0 0 36 0 0,3-1-53 0 0,1 1 108 0 0,0 0-192 0 0,2 0 222 0 0,0 0-214 0 0,9-3 83 0 0,1-1-147 0 0,1 0 173 0 0,-2 0-47 0 0,0 1 96 0 0,-4 1-180 0 0,-5 0 187 0 0,-4 2-185 0 0,-2-1 58 0 0,0 1-32 0 0,-1 0 64 0 0,2 1-121 0 0,0-1 108 0 0,1 0-152 0 0,1 0 25 0 0,1 0 157 0 0,1 0-103 0 0,2 0 40 0 0,0 0 34 0 0,2 0-110 0 0,0 0 160 0 0,1 0-102 0 0,0 0 141 0 0,2 0-104 0 0,2 0 11 0 0,0 0-72 0 0,2 0 198 0 0,1 0-240 0 0,11-4 157 0 0,2-2-86 0 0,1 1-19 0 0,-3 0 24 0 0,-2 1 13 0 0,-3 1 10 0 0,-2 1-62 0 0,-7 0 90 0 0,-4 2-6 0 0,-2-1-38 0 0,-1 1-97 0 0,2 0 35 0 0,1 1-14 0 0,2-1 150 0 0,2 0-56 0 0,0 0 20 0 0,0 0-10 0 0,1 0-86 0 0,0 0 140 0 0,0 0-190 0 0,0 0 142 0 0,1 0 15 0 0,0 0-14 0 0,-1 0-124 0 0,-1 0 168 0 0,0 0-80 0 0,-1 0 21 0 0,1 0-2 0 0,-1 0-39 0 0,0 0 35 0 0,-1 0-101 0 0,1 0 38 0 0,-1 0-6 0 0,9-3 185 0 0,0-2-65 0 0,1 0 16 0 0,-2 0-3 0 0,-7 0-10 0 0,-4 2-7 0 0,-3 1-8 0 0,-2 0-50 0 0,1 2 14 0 0,9-3-8 0 0,0-1 0 0 0,1 1-5 0 0,-3-1 2 0 0,-3 1-6 0 0,-3 0 6 0 0,-4 0 101 0 0,-2 0-42 0 0,-3 0 8 0 0,-2 0-3 0 0,-3 0-173 0 0,-7 0 63 0 0,-2 0 204 0 0,-4 2-92 0 0,0 0-29 0 0,-4 0 44 0 0,1 1-32 0 0,-1 0 8 0 0,-2 0-40 0 0,1 0 40 0 0,-2 1-98 0 0,0-1 28 0 0,0 0-171 0 0,-2 0-113 0 0,1 0-71 0 0,-1 0-210 0 0,-17-65-13509 0 0,7 43 12654 0 0,2 2 281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31.38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0503.37891"/>
      <inkml:brushProperty name="anchorY" value="-73760.67188"/>
      <inkml:brushProperty name="scaleFactor" value="0.5"/>
    </inkml:brush>
  </inkml:definitions>
  <inkml:trace contextRef="#ctx0" brushRef="#br0">27 22 1240 0 0,'0'0'2814'0'0,"0"-4"-2307"0"0,0 0-229 0 0,0-1 198 0 0,0 2-109 0 0,0-2 715 0 0,-5 5-811 0 0,1 0-129 0 0,-1 0 126 0 0,1 0-68 0 0,2 0-22 0 0,0 0-30 0 0,1 0 104 0 0,-1 4-118 0 0,1 2-36 0 0,0 2 96 0 0,2 1-63 0 0,0 1-39 0 0,1 4 17 0 0,2 4 56 0 0,1 3-37 0 0,0 4-32 0 0,1 1-54 0 0,0 1 48 0 0,0 2-47 0 0,0-1-52 0 0,-1 2 56 0 0,2 2 2 0 0,-1-1 65 0 0,0 2-108 0 0,0 0 138 0 0,0 0-136 0 0,0 1-48 0 0,0 0 69 0 0,0 0 50 0 0,1-1-98 0 0,1 0 105 0 0,-1 0-60 0 0,0-1 23 0 0,0 0 8 0 0,0-1-36 0 0,0 0 12 0 0,1-1 23 0 0,-1 1-27 0 0,-1 0 47 0 0,0 0-46 0 0,1 1 104 0 0,-2 0-73 0 0,1 0-50 0 0,0 0 86 0 0,0-1-152 0 0,1 1 142 0 0,-1-1-148 0 0,0 0 170 0 0,0 1-177 0 0,1-1 110 0 0,-1 2-57 0 0,0-1 84 0 0,-1-1 52 0 0,1-1-63 0 0,-1 0-50 0 0,-1 0 94 0 0,1 1-70 0 0,-1 1 35 0 0,-1 1-74 0 0,1 0 71 0 0,-1-1 19 0 0,-1 1-94 0 0,0 1 46 0 0,0-1-36 0 0,1 1-34 0 0,-2-3 93 0 0,1-1-2 0 0,-2-1 32 0 0,1 0-55 0 0,-1 0-29 0 0,0 3 21 0 0,0 0-11 0 0,0 3 11 0 0,0 0 21 0 0,0 1-5 0 0,2 1-44 0 0,0-1 75 0 0,0 1-132 0 0,0 1 151 0 0,-1-1-136 0 0,0 0 140 0 0,-1-1-120 0 0,0 0 36 0 0,0 0 64 0 0,0-1-13 0 0,0 0-56 0 0,0-1 38 0 0,0 0-94 0 0,2 0 81 0 0,1-1-50 0 0,-1 0 33 0 0,1 0-56 0 0,-2-1 96 0 0,0-1 36 0 0,-1 0-110 0 0,1-1 25 0 0,-1 0 36 0 0,0 0-7 0 0,0-1-65 0 0,-1 1 49 0 0,1 0-27 0 0,0-1 34 0 0,0 1-37 0 0,0-2 68 0 0,0-1-34 0 0,0 0 35 0 0,0-1-55 0 0,0-1-20 0 0,0 0-6 0 0,0-1 25 0 0,0 0 47 0 0,0 0-96 0 0,0 1 46 0 0,-3 7-2 0 0,0 3 17 0 0,-1 0 85 0 0,0 0-98 0 0,1 0 68 0 0,1-1-96 0 0,1-3 97 0 0,0-2-87 0 0,0-1 7 0 0,1 2 12 0 0,0 1-49 0 0,1 3 112 0 0,-1 1-90 0 0,0 1 58 0 0,0 2 21 0 0,0 0-43 0 0,0 0 43 0 0,0 1-46 0 0,0 0-19 0 0,0-2 75 0 0,0 1 73 0 0,0-2-162 0 0,2-1 73 0 0,0 0 72 0 0,4 4-188 0 0,0 0 154 0 0,0-2-116 0 0,-1-3 70 0 0,0-2 45 0 0,-1-4-51 0 0,-1-7 58 0 0,-1-2-40 0 0,-1-3 40 0 0,-1-1-160 0 0,1-2 60 0 0,-2 1 17 0 0,1-1-52 0 0,0-1 79 0 0,0 1-66 0 0,0 0 87 0 0,0 1 72 0 0,0 2-69 0 0,4 7-32 0 0,0 1 14 0 0,0 2-94 0 0,0-2 147 0 0,0-2-113 0 0,0-2 69 0 0,-2-1-9 0 0,-1-3-50 0 0,0 1 63 0 0,-1-1 3 0 0,0 1 60 0 0,0-1-107 0 0,0 1-16 0 0,0-1 25 0 0,0 0-66 0 0,0-2 126 0 0,0 0-174 0 0,0-1 171 0 0,0-1-118 0 0,0-3 17 0 0,0 0-51 0 0,0 0 20 0 0,0-2-168 0 0,0 1-24 0 0,0-2-188 0 0,0-1-168 0 0,0-2 104 0 0,-8-38-6962 0 0,-1 5 6183 0 0,-1-7 3 0 0,1 5-441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10.48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267 1563 888 0 0,'0'0'647'0'0,"-4"0"-465"0"0,-12 0-158 0 0,12 0 187 0 0,-2-2-31 0 0,-23-2 14 0 0,4 5 1782 0 0,-7-3-241 0 0,-41 3 0 0 0,10 0-404 0 0,62-1-1330 0 0,1 0 0 0 0,-1 0-1 0 0,0 0 1 0 0,1 0-1 0 0,-1 0 1 0 0,0 0 0 0 0,1 0-1 0 0,-1 0 1 0 0,1 0-1 0 0,-1 0 1 0 0,0 0-1 0 0,1-1 1 0 0,-1 1 0 0 0,1 0-1 0 0,-1 0 1 0 0,1-1-1 0 0,-1 1 1 0 0,1 0-1 0 0,-1-1 1 0 0,1 1 0 0 0,-1-1-1 0 0,1 1 1 0 0,-1-1-1 0 0,1 1 2 0 0,0-1 0 0 0,0 1 0 0 0,1-1 0 0 0,-1 1 0 0 0,0 0 0 0 0,1-1 0 0 0,-1 1 0 0 0,0 0 0 0 0,1-1 0 0 0,-1 1 0 0 0,1 0 0 0 0,-1-1 0 0 0,1 1 0 0 0,-1 0 0 0 0,0 0 0 0 0,1 0 0 0 0,-1-1 0 0 0,1 1 0 0 0,-1 0 0 0 0,1 0 0 0 0,-1 0-1 0 0,1 0 1 0 0,-1 0 0 0 0,1 0 0 0 0,-1 0 0 0 0,1 0 0 0 0,-1 0 0 0 0,1 0 0 0 0,0 0 0 0 0,106-11 110 0 0,60-3-46 0 0,545-18 104 0 0,-513 22-204 0 0,-76 6 111 0 0,141-14 568 0 0,-247 15-566 0 0,-17 3-59 0 0,1 0 0 0 0,-1 0 0 0 0,1 0 0 0 0,-1 0 0 0 0,1 0-1 0 0,-1 0 1 0 0,1 0 0 0 0,-1 0 0 0 0,1 0 0 0 0,-1-1 0 0 0,0 1 0 0 0,1 0 0 0 0,-1 0 0 0 0,1 0 0 0 0,-1-1-1 0 0,1 1 1 0 0,-1 0 0 0 0,0 0 0 0 0,1-1 0 0 0,-1 1 0 0 0,0 0 0 0 0,1-1 0 0 0,-1 1 0 0 0,0-1 0 0 0,1 1-1 0 0,-1-1 1 0 0,-5-3-7 0 0,0 1 0 0 0,0-1 0 0 0,0 1 0 0 0,0 0 0 0 0,-1 1 0 0 0,0-1 0 0 0,-11-2 0 0 0,-49-9 112 0 0,14 4-55 0 0,10-1-27 0 0,12 2 32 0 0,-58-8 0 0 0,87 17-80 0 0,-1 0 1 0 0,0 0-1 0 0,1 0 0 0 0,-1 0 1 0 0,1-1-1 0 0,-1 1 1 0 0,0 0-1 0 0,1-1 1 0 0,-1 1-1 0 0,1-1 0 0 0,-1 0 1 0 0,1 1-1 0 0,-1-1 1 0 0,-1-1-1 0 0,3 2 4 0 0,1-1-1 0 0,-1 0 1 0 0,1 1 0 0 0,-1-1-1 0 0,1 1 1 0 0,-1-1-1 0 0,0 1 1 0 0,1-1-1 0 0,0 1 1 0 0,-1 0 0 0 0,1-1-1 0 0,-1 1 1 0 0,1 0-1 0 0,-1-1 1 0 0,1 1 0 0 0,0 0-1 0 0,-1 0 1 0 0,1-1-1 0 0,0 1 1 0 0,-1 0 0 0 0,2 0-1 0 0,54-13-45 0 0,41-3-23 0 0,389-60-94 0 0,-478 75 156 0 0,24-2 33 0 0,0-1 0 0 0,-1-2-1 0 0,0-1 1 0 0,48-18-1 0 0,-79 25-20 0 0,1 0 1 0 0,0 0-1 0 0,-1-1 0 0 0,1 1 0 0 0,0 0 0 0 0,-1 0 0 0 0,1-1 0 0 0,-1 1 0 0 0,1-1 0 0 0,-1 1 0 0 0,1 0 0 0 0,-1-1 1 0 0,1 1-1 0 0,-1-1 0 0 0,1 1 0 0 0,-1-1 0 0 0,1 0 0 0 0,-1 1 0 0 0,0-1 0 0 0,1 1 0 0 0,-1-1 0 0 0,0 0 0 0 0,1 0 1 0 0,-2 0 0 0 0,1 1 1 0 0,0-1 0 0 0,0 1 0 0 0,0-1-1 0 0,-1 0 1 0 0,1 1 0 0 0,0-1 0 0 0,-1 1 0 0 0,1-1-1 0 0,0 1 1 0 0,-1-1 0 0 0,1 1 0 0 0,0 0 0 0 0,-1-1-1 0 0,1 1 1 0 0,-1-1 0 0 0,1 1 0 0 0,-1 0-1 0 0,0-1 1 0 0,-32-12 130 0 0,31 12-139 0 0,-46-11 79 0 0,0 3 0 0 0,-1 1 0 0 0,-75-1 1 0 0,49 3-30 0 0,-92-6-3 0 0,-198-20 15 0 0,362 32-60 0 0,0 0-1 0 0,0-1 1 0 0,1 1 0 0 0,-1-1 0 0 0,0 0 0 0 0,0 0-1 0 0,0 0 1 0 0,0 0 0 0 0,1 0 0 0 0,-1 0 0 0 0,1-1 0 0 0,-4-2-1 0 0,5 3 28 0 0,9-4-34 0 0,5-3 10 0 0,1 1 0 0 0,0 0 1 0 0,0 1-1 0 0,1 1 0 0 0,0 0 0 0 0,0 1 1 0 0,16-2-1 0 0,66-6 0 0 0,524-75-66 0 0,-597 84 96 0 0,-15 2-14 0 0,-1 0 0 0 0,0 0 0 0 0,1-1 0 0 0,-1 0 0 0 0,0 0 0 0 0,0-1-1 0 0,0 0 1 0 0,7-4 0 0 0,-14 6-9 0 0,0 1-1 0 0,-1 0 0 0 0,1-1 1 0 0,0 1-1 0 0,-1-1 1 0 0,1 1-1 0 0,-1-1 0 0 0,1 1 1 0 0,0-1-1 0 0,-1 1 1 0 0,1-1-1 0 0,-1 1 1 0 0,1-1-1 0 0,-1 0 0 0 0,0 1 1 0 0,1-1-1 0 0,-1 0 1 0 0,0 1-1 0 0,1-1 1 0 0,-1 0-1 0 0,0 0 0 0 0,0 1 1 0 0,0-1-1 0 0,0 0 1 0 0,0-1-1 0 0,0 1 1 0 0,0 0-1 0 0,-1 0 1 0 0,1 0 0 0 0,-1 0 0 0 0,1 0-1 0 0,-1 0 1 0 0,0 1 0 0 0,1-1-1 0 0,-1 0 1 0 0,0 0 0 0 0,0 1-1 0 0,0-1 1 0 0,1 0 0 0 0,-1 1 0 0 0,0-1-1 0 0,-1 0 1 0 0,-6-3 13 0 0,0 1 0 0 0,0 0 0 0 0,-11-3 0 0 0,17 6-25 0 0,-270-57 276 0 0,129 31-140 0 0,104 18-119 0 0,9 3 13 0 0,-44-13 0 0 0,71 17-27 0 0,2 0-3 0 0,0 1 0 0 0,1 0 1 0 0,-1 0-1 0 0,0 0 0 0 0,0 0 0 0 0,1-1 1 0 0,-1 1-1 0 0,0 0 0 0 0,1-1 1 0 0,-1 1-1 0 0,1 0 0 0 0,-1-1 1 0 0,0 1-1 0 0,1-1 0 0 0,-1 1 0 0 0,1-1 1 0 0,-1 1-1 0 0,1-1 0 0 0,0 0 1 0 0,-1 1-1 0 0,0-2 0 0 0,1 1-25 0 0,8-2 26 0 0,22-9-29 0 0,0 2 1 0 0,56-11-1 0 0,72-5 14 0 0,-66 12-11 0 0,133-19-124 0 0,63-11 29 0 0,-272 42 141 0 0,64-15 108 0 0,-72 15-105 0 0,0-1 0 0 0,0 1 0 0 0,-1-1-1 0 0,1-1 1 0 0,-1 1 0 0 0,0-1 0 0 0,9-7 0 0 0,-15 10-19 0 0,-1 1 0 0 0,1-1 0 0 0,0 1 1 0 0,-1-1-1 0 0,1 1 0 0 0,-1-1 0 0 0,0 1 0 0 0,1-1 0 0 0,-1 0 1 0 0,1 1-1 0 0,-1-1 0 0 0,0 0 0 0 0,1 1 0 0 0,-1-1 1 0 0,0 0-1 0 0,0 1 0 0 0,0-1 0 0 0,0 0 0 0 0,1 0 0 0 0,-1 1 1 0 0,0-1-1 0 0,0 0 0 0 0,0 0 0 0 0,-1 1 0 0 0,1-1 0 0 0,0 0 1 0 0,0 1-1 0 0,0-1 0 0 0,0 0 0 0 0,-1 0 0 0 0,1 1 1 0 0,0-1-1 0 0,-1 0 0 0 0,1 1 0 0 0,0-1 0 0 0,-1 1 0 0 0,0-2 1 0 0,-21-18 47 0 0,18 18-54 0 0,-3-3 18 0 0,0 1 1 0 0,0 0 0 0 0,0 1 0 0 0,-1-1 0 0 0,1 1 0 0 0,-1 1 0 0 0,0 0 0 0 0,0 0 0 0 0,0 0 0 0 0,-9 0 0 0 0,-20-5 30 0 0,-190-35 51 0 0,-19-5 199 0 0,193 36-267 0 0,26 5-21 0 0,-36-11 0 0 0,62 17-4 0 0,0 0 1 0 0,0-1-1 0 0,-1 1 0 0 0,1-1 0 0 0,0 1 0 0 0,0-1 0 0 0,0 1 0 0 0,0-1 1 0 0,0 0-1 0 0,0 0 0 0 0,0 0 0 0 0,0 0 0 0 0,0 1 0 0 0,0-1 1 0 0,0 0-1 0 0,1 0 0 0 0,-1-1 0 0 0,-1 0 0 0 0,2 0 35 0 0,9-1-34 0 0,49-13 8 0 0,1 2 0 0 0,65-6 0 0 0,-30 5-12 0 0,208-28-12 0 0,31-6 56 0 0,-332 49-44 0 0,6-1 8 0 0,0 0 1 0 0,0 0 0 0 0,0-1 0 0 0,-1 1 0 0 0,1-2 0 0 0,-1 1 0 0 0,1-1 0 0 0,-1 0 0 0 0,0 0-1 0 0,0 0 1 0 0,9-7 0 0 0,-15 9-8 0 0,0 1-1 0 0,0 0 1 0 0,1 0-1 0 0,-1 0 1 0 0,0 0-1 0 0,0 0 0 0 0,1 0 1 0 0,-1-1-1 0 0,0 1 1 0 0,0 0-1 0 0,0 0 1 0 0,0 0-1 0 0,1-1 1 0 0,-1 1-1 0 0,0 0 0 0 0,0 0 1 0 0,0-1-1 0 0,0 1 1 0 0,0 0-1 0 0,0 0 1 0 0,0 0-1 0 0,0-1 1 0 0,0 1-1 0 0,1 0 0 0 0,-1 0 1 0 0,0-1-1 0 0,0 1 1 0 0,0 0-1 0 0,0-1 1 0 0,-1 1-1 0 0,1 0 1 0 0,0 0-1 0 0,0-1 1 0 0,0 1-1 0 0,0 0 0 0 0,0 0 1 0 0,0 0-1 0 0,0-1 1 0 0,0 1-1 0 0,0 0 1 0 0,-1 0-1 0 0,1-1 1 0 0,0 1-1 0 0,0 0 0 0 0,0 0 1 0 0,0 0-1 0 0,-1 0 1 0 0,1-1-1 0 0,-5-2 8 0 0,1 1-1 0 0,-1-1 0 0 0,0 1 0 0 0,1 0 0 0 0,-1 0 1 0 0,0 0-1 0 0,-1 1 0 0 0,-7-2 0 0 0,-50-5 98 0 0,51 7-92 0 0,-276-12 112 0 0,205 12-67 0 0,-274 0 201 0 0,194 1-292 0 0,138 1 12 0 0,47 0-2 0 0,55 1-74 0 0,7-2 16 0 0,148-4-84 0 0,-165-1 151 0 0,139-7-23 0 0,442 12-57 0 0,-629 3 157 0 0,-19-3-62 0 0,0 0 0 0 0,0-1 0 0 0,1 1 0 0 0,-1 0 0 0 0,0 0 0 0 0,0 0 0 0 0,0 0 0 0 0,1 0 0 0 0,-1 0 0 0 0,0 0 0 0 0,0 0 0 0 0,0 0 0 0 0,1 0 0 0 0,-1 0 0 0 0,0 1 0 0 0,0-1 0 0 0,0 0 0 0 0,0 0-1 0 0,1 0 1 0 0,-1 0 0 0 0,0 0 0 0 0,0 0 0 0 0,0 0 0 0 0,1 0 0 0 0,-1 1 0 0 0,0-1 0 0 0,0 0 0 0 0,0 0 0 0 0,0 0 0 0 0,0 0 0 0 0,0 1 0 0 0,1-1 0 0 0,-1 0 0 0 0,0 0 0 0 0,0 0 0 0 0,0 0 0 0 0,0 1 0 0 0,0-1 0 0 0,0 0 0 0 0,0 0 0 0 0,0 0 0 0 0,0 1 0 0 0,0-1 0 0 0,0 0 0 0 0,0 0 0 0 0,0 0 0 0 0,0 1 0 0 0,0-1 0 0 0,0 0 0 0 0,0 0 0 0 0,0 0 0 0 0,0 1 0 0 0,0-1 0 0 0,0 0 0 0 0,0 0 0 0 0,-1 0 0 0 0,1 1 0 0 0,0-1 0 0 0,0 0 0 0 0,0 0 0 0 0,-7 3 18 0 0,1-1 1 0 0,-1 0 0 0 0,1 0-1 0 0,-1-1 1 0 0,0 0-1 0 0,-8 1 1 0 0,-3 0 18 0 0,-417 55 400 0 0,41-7-185 0 0,347-43-203 0 0,1-1-93 0 0,0 2 1 0 0,-81 24-1 0 0,107-19 10 0 0,8-4-31 0 0,29-1 51 0 0,1-1 0 0 0,0-1 0 0 0,0-1-1 0 0,35 7 1 0 0,80 1 18 0 0,-56-7-22 0 0,-28-1 7 0 0,162 22 44 0 0,-204-26-49 0 0,1 1 1 0 0,-1-1 0 0 0,0 1 0 0 0,0 1 0 0 0,-1-1-1 0 0,1 1 1 0 0,-1 1 0 0 0,10 5 0 0 0,-16-9 13 0 0,1 0 2 0 0,-1 0-1 0 0,0 0 0 0 0,0 1 0 0 0,1-1 0 0 0,-1 0 0 0 0,0 0 1 0 0,0 0-1 0 0,0 0 0 0 0,0 0 0 0 0,1 0 0 0 0,-1 1 0 0 0,0-1 1 0 0,0 0-1 0 0,0 0 0 0 0,0 0 0 0 0,0 1 0 0 0,1-1 0 0 0,-1 0 1 0 0,0 0-1 0 0,0 0 0 0 0,0 1 0 0 0,0-1 0 0 0,0 0 0 0 0,0 0 1 0 0,0 0-1 0 0,0 1 0 0 0,0-1 0 0 0,0 0 0 0 0,0 0 0 0 0,0 1 1 0 0,0-1-1 0 0,0 0 0 0 0,0 0 0 0 0,0 0 0 0 0,0 1 0 0 0,0-1 1 0 0,0 0-1 0 0,0 0 0 0 0,0 1 0 0 0,-1-1 0 0 0,1 0 0 0 0,0 0 1 0 0,0 0-1 0 0,0 0 0 0 0,0 1 0 0 0,0-1 0 0 0,-1 0 0 0 0,1 0 1 0 0,-5 6 2 0 0,-1-1-1 0 0,0 0 1 0 0,0 0 0 0 0,0-1 0 0 0,-1 0 0 0 0,1 0 0 0 0,-1-1 0 0 0,-13 6 0 0 0,-69 21 51 0 0,75-25-46 0 0,-314 83 36 0 0,-145 50-203 0 0,462-134 109 0 0,1 0-1 0 0,0 0 1 0 0,-1 1-1 0 0,2 1 1 0 0,-1 0-1 0 0,-9 7 1 0 0,19-13 46 0 0,0 0 1 0 0,0 0 0 0 0,0 0 0 0 0,-1 0 0 0 0,1 0 0 0 0,0 0 0 0 0,0 0-1 0 0,0 0 1 0 0,0 0 0 0 0,0 0 0 0 0,0 0 0 0 0,0 1 0 0 0,0-1 0 0 0,0 0-1 0 0,0 0 1 0 0,0 0 0 0 0,0 0 0 0 0,0 0 0 0 0,0 0 0 0 0,0 0 0 0 0,0 0-1 0 0,0 0 1 0 0,0 0 0 0 0,-1 0 0 0 0,1 1 0 0 0,0-1 0 0 0,0 0 0 0 0,0 0-1 0 0,0 0 1 0 0,0 0 0 0 0,0 0 0 0 0,0 0 0 0 0,1 0 0 0 0,-1 0 0 0 0,0 0-1 0 0,0 1 1 0 0,0-1 0 0 0,0 0 0 0 0,0 0 0 0 0,0 0 0 0 0,0 0 0 0 0,0 0-1 0 0,0 0 1 0 0,0 0 0 0 0,0 0 0 0 0,0 0 0 0 0,0 0 0 0 0,0 0 0 0 0,0 0-1 0 0,0 0 1 0 0,0 1 0 0 0,0-1 0 0 0,1 0 0 0 0,-1 0 0 0 0,0 0 0 0 0,0 0-1 0 0,0 0 1 0 0,0 0 0 0 0,0 0 0 0 0,0 0 0 0 0,0 0 0 0 0,0 0 0 0 0,0 0-1 0 0,0 0 1 0 0,1 0 0 0 0,-1 0 0 0 0,7 3-45 0 0,1 0-1 0 0,0 0 1 0 0,0-1-1 0 0,0 0 1 0 0,1 0 0 0 0,-1-1-1 0 0,0 0 1 0 0,1-1-1 0 0,13 0 1 0 0,-7 1-22 0 0,104-1-228 0 0,140-17-1 0 0,153-7-53 0 0,-204 16 647 0 0,-190 10-17 0 0,-18-2-273 0 0,0 0-1 0 0,0 1 1 0 0,0-1 0 0 0,0 0-1 0 0,0 0 1 0 0,0 1 0 0 0,0-1 0 0 0,0 0-1 0 0,0 0 1 0 0,-1 1 0 0 0,1-1-1 0 0,0 0 1 0 0,0 0 0 0 0,0 0-1 0 0,0 1 1 0 0,-1-1 0 0 0,1 0 0 0 0,0 0-1 0 0,0 0 1 0 0,0 0 0 0 0,-1 1-1 0 0,1-1 1 0 0,0 0 0 0 0,0 0-1 0 0,-1 0 1 0 0,1 0 0 0 0,0 0-1 0 0,0 0 1 0 0,-1 0 0 0 0,1 0 0 0 0,0 0-1 0 0,0 0 1 0 0,-1 0 0 0 0,1 0-1 0 0,0 0 1 0 0,-1 0 0 0 0,1 0-1 0 0,0 0 1 0 0,0 0 0 0 0,-1 0 0 0 0,-336 50 867 0 0,213-36-674 0 0,-50 7 68 0 0,-335 44-98 0 0,496-64-342 0 0,26-3-112 0 0,1 2 193 0 0,37-6-183 0 0,652-110-1016 0 0,-461 76 1460 0 0,-550 92 957 0 0,-232 32-173 0 0,513-79-966 0 0,9-1-54 0 0,14-4-58 0 0,667-137-1981 0 0,-55 17 987 0 0,-597 118 1102 0 0,35-8-88 0 0,-43 9 95 0 0,0 0 1 0 0,1 0-1 0 0,-1 0 1 0 0,0-1 0 0 0,0 1-1 0 0,0-1 1 0 0,0 0-1 0 0,0 0 1 0 0,-1 0-1 0 0,5-4 1 0 0,-6 5 9 0 0,0 0 1 0 0,-1 1 0 0 0,1 0 0 0 0,-1-1 0 0 0,0 1 0 0 0,0-1 0 0 0,1 1 0 0 0,-1 0 1 0 0,0-1-1 0 0,1 1 0 0 0,-1-1 0 0 0,0 1 0 0 0,0-1 0 0 0,0 1 0 0 0,0-1 0 0 0,0 1 0 0 0,1-1 1 0 0,-1 1-1 0 0,0-1 0 0 0,0 1 0 0 0,0-1 0 0 0,0 1 0 0 0,0-1 0 0 0,0 1 0 0 0,-1-1 0 0 0,-5-4-18 0 0,-26-13-130 0 0,0 2-1 0 0,-1 2 1 0 0,-50-15-1 0 0,-58-26-2430 0 0,97 32 477 0 0,-46-32-1 0 0,49 26 641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6T23:54:0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125 256 1164 0 0,'0'0'4318'0'0,"-3"-9"-1857"0"0,8-6-1311 0 0,0 4-395 0 0,-3 31-769 0 0,-8 83-170 0 0,6-102 138 0 0,1 1 142 0 0,0-1-151 0 0,3-8 36 0 0,10-21 76 0 0,-7 15-65 0 0,-1 1 1 0 0,0-1-1 0 0,-1 0 0 0 0,5-21 0 0 0,-2 12 70 0 0,-8 22-63 0 0,0 0-1 0 0,0 0 1 0 0,0-1-1 0 0,0 1 1 0 0,0 0 0 0 0,0 0-1 0 0,0 0 1 0 0,0 0-1 0 0,0 0 1 0 0,0 0-1 0 0,1 0 1 0 0,-1 0 0 0 0,0 0-1 0 0,0 0 1 0 0,0 0-1 0 0,0 0 1 0 0,0 0-1 0 0,0 0 1 0 0,0 0 0 0 0,0 0-1 0 0,0 0 1 0 0,0 0-1 0 0,0 0 1 0 0,1 0 0 0 0,-1 0-1 0 0,0 0 1 0 0,0 0-1 0 0,0 0 1 0 0,0 0-1 0 0,0 0 1 0 0,0 0 0 0 0,0 0-1 0 0,0 0 1 0 0,0 0-1 0 0,0 0 1 0 0,0 0-1 0 0,0 0 1 0 0,1 0 0 0 0,-1 0-1 0 0,0 0 1 0 0,0 0-1 0 0,0 0 1 0 0,0 0-1 0 0,0 1 1 0 0,0-1 0 0 0,0 0-1 0 0,0 0 1 0 0,0 0-1 0 0,0 0 1 0 0,0 0 0 0 0,0 0-1 0 0,0 0 1 0 0,0 0-1 0 0,0 0 1 0 0,0 0-1 0 0,0 0 1 0 0,0 0 0 0 0,0 1-1 0 0,0-1 1 0 0,0 0-1 0 0,0 0 1 0 0,2 14 36 0 0,-2 63 237 0 0,0-76-276 0 0,3-25 81 0 0,0-33 1 0 0,-3 57-94 0 0,-1-4 54 0 0,0 2 34 0 0,-3 8-72 0 0,-6 13 58 0 0,7-12 80 0 0,-1 0 0 0 0,0 0 0 0 0,0 0 0 0 0,-8 8 0 0 0,12-15-112 0 0,0 0 0 0 0,-1 1 0 0 0,1-1 0 0 0,-1-1 0 0 0,1 1 0 0 0,-1 0 0 0 0,1 0 0 0 0,-1 0 1 0 0,1 0-1 0 0,-1 0 0 0 0,1 0 0 0 0,0 0 0 0 0,-1-1 0 0 0,1 1 0 0 0,-1 0 0 0 0,1 0 0 0 0,0 0 0 0 0,-1-1 0 0 0,1 1 1 0 0,0 0-1 0 0,-1-1 0 0 0,1 1 0 0 0,0 0 0 0 0,-1-1 0 0 0,1 1 0 0 0,0 0 0 0 0,0-1 0 0 0,-1 1 0 0 0,1-1 1 0 0,0 1-1 0 0,0 0 0 0 0,0-1 0 0 0,0 1 0 0 0,0-1 0 0 0,0 1 0 0 0,-1-2 0 0 0,-7-17 48 0 0,8 18-55 0 0,-5-12 14 0 0,-1-4-22 0 0,0 1 0 0 0,0 0 0 0 0,-2 0 0 0 0,0 0 0 0 0,-1 1 0 0 0,-15-20 0 0 0,24 35-10 0 0,-1 0-1 0 0,1 0 1 0 0,0-1-1 0 0,0 1 0 0 0,-1 0 1 0 0,1 0-1 0 0,0 0 1 0 0,-1 0-1 0 0,1 0 0 0 0,0 0 1 0 0,0 0-1 0 0,-1 0 1 0 0,1 0-1 0 0,0 0 0 0 0,-1 0 1 0 0,1 0-1 0 0,0 0 1 0 0,-1 0-1 0 0,1 0 0 0 0,0 0 1 0 0,0 0-1 0 0,-1 0 0 0 0,1 0 1 0 0,0 0-1 0 0,-1 1 1 0 0,1-1-1 0 0,0 0 0 0 0,0 0 1 0 0,-1 0-1 0 0,1 0 1 0 0,0 1-1 0 0,0-1 0 0 0,-1 0 1 0 0,-12 14 4 0 0,-7 16-40 0 0,18-24-316 0 0,4-7 163 0 0,11-15 132 0 0,18-29 29 0 0,-28 40-9 0 0,2-3-6 0 0,0 1 1 0 0,1 0-1 0 0,8-9 1 0 0,-12 14 10 0 0,1 0 0 0 0,-1 0 1 0 0,1 0-1 0 0,0 0 0 0 0,0 1 1 0 0,0-1-1 0 0,0 1 0 0 0,0-1 1 0 0,0 1-1 0 0,0 0 0 0 0,0 1 1 0 0,6-2-1 0 0,21-8-201 0 0,-29 10 238 0 0,0-1 0 0 0,0 1 0 0 0,0 0 0 0 0,0-1 0 0 0,0 1 1 0 0,0-1-1 0 0,0 1 0 0 0,0-1 0 0 0,0 0 0 0 0,0 1 0 0 0,-1-1 0 0 0,1 0 1 0 0,0 1-1 0 0,0-1 0 0 0,-1 0 0 0 0,1 0 0 0 0,0 0 0 0 0,-1 0 0 0 0,1 0 1 0 0,-1 0-1 0 0,1 0 0 0 0,-1 0 0 0 0,0 0 0 0 0,1-1 0 0 0,0-1-74 0 0,3 6-146 0 0,3 5-78 0 0,-5-5 317 0 0,-2 1-1 0 0,1 0 1 0 0,0 0 0 0 0,-1 0-1 0 0,0 0 1 0 0,0 0-1 0 0,0 0 1 0 0,0 0-1 0 0,-1 4 1 0 0,0 8 45 0 0,-7 39-200 0 0,0-15 144 0 0,6-33-3 0 0,0 0 1 0 0,1 0-1 0 0,-2 14 0 0 0,-1-2 8 0 0,8-31 83 0 0,9-26-144 0 0,12-52 0 0 0,-13 57 281 0 0,-11 32-235 0 0,-1 0 0 0 0,0 0 0 0 0,0 0 0 0 0,0 0 0 0 0,0 1 0 0 0,0-1 0 0 0,0 0 0 0 0,0 0 0 0 0,0 0 0 0 0,-1 0 0 0 0,1 1 0 0 0,0-1 0 0 0,0 0 0 0 0,-1 0 0 0 0,1 0 0 0 0,0 1 0 0 0,-1-1 0 0 0,1 0 0 0 0,-1 0 0 0 0,1 1 1 0 0,-1-1-1 0 0,1 0 0 0 0,-1 1 0 0 0,0-1 0 0 0,1 1 0 0 0,-2-2 0 0 0,-61 2 92 0 0,42 9-78 0 0,20-9-52 0 0,-29 0-17 0 0,27-1 53 0 0,-1 2-1 0 0,0-1 1 0 0,1 0-1 0 0,-1 1 1 0 0,0-1-1 0 0,1 1 1 0 0,-1 0-1 0 0,0 0 1 0 0,1 1-1 0 0,0-1 1 0 0,-1 1-1 0 0,1 0 1 0 0,0-1 0 0 0,0 1-1 0 0,0 1 1 0 0,0-1-1 0 0,0 0 1 0 0,0 1-1 0 0,0 0 1 0 0,1-1-1 0 0,0 1 1 0 0,-1 0-1 0 0,1 0 1 0 0,0 1-1 0 0,-2 3 1 0 0,3-3-19 0 0,0-1-1 0 0,0 0 1 0 0,0 1 0 0 0,1-1-1 0 0,-1 0 1 0 0,1 1 0 0 0,0-1-1 0 0,0 1 1 0 0,0-1 0 0 0,1 1 0 0 0,-1-1-1 0 0,1 0 1 0 0,-1 1 0 0 0,1-1-1 0 0,0 0 1 0 0,1 0 0 0 0,-1 1-1 0 0,3 3 1 0 0,-3-6 5 0 0,0 1 1 0 0,0 0-1 0 0,0-1 0 0 0,0 1 1 0 0,1-1-1 0 0,-1 1 0 0 0,0-1 0 0 0,1 0 1 0 0,0 0-1 0 0,-1 1 0 0 0,1-1 1 0 0,0 0-1 0 0,-1-1 0 0 0,1 1 1 0 0,0 0-1 0 0,0 0 0 0 0,0-1 0 0 0,0 1 1 0 0,0-1-1 0 0,0 1 0 0 0,0-1 1 0 0,-1 0-1 0 0,1 0 0 0 0,0 0 1 0 0,0 0-1 0 0,0 0 0 0 0,0-1 0 0 0,0 1 1 0 0,0 0-1 0 0,0-1 0 0 0,3-1 1 0 0,2 0 11 0 0,-1-1 0 0 0,1 0 1 0 0,-1-1-1 0 0,0 1 0 0 0,0-1 0 0 0,0-1 1 0 0,-1 1-1 0 0,0-1 0 0 0,1 0 1 0 0,-2 0-1 0 0,1 0 0 0 0,0-1 1 0 0,-1 0-1 0 0,0 1 0 0 0,-1-2 0 0 0,1 1 1 0 0,-1 0-1 0 0,0-1 0 0 0,-1 1 1 0 0,1-1-1 0 0,0-8 0 0 0,-2 15 0 0 0,-1-1 2 0 0,0 1 0 0 0,0 0 0 0 0,0-1 0 0 0,1 1 0 0 0,-1 0 0 0 0,0 0 0 0 0,0-1 0 0 0,0 1-1 0 0,0 0 1 0 0,0-1 0 0 0,1 1 0 0 0,-1 0 0 0 0,0-1 0 0 0,0 1 0 0 0,0 0 0 0 0,0-1 0 0 0,0 1 0 0 0,0 0-1 0 0,0-1 1 0 0,0 1 0 0 0,0 0 0 0 0,0-1 0 0 0,-1 1 0 0 0,1 0 0 0 0,0-1 0 0 0,0 1 0 0 0,0 0 0 0 0,0-1 0 0 0,0 1-1 0 0,-1 0 1 0 0,1-1 0 0 0,0 1 0 0 0,0 0 0 0 0,-7-16 45 0 0,6 15-66 0 0,0-1 36 0 0,-1 0 0 0 0,1-1 1 0 0,-1 2-1 0 0,0-1 0 0 0,1 0 1 0 0,-1 0-1 0 0,0 0 0 0 0,0 1 0 0 0,-1-1 1 0 0,1 1-1 0 0,0 0 0 0 0,0-1 0 0 0,-1 1 1 0 0,1 0-1 0 0,0 0 0 0 0,-1 1 0 0 0,1-1 1 0 0,-1 0-1 0 0,0 1 0 0 0,1 0 0 0 0,-1-1 1 0 0,1 1-1 0 0,-1 0 0 0 0,1 0 0 0 0,-1 1 1 0 0,0-1-1 0 0,1 0 0 0 0,-4 2 0 0 0,0 0-14 0 0,0 0 0 0 0,0 1 0 0 0,0 0 0 0 0,0 0 0 0 0,0 1 0 0 0,1-1 0 0 0,0 1 0 0 0,-1 0 0 0 0,-7 9 0 0 0,-10 17-88 0 0,23-29 82 0 0,-1 0 1 0 0,0 0 0 0 0,1-1-1 0 0,-1 1 1 0 0,1 0 0 0 0,-1 0-1 0 0,1 0 1 0 0,-1 0 0 0 0,1 0-1 0 0,0 1 1 0 0,-1-1 0 0 0,1 0-1 0 0,0 0 1 0 0,0 0 0 0 0,0 0 0 0 0,0 0-1 0 0,0 0 1 0 0,0 0 0 0 0,0 0-1 0 0,0 0 1 0 0,1 0 0 0 0,-1 0-1 0 0,0 1 1 0 0,1-1 0 0 0,-1 0-1 0 0,0 0 1 0 0,1 0 0 0 0,0-1-1 0 0,-1 1 1 0 0,1 0 0 0 0,-1 0-1 0 0,1 0 1 0 0,0 0 0 0 0,0 0-1 0 0,-1-1 1 0 0,1 1 0 0 0,0 0-1 0 0,0-1 1 0 0,0 1 0 0 0,0 0 0 0 0,0-1-1 0 0,0 0 1 0 0,0 1 0 0 0,0-1-1 0 0,0 1 1 0 0,0-1 0 0 0,0 0-1 0 0,0 0 1 0 0,0 0 0 0 0,2 1-1 0 0,1 0 12 0 0,0-1 0 0 0,1 1 0 0 0,-1-1 0 0 0,0 1 0 0 0,1-1 0 0 0,-1 0 0 0 0,0-1 0 0 0,1 1 0 0 0,-1-1-1 0 0,1 0 1 0 0,5-2 0 0 0,-7 2-1 0 0,0-1-1 0 0,-1 1 0 0 0,1-1 0 0 0,-1 1 1 0 0,1-1-1 0 0,-1 0 0 0 0,0 0 0 0 0,1 0 1 0 0,-1 0-1 0 0,0 0 0 0 0,0-1 1 0 0,-1 1-1 0 0,1-1 0 0 0,0 1 0 0 0,-1-1 1 0 0,1 0-1 0 0,-1 1 0 0 0,0-1 0 0 0,0 0 1 0 0,1-3-1 0 0,-2 6 3 0 0,-11-16 119 0 0,10 15-132 0 0,-1 0 1 0 0,0 1-1 0 0,0-1 1 0 0,0 1 0 0 0,0-1-1 0 0,0 1 1 0 0,0 0-1 0 0,0 0 1 0 0,0 0-1 0 0,0 0 1 0 0,0 0 0 0 0,0 0-1 0 0,0 0 1 0 0,0 1-1 0 0,0-1 1 0 0,0 1 0 0 0,0-1-1 0 0,0 1 1 0 0,0 0-1 0 0,-2 1 1 0 0,-37 21 17 0 0,37-20-23 0 0,0 0 0 0 0,0 0 0 0 0,1 1 0 0 0,-1-1 0 0 0,1 1 0 0 0,0 0 0 0 0,0 0 0 0 0,0 1 0 0 0,1-1 0 0 0,0 0 0 0 0,-1 1 0 0 0,2-1 0 0 0,-1 1 0 0 0,-1 5 0 0 0,0 2 0 0 0,1 1-1 0 0,0-1 0 0 0,1 1 1 0 0,0 17-1 0 0,1-28 15 0 0,1 0 0 0 0,0 1 0 0 0,-1-1 1 0 0,1 0-1 0 0,0 1 0 0 0,0-1 0 0 0,1 0 0 0 0,-1 0 0 0 0,0 0 1 0 0,1 0-1 0 0,-1 0 0 0 0,1 0 0 0 0,0 0 0 0 0,-1 0 0 0 0,1 0 0 0 0,0-1 1 0 0,0 1-1 0 0,0-1 0 0 0,0 0 0 0 0,0 1 0 0 0,1-1 0 0 0,-1 0 1 0 0,0 0-1 0 0,1-1 0 0 0,3 2 0 0 0,-1-2-7 0 0,-1 0 0 0 0,1-1 0 0 0,-1 1 0 0 0,1-1 1 0 0,-1 0-1 0 0,1 0 0 0 0,-1-1 0 0 0,0 1 0 0 0,0-1 0 0 0,0 0 0 0 0,0 0 0 0 0,0-1 1 0 0,0 1-1 0 0,0-1 0 0 0,-1 0 0 0 0,1 0 0 0 0,-1 0 0 0 0,0 0 0 0 0,0 0 0 0 0,0-1 0 0 0,3-4 1 0 0,-2 2 7 0 0,1 0 0 0 0,-1-1 0 0 0,-1 1 1 0 0,1-1-1 0 0,-1 0 0 0 0,0 0 1 0 0,-1 0-1 0 0,0-1 0 0 0,0 1 0 0 0,0 0 1 0 0,0-16-1 0 0,-2 23-22 0 0,0-17 106 0 0,-1 10-66 0 0,3 14-171 0 0,8 24 325 0 0,-5-14-189 0 0,0 0 0 0 0,4 32 0 0 0,-9-42 140 0 0,-1-8-38 0 0,-5-18-13 0 0,-6-33-277 0 0,10 33 269 0 0,2 15-19 0 0,0-1 1 0 0,-1 1-1 0 0,1-1 0 0 0,-1 1 0 0 0,0 0 0 0 0,-3-8 0 0 0,-8 33-166 0 0,-31 76 20 0 0,5-9-114 0 0,19-52-1276 0 0,-10 17-5490 0 0,25-45 5534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12.70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730 181 904 0 0,'14'-7'148'0'0,"6"-3"173"0"0,1 0-1 0 0,0 1 1 0 0,24-6-1 0 0,74-19 1166 0 0,-18 3 208 0 0,196-32 0 0 0,-249 62-563 0 0,-44 4-903 0 0,-3-3-201 0 0,0 1 1 0 0,0 0 0 0 0,-1 0 0 0 0,1 0-1 0 0,-1 0 1 0 0,1 0 0 0 0,-1 0-1 0 0,1 0 1 0 0,-1 0 0 0 0,1 0-1 0 0,-1 0 1 0 0,0 0 0 0 0,1 0-1 0 0,-1 0 1 0 0,0 0 0 0 0,0 0 0 0 0,0 0-1 0 0,0 0 1 0 0,0 0 0 0 0,0 1-1 0 0,0-1 1 0 0,-1 1 0 0 0,0 1 19 0 0,0 0 1 0 0,-1-1 0 0 0,1 1 0 0 0,-1-1 0 0 0,0 1-1 0 0,0-1 1 0 0,0 0 0 0 0,0 1 0 0 0,-3 2 0 0 0,-20 16 166 0 0,0 0 0 0 0,-1-2 0 0 0,-2-1 0 0 0,-35 18 0 0 0,-124 50 436 0 0,70-35-293 0 0,96-42-298 0 0,-27 15 220 0 0,48-24-276 0 0,-2 2 10 0 0,7 0-8 0 0,36-3-1 0 0,-1-1-1 0 0,53-10 0 0 0,123-18 13 0 0,332-5 0 0 0,-487 38-1 0 0,-57-2-11 0 0,0-1 1 0 0,0 1-1 0 0,0 0 0 0 0,0 1 0 0 0,0-1 1 0 0,0 0-1 0 0,-1 1 0 0 0,1 0 0 0 0,-1 0 1 0 0,6 4-1 0 0,-8-6-3 0 0,-1 1 1 0 0,1-1-1 0 0,-1 0 1 0 0,0 1 0 0 0,1-1-1 0 0,-1 1 1 0 0,0-1-1 0 0,1 0 1 0 0,-1 1-1 0 0,0-1 1 0 0,0 1-1 0 0,1-1 1 0 0,-1 1-1 0 0,0-1 1 0 0,0 1 0 0 0,0-1-1 0 0,0 1 1 0 0,0-1-1 0 0,0 1 1 0 0,0-1-1 0 0,0 1 1 0 0,0-1-1 0 0,0 1 1 0 0,0-1-1 0 0,0 1 1 0 0,0-1-1 0 0,0 0 1 0 0,0 1 0 0 0,0-1-1 0 0,0 1 1 0 0,-1-1-1 0 0,1 1 1 0 0,0-1-1 0 0,-1 1 1 0 0,-12 13 14 0 0,10-12-10 0 0,-21 15 26 0 0,0-1 0 0 0,-1-1 0 0 0,-1-2 0 0 0,-43 18 0 0 0,57-26-21 0 0,-334 120 303 0 0,-8-29 28 0 0,184-50-211 0 0,413-105-381 0 0,3 10-1 0 0,304-19 1 0 0,-446 67 243 0 0,-93 1 18 0 0,1 1-1 0 0,0 1 1 0 0,-1 0 0 0 0,1 0 0 0 0,18 7-1 0 0,-29-9-5 0 0,0 1-1 0 0,-1-1 1 0 0,1 0-1 0 0,0 1 0 0 0,0-1 1 0 0,-1 0-1 0 0,1 1 0 0 0,0-1 1 0 0,-1 1-1 0 0,1-1 0 0 0,-1 1 1 0 0,1-1-1 0 0,-1 1 0 0 0,1 0 1 0 0,-1-1-1 0 0,1 1 0 0 0,-1-1 1 0 0,1 1-1 0 0,-1 0 0 0 0,0 0 1 0 0,1-1-1 0 0,-1 1 1 0 0,0 0-1 0 0,0 0 0 0 0,1-1 1 0 0,-1 1-1 0 0,0 0 0 0 0,0 0 1 0 0,0-1-1 0 0,0 1 0 0 0,0 0 1 0 0,0 1-1 0 0,-12 18 124 0 0,10-17-109 0 0,-9 9 56 0 0,0 0 0 0 0,-1 0 0 0 0,0-1-1 0 0,-1 0 1 0 0,-26 16 0 0 0,-79 38 241 0 0,109-60-292 0 0,-679 308 932 0 0,440-206-535 0 0,-368 151 401 0 0,597-251-810 0 0,-2 1 13 0 0,1 0 0 0 0,0 1-1 0 0,0 1 1 0 0,-27 19-1 0 0,46-28 16 0 0,6-1-23 0 0,9-2-11 0 0,196-49-203 0 0,582-116-174 0 0,-586 146 415 0 0,-201 21-24 0 0,0-1 1 0 0,0 2-1 0 0,0-1 0 0 0,0 0 1 0 0,0 1-1 0 0,0 0 0 0 0,0 0 1 0 0,-1 0-1 0 0,1 1 1 0 0,0 0-1 0 0,-1 0 0 0 0,1 0 1 0 0,5 4-1 0 0,-9-6-14 0 0,0 1 0 0 0,-1-1-1 0 0,1 1 1 0 0,0-1 0 0 0,0 1 0 0 0,-1-1 0 0 0,1 1-1 0 0,0 0 1 0 0,-1-1 0 0 0,1 1 0 0 0,0 0 0 0 0,-1 0-1 0 0,1-1 1 0 0,-1 1 0 0 0,0 0 0 0 0,1 0 0 0 0,-1 0-1 0 0,0 0 1 0 0,1-1 0 0 0,-1 1 0 0 0,0 0-1 0 0,0 0 1 0 0,0 0 0 0 0,0 0 0 0 0,0 0 0 0 0,0 1-1 0 0,-8 20 117 0 0,7-21-116 0 0,-6 10 36 0 0,0-1 0 0 0,-1 0 0 0 0,0 0 0 0 0,0-1-1 0 0,-1 0 1 0 0,-1-1 0 0 0,-13 10 0 0 0,-81 49 247 0 0,96-62-257 0 0,-417 229 822 0 0,119-68-464 0 0,220-118-299 0 0,-30 16-457 0 0,-106 78-1 0 0,198-125 81 0 0,7-5-28 0 0,-22 19 0 0 0,35-28 167 0 0,1 0 1 0 0,0 0 0 0 0,0 1 0 0 0,0-1-1 0 0,0 1 1 0 0,0 0 0 0 0,1 0 0 0 0,0 0-1 0 0,0 0 1 0 0,0 0 0 0 0,-2 8 0 0 0,43 16-3058 0 0,-34-25 3014 0 0,0-1 1 0 0,0-1-1 0 0,1 1 0 0 0,9 1 0 0 0,134-1-5470 0 0,-94-2 4049 0 0,-3 0 294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16.3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10331 4390 1416 0 0,'0'-20'622'0'0,"0"20"-614"0"0,0 0 0 0 0,0 0 0 0 0,0 0-1 0 0,0 0 1 0 0,0 0 0 0 0,0 0 0 0 0,0-1-1 0 0,0 1 1 0 0,0 0 0 0 0,0 0 0 0 0,0 0 0 0 0,0 0-1 0 0,0 0 1 0 0,0 0 0 0 0,0-1 0 0 0,0 1-1 0 0,0 0 1 0 0,0 0 0 0 0,0 0 0 0 0,0 0 0 0 0,0 0-1 0 0,0 0 1 0 0,0-1 0 0 0,0 1 0 0 0,0 0-1 0 0,1 0 1 0 0,-1 0 16 0 0,0 0-17 0 0,0 0 1 0 0,0 0 0 0 0,0 0 0 0 0,0 0-1 0 0,0-1 1 0 0,1 1 0 0 0,-1 0 0 0 0,0 0 0 0 0,0 0-1 0 0,0 0 1 0 0,0 0 0 0 0,0 0 0 0 0,0 0-1 0 0,0 0 1 0 0,1 0 0 0 0,-1 0 0 0 0,0 0 0 0 0,0 0-1 0 0,0 0 1 0 0,0 0 0 0 0,0 0 0 0 0,0 0-1 0 0,1 0 1 0 0,-1 0 0 0 0,0 0 0 0 0,0 0 0 0 0,16 0 336 0 0,-16 1-339 0 0,0-1 0 0 0,0 0 0 0 0,0 0-1 0 0,0 0 1 0 0,1 0 0 0 0,-1 0 0 0 0,0 0 0 0 0,0 0-1 0 0,0 0 1 0 0,0 0 0 0 0,0 0 0 0 0,0 0-1 0 0,1 0 1 0 0,-1 0 0 0 0,0 0 0 0 0,0 0 0 0 0,0 0-1 0 0,0 0 1 0 0,0 0 0 0 0,0 0 0 0 0,1-1 0 0 0,-1 1-1 0 0,0 0 1 0 0,0 0 0 0 0,0 0 0 0 0,0 0-1 0 0,0 0 1 0 0,0 0 0 0 0,0 0 0 0 0,1 0 0 0 0,-1 0-1 0 0,0 0 1 0 0,0-1 0 0 0,0 1 0 0 0,0 0-1 0 0,0 0 1 0 0,0 0 0 0 0,0 0 0 0 0,0 0 0 0 0,0 0-1 0 0,0-1 1 0 0,0 1 0 0 0,0 0 0 0 0,0 0 0 0 0,0 0-1 0 0,0 0 1 0 0,0 0 0 0 0,0 0 0 0 0,0-1-1 0 0,0 1 1 0 0,0 0 0 0 0,0 0 0 0 0,0 0 0 0 0,0 0-1 0 0,0 0 1 0 0,0-1 0 0 0,0-1 27 0 0,1-1-1 0 0,-1 0 1 0 0,1 0 0 0 0,0 1-1 0 0,0-1 1 0 0,0 0 0 0 0,0 1 0 0 0,0-1-1 0 0,1 1 1 0 0,-1-1 0 0 0,1 1-1 0 0,0 0 1 0 0,1-3 0 0 0,33-31 707 0 0,-24 25-449 0 0,67-64 1664 0 0,-75 72-1742 0 0,-1 0 1 0 0,1 0-1 0 0,-1 0 0 0 0,0 0 1 0 0,0-1-1 0 0,0 1 1 0 0,0-1-1 0 0,-1 0 0 0 0,1 0 1 0 0,-1 0-1 0 0,0 0 0 0 0,2-8 425 0 0,-4 0-200 0 0,0 10-423 0 0,0 1 0 0 0,-1-1 1 0 0,1 1-1 0 0,-1 0 0 0 0,1-1 0 0 0,-1 1 1 0 0,0 0-1 0 0,0 0 0 0 0,0-1 1 0 0,1 1-1 0 0,-1 0 0 0 0,0 0 1 0 0,0 0-1 0 0,-1 0 0 0 0,0-1 1 0 0,-26-20 239 0 0,9 8-16 0 0,9 6-210 0 0,9 8-13 0 0,-1-1 0 0 0,1 0 0 0 0,-1 0 0 0 0,1 0 0 0 0,0 0 0 0 0,0 0-1 0 0,0 0 1 0 0,0-1 0 0 0,0 1 0 0 0,0 0 0 0 0,0-1 0 0 0,0 1 0 0 0,0 0 0 0 0,0-1 0 0 0,1 1 0 0 0,-1-1 0 0 0,0 1 0 0 0,1-1 0 0 0,0 0 0 0 0,-1 1 0 0 0,1-1 0 0 0,0 1-1 0 0,0-1 1 0 0,0-2 0 0 0,0-3-8 0 0,1 0-1 0 0,0 0 0 0 0,1 1 0 0 0,0-1 1 0 0,0 1-1 0 0,0-1 0 0 0,1 1 0 0 0,0-1 1 0 0,0 1-1 0 0,0 0 0 0 0,1 1 1 0 0,0-1-1 0 0,7-7 0 0 0,9-10 15 0 0,41-35-1 0 0,-35 34-70 0 0,-1 1 62 0 0,90-89 36 0 0,-93 88-77 0 0,-1-1-1 0 0,33-52 1 0 0,-50 71 42 0 0,-1 0-1 0 0,0 0 1 0 0,0 0 0 0 0,-1-1-1 0 0,0 1 1 0 0,0-1 0 0 0,0 1-1 0 0,-1-1 1 0 0,0 0 0 0 0,1-11-1 0 0,-3 15-8 0 0,1-1 0 0 0,-1 1 0 0 0,0 0 0 0 0,0 0 0 0 0,0-1 0 0 0,0 1 0 0 0,-1 0 0 0 0,1 0 0 0 0,-1 1 0 0 0,0-1 0 0 0,0 0 0 0 0,0 0 0 0 0,0 1 0 0 0,0-1 0 0 0,0 1 0 0 0,-5-4 0 0 0,0-1 8 0 0,-2-1-4 0 0,-1-1 0 0 0,1 1 0 0 0,-1 1 0 0 0,-1 0 0 0 0,1 1 0 0 0,-1-1 0 0 0,-20-6 0 0 0,-6-1-30 0 0,-40-8 0 0 0,59 17 17 0 0,-333-68 196 0 0,190 43-90 0 0,138 26-95 0 0,-573-131 605 0 0,553 119-568 0 0,41 15-46 0 0,0 0 0 0 0,0 0 0 0 0,0 0-1 0 0,0 0 1 0 0,0-1 0 0 0,0 1-1 0 0,0-1 1 0 0,0 0 0 0 0,0 1-1 0 0,1-1 1 0 0,-1 0 0 0 0,1 0-1 0 0,-1 0 1 0 0,1 0 0 0 0,-2-3-1 0 0,3 4 0 0 0,0 0-1 0 0,0 1 1 0 0,0-1-1 0 0,0 0 1 0 0,0 1-1 0 0,-1-1 1 0 0,1 1-1 0 0,0-1 1 0 0,1 0-1 0 0,-1 1 1 0 0,0-1-1 0 0,0 0 1 0 0,0 1-1 0 0,0-1 1 0 0,0 0-1 0 0,1 1 1 0 0,-1-1-1 0 0,0 1 1 0 0,1-1-1 0 0,-1 0 1 0 0,0 1-1 0 0,1-1 1 0 0,-1 1-1 0 0,2-2 1 0 0,-2 2-2 0 0,10-13-21 0 0,1 1 1 0 0,0 0-1 0 0,0 1 1 0 0,2 0-1 0 0,-1 1 1 0 0,15-9-1 0 0,95-55-261 0 0,-88 55 220 0 0,14-10-22 0 0,0-2 1 0 0,63-54-1 0 0,-104 79 97 0 0,-1 0 0 0 0,-1 1 0 0 0,1-2 0 0 0,-1 1 0 0 0,5-9 0 0 0,-8 13-3 0 0,-1 0 0 0 0,0 0 0 0 0,0-1 0 0 0,0 1 0 0 0,0 0 0 0 0,0-1 0 0 0,0 1 1 0 0,-1 0-1 0 0,1-1 0 0 0,-1 1 0 0 0,1-1 0 0 0,-1 1 0 0 0,0-1 0 0 0,0 1 0 0 0,0-1 0 0 0,-1 1 0 0 0,1-1 0 0 0,-1 1 1 0 0,1-1-1 0 0,-1 1 0 0 0,0 0 0 0 0,0-1 0 0 0,0 1 0 0 0,-2-4 0 0 0,-5-4 9 0 0,0 0-1 0 0,-1 0 1 0 0,0 1 0 0 0,-1 0-1 0 0,0 1 1 0 0,-1 0 0 0 0,0 0-1 0 0,0 1 1 0 0,-20-9 0 0 0,-121-47 186 0 0,146 60-192 0 0,-77-24 48 0 0,-87-18 0 0 0,-89-6 0 0 0,-588-100-98 0 0,827 148 5 0 0,-6-2-151 0 0,0 0 0 0 0,-48-18 0 0 0,73 23 181 0 0,1 0 0 0 0,-1 0 0 0 0,1 0 0 0 0,-1 0 0 0 0,1 0 0 0 0,-1 0 0 0 0,1 0 0 0 0,-1-1 1 0 0,1 1-1 0 0,0 0 0 0 0,-1 0 0 0 0,1-1 0 0 0,-1 1 0 0 0,1 0 0 0 0,0 0 0 0 0,-1-1 0 0 0,1 1 0 0 0,-1 0 0 0 0,1-1 0 0 0,0 1 0 0 0,0-1 0 0 0,-1 1 0 0 0,1 0 0 0 0,0-1 0 0 0,0 1 0 0 0,-1-1 0 0 0,1 1 1 0 0,0-1-1 0 0,0 1 0 0 0,0-1 0 0 0,0 1 0 0 0,0-1 0 0 0,0 1 0 0 0,0-1 0 0 0,0 1 0 0 0,0-1 0 0 0,0 1 0 0 0,0-1 0 0 0,0 1 0 0 0,0-1 0 0 0,0 1 0 0 0,0-1 0 0 0,0 1 0 0 0,0 0 0 0 0,1-1 0 0 0,-1 1 1 0 0,0-1-1 0 0,0 1 0 0 0,1-1 0 0 0,-1 1 0 0 0,0 0 0 0 0,1-1 0 0 0,0 0 0 0 0,23-15-257 0 0,-21 14 278 0 0,19-10-171 0 0,0 1-1 0 0,1 1 1 0 0,43-12 0 0 0,73-10-115 0 0,-110 26 212 0 0,50-10-42 0 0,182-40-201 0 0,-255 55 330 0 0,1-1 1 0 0,-1 0-1 0 0,1 0 0 0 0,-1 0 0 0 0,0-1 0 0 0,0 0 1 0 0,0 0-1 0 0,0-1 0 0 0,6-4 0 0 0,-12 8-25 0 0,0 0-1 0 0,0 0 1 0 0,0 0 0 0 0,0 0-1 0 0,0-1 1 0 0,0 1-1 0 0,0 0 1 0 0,1 0-1 0 0,-1 0 1 0 0,0 0 0 0 0,0 0-1 0 0,0 0 1 0 0,0 0-1 0 0,0-1 1 0 0,0 1-1 0 0,0 0 1 0 0,0 0 0 0 0,0 0-1 0 0,0 0 1 0 0,0 0-1 0 0,0-1 1 0 0,0 1-1 0 0,0 0 1 0 0,0 0 0 0 0,0 0-1 0 0,0 0 1 0 0,0 0-1 0 0,0-1 1 0 0,0 1-1 0 0,0 0 1 0 0,0 0 0 0 0,0 0-1 0 0,0 0 1 0 0,0 0-1 0 0,0 0 1 0 0,-1-1 0 0 0,1 1-1 0 0,0 0 1 0 0,0 0-1 0 0,0 0 1 0 0,0 0-1 0 0,0 0 1 0 0,0 0 0 0 0,0 0-1 0 0,0 0 1 0 0,-1 0-1 0 0,1-1 1 0 0,0 1-1 0 0,0 0 1 0 0,0 0 0 0 0,0 0-1 0 0,0 0 1 0 0,0 0-1 0 0,-1 0 1 0 0,1 0-1 0 0,0 0 1 0 0,0 0 0 0 0,-6-5 25 0 0,0 1 1 0 0,0-1 0 0 0,-1 1 0 0 0,0 0 0 0 0,1 1 0 0 0,-1-1 0 0 0,0 1 0 0 0,-1 1 0 0 0,1-1 0 0 0,0 1 0 0 0,-13-1 0 0 0,-18-3 81 0 0,-41 0 1 0 0,48 4-68 0 0,-724-15 879 0 0,579 17-804 0 0,-488-13 272 0 0,398 7-341 0 0,161 5-363 0 0,101 1 296 0 0,1 0 0 0 0,0 0 0 0 0,-1-1 0 0 0,1 0 0 0 0,0 1 0 0 0,0-1 0 0 0,-1 0 0 0 0,-4-3 0 0 0,8 4 18 0 0,-1 0-1 0 0,1 0 1 0 0,0-1-1 0 0,-1 1 1 0 0,1 0-1 0 0,-1 0 1 0 0,1-1-1 0 0,0 1 1 0 0,-1 0 0 0 0,1 0-1 0 0,0-1 1 0 0,-1 1-1 0 0,1 0 1 0 0,0-1-1 0 0,0 1 1 0 0,-1 0-1 0 0,1-1 1 0 0,0 1-1 0 0,0-1 1 0 0,0 1-1 0 0,-1 0 1 0 0,1-1 0 0 0,0 1-1 0 0,0-1 1 0 0,0 1-1 0 0,0-1 1 0 0,0 1-1 0 0,0-1 1 0 0,0 1-1 0 0,0 0 1 0 0,0-1-1 0 0,0 1 1 0 0,0-1 0 0 0,0 1-1 0 0,0-1 1 0 0,0 1-1 0 0,1 0 1 0 0,-1-1-1 0 0,0 1 1 0 0,0-1-1 0 0,0 1 1 0 0,1 0-1 0 0,-1-1 1 0 0,0 1-1 0 0,0 0 1 0 0,1-1 0 0 0,-1 1-1 0 0,0 0 1 0 0,1-1-1 0 0,-1 1 1 0 0,0 0-1 0 0,1 0 1 0 0,-1-1-1 0 0,1 1 1 0 0,-1 0-1 0 0,0 0 1 0 0,1 0 0 0 0,-1 0-1 0 0,1-1 1 0 0,-1 1-1 0 0,1 0 1 0 0,13-7-43 0 0,1 0 0 0 0,-1 2 0 0 0,1-1 0 0 0,0 2 0 0 0,17-3 1 0 0,84-12-97 0 0,-76 14 70 0 0,321-37-412 0 0,-181 23 409 0 0,-164 17 97 0 0,6 0 90 0 0,0-2-1 0 0,23-6 1 0 0,-70 7 52 0 0,-323-3 291 0 0,246 7-382 0 0,26 0-19 0 0,-101 14 0 0 0,-9 3 31 0 0,-167 5 114 0 0,-307 23-136 0 0,632-41-309 0 0,30-3 26 0 0,16-2 123 0 0,423-6-947 0 0,-256 8 864 0 0,46 0 14 0 0,63 14 15 0 0,78 25-20 0 0,-370-41 171 0 0,4 0 28 0 0,0 1-1 0 0,1 0 0 0 0,-1 0 0 0 0,0 1 0 0 0,1 0 0 0 0,-1 0 0 0 0,0 0 0 0 0,0 1 0 0 0,0 0 0 0 0,-1 0 0 0 0,11 8 1 0 0,-15-9 54 0 0,-7 3 3 0 0,-16 9 46 0 0,-1-1 1 0 0,0-1-1 0 0,-37 13 0 0 0,-86 25 234 0 0,123-43-317 0 0,-570 164 806 0 0,80-25-455 0 0,489-139-396 0 0,-46 16-51 0 0,64-21 35 0 0,0 1-1 0 0,0-1 0 0 0,0 1 0 0 0,0 1 0 0 0,1-1 1 0 0,-1 1-1 0 0,-8 8 0 0 0,14-12 12 0 0,0 0 0 0 0,0 0 0 0 0,0 1 0 0 0,0-1 0 0 0,0 0 0 0 0,0 0 0 0 0,0 0 0 0 0,0 0 0 0 0,0 0 0 0 0,-1 0 0 0 0,1 1 0 0 0,0-1 0 0 0,0 0 0 0 0,0 0 0 0 0,0 0 0 0 0,0 0 0 0 0,0 0 0 0 0,0 1 0 0 0,0-1 0 0 0,0 0 0 0 0,0 0 0 0 0,0 0 0 0 0,0 0 0 0 0,0 0 0 0 0,0 1 0 0 0,0-1 0 0 0,0 0 0 0 0,0 0 0 0 0,1 0 0 0 0,-1 0 0 0 0,0 0 0 0 0,0 0 0 0 0,0 1 0 0 0,0-1 0 0 0,0 0 0 0 0,0 0 0 0 0,0 0 0 0 0,0 0 0 0 0,0 0 0 0 0,1 0 0 0 0,-1 0 0 0 0,0 0 0 0 0,0 0 0 0 0,0 1 0 0 0,0-1 0 0 0,0 0 0 0 0,0 0 0 0 0,1 0 0 0 0,-1 0 0 0 0,0 0 0 0 0,0 0 0 0 0,0 0 0 0 0,0 0 0 0 0,0 0 0 0 0,1 0 0 0 0,-1 0 0 0 0,0 0 0 0 0,0 0 0 0 0,0 0 0 0 0,0 0 0 0 0,9 4-23 0 0,-1 0 0 0 0,1 0 1 0 0,0 0-1 0 0,0-1 0 0 0,0-1 0 0 0,0 1 1 0 0,0-2-1 0 0,1 1 0 0 0,9-1 1 0 0,93 1-85 0 0,-71-3 66 0 0,626 1-532 0 0,-425 8 459 0 0,-143-1 73 0 0,-94-7 39 0 0,34 2 54 0 0,0 1 0 0 0,74 17 0 0 0,-112-20-40 0 0,0 0 0 0 0,1 1 0 0 0,-1-1 0 0 0,0 1 0 0 0,1-1 0 0 0,-1 1 0 0 0,0-1 0 0 0,0 1 0 0 0,0 0 1 0 0,1 0-1 0 0,-1 0 0 0 0,0 0 0 0 0,1 1 0 0 0,-2-2-5 0 0,0 1 1 0 0,1-1-1 0 0,-1 0 0 0 0,0 1 0 0 0,0-1 1 0 0,0 1-1 0 0,0-1 0 0 0,0 0 1 0 0,0 1-1 0 0,0-1 0 0 0,0 1 1 0 0,0-1-1 0 0,0 1 0 0 0,0-1 0 0 0,0 0 1 0 0,0 1-1 0 0,0-1 0 0 0,0 1 1 0 0,0-1-1 0 0,-1 0 0 0 0,1 1 1 0 0,0-1-1 0 0,0 0 0 0 0,0 1 0 0 0,-1-1 1 0 0,1 0-1 0 0,0 1 0 0 0,-1 0 1 0 0,-2 1 20 0 0,0 1 1 0 0,-1 0 0 0 0,1-1 0 0 0,-1 1-1 0 0,1-1 1 0 0,-1 0 0 0 0,-4 1 0 0 0,-51 20 218 0 0,0-4 1 0 0,-93 19-1 0 0,82-21-45 0 0,-446 103 490 0 0,505-118-734 0 0,1 1 0 0 0,-1 0 0 0 0,1 1 0 0 0,-17 9 1 0 0,25-12-40 0 0,22 3-57 0 0,-5 0 106 0 0,24 0-52 0 0,1-2-1 0 0,44-3 1 0 0,-20 0 60 0 0,39-1-66 0 0,144 6-161 0 0,-79 14 103 0 0,-142-15 99 0 0,-12-3 58 0 0,-1 1 0 0 0,1 1 0 0 0,0 1 0 0 0,-1 0 0 0 0,1 0 0 0 0,13 7 0 0 0,-26-10 1 0 0,-1 0 1 0 0,1 0-1 0 0,0 0 1 0 0,-1 1-1 0 0,1-1 1 0 0,0 0-1 0 0,-1 1 0 0 0,1-1 1 0 0,-1 0-1 0 0,1 1 1 0 0,0-1-1 0 0,-1 1 1 0 0,1-1-1 0 0,-1 1 1 0 0,1-1-1 0 0,-1 1 1 0 0,1-1-1 0 0,-1 1 0 0 0,0-1 1 0 0,1 1-1 0 0,-1 0 1 0 0,0-1-1 0 0,1 1 1 0 0,-1-1-1 0 0,0 1 1 0 0,0 0-1 0 0,0 0 1 0 0,0-1-1 0 0,1 1 1 0 0,-1 0-1 0 0,0-1 0 0 0,0 1 1 0 0,0 0-1 0 0,0-1 1 0 0,-1 1-1 0 0,1 0 1 0 0,0-1-1 0 0,0 1 1 0 0,0 0-1 0 0,0-1 1 0 0,-1 1-1 0 0,1 0 1 0 0,0-1-1 0 0,-1 1 0 0 0,1 0 1 0 0,0-1-1 0 0,-1 1 1 0 0,1-1-1 0 0,-1 1 1 0 0,1-1-1 0 0,-1 1 1 0 0,1-1-1 0 0,-1 1 1 0 0,0-1-1 0 0,1 0 0 0 0,-1 1 1 0 0,-1 0-1 0 0,-5 4 66 0 0,-1 0-1 0 0,0-1 1 0 0,-13 6-1 0 0,13-7-68 0 0,-44 19 306 0 0,-81 23 1 0 0,38-15-275 0 0,57-17-111 0 0,0-1 0 0 0,-52 8-1 0 0,86-20 46 0 0,1 0 0 0 0,0 0 0 0 0,0-1-1 0 0,0 1 1 0 0,-1-1 0 0 0,1 1 0 0 0,0-1-1 0 0,0 0 1 0 0,0 0 0 0 0,0 0 0 0 0,0-1-1 0 0,0 1 1 0 0,1-1 0 0 0,-1 0 0 0 0,0 1 0 0 0,1-1-1 0 0,-4-4 1 0 0,-1 1-16 0 0,-105-88-129 0 0,5 5-9 0 0,13 23 110 0 0,-4 3-1 0 0,-123-57 1 0 0,-222-76-189 0 0,368 163 221 0 0,-567-223-193 0 0,586 233 214 0 0,-937-328-347 0 0,353 130 84 0 0,460 156 173 0 0,-388-142-341 0 0,10-25-115 0 0,-790-462-3074 0 0,1108 554 1272 0 0,127 69 875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24.45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1396 1180 0 0,'0'0'2920'0'0,"1"2"-2794"0"0,0 0-113 0 0,0 0-1 0 0,0-1 1 0 0,0 1-1 0 0,1-1 1 0 0,-1 1-1 0 0,0-1 1 0 0,1 0-1 0 0,0 1 0 0 0,-1-1 1 0 0,1 0-1 0 0,0 0 1 0 0,-1 0-1 0 0,1 0 1 0 0,0-1-1 0 0,0 1 1 0 0,0 0-1 0 0,0-1 1 0 0,0 1-1 0 0,0-1 1 0 0,0 0-1 0 0,0 0 0 0 0,4 0 1 0 0,59 1 280 0 0,-43-2-157 0 0,2 1-32 0 0,2 1 28 0 0,35-5 0 0 0,-12-2-82 0 0,135-12 356 0 0,47-2-502 0 0,138-9 568 0 0,-60 3-219 0 0,-25 1 55 0 0,-53 3-230 0 0,-217 21-54 0 0,-3 1 32 0 0,0-1 1 0 0,0 0-1 0 0,0-1 0 0 0,1 0 0 0 0,20-7 1 0 0,-32 9-53 0 0,0 0 0 0 0,1 0 1 0 0,-1 0-1 0 0,0 0 1 0 0,0 0-1 0 0,1 0 0 0 0,-1 0 1 0 0,0 0-1 0 0,0-1 1 0 0,0 1-1 0 0,1 0 1 0 0,-1 0-1 0 0,0 0 0 0 0,0 0 1 0 0,0 0-1 0 0,1 0 1 0 0,-1 0-1 0 0,0-1 0 0 0,0 1 1 0 0,0 0-1 0 0,0 0 1 0 0,1 0-1 0 0,-1 0 0 0 0,0-1 1 0 0,0 1-1 0 0,0 0 1 0 0,0 0-1 0 0,0 0 0 0 0,0-1 1 0 0,0 1-1 0 0,0 0 1 0 0,1 0-1 0 0,-1-1 0 0 0,0 1 1 0 0,0 0-1 0 0,0 0 1 0 0,0 0-1 0 0,0-1 0 0 0,0 1 1 0 0,0 0-1 0 0,0 0 1 0 0,0-1-1 0 0,-1 1 1 0 0,1 0-1 0 0,0 0 0 0 0,0 0 1 0 0,0-1-1 0 0,0 1 1 0 0,0 0-1 0 0,0 0 0 0 0,0 0 1 0 0,0-1-1 0 0,-1 1 1 0 0,1 0-1 0 0,0 0 0 0 0,0 0 1 0 0,0 0-1 0 0,0-1 1 0 0,-1 1-1 0 0,1 0 0 0 0,0 0 1 0 0,0 0-1 0 0,0 0 1 0 0,-1 0-1 0 0,1 0 0 0 0,0 0 1 0 0,0 0-1 0 0,-1-1 1 0 0,-16-5 162 0 0,16 6-179 0 0,-37-7 109 0 0,0 1 0 0 0,0 2 0 0 0,0 1 0 0 0,-46 4 0 0 0,45-1-29 0 0,-81-2 18 0 0,456-26-563 0 0,-144 18 310 0 0,49-1-119 0 0,-215 11 250 0 0,181-9 329 0 0,-200 7-243 0 0,-11 0 11 0 0,-16-2 55 0 0,-109-3 171 0 0,-7 0-24 0 0,23 1-41 0 0,-6-1-64 0 0,116 7-164 0 0,0 0 0 0 0,0-1-1 0 0,-1 1 1 0 0,1-1-1 0 0,0 0 1 0 0,0 0 0 0 0,0 0-1 0 0,0 0 1 0 0,0 0-1 0 0,0-1 1 0 0,1 1 0 0 0,-5-4-1 0 0,7 5-28 0 0,6-4-17 0 0,16-7 16 0 0,1 1 0 0 0,1 1 0 0 0,0 1 0 0 0,30-6 0 0 0,110-16-285 0 0,-105 21 174 0 0,851-86-23 0 0,-900 95 218 0 0,-7 0-26 0 0,0 0 1 0 0,0 0-1 0 0,0 0 1 0 0,0 0-1 0 0,-1-1 1 0 0,1 1-1 0 0,0-1 1 0 0,0 0-1 0 0,-1 0 1 0 0,4-1 110 0 0,-10 1-24 0 0,-38-7 50 0 0,1 2 0 0 0,-1 1 1 0 0,-45 3-1 0 0,-32-4 149 0 0,100 4-271 0 0,-128-17 83 0 0,134 12-159 0 0,13 7 37 0 0,0 0 0 0 0,0 0 0 0 0,0-1 0 0 0,0 1 0 0 0,0 0 0 0 0,0-1 0 0 0,0 1 0 0 0,0 0 0 0 0,0 0 0 0 0,0-1 0 0 0,0 1-1 0 0,0 0 1 0 0,0-1 0 0 0,0 1 0 0 0,0 0 0 0 0,0 0 0 0 0,0-1 0 0 0,0 1 0 0 0,0 0 0 0 0,1 0 0 0 0,-1-1 0 0 0,0 1 0 0 0,0 0 0 0 0,0 0 0 0 0,0 0 0 0 0,1-1 0 0 0,-1 1 0 0 0,0 0 0 0 0,23-14-77 0 0,-19 12 83 0 0,27-12-52 0 0,1 2 1 0 0,0 2-1 0 0,1 0 0 0 0,0 2 1 0 0,41-4-1 0 0,-16 2-14 0 0,501-66-514 0 0,-447 63 590 0 0,-106 12 26 0 0,1 1 13 0 0,0-1-1 0 0,0 0 1 0 0,-1-1-1 0 0,10-2 120 0 0,-21 3-28 0 0,-316-1 834 0 0,168 3-712 0 0,116-1-173 0 0,-41 1-42 0 0,94-11-161 0 0,18-7-1 0 0,335-91-836 0 0,8 35 419 0 0,-362 71 553 0 0,-11 2-18 0 0,0 0 1 0 0,-1-1-1 0 0,1 1 0 0 0,0-1 0 0 0,-1 0 0 0 0,1 0 0 0 0,-1 0 1 0 0,1 0-1 0 0,-1-1 0 0 0,1 0 0 0 0,-1 1 0 0 0,5-4 0 0 0,-7 4 65 0 0,-17-4 103 0 0,10 3-137 0 0,-6 0 28 0 0,0 0-1 0 0,0 2 1 0 0,-1-1 0 0 0,-18 3-1 0 0,-7 0 48 0 0,-427-2 602 0 0,460 0-721 0 0,1-1 0 0 0,0 1-1 0 0,-1-1 1 0 0,1 1-1 0 0,0-1 1 0 0,0 0 0 0 0,0-1-1 0 0,-1 1 1 0 0,1-1 0 0 0,-5-3-1 0 0,8 5 2 0 0,1 0 0 0 0,0-1 0 0 0,-1 1 0 0 0,1-1 0 0 0,-1 1 0 0 0,1-1 0 0 0,0 1 0 0 0,-1-1 0 0 0,1 1 0 0 0,0-1 0 0 0,0 1 0 0 0,-1-1-1 0 0,1 1 1 0 0,0-1 0 0 0,0 0 0 0 0,0 1 0 0 0,0-1 0 0 0,0 1 0 0 0,0-1 0 0 0,0 1 0 0 0,0-1 0 0 0,0 0 0 0 0,0 1 0 0 0,0-1 0 0 0,0 1 0 0 0,0-1 0 0 0,0 0 0 0 0,1 1 0 0 0,-1-1-1 0 0,0 1 1 0 0,0-1 0 0 0,1 1 0 0 0,-1-1 0 0 0,0 1 0 0 0,1-1 0 0 0,-1 1 0 0 0,0-1 0 0 0,1 1 0 0 0,-1 0 0 0 0,1-1 0 0 0,-1 1 0 0 0,1-1 0 0 0,-1 1 0 0 0,2-1 0 0 0,18-14-107 0 0,20-7-64 0 0,0 2 1 0 0,2 1-1 0 0,50-15 1 0 0,136-28-220 0 0,-221 60 386 0 0,44-9-107 0 0,-20 4-10 0 0,44-14 0 0 0,-73 20 125 0 0,-1 1 1 0 0,1-1 0 0 0,-1 1 1 0 0,1-1-1 0 0,-1 1 1 0 0,0-1-1 0 0,0 0 1 0 0,1 0-1 0 0,-1 1 0 0 0,0-1 1 0 0,0 0-1 0 0,0 0 1 0 0,0 0-1 0 0,0 0 1 0 0,1-2-1 0 0,-1 2 67 0 0,-21-7 193 0 0,17 6-244 0 0,0 1-1 0 0,0 0 1 0 0,0 0-1 0 0,0-1 1 0 0,0 2-1 0 0,-1-1 1 0 0,-2 0-1 0 0,-261-4 1067 0 0,158 7-1042 0 0,104-3-188 0 0,7-1 50 0 0,13-3 7 0 0,28-4 49 0 0,188-23-432 0 0,9-1-434 0 0,-199 27 457 0 0,-22 4-137 0 0,-1 0 0 0 0,0-2 0 0 0,0 0-1 0 0,-1-1 1 0 0,1 0 0 0 0,-1-2 0 0 0,30-15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27.52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0 888 0 0,'26'16'132'0'0,"-5"-3"41"0"0,0-1-1 0 0,1-1 1 0 0,27 10 0 0 0,662 208 3462 0 0,-529-178-3049 0 0,60 16-71 0 0,758 131 684 0 0,-646-135-1112 0 0,-42-18-409 0 0,-276-39 388 0 0,-36-6-67 0 0,0 0 1 0 0,0 0 0 0 0,-1 0-1 0 0,1 0 1 0 0,0-1 0 0 0,0 1-1 0 0,0 0 1 0 0,0 0-1 0 0,0 0 1 0 0,0 0 0 0 0,-1-1-1 0 0,1 1 1 0 0,0 0 0 0 0,0 0-1 0 0,0 0 1 0 0,0 0 0 0 0,0-1-1 0 0,0 1 1 0 0,0 0-1 0 0,0 0 1 0 0,0 0 0 0 0,0-1-1 0 0,0 1 1 0 0,0 0 0 0 0,0 0-1 0 0,0-1 1 0 0,0 1 0 0 0,0 0-1 0 0,0 0 1 0 0,0 0-1 0 0,0 0 1 0 0,0-1 0 0 0,0 1-1 0 0,1 0 1 0 0,-1 0 0 0 0,0 0-1 0 0,0-1 1 0 0,0 1 0 0 0,0 0-1 0 0,0 0 1 0 0,0 0 0 0 0,1 0-1 0 0,-1 0 1 0 0,0 0-1 0 0,0-1 1 0 0,0 1 0 0 0,0 0-1 0 0,1 0 1 0 0,-1 0 0 0 0,0 0-1 0 0,0 0 1 0 0,0 0 0 0 0,1 0-1 0 0,-1 0 1 0 0,0 0-1 0 0,0 0 1 0 0,0 0 0 0 0,1 0-1 0 0,-1 0 1 0 0,0 0 0 0 0,-18-9-8 0 0,0 1 1 0 0,0 0 0 0 0,-38-8-1 0 0,46 13-4 0 0,-72-20 3 0 0,-109-33-101 0 0,-45-8 262 0 0,155 44-162 0 0,-138-28 207 0 0,-426-35-1 0 0,462 75-244 0 0,182 7 47 0 0,0 1 0 0 0,-1 0 0 0 0,1 0 0 0 0,0 0 0 0 0,0 0 0 0 0,0 0 0 0 0,0 0 0 0 0,0 1 0 0 0,0-1 0 0 0,0 0 0 0 0,-1 1 0 0 0,1-1 0 0 0,0 0 0 0 0,0 1 0 0 0,0-1 1 0 0,0 1-1 0 0,0 0 0 0 0,1-1 0 0 0,-1 1 0 0 0,0 0 0 0 0,0-1 0 0 0,0 1 0 0 0,0 0 0 0 0,1 0 0 0 0,-1 0 0 0 0,0 0 0 0 0,1 0 0 0 0,-1 0 0 0 0,1 0 0 0 0,-1 0 0 0 0,1 0 0 0 0,-1 0 0 0 0,1 0 0 0 0,0 0 0 0 0,0 0 1 0 0,-1 0-1 0 0,1 0 0 0 0,0 1 0 0 0,0-1 0 0 0,0 0 0 0 0,0 0 0 0 0,0 0 0 0 0,1 0 0 0 0,-1 0 0 0 0,0 0 0 0 0,0 0 0 0 0,1 1 0 0 0,-1-1 0 0 0,0 0 0 0 0,1 0 0 0 0,0 0 0 0 0,-1 0 0 0 0,1 0 0 0 0,-1-1 1 0 0,1 1-1 0 0,0 0 0 0 0,0 0 0 0 0,0 1 0 0 0,12 10 20 0 0,0 1 1 0 0,1-2-1 0 0,0 0 0 0 0,1-1 1 0 0,28 15-1 0 0,89 37 7 0 0,-112-53-49 0 0,232 99 97 0 0,719 322-312 0 0,-952-422 221 0 0,-1 1 0 0 0,0 1-1 0 0,0 0 1 0 0,-1 2 0 0 0,0 0 0 0 0,17 16-1 0 0,-32-26-29 0 0,-4-2 18 0 0,1 1 33 0 0,0-1 0 0 0,-1 1 0 0 0,1-1 0 0 0,0 1 0 0 0,0 0 0 0 0,0-1 0 0 0,-1 1 0 0 0,1 0 0 0 0,0 0 0 0 0,-1 2-1 0 0,-9 4 50 0 0,2-5-54 0 0,0 0 0 0 0,0-1 1 0 0,1-1-1 0 0,-1 0 0 0 0,0 0 1 0 0,0 0-1 0 0,0-1 0 0 0,-14-3 1 0 0,-180-34-138 0 0,-1 0 97 0 0,-110-16 4 0 0,-37 12 397 0 0,-375 5 1 0 0,724 37-358 0 0,0 0-1 0 0,0 0 1 0 0,-1 0 0 0 0,1 1-1 0 0,0-1 1 0 0,0 1-1 0 0,0 0 1 0 0,0-1 0 0 0,0 1-1 0 0,0 0 1 0 0,0 0 0 0 0,1 0-1 0 0,-1 0 1 0 0,0 1 0 0 0,0-1-1 0 0,1 0 1 0 0,-1 1-1 0 0,-2 2 1 0 0,4-3-2 0 0,-1-1 1 0 0,1 1-1 0 0,-1-1 0 0 0,1 0 1 0 0,0 1-1 0 0,-1-1 0 0 0,1 1 0 0 0,0-1 1 0 0,-1 1-1 0 0,1 0 0 0 0,0-1 1 0 0,0 1-1 0 0,0-1 0 0 0,-1 1 1 0 0,1-1-1 0 0,0 1 0 0 0,0 0 1 0 0,0-1-1 0 0,0 1 0 0 0,0-1 0 0 0,0 1 1 0 0,0 0-1 0 0,0-1 0 0 0,0 1 1 0 0,1-1-1 0 0,-1 1 0 0 0,0 0 1 0 0,0-1-1 0 0,0 1 0 0 0,1-1 0 0 0,-1 1 1 0 0,1 0-1 0 0,16 14-43 0 0,-11-11 35 0 0,15 10 9 0 0,0 0-1 0 0,1-2 1 0 0,1 0 0 0 0,43 15-1 0 0,104 24 24 0 0,-148-45 1 0 0,805 184 423 0 0,-480-116-350 0 0,-133-28 4 0 0,365 91 20 0 0,-433-97-235 0 0,111 33-4 0 0,-238-64 170 0 0,-19-9-53 0 0,0 1-1 0 0,0-1 0 0 0,0 0 0 0 0,0 0 0 0 0,0 0 0 0 0,0 1 0 0 0,0-1 1 0 0,0 0-1 0 0,0 0 0 0 0,0 0 0 0 0,0 1 0 0 0,-1-1 0 0 0,1 0 0 0 0,0 0 1 0 0,0 0-1 0 0,0 0 0 0 0,0 0 0 0 0,0 1 0 0 0,-1-1 0 0 0,1 0 0 0 0,0 0 0 0 0,0 0 1 0 0,0 0-1 0 0,0 0 0 0 0,-1 0 0 0 0,1 0 0 0 0,0 0 0 0 0,0 0 0 0 0,0 0 1 0 0,-1 1-1 0 0,1-1 0 0 0,0 0 0 0 0,0 0 0 0 0,0 0 0 0 0,-1 0 0 0 0,1 0 0 0 0,0 0 1 0 0,0-1-1 0 0,0 1 0 0 0,-1 0 0 0 0,1 0 0 0 0,-36 1-29 0 0,33-1 30 0 0,-13-1-15 0 0,1-1-1 0 0,0 0 0 0 0,0 0 0 0 0,-21-8 0 0 0,-13-2-44 0 0,-870-196-1220 0 0,875 199 1284 0 0,-18-5 19 0 0,-93-9 0 0 0,145 24 34 0 0,27 3 18 0 0,-5-1-65 0 0,585 137 477 0 0,-118-31-265 0 0,-229-49-6 0 0,132 34-216 0 0,-74-9-254 0 0,-299-81 233 0 0,-15-3 31 0 0,-21-2-4 0 0,-181-42-143 0 0,48 7 28 0 0,-393-47-37 0 0,58 53 285 0 0,491 30-123 0 0,1 4-23 0 0,3-3 8 0 0,-1-1 0 0 0,1 1 0 0 0,-1 0 1 0 0,1-1-1 0 0,-1 1 0 0 0,1 0 0 0 0,-1 0 0 0 0,1-1 1 0 0,0 1-1 0 0,-1 0 0 0 0,1 0 0 0 0,0 0 0 0 0,0 0 0 0 0,0-1 1 0 0,-1 1-1 0 0,1 0 0 0 0,0 0 0 0 0,0 0 0 0 0,0 0 1 0 0,0 0-1 0 0,0 0 0 0 0,1-1 0 0 0,-1 1 0 0 0,0 0 1 0 0,0 0-1 0 0,1 0 0 0 0,-1 0 0 0 0,0-1 0 0 0,1 1 1 0 0,-1 0-1 0 0,1 0 0 0 0,-1-1 0 0 0,1 2 0 0 0,3 2 3 0 0,1 0-1 0 0,-1-1 0 0 0,1 1 1 0 0,0-1-1 0 0,8 4 0 0 0,49 25 37 0 0,0-3 0 0 0,1-3 0 0 0,73 18-1 0 0,206 42 64 0 0,-285-74-70 0 0,741 154 503 0 0,-210-47-459 0 0,-580-118-77 0 0,12 4 44 0 0,-21-2-21 0 0,-11-1-13 0 0,3-2-25 0 0,1 1 0 0 0,-1-1 0 0 0,-14-2 0 0 0,-19-1-20 0 0,26 3 18 0 0,0 0-39 0 0,0 0-1 0 0,-21-4 0 0 0,-11-3-2 0 0,-151-18-268 0 0,101 17 262 0 0,-64-2-225 0 0,161 10 290 0 0,0 0 0 0 0,0 0-1 0 0,0 0 1 0 0,0 0 0 0 0,0 0 0 0 0,0 0-1 0 0,0 0 1 0 0,0 0 0 0 0,0 0-1 0 0,0 1 1 0 0,0-1 0 0 0,0 0 0 0 0,0 1-1 0 0,1-1 1 0 0,-1 1 0 0 0,0-1 0 0 0,0 1-1 0 0,0-1 1 0 0,1 1 0 0 0,-1 0 0 0 0,0-1-1 0 0,1 1 1 0 0,-1 0 0 0 0,1 0 0 0 0,-1-1-1 0 0,0 1 1 0 0,1 0 0 0 0,0 0 0 0 0,-1 0-1 0 0,1 0 1 0 0,-1 0 0 0 0,1-1 0 0 0,0 1-1 0 0,0 0 1 0 0,0 0 0 0 0,-1 0-1 0 0,1 0 1 0 0,0 0 0 0 0,0 0 0 0 0,0 0-1 0 0,0 0 1 0 0,1 0 0 0 0,-1 0 0 0 0,0 0-1 0 0,0 0 1 0 0,1 0 0 0 0,-1-1 0 0 0,0 1-1 0 0,1 0 1 0 0,-1 0 0 0 0,1 0 0 0 0,-1 0-1 0 0,2 1 1 0 0,7 6 7 0 0,0 0 1 0 0,1-1-1 0 0,0 0 0 0 0,1 0 0 0 0,-1-1 0 0 0,1 0 1 0 0,15 4-1 0 0,88 27 69 0 0,-74-25-19 0 0,538 115 280 0 0,-278-69-196 0 0,189 61-203 0 0,-472-115-4 0 0,1 2-1 0 0,-1 0 0 0 0,-1 1 1 0 0,1 1-1 0 0,17 11 1 0 0,-33-19 31 0 0,-1 1 0 0 0,1-1 0 0 0,-1 0 0 0 0,1 0 0 0 0,-1 0 0 0 0,1 1 0 0 0,-1-1 0 0 0,0 0 1 0 0,1 1-1 0 0,-1-1 0 0 0,1 0 0 0 0,0 2-102 0 0,-1-2 102 0 0,1 1 0 0 0,-1-1 0 0 0,0 1 0 0 0,1-1 0 0 0,-1 1 1 0 0,0-1-1 0 0,0 1 0 0 0,0-1 0 0 0,0 1 0 0 0,0-1 0 0 0,1 1 0 0 0,-1-1 0 0 0,0 1 0 0 0,0-1 0 0 0,0 1 0 0 0,0-1 0 0 0,0 1 1 0 0,0-1-1 0 0,-1 1 0 0 0,1-1 0 0 0,0 1 0 0 0,0 0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38.30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1 1148 0 0,'23'10'185'0'0,"8"3"294"0"0,1-1 1 0 0,42 11-1 0 0,459 156 3599 0 0,-523-175-4034 0 0,424 143 1489 0 0,5-21-676 0 0,-329-96-648 0 0,-78-21-162 0 0,0-1 96 0 0,42 17 0 0 0,-83-28-96 0 0,1 1 0 0 0,-1 0 1 0 0,0 0-1 0 0,0 1 0 0 0,-9-1 0 0 0,-8 0-34 0 0,-381-31 14 0 0,-4 29 62 0 0,387 4-88 0 0,-188 11 25 0 0,49 2-23 0 0,-227 7-97 0 0,379-20 80 0 0,8 0 12 0 0,1 0-1 0 0,-1 0 0 0 0,1 0 0 0 0,0 1 1 0 0,-1-1-1 0 0,1 1 0 0 0,0-1 1 0 0,-1 1-1 0 0,-2 1 0 0 0,5-2 2 0 0,0 0 1 0 0,1 0-1 0 0,-1 0 0 0 0,0 0 0 0 0,0 0 0 0 0,0 0 0 0 0,0 0 1 0 0,0 0-1 0 0,0 0 0 0 0,0 0 0 0 0,0 0 0 0 0,1 0 0 0 0,-1 0 1 0 0,0 0-1 0 0,0 0 0 0 0,0 0 0 0 0,0 0 0 0 0,0 1 0 0 0,0-1 1 0 0,0 0-1 0 0,0 0 0 0 0,0 0 0 0 0,0 0 0 0 0,0 0 0 0 0,0 0 1 0 0,1 0-1 0 0,-1 0 0 0 0,0 0 0 0 0,0 1 0 0 0,0-1 0 0 0,0 0 1 0 0,0 0-1 0 0,0 0 0 0 0,0 0 0 0 0,0 0 0 0 0,0 0 0 0 0,0 0 0 0 0,0 0 1 0 0,0 1-1 0 0,0-1 0 0 0,0 0 0 0 0,0 0 0 0 0,0 0 0 0 0,0 0 1 0 0,0 0-1 0 0,0 0 0 0 0,0 0 0 0 0,-1 0 0 0 0,1 1 0 0 0,0-1 1 0 0,0 0-1 0 0,0 0 0 0 0,0 0 0 0 0,0 0 0 0 0,0 0 0 0 0,0 0 1 0 0,0 0-1 0 0,0 0 0 0 0,0 0 0 0 0,0 0 0 0 0,0 0 0 0 0,-1 0 1 0 0,1 0-1 0 0,0 0 0 0 0,0 1 0 0 0,0-1 0 0 0,0 0 0 0 0,0 0 1 0 0,0 0-1 0 0,11 3-17 0 0,67 9-113 0 0,111 4 0 0 0,-91-10 51 0 0,1170 129 69 0 0,-846-69 31 0 0,-419-65-16 0 0,69 15 34 0 0,-67-15-23 0 0,1 1-1 0 0,-1 0 0 0 0,0 0 0 0 0,0 0 1 0 0,0 1-1 0 0,0-1 0 0 0,-1 1 0 0 0,1 0 1 0 0,-1 1-1 0 0,6 4 0 0 0,-10-8-14 0 0,0 0 1 0 0,0 0-1 0 0,0 0 0 0 0,0 1 0 0 0,0-1 0 0 0,0 0 0 0 0,0 0 0 0 0,0 0 1 0 0,0 0-1 0 0,1 0 0 0 0,-1 1 0 0 0,0-1 0 0 0,0 0 0 0 0,0 0 0 0 0,0 0 1 0 0,0 0-1 0 0,0 1 0 0 0,0-1 0 0 0,0 0 0 0 0,0 0 0 0 0,0 0 0 0 0,0 0 1 0 0,0 1-1 0 0,0-1 0 0 0,0 0 0 0 0,-1 0 0 0 0,1 0 0 0 0,0 0 0 0 0,0 0 1 0 0,0 1-1 0 0,0-1 0 0 0,0 0 0 0 0,0 0 0 0 0,0 0 0 0 0,0 0 0 0 0,0 0 1 0 0,-1 0-1 0 0,1 1 0 0 0,0-1 0 0 0,0 0 0 0 0,0 0 0 0 0,0 0 0 0 0,0 0 1 0 0,0 0-1 0 0,-1 0 0 0 0,-4 6 15 0 0,0-1 0 0 0,-1 0 1 0 0,0-1-1 0 0,0 1 0 0 0,0-1 1 0 0,0 0-1 0 0,-1-1 0 0 0,0 1 1 0 0,1-1-1 0 0,-9 2 0 0 0,-81 23 127 0 0,81-24-107 0 0,-541 111 288 0 0,147-35-556 0 0,388-74 26 0 0,21-6 204 0 0,0 0 0 0 0,0 0-1 0 0,1 0 1 0 0,-1 0-1 0 0,0 0 1 0 0,0 0 0 0 0,0 0-1 0 0,0 0 1 0 0,0 0-1 0 0,0 0 1 0 0,0 0 0 0 0,0 0-1 0 0,0 0 1 0 0,0 0-1 0 0,1 0 1 0 0,-1 0-1 0 0,0 0 1 0 0,0 1 0 0 0,0-1-1 0 0,0 0 1 0 0,0 0-1 0 0,0 0 1 0 0,0 0 0 0 0,0 0-1 0 0,0 0 1 0 0,0 0-1 0 0,0 0 1 0 0,0 0 0 0 0,0 0-1 0 0,1 0 1 0 0,-1 0-1 0 0,0 0 1 0 0,0 0 0 0 0,0 1-1 0 0,0-1 1 0 0,0 0-1 0 0,0 0 1 0 0,0 0 0 0 0,0 0-1 0 0,0 0 1 0 0,0 0-1 0 0,0 0 1 0 0,0 0 0 0 0,0 0-1 0 0,0 0 1 0 0,0 1-1 0 0,0-1 1 0 0,0 0-1 0 0,0 0 1 0 0,0 0 0 0 0,0 0-1 0 0,0 0 1 0 0,0 0-1 0 0,0 0 1 0 0,0 0 0 0 0,0 0-1 0 0,-1 0 1 0 0,1 0-1 0 0,0 1 1 0 0,0-1 0 0 0,37 1-267 0 0,-23 0 270 0 0,542 2-650 0 0,-293-5 607 0 0,360 2 118 0 0,-304 13-25 0 0,-239-7-41 0 0,-62-4 18 0 0,17 0 16 0 0,-1 2 0 0 0,47 10 1 0 0,-78-13-22 0 0,1 0 1 0 0,-1 0 0 0 0,0 0 0 0 0,1 1 0 0 0,-1-1 0 0 0,4 4-1 0 0,-6-5-15 0 0,-1 0-1 0 0,0 1 1 0 0,1-1-1 0 0,-1 0 0 0 0,0 1 1 0 0,1-1-1 0 0,-1 0 0 0 0,0 1 1 0 0,0-1-1 0 0,1 1 0 0 0,-1-1 1 0 0,0 1-1 0 0,0-1 1 0 0,0 0-1 0 0,1 1 0 0 0,-1-1 1 0 0,0 1-1 0 0,0-1 0 0 0,0 1 1 0 0,0-1-1 0 0,0 2 1 0 0,0-2 2 0 0,0 1 1 0 0,-1 0 0 0 0,1 0-1 0 0,-1 0 1 0 0,1-1 0 0 0,0 1 0 0 0,-1 0-1 0 0,0 0 1 0 0,1-1 0 0 0,-1 1 0 0 0,1 0-1 0 0,-1-1 1 0 0,0 1 0 0 0,1-1-1 0 0,-1 1 1 0 0,-1 0 0 0 0,-10 6 48 0 0,-1-1 0 0 0,0 0 1 0 0,0 0-1 0 0,0-2 0 0 0,-23 6 0 0 0,9-2 32 0 0,-309 67 406 0 0,173-42-273 0 0,-1199 244 832 0 0,1283-259-1139 0 0,69-15 64 0 0,0 0 0 0 0,1 0 0 0 0,0 1 0 0 0,-1 1 0 0 0,-12 8 0 0 0,20-12-33 0 0,11 3-8 0 0,7 2 24 0 0,0 0-1 0 0,0-2 0 0 0,1 0 0 0 0,-1-1 0 0 0,33 2 0 0 0,96-3-158 0 0,-93-2 156 0 0,671 0-251 0 0,176 1 329 0 0,-895-1-38 0 0,362 14-98 0 0,-358-14 97 0 0,71 5-33 0 0,154 30 1 0 0,-229-34 34 0 0,5 0 17 0 0,-1 2 0 0 0,0 0 0 0 0,10 4 0 0 0,-16-7-8 0 0,-1 1 0 0 0,1 0-1 0 0,-1-1 1 0 0,0 1 0 0 0,1 0-1 0 0,-1 0 1 0 0,0 0 0 0 0,0 0-1 0 0,1 0 1 0 0,-1 0 0 0 0,0 1 0 0 0,0-1-1 0 0,0 0 1 0 0,-1 0 0 0 0,1 1-1 0 0,0-1 1 0 0,0 1 0 0 0,-1-1-1 0 0,1 0 1 0 0,-1 1 0 0 0,1-1 0 0 0,-1 1-1 0 0,0 0 1 0 0,1 1 0 0 0,-1-2-6 0 0,0-1 1 0 0,0 1-1 0 0,0 0 1 0 0,-1 0 0 0 0,1-1-1 0 0,0 1 1 0 0,0 0-1 0 0,0-1 1 0 0,-1 1 0 0 0,1 0-1 0 0,0 0 1 0 0,-1-1-1 0 0,1 1 1 0 0,0-1-1 0 0,-1 1 1 0 0,1 0 0 0 0,-1-1-1 0 0,1 1 1 0 0,-1-1-1 0 0,1 1 1 0 0,-1-1 0 0 0,0 0-1 0 0,0 2 1 0 0,-14 8 52 0 0,1-1 0 0 0,-1 0 0 0 0,-1 0 0 0 0,1-2 0 0 0,-22 8 0 0 0,-98 28 252 0 0,77-26-220 0 0,-689 192 546 0 0,545-155-514 0 0,147-41-175 0 0,-28 8-44 0 0,75-19 60 0 0,0 1-1 0 0,0 0 1 0 0,0 1 0 0 0,0 0-1 0 0,1 1 1 0 0,0-1-1 0 0,-8 7 1 0 0,13-9-112 0 0,11 2 47 0 0,4 1 59 0 0,0 0 0 0 0,1-1 0 0 0,0-1 0 0 0,-1 0 0 0 0,1-1 0 0 0,0 0 0 0 0,0-1 0 0 0,18-1 0 0 0,61 1-46 0 0,178-6-158 0 0,-100-7 191 0 0,213-13 39 0 0,786-2-41 0 0,-1070 26 52 0 0,154 6 12 0 0,-112 12 37 0 0,-131-16-35 0 0,44 8 65 0 0,-50-7-52 0 0,0-1 1 0 0,-1 0-1 0 0,0 1 1 0 0,1 0-1 0 0,-1 0 1 0 0,5 4-1 0 0,-8-6-13 0 0,-1 0 0 0 0,1 0 0 0 0,-1 1 0 0 0,1-1 0 0 0,0 0 0 0 0,-1 1 0 0 0,1-1 0 0 0,-1 1 0 0 0,1-1 0 0 0,-1 0 0 0 0,1 1 0 0 0,-1-1 0 0 0,1 1 0 0 0,-1 0 0 0 0,0-1 0 0 0,1 1 0 0 0,-1-1 0 0 0,0 1 0 0 0,1 0 0 0 0,-1-1-1 0 0,0 1 1 0 0,0-1 0 0 0,1 1 0 0 0,-1 0 0 0 0,0-1 0 0 0,0 1 0 0 0,0 0 0 0 0,0-1 0 0 0,0 1 0 0 0,0 0 0 0 0,0-1 0 0 0,0 1 0 0 0,0 0 0 0 0,-1-1 0 0 0,1 1 0 0 0,0 0 0 0 0,0-1 0 0 0,0 1 0 0 0,-1 0 0 0 0,1-1 0 0 0,0 1 0 0 0,-1-1 0 0 0,1 1-1 0 0,-1-1 1 0 0,1 1 0 0 0,-1-1 0 0 0,0 2 0 0 0,-3 1 32 0 0,0 0-1 0 0,0 0 1 0 0,0 0-1 0 0,-1-1 1 0 0,-4 3-1 0 0,8-4-35 0 0,-29 12 182 0 0,-1 0 1 0 0,-54 13-1 0 0,-69 8 80 0 0,71-17-149 0 0,-1340 209 662 0 0,1384-221-814 0 0,-129 19-640 0 0,190-21-58 0 0,14 0 606 0 0,405-3-751 0 0,-178-11 785 0 0,-27-1 45 0 0,-204 11 43 0 0,601-6-205 0 0,-184 7 471 0 0,-414 4-73 0 0,-30-1-51 0 0,-21-2-9 0 0,-393 16 541 0 0,125 10-451 0 0,-144 17 0 0 0,138-17-89 0 0,277-26-160 0 0,-1 0 0 0 0,1 1 0 0 0,0 1 1 0 0,0 0-1 0 0,0 1 0 0 0,-23 9 0 0 0,35-12 8 0 0,1-1 21 0 0,-1 0 0 0 0,1 0 0 0 0,0 0 0 0 0,-1 0-1 0 0,1 1 1 0 0,0-1 0 0 0,0 0 0 0 0,-1 0-1 0 0,1 0 1 0 0,0 0 0 0 0,0 0 0 0 0,-1 1 0 0 0,1-1-1 0 0,0 0 1 0 0,0 0 0 0 0,-1 0 0 0 0,1 1 0 0 0,0-1-1 0 0,0 0 1 0 0,0 0 0 0 0,0 1 0 0 0,-1-1 0 0 0,1 0-1 0 0,0 0 1 0 0,0 1 0 0 0,0-1 0 0 0,0 0 0 0 0,0 0-1 0 0,0 1 1 0 0,0-1 0 0 0,0 0 0 0 0,0 1 0 0 0,0-1-1 0 0,0 0 1 0 0,0 1 0 0 0,0-1 0 0 0,0 0-1 0 0,0 0 1 0 0,0 1 0 0 0,0-1 0 0 0,0 0 0 0 0,0 1-1 0 0,0-1 1 0 0,0 0 0 0 0,0 0 0 0 0,1 1 0 0 0,-1-1-1 0 0,0 0 1 0 0,0 0 0 0 0,0 1 0 0 0,1-1 0 0 0,-1 0-1 0 0,0 0 1 0 0,0 0 0 0 0,0 1 0 0 0,1-1 0 0 0,-1 0-1 0 0,0 0 1 0 0,1 0 0 0 0,-1 0 0 0 0,1 1-1 0 0,7 6-18 0 0,1-1 0 0 0,1 0 0 0 0,-1 0 0 0 0,1-1 0 0 0,0 0 0 0 0,0 0 0 0 0,1-1-1 0 0,17 4 1 0 0,101 19-138 0 0,-94-21 125 0 0,730 101-140 0 0,-205-33-101 0 0,-510-66 236 0 0,10 0-47 0 0,78 22 1 0 0,-135-29 74 0 0,20 7 11 0 0,-23-8-2 0 0,1 0 1 0 0,0 1 0 0 0,-1-1 0 0 0,1 0-1 0 0,0 1 1 0 0,-1-1 0 0 0,1 1 0 0 0,0-1-1 0 0,-1 1 1 0 0,1-1 0 0 0,-1 1 0 0 0,1-1 0 0 0,-1 1-1 0 0,1 0 1 0 0,-1-1 0 0 0,0 1 0 0 0,1 0-1 0 0,-1-1 1 0 0,0 1 0 0 0,1 0 0 0 0,-1-1-1 0 0,0 1 1 0 0,0 1 0 0 0,-3 1-30 0 0,-6 1 32 0 0,0-1-1 0 0,-1 0 1 0 0,1-1-1 0 0,0 0 1 0 0,-16 2-1 0 0,-56 1-80 0 0,64-4 43 0 0,-293 6-1540 0 0,106-6-3928 0 0,181-4 4308 0 0,-3-12 35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8:37:40.12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22 0 1196 0 0,'-21'0'4070'0'0,"20"5"-3801"0"0,1-2-241 0 0,0 0 1 0 0,1-1-1 0 0,-1 1 0 0 0,1 0 0 0 0,-1 0 0 0 0,1 0 1 0 0,0-1-1 0 0,0 1 0 0 0,0 0 0 0 0,0-1 0 0 0,1 1 1 0 0,-1-1-1 0 0,1 1 0 0 0,-1-1 0 0 0,1 0 1 0 0,0 0-1 0 0,0 1 0 0 0,0-1 0 0 0,0-1 0 0 0,5 4 1 0 0,7 6 70 0 0,2 0 0 0 0,19 10 1 0 0,-17-11 2 0 0,63 35 240 0 0,1-4 0 0 0,2-4 1 0 0,165 49-1 0 0,277 36 281 0 0,-425-101-523 0 0,1046 188 651 0 0,-855-150-609 0 0,-286-58-142 0 0,-4 0-1 0 0,0-1 0 0 0,-1 0 0 0 0,1 1-1 0 0,0 0 1 0 0,0-1 0 0 0,-1 1-1 0 0,1 0 1 0 0,-1 0 0 0 0,1-1 0 0 0,-1 1-1 0 0,2 2 1 0 0,-2-2-23 0 0,-12-1 56 0 0,0 1 0 0 0,0 0 0 0 0,-13 4 0 0 0,12-2-26 0 0,0-1 1 0 0,-1 0 0 0 0,-15 0-1 0 0,-42-3 24 0 0,-124 5 9 0 0,-52 20 16 0 0,117-13-51 0 0,-181 18 23 0 0,189-18-3 0 0,-24 3-295 0 0,144-14 263 0 0,0 0 1 0 0,0 0 0 0 0,0 0-1 0 0,1 0 1 0 0,-1 0 0 0 0,0 0-1 0 0,0 0 1 0 0,1 0 0 0 0,-1 1-1 0 0,0-1 1 0 0,0 0 0 0 0,1 0-1 0 0,-1 1 1 0 0,0-1 0 0 0,1 0 0 0 0,-1 1-1 0 0,0-1 1 0 0,1 1 0 0 0,-1-1-1 0 0,1 1 1 0 0,-1-1 0 0 0,1 1-1 0 0,-1 0 1 0 0,1 0-4 0 0,1 0 0 0 0,0-1 0 0 0,0 1 0 0 0,0 0-1 0 0,0-1 1 0 0,0 1 0 0 0,0-1 0 0 0,0 0 0 0 0,0 1 0 0 0,0-1 0 0 0,0 0 0 0 0,0 0 0 0 0,1 0-1 0 0,-1 0 1 0 0,2 0 0 0 0,483 15-219 0 0,-346-16 174 0 0,779 1 67 0 0,-631 13-111 0 0,-114 1 0 0 0,-18-1 88 0 0,-130-9 12 0 0,1 1 0 0 0,-1 1-1 0 0,43 16 1 0 0,-66-20 12 0 0,-2-2-6 0 0,0 0 0 0 0,0 1 0 0 0,0-1 1 0 0,0 0-1 0 0,0 1 0 0 0,0-1 0 0 0,0 1 0 0 0,0-1 0 0 0,0 1 0 0 0,-1-1 0 0 0,1 1 0 0 0,0 0 0 0 0,0-1 0 0 0,0 1 0 0 0,-1 0 0 0 0,1 0 0 0 0,0 0 0 0 0,-1 0 0 0 0,1-1 0 0 0,0 3 0 0 0,-7 1 63 0 0,-4 1-40 0 0,-1-1 1 0 0,1 0-1 0 0,-1-1 0 0 0,-22 3 1 0 0,-55 4 45 0 0,43-7-23 0 0,-1501 177 1060 0 0,1458-169-1065 0 0,-220 39-18 0 0,295-47-49 0 0,6-2 4 0 0,0 1-1 0 0,1-1 0 0 0,-1 1 0 0 0,0 1 1 0 0,1-1-1 0 0,0 1 0 0 0,-1 0 0 0 0,1 0 1 0 0,-9 8-1 0 0,15-11 17 0 0,0 0 0 0 0,0 0 1 0 0,0 0-1 0 0,-1 0 0 0 0,1 0 0 0 0,0 0 1 0 0,0 0-1 0 0,0 1 0 0 0,0-1 0 0 0,0 0 0 0 0,0 0 1 0 0,0 0-1 0 0,0 0 0 0 0,0 0 0 0 0,0 0 1 0 0,0 1-1 0 0,0-1 0 0 0,0 0 0 0 0,0 0 0 0 0,0 0 1 0 0,0 0-1 0 0,0 0 0 0 0,0 0 0 0 0,0 1 1 0 0,0-1-1 0 0,0 0 0 0 0,0 0 0 0 0,0 0 0 0 0,0 0 1 0 0,0 0-1 0 0,0 0 0 0 0,0 1 0 0 0,1-1 1 0 0,-1 0-1 0 0,0 0 0 0 0,0 0 0 0 0,0 0 1 0 0,0 0-1 0 0,0 0 0 0 0,0 0 0 0 0,0 0 0 0 0,0 0 1 0 0,1 1-1 0 0,-1-1 0 0 0,0 0 0 0 0,0 0 1 0 0,0 0-1 0 0,0 0 0 0 0,0 0 0 0 0,0 0 0 0 0,1 0 1 0 0,-1 0-1 0 0,0 0 0 0 0,0 0 0 0 0,0 0 1 0 0,0 0-1 0 0,0 0 0 0 0,1 0 0 0 0,7 5-10 0 0,1 1 0 0 0,0-2 0 0 0,0 1-1 0 0,0-1 1 0 0,1-1 0 0 0,-1 1 0 0 0,1-2 0 0 0,15 3-1 0 0,88 7-136 0 0,-75-10 122 0 0,597 26-65 0 0,-429-23 156 0 0,305 17 23 0 0,-3 31 82 0 0,-497-52-151 0 0,15 3-19 0 0,33 9 0 0 0,-53-11 19 0 0,0 0-1 0 0,1 0 1 0 0,-2 0 0 0 0,1 1-1 0 0,0 0 1 0 0,0 0 0 0 0,-1 1-1 0 0,0 0 1 0 0,0 0 0 0 0,8 7-1 0 0,-12-10 22 0 0,-1-1-34 0 0,1 0 1 0 0,-1 1-1 0 0,1-1 1 0 0,-1 0-1 0 0,0 1 1 0 0,1-1-1 0 0,-1 0 1 0 0,1 1-1 0 0,-1-1 1 0 0,0 0-1 0 0,0 1 1 0 0,1-1 0 0 0,-1 1-1 0 0,0-1 1 0 0,0 1-1 0 0,1-1 1 0 0,-1 1-1 0 0,0-1 1 0 0,0 1-1 0 0,0-1 1 0 0,0 1-1 0 0,0-1 1 0 0,0 1-1 0 0,0-1 1 0 0,0 1-1 0 0,0-1 1 0 0,0 1-1 0 0,0-1 1 0 0,0 1-1 0 0,0-1 1 0 0,0 1-1 0 0,0-1 1 0 0,0 1-1 0 0,-1-1 1 0 0,1 1-1 0 0,0-1 1 0 0,0 1 0 0 0,-1-1-1 0 0,1 1 1 0 0,0-1-1 0 0,0 0 1 0 0,-1 1-1 0 0,0 0 1 0 0,-8 7 45 0 0,-1 0 1 0 0,0-1 0 0 0,-1 0-1 0 0,1 0 1 0 0,-1-1 0 0 0,-1 0 0 0 0,1-1-1 0 0,-20 6 1 0 0,-109 28 213 0 0,-149 23-1 0 0,162-37-177 0 0,-390 71 366 0 0,503-94-494 0 0,1 1 0 0 0,-1 0 1 0 0,1 1-1 0 0,0 1 0 0 0,0 0 0 0 0,-16 9 0 0 0,28-13 25 0 0,1-1 11 0 0,-1 0 1 0 0,1 0-1 0 0,0 0 1 0 0,-1 0-1 0 0,1 0 0 0 0,0 0 1 0 0,0 0-1 0 0,-1 0 0 0 0,1 1 1 0 0,0-1-1 0 0,0 0 1 0 0,-1 0-1 0 0,1 0 0 0 0,0 1 1 0 0,0-1-1 0 0,-1 0 1 0 0,1 0-1 0 0,0 0 0 0 0,0 1 1 0 0,0-1-1 0 0,-1 0 1 0 0,1 0-1 0 0,0 1 0 0 0,0-1 1 0 0,0 0-1 0 0,0 1 0 0 0,0-1 1 0 0,0 0-1 0 0,0 1 1 0 0,0-1-1 0 0,0 0 0 0 0,0 0 1 0 0,0 1-1 0 0,0-1 1 0 0,0 0-1 0 0,0 1 0 0 0,0-1 1 0 0,0 0-1 0 0,0 1 1 0 0,0-1-1 0 0,0 0 0 0 0,0 0 1 0 0,0 1-1 0 0,0-1 0 0 0,1 0 1 0 0,-1 0-1 0 0,0 1 1 0 0,0-1-1 0 0,0 0 0 0 0,0 0 1 0 0,1 1-1 0 0,-1-1 1 0 0,0 0-1 0 0,0 0 0 0 0,1 1 1 0 0,8 4-20 0 0,0 0-1 0 0,1-1 1 0 0,-1 0 0 0 0,1-1 0 0 0,18 5 0 0 0,62 8-71 0 0,-73-14 59 0 0,835 100-465 0 0,-102 4 488 0 0,-713-100 54 0 0,36 11 0 0 0,-73-16-43 0 0,2-1 3 0 0,0 0 0 0 0,0 0 0 0 0,0 1 0 0 0,0-1-1 0 0,-1 1 1 0 0,1 0 0 0 0,0-1 0 0 0,0 1-1 0 0,-1 0 1 0 0,1 0 0 0 0,-1 0 0 0 0,1 0 0 0 0,-1 0-1 0 0,1 1 1 0 0,-1-1 0 0 0,1 0 0 0 0,-1 1 0 0 0,0-1-1 0 0,0 1 1 0 0,1 1 0 0 0,-1-3-2 0 0,-1 1 0 0 0,0-1 0 0 0,0 0 0 0 0,0 1 0 0 0,0-1 0 0 0,-1 0 0 0 0,1 0 0 0 0,0 1 0 0 0,0-1 0 0 0,0 0 0 0 0,0 0 0 0 0,0 1 0 0 0,0-1 0 0 0,0 0 0 0 0,0 0 0 0 0,0 0 0 0 0,-1 1 0 0 0,1-1 0 0 0,0 0 0 0 0,0 0 0 0 0,0 0 0 0 0,-1 1 0 0 0,1-1 0 0 0,0 0 0 0 0,0 0 0 0 0,0 0 0 0 0,-1 0 0 0 0,1 1 0 0 0,0-1 0 0 0,0 0 0 0 0,-1 0 0 0 0,1 0 0 0 0,0 0 0 0 0,0 0 0 0 0,-1 0 0 0 0,1 0 0 0 0,0 0 0 0 0,0 0 0 0 0,-1 0 0 0 0,1 0 0 0 0,-19 10 52 0 0,-1-1 0 0 0,0-1 0 0 0,0-1 0 0 0,-36 7-1 0 0,-97 14 88 0 0,126-24-121 0 0,-306 46 311 0 0,-554 88 192 0 0,858-135-528 0 0,-55 9-89 0 0,76-10 74 0 0,0-1 1 0 0,0 2-1 0 0,0-1 0 0 0,0 1 0 0 0,0 0 0 0 0,-14 9 0 0 0,22-12 19 0 0,0 0 0 0 0,0 0 0 0 0,-1 0 0 0 0,1 0-1 0 0,0 0 1 0 0,0 0 0 0 0,0 0 0 0 0,0 0-1 0 0,0 1 1 0 0,-1-1 0 0 0,1 0 0 0 0,0 0-1 0 0,0 0 1 0 0,0 0 0 0 0,0 0 0 0 0,0 0 0 0 0,0 0-1 0 0,0 1 1 0 0,0-1 0 0 0,-1 0 0 0 0,1 0-1 0 0,0 0 1 0 0,0 0 0 0 0,0 0 0 0 0,0 1-1 0 0,0-1 1 0 0,0 0 0 0 0,0 0 0 0 0,0 0 0 0 0,0 0-1 0 0,0 1 1 0 0,0-1 0 0 0,0 0 0 0 0,0 0-1 0 0,0 0 1 0 0,0 0 0 0 0,0 0 0 0 0,0 1 0 0 0,0-1-1 0 0,0 0 1 0 0,1 0 0 0 0,-1 0 0 0 0,0 0-1 0 0,0 0 1 0 0,0 1 0 0 0,0-1 0 0 0,0 0-1 0 0,0 0 1 0 0,0 0 0 0 0,0 0 0 0 0,0 0 0 0 0,1 0-1 0 0,-1 0 1 0 0,0 0 0 0 0,0 1 0 0 0,0-1-1 0 0,0 0 1 0 0,0 0 0 0 0,1 0 0 0 0,-1 0-1 0 0,0 0 1 0 0,0 0 0 0 0,0 0 0 0 0,0 0 0 0 0,0 0-1 0 0,1 0 1 0 0,8 4-44 0 0,-1-1-1 0 0,1 0 0 0 0,1 0 1 0 0,-1-1-1 0 0,0 0 1 0 0,14 1-1 0 0,66 2-154 0 0,-53-4 139 0 0,429 9-109 0 0,-48-2 79 0 0,-176 0 129 0 0,597 33 138 0 0,-815-40-126 0 0,-15-1-14 0 0,-1 0 1 0 0,0 1 0 0 0,1 0-1 0 0,-1 0 1 0 0,0 0-1 0 0,0 1 1 0 0,0 0-1 0 0,8 4 1 0 0,-19-3 112 0 0,-14 3-60 0 0,0 0-1 0 0,-1-2 0 0 0,0 0 0 0 0,0-1 0 0 0,0-1 0 0 0,-21 0 0 0 0,-3 1 46 0 0,-885 55 156 0 0,846-58-925 0 0,189-5-512 0 0,-76 5 1041 0 0,91-2-172 0 0,268-13-167 0 0,-3 13 334 0 0,-280 0 83 0 0,158 7 184 0 0,-75 15 1 0 0,-182-19-150 0 0,-2-1-9 0 0,0 0 0 0 0,-1 1 0 0 0,1 0 0 0 0,0 0 0 0 0,0 0 0 0 0,0 1 0 0 0,-1 0 0 0 0,1 0 0 0 0,-1 0 0 0 0,0 1 0 0 0,10 5 0 0 0,-15-8-4 0 0,0 0 0 0 0,0 1 0 0 0,1-1-1 0 0,-1 0 1 0 0,0 0 0 0 0,0 0 0 0 0,0 1-1 0 0,1-1 1 0 0,-1 0 0 0 0,0 0-1 0 0,0 1 1 0 0,0-1 0 0 0,0 0 0 0 0,1 0-1 0 0,-1 1 1 0 0,0-1 0 0 0,0 0 0 0 0,0 1-1 0 0,0-1 1 0 0,0 0 0 0 0,0 1 0 0 0,0-1-1 0 0,0 0 1 0 0,0 0 0 0 0,0 1 0 0 0,0-1-1 0 0,0 0 1 0 0,0 1 0 0 0,0-1 0 0 0,0 0-1 0 0,0 0 1 0 0,0 1 0 0 0,-1-1 0 0 0,1 0-1 0 0,0 1 1 0 0,0-1 0 0 0,0 0 0 0 0,0 0-1 0 0,-1 1 1 0 0,1-1 0 0 0,0 0 0 0 0,0 0-1 0 0,0 0 1 0 0,-1 1 0 0 0,1-1 0 0 0,0 0-1 0 0,0 0 1 0 0,-1 0 0 0 0,1 0-1 0 0,0 0 1 0 0,-1 1 0 0 0,-16 4-570 0 0,-45 6-2914 0 0,-114 6 0 0 0,135-16 2271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5:31:11.48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99 64 1224 0 0,'0'0'2179'0'0,"-3"0"-1671"0"0,-16 0 1248 0 0,12-5-1297 0 0,-21-19 131 0 0,27 24-455 0 0,0-1-1 0 0,0 0 1 0 0,0 1-1 0 0,0-1 1 0 0,0 1 0 0 0,0-1-1 0 0,0 1 1 0 0,0 0 0 0 0,0-1-1 0 0,-1 1 1 0 0,1 0-1 0 0,0 0 1 0 0,0 0 0 0 0,0-1-1 0 0,0 1 1 0 0,-1 1-1 0 0,1-1 1 0 0,-20-5 2790 0 0,25 4-2439 0 0,8-1-306 0 0,33-6 230 0 0,89-5-1 0 0,49 12-26 0 0,-91 2-123 0 0,599-1 547 0 0,-436 13-478 0 0,-84 1-95 0 0,-146-13-217 0 0,1324 65 708 0 0,-1079-49-597 0 0,-90-6-197 0 0,-46 0 165 0 0,67 2-537 0 0,-236-105-12089 0 0,22 63 11058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5:31:12.76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48 289 1360 0 0,'0'-4'58'0'0,"0"1"-1"0"0,0 0 1 0 0,-1-1 0 0 0,1 1-1 0 0,-1 0 1 0 0,0 0 0 0 0,0-1-1 0 0,0 1 1 0 0,-1 0-1 0 0,1 0 1 0 0,-1 0 0 0 0,1 0-1 0 0,-4-3 1 0 0,3 3-11 0 0,0 0 0 0 0,0 0 0 0 0,0 0 0 0 0,1 0-1 0 0,-1 0 1 0 0,1-1 0 0 0,0 1 0 0 0,0 0 0 0 0,0-1 0 0 0,0 1 0 0 0,1-1 0 0 0,-1 1 0 0 0,1-6 0 0 0,0-12 463 0 0,-1 1 1 0 0,-7-37 0 0 0,7 47 42 0 0,0 0 0 0 0,0-1-1 0 0,1 1 1 0 0,1-14 0 0 0,0 5 278 0 0,-1 17-677 0 0,-4-3 234 0 0,4 5-376 0 0,1 0 0 0 0,-1 0 1 0 0,1 0-1 0 0,0 0 0 0 0,-1 0 0 0 0,1 1 0 0 0,-1-1 0 0 0,1 0 0 0 0,0 1 0 0 0,-1-1 1 0 0,1 0-1 0 0,-1 1 0 0 0,1-1 0 0 0,-1 1 0 0 0,0-1 0 0 0,1 0 0 0 0,-1 1 0 0 0,1-1 1 0 0,-1 1-1 0 0,0-1 0 0 0,1 1 0 0 0,-1 0 0 0 0,1 0 0 0 0,90 117 744 0 0,-22-30-451 0 0,37 43 58 0 0,-35-62-203 0 0,2-3-1 0 0,3-3 1 0 0,3-4-1 0 0,109 64 0 0 0,368 155 290 0 0,-422-225-390 0 0,278 69 0 0 0,152-12 126 0 0,-181-39-99 0 0,-352-66-84 0 0,19 3-28 0 0,-47-8 30 0 0,1 1 0 0 0,-1 0 0 0 0,0 0 0 0 0,1 1 0 0 0,-1-1 0 0 0,0 1 0 0 0,0-1 0 0 0,0 1 0 0 0,0 0 0 0 0,3 3-1 0 0,-6-4 5 0 0,1 1 1 0 0,0-1-1 0 0,-1 1 0 0 0,0-1 0 0 0,1 1 0 0 0,-1 0 0 0 0,0-1 0 0 0,0 1 0 0 0,0-1 0 0 0,0 1 0 0 0,0 0 0 0 0,-1-1 0 0 0,1 1 0 0 0,0-1 0 0 0,-1 1 1 0 0,1-1-1 0 0,-1 1 0 0 0,1-1 0 0 0,-2 3 0 0 0,-4 9 3 0 0,0-1 0 0 0,-1 1 0 0 0,-1-1-1 0 0,-15 19 1 0 0,-47 49 122 0 0,27-33-50 0 0,-106 123 302 0 0,-153 181 97 0 0,-53 128-35 0 0,19 14-399 0 0,-71 100-4243 0 0,365-533 2174 0 0,-4-2-1 0 0,-62 63 1 0 0,75-91 524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3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 1260 0 0,'0'-23'4725'0'0,"-1"28"-3905"0"0,0 1-663 0 0,0-1 0 0 0,1 0 0 0 0,0 0-1 0 0,0 0 1 0 0,0 1 0 0 0,0-1 0 0 0,1 0 0 0 0,2 9 0 0 0,17 48 992 0 0,-7-23-519 0 0,151 654 5067 0 0,-72-223-3568 0 0,-87-443-1884 0 0,-5-20-72 0 0,-3-18-35 0 0,-54-184 169 0 0,30 108-221 0 0,-26-133-1 0 0,41 117 29 0 0,-1-172 0 0 0,14 252-138 0 0,1 0 1 0 0,1 1 0 0 0,11-44 0 0 0,-13 62 20 0 0,4-14-8 0 0,0 0 0 0 0,1 1 0 0 0,0 0 0 0 0,15-27 0 0 0,-19 40 9 0 0,0 0 1 0 0,1 1 0 0 0,-1-1-1 0 0,1 1 1 0 0,-1-1 0 0 0,1 1-1 0 0,0 0 1 0 0,0 0 0 0 0,1 0-1 0 0,-1 1 1 0 0,1-1 0 0 0,-1 1-1 0 0,1-1 1 0 0,0 1 0 0 0,0 1-1 0 0,0-1 1 0 0,0 0-1 0 0,0 1 1 0 0,0 0 0 0 0,0 0-1 0 0,1 0 1 0 0,5 0 0 0 0,-2 5 29 0 0,-3-1-34 0 0,-1 0 0 0 0,0 0 0 0 0,0 1 1 0 0,-1 0-1 0 0,1-1 0 0 0,-1 2 0 0 0,0-1 1 0 0,0 0-1 0 0,0 1 0 0 0,0-1 0 0 0,-1 1 0 0 0,0 0 1 0 0,0-1-1 0 0,3 10 0 0 0,-2 9 7 0 0,0 0-1 0 0,-1 0 1 0 0,-2 0-1 0 0,0 0 1 0 0,-2 0 0 0 0,0 1-1 0 0,-9 37 1 0 0,-4-2 62 0 0,-38 99-1 0 0,-36 42 145 0 0,34-80-105 0 0,41-84-164 0 0,14-34-21 0 0,3-2 84 0 0,1 1 1 0 0,0-1 0 0 0,0 0 0 0 0,0-1 0 0 0,0 1 0 0 0,0-1 0 0 0,0 1 0 0 0,0-1 0 0 0,0 0 0 0 0,0-1 0 0 0,-1 1 0 0 0,7-4 0 0 0,67-33 35 0 0,2 3 0 0 0,136-40 0 0 0,-175 66 48 0 0,67-7-1 0 0,-102 16-74 0 0,-1 0 0 0 0,1-1 0 0 0,0 1 0 0 0,-1 1 0 0 0,1-1-1 0 0,0 1 1 0 0,-1 0 0 0 0,1 0 0 0 0,-1 0 0 0 0,1 1 0 0 0,-1-1 0 0 0,8 5-1 0 0,-4-3 15 0 0,-5-1-4 0 0,1 0 0 0 0,-1-1 0 0 0,0 1 0 0 0,0 1 0 0 0,0-1 0 0 0,0 0 0 0 0,0 1 0 0 0,0-1 0 0 0,-1 1 0 0 0,1 0 0 0 0,-1 0 0 0 0,0 0 0 0 0,0 0 0 0 0,3 7 0 0 0,-2-5 20 0 0,-1 1 0 0 0,-1 0-1 0 0,1 0 1 0 0,-1 0 0 0 0,0 0-1 0 0,0 0 1 0 0,0 1 0 0 0,-1 6 0 0 0,-2 6 54 0 0,0 0 1 0 0,-1 0-1 0 0,-1 0 1 0 0,-7 21-1 0 0,10-38-91 0 0,-9 30 138 0 0,-2-1 1 0 0,-1-1-1 0 0,-2 0 1 0 0,-33 52-1 0 0,-86 94 336 0 0,105-141-493 0 0,-2-1-1 0 0,-1-1 1 0 0,-2-2 0 0 0,-1-1 0 0 0,-65 43 0 0 0,80-65-773 0 0,19-11-66 0 0,0-1 632 0 0,1 1-1 0 0,1-1 0 0 0,-1 1 1 0 0,0-1-1 0 0,1 1 0 0 0,0-1 1 0 0,0 1-1 0 0,0-1 0 0 0,0 1 1 0 0,0 0-1 0 0,1-1 0 0 0,0 1 1 0 0,-1 0-1 0 0,1 0 0 0 0,0 0 1 0 0,1 0-1 0 0,2-3 0 0 0,-4 5 201 0 0,76-99-6733 0 0,-66 88 5657 0 0,0 0-1 0 0,1 1 1 0 0,0 1-1 0 0,1 0 1 0 0,26-15-1 0 0,-13 12-320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1260 1336 0 0,'3'0'496'0'0,"0"0"0"0"0,0 0 1 0 0,0-1-1 0 0,0 0 0 0 0,0 1 0 0 0,0-1 0 0 0,0 0 0 0 0,0 0 0 0 0,-1-1 1 0 0,1 1-1 0 0,0-1 0 0 0,-1 1 0 0 0,1-1 0 0 0,-1 0 0 0 0,0 0 1 0 0,4-3-1 0 0,2-4-216 0 0,-1 0 1 0 0,0 0 0 0 0,6-12-1 0 0,6-8 588 0 0,-5 9-602 0 0,-1-1-1 0 0,-1 0 0 0 0,-1-1 1 0 0,-1-1-1 0 0,-1 0 1 0 0,0 0-1 0 0,-2-1 1 0 0,-1 0-1 0 0,-1 0 1 0 0,-1 0-1 0 0,-1-1 1 0 0,-1-47-1 0 0,-2 66-202 0 0,0 1-1 0 0,-1-1 1 0 0,0 1-1 0 0,0-1 1 0 0,-1 1-1 0 0,0 0 1 0 0,1-1-1 0 0,-2 1 1 0 0,1 0-1 0 0,-1 0 1 0 0,1 0-1 0 0,-1 1 1 0 0,-1-1-1 0 0,1 1 1 0 0,-1 0-1 0 0,-6-7 1 0 0,9 10-40 0 0,0 0 0 0 0,0 1 0 0 0,1-1 0 0 0,-1 1 0 0 0,0-1 0 0 0,0 1 0 0 0,0-1 0 0 0,0 1 0 0 0,0-1 0 0 0,0 1 0 0 0,0 0 0 0 0,0 0 0 0 0,0-1 0 0 0,0 1 0 0 0,0 0 0 0 0,0 0 0 0 0,0 0-1 0 0,0 0 1 0 0,0 0 0 0 0,0 0 0 0 0,0 1 0 0 0,0-1 0 0 0,0 0 0 0 0,0 0 0 0 0,0 1 0 0 0,0-1 0 0 0,0 0 0 0 0,0 1 0 0 0,0-1 0 0 0,0 1 0 0 0,0 0 0 0 0,0-1 0 0 0,1 1 0 0 0,-1 0 0 0 0,0-1 0 0 0,0 1 0 0 0,1 0 0 0 0,-1 0 0 0 0,0 0 0 0 0,1-1 0 0 0,-1 1 0 0 0,0 2 0 0 0,-3 2 28 0 0,1 1 0 0 0,0 0 0 0 0,0 0 0 0 0,0 0 0 0 0,-2 10 0 0 0,-2 14 97 0 0,2-1-1 0 0,1 2 1 0 0,2-1-1 0 0,1 51 1 0 0,1-63-99 0 0,0-3-22 0 0,1 0-1 0 0,0 0 1 0 0,1 0 0 0 0,0 0-1 0 0,1 0 1 0 0,10 28-1 0 0,0-3 58 0 0,-7-20-22 0 0,0 0 0 0 0,2-1 0 0 0,0 1-1 0 0,22 34 1 0 0,-27-49-57 0 0,1 1 0 0 0,0-1 0 0 0,1 1 0 0 0,0-1-1 0 0,-1 0 1 0 0,1-1 0 0 0,1 1 0 0 0,-1-1-1 0 0,1 0 1 0 0,0 0 0 0 0,0-1 0 0 0,0 0 0 0 0,0 0-1 0 0,0 0 1 0 0,1-1 0 0 0,-1 0 0 0 0,1 0 0 0 0,12 1-1 0 0,-9-1-40 0 0,-8-1 28 0 0,0 0-1 0 0,1-1 1 0 0,-1 1-1 0 0,0-1 1 0 0,0 0 0 0 0,1 0-1 0 0,-1 0 1 0 0,0 0 0 0 0,1 0-1 0 0,-1-1 1 0 0,0 1-1 0 0,0 0 1 0 0,0-1 0 0 0,1 0-1 0 0,-1 1 1 0 0,0-1-1 0 0,3-2 1 0 0,10-6-45 0 0,1-1 0 0 0,-1 0-1 0 0,-1-2 1 0 0,1 0 0 0 0,-2 0 0 0 0,0-1 0 0 0,-1-1-1 0 0,0 0 1 0 0,10-16 0 0 0,13-25-343 0 0,35-73-1 0 0,-8 13 37 0 0,-41 74 173 0 0,-14 28 76 0 0,0-1-1 0 0,15-20 1 0 0,-19 31 113 0 0,-1 1-1 0 0,1 0 1 0 0,-1 0 0 0 0,1 0 0 0 0,0 0 0 0 0,0 1 0 0 0,0-1-1 0 0,0 1 1 0 0,0 0 0 0 0,0 0 0 0 0,0 0 0 0 0,0 0 0 0 0,1 0-1 0 0,-1 1 1 0 0,5-1 0 0 0,55-1 511 0 0,-44 3-445 0 0,-13-1-33 0 0,0 1 0 0 0,0-1 0 0 0,0 2 0 0 0,0-1 0 0 0,0 1 1 0 0,7 2-1 0 0,-7-1 23 0 0,1-1 1 0 0,-1 0 0 0 0,0-1-1 0 0,1 1 1 0 0,-1-1 0 0 0,10 0 0 0 0,-14-1-41 0 0,0-1 1 0 0,1 1 0 0 0,-1 0 0 0 0,0-1-1 0 0,1 0 1 0 0,-1 1 0 0 0,0-1 0 0 0,0 0-1 0 0,0 0 1 0 0,0-1 0 0 0,0 1-1 0 0,0 0 1 0 0,0-1 0 0 0,0 1 0 0 0,-1-1-1 0 0,1 1 1 0 0,0-1 0 0 0,-1 0 0 0 0,1 0-1 0 0,-1 1 1 0 0,0-1 0 0 0,0 0 0 0 0,1 0-1 0 0,-1-1 1 0 0,-1 1 0 0 0,1 0-1 0 0,0 0 1 0 0,0-4 0 0 0,3-8 2 0 0,-1 0 0 0 0,0-1 1 0 0,0-21-1 0 0,-1 16 113 0 0,-1-2-122 0 0,-1 0-1 0 0,-2-1 1 0 0,0 1-1 0 0,-1 0 1 0 0,-1 0-1 0 0,-1 0 1 0 0,-8-23-1 0 0,3 11 66 0 0,-12-40 54 0 0,-2 0 0 0 0,-4 2 1 0 0,-63-116-1 0 0,84 171 52 0 0,6 14-97 0 0,0 0-1 0 0,0 0 0 0 0,0 0 0 0 0,-1 0 1 0 0,1 0-1 0 0,-1 0 0 0 0,0 0 0 0 0,-4-5 241 0 0,6 53-29 0 0,3 0 0 0 0,12 62-1 0 0,118 447 1213 0 0,-26-209-1321 0 0,-54-191-911 0 0,-21-51-330 0 0,-24-65 288 0 0,-5-13 68 0 0,-1 23-2951 0 0,-6-43 2723 0 0,2-3 817 0 0,0-1-50 0 0,1 0 0 0 0,0 0 0 0 0,0 0 0 0 0,-1 0 0 0 0,1 0 0 0 0,-1-1 0 0 0,1 1 1 0 0,-1 0-1 0 0,1-1 0 0 0,-1 1 0 0 0,1-1 0 0 0,-1 1 0 0 0,1-1 0 0 0,-1 0 0 0 0,0 0 0 0 0,1 0 0 0 0,-1 1 0 0 0,1-2 0 0 0,-1 1 0 0 0,0 0 0 0 0,1 0 0 0 0,-1 0 0 0 0,1-1 0 0 0,-1 1 0 0 0,0-1 0 0 0,-1 0 0 0 0,-131-67-6617 0 0,102 50 5461 0 0,-4-1-267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6T23:54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1108 0 0,'0'0'853'0'0,"-1"6"23"0"0,-3-5-653 0 0,0 1 0 0 0,1-1 0 0 0,-1 1 0 0 0,0 0 0 0 0,1 0 1 0 0,-1 0-1 0 0,1 0 0 0 0,0 1 0 0 0,0-1 0 0 0,-4 5 0 0 0,-22 14 191 0 0,21-17-314 0 0,0 1 0 0 0,0 0 0 0 0,0 0 0 0 0,-11 11 0 0 0,10-7-114 0 0,6-7 42 0 0,1 0-1 0 0,0 0 0 0 0,0 0 1 0 0,-1 0-1 0 0,0 0 0 0 0,1 0 1 0 0,-1-1-1 0 0,-3 3 0 0 0,5-4-240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150 230 1120 0 0,'-18'-3'741'0'0,"-9"0"1424"0"0,-30-1 0 0 0,53 4-1857 0 0,1 0-1 0 0,-1 0 0 0 0,0 0 0 0 0,1-1 1 0 0,-1 1-1 0 0,1-1 0 0 0,-1 0 1 0 0,1 0-1 0 0,-1-1 0 0 0,1 1 1 0 0,-6-3-1 0 0,28-11 2777 0 0,138-69 889 0 0,-123 69-3279 0 0,1 1 0 0 0,52-12 0 0 0,-85 25-672 0 0,33-6-133 0 0,0 1 0 0 0,1 2 1 0 0,0 1-1 0 0,50 3 0 0 0,-52 0-1151 0 0,-22 1 871 0 0,1 0 0 0 0,-1 0 0 0 0,21 6 0 0 0,-21-4-634 0 0,1 0 1 0 0,-1-1-1 0 0,22 0 1 0 0,-27-2 489 0 0,0-1 0 0 0,0 0 0 0 0,0 0 1 0 0,0 0-1 0 0,0-1 0 0 0,0 0 0 0 0,0 0 1 0 0,0-1-1 0 0,8-5 0 0 0,9-2-754 0 0,-2-1-218 0 0,-6-1 33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5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45 2040 0 0,'13'24'1802'0'0,"-1"1"1"0"0,15 46-1 0 0,21 58 2221 0 0,-36-101-2980 0 0,1-1 0 0 0,24 40 0 0 0,-34-63-875 0 0,0 0 0 0 0,0 0 0 0 0,0 0 0 0 0,7 7 0 0 0,-9-10-121 0 0,0 0 0 0 0,0-1 0 0 0,0 1-1 0 0,0 0 1 0 0,0 0 0 0 0,0-1 0 0 0,0 1 0 0 0,0-1 0 0 0,0 1-1 0 0,0-1 1 0 0,1 1 0 0 0,-1-1 0 0 0,0 0 0 0 0,0 1 0 0 0,0-1 0 0 0,1 0-1 0 0,-1 0 1 0 0,0 0 0 0 0,0 0 0 0 0,1 0 0 0 0,-1 0 0 0 0,0 0-1 0 0,0-1 1 0 0,0 1 0 0 0,1 0 0 0 0,-1-1 0 0 0,0 1 0 0 0,2-2 0 0 0,3-2-43 0 0,0-1 0 0 0,0 1 1 0 0,0-2-1 0 0,-1 1 0 0 0,1-1 1 0 0,-1 1-1 0 0,-1-2 1 0 0,1 1-1 0 0,-1 0 0 0 0,0-1 1 0 0,0 0-1 0 0,-1 0 1 0 0,0 0-1 0 0,0 0 0 0 0,-1 0 1 0 0,0-1-1 0 0,2-11 1 0 0,1-14-9 0 0,-2 0 0 0 0,0-60 1 0 0,-3 85-11 0 0,0 4 19 0 0,0 0 0 0 0,0 1 1 0 0,-1-1-1 0 0,1 0 0 0 0,-1 1 1 0 0,0-1-1 0 0,0 0 1 0 0,0 1-1 0 0,-1-1 0 0 0,1 1 1 0 0,-1 0-1 0 0,1-1 0 0 0,-4-3 1 0 0,-12-25 79 0 0,14 24 11 0 0,-1 1-1 0 0,0-1 1 0 0,0 1-1 0 0,-6-7 1 0 0,8 12-47 0 0,0 0 1 0 0,0-1 0 0 0,1 1-1 0 0,-1 0 1 0 0,-1 0-1 0 0,1 1 1 0 0,0-1 0 0 0,0 0-1 0 0,-1 1 1 0 0,1-1 0 0 0,0 1-1 0 0,-1 0 1 0 0,0 0-1 0 0,1 0 1 0 0,-6-1 0 0 0,4 2-25 0 0,-1 0 1 0 0,1 0 0 0 0,-1 1 0 0 0,1-1 0 0 0,0 1 0 0 0,0 0-1 0 0,-1 0 1 0 0,1 1 0 0 0,0-1 0 0 0,0 1 0 0 0,0 0 0 0 0,0 0-1 0 0,0 1 1 0 0,1-1 0 0 0,-7 6 0 0 0,6-5-3 0 0,-15 12-197 0 0,0 2 1 0 0,1 0 0 0 0,1 1 0 0 0,-18 25-1 0 0,6-8-777 0 0,20-23 63 0 0,2 0 1 0 0,-1 1-1 0 0,1-1 0 0 0,1 2 0 0 0,-5 14 1 0 0,10-27 540 0 0,1 1 1 0 0,-1-1-1 0 0,1 1 1 0 0,0-1-1 0 0,0 1 1 0 0,0-1-1 0 0,-1 1 0 0 0,1-1 1 0 0,1 1-1 0 0,-1 0 1 0 0,0-1-1 0 0,0 1 1 0 0,0-1-1 0 0,1 1 1 0 0,-1-1-1 0 0,1 1 1 0 0,-1-1-1 0 0,1 0 1 0 0,0 1-1 0 0,0-1 0 0 0,-1 1 1 0 0,3 1-1 0 0,5 5-4 0 0,5 0-1179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39 908 0 0,'-11'-5'1715'0'0,"-1"0"0"0"0,1 1 0 0 0,-1 0 0 0 0,-13-2 0 0 0,24 6-1654 0 0,1 0 0 0 0,-1 1 0 0 0,1-1 0 0 0,0 0 0 0 0,-1 1 0 0 0,1-1 0 0 0,-1 0 0 0 0,1 1 0 0 0,0-1-1 0 0,0 1 1 0 0,-1-1 0 0 0,1 1 0 0 0,0-1 0 0 0,0 1 0 0 0,-1-1 0 0 0,1 1 0 0 0,0-1 0 0 0,0 1 0 0 0,0-1 0 0 0,0 1 0 0 0,0-1 0 0 0,0 1 0 0 0,0-1 0 0 0,0 1 0 0 0,0-1 0 0 0,0 1 0 0 0,0-1 0 0 0,0 1 0 0 0,0-1 0 0 0,0 1 0 0 0,1 0 0 0 0,2 24 251 0 0,-3-23-186 0 0,7 56 724 0 0,30 86 204 0 0,-14-61-591 0 0,55 168 1437 0 0,-56-185-941 0 0,-17-52-463 0 0,-3-12-231 0 0,-1 1-1 0 0,0 0 1 0 0,0 0-1 0 0,0 0 1 0 0,-1 0-1 0 0,1 0 0 0 0,0 5 1 0 0,-16-24 1571 0 0,2-10-1552 0 0,2-1 1 0 0,0 0-1 0 0,2 0 1 0 0,1-1-1 0 0,1 0 1 0 0,1-1-1 0 0,2 0 0 0 0,0 1 1 0 0,2-32-1 0 0,1 27 44 0 0,0 24-262 0 0,0 0 0 0 0,1-1-1 0 0,1 1 1 0 0,-1 0-1 0 0,2 0 1 0 0,2-14 0 0 0,3 0 80 0 0,2 1 0 0 0,16-34 0 0 0,-19 45-115 0 0,1-1 0 0 0,0 1 0 0 0,1 0 0 0 0,0 0 0 0 0,0 1-1 0 0,19-17 1 0 0,-17 19-196 0 0,1 0 0 0 0,0 1-1 0 0,0 1 1 0 0,0 0 0 0 0,0 0-1 0 0,1 1 1 0 0,0 0 0 0 0,0 1-1 0 0,13-2 1 0 0,-6 2-1689 0 0,0 2 1 0 0,38-1-1 0 0,-51 3 1448 0 0,-1 1 0 0 0,1 0-1 0 0,-1 0 1 0 0,1 1-1 0 0,-1 0 1 0 0,0 0 0 0 0,1 0-1 0 0,-1 0 1 0 0,0 1-1 0 0,-1 0 1 0 0,1 0 0 0 0,0 0-1 0 0,-1 1 1 0 0,0-1-1 0 0,5 6 1 0 0,10 11-2807 0 0,32 43 0 0 0,-15-18 199 0 0,-17-28 1594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6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0 547 988 0 0,'3'14'8097'0'0,"-2"-13"-7519"0"0,0 0-458 0 0,-1-1 1 0 0,1 0-1 0 0,-1 0 0 0 0,1 1 0 0 0,-1-1 1 0 0,1 0-1 0 0,-1 0 0 0 0,1 0 1 0 0,0 0-1 0 0,-1 1 0 0 0,1-1 1 0 0,-1 0-1 0 0,1 0 0 0 0,-1 0 1 0 0,1 0-1 0 0,0 0 0 0 0,-1-1 1 0 0,1 1-1 0 0,-1 0 0 0 0,1 0 0 0 0,0 0 1 0 0,-1 0-1 0 0,1-1 0 0 0,-1 1 1 0 0,1 0-1 0 0,-1 0 0 0 0,1-1 1 0 0,-1 1-1 0 0,1-1 0 0 0,0 0 1 0 0,10-6 281 0 0,0-1 1 0 0,-1-1-1 0 0,0 0 1 0 0,0 0-1 0 0,-1-1 1 0 0,-1 0 0 0 0,1-1-1 0 0,-1 0 1 0 0,-1 0-1 0 0,10-20 1 0 0,-4 1-68 0 0,0 0 1 0 0,-2-1 0 0 0,8-40-1 0 0,-11 31 21 0 0,-3 0-1 0 0,-1 0 1 0 0,-2-58-1 0 0,-2 96-347 0 0,0 1 0 0 0,0 0 1 0 0,-1-1-1 0 0,1 1 0 0 0,0-1 0 0 0,0 1 0 0 0,-1 0 0 0 0,1-1 0 0 0,-1 1 0 0 0,1 0 0 0 0,-1-1 1 0 0,0 1-1 0 0,1 0 0 0 0,-1 0 0 0 0,0-1 0 0 0,0 1 0 0 0,0 0 0 0 0,-1-1 0 0 0,-9-13 110 0 0,11 14-114 0 0,0 0 0 0 0,0 1 0 0 0,-1-1 0 0 0,1 0 0 0 0,0 1 1 0 0,-1-1-1 0 0,1 1 0 0 0,0-1 0 0 0,-1 0 0 0 0,1 1 0 0 0,-1-1 1 0 0,1 1-1 0 0,-1-1 0 0 0,0 1 0 0 0,1-1 0 0 0,-1 1 0 0 0,1 0 1 0 0,-1-1-1 0 0,0 1 0 0 0,1 0 0 0 0,-1-1 0 0 0,0 1 0 0 0,1 0 1 0 0,-1 0-1 0 0,0 0 0 0 0,0 0 0 0 0,1-1 0 0 0,-1 1 1 0 0,0 0-1 0 0,0 0 0 0 0,1 0 0 0 0,-1 1 0 0 0,0-1 0 0 0,1 0 1 0 0,-1 0-1 0 0,0 0 0 0 0,0 0 0 0 0,1 1 0 0 0,-1-1 0 0 0,0 0 1 0 0,1 1-1 0 0,-1-1 0 0 0,1 0 0 0 0,-1 1 0 0 0,0-1 0 0 0,1 1 1 0 0,-1-1-1 0 0,0 2 0 0 0,-3 1 23 0 0,1 1 0 0 0,-1 0 0 0 0,1 0 0 0 0,-5 8 0 0 0,8-12-26 0 0,-6 12 27 0 0,0-1 1 0 0,1 0 0 0 0,0 1 0 0 0,1 0-1 0 0,1 0 1 0 0,0 1 0 0 0,-2 19 0 0 0,-4 16 55 0 0,1-7 147 0 0,3 1 1 0 0,2 0-1 0 0,2 64 1 0 0,2-59-9 0 0,-2-37-181 0 0,2 1-1 0 0,-1-1 0 0 0,1 0 1 0 0,1 0-1 0 0,0 0 1 0 0,0 0-1 0 0,1 0 1 0 0,1-1-1 0 0,7 17 1 0 0,-9-20-16 0 0,0-2 6 0 0,0 0-1 0 0,0 1 1 0 0,0-1 0 0 0,1 0-1 0 0,-1 0 1 0 0,1 0 0 0 0,0 0 0 0 0,0-1-1 0 0,1 1 1 0 0,-1-1 0 0 0,5 4 0 0 0,-6-6-27 0 0,1 1 0 0 0,0-1 0 0 0,0 1-1 0 0,0-1 1 0 0,0 0 0 0 0,0 0 0 0 0,0-1 0 0 0,0 1 0 0 0,0 0 0 0 0,0-1 0 0 0,0 0 0 0 0,0 0 0 0 0,0 0 0 0 0,0 0 0 0 0,0 0 0 0 0,0-1 0 0 0,0 1 0 0 0,0-1 0 0 0,0 0 0 0 0,5-1-1 0 0,32-15-842 0 0,-1-1 0 0 0,39-25 0 0 0,-36 19-3067 0 0,81-34-1 0 0,-45 32-1163 0 0,107-23 0 0 0,-135 42 3779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7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1749 1568 0 0,'-1'4'1111'0'0,"1"0"1"0"0,0 1-1 0 0,0-1 0 0 0,0 0 0 0 0,1 8 1 0 0,-1-12-987 0 0,0 1 1 0 0,0-1-1 0 0,1 1 1 0 0,-1-1-1 0 0,0 1 1 0 0,0-1-1 0 0,0 1 1 0 0,0-1-1 0 0,1 1 1 0 0,-1-1-1 0 0,0 1 1 0 0,1-1 0 0 0,-1 0-1 0 0,0 1 1 0 0,1-1-1 0 0,-1 0 1 0 0,0 1-1 0 0,1-1 1 0 0,-1 0-1 0 0,1 1 1 0 0,-1-1-1 0 0,1 1 1 0 0,0-1-8 0 0,0 0 1 0 0,0 0-1 0 0,0-1 0 0 0,0 1 0 0 0,-1 0 1 0 0,1 0-1 0 0,0-1 0 0 0,0 1 1 0 0,0 0-1 0 0,-1-1 0 0 0,1 1 1 0 0,0-1-1 0 0,-1 1 0 0 0,1-1 0 0 0,0 1 1 0 0,-1-1-1 0 0,1 1 0 0 0,0-1 1 0 0,-1 0-1 0 0,1 0 0 0 0,7-9 178 0 0,0 0 0 0 0,-1 0 1 0 0,-1-1-1 0 0,0 1 0 0 0,0-2 0 0 0,-1 1 0 0 0,0-1 0 0 0,3-13 0 0 0,23-104 988 0 0,-31 125-1244 0 0,17-95 731 0 0,4-111 0 0 0,-14-104 176 0 0,-7 270-871 0 0,-3-1 1 0 0,-9-59-1 0 0,0 24 58 0 0,-9-73 258 0 0,-43-155 0 0 0,36 203 35 0 0,27 97-350 0 0,0 0 0 0 0,-1 1 1 0 0,-1 0-1 0 0,1-1 1 0 0,-1 1-1 0 0,0 0 1 0 0,-1 0-1 0 0,-6-10 0 0 0,9 17-10 0 0,-2 5 2 0 0,-11 25 10 0 0,1-1 0 0 0,-18 61 1 0 0,-9 75 214 0 0,34-138-239 0 0,-67 379 433 0 0,51-270-411 0 0,11-69 91 0 0,20-143-39 0 0,22-149-82 0 0,-18 155-50 0 0,27-88 0 0 0,-37 147 9 0 0,0 1-1 0 0,1-1 1 0 0,1 1 0 0 0,-1 0 0 0 0,2 0 0 0 0,-1 1 0 0 0,8-10-1 0 0,-10 16 14 0 0,0 0 0 0 0,0 0 0 0 0,0 1 0 0 0,0-1 0 0 0,0 1 0 0 0,1 0 0 0 0,-1 0 0 0 0,1 0 0 0 0,0 1 0 0 0,-1-1-1 0 0,1 1 1 0 0,0 0 0 0 0,0 0 0 0 0,0 0 0 0 0,-1 1 0 0 0,1-1 0 0 0,0 1 0 0 0,0 0 0 0 0,0 0 0 0 0,0 0 0 0 0,0 1-1 0 0,0-1 1 0 0,0 1 0 0 0,5 1 0 0 0,143 44 346 0 0,-22-5-852 0 0,-105-35-560 0 0,0-1-1 0 0,0-1 1 0 0,34 1 0 0 0,-54-4 173 0 0,0-1 0 0 0,-1 0 0 0 0,1 0 0 0 0,0-1 1 0 0,-1 1-1 0 0,1-1 0 0 0,0 0 0 0 0,-1 0 1 0 0,1-1-1 0 0,6-2 0 0 0,-1-4 531 0 0,3-8-1016 0 0,0 0 0 0 0,-1 0 0 0 0,-1-1 1 0 0,10-20-1 0 0,-8 13 269 0 0,9-14-364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9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0 904 0 0,'0'0'5423'0'0,"6"4"-4195"0"0,-3-2-1009 0 0,-1-2-130 0 0,-1 1 1 0 0,0 0-1 0 0,1 0 1 0 0,-1 0-1 0 0,0-1 1 0 0,1 2-1 0 0,-1-1 1 0 0,0 0-1 0 0,0 0 1 0 0,0 0-1 0 0,0 0 1 0 0,0 1-1 0 0,0-1 1 0 0,0 0-1 0 0,0 1 0 0 0,-1-1 1 0 0,1 1-1 0 0,0-1 1 0 0,-1 1-1 0 0,1 0 1 0 0,-1-1-1 0 0,0 1 1 0 0,1-1-1 0 0,-1 1 1 0 0,0 2-1 0 0,0 490 8579 0 0,0-473-8476 0 0,-1 0 0 0 0,-1 0 0 0 0,-8 34 0 0 0,4-28 111 0 0,-3 46-1 0 0,-18 206 580 0 0,22-231-1987 0 0,3-4-3735 0 0,-1-39 3530 0 0,1-4 1462 0 0,1 0-404 0 0,0 0-1 0 0,0 0 0 0 0,0 0 0 0 0,0 0 0 0 0,0 0 0 0 0,0 0 0 0 0,0-1 1 0 0,0 1-1 0 0,0 0 0 0 0,-1-1 0 0 0,1 1 0 0 0,-2 0 0 0 0,2-1 32 0 0,0-1 0 0 0,0 1 0 0 0,0 0 0 0 0,1 0 0 0 0,-1-1-1 0 0,0 1 1 0 0,0-1 0 0 0,0 1 0 0 0,0-1 0 0 0,1 1 0 0 0,-1-1-1 0 0,0 1 1 0 0,0-1 0 0 0,1 0 0 0 0,-1 1 0 0 0,0-1 0 0 0,1 0 0 0 0,-1 0-1 0 0,1 1 1 0 0,-1-1 0 0 0,1 0 0 0 0,-1 0 0 0 0,1 0 0 0 0,0 0 0 0 0,-1 0-1 0 0,1 1 1 0 0,0-3 0 0 0,-9-17-1076 0 0,-3-7 21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1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0 316 2412 0 0,'4'-44'4792'0'0,"-4"43"-4754"0"0,0 1-1 0 0,0 0 1 0 0,0 0 0 0 0,0 0-1 0 0,0 0 1 0 0,0 0 0 0 0,0 0 0 0 0,0-1-1 0 0,0 1 1 0 0,0 0 0 0 0,0 0-1 0 0,0 0 1 0 0,0 0 0 0 0,0 0 0 0 0,0 0-1 0 0,1 0 1 0 0,-1 0 0 0 0,0-1-1 0 0,0 1 1 0 0,0 0 0 0 0,0 0-1 0 0,0 0 1 0 0,0 0 0 0 0,0 0 0 0 0,0 0-1 0 0,1 0 1 0 0,-1 0 0 0 0,0 0-1 0 0,0 0 1 0 0,0 0 0 0 0,0 0-1 0 0,0 0 1 0 0,0 0 0 0 0,1 0 0 0 0,-1 0-1 0 0,0 0 1 0 0,0 0 0 0 0,0 0-1 0 0,0 0 1 0 0,0 0 0 0 0,0 0-1 0 0,1 0 1 0 0,-1 0 0 0 0,0 0 0 0 0,0 0-1 0 0,0 0 1 0 0,0 0 0 0 0,0 0-1 0 0,0 0 1 0 0,0 0 0 0 0,1 0-1 0 0,-1 0 1 0 0,0 1 0 0 0,10 6 896 0 0,6 10-156 0 0,0 7 83 0 0,0 1 0 0 0,-2 0 0 0 0,15 36 0 0 0,25 85 1130 0 0,-14-34-797 0 0,-18-57-680 0 0,78 187 1486 0 0,-77-195-1385 0 0,2 0 0 0 0,61 83-1 0 0,-80-121-536 0 0,0-1 0 0 0,1 0 0 0 0,0-1 0 0 0,0 1 0 0 0,1-1 0 0 0,0-1 0 0 0,0 0 0 0 0,1 0 0 0 0,0 0 0 0 0,0-1 0 0 0,0 0 0 0 0,0-1 0 0 0,1 0 0 0 0,-1-1 0 0 0,1 0 0 0 0,0 0 0 0 0,16 2 0 0 0,-23-5-43 0 0,0 0 0 0 0,0 0 1 0 0,0 0-1 0 0,0-1 0 0 0,0 1 0 0 0,1-1 1 0 0,-1 1-1 0 0,3-2 0 0 0,7-3 48 0 0,-1-1-1 0 0,0 0 0 0 0,0-1 1 0 0,0 0-1 0 0,-1 0 1 0 0,0-1-1 0 0,0-1 0 0 0,-1 0 1 0 0,16-19-1 0 0,-4 0 88 0 0,-1-2-1 0 0,-2 0 0 0 0,-1-1 1 0 0,26-65-1 0 0,35-140 195 0 0,-53 136-652 0 0,-6 0 0 0 0,-3-1 1 0 0,-5-1-1 0 0,-1-161 0 0 0,-11 257 231 0 0,-2-42-1322 0 0,1 44 1202 0 0,1 1 0 0 0,-1 0 0 0 0,1-1 1 0 0,-1 1-1 0 0,0 0 0 0 0,-1 0 0 0 0,1 0 1 0 0,0 0-1 0 0,-1 0 0 0 0,-3-5 0 0 0,5 8 93 0 0,0 0 1 0 0,-1-1-1 0 0,1 1 0 0 0,-1 0 0 0 0,1-1 0 0 0,0 1 0 0 0,-1 0 0 0 0,1 0 1 0 0,-1 0-1 0 0,1-1 0 0 0,-1 1 0 0 0,1 0 0 0 0,-1 0 0 0 0,1 0 0 0 0,-1 0 0 0 0,1 0 1 0 0,-1 0-1 0 0,1 0 0 0 0,0 0 0 0 0,-1 0 0 0 0,1 0 0 0 0,-1 0 0 0 0,1 0 1 0 0,-1 0-1 0 0,1 0 0 0 0,-1 0 0 0 0,1 1 0 0 0,-1-1 0 0 0,1 0 0 0 0,-1 0 1 0 0,1 1-1 0 0,0-1 0 0 0,-1 0 0 0 0,1 0 0 0 0,-1 1 0 0 0,1-1 0 0 0,0 0 1 0 0,-1 1-1 0 0,1-1 0 0 0,0 1 0 0 0,0-1 0 0 0,-1 0 0 0 0,1 1 0 0 0,0-1 1 0 0,0 1-1 0 0,0-1 0 0 0,-1 1 0 0 0,1 0 0 0 0,-4 3-981 0 0,-1 3 462 0 0,0-1-1 0 0,0 1 0 0 0,0 0 0 0 0,1 0 1 0 0,-1 0-1 0 0,2 1 0 0 0,-1-1 0 0 0,1 1 1 0 0,0 0-1 0 0,1 0 0 0 0,0 0 0 0 0,0 0 1 0 0,1 0-1 0 0,0 1 0 0 0,0-1 0 0 0,1 0 1 0 0,0 1-1 0 0,1-1 0 0 0,0 0 0 0 0,0 1 1 0 0,2 7-1 0 0,19 35-739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20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69 375 1796 0 0,'-10'17'853'0'0,"1"1"0"0"0,1 0 0 0 0,0 0 0 0 0,2 1 0 0 0,0 0-1 0 0,-5 27 1 0 0,6-4 590 0 0,1-1 0 0 0,2 45 0 0 0,2-74-1238 0 0,1-1 0 0 0,0 1 0 0 0,1-1 0 0 0,0 0 0 0 0,1 1 0 0 0,0-1 0 0 0,6 12 0 0 0,-1-1 86 0 0,0 3 85 0 0,1-2 1 0 0,1 1-1 0 0,1-1 1 0 0,0-1-1 0 0,2 0 1 0 0,1-1-1 0 0,1 0 1 0 0,18 19-1 0 0,-23-30-223 0 0,0 0 1 0 0,0-1-1 0 0,1 0 0 0 0,1-1 1 0 0,-1 0-1 0 0,1-1 0 0 0,0-1 0 0 0,1 1 1 0 0,0-2-1 0 0,0 0 0 0 0,0-1 0 0 0,0 0 1 0 0,1-1-1 0 0,0 0 0 0 0,21 1 0 0 0,-15-2-5 0 0,-11-1-59 0 0,0 0-1 0 0,1-1 1 0 0,-1 0 0 0 0,0-1 0 0 0,0 0-1 0 0,0 0 1 0 0,12-4 0 0 0,21-5 146 0 0,-1-3 1 0 0,0-1 0 0 0,0-1-1 0 0,-2-3 1 0 0,49-29-1 0 0,-54 22-61 0 0,-1-1-1 0 0,-1-2 0 0 0,-2-1 1 0 0,0-1-1 0 0,32-45 0 0 0,-44 49-73 0 0,-1-1-1 0 0,-2-1 1 0 0,0 0-1 0 0,-2-1 0 0 0,-1-1 1 0 0,-2 0-1 0 0,-1 0 1 0 0,-1-1-1 0 0,-1 0 0 0 0,-2 0 1 0 0,-1-1-1 0 0,-1-53 1 0 0,-4 67-59 0 0,0-1 0 0 0,-1 1 1 0 0,-1 0-1 0 0,-1-1 0 0 0,-9-24 1 0 0,9 30-24 0 0,0 0 0 0 0,-2 0 1 0 0,1 0-1 0 0,-2 1 0 0 0,1 0 0 0 0,-2 0 1 0 0,0 1-1 0 0,0 0 0 0 0,-1 0 1 0 0,0 1-1 0 0,-1 0 0 0 0,0 0 1 0 0,0 1-1 0 0,-21-13 0 0 0,16 13-20 0 0,-1 1 0 0 0,0 1-1 0 0,0 0 1 0 0,-1 1 0 0 0,1 1 0 0 0,-1 1-1 0 0,-1 0 1 0 0,1 1 0 0 0,0 1-1 0 0,-33 0 1 0 0,37 2-7 0 0,0 1 0 0 0,0 1 0 0 0,0 0 0 0 0,1 1 0 0 0,-1 0 0 0 0,-20 9 0 0 0,23-9-7 0 0,-11 5-140 0 0,-1 1 0 0 0,1 1 0 0 0,0 1 0 0 0,1 0 0 0 0,-33 26-1 0 0,42-28-74 0 0,1 0-1 0 0,0 1 0 0 0,0 0 0 0 0,2 0 0 0 0,-1 1 0 0 0,1 0 0 0 0,1 1 0 0 0,0 0 0 0 0,0 0 1 0 0,-7 20-1 0 0,8-14-510 0 0,1 0 0 0 0,0 0 1 0 0,2 1-1 0 0,-4 37 0 0 0,7-53 458 0 0,0 1-1 0 0,0-1 1 0 0,1 1-1 0 0,-1-1 1 0 0,1 1-1 0 0,1 6 1 0 0,4 7-472 0 0,0-1 1 0 0,1 1-1 0 0,1-1 1 0 0,1-1-1 0 0,0 0 1 0 0,1 0-1 0 0,0 0 1 0 0,2-1-1 0 0,17 17 1 0 0,-2-6-498 0 0,2 0 1 0 0,0-3 0 0 0,56 34 0 0 0,-29-23 151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21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15 327 1832 0 0,'-1'-4'747'0'0,"-1"-1"0"0"0,1 1-1 0 0,0 0 1 0 0,1-1 0 0 0,-1 1 0 0 0,1-1-1 0 0,-1-6 1 0 0,1 7-90 0 0,0 0-1 0 0,0-1 1 0 0,0 1-1 0 0,-1 0 1 0 0,0 0-1 0 0,0-1 1 0 0,-2-4 2016 0 0,2 4-1199 0 0,4 117 967 0 0,-3-93-2220 0 0,1 0-1 0 0,1 0 1 0 0,8 34 0 0 0,4 19 305 0 0,-5-18 187 0 0,27 89 0 0 0,30 47 402 0 0,-62-179-1062 0 0,79 174 773 0 0,-37-88-429 0 0,-45-96-386 0 0,-1 1 0 0 0,1-1 0 0 0,-1 0-1 0 0,1 1 1 0 0,0-1 0 0 0,-1 0 0 0 0,1 0 0 0 0,0 0-1 0 0,0 0 1 0 0,0 0 0 0 0,0 0 0 0 0,0 0-1 0 0,0 0 1 0 0,0 0 0 0 0,1 0 0 0 0,1 1 0 0 0,-2-2 23 0 0,5-6-48 0 0,7-10-1 0 0,0-1 1 0 0,-2 0 0 0 0,0-1 0 0 0,-1 0 0 0 0,0-1-1 0 0,9-29 1 0 0,44-128-227 0 0,39-103 89 0 0,-101 274 144 0 0,2 0 1 0 0,-1 0 0 0 0,1 1-1 0 0,-1-1 1 0 0,1 0-1 0 0,0 1 1 0 0,1 0 0 0 0,-1 0-1 0 0,5-4 1 0 0,-7 8 10 0 0,-1-1 0 0 0,1 1 0 0 0,0 0 0 0 0,-1-1 0 0 0,1 1 1 0 0,0 0-1 0 0,-1 0 0 0 0,1 0 0 0 0,0 0 0 0 0,0 0 0 0 0,-1 0 0 0 0,1 0 1 0 0,0 0-1 0 0,0 0 0 0 0,-1 0 0 0 0,1 0 0 0 0,0 0 0 0 0,-1 0 0 0 0,1 1 0 0 0,0-1 1 0 0,0 0-1 0 0,-1 1 0 0 0,1-1 0 0 0,-1 0 0 0 0,1 1 0 0 0,1 0 0 0 0,-1 0 8 0 0,9 5 23 0 0,-2 0 1 0 0,1 1-1 0 0,-1 0 0 0 0,0 1 0 0 0,0-1 1 0 0,-1 1-1 0 0,0 1 0 0 0,7 10 0 0 0,50 86 357 0 0,-46-72-252 0 0,59 116 393 0 0,-50-90-248 0 0,4-1 1 0 0,51 73-1 0 0,-79-126-238 0 0,1 0 0 0 0,1 0 0 0 0,-1 0 0 0 0,1-1 0 0 0,0 1 0 0 0,8 4 0 0 0,-11-7-29 0 0,0-1-1 0 0,0 0 1 0 0,1 0 0 0 0,-1 0-1 0 0,0 0 1 0 0,1 0 0 0 0,-1-1-1 0 0,1 1 1 0 0,-1-1-1 0 0,0 1 1 0 0,1-1 0 0 0,-1 0-1 0 0,1 0 1 0 0,-1 0 0 0 0,1 0-1 0 0,-1-1 1 0 0,1 1 0 0 0,-1-1-1 0 0,1 1 1 0 0,-1-1 0 0 0,0 0-1 0 0,3-1 1 0 0,14-9 69 0 0,0 0-1 0 0,-1 0 1 0 0,-1-2 0 0 0,0 0 0 0 0,-1-2 0 0 0,0 1 0 0 0,-1-2 0 0 0,16-21-1 0 0,13-23 275 0 0,39-70-1 0 0,-24 34 56 0 0,-18 29-143 0 0,-2-2 0 0 0,-4-2 1 0 0,37-103-1 0 0,-52 107-118 0 0,17-99 1 0 0,-12 45-587 0 0,-23 112 73 0 0,0 0 0 0 0,-1 0 0 0 0,1-13 0 0 0,-6 5-6574 0 0,-9 44-4201 0 0,13-25 10593 0 0,-1 1 1 0 0,1-1-1 0 0,0 0 0 0 0,0 1 1 0 0,0-1-1 0 0,1 1 0 0 0,-1-1 0 0 0,0 0 1 0 0,2 4-1 0 0,-1-3 298 0 0,1-1-1 0 0,-1 1 1 0 0,0-1 0 0 0,1 1 0 0 0,0-1-1 0 0,-1 0 1 0 0,5 4 0 0 0,12 11-917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02:2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87 1676 0 0,'0'0'1034'0'0,"0"-3"-120"0"0,0-14 766 0 0,-7 10-943 0 0,-20-21-54 0 0,27 27-583 0 0,-1 0 1 0 0,0 0-1 0 0,0 1 1 0 0,1-1-1 0 0,-1 0 1 0 0,0 0-1 0 0,1 0 1 0 0,-1 0-1 0 0,1 0 1 0 0,-1 0-1 0 0,1 0 0 0 0,0 0 1 0 0,-1 0-1 0 0,1 0 1 0 0,0-1-1 0 0,0 1 1 0 0,0 0-1 0 0,0 0 1 0 0,0 0-1 0 0,0 0 1 0 0,0 0-1 0 0,0 0 1 0 0,0 0-1 0 0,0-1 1 0 0,1 0-1 0 0,-1 2-62 0 0,1-1 0 0 0,-1 1 1 0 0,1 0-1 0 0,-1-1 0 0 0,0 1 0 0 0,1 0 0 0 0,-1 0 1 0 0,1-1-1 0 0,-1 1 0 0 0,1 0 0 0 0,-1 0 1 0 0,1 0-1 0 0,-1-1 0 0 0,1 1 0 0 0,-1 0 0 0 0,1 0 1 0 0,-1 0-1 0 0,1 0 0 0 0,-1 0 0 0 0,1 0 0 0 0,-1 0 1 0 0,1 0-1 0 0,-1 0 0 0 0,1 0 0 0 0,-1 1 1 0 0,1-1-1 0 0,-1 0 0 0 0,1 0 0 0 0,-1 0 0 0 0,1 1 1 0 0,-1-1-1 0 0,1 0 0 0 0,-1 0 0 0 0,1 1 1 0 0,-1-1-1 0 0,0 0 0 0 0,1 1 0 0 0,-1-1 0 0 0,0 1 1 0 0,1-1-1 0 0,-1 0 0 0 0,0 1 0 0 0,1-1 0 0 0,-1 1 1 0 0,6 7 88 0 0,0 0 0 0 0,0 1 0 0 0,-1-1 1 0 0,0 1-1 0 0,0 0 0 0 0,-1 0 1 0 0,3 12-1 0 0,3 9 252 0 0,5 34-1 0 0,-6-10-19 0 0,-4 0 0 0 0,-1 1 0 0 0,-4 56 0 0 0,-1-48 321 0 0,1-28-472 0 0,-2 0 1 0 0,-1 0-1 0 0,-12 48 0 0 0,-3 16 277 0 0,-98 488 2638 0 0,116-584-3091 0 0,0-1-1 0 0,-1 1 0 0 0,1-1 1 0 0,-1 0-1 0 0,0 1 0 0 0,0-1 1 0 0,0 1-1 0 0,0-1 0 0 0,0 0 1 0 0,0 0-1 0 0,-1 0 0 0 0,1 0 1 0 0,-1 0-1 0 0,1 0 0 0 0,-1 0 1 0 0,0 0-1 0 0,0 0 1 0 0,-2 1-1 0 0,2-2 198 0 0,-4-8-169 0 0,-3-3-49 0 0,1 0 0 0 0,0 0 0 0 0,0-1 0 0 0,1 0 0 0 0,1-1 0 0 0,-8-16 0 0 0,-23-57-66 0 0,-32-88-3 0 0,67 166 68 0 0,-1-1 1 0 0,0 1 0 0 0,-1 0-1 0 0,0 0 1 0 0,-5-8 0 0 0,9 15-11 0 0,0 0 1 0 0,0 0-1 0 0,0 0 1 0 0,-1 0-1 0 0,1-1 1 0 0,0 1 0 0 0,0 0-1 0 0,0 0 1 0 0,0 0-1 0 0,0 0 1 0 0,-1 0-1 0 0,1 0 1 0 0,0 0 0 0 0,0 0-1 0 0,0 0 1 0 0,0 0-1 0 0,-1 0 1 0 0,1 0-1 0 0,0 0 1 0 0,0 0 0 0 0,0 0-1 0 0,0 0 1 0 0,-1 0-1 0 0,1 0 1 0 0,0 0-1 0 0,0 0 1 0 0,0 0 0 0 0,0 0-1 0 0,-1 0 1 0 0,1 0-1 0 0,0 0 1 0 0,0 1-1 0 0,0-1 1 0 0,0 0 0 0 0,0 0-1 0 0,-1 0 1 0 0,1 0-1 0 0,0 0 1 0 0,0 0-1 0 0,0 0 1 0 0,0 1 0 0 0,0-1-1 0 0,0 0 1 0 0,0 0-1 0 0,0 0 1 0 0,0 0 0 0 0,-1 1-1 0 0,1-1 1 0 0,0 0-1 0 0,0 0 1 0 0,0 0-1 0 0,0 0 1 0 0,0 1 0 0 0,0-1-1 0 0,0 0 1 0 0,0 0-1 0 0,0 0 1 0 0,0 1-1 0 0,-2 8 15 0 0,1-3 6 0 0,0 0 1 0 0,1 0 0 0 0,-1 0 0 0 0,2 0 0 0 0,0 7 0 0 0,1 17 100 0 0,-2 100 370 0 0,0-121-457 0 0,1-1-1 0 0,0 1 1 0 0,0-1-1 0 0,1 0 1 0 0,0 1-1 0 0,0-1 1 0 0,4 8-1 0 0,5 16 116 0 0,-11-31-138 0 0,1 1 1 0 0,-1 0 0 0 0,1 0-1 0 0,0 0 1 0 0,0 0-1 0 0,-1 0 1 0 0,1 0-1 0 0,0-1 1 0 0,1 1-1 0 0,-1 0 1 0 0,0-1-1 0 0,0 1 1 0 0,1-1-1 0 0,-1 0 1 0 0,1 1-1 0 0,-1-1 1 0 0,1 0-1 0 0,0 0 1 0 0,-1 0-1 0 0,1 0 1 0 0,0 0-1 0 0,0 0 1 0 0,0 0-1 0 0,0-1 1 0 0,0 1 0 0 0,-1-1-1 0 0,1 1 1 0 0,0-1-1 0 0,0 0 1 0 0,0 0-1 0 0,0 0 1 0 0,0 0-1 0 0,0 0 1 0 0,0 0-1 0 0,0 0 1 0 0,0-1-1 0 0,0 1 1 0 0,0-1-1 0 0,0 1 1 0 0,3-2-1 0 0,29-12-39 0 0,0-1 1 0 0,-1-1-1 0 0,-1-2 0 0 0,36-26 0 0 0,43-24-682 0 0,-64 40-1318 0 0,77-58-1 0 0,35-46-6574 0 0,-73 59 2365 0 0,-74 62 4829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23:05:52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3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87 1060 0 0,'0'0'706'0'0,"4"0"-15"0"0,25 0 4831 0 0,-21 0-5815 0 0,-4 0 651 0 0,1-5-3 0 0,15-17-64 0 0,-20 22-116 0 0,1-1 1 0 0,-1 0-1 0 0,1 0 0 0 0,0 1 0 0 0,-1-1 0 0 0,1 1 1 0 0,0-1-1 0 0,0 0 0 0 0,-1 1 0 0 0,1-1 1 0 0,0 1-1 0 0,0 0 0 0 0,0-1 0 0 0,0 1 0 0 0,0 0 1 0 0,0-1-1 0 0,-1 1 0 0 0,1 0 0 0 0,2 0 523 0 0,-13-7 658 0 0,4 4-1270 0 0,0 0 1 0 0,0 0 0 0 0,-1 1-1 0 0,1 0 1 0 0,-1 0 0 0 0,1 0-1 0 0,-10 0 1 0 0,-4-3 10 0 0,-52-6 180 0 0,16 3-228 0 0,55 7-15 0 0,1 1-33 0 0,-1 0 2 0 0,1 0-1 0 0,-1 0 1 0 0,0 0 0 0 0,1 0 0 0 0,-1 0 0 0 0,1 0 0 0 0,-1 0 0 0 0,0 0 0 0 0,1 1 0 0 0,-1-1 0 0 0,1 0 0 0 0,-1 0-1 0 0,1 0 1 0 0,-1 1 0 0 0,0-1 0 0 0,1 0 0 0 0,-1 1 0 0 0,1-1 0 0 0,-1 0 0 0 0,1 1 0 0 0,-3 2-9 0 0,0 0 1 0 0,1 0-1 0 0,-1 0 1 0 0,1 0 0 0 0,0 1-1 0 0,0-1 1 0 0,0 1-1 0 0,0-1 1 0 0,1 1 0 0 0,-1-1-1 0 0,1 1 1 0 0,0 0-1 0 0,0 0 1 0 0,0 5-1 0 0,-1 10 45 0 0,1 35 0 0 0,0-16-68 0 0,-2 151-20 0 0,3-150 23 0 0,0-25 26 0 0,1 1-1 0 0,0-1 1 0 0,1 0-1 0 0,5 18 1 0 0,5 38-38 0 0,-4 8 59 0 0,20 130-46 0 0,-24-157 10 0 0,-4-43-2 0 0,0 0-1 0 0,1 0 1 0 0,0 0-1 0 0,0-1 1 0 0,0 1 0 0 0,1 0-1 0 0,0 0 1 0 0,6 12-1 0 0,-7-18 44 0 0,1-1 0 0 0,0 1 0 0 0,-1 0 0 0 0,1-1 0 0 0,0 1 0 0 0,0-1 0 0 0,0 0 0 0 0,0 1 0 0 0,0-1 0 0 0,0 0 0 0 0,0 0 0 0 0,0 0 0 0 0,0-1 0 0 0,0 1 0 0 0,1 0 0 0 0,-1-1 0 0 0,0 1 0 0 0,1-1 0 0 0,-1 0 0 0 0,0 0 0 0 0,1 0 0 0 0,-1 0 0 0 0,4-1 0 0 0,-6 1-24 0 0,2 0 54 0 0,26 0 204 0 0,10 0-1030 0 0,-37 0 735 0 0,0 0-1 0 0,1 0 1 0 0,-1 0 0 0 0,0-1 0 0 0,0 1 0 0 0,0 0 0 0 0,0-1 0 0 0,0 1 0 0 0,0-1 0 0 0,0 1-1 0 0,0-1 1 0 0,0 1 0 0 0,0-1 0 0 0,0 0 0 0 0,0 0 0 0 0,0 1 0 0 0,0-1 0 0 0,0 0-1 0 0,0-1 1 0 0,0 0-108 0 0,1 1 0 0 0,-1 0 0 0 0,1-1-1 0 0,-1 1 1 0 0,1 0 0 0 0,-1 0-1 0 0,1 0 1 0 0,0 0 0 0 0,-1 0 0 0 0,1 0-1 0 0,2 0 1 0 0,0-1-609 0 0,-1 1-1 0 0,0-1 1 0 0,1 0-1 0 0,-1 0 1 0 0,0 0-1 0 0,0 0 1 0 0,2-3-1 0 0,10-5-2516 0 0,-9 6 1951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40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23 267 1004 0 0,'0'0'3494'0'0,"-4"0"-3146"0"0,-14 0 5572 0 0,36-11-5779 0 0,-12 5-87 0 0,0-1-1 0 0,0 0 1 0 0,-1 0 0 0 0,0 0 0 0 0,0 0-1 0 0,6-15 1 0 0,4-5 199 0 0,-9 18-101 0 0,-1-1 1 0 0,8-20-1 0 0,3-10 275 0 0,-12 32-254 0 0,-1 1 1 0 0,0 0 0 0 0,0-1 0 0 0,2-11 0 0 0,5-2 276 0 0,-3 15-316 0 0,-7 6-135 0 0,0 0 0 0 0,0 0 0 0 0,0 0 1 0 0,0 0-1 0 0,0 0 0 0 0,0 0 0 0 0,0 0 0 0 0,0 0 0 0 0,1 0 0 0 0,-1 0 1 0 0,0 0-1 0 0,0 0 0 0 0,0 0 0 0 0,0 0 0 0 0,0 0 0 0 0,0 0 0 0 0,0 0 1 0 0,0 0-1 0 0,0 0 0 0 0,1 0 0 0 0,-1 0 0 0 0,0 0 0 0 0,0 0 0 0 0,0 0 0 0 0,0 0 1 0 0,0 0-1 0 0,0 0 0 0 0,0 0 0 0 0,0 0 0 0 0,0 0 0 0 0,0 1 0 0 0,0-1 1 0 0,0 0-1 0 0,0 0 0 0 0,1 0 0 0 0,-1 0 0 0 0,0 0 0 0 0,0 0 0 0 0,0 0 1 0 0,0 0-1 0 0,0 0 0 0 0,0 1 0 0 0,0-1 0 0 0,0 0 0 0 0,0 0 0 0 0,0 0 1 0 0,0 0-1 0 0,0 0 0 0 0,0 0 0 0 0,0 0 0 0 0,0 0 0 0 0,0 0 0 0 0,0 1 1 0 0,0-1-1 0 0,0 0 0 0 0,-1 0 0 0 0,2 5 12 0 0,0 1 0 0 0,0-1 0 0 0,1 0-1 0 0,-1 0 1 0 0,1 0 0 0 0,0 0 0 0 0,5 8 0 0 0,6 20 7 0 0,12 52 88 0 0,14 66 230 0 0,-29-108-148 0 0,-7-32-105 0 0,0 0 0 0 0,-1 1-1 0 0,-1-1 1 0 0,1 16 0 0 0,-2-24-59 0 0,0 1 1 0 0,0 0-1 0 0,1 0 0 0 0,-1-1 1 0 0,1 1-1 0 0,-1 0 1 0 0,1 0-1 0 0,0-1 1 0 0,1 1-1 0 0,-1-1 0 0 0,1 1 1 0 0,-1-1-1 0 0,4 5 1 0 0,-4-7-10 0 0,-1 0 1 0 0,1 0-1 0 0,0 0 0 0 0,-1 1 1 0 0,1-1-1 0 0,-1 0 1 0 0,1 0-1 0 0,-1 1 0 0 0,0-1 1 0 0,1 0-1 0 0,-1 0 1 0 0,0 1-1 0 0,0-1 0 0 0,0 0 1 0 0,0 1-1 0 0,0-1 1 0 0,-1 3-1 0 0,0 2 27 0 0,1-5 21 0 0,0 38 515 0 0,0 2 126 0 0,0-40-745 0 0,1 13 164 0 0,-1-12-235 0 0,-1-1 0 0 0,1 1 0 0 0,0-1 0 0 0,0 1 0 0 0,0 0 0 0 0,0-1 0 0 0,0 1 0 0 0,0-1 0 0 0,1 1 0 0 0,-1 0 0 0 0,1 1 0 0 0,3 8-232 0 0,4-59-12447 0 0,1 23 11373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41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47 1260 0 0,'-46'8'10562'0'0,"46"-8"-10516"0"0,15-7 679 0 0,32-8-83 0 0,-28 9-325 0 0,30-12-1 0 0,-45 16-221 0 0,1 1 0 0 0,-1-1-1 0 0,1 1 1 0 0,0 0 0 0 0,7 0 0 0 0,-12 1 87 0 0,2 0-89 0 0,1 0-80 0 0,-1 1 0 0 0,0 0 1 0 0,0 0-1 0 0,0 0 0 0 0,1 0 0 0 0,-1 0 0 0 0,0 0 1 0 0,0 1-1 0 0,-1-1 0 0 0,1 0 0 0 0,0 1 0 0 0,0 0 1 0 0,-1-1-1 0 0,1 1 0 0 0,-1 0 0 0 0,1 0 1 0 0,-1 0-1 0 0,2 3 0 0 0,25 46 265 0 0,-24-42-208 0 0,11 23 40 0 0,-2 1 0 0 0,-1 0 0 0 0,-1 0 0 0 0,-2 1 0 0 0,5 43 0 0 0,31 134 686 0 0,5 36 57 0 0,-40-179-660 0 0,25 85 0 0 0,-32-142-107 0 0,-1 1 0 0 0,-1-1 0 0 0,1 14 0 0 0,-2-24 62 0 0,0 18 623 0 0,0-17-600 0 0,0-1 1 0 0,1 1-1 0 0,-1 0 0 0 0,0 0 0 0 0,0 0 1 0 0,0 0-1 0 0,0 0 0 0 0,-1 0 0 0 0,1 0 0 0 0,-1 0 1 0 0,0 4-1 0 0,0-5-151 0 0,0 0-1 0 0,0 0 1 0 0,0 0 0 0 0,0 0 0 0 0,0 0-1 0 0,-1 0 1 0 0,1-1 0 0 0,0 1-1 0 0,0 0 1 0 0,-1-1 0 0 0,1 1 0 0 0,0 0-1 0 0,-1-1 1 0 0,1 0 0 0 0,-1 1-1 0 0,-1-1 1 0 0,-31 1 144 0 0,-94-2-3377 0 0,117 2 2837 0 0,0 0-1 0 0,0 1 1 0 0,0 0 0 0 0,0 1 0 0 0,-11 4 0 0 0,9-3-183 0 0,1 0 1 0 0,-1-1-1 0 0,0-1 0 0 0,-23 2 1 0 0,12-3-928 0 0,11 0 582 0 0,0 0 1 0 0,0-1 0 0 0,0-1-1 0 0,-1 0 1 0 0,-12-3 0 0 0,-1-5-542 0 0,1-1 1 0 0,-48-24-1 0 0,39 14 113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3:47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348 130 1392 0 0,'0'0'788'0'0,"-5"4"-271"0"0,-12 13-28 0 0,12-13 821 0 0,-2 3-846 0 0,-1 2-325 0 0,5-5-74 0 0,0-1 1 0 0,0 0-1 0 0,0 0 1 0 0,-1 0 0 0 0,1 0-1 0 0,-1 0 1 0 0,1-1-1 0 0,-1 1 1 0 0,-5 1 0 0 0,-9 4 730 0 0,-1-2 0 0 0,1 0 1 0 0,-1-2-1 0 0,0 0 1 0 0,0-1-1 0 0,-33 1 1 0 0,20-1 545 0 0,-38 8 0 0 0,109-6-713 0 0,-14-2-581 0 0,82 0 45 0 0,604 15 462 0 0,-704-22-537 0 0,5-3-26 0 0,17-13-78 0 0,-27 19 94 0 0,-1-1 0 0 0,0 1 0 0 0,1 0 0 0 0,-1-1 0 0 0,0 1 0 0 0,0-1 0 0 0,0 0 0 0 0,0 1 0 0 0,0-1 0 0 0,-1 0 0 0 0,1 0 0 0 0,0 0-1 0 0,-1 1 1 0 0,1-1 0 0 0,-1 0 0 0 0,0 0 0 0 0,1-2 0 0 0,-2-2 8 0 0,0 0-1 0 0,0 0 1 0 0,-1 0-1 0 0,1 1 1 0 0,-1-1-1 0 0,0 0 1 0 0,-1 1-1 0 0,0 0 1 0 0,1-1-1 0 0,-2 1 1 0 0,1 0-1 0 0,0 1 1 0 0,-1-1-1 0 0,0 1 1 0 0,-9-8-1 0 0,-17-15 199 0 0,-1 2 0 0 0,-42-25-1 0 0,22 30 688 0 0,45 18-583 0 0,15 4 22 0 0,218 44 210 0 0,-60-16-271 0 0,-133-22-99 0 0,-1 2 0 0 0,60 25-1 0 0,-67-24-85 0 0,-12-6 46 0 0,-1 1-1 0 0,0 0 0 0 0,18 13 1 0 0,-28-17-89 0 0,0-1-1 0 0,-1 2 1 0 0,1-1 0 0 0,-1 0-1 0 0,1 0 1 0 0,-1 1 0 0 0,0 0-1 0 0,0-1 1 0 0,0 1 0 0 0,0 0-1 0 0,-1 0 1 0 0,1 0 0 0 0,-1 0-1 0 0,0 0 1 0 0,0 0 0 0 0,0 0-1 0 0,0 1 1 0 0,0-1 0 0 0,-1 0-1 0 0,1 6 1 0 0,-1-3-25 0 0,0 0-1 0 0,-1 0 1 0 0,0 0 0 0 0,0 0-1 0 0,0 0 1 0 0,-1 0 0 0 0,1 0-1 0 0,-2 0 1 0 0,1-1 0 0 0,-1 1-1 0 0,1-1 1 0 0,-1 0 0 0 0,-1 1-1 0 0,-5 5 1 0 0,-4 9 34 0 0,4-7-155 0 0,-1-1 0 0 0,-1-1 0 0 0,1 0 1 0 0,-2 0-1 0 0,0-1 0 0 0,0-1 0 0 0,-1 0 0 0 0,-22 12 1 0 0,5-2-1136 0 0,124-87-15298 0 0,-60 50 15224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3:51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512 104 880 0 0,'0'0'1692'0'0,"0"-4"-996"0"0,0-14-89 0 0,0 18-580 0 0,0-1-1 0 0,0 1 1 0 0,0-1-1 0 0,0 1 1 0 0,0-1 0 0 0,-1 1-1 0 0,1-1 1 0 0,0 1-1 0 0,0-1 1 0 0,0 1 0 0 0,-1-1-1 0 0,1 1 1 0 0,0-1-1 0 0,-1 1 1 0 0,1-1-1 0 0,0 1 1 0 0,-1 0 0 0 0,1-1-1 0 0,0 1 1 0 0,-1 0-1 0 0,1-1 1 0 0,-1 1 0 0 0,1 0-1 0 0,-1-1 1 0 0,-30-28 673 0 0,30 28-566 0 0,0 0 0 0 0,0-1 0 0 0,0 1 0 0 0,0 0 0 0 0,0-1 0 0 0,0 1-1 0 0,1-1 1 0 0,-1 1 0 0 0,0-1 0 0 0,1 0 0 0 0,-1 1 0 0 0,1-1 0 0 0,0 0-1 0 0,-1 1 1 0 0,1-1 0 0 0,0 0 0 0 0,0-1 0 0 0,0 3-49 0 0,0-1 0 0 0,0 1 0 0 0,0-1 0 0 0,0 0 0 0 0,0 1 1 0 0,0-1-1 0 0,0 1 0 0 0,0-1 0 0 0,0 1 0 0 0,0-1 0 0 0,0 1 0 0 0,0-1 1 0 0,0 1-1 0 0,-1-1 0 0 0,1 1 0 0 0,0 0 0 0 0,0-1 0 0 0,-1 1 0 0 0,1-1 1 0 0,0 1-1 0 0,0-1 0 0 0,-1 1 0 0 0,1 0 0 0 0,-1-1 0 0 0,1 1 0 0 0,0 0 0 0 0,-1-1 1 0 0,-6 24 1639 0 0,-4 327 1039 0 0,11-343-2740 0 0,0 17 52 0 0,2 1 0 0 0,1-1 0 0 0,7 27 0 0 0,-4-18 2 0 0,-1-6 20 0 0,12 75 520 0 0,57 189 0 0 0,-66-249-335 0 0,-8-40-138 0 0,-1 0-49 0 0,1-1-13 0 0,-3-7-7 0 0,-2-3-74 0 0,0 1 0 0 0,0 0 0 0 0,-1 0 0 0 0,0 0 0 0 0,-12-11 0 0 0,6 6-2 0 0,-8-10 90 0 0,-1 2 1 0 0,0 0-1 0 0,-43-29 0 0 0,52 41-4 0 0,0 2 0 0 0,-1 0 0 0 0,0 0-1 0 0,0 1 1 0 0,-1 1 0 0 0,1 0 0 0 0,-1 1 0 0 0,-1 0 0 0 0,-23-2 0 0 0,28 5-26 0 0,1 1 0 0 0,-1 1 0 0 0,1 0 0 0 0,-1 0 1 0 0,1 1-1 0 0,0 0 0 0 0,0 1 0 0 0,0 0 0 0 0,0 0 0 0 0,0 1 1 0 0,0 0-1 0 0,1 0 0 0 0,0 1 0 0 0,0 0 0 0 0,-14 13 0 0 0,16-14-26 0 0,0 1-1 0 0,1 0 0 0 0,0 0 0 0 0,0 1 0 0 0,1-1 0 0 0,-1 1 1 0 0,1 0-1 0 0,0 0 0 0 0,1 1 0 0 0,-1-1 0 0 0,-3 12 0 0 0,6-15-26 0 0,0 1 0 0 0,0 0-1 0 0,0-1 1 0 0,0 1 0 0 0,1 0-1 0 0,0 0 1 0 0,-1 0 0 0 0,1 0-1 0 0,1-1 1 0 0,-1 1 0 0 0,0 0-1 0 0,1 0 1 0 0,0 0 0 0 0,0-1-1 0 0,0 1 1 0 0,1 0 0 0 0,-1-1-1 0 0,1 1 1 0 0,-1-1 0 0 0,1 0-1 0 0,5 7 1 0 0,-3-6-48 0 0,1 0-1 0 0,-1 0 1 0 0,1 0-1 0 0,0-1 1 0 0,0 1-1 0 0,0-1 1 0 0,1 0-1 0 0,-1-1 1 0 0,1 1-1 0 0,-1-1 0 0 0,1 0 1 0 0,0-1-1 0 0,0 1 1 0 0,8 0-1 0 0,8 0-443 0 0,0-1 0 0 0,-1-1-1 0 0,1-1 1 0 0,0-1 0 0 0,0-1-1 0 0,36-9 1 0 0,-9-1-486 0 0,-19 6-681 0 0,35-15 0 0 0,2 0-2112 0 0,-42 15 1028 0 0,42-19 0 0 0,-54 19 1418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3:5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15 187 1856 0 0,'10'27'5419'0'0,"-7"-18"-4939"0"0,0 0-1 0 0,1 0 0 0 0,5 9 0 0 0,8 18 476 0 0,-15-28-690 0 0,1-2 1 0 0,0 1-1 0 0,0 0 0 0 0,0 0 1 0 0,1-1-1 0 0,0 0 0 0 0,8 10 0 0 0,-10-14-197 0 0,1 1-1 0 0,0-1 1 0 0,0 0-1 0 0,0 0 0 0 0,0 0 1 0 0,0 0-1 0 0,0 0 1 0 0,0-1-1 0 0,1 0 0 0 0,-1 1 1 0 0,0-1-1 0 0,1 0 1 0 0,-1-1-1 0 0,1 1 0 0 0,0 0 1 0 0,-1-1-1 0 0,6 0 1 0 0,-1 0-34 0 0,0-1 0 0 0,0 0 0 0 0,0 0 0 0 0,0-1 0 0 0,0 0 0 0 0,-1 0 0 0 0,1 0 0 0 0,0-1 0 0 0,-1-1 1 0 0,0 1-1 0 0,0-1 0 0 0,0 0 0 0 0,0-1 0 0 0,-1 0 0 0 0,0 0 0 0 0,0 0 0 0 0,0 0 0 0 0,0-1 1 0 0,-1 0-1 0 0,0-1 0 0 0,0 1 0 0 0,5-11 0 0 0,-2 3 19 0 0,-1-1 1 0 0,0 0-1 0 0,-1-1 0 0 0,-1 1 1 0 0,0-1-1 0 0,-1 0 1 0 0,-1 0-1 0 0,-1 0 0 0 0,0-1 1 0 0,-1-18-1 0 0,-1 31-31 0 0,-1-1 1 0 0,0 1-1 0 0,0-1 0 0 0,0 1 1 0 0,0-1-1 0 0,-1 1 0 0 0,0 0 1 0 0,0 0-1 0 0,0 0 0 0 0,0 0 0 0 0,-1 0 1 0 0,0 0-1 0 0,1 0 0 0 0,-1 1 1 0 0,-1-1-1 0 0,-3-2 0 0 0,2 0 72 0 0,3 4-70 0 0,1 1 0 0 0,-1-1 0 0 0,1 1 0 0 0,-1 0-1 0 0,1-1 1 0 0,-1 1 0 0 0,0 0 0 0 0,0 0 0 0 0,1 0 0 0 0,-1 0 0 0 0,0 1 0 0 0,0-1 0 0 0,0 0 0 0 0,0 1 0 0 0,0 0 0 0 0,0-1 0 0 0,0 1 0 0 0,0 0 0 0 0,0 0 0 0 0,0 0-1 0 0,0 0 1 0 0,0 0 0 0 0,0 0 0 0 0,0 1 0 0 0,-3 0 0 0 0,-1 1 8 0 0,-1 1 0 0 0,0 0 0 0 0,1 0 0 0 0,-1 1 0 0 0,-6 5 1 0 0,8-6-54 0 0,-19 14-137 0 0,0 1-1 0 0,2 1 1 0 0,0 2 0 0 0,1 0-1 0 0,0 1 1 0 0,2 1 0 0 0,-20 31 0 0 0,36-49-16 0 0,-2 2-155 0 0,0 0 0 0 0,1 0-1 0 0,-7 13 1 0 0,10-17-20 0 0,0 0 1 0 0,1-1-1 0 0,-1 1 0 0 0,0 0 0 0 0,1 0 1 0 0,0-1-1 0 0,-1 1 0 0 0,1 0 0 0 0,0 0 1 0 0,0 0-1 0 0,1-1 0 0 0,-1 1 0 0 0,1 0 1 0 0,-1 0-1 0 0,1-1 0 0 0,1 5 0 0 0,1-2-82 0 0,0 1-1 0 0,0-1 1 0 0,0 0 0 0 0,1 0-1 0 0,-1-1 1 0 0,1 1-1 0 0,0-1 1 0 0,0 1-1 0 0,1-1 1 0 0,7 5 0 0 0,3 1-1035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3:52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1292 0 0,'0'-4'601'0'0,"0"-1"-1"0"0,1 1 1 0 0,-1 0-1 0 0,1-1 1 0 0,0 1 0 0 0,0 0-1 0 0,0 0 1 0 0,4-7-1 0 0,-5 10-565 0 0,0 1-1 0 0,0 0 1 0 0,0 0-1 0 0,0 0 1 0 0,0 0-1 0 0,1 0 1 0 0,-1 0-1 0 0,0 0 0 0 0,0-1 1 0 0,0 1-1 0 0,0 0 1 0 0,0 0-1 0 0,0 0 1 0 0,0 0-1 0 0,0 0 1 0 0,1 0-1 0 0,-1 0 1 0 0,0 0-1 0 0,0 0 1 0 0,0 0-1 0 0,0 0 0 0 0,0 0 1 0 0,0 0-1 0 0,1 0 1 0 0,-1 0-1 0 0,0 0 1 0 0,0 0-1 0 0,0 0 1 0 0,0 0-1 0 0,0 0 1 0 0,0 0-1 0 0,1 0 1 0 0,-1 0-1 0 0,0 0 0 0 0,0 0 1 0 0,0 0-1 0 0,0 0 1 0 0,0 0-1 0 0,0 0 1 0 0,0 0-1 0 0,1 0 1 0 0,-1 0-1 0 0,0 0 1 0 0,0 0-1 0 0,0 1 1 0 0,0-1-1 0 0,0 0 0 0 0,0 0 1 0 0,5 9 854 0 0,2 14 127 0 0,0 9-375 0 0,15 86 1172 0 0,-20-5 152 0 0,-3-63-1652 0 0,1-47-290 0 0,1 0-1 0 0,-1-1 0 0 0,1 1 1 0 0,-1 0-1 0 0,1 0 0 0 0,0-1 0 0 0,0 1 1 0 0,0 0-1 0 0,0-1 0 0 0,3 5 1 0 0,-2-5 21 0 0,-1 1 1 0 0,1 0 0 0 0,-1 1 0 0 0,0-1 0 0 0,0 0 0 0 0,0 0 0 0 0,1 5-1 0 0,3 6 456 0 0,-5-14-489 0 0,1 0-1 0 0,-1 0 1 0 0,0 0 0 0 0,0 0 0 0 0,1 0-1 0 0,-1 0 1 0 0,0 0 0 0 0,1 0 0 0 0,-1-1-1 0 0,0 1 1 0 0,1 0 0 0 0,-1 0 0 0 0,0 0-1 0 0,0 0 1 0 0,1 0 0 0 0,-1 0 0 0 0,0-1-1 0 0,1 1 1 0 0,-1 0 0 0 0,0 0 0 0 0,0 0-1 0 0,0-1 1 0 0,1 1 0 0 0,-1 0 0 0 0,0 0-1 0 0,0-1 1 0 0,1 1 0 0 0,16-30 216 0 0,-11 18-190 0 0,13-21 6 0 0,29-72 0 0 0,-32 66-53 0 0,39-63 473 0 0,-54 99-445 0 0,-1 1 14 0 0,1 0 1 0 0,-1 1-1 0 0,1-1 0 0 0,-1 0 0 0 0,1 1 1 0 0,0-1-1 0 0,0 1 0 0 0,0-1 0 0 0,-1 1 1 0 0,1-1-1 0 0,1 1 0 0 0,-1 0 0 0 0,0-1 1 0 0,0 1-1 0 0,0 0 0 0 0,1 0 0 0 0,-1 0 1 0 0,1 0-1 0 0,-1 0 0 0 0,1 0 0 0 0,-1 0 1 0 0,1 0-1 0 0,-1 1 0 0 0,1-1 0 0 0,2 0 1 0 0,-3 1 372 0 0,6 5-189 0 0,-1 1-168 0 0,0-1 0 0 0,0 1 0 0 0,0 1 0 0 0,-1-1 0 0 0,0 1 0 0 0,0-1 0 0 0,-1 2 0 0 0,0-1-1 0 0,4 10 1 0 0,1 5-105 0 0,-1 1 1 0 0,-2 0-1 0 0,0 0 0 0 0,-1 0 0 0 0,-1 1 0 0 0,0 39 0 0 0,-4 23-3475 0 0,0-58-646 0 0,0-2-3368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3:52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0 498 2120 0 0,'98'-4'8712'0'0,"-92"3"-8635"0"0,-1 0 1 0 0,1-1 0 0 0,-1 1-1 0 0,0-1 1 0 0,0 0 0 0 0,0 0-1 0 0,0-1 1 0 0,0 1 0 0 0,0-1-1 0 0,-1 0 1 0 0,1-1-1 0 0,4-4 1 0 0,3-1 143 0 0,14-13 181 0 0,-1 0 0 0 0,30-36 0 0 0,-43 45-304 0 0,3-7 46 0 0,0-1 0 0 0,-2-1 0 0 0,0 0 0 0 0,16-40 0 0 0,-25 54-133 0 0,4-14 194 0 0,12-44 1 0 0,-15 46-55 0 0,-4 17-125 0 0,0 1 1 0 0,-1 0 0 0 0,1 0 0 0 0,-1 0 0 0 0,1 0-1 0 0,-1-1 1 0 0,0 1 0 0 0,0 0 0 0 0,0-1-1 0 0,0 1 1 0 0,0 0 0 0 0,-1 0 0 0 0,1 0 0 0 0,-1-1-1 0 0,1 1 1 0 0,-1 0 0 0 0,0 0 0 0 0,0 0-1 0 0,0 0 1 0 0,0 0 0 0 0,0 0 0 0 0,0 0 0 0 0,0 0-1 0 0,-1 0 1 0 0,1 1 0 0 0,-1-1 0 0 0,0 0-1 0 0,1 1 1 0 0,-1-1 0 0 0,0 1 0 0 0,0 0 0 0 0,0 0-1 0 0,0 0 1 0 0,0 0 0 0 0,0 0 0 0 0,-4-2-1 0 0,4 3 10 0 0,-1-1 0 0 0,1 1-1 0 0,0-1 1 0 0,-1 1-1 0 0,1 0 1 0 0,0 0-1 0 0,-1 0 1 0 0,1 0-1 0 0,-1 1 1 0 0,1-1-1 0 0,0 1 1 0 0,0-1-1 0 0,-4 2 1 0 0,-28 13 164 0 0,26-10-107 0 0,-4 1 7 0 0,1 1 0 0 0,0 1 0 0 0,1 0 0 0 0,-1 0-1 0 0,2 1 1 0 0,-1 0 0 0 0,1 1 0 0 0,1 0 0 0 0,-1 1 0 0 0,-7 13 0 0 0,8-11 44 0 0,0 1 0 0 0,1 0 1 0 0,1 0-1 0 0,0 1 1 0 0,1-1-1 0 0,1 1 1 0 0,0 0-1 0 0,-2 20 0 0 0,5-28-104 0 0,1-1 0 0 0,0 0 0 0 0,0 0 0 0 0,1 1 0 0 0,0-1-1 0 0,0 0 1 0 0,0 0 0 0 0,1 0 0 0 0,0 0 0 0 0,0 0 0 0 0,0 0-1 0 0,1-1 1 0 0,0 1 0 0 0,0-1 0 0 0,6 9 0 0 0,-4-8-6 0 0,-1 0 0 0 0,1 0 1 0 0,0-1-1 0 0,1 0 0 0 0,-1 0 1 0 0,1 0-1 0 0,0 0 0 0 0,0-1 1 0 0,0 0-1 0 0,1 0 0 0 0,0-1 0 0 0,-1 0 1 0 0,12 4-1 0 0,4-1 42 0 0,1-1 0 0 0,42 5 1 0 0,-18-6-56 0 0,0-3 0 0 0,0-2 0 0 0,1-1 0 0 0,57-12 1 0 0,-44 4-200 0 0,-45 9-79 0 0,0-2-1 0 0,-1 0 1 0 0,1-1 0 0 0,-1 0-1 0 0,27-11 1 0 0,-15 1-106 0 0,52-25-4000 0 0,3 4-5660 0 0,-72 32 8716 0 0,0 2-2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1792 0 0,'0'0'1940'0'0,"0"-3"-1366"0"0,0-13 6471 0 0,7 14-6963 0 0,20-5-28 0 0,-24 7-35 0 0,-1 0 0 0 0,1 0 0 0 0,-1 0-1 0 0,1 1 1 0 0,0-1 0 0 0,-1 1 0 0 0,1-1 0 0 0,-1 1-1 0 0,1 0 1 0 0,-1 0 0 0 0,0 0 0 0 0,1 0 0 0 0,2 3 0 0 0,-2-3-9 0 0,89 43 255 0 0,95 29 201 0 0,-171-66-519 0 0,156 73 63 0 0,-86-40 39 0 0,-4 2-47 0 0,-54-29 13 0 0,-1 1 0 0 0,27 19-1 0 0,115 83 93 0 0,-61-38-121 0 0,-17-10 27 0 0,-50-41-3 0 0,-10-6-12 0 0,0-1 1 0 0,2-1-1 0 0,37 15 1 0 0,194 77 488 0 0,-134-40-251 0 0,13 6-2 0 0,24 2-139 0 0,77 33 59 0 0,-129-58-62 0 0,-12-5-93 0 0,-86-42 22 0 0,206 94 14 0 0,-74-36 270 0 0,-2-2-230 0 0,-82-34-23 0 0,85 24-1 0 0,-105-38-3 0 0,-8-2-6 0 0,83 24-1 0 0,-82-29 262 0 0,-37-8 78 0 0,1-3-323 0 0,-1 2-45 0 0,0 0 0 0 0,0-1 0 0 0,0 1 0 0 0,-1-1 0 0 0,1 1 0 0 0,0-1 0 0 0,-1 1 0 0 0,0-1 0 0 0,1 0 0 0 0,-1 1 0 0 0,0-1 0 0 0,0 1 0 0 0,1-1 0 0 0,-1 0 0 0 0,-1-3 0 0 0,-8-30 225 0 0,-36-70 203 0 0,45 104-439 0 0,-1 1 0 0 0,1-1 0 0 0,0 1 0 0 0,-1-1 0 0 0,1 1 0 0 0,0-1 0 0 0,-1 0 0 0 0,1 1 0 0 0,0-1 0 0 0,0 1 1 0 0,0-1-1 0 0,0 0 0 0 0,-1 1 0 0 0,1-1 0 0 0,0 1 0 0 0,0-1 0 0 0,0 0 0 0 0,0 1 0 0 0,0-1 0 0 0,0 0 0 0 0,1 1 0 0 0,-1-1 0 0 0,0 0 0 0 0,0 0 0 0 0,21 6 19 0 0,-14-1 80 0 0,0 0 0 0 0,0 0-1 0 0,0 1 1 0 0,0 0 0 0 0,-1 0 0 0 0,0 1-1 0 0,0 0 1 0 0,0 0 0 0 0,-1 0 0 0 0,0 0-1 0 0,0 1 1 0 0,-1 0 0 0 0,0 0 0 0 0,0 0-1 0 0,0 1 1 0 0,-1-1 0 0 0,3 12 0 0 0,-5-17-59 0 0,-1 1 0 0 0,0-1 0 0 0,0 1 0 0 0,0 0-1 0 0,0-1 1 0 0,0 1 0 0 0,0-1 0 0 0,-1 1 0 0 0,1 0 0 0 0,-1-1 0 0 0,0 1 0 0 0,1-1 0 0 0,-1 0 0 0 0,0 1 0 0 0,-1-1 0 0 0,-1 3 0 0 0,-2 3-33 0 0,-1 0 0 0 0,-14 15 0 0 0,6-8-1 0 0,5-4-26 0 0,-1-1 0 0 0,0 0 0 0 0,0-1 0 0 0,-1 0 0 0 0,0-1-1 0 0,0 0 1 0 0,-21 11 0 0 0,28-18-385 0 0,-1 1 0 0 0,1-2 0 0 0,0 1 0 0 0,-1 0 0 0 0,1-1 1 0 0,-8 0-1 0 0,12 0 399 0 0,-1 0-946 0 0,0 0 725 0 0,0 1 0 0 0,1-1 0 0 0,-1 0 0 0 0,1 0-1 0 0,-1 0 1 0 0,0 0 0 0 0,1 0 0 0 0,-1 0 0 0 0,1 0 0 0 0,-1 0-1 0 0,0 0 1 0 0,1 0 0 0 0,-1-1 0 0 0,1 1 0 0 0,-1 0-1 0 0,0 0 1 0 0,1 0 0 0 0,-1-1 0 0 0,1 1 0 0 0,-1 0 0 0 0,1-1-1 0 0,-1 0 1 0 0,-58-47-7215 0 0,50 41 6170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1148 0 0,'3'0'816'0'0,"13"2"611"0"0,-1-1 0 0 0,16 5 1 0 0,-12-3 2 0 0,-18-3-1343 0 0,0-1 1 0 0,0 1-1 0 0,0 0 0 0 0,0 0 0 0 0,0 0 0 0 0,1 0 1 0 0,-1 1-1 0 0,0-1 0 0 0,0 0 0 0 0,0 0 0 0 0,0 1 1 0 0,0-1-1 0 0,0 0 0 0 0,0 1 0 0 0,0-1 0 0 0,0 1 1 0 0,0-1-1 0 0,0 1 0 0 0,-1 0 0 0 0,3 1 1 0 0,-4-1-31 0 0,1 0 1 0 0,-1 0 0 0 0,1 0 0 0 0,-1 0-1 0 0,0 0 1 0 0,1-1 0 0 0,-1 1 0 0 0,0 0 0 0 0,0 0-1 0 0,0-1 1 0 0,1 1 0 0 0,-1 0 0 0 0,0-1 0 0 0,0 1-1 0 0,0 0 1 0 0,0-1 0 0 0,-2 1 0 0 0,-19 8 311 0 0,-37 6 30 0 0,35-8-253 0 0,-1-1 0 0 0,-31 4 0 0 0,-76-4 1489 0 0,130-6-1541 0 0,1 0-79 0 0,0 0 1 0 0,0 0 0 0 0,0 0-1 0 0,0 0 1 0 0,0 0 0 0 0,0 0-1 0 0,0 0 1 0 0,0 1-1 0 0,0-1 1 0 0,0 0 0 0 0,0 1-1 0 0,1-1 1 0 0,-1 0 0 0 0,0 1-1 0 0,0-1 1 0 0,0 1 0 0 0,0 0-1 0 0,1-1 1 0 0,-1 1 0 0 0,0 0-1 0 0,1-1 1 0 0,-1 1 0 0 0,0 0-1 0 0,1 0 1 0 0,-1 0 0 0 0,1-1-1 0 0,-1 1 1 0 0,1 0 0 0 0,0 0-1 0 0,-1 0 1 0 0,1 0 0 0 0,0 0-1 0 0,-1 0 1 0 0,1 1 0 0 0,5 6 45 0 0,1 0 0 0 0,0-1 0 0 0,0 0 0 0 0,0 0 0 0 0,1-1 0 0 0,10 9 0 0 0,-16-15-58 0 0,62 52 18 0 0,33 28 384 0 0,-81-65-2736 0 0,26 33 0 0 0,-30-34-1359 0 0,27 25-1 0 0,-25-26 2239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23:05:53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1816 0 0,'-1'40'4821'0'0,"0"-21"-4266"0"0,0-1-1 0 0,2 0 1 0 0,4 32-1 0 0,54 215 2601 0 0,-58-259-2808 0 0,0 0 0 0 0,-1 0 0 0 0,1 0 0 0 0,-2 11 0 0 0,1-17-325 0 0,0 1 1 0 0,0-1-1 0 0,0 0 1 0 0,0 0 0 0 0,0 1-1 0 0,0-1 1 0 0,0 0-1 0 0,0 0 1 0 0,0 0 0 0 0,0 1-1 0 0,0-1 1 0 0,0 0-1 0 0,-1 0 1 0 0,1 1 0 0 0,0-1-1 0 0,0 0 1 0 0,0 0 0 0 0,0 0-1 0 0,0 1 1 0 0,0-1-1 0 0,0 0 1 0 0,-1 0 0 0 0,1 0-1 0 0,0 1 1 0 0,0-1-1 0 0,0 0 1 0 0,0 0 0 0 0,-1 0-1 0 0,1 0 1 0 0,0 0-1 0 0,0 0 1 0 0,-1 1 0 0 0,1-1-1 0 0,0 0 1 0 0,0 0-1 0 0,0 0 1 0 0,-1 0 0 0 0,1 0-1 0 0,0 0 1 0 0,-11-17 401 0 0,-4-22-209 0 0,-17-64 0 0 0,31 98-186 0 0,1 0 0 0 0,-1-1 1 0 0,1 1-1 0 0,1-10 0 0 0,-1 10-20 0 0,0-1 0 0 0,0 1 0 0 0,0 0 0 0 0,0 0-1 0 0,-2-7 1 0 0,-1 1 30 0 0,1 3 22 0 0,0 0-1 0 0,0 0 1 0 0,1 0 0 0 0,0-9-1 0 0,0 1 112 0 0,0 12-99 0 0,0 0-1 0 0,1 0 0 0 0,0-1 1 0 0,0 1-1 0 0,0 0 1 0 0,1 0-1 0 0,-1-1 0 0 0,1 1 1 0 0,2-8-1 0 0,5 3 40 0 0,0 0 0 0 0,1 1 0 0 0,0 0 0 0 0,0 0 1 0 0,1 1-1 0 0,0 0 0 0 0,16-8 0 0 0,-10 5 91 0 0,-6 6-174 0 0,0 0 1 0 0,0 1 0 0 0,1 0-1 0 0,-1 0 1 0 0,1 1-1 0 0,19-1 1 0 0,-28 2-515 0 0,9 1-1104 0 0,-5 2 1114 0 0,-1-1 0 0 0,1 1 0 0 0,-1-1 0 0 0,0 2 0 0 0,1-1-1 0 0,-1 0 1 0 0,0 1 0 0 0,0 0 0 0 0,-1 0 0 0 0,7 6 0 0 0,-3-3-716 0 0,0 0 240 0 0,0 1 0 0 0,-1 0 0 0 0,0 0 0 0 0,-1 1 0 0 0,8 10 0 0 0,1 1-499 0 0,0-1 230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1820 0 0,'0'3'627'0'0,"0"-1"1"0"0,0 1-1 0 0,0-1 0 0 0,1 1 0 0 0,-1-1 0 0 0,1 1 1 0 0,-1-1-1 0 0,1 0 0 0 0,0 1 0 0 0,1 2 0 0 0,-1-4-558 0 0,-1-1 0 0 0,1 1 0 0 0,-1-1 0 0 0,1 1 1 0 0,-1-1-1 0 0,1 0 0 0 0,0 1 0 0 0,-1-1 0 0 0,1 1 0 0 0,0-1 0 0 0,-1 0 0 0 0,1 0 0 0 0,0 1 0 0 0,0-1 0 0 0,-1 0 0 0 0,1 0 0 0 0,0 0 0 0 0,0 0 0 0 0,-1 0 0 0 0,1 0 0 0 0,0 0 0 0 0,0 0 0 0 0,-1 0 0 0 0,1 0 0 0 0,0-1 0 0 0,0 1 0 0 0,-1 0 0 0 0,1 0 0 0 0,0-1 0 0 0,-1 1 0 0 0,1 0 0 0 0,0-1 1 0 0,-1 1-1 0 0,1-1 0 0 0,0 1 0 0 0,-1-1 0 0 0,1 1 0 0 0,0-2 0 0 0,7-3 91 0 0,0-1 0 0 0,-1-1 1 0 0,0 1-1 0 0,0-1 1 0 0,7-10-1 0 0,-10 12-104 0 0,0-1 1 0 0,0 0-1 0 0,-1 0 0 0 0,0 0 1 0 0,0 0-1 0 0,0 0 0 0 0,-1-1 1 0 0,0 1-1 0 0,0-1 0 0 0,-1 1 1 0 0,0-1-1 0 0,0 0 0 0 0,0-8 1 0 0,-1 15 64 0 0,0-1-118 0 0,0 1-1 0 0,0-1 1 0 0,0 1 0 0 0,0 0 0 0 0,0-1-1 0 0,1 1 1 0 0,-1-1 0 0 0,0 1 0 0 0,0 0 0 0 0,0-1-1 0 0,-1 1 1 0 0,1 0 0 0 0,0-1 0 0 0,0 1-1 0 0,0-1 1 0 0,0 1 0 0 0,0 0 0 0 0,0-1-1 0 0,0 1 1 0 0,-1 0 0 0 0,1-1 0 0 0,0 1-1 0 0,0 0 1 0 0,0-1 0 0 0,-1 1 0 0 0,1 0-1 0 0,-1-1 1 0 0,0 1 0 0 0,1-1-1 0 0,-1 1 0 0 0,0 0 1 0 0,1-1-1 0 0,-1 1 0 0 0,0 0 0 0 0,0 0 1 0 0,1-1-1 0 0,-1 1 0 0 0,0 0 1 0 0,0 0-1 0 0,1 0 0 0 0,-1 0 1 0 0,0 0-1 0 0,0 0 0 0 0,1 0 1 0 0,-1 1-1 0 0,0-1 0 0 0,0 0 1 0 0,1 0-1 0 0,-1 1 0 0 0,0-1 1 0 0,0 1-1 0 0,-15 16 100 0 0,12-13-84 0 0,-2 3 44 0 0,1 0 1 0 0,0 1-1 0 0,0-1 0 0 0,0 1 0 0 0,1 0 0 0 0,1 0 1 0 0,-1 0-1 0 0,1 1 0 0 0,1-1 0 0 0,-1 1 0 0 0,1-1 1 0 0,1 1-1 0 0,-1 11 0 0 0,6-13-97 0 0,-2-4 24 0 0,0 0-27 0 0,1 1 1 0 0,-1-1 0 0 0,1-1-1 0 0,0 1 1 0 0,-1 0-1 0 0,1 0 1 0 0,0-1 0 0 0,1 0-1 0 0,-1 0 1 0 0,0 0-1 0 0,1 0 1 0 0,-1 0-1 0 0,1-1 1 0 0,4 3 0 0 0,21 0-912 0 0,-1 0 1 0 0,1-2 0 0 0,39-1-1 0 0,-51-1 324 0 0,-4-1 145 0 0,1 0 0 0 0,-1-1 0 0 0,0 0 0 0 0,22-7 0 0 0,5-2-1097 0 0,1 1 74 0 0,-20 1 1081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106 141 3628 0 0,'5'-2'296'0'0,"-1"1"-1"0"0,0-1 1 0 0,0 0-1 0 0,0 0 1 0 0,0 0-1 0 0,-1-1 1 0 0,1 1-1 0 0,-1-1 1 0 0,1 0-1 0 0,-1 0 1 0 0,0 0-1 0 0,0 0 1 0 0,0-1-1 0 0,0 1 1 0 0,-1-1-1 0 0,1 1 1 0 0,-1-1-1 0 0,0 0 1 0 0,0 0 0 0 0,0 0-1 0 0,-1-1 1 0 0,0 1-1 0 0,0 0 1 0 0,0 0-1 0 0,0-1 1 0 0,0-7-1 0 0,0 9-112 0 0,-1 0-1 0 0,0-1 1 0 0,1 1-1 0 0,-1 0 1 0 0,-1-1-1 0 0,1 1 1 0 0,0-1-1 0 0,-1 1 1 0 0,-1-5-1 0 0,1 7-158 0 0,1 1-1 0 0,0-1 1 0 0,0 1-1 0 0,-1 0 1 0 0,1-1 0 0 0,0 1-1 0 0,-1-1 1 0 0,1 1-1 0 0,0 0 1 0 0,-1-1-1 0 0,1 1 1 0 0,-1 0-1 0 0,1-1 1 0 0,-1 1-1 0 0,1 0 1 0 0,-1 0 0 0 0,1-1-1 0 0,-1 1 1 0 0,1 0-1 0 0,-1 0 1 0 0,1 0-1 0 0,-1 0 1 0 0,1 0-1 0 0,-1 0 1 0 0,0-1-1 0 0,-1 2-16 0 0,0-1-1 0 0,1 0 0 0 0,-1 1 0 0 0,0 0 0 0 0,0-1 1 0 0,1 1-1 0 0,-1 0 0 0 0,0 0 0 0 0,1 0 0 0 0,-1 0 0 0 0,-1 1 1 0 0,-15 11 121 0 0,1 0 0 0 0,-21 22 0 0 0,31-28-79 0 0,1 0 1 0 0,0 0-1 0 0,0 1 1 0 0,1 0-1 0 0,0 0 1 0 0,0 1-1 0 0,1-1 1 0 0,-5 12-1 0 0,2-2-23 0 0,6-15-13 0 0,-1 1 1 0 0,1-1 0 0 0,0 1-1 0 0,0 0 1 0 0,0-1 0 0 0,0 1 0 0 0,0 5-1 0 0,1-8 73 0 0,7 1-5 0 0,-7-1-78 0 0,1-1 0 0 0,-1 0 0 0 0,0 1 0 0 0,1-1 1 0 0,-1 0-1 0 0,1 0 0 0 0,-1 1 0 0 0,0-1 0 0 0,1 0 0 0 0,-1 0 0 0 0,1 0 0 0 0,-1 0 0 0 0,1 1 1 0 0,-1-1-1 0 0,1 0 0 0 0,-1 0 0 0 0,1 0 0 0 0,-1 0 0 0 0,1 0 0 0 0,-1 0 0 0 0,0 0 0 0 0,1 0 1 0 0,-1 0-1 0 0,1-1 0 0 0,-1 1 0 0 0,1 0 0 0 0,15-9-5 0 0,-1-1 0 0 0,-1 0 0 0 0,25-23 0 0 0,1-1 3 0 0,-38 31 51 0 0,-2 3-47 0 0,0-1 1 0 0,0 1-1 0 0,0 0 0 0 0,0-1 0 0 0,0 1 1 0 0,0 0-1 0 0,1 0 0 0 0,-1-1 1 0 0,0 1-1 0 0,0 0 0 0 0,0-1 0 0 0,1 1 1 0 0,-1 0-1 0 0,0 0 0 0 0,0-1 1 0 0,1 1-1 0 0,-1 0 0 0 0,0 0 0 0 0,0 0 1 0 0,1 0-1 0 0,-1-1 0 0 0,0 1 1 0 0,1 0-1 0 0,-1 0 0 0 0,0 0 1 0 0,1 0-1 0 0,-1 0 0 0 0,0 0 0 0 0,1 0 1 0 0,-1 0-1 0 0,0 0 0 0 0,1 0 1 0 0,-1 0-1 0 0,0 0 0 0 0,1 0 0 0 0,-1 0 1 0 0,0 0-1 0 0,1 0 0 0 0,-1 0 1 0 0,0 0-1 0 0,1 0 0 0 0,-1 1 0 0 0,0-1 1 0 0,1 0-1 0 0,-1 0 0 0 0,0 0 1 0 0,0 0-1 0 0,1 1 0 0 0,-1-1 1 0 0,0 0-1 0 0,0 0 0 0 0,1 1 0 0 0,4 5 35 0 0,-1 0 0 0 0,0 0 0 0 0,0 0 0 0 0,0 0 0 0 0,-1 1-1 0 0,0 0 1 0 0,0 0 0 0 0,2 9 0 0 0,13 65 366 0 0,-5-19 56 0 0,19 84 81 0 0,33 164 440 0 0,-60-284-1250 0 0,0-2-148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49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1792 0 0,'0'0'6208'0'0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22 1688 0 0,'0'0'932'0'0,"-4"-4"-156"0"0,-15-13 2795 0 0,18 18-3488 0 0,-1 1-1 0 0,1 0 1 0 0,0 0-1 0 0,0 0 1 0 0,0 0-1 0 0,0 0 1 0 0,0 0-1 0 0,1 1 1 0 0,-1-1-1 0 0,1 0 1 0 0,-1 0 0 0 0,1 1-1 0 0,0-1 1 0 0,0 0-1 0 0,-1 0 1 0 0,2 5-1 0 0,7 37 399 0 0,-6-33-371 0 0,33 186 1705 0 0,7 40-255 0 0,-22-117-934 0 0,3 16-14 0 0,8 69 1 0 0,-15-82-320 0 0,3 30-47 0 0,-18-96-3774 0 0,-2-57 3345 0 0,1 1 1 0 0,0 0 0 0 0,-1-1 0 0 0,1 1 0 0 0,0-1 0 0 0,-1 1-1 0 0,1 0 1 0 0,0-1 0 0 0,-1 1 0 0 0,1-1 0 0 0,-1 1-1 0 0,1-1 1 0 0,-1 1 0 0 0,0-1 0 0 0,1 1 0 0 0,-1-1-1 0 0,1 0 1 0 0,-1 1 0 0 0,0-1 0 0 0,1 0 0 0 0,-1 1-1 0 0,0-1 1 0 0,1 0 0 0 0,-1 0 0 0 0,0 0 0 0 0,0 0-1 0 0,1 0 1 0 0,-1 1 0 0 0,0-1 0 0 0,1-1 0 0 0,-1 1-1 0 0,-1 0 1 0 0,-3-4-1323 0 0,-2-3 85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20 438 1932 0 0,'0'-10'1142'0'0,"-1"1"0"0"0,-1 0 0 0 0,-3-12-1 0 0,-3-23 287 0 0,7 29-1114 0 0,0 3-39 0 0,0-1 0 0 0,0 1 0 0 0,2-1 0 0 0,-1 1 0 0 0,2-1 0 0 0,2-11 0 0 0,3 2 22 0 0,1 2 0 0 0,0-1 0 0 0,14-21 0 0 0,-17 32-163 0 0,1 0 1 0 0,0 1-1 0 0,1 0 0 0 0,0 1 0 0 0,1 0 0 0 0,-1 0 0 0 0,1 0 1 0 0,18-12-1 0 0,-17 14-27 0 0,1 1 1 0 0,0 0 0 0 0,0 0-1 0 0,15-4 1 0 0,-20 7-66 0 0,-1 1 1 0 0,1 0-1 0 0,0 0 1 0 0,0 1-1 0 0,0-1 0 0 0,0 1 1 0 0,0 0-1 0 0,0 0 1 0 0,0 1-1 0 0,0 0 1 0 0,0 0-1 0 0,0 0 0 0 0,6 2 1 0 0,0 3-17 0 0,1 0 0 0 0,-1 1 1 0 0,-1 0-1 0 0,1 1 0 0 0,-1 0 0 0 0,0 1 0 0 0,-1 0 1 0 0,0 0-1 0 0,-1 1 0 0 0,0 0 0 0 0,0 1 0 0 0,-1 0 1 0 0,0 0-1 0 0,-1 0 0 0 0,0 1 0 0 0,-1 0 1 0 0,-1 0-1 0 0,4 13 0 0 0,2 21 12 0 0,-2 0 1 0 0,-1 0-1 0 0,-1 76 0 0 0,-6-104-52 0 0,1-8 11 0 0,-1 0-1 0 0,-1-1 1 0 0,1 1-1 0 0,-5 16 1 0 0,-28 88 62 0 0,22-75-16 0 0,-3 0-1 0 0,-1-2 0 0 0,-21 40 0 0 0,26-59-23 0 0,-1 0 0 0 0,-1 0 0 0 0,0-1 0 0 0,-1-1 0 0 0,-1 0 0 0 0,0-1 0 0 0,-29 23 0 0 0,41-36-15 0 0,-1 0 0 0 0,0 0-1 0 0,0 0 1 0 0,0-1 0 0 0,0 1 0 0 0,-1-1 0 0 0,1 0 0 0 0,0 0-1 0 0,-1 0 1 0 0,-5 0 0 0 0,8-1-12 0 0,-13-3 18 0 0,13 2-15 0 0,-1 1 1 0 0,1-1-1 0 0,0 0 0 0 0,-1 0 0 0 0,1-1 1 0 0,0 1-1 0 0,0 0 0 0 0,0 0 1 0 0,0-1-1 0 0,0 1 0 0 0,0 0 1 0 0,0-1-1 0 0,0 1 0 0 0,0-1 0 0 0,1 1 1 0 0,-1-1-1 0 0,1 1 0 0 0,-1-1 1 0 0,1 0-1 0 0,-1 1 0 0 0,1-1 0 0 0,0 0 1 0 0,0-2-1 0 0,1 1 6 0 0,-1 0-1 0 0,1 1 1 0 0,0 0-1 0 0,0-1 1 0 0,0 1 0 0 0,1 0-1 0 0,-1-1 1 0 0,0 1-1 0 0,1 0 1 0 0,0 0-1 0 0,-1 0 1 0 0,1 0 0 0 0,4-3-1 0 0,2-1 13 0 0,1-1 0 0 0,0 1 0 0 0,0 1-1 0 0,0 0 1 0 0,1 0 0 0 0,14-5 0 0 0,0 5 89 0 0,0 0 1 0 0,0 2 0 0 0,1 1 0 0 0,-1 1 0 0 0,30 2-1 0 0,-17-1 6 0 0,-30 0-95 0 0,1 0 0 0 0,0 1-1 0 0,-1 0 1 0 0,1 0 0 0 0,-1 0-1 0 0,1 1 1 0 0,-1 0-1 0 0,9 4 1 0 0,31 9 90 0 0,-25-8-94 0 0,1 0-1 0 0,-1 1 0 0 0,0 2 1 0 0,-1 0-1 0 0,0 1 1 0 0,-1 1-1 0 0,21 16 0 0 0,-40-27-125 0 0,1 0 0 0 0,-1 0 0 0 0,0 1-1 0 0,0-1 1 0 0,0 0 0 0 0,0 1 0 0 0,0-1-1 0 0,0 0 1 0 0,0 1 0 0 0,0-1 0 0 0,-1 1-1 0 0,2 2 1 0 0,0 11-6377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265 129 1832 0 0,'0'-4'2689'0'0,"0"3"-2459"0"0,0-1 0 0 0,0 1 0 0 0,0 0 0 0 0,0 0 0 0 0,0-1 0 0 0,0 1 1 0 0,0 0-1 0 0,-1 0 0 0 0,1 0 0 0 0,0-1 0 0 0,-1 1 0 0 0,1 0 0 0 0,-1 0 0 0 0,1 0 0 0 0,-1 0 0 0 0,0 0 1 0 0,1 0-1 0 0,-1 0 0 0 0,-1-2 0 0 0,-9-10 530 0 0,-8-6-155 0 0,-2 3-367 0 0,13 10-85 0 0,0 0-1 0 0,-17-10 1 0 0,17 12-82 0 0,0 1 1 0 0,-1-1 0 0 0,1 1 0 0 0,-1 1-1 0 0,0 0 1 0 0,0 0 0 0 0,0 1-1 0 0,-13-1 1 0 0,20 2-20 0 0,1 0-42 0 0,-2 1 3 0 0,1 0-1 0 0,-1 1 0 0 0,0-1 0 0 0,0 1 1 0 0,0-1-1 0 0,1 1 0 0 0,-1 0 0 0 0,1 0 1 0 0,-1 0-1 0 0,1 0 0 0 0,0 0 1 0 0,0 1-1 0 0,0-1 0 0 0,0 0 0 0 0,0 1 1 0 0,1 0-1 0 0,-1 0 0 0 0,1-1 1 0 0,-1 1-1 0 0,0 3 0 0 0,-3 7 10 0 0,1 1-1 0 0,1-1 0 0 0,0 1 1 0 0,-3 25-1 0 0,3 58 102 0 0,3-93-110 0 0,1 5-6 0 0,-1 0-1 0 0,2 0 1 0 0,-1-1 0 0 0,1 1-1 0 0,6 15 1 0 0,4 19 13 0 0,-11-38-18 0 0,0 0 1 0 0,0 0-1 0 0,1 0 0 0 0,0 0 1 0 0,0 0-1 0 0,0 0 0 0 0,0-1 1 0 0,1 1-1 0 0,0-1 1 0 0,0 0-1 0 0,0 0 0 0 0,0 0 1 0 0,7 7-1 0 0,-9-11 4 0 0,0 0-1 0 0,-1 0 0 0 0,1 0 1 0 0,0 0-1 0 0,0 0 0 0 0,-1 0 1 0 0,1 0-1 0 0,0 0 1 0 0,-1 0-1 0 0,1 0 0 0 0,0 0 1 0 0,0-1-1 0 0,-1 1 0 0 0,1 0 1 0 0,0 0-1 0 0,-1-1 1 0 0,1 1-1 0 0,0 0 0 0 0,-1-1 1 0 0,1 1-1 0 0,-1-1 0 0 0,1 1 1 0 0,0-1-1 0 0,14-15 80 0 0,-4-3-39 0 0,13-28 1 0 0,-15 27 62 0 0,18-27 1 0 0,-14 21 17 0 0,2-3 91 0 0,-14 27-200 0 0,0 1-1 0 0,0 0 0 0 0,0 0 0 0 0,0 0 0 0 0,0-1 0 0 0,1 1 0 0 0,-1 0 1 0 0,0 1-1 0 0,0-1 0 0 0,1 0 0 0 0,-1 0 0 0 0,0 0 0 0 0,1 1 0 0 0,-1-1 1 0 0,1 1-1 0 0,2-1 0 0 0,-3 0 44 0 0,0 1 77 0 0,3 1-116 0 0,-1 0-1 0 0,0 0 0 0 0,0 0 1 0 0,0 1-1 0 0,0-1 0 0 0,0 1 0 0 0,0-1 1 0 0,-1 1-1 0 0,1 0 0 0 0,0 0 1 0 0,-1 0-1 0 0,0 0 0 0 0,5 5 1 0 0,2 1 78 0 0,14 15-46 0 0,-1 1-1 0 0,-1 1 1 0 0,-1 0-1 0 0,-1 2 1 0 0,24 43-1 0 0,56 77-4511 0 0,-28-47-2287 0 0,-52-72 5313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55 101 1624 0 0,'0'-4'966'0'0,"0"2"-913"0"0,0 1 0 0 0,0-1 0 0 0,0 0 1 0 0,0 0-1 0 0,-1 0 0 0 0,1 0 0 0 0,-1 0 1 0 0,1 1-1 0 0,-1-1 0 0 0,0 0 1 0 0,0 0-1 0 0,0 1 0 0 0,0-1 0 0 0,0 0 1 0 0,0 1-1 0 0,0-1 0 0 0,0 1 0 0 0,-1 0 1 0 0,1-1-1 0 0,-1 1 0 0 0,-1-1 0 0 0,1 0 156 0 0,-1-1 0 0 0,1 1-1 0 0,0 0 1 0 0,0-1 0 0 0,-1 0-1 0 0,2 1 1 0 0,-1-1 0 0 0,0 0-1 0 0,1 0 1 0 0,-1 0 0 0 0,1 0-1 0 0,-2-5 1 0 0,-4-9 1903 0 0,5 14-966 0 0,2 12-459 0 0,3 42 310 0 0,0 10-297 0 0,38 294 1750 0 0,1 57-255 0 0,-23-218-1542 0 0,5 1-2045 0 0,-35-231-10452 0 0,8 20 11002 0 0,-6-14-678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4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12 144 904 0 0,'-3'-10'1984'0'0,"1"5"-1226"0"0,0 0 0 0 0,1 0 1 0 0,0 0-1 0 0,0 0 1 0 0,0 0-1 0 0,1-1 0 0 0,-1 1 1 0 0,1 0-1 0 0,1 0 1 0 0,-1 0-1 0 0,2-6 0 0 0,-1 9-593 0 0,0-1 1 0 0,1 1-1 0 0,0-1 0 0 0,-1 1 0 0 0,1 0 0 0 0,0 0 0 0 0,0 0 0 0 0,0 0 0 0 0,1 0 0 0 0,-1 0 0 0 0,0 1 0 0 0,1-1 0 0 0,-1 1 0 0 0,1-1 0 0 0,0 1 0 0 0,-1 0 0 0 0,1 0 0 0 0,3 0 1 0 0,10-4 96 0 0,31-4 0 0 0,-38 8-38 0 0,94-10 1118 0 0,191 5 0 0 0,-185 7-956 0 0,-100-1-371 0 0,-1 0 1 0 0,1 1-1 0 0,-1 1 0 0 0,1-1 1 0 0,-1 1-1 0 0,9 4 0 0 0,-9-3 14 0 0,1-1-1 0 0,0 0 0 0 0,0 0 1 0 0,0-1-1 0 0,10 1 0 0 0,45 2 238 0 0,-23 4-3067 0 0,-40-8 2661 0 0,-1 0 0 0 0,0 0 0 0 0,1 1 0 0 0,2 5-2659 0 0,-2-6 2659 0 0,-1 1 0 0 0,0-1 0 0 0,0 0 0 0 0,-1 1 0 0 0,1-1 0 0 0,0 1 0 0 0,0-1 0 0 0,0 0 0 0 0,0 1 0 0 0,0-1 0 0 0,0 0 0 0 0,0 1 0 0 0,-1-1 1 0 0,1 0-1 0 0,0 1 0 0 0,-3 2-1120 0 0,-15 17-5095 0 0,14-16 5639 0 0,-3 2-536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4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31 119 1832 0 0,'-15'8'3485'0'0,"-1"7"3026"0"0,29-13-5528 0 0,12-2-340 0 0,-1-1 0 0 0,0-1 0 0 0,0-1 0 0 0,43-11 0 0 0,86-17 751 0 0,-110 24-1030 0 0,142-26 851 0 0,-108 19-825 0 0,45-10-1181 0 0,-88 15-2203 0 0,-12 3-3298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23:05:55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4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3 904 0 0,'0'0'9662'0'0,"-10"-2"-9557"0"0,9 3-94 0 0,0 1 1 0 0,1-1 0 0 0,-1 1-1 0 0,1 0 1 0 0,-1-1-1 0 0,1 1 1 0 0,-1 0-1 0 0,1-1 1 0 0,0 1-1 0 0,0 0 1 0 0,0 0-1 0 0,0-1 1 0 0,0 1-1 0 0,0 0 1 0 0,0 0-1 0 0,1-1 1 0 0,0 3-1 0 0,0 9-10 0 0,-1 261 43 0 0,1-258-47 0 0,0 0 0 0 0,1 0 0 0 0,4 16 0 0 0,-2-15 23 0 0,-2 0-1 0 0,0 0 1 0 0,0 18 0 0 0,-2 223 6 0 0,1-245-22 0 0,0 0 0 0 0,0-1 0 0 0,4 16 0 0 0,-2-16-4 0 0,-1 1 0 0 0,0 0 0 0 0,-1 16 0 0 0,-1 1363-32 0 0,1-1366 51 0 0,5 26 1 0 0,-3-26-30 0 0,1 27 1 0 0,-3 378 11 0 0,-7 644 407 0 0,-17-534-463 0 0,3-215 115 0 0,1 14 45 0 0,1-17 18 0 0,15-247-105 0 0,2-30 2 0 0,0 23 18 0 0,0 46 29 0 0,0 56-25 0 0,2-132-15 0 0,-5 92 35 0 0,-2-67-26 0 0,-5 93 54 0 0,3 231 73 0 0,10-278-103 0 0,-7 163 109 0 0,0-221-135 0 0,-6 103 70 0 0,7-19 62 0 0,-4 342 445 0 0,9-446-572 0 0,-1-2-6 0 0,-5 47 0 0 0,-2-28-30 0 0,1-11 11 0 0,-2 51 0 0 0,-8 1004 1635 0 0,16-1019-3123 0 0,0-74 1443 0 0,-1 0-1 0 0,1-1 1 0 0,0 1-1 0 0,0 0 1 0 0,0 0 0 0 0,0-1-1 0 0,0 1 1 0 0,0 0 0 0 0,-1 0-1 0 0,1-1 1 0 0,0 1-1 0 0,0 0 1 0 0,0 0 0 0 0,-1 0-1 0 0,1-1 1 0 0,0 1 0 0 0,0 0-1 0 0,-1 0 1 0 0,1 0-1 0 0,0 0 1 0 0,0 0 0 0 0,-1 0-1 0 0,1-1 1 0 0,0 1 0 0 0,0 0-1 0 0,-1 0 1 0 0,1 0-1 0 0,0 0 1 0 0,-1 0 0 0 0,1 0-1 0 0,0 0 1 0 0,0 0 0 0 0,-1 0-1 0 0,1 0 1 0 0,0 0-1 0 0,-1 0 1 0 0,1 0 0 0 0,0 1-1 0 0,0-1 1 0 0,-1 0 0 0 0,1 0-1 0 0,0 0 1 0 0,0 0-1 0 0,-1 0 1 0 0,1 1 0 0 0,0-1-1 0 0,0 0 1 0 0,0 0-1 0 0,-1 0 1 0 0,1 1 0 0 0,0-1-1 0 0,0 0 1 0 0,0 0 0 0 0,0 0-1 0 0,-1 1 1 0 0,1-1-1 0 0,0 0 1 0 0,0 1 0 0 0,-54-273-8449 0 0,37 197 7280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4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47 2040 0 0,'3'15'136'0'0,"-1"-6"-11"0"0,0 0 1 0 0,-1 0-1 0 0,0 1 0 0 0,0-1 1 0 0,-1 1-1 0 0,0-1 0 0 0,-1 0 0 0 0,-2 11 1 0 0,-3 30 747 0 0,3-30-263 0 0,-8 37 0 0 0,6-42 102 0 0,1 0 0 0 0,1 1 0 0 0,0-1 0 0 0,1 1 0 0 0,0 19 1 0 0,2-35-698 0 0,0 0 1 0 0,0 1-1 0 0,0-1 1 0 0,0 0 0 0 0,0 1-1 0 0,0-1 1 0 0,0 0 0 0 0,0 0-1 0 0,0 1 1 0 0,0-1-1 0 0,0 0 1 0 0,0 1 0 0 0,0-1-1 0 0,-1 0 1 0 0,1 0-1 0 0,0 1 1 0 0,0-1 0 0 0,0 0-1 0 0,-1 1 1 0 0,1-1 0 0 0,0 0-1 0 0,0 0 1 0 0,-1 0-1 0 0,1 1 1 0 0,0-1 0 0 0,0 0-1 0 0,-1 0 1 0 0,1 0-8 0 0,0 0 0 0 0,-1 0 0 0 0,1 0 0 0 0,0 0 0 0 0,0 0 0 0 0,-1 0 0 0 0,1-1 0 0 0,0 1 1 0 0,0 0-1 0 0,0 0 0 0 0,-1 0 0 0 0,1 0 0 0 0,0-1 0 0 0,0 1 0 0 0,0 0 0 0 0,0 0 0 0 0,0 0 0 0 0,-1-1 0 0 0,1 1 0 0 0,0 0 1 0 0,0 0-1 0 0,0-1 0 0 0,0 1 0 0 0,0 0 0 0 0,0 0 0 0 0,0-1 0 0 0,0 1 0 0 0,0 0 0 0 0,0 0 0 0 0,0-1 0 0 0,0 1 0 0 0,0 0 0 0 0,0 0 1 0 0,0-1-1 0 0,0 1 0 0 0,0 0 0 0 0,0 0 0 0 0,0 0 0 0 0,0-1 0 0 0,1 1 0 0 0,-1 0 0 0 0,0 0 0 0 0,0-1 0 0 0,2-14 159 0 0,-1 0 0 0 0,0-22 0 0 0,-2 21-123 0 0,2-1-1 0 0,3-25 0 0 0,30-125 372 0 0,-33 165-408 0 0,12-46 227 0 0,-13 45-208 0 0,1 1-1 0 0,0 0 0 0 0,0 0 0 0 0,1 0 0 0 0,-1 0 0 0 0,0 0 0 0 0,1 0 0 0 0,-1 0 1 0 0,1 0-1 0 0,-1 1 0 0 0,1-1 0 0 0,0 0 0 0 0,0 1 0 0 0,0 0 0 0 0,0-1 1 0 0,0 1-1 0 0,3-1 0 0 0,-4 1 43 0 0,3 1-49 0 0,1 1 0 0 0,-1-1-1 0 0,0 1 1 0 0,1 0 0 0 0,-1 0 0 0 0,0 1 0 0 0,0-1 0 0 0,0 1 0 0 0,0 0-1 0 0,0 0 1 0 0,0 0 0 0 0,-1 0 0 0 0,1 1 0 0 0,4 3 0 0 0,9 6 62 0 0,96 63-376 0 0,-43-22-3637 0 0,-63-47 3078 0 0,0 1 0 0 0,0 1 0 0 0,-1-1-1 0 0,0 1 1 0 0,-1 0 0 0 0,9 17 0 0 0,0-1-650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76 333 860 0 0,'0'0'2300'0'0,"-4"0"-1654"0"0,-40-2 5199 0 0,28 1-6145 0 0,15 0 498 0 0,0 0 0 0 0,0 1-1 0 0,0-1 1 0 0,0 0 0 0 0,1 0 0 0 0,-1 0 0 0 0,0 0 0 0 0,0 0 0 0 0,1 0-1 0 0,-1 0 1 0 0,1 0 0 0 0,-1-1 0 0 0,1 1 0 0 0,-1 0 0 0 0,1 0 0 0 0,-1-2-1 0 0,5 1-145 0 0,-1 0-1 0 0,1 1 0 0 0,0-1 1 0 0,0 1-1 0 0,-1 0 0 0 0,1 0 1 0 0,0 1-1 0 0,0-1 0 0 0,0 1 1 0 0,6 0-1 0 0,-1-1-45 0 0,113-16 274 0 0,-56 6-168 0 0,263-23 226 0 0,-86 7-175 0 0,310-41 100 0 0,-62 16 19 0 0,354 39 234 0 0,-568 14-510 0 0,4544-1 1980 0 0,-4674 11-2043 0 0,-141-11 51 0 0,-1 0-1 0 0,1 1 1 0 0,0 0 0 0 0,0 0 0 0 0,-1 0 0 0 0,1 1 0 0 0,6 2 0 0 0,-7-2 3 0 0,0 0 0 0 0,1-1 0 0 0,-1 0 0 0 0,1 0 0 0 0,-1 0 0 0 0,1 0 1 0 0,6-1-1 0 0,184 4 306 0 0,-30-4 709 0 0,-154-1-937 0 0,-15-4-37 0 0,-22-7-25 0 0,15 8-12 0 0,-2-1 30 0 0,0 0-1 0 0,0 1 1 0 0,-15-3-1 0 0,-13-3 5 0 0,-1-4 78 0 0,-60-23-95 0 0,84 29-595 0 0,35 16 585 0 0,29 14 169 0 0,60 25 103 0 0,-95-43-266 0 0,0 1-1 0 0,27 4 0 0 0,-29-8 38 0 0,0 1-1 0 0,0 1 1 0 0,0 0 0 0 0,-1 1-1 0 0,12 5 1 0 0,-20-9-46 0 0,-1 0 0 0 0,1 0 0 0 0,-1 0 0 0 0,0 0 0 0 0,1 1 0 0 0,-1-1 0 0 0,1 0 0 0 0,-1 0 0 0 0,1 0 0 0 0,-1 1 0 0 0,0-1 0 0 0,1 0 0 0 0,-1 1 0 0 0,0-1 0 0 0,1 0 0 0 0,-1 1 0 0 0,0-1 0 0 0,1 0 0 0 0,-1 1 0 0 0,0-1 0 0 0,0 1 0 0 0,0-1 0 0 0,1 0 0 0 0,-1 1 0 0 0,0-1 0 0 0,0 1 0 0 0,0-1 0 0 0,0 1 0 0 0,0 0 0 0 0,-11 6 20 0 0,-2-1-122 0 0,-18 10-1688 0 0,26-14 898 0 0,1 0 0 0 0,-1-1 0 0 0,1 2 0 0 0,0-1 0 0 0,0 0 0 0 0,0 1 0 0 0,0 0 1 0 0,0-1-1 0 0,1 2 0 0 0,-1-1 0 0 0,1 0 0 0 0,0 1 0 0 0,0-1 0 0 0,0 1 0 0 0,0 0 0 0 0,-2 5 1 0 0,2 1-446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0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1780 0 0,'-3'8'842'0'0,"2"0"-1"0"0,-1 0 0 0 0,1 0 1 0 0,0 0-1 0 0,1 12 1 0 0,-1-6-442 0 0,-7 58 1066 0 0,1 9-288 0 0,7 121 4803 0 0,0-185-4730 0 0,-1-22-1153 0 0,1 0 0 0 0,-1 0 0 0 0,1 0 0 0 0,0 0 0 0 0,0 0 0 0 0,1-1 0 0 0,-1 1 0 0 0,1 0 0 0 0,3-9 0 0 0,-1-3-37 0 0,-1 3 31 0 0,1-1 1 0 0,1 1-1 0 0,8-21 1 0 0,-2 5-32 0 0,-6 15 31 0 0,1 0 0 0 0,1 0-1 0 0,1 0 1 0 0,0 1 0 0 0,12-18 0 0 0,-16 28-71 0 0,0 0 1 0 0,1 0 0 0 0,-1 0 0 0 0,1 0 0 0 0,-1 0-1 0 0,1 1 1 0 0,1 0 0 0 0,-1 0 0 0 0,0 0 0 0 0,1 0-1 0 0,-1 1 1 0 0,1-1 0 0 0,0 1 0 0 0,0 0-1 0 0,0 1 1 0 0,0-1 0 0 0,0 1 0 0 0,0 0 0 0 0,0 0-1 0 0,9 1 1 0 0,10-2-69 0 0,-11 1-47 0 0,-1 1 0 0 0,1 0 0 0 0,0 1 0 0 0,20 3 0 0 0,52 16-2309 0 0,-81-19 1664 0 0,1 0 0 0 0,-1 0 0 0 0,0 0-1 0 0,0 0 1 0 0,0 1 0 0 0,0 0 0 0 0,0 0 0 0 0,0 0 0 0 0,0 0 0 0 0,0 0 0 0 0,-1 1-1 0 0,1 0 1 0 0,-1 0 0 0 0,0 0 0 0 0,0 0 0 0 0,0 0 0 0 0,0 1 0 0 0,3 5 0 0 0,-2-1-479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2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80 1896 0 0,'0'0'1764'0'0,"-4"0"-1054"0"0,-16 0 5346 0 0,23-5-5740 0 0,-2 4-310 0 0,0-1 26 0 0,-1 0 1 0 0,1 0-1 0 0,0 1 1 0 0,1-1 0 0 0,-1 1-1 0 0,0-1 1 0 0,0 1 0 0 0,1 0-1 0 0,-1-1 1 0 0,1 1 0 0 0,-1 0-1 0 0,1 0 1 0 0,-1 0 0 0 0,1 0-1 0 0,0 0 1 0 0,-1 0 0 0 0,1 0-1 0 0,0 1 1 0 0,0-1 0 0 0,0 1-1 0 0,-1-1 1 0 0,1 1-1 0 0,0 0 1 0 0,0 0 0 0 0,0-1-1 0 0,2 2 1 0 0,30-3 271 0 0,0-1-1 0 0,42-9 1 0 0,-62 9-205 0 0,86-16-2 0 0,-64 11-8697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2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1 888 0 0,'-2'2'376'0'0,"0"0"-1"0"0,1 0 1 0 0,-1 0 0 0 0,1 1-1 0 0,-1-1 1 0 0,1 1 0 0 0,0-1 0 0 0,0 1-1 0 0,0-1 1 0 0,0 1 0 0 0,1 0-1 0 0,-1 3 1 0 0,-4 37 587 0 0,4-24-456 0 0,-5 64 1659 0 0,6 91 1 0 0,2-65-1125 0 0,-2 266 1344 0 0,3-372-2353 0 0,-1 1 1 0 0,1 0-1 0 0,0-1 1 0 0,0 1-1 0 0,0-1 1 0 0,0 0 0 0 0,0 0-1 0 0,6 4 1 0 0,-7-6-22 0 0,-1 1 0 0 0,1-1 0 0 0,0 1 1 0 0,0-1-1 0 0,0 0 0 0 0,0 0 0 0 0,1 0 1 0 0,-1 0-1 0 0,0 0 0 0 0,0 0 0 0 0,1-1 1 0 0,-1 1-1 0 0,0-1 0 0 0,1 0 0 0 0,-1 1 0 0 0,0-1 1 0 0,1 0-1 0 0,-1 0 0 0 0,0-1 0 0 0,1 1 1 0 0,-1 0-1 0 0,0-1 0 0 0,3 0 0 0 0,16-2 116 0 0,-5 2-86 0 0,0-1 1 0 0,0 0-1 0 0,-1-2 0 0 0,24-7 1 0 0,17-4 6 0 0,-26 8-196 0 0,0-1 0 0 0,-1-1-1 0 0,0-1 1 0 0,47-25-1 0 0,-70 31-341 0 0,0 1 1 0 0,0-1-1 0 0,-1-1 0 0 0,1 1 1 0 0,4-7-1 0 0,-8 9-166 0 0,0 0 0 0 0,0 0 0 0 0,0-1 0 0 0,0 1 0 0 0,-1-1 0 0 0,1 1 0 0 0,-1-1 0 0 0,0 0 0 0 0,0 1 0 0 0,0-1 0 0 0,0 0 0 0 0,0 0 0 0 0,-1 0 0 0 0,1-4 0 0 0,-1 1-750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3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1796 0 0,'35'-4'7447'0'0,"40"-13"-6217"0"0,-18 3-571 0 0,48-12-737 0 0,-54 12-3744 0 0,99-14 1 0 0,-130 26 2546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9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21 1756 0 0,'0'0'6423'0'0,"-4"-4"-6090"0"0,-15-13 2834 0 0,17 19-3048 0 0,1 0-102 0 0,0-1 0 0 0,1 0 1 0 0,-1 1-1 0 0,0-1 0 0 0,1 0 1 0 0,-1 1-1 0 0,1-1 0 0 0,0 1 1 0 0,-1-1-1 0 0,1 1 0 0 0,0-1 1 0 0,0 1-1 0 0,0-1 0 0 0,0 1 1 0 0,0-1-1 0 0,0 1 0 0 0,0-1 1 0 0,0 0-1 0 0,1 3 0 0 0,1 13 261 0 0,-2-15-187 0 0,1 22 35 0 0,38 151 558 0 0,-39-147-603 0 0,0-23-73 0 0,-1-1-1 0 0,1 1 0 0 0,1-1 1 0 0,-1 1-1 0 0,1-1 1 0 0,1 6-1 0 0,36 196 228 0 0,-27-131-122 0 0,34 164 243 0 0,9 166-157 0 0,-41-282-135 0 0,0-25 22 0 0,6 75-85 0 0,-4 14 121 0 0,2 66-124 0 0,-5-74-14 0 0,-1-34 143 0 0,15 328-73 0 0,12-101-20 0 0,6 104 229 0 0,-42-454-276 0 0,44 297 496 0 0,-33-234-474 0 0,79 453 303 0 0,52 54 147 0 0,-49-287-220 0 0,-81-260-255 0 0,101 282 145 0 0,-32-100-204 0 0,-32-80 257 0 0,-22-62-36 0 0,4 15-66 0 0,33 86-60 0 0,-54-148-48 0 0,-8-24 27 0 0,0 0 1 0 0,8 14 0 0 0,10 18 6 0 0,1 2 40 0 0,49 79-1 0 0,-24-57-37 0 0,29 41 314 0 0,-70-102-296 0 0,16 20 67 0 0,35 34 0 0 0,85 70-42 0 0,-3-21 323 0 0,-120-100-231 0 0,0 0 1 0 0,33 14 0 0 0,-10-6-111 0 0,24 12 145 0 0,-61-30-161 0 0,0 1-1 0 0,0-2 1 0 0,1 1 0 0 0,-1-1 0 0 0,0 0 0 0 0,1 0 0 0 0,12-1-1 0 0,-18 0 100 0 0,25 0-52 0 0,53 0-210 0 0,-76 0 144 0 0,0-1 1 0 0,0 0-1 0 0,1 0 1 0 0,-1 0 0 0 0,0 0-1 0 0,0-1 1 0 0,0 1-1 0 0,0-1 1 0 0,3-2 0 0 0,-1 1 20 0 0,0 0 0 0 0,0 0 0 0 0,0 1 0 0 0,0-1 0 0 0,8-1 0 0 0,4-1 33 0 0,0-2 1 0 0,0 1 0 0 0,0-2-1 0 0,18-12 1 0 0,74-48 246 0 0,-13 5 64 0 0,-75 46-161 0 0,0-1 0 0 0,-1-1 0 0 0,-1-1-1 0 0,0-1 1 0 0,22-33 0 0 0,1-13 106 0 0,36-72 128 0 0,-68 122-336 0 0,9-28-1 0 0,-3 9-49 0 0,18-56 236 0 0,-6 17-73 0 0,-5 15-207 0 0,17-71 1 0 0,1 9 55 0 0,-30 77 55 0 0,25-67 1 0 0,-27 76-144 0 0,-8 29 28 0 0,0-1-1 0 0,1 1 0 0 0,0 0 0 0 0,0 0 0 0 0,5-9 0 0 0,-2 3 14 0 0,0 0-1 0 0,6-23 1 0 0,-8 24 14 0 0,0 0 1 0 0,2-1-1 0 0,-1 1 0 0 0,8-13 0 0 0,-9 19-12 0 0,-1 1 1 0 0,0-1 0 0 0,0 1-1 0 0,2-10 1 0 0,6-19-71 0 0,39-67 48 0 0,22-49-11 0 0,-37 92 26 0 0,7-18 67 0 0,-6 12-145 0 0,-18 33 75 0 0,3 0-1 0 0,29-36 1 0 0,-38 52-44 0 0,58-62 22 0 0,-43 45 10 0 0,0 1 0 0 0,2 2 0 0 0,43-36-1 0 0,-14 14 39 0 0,47-38 35 0 0,-11 17-125 0 0,2 0 108 0 0,-82 63-41 0 0,0 0 1 0 0,19-9-1 0 0,-11 7-32 0 0,3-4-28 0 0,36-17 38 0 0,-35 18-30 0 0,-19 10 47 0 0,0 1 1 0 0,0 0-1 0 0,0 0 0 0 0,9-2 0 0 0,188-74 120 0 0,-199 77-129 0 0,196-76 0 0 0,-111 47 39 0 0,-15 5 21 0 0,-45 17-30 0 0,37-8 1 0 0,-39 10 13 0 0,49-17-1 0 0,-55 17-27 0 0,0 1-1 0 0,0 1 0 0 0,28-3 0 0 0,-18 2 21 0 0,13-1-60 0 0,0 1-1 0 0,59 0 1 0 0,-92 6 31 0 0,0-1-1 0 0,0 0 1 0 0,0-1 0 0 0,12-4 0 0 0,-9 3 5 0 0,-1 0-1 0 0,19-2 1 0 0,98-14 134 0 0,-18 2 54 0 0,-63 18 33 0 0,-40-1-213 0 0,0 1 0 0 0,1-1 0 0 0,-1-1 0 0 0,0 1-1 0 0,12-4 1 0 0,16-6 34 0 0,53-11 102 0 0,-13 9 192 0 0,56-8-162 0 0,55-1 216 0 0,-186 20-412 0 0,12 1 146 0 0,46 0-52 0 0,-59 0-79 0 0,0 0 0 0 0,-1 0-1 0 0,1 0 1 0 0,0 0 0 0 0,-1 0-1 0 0,1 0 1 0 0,-1 0 0 0 0,1 0-1 0 0,0 0 1 0 0,-1-1 0 0 0,1 1-1 0 0,-1 0 1 0 0,1 0-1 0 0,-1-1 1 0 0,1 1 0 0 0,-1 0-1 0 0,1-1 1 0 0,-1 1 0 0 0,1-1-1 0 0,-1 1 1 0 0,1-1 0 0 0,-1 1-1 0 0,1-1 1 0 0,-1 1 0 0 0,1-1-1 0 0,-1 0-2 0 0,0 1 0 0 0,1-1-1 0 0,-1 0 1 0 0,0 1 0 0 0,1-1-1 0 0,-1 1 1 0 0,1-1 0 0 0,-1 1-1 0 0,1 0 1 0 0,0-1-1 0 0,-1 1 1 0 0,1 0 0 0 0,-1-1-1 0 0,1 1 1 0 0,0 0 0 0 0,-1-1-1 0 0,1 1 1 0 0,0 0 0 0 0,-1 0-1 0 0,1 0 1 0 0,0 0 0 0 0,-1 0-1 0 0,1 0 1 0 0,0 0 0 0 0,0 0-1 0 0,42-7 37 0 0,-36 5-1555 0 0,-29-8-3556 0 0,17 10 4277 0 0,0-1 0 0 0,-1 1 0 0 0,1 0 0 0 0,0 0 0 0 0,0 0 0 0 0,-7 2 0 0 0,-23 1-1616 0 0,-12-4 50 0 0,10 0 580 0 0,-59 6 0 0 0,-3 10 562 0 0,18-6-16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4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 1140 0 0,'-23'0'12398'0'0,"24"0"-12381"0"0,-1 0 0 0 0,0 0 0 0 0,0-1 0 0 0,1 1 0 0 0,-1 0 0 0 0,0 0 0 0 0,0-1 0 0 0,1 1 0 0 0,-1 0 0 0 0,0 0 0 0 0,1 0 0 0 0,-1-1 0 0 0,0 1 0 0 0,1 0 0 0 0,-1 0 0 0 0,0 0 0 0 0,1 0 0 0 0,-1 0 0 0 0,1 0 0 0 0,-1 0 0 0 0,0 0 0 0 0,1 0 1 0 0,-1 0-1 0 0,0 0 0 0 0,1 0 0 0 0,41 6 501 0 0,0-1 0 0 0,0-2 0 0 0,47-3 1 0 0,-45-1-511 0 0,-42 1-131 0 0,7 0-198 0 0,19 2-5033 0 0,-23 12 3927 0 0,-3-6-1034 0 0,-16 1-1733 0 0,5-6 2848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46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1712 0 0,'-1'0'186'0'0,"0"0"0"0"0,0-1-1 0 0,1 1 1 0 0,-1 0 0 0 0,0 0 0 0 0,1-1-1 0 0,-1 1 1 0 0,0-1 0 0 0,1 1-1 0 0,-1-1 1 0 0,0 1 0 0 0,1-1 0 0 0,-1 1-1 0 0,1-1 1 0 0,-1 1 0 0 0,1-1 0 0 0,-1 0-1 0 0,1 1 1 0 0,-1-1 0 0 0,1 0-1 0 0,0 1 1 0 0,0-1 0 0 0,-1 0 0 0 0,1-1-1 0 0,-6-8 2681 0 0,9 13-2680 0 0,-1 0 1 0 0,0 1-1 0 0,0-1 1 0 0,0 0-1 0 0,-1 1 0 0 0,1 0 1 0 0,-1-1-1 0 0,0 1 1 0 0,1 5-1 0 0,6 42 64 0 0,0 4 11 0 0,6 8 251 0 0,10 114 1 0 0,-11-56-62 0 0,-4-31 50 0 0,-4 108 1 0 0,-5-190-508 0 0,0-6 42 0 0,4 10 38 0 0,-1-9-30 0 0,0 0-1 0 0,0-1 0 0 0,1 1 1 0 0,-1-1-1 0 0,1 0 1 0 0,0 0-1 0 0,-1 0 0 0 0,1 0 1 0 0,0 0-1 0 0,0-1 0 0 0,0 0 1 0 0,0 0-1 0 0,1 0 1 0 0,-1-1-1 0 0,5 1 0 0 0,13 1 18 0 0,39-4 1 0 0,-22 1-1583 0 0,16 1-6766 0 0,-42 0 3947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18:04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33 1128 0 0,'0'0'5252'0'0,"2"0"-5193"0"0,8 0 4 0 0,-7 0-26 0 0,-4-1-51 0 0,1 0 10 0 0,0 1 0 0 0,0-1 0 0 0,0 1 0 0 0,0-1 0 0 0,0 0 0 0 0,0 1 0 0 0,0-1 0 0 0,0 0 0 0 0,0 1 0 0 0,0-1 0 0 0,0 0 0 0 0,0 1 0 0 0,1-1 0 0 0,-1 1 0 0 0,0-1 0 0 0,0 0 0 0 0,1 1 0 0 0,-1-1 0 0 0,0 1 0 0 0,1-1 0 0 0,9 1-26 0 0,-7 0-40 0 0,1-2 54 0 0,21-11 42 0 0,4 17 478 0 0,-2-4-410 0 0,-26 0-134 0 0,29 0-7 0 0,-29 0 0 0 0,24 0 34 0 0,20 0-199 0 0,-43 0 226 0 0,24 0 54 0 0,25 0 304 0 0,-49 0-358 0 0,6-2-84 0 0,-8 1 76 0 0,2-2-82 0 0,13 2 365 0 0,43 1-188 0 0,-57 0-36 0 0,40 0-126 0 0,-40 0 92 0 0,1 0-33 0 0,26 0 125 0 0,-27 0-107 0 0,35 0-19 0 0,55 0 127 0 0,-90 0-159 0 0,23 0-70 0 0,-2 8 327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47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0 319 1088 0 0,'1'0'274'0'0,"0"0"-1"0"0,0 0 1 0 0,-1 0 0 0 0,1 0 0 0 0,0 0-1 0 0,0 0 1 0 0,-1 0 0 0 0,1 0-1 0 0,0 0 1 0 0,0 0 0 0 0,6-5 3010 0 0,-6 3-3010 0 0,15-17 979 0 0,-8 9-371 0 0,4-3-566 0 0,0 0 1 0 0,-1 0 0 0 0,-1-1-1 0 0,16-27 1 0 0,-10 10 96 0 0,-2-1 0 0 0,12-36 0 0 0,-25 67-40 0 0,-1-37 1197 0 0,0 38-1551 0 0,-1-1 0 0 0,1 0 0 0 0,0 0 0 0 0,0 0 0 0 0,1 0 0 0 0,-1 0 0 0 0,0 0 0 0 0,0 0 0 0 0,0 0 1 0 0,1 0-1 0 0,-1 0 0 0 0,0 0 0 0 0,1 0 0 0 0,-1 0 0 0 0,1 0 0 0 0,-1 0 0 0 0,1 0 0 0 0,0-1 0 0 0,3 5 21 0 0,-2 10 86 0 0,-2 436 2360 0 0,0-258-5217 0 0,0-183-512 0 0,2-34-6014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6:4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75 1816 0 0,'-2'-2'675'0'0,"-1"0"0"0"0,0 1 0 0 0,0-1 0 0 0,0 1 0 0 0,0-1 0 0 0,-1 1 0 0 0,-4-1 0 0 0,-3-2 1432 0 0,6 2-1656 0 0,-9-4 1586 0 0,14 6-2019 0 0,0 0 0 0 0,0 0 0 0 0,-1 0 0 0 0,1 0 0 0 0,0 0 1 0 0,0 0-1 0 0,0-1 0 0 0,0 1 0 0 0,0 0 0 0 0,0 0 0 0 0,-1 0 1 0 0,1 0-1 0 0,0 0 0 0 0,0 0 0 0 0,0-1 0 0 0,0 1 0 0 0,0 0 1 0 0,0 0-1 0 0,0 0 0 0 0,0 0 0 0 0,0 0 0 0 0,0-1 0 0 0,0 1 1 0 0,0 0-1 0 0,0 0 0 0 0,0 0 0 0 0,-1 0 0 0 0,1-1 0 0 0,1 1 0 0 0,-1 0 1 0 0,0 0-1 0 0,0 0 0 0 0,0 0 0 0 0,0-1 0 0 0,0 1 0 0 0,0 0 1 0 0,0 0-1 0 0,0 0 0 0 0,0 0 0 0 0,0 0 0 0 0,0-1 0 0 0,0 1 1 0 0,0 0-1 0 0,0 0 0 0 0,1 0 0 0 0,-1 0 0 0 0,0 0 0 0 0,0 0 0 0 0,0 0 1 0 0,0-1-1 0 0,0 1 0 0 0,0 0 0 0 0,1 0 0 0 0,-1 0 0 0 0,0 0 1 0 0,0 0-1 0 0,0 0 0 0 0,0 0 0 0 0,1 0 0 0 0,-1 0 0 0 0,0 0 1 0 0,0 0-1 0 0,0 0 0 0 0,0 0 0 0 0,1 0 0 0 0,-1 0 0 0 0,0 0 1 0 0,0 0-1 0 0,0 0 0 0 0,50-12 593 0 0,148-18 1454 0 0,-196 30-2040 0 0,0-1 0 0 0,0 1 0 0 0,0 0 1 0 0,0 0-1 0 0,0 0 0 0 0,0 1 0 0 0,0-1 0 0 0,0 0 0 0 0,0 1 0 0 0,0-1 0 0 0,0 1 0 0 0,0 0 0 0 0,0 0 1 0 0,0 0-1 0 0,0-1 0 0 0,0 2 0 0 0,1 0 0 0 0,1 1 5 0 0,-1 0 1 0 0,0 0-1 0 0,1 1 0 0 0,-1-1 0 0 0,-1 1 1 0 0,1 0-1 0 0,3 5 0 0 0,2 8 20 0 0,0 0-1 0 0,-2 0 0 0 0,5 19 0 0 0,-7-25-16 0 0,14 60 94 0 0,-4 2 1 0 0,7 83 0 0 0,-13-97 242 0 0,0 18 42 0 0,9 58 239 0 0,-16-123-548 0 0,1 0 0 0 0,-2 0 1 0 0,1 0-1 0 0,-3 16 0 0 0,0 11 209 0 0,2 100 61 0 0,0-138-372 0 0,0 0 1 0 0,-1 1-1 0 0,1-1 0 0 0,0 0 0 0 0,-1 0 0 0 0,1 0 1 0 0,-1 0-1 0 0,0 0 0 0 0,1 0 0 0 0,-1 0 0 0 0,0 0 1 0 0,0 0-1 0 0,1 0 0 0 0,-1 0 0 0 0,0-1 0 0 0,-1 2 1 0 0,0 0 6 0 0,-15 28 235 0 0,16-26-159 0 0,-1-1 0 0 0,0 1-1 0 0,1-1 1 0 0,-1 1 0 0 0,0-1 0 0 0,-1 0-1 0 0,1 0 1 0 0,-1 0 0 0 0,1 0-1 0 0,-1-1 1 0 0,-3 4 0 0 0,-2-1-95 0 0,0 0 1 0 0,0-1-1 0 0,0 0 1 0 0,-1 0-1 0 0,1-1 0 0 0,-1 0 1 0 0,-14 3-1 0 0,-119 23-13273 0 0,46-14 8735 0 0,59-9 3019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57.47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1657.60547"/>
      <inkml:brushProperty name="anchorY" value="-79242"/>
      <inkml:brushProperty name="scaleFactor" value="0.5"/>
    </inkml:brush>
  </inkml:definitions>
  <inkml:trace contextRef="#ctx0" brushRef="#br0">4276 335 1060 0 0,'0'0'1056'0'0,"0"-4"-84"0"0,0-1-204 0 0,0-8 1999 0 0,0 8-2126 0 0,0 0-77 0 0,5-6-77 0 0,0 0-18 0 0,-1 0 103 0 0,-2 1-236 0 0,-1 2 92 0 0,-2 0-77 0 0,-1 0 108 0 0,-4-1-163 0 0,-2-1 135 0 0,-3-2-104 0 0,-3-1-21 0 0,-3-1-32 0 0,-2 0-95 0 0,-1 0 37 0 0,-1 1 43 0 0,-1 1-25 0 0,0 0-124 0 0,-1 0 233 0 0,-1 1-252 0 0,-2 1 69 0 0,-1 0-51 0 0,-2-1 45 0 0,-4 1-48 0 0,-2 1-42 0 0,-4 0-39 0 0,-2 1 123 0 0,-4 1-17 0 0,-3 2-149 0 0,-2 0 25 0 0,-4 2 59 0 0,-2 1 22 0 0,4 2-87 0 0,2-1 83 0 0,1 1-46 0 0,-3 0-90 0 0,-4 1 171 0 0,-17 3-14 0 0,-7 3-103 0 0,-2 0 10 0 0,-2 2 16 0 0,3 0-44 0 0,2 0 36 0 0,2-1-26 0 0,3 0 64 0 0,1 0 90 0 0,2 0-117 0 0,2 0-70 0 0,1 0 5 0 0,3 0 114 0 0,2 0-70 0 0,0 0-2 0 0,2 0 144 0 0,1 0-188 0 0,0 0 228 0 0,1 1-268 0 0,0-1 52 0 0,2 1 36 0 0,0 1 41 0 0,1 0 37 0 0,1 1-93 0 0,2 0 22 0 0,0 2 0 0 0,1 0-51 0 0,0 2 28 0 0,1 1 172 0 0,0 2-138 0 0,-1 0 158 0 0,0 2-165 0 0,1 1-10 0 0,0 3 98 0 0,-2 1-70 0 0,0 2-37 0 0,-1 1 83 0 0,-1 2-57 0 0,-2 1-1 0 0,1 1-78 0 0,0 0 147 0 0,1 2-20 0 0,0 1-32 0 0,1 2 25 0 0,0 0-4 0 0,1 0-4 0 0,3 1-40 0 0,2 0 6 0 0,2-2 80 0 0,2 0-44 0 0,2-1-52 0 0,4-1 17 0 0,2-1-20 0 0,2 0 32 0 0,3-1-169 0 0,2 0 148 0 0,3 0-19 0 0,3 1 20 0 0,2-1 18 0 0,3 0-21 0 0,1-1 96 0 0,3-1-41 0 0,4 1 6 0 0,2-2-8 0 0,4-3-120 0 0,1-2 85 0 0,6 5-37 0 0,3 1 9 0 0,4 2-1 0 0,3 0 51 0 0,4 0 0 0 0,3 0-11 0 0,2 0-50 0 0,3-1 14 0 0,3 0-92 0 0,2-2 70 0 0,4-1-20 0 0,3-2 6 0 0,5 1 18 0 0,5-1-60 0 0,4-1 22 0 0,5 0 178 0 0,3-1-141 0 0,4 0 52 0 0,3-1-116 0 0,3-2 39 0 0,3-2 132 0 0,4-1-55 0 0,4-2 15 0 0,1-2 16 0 0,4-1-11 0 0,2-2-136 0 0,0-1 43 0 0,2-3-11 0 0,0 0-2 0 0,-1-1 71 0 0,1-2 68 0 0,0 0-75 0 0,2-1 16 0 0,0-1-66 0 0,0 0 11 0 0,-8-1 184 0 0,-5-1-158 0 0,-3 1 85 0 0,1-1-131 0 0,1 0 148 0 0,20-4-118 0 0,2-1 162 0 0,1-3-70 0 0,-3 0 16 0 0,-5-2-126 0 0,-4 0 34 0 0,-5-2-23 0 0,-3-2 123 0 0,-4-2-143 0 0,-2-1 58 0 0,-2-2-126 0 0,-2-1 84 0 0,-3-2 12 0 0,0-1 9 0 0,-3-2 114 0 0,-1 0-49 0 0,-1-1 17 0 0,-2 0-235 0 0,-1 0 81 0 0,-2-2-29 0 0,-3 0 14 0 0,-3 0 90 0 0,-2-1-29 0 0,-4 1 127 0 0,-2-1-145 0 0,-5 1 90 0 0,-4 0-10 0 0,-3-2-134 0 0,-2 1 60 0 0,-4-2-24 0 0,-3-1 123 0 0,-3-2 3 0 0,-5-1-157 0 0,-3-1 62 0 0,-4 0-26 0 0,-2-1 10 0 0,-2 0 124 0 0,-2 0-77 0 0,-1 3-17 0 0,0 2 12 0 0,0 1-227 0 0,0 0 54 0 0,-5-9-243 0 0,-2-1 60 0 0,-3-4-265 0 0,-3 1-105 0 0,-2 1 95 0 0,-5 2-1177 0 0,-3 2 96 0 0,-5 2-46 0 0,-6 2 134 0 0,-6 0 67 0 0,-9 1 110 0 0,-8-2 72 0 0,-10 1 248 0 0,-10 0 0 0 0,11 8-787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4:59.79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0403.88281"/>
      <inkml:brushProperty name="anchorY" value="-78545.38281"/>
      <inkml:brushProperty name="scaleFactor" value="0.5"/>
    </inkml:brush>
  </inkml:definitions>
  <inkml:trace contextRef="#ctx0" brushRef="#br0">3468 140 1224 0 0,'0'0'3234'0'0,"0"-5"-2586"0"0,-4-5-13 0 0,-4-3-46 0 0,-6-1-116 0 0,-5 0 19 0 0,-5 2-52 0 0,-4 2-98 0 0,-3 2 26 0 0,-3 2-63 0 0,1 2 9 0 0,0 1-89 0 0,-2 2 23 0 0,-2 1-49 0 0,-4 0-9 0 0,-14 4-69 0 0,-3 3 64 0 0,-5 1-33 0 0,-1 2 46 0 0,-1 1-44 0 0,-1 3-46 0 0,-1 1-1 0 0,-3 2 42 0 0,-2 1-175 0 0,-2 1 137 0 0,-2 1-75 0 0,-1 2-22 0 0,-1 0 125 0 0,-1 1-129 0 0,0 0 132 0 0,1 0-146 0 0,0-1 136 0 0,1 1-32 0 0,1-1-96 0 0,2 0 82 0 0,2 0 69 0 0,1 0-133 0 0,2 0 69 0 0,2 0-13 0 0,1 0-92 0 0,4-2 102 0 0,1-1-77 0 0,1 1 65 0 0,3-1-79 0 0,1 0 57 0 0,2 0 4 0 0,3-1-52 0 0,2-1 12 0 0,1 0 51 0 0,3 1-110 0 0,2 0 109 0 0,1 1-86 0 0,2 1 62 0 0,0 2-59 0 0,3 1 82 0 0,-1 0-5 0 0,2 3-53 0 0,0 0-18 0 0,0 1 91 0 0,2 2-129 0 0,-1 1 65 0 0,1 1-31 0 0,0 1 34 0 0,1 0 10 0 0,1 0-62 0 0,1 1 33 0 0,2 0 96 0 0,2 1-76 0 0,1 0-14 0 0,2 1-31 0 0,2 2 32 0 0,1-1 67 0 0,2 1-71 0 0,3-1 45 0 0,2 0-55 0 0,2 0 34 0 0,3-1-16 0 0,3 0-57 0 0,2-4 26 0 0,2-2 16 0 0,2-2-15 0 0,5 6 2 0 0,4 1 9 0 0,4 0 76 0 0,3 0-96 0 0,4-1 74 0 0,3-1-31 0 0,3-2-15 0 0,4-2-13 0 0,2-2 1 0 0,3-2 115 0 0,3-2-10 0 0,1-3-42 0 0,4-2 32 0 0,3-2 17 0 0,3-1-66 0 0,5-2 25 0 0,4-1 51 0 0,3-2 7 0 0,4-3 15 0 0,-3-2 84 0 0,-1-2-129 0 0,1-2 52 0 0,20-4-42 0 0,7-3 32 0 0,7-3-43 0 0,4-3 138 0 0,1-2-203 0 0,2-3 88 0 0,-1-2-21 0 0,1-2-32 0 0,2-2 43 0 0,1-2 70 0 0,-1-1-117 0 0,0 0 73 0 0,-1-3 46 0 0,-3 0-108 0 0,-1-3 83 0 0,-3-1-45 0 0,-1-1-129 0 0,-2-2 113 0 0,-2-1-116 0 0,-1-2 92 0 0,-3 0-14 0 0,-2-1-32 0 0,-2-1 162 0 0,-3 1-104 0 0,-3 0 18 0 0,-4 0-16 0 0,-5-1 71 0 0,-3-1-36 0 0,-5-1-52 0 0,-3-1 13 0 0,-6-1 24 0 0,-4-2 5 0 0,-4-1 88 0 0,-4-1-46 0 0,-4-1-4 0 0,-4-1-1 0 0,-4-1-30 0 0,-3-1-59 0 0,-4 0 6 0 0,-3 0-11 0 0,-3 1-10 0 0,-3 0 3 0 0,-4 0-7 0 0,-2 6-3 0 0,-3 2 89 0 0,-1 3-44 0 0,-7-8-178 0 0,-5 1 53 0 0,-6 2 126 0 0,-4 3-105 0 0,-6 7 44 0 0,-5 5-233 0 0,-7 6 101 0 0,-6 5-406 0 0,-8 5-115 0 0,-7 5-175 0 0,0 5 115 0 0,-14 6 21 0 0,-8 6 67 0 0,-11 7 55 0 0,-9 5-1801 0 0,-9 5 676 0 0,-10 4 31 0 0,-9 4-16 0 0,-9 4 152 0 0,-9 4 48 0 0,-10 5-51 0 0,28-7-235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5.0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30 109 1636 0 0,'0'-4'1815'0'0,"0"-15"460"0"0,-3 11-1598 0 0,-17-33 451 0 0,14 15 2261 0 0,7 16-1751 0 0,-1 10-1615 0 0,0 0 0 0 0,0 0 0 0 0,0 0 0 0 0,0 0 0 0 0,0 0 0 0 0,1-1 0 0 0,-1 1 0 0 0,0 0 0 0 0,0 0 0 0 0,0 0 0 0 0,0 0 0 0 0,1 0 0 0 0,-1 0 0 0 0,0 0 0 0 0,0 0 0 0 0,0 0 0 0 0,0 0 0 0 0,1 1 0 0 0,-1-1 0 0 0,0 0 0 0 0,0 0 0 0 0,0 0 0 0 0,0 0 0 0 0,0 0 0 0 0,1 0 0 0 0,-1 0 0 0 0,0 0-1 0 0,0 0 1 0 0,0 0 0 0 0,0 0 0 0 0,0 1 0 0 0,0-1 0 0 0,1 0 0 0 0,-1 0 0 0 0,0 0 0 0 0,0 0 0 0 0,0 0 0 0 0,0 1 0 0 0,0-1 0 0 0,0 0 0 0 0,0 0 0 0 0,0 0 0 0 0,0 0 0 0 0,0 0 0 0 0,0 1 0 0 0,0-1 0 0 0,7 8 50 0 0,0 0-1 0 0,0-1 1 0 0,0 0 0 0 0,10 7-1 0 0,18 17 68 0 0,21 30 78 0 0,175 202 562 0 0,-99-110-478 0 0,267 317 678 0 0,-199-234-509 0 0,111 121 742 0 0,-156-192-1000 0 0,-128-138-103 0 0,-1 0 0 0 0,-2 2-1 0 0,36 54 1 0 0,-56-77-167 0 0,-2-5 56 0 0,-1 1 0 0 0,0-1-1 0 0,0 1 1 0 0,0 0 0 0 0,-1-1 0 0 0,1 1-1 0 0,0 0 1 0 0,-1-1 0 0 0,1 1 0 0 0,0 3 96 0 0,-24-39 54 0 0,-13-13-307 0 0,-35-61 0 0 0,39 58 35 0 0,-73-132-184 0 0,99 171 328 0 0,0 1 1 0 0,-17-19 0 0 0,15 19 28 0 0,0-1 0 0 0,-10-17 1 0 0,-13-19-35 0 0,4 9 128 0 0,19 27-364 0 0,7 10-41 0 0,8 6 60 0 0,-7-4 196 0 0,114 107 99 0 0,-33-30 179 0 0,97 100-15 0 0,-154-155-195 0 0,149 153 473 0 0,-140-133-467 0 0,-22-27 224 0 0,22 23-1 0 0,-31-37-220 0 0,-1-1 1 0 0,0 0-1 0 0,1 0 0 0 0,-1 1 0 0 0,0-1 1 0 0,0 1-1 0 0,0-1 0 0 0,0 1 0 0 0,0-1 1 0 0,-1 1-1 0 0,1 0 0 0 0,0-1 0 0 0,-1 1 1 0 0,1 0-1 0 0,0 2 483 0 0,-5-2-441 0 0,0 1-71 0 0,0-1 0 0 0,0-1 0 0 0,0 1 0 0 0,0 0 0 0 0,-1-1-1 0 0,1 0 1 0 0,-9 1 0 0 0,4 0 6 0 0,1-1 0 0 0,-1 1 0 0 0,-16 6 0 0 0,-9 3 23 0 0,-198 28 59 0 0,59-12-1198 0 0,58-16-1112 0 0,60-7 595 0 0,12-1-2069 0 0,-43-4-1 0 0,28 0-1028 0 0,56 1 4540 0 0,1 0 0 0 0,-1 0 0 0 0,0-1 0 0 0,1 1 0 0 0,-1 0 0 0 0,0-1-1 0 0,1 0 1 0 0,-1 1 0 0 0,0-1 0 0 0,1 0 0 0 0,-1 0 0 0 0,1 0 0 0 0,-1 0 0 0 0,1 0 0 0 0,0 0 0 0 0,-1 0-1 0 0,1 0 1 0 0,-2-3 0 0 0,1 2-62 0 0,-4-7-1273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6.8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2407 26 964 0 0,'0'0'3706'0'0,"4"0"-3112"0"0,17 0 1232 0 0,-21-4-1401 0 0,0-15 1163 0 0,-4 18-1371 0 0,0 0-180 0 0,1 1 1 0 0,-1 0-1 0 0,1 0 0 0 0,0 0 0 0 0,-1 1 1 0 0,1-1-1 0 0,-1 1 0 0 0,1 0 0 0 0,0 0 1 0 0,-1 0-1 0 0,-3 2 0 0 0,-43 22 274 0 0,28-12-191 0 0,-105 59 448 0 0,-13 8-209 0 0,-50 32 98 0 0,66-36-178 0 0,-450 253 843 0 0,175-103-761 0 0,321-182-260 0 0,-74 46 143 0 0,21-13-171 0 0,81-49 36 0 0,45-26-94 0 0,3 0 49 0 0,-1 0 0 0 0,0-1-1 0 0,0 1 1 0 0,1-1 0 0 0,-1 0-1 0 0,0 0 1 0 0,0 0 0 0 0,-1 0-1 0 0,1-1 1 0 0,-4 1 0 0 0,6-1 23 0 0,2-8-100 0 0,0 0 1 0 0,0-1-1 0 0,1 1 0 0 0,0 0 0 0 0,0 0 1 0 0,1 0-1 0 0,7-15 0 0 0,35-54-54 0 0,-32 55 76 0 0,13-17-31 0 0,32-37 1 0 0,-17 24-1 0 0,65-89-235 0 0,-101 135 277 0 0,-4 5-11 0 0,0 1 1 0 0,0-1-1 0 0,0 0 1 0 0,-1 1 0 0 0,1-1-1 0 0,0 0 1 0 0,0 0 0 0 0,-1 0-1 0 0,1 0 1 0 0,-1 1-1 0 0,1-1 1 0 0,-1 0 0 0 0,1 0-1 0 0,-1 0 1 0 0,0 0-1 0 0,1 0 1 0 0,-1-2 0 0 0,-17 8 134 0 0,2 4-146 0 0,0 0 0 0 0,1 2-1 0 0,0-1 1 0 0,-19 20 0 0 0,8-8 50 0 0,-56 54 130 0 0,4 3 0 0 0,-81 105 0 0 0,2 33 123 0 0,145-203-253 0 0,10-13-31 0 0,-1 0 0 0 0,1 1 1 0 0,0-1-1 0 0,0 1 1 0 0,0 0-1 0 0,0-1 1 0 0,0 1-1 0 0,0 0 0 0 0,0 0 1 0 0,0 0-1 0 0,0 0 1 0 0,1-1-1 0 0,-1 1 1 0 0,1 0-1 0 0,-1 3 0 0 0,1-5-52 0 0,4 3 44 0 0,2 0-7 0 0,-1 0 0 0 0,1 0-1 0 0,0 0 1 0 0,0-1-1 0 0,0 0 1 0 0,0 0-1 0 0,0-1 1 0 0,1 0-1 0 0,12 1 1 0 0,67-2 7 0 0,-42-1-145 0 0,-28 1 53 0 0,0 0 0 0 0,-1-2-1 0 0,1 1 1 0 0,-1-2 0 0 0,0 0 0 0 0,16-6 0 0 0,42-10-586 0 0,20 3-1218 0 0,53 7-5641 0 0,-144 9 7403 0 0,0 0 0 0 0,1 0 1 0 0,-1 0-1 0 0,1 0 0 0 0,-1 1 0 0 0,0-1 1 0 0,1 1-1 0 0,-1 0 0 0 0,3 1 0 0 0,31 22-1195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8.7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1955 2068 0 0,'-26'0'4987'0'0,"26"-2"-4615"0"0,0 0-324 0 0,0-1-1 0 0,1 1 1 0 0,-1 0 0 0 0,0 0 0 0 0,1 0 0 0 0,-1 0 0 0 0,1 0 0 0 0,0 0 0 0 0,0 1 0 0 0,0-1-1 0 0,0 0 1 0 0,0 0 0 0 0,0 0 0 0 0,0 1 0 0 0,3-4 0 0 0,28-26 393 0 0,-10 11-149 0 0,94-111 1010 0 0,148-129 527 0 0,-247 244-1734 0 0,504-469 1913 0 0,-95 85-928 0 0,-318 289-1161 0 0,-45 45 379 0 0,-60 62-228 0 0,-1 0 0 0 0,1 0-1 0 0,-1 0 1 0 0,0-1-1 0 0,0 1 1 0 0,-1 0 0 0 0,2-5-1 0 0,-2 4-23 0 0,1 0-1 0 0,0 1 1 0 0,0-1-1 0 0,0 1 0 0 0,4-7 1 0 0,-5 10-40 0 0,0-1 1 0 0,0 1-1 0 0,-1 0 1 0 0,1-1-1 0 0,-1 1 0 0 0,1 0 1 0 0,-1-1-1 0 0,1 1 1 0 0,-1-1-1 0 0,0 1 1 0 0,0-1-1 0 0,1 1 0 0 0,-1-1 1 0 0,0 1-1 0 0,0-1 1 0 0,-1 1-1 0 0,1-1 1 0 0,0 1-1 0 0,-1-3 1 0 0,1 4-3 0 0,-1-1-1 0 0,1 0 1 0 0,0 1 0 0 0,-1-1 0 0 0,1 0 0 0 0,0 1 0 0 0,-1-1 0 0 0,1 1 0 0 0,-1-1 0 0 0,1 0 0 0 0,-1 1 0 0 0,1-1 0 0 0,-1 1 0 0 0,0-1 0 0 0,1 1 0 0 0,-1 0 0 0 0,0-1 0 0 0,1 1 0 0 0,-1 0 0 0 0,0-1 0 0 0,1 1 0 0 0,-1 0 0 0 0,0 0 0 0 0,0 0 0 0 0,1-1 0 0 0,-1 1 0 0 0,0 0 0 0 0,0 0 0 0 0,1 0 0 0 0,-1 0 0 0 0,0 0 0 0 0,0 1 0 0 0,1-1 0 0 0,-1 0 0 0 0,0 0 0 0 0,1 0 0 0 0,-1 1 0 0 0,-1-1 0 0 0,-61 27 82 0 0,-114 67 1 0 0,118-60 37 0 0,-90 56-74 0 0,62-36 18 0 0,54-31 93 0 0,-62 30 0 0 0,80-46-220 0 0,-3 1 25 0 0,18-9 48 0 0,1-1-1 0 0,0 1 1 0 0,-1 0 0 0 0,1 0-1 0 0,0-1 1 0 0,0 1 0 0 0,0 0 0 0 0,0 0-1 0 0,0 0 1 0 0,0 0 0 0 0,0 0-1 0 0,0 1 1 0 0,0-1 0 0 0,3-1-1 0 0,99-101 287 0 0,-30 27-112 0 0,94-83 224 0 0,11 2-91 0 0,-96 86-257 0 0,-30 34 94 0 0,-23 18-167 0 0,-15 8 121 0 0,-12 8-76 0 0,1 0 1 0 0,0 1 0 0 0,0-1 0 0 0,0 1 0 0 0,0 0-1 0 0,0 0 1 0 0,0 0 0 0 0,0 1 0 0 0,1-1 0 0 0,-1 1-1 0 0,6-2 1 0 0,-7 8 32 0 0,1-1-54 0 0,0 1-1 0 0,-1-1 1 0 0,0 1 0 0 0,0 0 0 0 0,0 0 0 0 0,-1 0 0 0 0,0 0 0 0 0,0 0-1 0 0,0 1 1 0 0,0 5 0 0 0,-1 247-2698 0 0,0-251 2272 0 0,0 0-1 0 0,0-1 1 0 0,1 1-1 0 0,0-1 1 0 0,0 0-1 0 0,1 1 1 0 0,0-1-1 0 0,0 0 1 0 0,0 0-1 0 0,0 0 1 0 0,1 0-1 0 0,0 0 1 0 0,1 0-1 0 0,-1-1 1 0 0,1 0-1 0 0,0 1 1 0 0,0-1-1 0 0,1-1 1 0 0,-1 1-1 0 0,1-1 1 0 0,0 0-1 0 0,1 0 1 0 0,-1 0-1 0 0,0-1 1 0 0,1 1-1 0 0,0-1 1 0 0,0-1-1 0 0,0 1 1 0 0,0-1-1 0 0,0 0 1 0 0,8 1-1 0 0,15 0-800 0 0,7 1-84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9.9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137 93 880 0 0,'-5'0'1328'0'0,"4"0"-1276"0"0,0 1 1 0 0,1-1-1 0 0,-1 0 1 0 0,0 0-1 0 0,0 0 1 0 0,0 0-1 0 0,0 0 1 0 0,0 0-1 0 0,1-1 1 0 0,-1 1-1 0 0,0 0 1 0 0,0 0-1 0 0,0-1 1 0 0,0 1-1 0 0,1 0 1 0 0,-1-1-1 0 0,0 1 1 0 0,0-1-1 0 0,1 1 1 0 0,-1-1-1 0 0,0 1 1 0 0,1-1-1 0 0,-1 1 1 0 0,0-1-1 0 0,1 0 1 0 0,-1 0-1 0 0,1 1 1 0 0,-1-1-1 0 0,1 0 1 0 0,0 0-1 0 0,-1 1 1 0 0,1-1-1 0 0,0 0 1 0 0,-1 0-1 0 0,1 0 1 0 0,0 1 0 0 0,0-1-1 0 0,0 0 1 0 0,0 0-1 0 0,0 0 1 0 0,0-1-1 0 0,0 2-35 0 0,0 0 0 0 0,0 0 0 0 0,0-1 0 0 0,0 1 1 0 0,0 0-1 0 0,0 0 0 0 0,0 0 0 0 0,0 0 0 0 0,0 0 0 0 0,0-1 0 0 0,0 1 0 0 0,0 0 0 0 0,0 0 0 0 0,0 0 1 0 0,0 0-1 0 0,0 0 0 0 0,0-1 0 0 0,0 1 0 0 0,0 0 0 0 0,0 0 0 0 0,0 0 0 0 0,0 0 0 0 0,0 0 0 0 0,-1 0 1 0 0,1-1-1 0 0,0 1 0 0 0,0 0 0 0 0,0 0 0 0 0,0 0 0 0 0,0 0 0 0 0,0 0 0 0 0,0 0 0 0 0,0 0 1 0 0,-1 0-1 0 0,1 0 0 0 0,0 0 0 0 0,0-1 0 0 0,0 1 0 0 0,0 0 0 0 0,0 0 0 0 0,0 0 0 0 0,-1 0 0 0 0,1 0 1 0 0,0 0-1 0 0,0 0 0 0 0,0 0 0 0 0,0 0 0 0 0,0 0 0 0 0,-1 0 0 0 0,1 0 0 0 0,0 0 0 0 0,0 0 0 0 0,0 0 1 0 0,0 0-1 0 0,0 1 0 0 0,-1-1 0 0 0,-1 0 52 0 0,-1-1 0 0 0,1 1 0 0 0,0 0 0 0 0,-1-1 0 0 0,1 1 1 0 0,0-1-1 0 0,-1 0 0 0 0,1 0 0 0 0,0 0 0 0 0,0 0 0 0 0,-1 0 0 0 0,1 0 0 0 0,0-1 0 0 0,0 1 1 0 0,1-1-1 0 0,-1 1 0 0 0,0-1 0 0 0,-3-4 0 0 0,-26-20 2302 0 0,21 19-1123 0 0,-7-4 530 0 0,16 14-1159 0 0,9 10-245 0 0,90 119 477 0 0,142 148-1 0 0,-21-29-81 0 0,-107-112-499 0 0,399 485 1485 0 0,230 229 285 0 0,-711-817-2046 0 0,-19-21-154 0 0,1 0-1 0 0,1-1 0 0 0,22 18 0 0 0,-35-31 124 0 0,0-1 0 0 0,0 0 0 0 0,0 0 0 0 0,0 0 0 0 0,0 1 0 0 0,1-1 0 0 0,-1 0 0 0 0,0 0 0 0 0,0 0 1 0 0,3 2-556 0 0,-3-2 555 0 0,0 0 0 0 0,0 0 0 0 0,0 0 0 0 0,1 0 0 0 0,-1 0 0 0 0,0 0 1 0 0,0 0-1 0 0,0 0 0 0 0,1 0 0 0 0,-1 0 0 0 0,0 0 0 0 0,0 0 0 0 0,0 0 0 0 0,1 0 0 0 0,-1 0 0 0 0,0 0 0 0 0,0-1 0 0 0,1 1 0 0 0,-7-11-1658 0 0,-17-21-744 0 0,21 28 2288 0 0,-89-126-5335 0 0,-49-65 557 0 0,85 133 3731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50.7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1736 0 0,'3'30'6068'0'0,"6"29"-5019"0"0,1-11-198 0 0,4 70 0 0 0,-2-7-24 0 0,27 142 842 0 0,-28-176-1287 0 0,7 35 186 0 0,-14-95-293 0 0,-1 0 0 0 0,-1 0 0 0 0,0 18 0 0 0,0-30 24 0 0,-2-5-291 0 0,0 0-1 0 0,0 0 0 0 0,0 0 1 0 0,0 0-1 0 0,0 0 0 0 0,0 0 1 0 0,0 0-1 0 0,0 0 0 0 0,0 0 1 0 0,-1 0-1 0 0,1 0 0 0 0,0 0 1 0 0,0 0-1 0 0,0 0 0 0 0,0 0 1 0 0,0 0-1 0 0,0 0 0 0 0,0 0 1 0 0,0 0-1 0 0,0 0 0 0 0,0 0 1 0 0,0 0-1 0 0,0 0 0 0 0,0 0 1 0 0,-1 0-1 0 0,1 1 0 0 0,0-1 1 0 0,0 0-1 0 0,0 0 0 0 0,0 0 1 0 0,0 0-1 0 0,0 0 0 0 0,0 0 1 0 0,0 0-1 0 0,0 0 0 0 0,0 0 1 0 0,0 0-1 0 0,0 0 0 0 0,0 0 1 0 0,0 0-1 0 0,0 1 0 0 0,0-1 1 0 0,0 0-1 0 0,0 0 0 0 0,0 0 1 0 0,0 0-1 0 0,0 0 0 0 0,0 0 1 0 0,0 0-1 0 0,0 0 0 0 0,0 0 1 0 0,0 0-1 0 0,0 0 0 0 0,0 1 1 0 0,0-1-1 0 0,0 0 0 0 0,0 0 1 0 0,0 0-1 0 0,0 0 0 0 0,0 0 0 0 0,0 0 1 0 0,0 0-1 0 0,1 0 0 0 0,-1 0 1 0 0,0 0-1 0 0,0 0 0 0 0,-10-21 534 0 0,0-19-257 0 0,-6-45 0 0 0,-1-3-282 0 0,3 24 248 0 0,2-1 1 0 0,3 0-1 0 0,-2-93 0 0 0,12 156-235 0 0,0 1 0 0 0,-1-1 0 0 0,1 1-1 0 0,0 0 1 0 0,0-1 0 0 0,-1 1 0 0 0,1 0 0 0 0,0 0 0 0 0,1 0-1 0 0,-1 0 1 0 0,0 0 0 0 0,2-2 0 0 0,-2 2 5 0 0,1 0-15 0 0,-1 0 1 0 0,0 1 0 0 0,0-1-1 0 0,0 1 1 0 0,1-1 0 0 0,-1 1-1 0 0,0-1 1 0 0,1 1 0 0 0,-1 0-1 0 0,1 0 1 0 0,-1-1-1 0 0,0 1 1 0 0,1 0 0 0 0,-1 0-1 0 0,0 0 1 0 0,1 1 0 0 0,-1-1-1 0 0,2 0 1 0 0,26 8 44 0 0,-22-5-33 0 0,61 17 226 0 0,118 53 1 0 0,56 48-1271 0 0,-123-59-1572 0 0,-94-50 1363 0 0,-1 1 1 0 0,-1 0-1 0 0,0 2 0 0 0,-1 1 0 0 0,0 1 0 0 0,-2 1 0 0 0,0 1 0 0 0,-1 0 0 0 0,21 28 0 0 0,-18-15-8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1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0 606 1612 0 0,'0'0'5524'0'0,"0"-4"-5207"0"0,0-11-1 0 0,0 11 580 0 0,0 1-708 0 0,0-2-137 0 0,0 0 0 0 0,1 0 1 0 0,-1 1-1 0 0,1-1 0 0 0,0 0 0 0 0,0 0 1 0 0,0 1-1 0 0,0-1 0 0 0,1 1 0 0 0,0-1 1 0 0,0 1-1 0 0,0 0 0 0 0,1 0 0 0 0,4-7 1 0 0,20-23 100 0 0,-2-1 0 0 0,-2 0 0 0 0,-1-2 0 0 0,-2-1 0 0 0,-1 0 0 0 0,14-44 0 0 0,-23 51 234 0 0,-1-1 1 0 0,7-56 0 0 0,-15 69 499 0 0,-1 15-765 0 0,0 0 0 0 0,0 1-1 0 0,1-1 1 0 0,-1 0-1 0 0,1 1 1 0 0,0-1 0 0 0,1-5-1 0 0,-1 50 194 0 0,-2 28-140 0 0,0-41-83 0 0,1 1 0 0 0,6 50 1 0 0,0-47-61 0 0,6 44 136 0 0,8 150 244 0 0,-19-59 114 0 0,-2-92-379 0 0,4-69-133 0 0,0-1-41 0 0,-1-1 1 0 0,1 1-1 0 0,-1-1 0 0 0,0 1 0 0 0,0 0 1 0 0,-1 0-1 0 0,2 8 0 0 0,-3-10-958 0 0,0-3 925 0 0,0 0-1 0 0,0 0 1 0 0,0 0-1 0 0,0 0 0 0 0,0 1 1 0 0,30-58-10875 0 0,-27 48 10834 0 0,7-24-1103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18:06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77 1048 0 0,'0'0'3291'0'0,"3"0"-3005"0"0,64-1 2092 0 0,-56 1-2166 0 0,133 0 231 0 0,-142 0-417 0 0,21 0 117 0 0,36 0-348 0 0,-58 0 181 0 0,30 0 84 0 0,-29 0-71 0 0,28 0 18 0 0,-29 0 125 0 0,24 0-140 0 0,10 0-39 0 0,-34 0 5 0 0,15-2 258 0 0,-16 2-215 0 0,1 0 0 0 0,-1-1 0 0 0,0 1 0 0 0,0 0 0 0 0,0-1 0 0 0,0 1 0 0 0,1 0 0 0 0,-1-1-1 0 0,0 1 1 0 0,0 0 0 0 0,1-1 0 0 0,-1 1 0 0 0,0 0 0 0 0,0 0 0 0 0,1-1 0 0 0,-1 1 0 0 0,0 0 0 0 0,1 0-1 0 0,-1 0 1 0 0,0-1 0 0 0,1 1 0 0 0,-1 0 0 0 0,0 0 0 0 0,1 0 0 0 0,-1 0 0 0 0,0 0 0 0 0,1 0 0 0 0,-1 0-1 0 0,1 0 1 0 0,-1 0 0 0 0,0 0 0 0 0,1 0 0 0 0,-1 0 0 0 0,1 0 0 0 0,-1 0 0 0 0,0 0 0 0 0,1 0-1 0 0,-1 0 1 0 0,3 1-18 0 0,-1-1 27 0 0,21 0-135 0 0,5 0 274 0 0,-27 0-69 0 0,3-1-38 0 0,-3 2-36 0 0,0-1-1 0 0,-1 0 0 0 0,1 0 0 0 0,0 0 1 0 0,-1 0-1 0 0,1 1 0 0 0,0-1 0 0 0,-1 0 1 0 0,1 0-1 0 0,0 0 0 0 0,0-1 0 0 0,-1 1 1 0 0,1 0-1 0 0,0 0 0 0 0,-1 0 0 0 0,1 0 1 0 0,0-1-1 0 0,-1 1 0 0 0,1 0 0 0 0,0-1 0 0 0,-1 1 1 0 0,1 0-1 0 0,-1-1 0 0 0,1 1 0 0 0,-1-1 1 0 0,1 1-1 0 0,-1-1 0 0 0,2 0 0 0 0,21 0-161 0 0,-21 1 177 0 0,0-1 1 0 0,0 1-1 0 0,0 0 1 0 0,0 0-1 0 0,0-1 0 0 0,0 1 1 0 0,0-1-1 0 0,0 1 1 0 0,0-1-1 0 0,2-1 1 0 0,-2 1-3 0 0,0 0 0 0 0,0 1-1 0 0,0 0 1 0 0,-1-1 0 0 0,1 1 0 0 0,0 0 0 0 0,0 0 0 0 0,0 0 0 0 0,0 0 0 0 0,0 0 0 0 0,0 0 0 0 0,2 1 0 0 0,5 0 111 0 0,-7-1-124 0 0,-2 0-3 0 0,1 0 0 0 0,-1 0 0 0 0,0 0 0 0 0,1 0 0 0 0,-1 0 0 0 0,0 0 0 0 0,1 0 0 0 0,-1 0 0 0 0,1 0 0 0 0,-1 0 0 0 0,0 0 0 0 0,1 0 0 0 0,-1 0 0 0 0,0 0 0 0 0,1 0 0 0 0,-1 0 0 0 0,0 0 0 0 0,1 0 0 0 0,-1-1 0 0 0,0 1 0 0 0,1 0 0 0 0,-1 0 0 0 0,0 0 0 0 0,0 0 0 0 0,1-1 0 0 0,-1 1 0 0 0,0 0 0 0 0,0 0 0 0 0,1-1 0 0 0,-1 1 0 0 0,0 0 0 0 0,0-1 0 0 0,1 1 0 0 0,-1 0 0 0 0,0-1 0 0 0,0 1 0 0 0,0 0 0 0 0,0-1 0 0 0,4 0 31 0 0,-1 0-1 0 0,0 1 0 0 0,0-2 1 0 0,0 1-1 0 0,0 0 1 0 0,0 0-1 0 0,3-3 0 0 0,-3 2 0 0 0,36-2-63 0 0,-39 4 47 0 0,35 0 36 0 0,1 0-42 0 0,-35 0 0 0 0,30 0 287 0 0,-29 0-288 0 0,-1 0 0 0 0,1 0-1 0 0,0 0 1 0 0,-1 0 0 0 0,1-1-1 0 0,-1 1 1 0 0,1-1 0 0 0,-1 1-1 0 0,1-1 1 0 0,-1 1 0 0 0,1-1-1 0 0,-1 0 1 0 0,2-1 0 0 0,-2 1 8 0 0,0 0 1 0 0,1 1-1 0 0,-1-1 1 0 0,0 0-1 0 0,0 1 0 0 0,0-1 1 0 0,0 1-1 0 0,1-1 1 0 0,-1 1-1 0 0,0 0 1 0 0,1 0-1 0 0,-1-1 1 0 0,2 1-1 0 0,-2 0-6 0 0,25 0 375 0 0,1 0 3 0 0,-26 0-309 0 0,21-1 155 0 0,-13-5-192 0 0,4-4 10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1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1055 131 1008 0 0,'0'-1'246'0'0,"1"0"-1"0"0,0 0 1 0 0,-1 0-1 0 0,1-1 1 0 0,0 1-1 0 0,-1 0 1 0 0,1 0-1 0 0,-1 0 1 0 0,0 0-1 0 0,1-1 1 0 0,-1 1 0 0 0,0 0-1 0 0,0 0 1 0 0,0-1-1 0 0,0 1 1 0 0,0 0-1 0 0,0-1 1 0 0,0 1-1 0 0,0 0 1 0 0,0 0-1 0 0,-1-1 1 0 0,1 1-1 0 0,0 0 1 0 0,-1 0 0 0 0,1 0-1 0 0,-1-1 1 0 0,0 1-1 0 0,1 0 1 0 0,-1 0-1 0 0,0 0 1 0 0,1 0-1 0 0,-1 0 1 0 0,-2-1-1 0 0,0-3 146 0 0,-2 1-1 0 0,1-1 1 0 0,0 1-1 0 0,-1 0 1 0 0,-8-6-1 0 0,-1 2-80 0 0,0 1 0 0 0,-1 0-1 0 0,0 1 1 0 0,0 1 0 0 0,0 0 0 0 0,-1 1-1 0 0,-26-4 1 0 0,-7 3 187 0 0,-60 2 0 0 0,99 4-476 0 0,0 0 0 0 0,0 1 0 0 0,0 0 0 0 0,0 0 0 0 0,-14 7-1 0 0,-30 5 146 0 0,-45 9 121 0 0,59-12-154 0 0,-4 7-25 0 0,14-5-13 0 0,-100 46 401 0 0,117-51-471 0 0,1 1-1 0 0,0 1 1 0 0,0 0 0 0 0,1 1-1 0 0,0 0 1 0 0,1 1 0 0 0,1 0-1 0 0,-11 15 1 0 0,-2 8 67 0 0,1 1 0 0 0,-23 52 0 0 0,35-66-78 0 0,1 1 0 0 0,1 0 0 0 0,1 0 0 0 0,0 0-1 0 0,-2 33 1 0 0,7 70-125 0 0,2-66-55 0 0,0-45 168 0 0,0 0 1 0 0,1 0-1 0 0,1 0 1 0 0,5 16 0 0 0,3 18-23 0 0,-5-21 47 0 0,18 45 1 0 0,-12-39-58 0 0,-4-14 66 0 0,1-1 1 0 0,0 1-1 0 0,2-2 1 0 0,0 0-1 0 0,1 0 0 0 0,0-1 1 0 0,2 0-1 0 0,0-2 1 0 0,1 1-1 0 0,23 18 1 0 0,-19-20-150 0 0,1 0 1 0 0,40 21-1 0 0,-15-9 208 0 0,-24-14-119 0 0,0-2 1 0 0,0 0-1 0 0,1-1 0 0 0,1-2 1 0 0,-1 0-1 0 0,37 6 1 0 0,-8-6 40 0 0,99 0 0 0 0,-143-7-21 0 0,0 0 1 0 0,0-1-1 0 0,-1 0 0 0 0,1 0 0 0 0,0 0 1 0 0,-1-1-1 0 0,9-3 0 0 0,27-7 90 0 0,-10 5-49 0 0,1-2 1 0 0,55-22-1 0 0,-58 19 42 0 0,0-2 0 0 0,0-1 0 0 0,43-31-1 0 0,-55 33 7 0 0,-1-1-1 0 0,0-1 0 0 0,-1 0 0 0 0,-1-1 0 0 0,0-1 0 0 0,16-26 0 0 0,-18 24 73 0 0,-2 0 0 0 0,-1-1 1 0 0,0 0-1 0 0,-1 0 0 0 0,-2-1 0 0 0,0 0 0 0 0,-1-1 0 0 0,-1 1 0 0 0,-1-1 0 0 0,-1 0 0 0 0,1-33 0 0 0,-2 15 369 0 0,0 32-480 0 0,-2 0-1 0 0,1-1 0 0 0,-1 1 1 0 0,0-1-1 0 0,-1 1 0 0 0,0-1 1 0 0,-4-15-1 0 0,-5-8 183 0 0,-2 0 0 0 0,-2 1 0 0 0,-26-47 0 0 0,20 50-276 0 0,-1 1 0 0 0,-1 2 0 0 0,0 0 0 0 0,-28-22 0 0 0,12 15-2146 0 0,-98-90-10363 0 0,103 92 10878 0 0,23 22 1218 0 0,2 1 0 0 0,-1-1-1 0 0,1-1 1 0 0,-11-14 0 0 0,-4-14-759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2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181 151 876 0 0,'0'1'38'0'0,"0"0"-1"0"0,1-1 1 0 0,-1 1 0 0 0,0 0-1 0 0,0 0 1 0 0,0-1 0 0 0,0 1-1 0 0,0 0 1 0 0,0-1 0 0 0,-1 1-1 0 0,1 0 1 0 0,0-1 0 0 0,0 1-1 0 0,0 0 1 0 0,-1-1 0 0 0,1 1-1 0 0,0 0 1 0 0,0-1 0 0 0,-1 1-1 0 0,1-1 1 0 0,-1 1 0 0 0,1-1-1 0 0,-1 1 1 0 0,1-1 0 0 0,-1 1 0 0 0,1-1-1 0 0,-1 1 1 0 0,1-1 0 0 0,-1 1-1 0 0,1-1 1 0 0,-1 0 0 0 0,0 1-1 0 0,1-1 1 0 0,-1 0 0 0 0,0 0-1 0 0,1 1 1 0 0,-1-1 0 0 0,0 0-1 0 0,1 0 1 0 0,-1 0 0 0 0,0 0-1 0 0,1 0 1 0 0,-1 0 0 0 0,0 0-1 0 0,-4 0 1939 0 0,5 18-954 0 0,0-17-1003 0 0,0-1 0 0 0,-1 0 1 0 0,1 1-1 0 0,0-1 1 0 0,0 1-1 0 0,0-1 1 0 0,0 0-1 0 0,0 1 1 0 0,0-1-1 0 0,0 1 1 0 0,-1-1-1 0 0,1 0 1 0 0,0 1-1 0 0,0-1 1 0 0,0 0-1 0 0,-1 1 1 0 0,1-1-1 0 0,0 0 1 0 0,-1 0-1 0 0,1 1 1 0 0,0-1-1 0 0,-1 0 1 0 0,1 0-1 0 0,0 1 1 0 0,-1-1-1 0 0,1 0 1 0 0,-1 1-49 0 0,-5 4 517 0 0,0 0 1 0 0,0 1-1 0 0,0 0 1 0 0,1 0-1 0 0,0 1 1 0 0,1-1-1 0 0,-1 1 1 0 0,-4 11-1 0 0,-1 0 1692 0 0,10-18-2130 0 0,0 1 1 0 0,0-1-1 0 0,0 0 1 0 0,0 0-1 0 0,0 1 1 0 0,0-1 0 0 0,0 0-1 0 0,-1 0 1 0 0,1 1-1 0 0,0-1 1 0 0,0 0 0 0 0,0 0-1 0 0,0 1 1 0 0,-1-1-1 0 0,1 0 1 0 0,0 0 0 0 0,0 0-1 0 0,0 1 1 0 0,-1-1-1 0 0,1 0 1 0 0,0 0 0 0 0,0 0-1 0 0,-1 0 1 0 0,1 0-1 0 0,0 0 1 0 0,0 0-1 0 0,-1 1 1 0 0,1-1 0 0 0,0 0-1 0 0,0 0 1 0 0,-1 0-1 0 0,1 0 1 0 0,0 0 0 0 0,0 0-1 0 0,-1 0 1 0 0,1 0-1 0 0,0 0 1 0 0,0 0 0 0 0,-1 0-1 0 0,1-1 1 0 0,0 1-1 0 0,-1 0 1 0 0,1 0 0 0 0,0 0-1 0 0,0 0 1 0 0,-2-2 15 0 0,1 0 1 0 0,0-1-1 0 0,0 1 1 0 0,1 0-1 0 0,-1 0 1 0 0,0 0-1 0 0,1-1 1 0 0,0 1 0 0 0,-1 0-1 0 0,1-1 1 0 0,0 1-1 0 0,0 0 1 0 0,0-1-1 0 0,0 1 1 0 0,1 0-1 0 0,-1-1 1 0 0,1 1-1 0 0,-1 0 1 0 0,1 0-1 0 0,0-1 1 0 0,0 1-1 0 0,1-3 1 0 0,5-6 6 0 0,-1 0 0 0 0,1 0-1 0 0,10-10 1 0 0,1-3 127 0 0,43-42-191 0 0,-54 57 0 0 0,0 1 1 0 0,1 0-1 0 0,1 1 1 0 0,-1-1-1 0 0,1 2 1 0 0,0-1-1 0 0,1 1 1 0 0,-1 1-1 0 0,20-9 1 0 0,-22 12-20 0 0,-1 0 0 0 0,1 0 0 0 0,0 0 0 0 0,0 1 0 0 0,0 0 0 0 0,0 0 0 0 0,0 0 0 0 0,0 1 0 0 0,0 1 0 0 0,0-1 0 0 0,0 1 0 0 0,0 0 0 0 0,0 0 0 0 0,0 1 0 0 0,0 0 0 0 0,0 0 0 0 0,-1 1 0 0 0,1 0 0 0 0,-1 0 0 0 0,0 0 0 0 0,11 9 0 0 0,-5-4 47 0 0,-1 1 0 0 0,0 1 1 0 0,-1-1-1 0 0,0 1 1 0 0,-1 1-1 0 0,0 0 1 0 0,0 0-1 0 0,-2 1 1 0 0,1 0-1 0 0,-1 1 1 0 0,-1-1-1 0 0,0 1 1 0 0,-1 0-1 0 0,6 24 1 0 0,-7-17-29 0 0,-1 0 0 0 0,-1 0 0 0 0,-1 0 0 0 0,-2 28 0 0 0,0-3 133 0 0,1-32-109 0 0,-1-1 1 0 0,0 0-1 0 0,-1 0 0 0 0,0 0 1 0 0,-5 15-1 0 0,-5 25 34 0 0,1 2-159 0 0,-3 0-1 0 0,-36 92 1 0 0,39-120 46 0 0,-2 0 1 0 0,-1 0 0 0 0,-1-1-1 0 0,0-1 1 0 0,-2-1-1 0 0,-1 0 1 0 0,-25 23 0 0 0,36-40 21 0 0,0 0 1 0 0,0 0 0 0 0,-1-1 0 0 0,1 0 0 0 0,-1 0 0 0 0,0-1 0 0 0,-1 0 0 0 0,1 0-1 0 0,-14 3 1 0 0,6-4 45 0 0,-1 1 0 0 0,1-2 0 0 0,-1 0 0 0 0,-23-1 0 0 0,36-1-16 0 0,0-1 0 0 0,0 1 1 0 0,0-1-1 0 0,0 0 1 0 0,0 0-1 0 0,0 0 1 0 0,0-1-1 0 0,0 0 1 0 0,0 1-1 0 0,-4-4 1 0 0,-16-7-5 0 0,10 6 205 0 0,-1-1 0 0 0,1-1 0 0 0,-21-15 1 0 0,35 23-204 0 0,-1 0 4 0 0,1 0 0 0 0,-1-1 0 0 0,1 1 1 0 0,0 0-1 0 0,-1-1 0 0 0,1 1 0 0 0,0 0 1 0 0,-1-1-1 0 0,1 1 0 0 0,0 0 0 0 0,-1-1 0 0 0,1 1 1 0 0,0-1-1 0 0,0 1 0 0 0,0-1 0 0 0,-1 1 1 0 0,1-1-1 0 0,0 1 0 0 0,0-1 0 0 0,0 1 1 0 0,0-1-1 0 0,0 1 0 0 0,0-1 0 0 0,0 1 0 0 0,0-1 1 0 0,0 1-1 0 0,0 0 0 0 0,0-1 0 0 0,0 1 1 0 0,0-1-1 0 0,1 1 0 0 0,-1-1 0 0 0,0 1 1 0 0,0-1-1 0 0,0 1 0 0 0,1-1 0 0 0,-1 1 0 0 0,0 0 1 0 0,1-1-1 0 0,-1 1 0 0 0,0-1 0 0 0,1 1 1 0 0,-1 0-1 0 0,0-1 0 0 0,1 1 0 0 0,23-17 141 0 0,-6 9-99 0 0,1 0-1 0 0,-1 2 1 0 0,1 0-1 0 0,0 0 0 0 0,25-2 1 0 0,-4 3 147 0 0,64 0 0 0 0,-94 6-168 0 0,0 0 1 0 0,0 1 0 0 0,-1 0-1 0 0,1 0 1 0 0,-1 1 0 0 0,1 0-1 0 0,-1 1 1 0 0,12 7 0 0 0,12 3 99 0 0,-8-3-66 0 0,-1 2 0 0 0,34 22-1 0 0,-50-29-175 0 0,0 1 0 0 0,0 0 0 0 0,10 13-1 0 0,4 2-1272 0 0,17-67-15255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26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1450 330 1896 0 0,'1'-6'5804'0'0,"0"4"-5497"0"0,0 0 0 0 0,-1 0 0 0 0,1 0 0 0 0,-1 0 1 0 0,0 0-1 0 0,0 0 0 0 0,0 0 0 0 0,0 0 0 0 0,0 0 1 0 0,0 0-1 0 0,0 0 0 0 0,-1 0 0 0 0,1 1 1 0 0,-1-3-1 0 0,-14-35 1610 0 0,11 33-1775 0 0,0 0 1 0 0,-1 0-1 0 0,1 0 1 0 0,-1 1-1 0 0,-1 0 1 0 0,1 0 0 0 0,-8-6-1 0 0,-47-29 332 0 0,41 28-488 0 0,-127-68 468 0 0,127 70-351 0 0,-1 0 1 0 0,0 1-1 0 0,-1 1 1 0 0,1 1-1 0 0,-34-7 1 0 0,5 7-26 0 0,0 3 0 0 0,-68 1 1 0 0,116 3-80 0 0,-9 1 28 0 0,0-1 1 0 0,0 2 0 0 0,1-1 0 0 0,-1 1 0 0 0,-13 5 0 0 0,-28 6-99 0 0,23-7 142 0 0,0 2-1 0 0,-42 17 1 0 0,33-10-88 0 0,17-6 8 0 0,0 1-1 0 0,1 1 1 0 0,1 1-1 0 0,-25 21 1 0 0,22-17 19 0 0,-8 7-30 0 0,1 2 1 0 0,1 1-1 0 0,1 1 0 0 0,1 1 1 0 0,2 1-1 0 0,-38 63 1 0 0,32-39-9 0 0,-33 89-1 0 0,47-101 34 0 0,3 2 0 0 0,1 0 0 0 0,-7 52 0 0 0,17-76-36 0 0,0 0 0 0 0,2 30-1 0 0,0-8 9 0 0,0-27 21 0 0,1-1 1 0 0,0 0 0 0 0,1 1-1 0 0,1-1 1 0 0,0 0-1 0 0,0-1 1 0 0,8 14 0 0 0,10 33-43 0 0,-13-31 30 0 0,1 0 1 0 0,1-1-1 0 0,1-1 1 0 0,1 0-1 0 0,2 0 1 0 0,0-2 0 0 0,34 41-1 0 0,-37-52-3 0 0,-4-3 18 0 0,1-1-1 0 0,0 0 0 0 0,16 11 1 0 0,-11-8 9 0 0,23 23-1 0 0,-22-20-3 0 0,24 19 0 0 0,37 19-128 0 0,-57-39 103 0 0,1-2 0 0 0,0 0-1 0 0,1-1 1 0 0,0-1 0 0 0,30 9-1 0 0,-18-6 30 0 0,-6-5 7 0 0,1 0 0 0 0,0-2 0 0 0,0-1 0 0 0,0-1 0 0 0,1-2 0 0 0,46-1 0 0 0,-71-1-16 0 0,0 0 1 0 0,0 0 0 0 0,0-1-1 0 0,0 1 1 0 0,0-1-1 0 0,0 0 1 0 0,0 0-1 0 0,0-1 1 0 0,-1 1-1 0 0,8-4 1 0 0,26-10-29 0 0,-5 6 61 0 0,0-3 0 0 0,41-20 1 0 0,7-2 207 0 0,-62 24-177 0 0,0 0 0 0 0,0 0 0 0 0,-1-2 0 0 0,0 0 1 0 0,-1-1-1 0 0,23-24 0 0 0,-16 16-39 0 0,46-48 81 0 0,-41 42 181 0 0,0-1 0 0 0,28-39 0 0 0,-17 7 138 0 0,-15 21-181 0 0,-19 31-142 0 0,-1 0 0 0 0,0 0 0 0 0,0-1-1 0 0,-1 1 1 0 0,0-1 0 0 0,3-17 0 0 0,5-56 639 0 0,-8 59-597 0 0,-3-33 284 0 0,0 54-378 0 0,0-23 122 0 0,0-45 198 0 0,-1 67-361 0 0,1 0-1 0 0,-1 0 1 0 0,0 0-1 0 0,0 0 1 0 0,0 0-1 0 0,0 0 1 0 0,-1 0-1 0 0,-2-4 1 0 0,-8-19 74 0 0,5 7-738 0 0,-13-29 0 0 0,-13-15-4126 0 0,21 43 2702 0 0,5 5 1128 0 0,1 1 1 0 0,0-1-1 0 0,1 0 0 0 0,0-1 0 0 0,1 1 0 0 0,-3-29 0 0 0,1-100-3106 0 0,6 130 3630 0 0,0-45-790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4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1 976 0 0,'0'0'1202'0'0,"0"3"-112"0"0,0 11-119 0 0,0-14-937 0 0,0 1 1 0 0,0-1-1 0 0,0 1 1 0 0,0-1-1 0 0,0 0 1 0 0,0 1-1 0 0,0-1 0 0 0,-1 1 1 0 0,1-1-1 0 0,0 0 1 0 0,0 1-1 0 0,-1-1 0 0 0,1 1 1 0 0,0-1-1 0 0,0 0 1 0 0,-1 1-1 0 0,1-1 0 0 0,0 0 1 0 0,-1 1-1 0 0,1-1 1 0 0,-1 0-1 0 0,1 0 1 0 0,0 0-1 0 0,-1 1 0 0 0,0-1 1 0 0,-8 8 800 0 0,1 0 0 0 0,0 1 0 0 0,1-1 0 0 0,-11 17 0 0 0,-22 40 7404 0 0,40-66-8207 0 0,0 1 1 0 0,0 0 0 0 0,0 0-1 0 0,-1 0 1 0 0,1 0 0 0 0,0 0 0 0 0,0-1-1 0 0,0 1 1 0 0,0 0 0 0 0,0 0 0 0 0,0 0-1 0 0,0 0 1 0 0,0 0 0 0 0,0 0-1 0 0,0 0 1 0 0,-1-1 0 0 0,1 1 0 0 0,0 0-1 0 0,0 0 1 0 0,0 0 0 0 0,0 0-1 0 0,0 0 1 0 0,-1 0 0 0 0,1 0 0 0 0,0 0-1 0 0,0 0 1 0 0,0 0 0 0 0,0 0-1 0 0,0 0 1 0 0,-1 0 0 0 0,1 0 0 0 0,0 0-1 0 0,0 0 1 0 0,0 0 0 0 0,0 0 0 0 0,0 0-1 0 0,-1 0 1 0 0,1 0 0 0 0,0 0-1 0 0,0 0 1 0 0,0 0 0 0 0,0 0 0 0 0,0 0-1 0 0,-1 0 1 0 0,1 0 0 0 0,0 0-1 0 0,0 1 1 0 0,0-1 0 0 0,0 0 0 0 0,0 0-1 0 0,0 0 1 0 0,0 0 0 0 0,0 0-1 0 0,-1 0 1 0 0,1 0 0 0 0,0 1 0 0 0,0-1-1 0 0,0 0 1 0 0,0 0 0 0 0,2-14 529 0 0,2 7-492 0 0,-1 1 1 0 0,1 0 0 0 0,1 1 0 0 0,-1-1 0 0 0,1 1 0 0 0,0-1 0 0 0,0 1 0 0 0,11-8 0 0 0,-13 11-67 0 0,0 0 0 0 0,0 1 0 0 0,0-1 0 0 0,0 0 0 0 0,0 1 0 0 0,0 0 0 0 0,0 0-1 0 0,1 0 1 0 0,-1 0 0 0 0,0 0 0 0 0,1 1 0 0 0,-1-1 0 0 0,0 1 0 0 0,1 0 0 0 0,-1 0 0 0 0,1 0 0 0 0,-1 0 0 0 0,0 1 0 0 0,1 0-1 0 0,-1-1 1 0 0,0 1 0 0 0,4 2 0 0 0,0 0-1 0 0,-1 1 0 0 0,0-1 1 0 0,0 2-1 0 0,0-1 0 0 0,-1 0 0 0 0,1 1 0 0 0,-1 0 0 0 0,0 1 0 0 0,-1-1 1 0 0,1 1-1 0 0,4 8 0 0 0,-6-10 0 0 0,0 1 1 0 0,-1 0 0 0 0,0 0-1 0 0,0 0 1 0 0,0 0-1 0 0,0 0 1 0 0,-1 0-1 0 0,0 1 1 0 0,0-1 0 0 0,0 0-1 0 0,-1 1 1 0 0,0-1-1 0 0,0 1 1 0 0,0-1 0 0 0,0 0-1 0 0,-1 1 1 0 0,-2 8-1 0 0,-5 6-51 0 0,-1 0 1 0 0,-1 0-1 0 0,-1-1 0 0 0,0-1 0 0 0,-1 0 1 0 0,-1 0-1 0 0,-1-1 0 0 0,-1-1 0 0 0,0 0 1 0 0,-1-1-1 0 0,0-1 0 0 0,-1-1 0 0 0,-24 15 1 0 0,23-16-148 0 0,18-11 82 0 0,11-5 115 0 0,1 1 12 0 0,0 0 1 0 0,0 0 0 0 0,20-2 0 0 0,-13 3-10 0 0,9-1-22 0 0,46 1 0 0 0,-58 2 29 0 0,-5 1 2 0 0,0 0 0 0 0,-1 1 0 0 0,1 0 0 0 0,-1 1 0 0 0,1 0 0 0 0,15 7 0 0 0,1 0 5 0 0,-25-9 0 0 0,38 16 144 0 0,-39-17-151 0 0,0 1-1 0 0,0-1 1 0 0,0 1-1 0 0,0 0 1 0 0,0-1-1 0 0,0 1 0 0 0,0 0 1 0 0,0 0-1 0 0,0 0 1 0 0,0-1-1 0 0,0 1 1 0 0,0 0-1 0 0,-1 0 0 0 0,1 0 1 0 0,0 0-1 0 0,-1 1 1 0 0,1-1-1 0 0,0 0 1 0 0,-1 0-1 0 0,0 0 1 0 0,1 0-1 0 0,-1 1 0 0 0,0-1 1 0 0,1 0-1 0 0,-1 0 1 0 0,0 1-1 0 0,0 1 1 0 0,-1-1 85 0 0,2 0-66 0 0,-1 0 0 0 0,0 0 1 0 0,-1 0-1 0 0,1 0 0 0 0,0 0 1 0 0,-1 1-1 0 0,1-1 0 0 0,-1 0 0 0 0,1 0 1 0 0,-2 2-1 0 0,-4 4-7 0 0,0-1 0 0 0,-1 1 0 0 0,0-1 0 0 0,0-1 0 0 0,-1 0 0 0 0,1 0 0 0 0,-1 0-1 0 0,0-1 1 0 0,-1 0 0 0 0,0 0 0 0 0,-17 6 0 0 0,-8 1 60 0 0,1-2 1 0 0,-38 7-1 0 0,13-6 352 0 0,-92 4 1 0 0,26-12-1277 0 0,40-3-4134 0 0,39 0 230 0 0,39-5 2792 0 0,-6-9 37 0 0,8 0-2791 0 0,4 9 3408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4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75 2240 0 0,'0'-4'660'0'0,"0"1"-1"0"0,-1 0 0 0 0,1-1 1 0 0,-1 1-1 0 0,0 0 1 0 0,0-1-1 0 0,0 1 0 0 0,0 0 1 0 0,-4-5-1 0 0,4 6-472 0 0,0 0-1 0 0,0 1 0 0 0,0-1 1 0 0,0 1-1 0 0,0-1 0 0 0,-1 1 1 0 0,1-1-1 0 0,-1 1 0 0 0,1 0 1 0 0,-1 0-1 0 0,1 0 1 0 0,-1 0-1 0 0,0 0 0 0 0,1 0 1 0 0,-1 0-1 0 0,0 0 0 0 0,0 1 1 0 0,-2-1-1 0 0,-20-4 988 0 0,16 3-744 0 0,1 0 1 0 0,-1 1 0 0 0,-14 0 0 0 0,5 0-63 0 0,9 0-225 0 0,0 1-1 0 0,-1 0 0 0 0,1 0 1 0 0,0 1-1 0 0,-16 3 0 0 0,-11 8 111 0 0,1 1 0 0 0,0 2-1 0 0,1 1 1 0 0,-34 23 0 0 0,28-15-23 0 0,21-14-112 0 0,1 2 0 0 0,0 0 0 0 0,-24 22 0 0 0,20-12-63 0 0,2 1-1 0 0,0 1 0 0 0,2 1 0 0 0,0 0 0 0 0,2 1 0 0 0,0 1 1 0 0,-17 48-1 0 0,24-47-68 0 0,2 1 1 0 0,1-1 0 0 0,2 1-1 0 0,0 0 1 0 0,3 51-1 0 0,0-63-25 0 0,0-11 32 0 0,0 0-1 0 0,1-1 1 0 0,-1 1-1 0 0,1 0 1 0 0,0-1-1 0 0,1 1 0 0 0,-1-1 1 0 0,1 1-1 0 0,4 6 1 0 0,8 28 6 0 0,-8-24-2 0 0,0-1 0 0 0,1 0 0 0 0,0 0 1 0 0,1 0-1 0 0,1-1 0 0 0,0 0 0 0 0,12 13 0 0 0,4 1 62 0 0,56 51 0 0 0,-45-50-47 0 0,0-2 0 0 0,2-1 0 0 0,1-2 0 0 0,46 20 0 0 0,173 61 331 0 0,-207-89-262 0 0,1-1-1 0 0,1-3 0 0 0,0-3 1 0 0,105 7-1 0 0,-126-14 0 0 0,-20 0-34 0 0,1-1 1 0 0,-1 0 0 0 0,1-1-1 0 0,-1-1 1 0 0,25-3 0 0 0,15-8 295 0 0,0-3 0 0 0,-1-1 0 0 0,0-3 0 0 0,92-49 1 0 0,-62 14 331 0 0,-71 47-564 0 0,0-2 0 0 0,-1 1 0 0 0,-1-2 0 0 0,1 1 0 0 0,11-19 0 0 0,-16 23-70 0 0,62-107 812 0 0,-58 95-696 0 0,0 0 0 0 0,-2 0-1 0 0,0 0 1 0 0,-1-1-1 0 0,4-22 1 0 0,-4-5 425 0 0,0-71 1 0 0,-5 107-537 0 0,-2-1 0 0 0,1 1 0 0 0,-1 0 1 0 0,0 0-1 0 0,-1-1 0 0 0,0 1 0 0 0,-7-13 1 0 0,-8-24 164 0 0,11 29-139 0 0,0 0-1 0 0,-1 0 1 0 0,-1 0-1 0 0,-1 1 1 0 0,0 1-1 0 0,-1 0 0 0 0,-25-27 1 0 0,12 18 26 0 0,0 1 1 0 0,-2 2-1 0 0,-46-31 0 0 0,29 26-124 0 0,-2 2-1 0 0,-1 2 1 0 0,-1 1-1 0 0,-51-13 1 0 0,72 28-537 0 0,0 0 1 0 0,0 2-1 0 0,-1 2 1 0 0,1 0-1 0 0,-30 2 1 0 0,41 1-35 0 0,0 0 1 0 0,0 0-1 0 0,0 2 0 0 0,0 0 1 0 0,1 0-1 0 0,-28 12 0 0 0,-4 0-1310 0 0,-264 63-6534 0 0,150-41 5311 0 0,-38-3 192 0 0,93-21 1664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5.24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4971.5625"/>
      <inkml:brushProperty name="anchorY" value="-105111.21875"/>
      <inkml:brushProperty name="scaleFactor" value="0.5"/>
    </inkml:brush>
  </inkml:definitions>
  <inkml:trace contextRef="#ctx0" brushRef="#br0">29 0 2036 0 0,'-28'2'8148'0'0,"32"8"-7498"0"0,5 8-45 0 0,4 10 5 0 0,5 7-89 0 0,3 8 74 0 0,3 6-101 0 0,2 5-32 0 0,2 4-3 0 0,1 3-118 0 0,2 1-11 0 0,0 2-41 0 0,2-2-103 0 0,0 1-59 0 0,0-2-84 0 0,-1-1-88 0 0,-1-3-83 0 0,-1-2-98 0 0,-2-4-103 0 0,-1-5-150 0 0,-3-4-141 0 0,-1-6 90 0 0,-2-5-744 0 0,-3-7-350 0 0,-2-7 209 0 0,-3-5-482 0 0,-3-6 246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5.54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6412.20313"/>
      <inkml:brushProperty name="anchorY" value="-107055.58594"/>
      <inkml:brushProperty name="scaleFactor" value="0.5"/>
    </inkml:brush>
  </inkml:definitions>
  <inkml:trace contextRef="#ctx0" brushRef="#br0">1071 0 948 0 0,'-1'2'1292'0'0,"-4"5"-210"0"0,-5 6-24 0 0,-3 8-127 0 0,-5 7-33 0 0,-4 7-7 0 0,-4 7-39 0 0,-5 6-201 0 0,-3 6 148 0 0,-3 5-117 0 0,-2 3-146 0 0,-3 3 148 0 0,-2 3-242 0 0,-2 1 64 0 0,-2 0-216 0 0,-2 1 63 0 0,0 0 7 0 0,-1 1-112 0 0,2-1-26 0 0,1-2 54 0 0,2-2-98 0 0,2-2-14 0 0,2-3-68 0 0,3-3-200 0 0,3-3-6 0 0,4-4-112 0 0,2-3-68 0 0,3-3-214 0 0,3-2 1 0 0,2-5 29 0 0,3-4-558 0 0,4-5-254 0 0,4-5 162 0 0,2-5 9 0 0,3-4 87 0 0,3-4-659 0 0,1-4 162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5.95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4493.875"/>
      <inkml:brushProperty name="anchorY" value="-107874.20313"/>
      <inkml:brushProperty name="scaleFactor" value="0.5"/>
    </inkml:brush>
  </inkml:definitions>
  <inkml:trace contextRef="#ctx0" brushRef="#br0">0 66 1824 0 0,'6'-7'4441'0'0,"-2"5"-3628"0"0,2 0-90 0 0,1 1-31 0 0,2-1-43 0 0,6 0-199 0 0,5 0 144 0 0,6-2-176 0 0,5 0-88 0 0,5-1-12 0 0,2-1-88 0 0,2 2-230 0 0,1-1-95 0 0,-2 1-308 0 0,-2 0 115 0 0,-3 0-834 0 0,-2 1 327 0 0,-9 1-1124 0 0,-3 1 379 0 0,-7 0-70 0 0,0 5 12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6.15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5839.92969"/>
      <inkml:brushProperty name="anchorY" value="-108663.26563"/>
      <inkml:brushProperty name="scaleFactor" value="0.5"/>
    </inkml:brush>
  </inkml:definitions>
  <inkml:trace contextRef="#ctx0" brushRef="#br0">1 70 2240 0 0,'7'7'4449'0'0,"-1"-5"-3474"0"0,2 0-304 0 0,2-1 88 0 0,7-1-301 0 0,2 0 52 0 0,3-1-134 0 0,5 1-24 0 0,2 0-71 0 0,11-5-290 0 0,3-3-3 0 0,1-2-306 0 0,1 0 108 0 0,-1 1-989 0 0,-3 1-362 0 0,-1 1 164 0 0,-2 0-147 0 0,-1 1 107 0 0,0 0 15 0 0,-8 2-629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6.89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7270.15625"/>
      <inkml:brushProperty name="anchorY" value="-109440.29688"/>
      <inkml:brushProperty name="scaleFactor" value="0.5"/>
    </inkml:brush>
  </inkml:definitions>
  <inkml:trace contextRef="#ctx0" brushRef="#br0">274 183 840 0 0,'0'5'2500'0'0,"0"0"-1534"0"0,0 2-109 0 0,0 0-66 0 0,2 0-140 0 0,-1 0-18 0 0,1 0-48 0 0,0-2-93 0 0,1-1 26 0 0,-1-3-103 0 0,2-2 77 0 0,1-1-148 0 0,0-3 8 0 0,1-1-35 0 0,0-1-76 0 0,0-3 65 0 0,1-4-67 0 0,-1-5-98 0 0,0-3 33 0 0,-1-1 14 0 0,-1 4-9 0 0,-2 0 5 0 0,-1 1-75 0 0,0 3 148 0 0,-6-2-191 0 0,-3 3 161 0 0,-2 1-64 0 0,-1 5-55 0 0,-1 3 18 0 0,-4 5-84 0 0,-3 5-12 0 0,-5 8 162 0 0,-2 9-229 0 0,0 7 191 0 0,0 8-147 0 0,0 8-24 0 0,2 8 156 0 0,2 7-188 0 0,2 5 93 0 0,2 5-43 0 0,2 4 70 0 0,4 3-80 0 0,2 1-12 0 0,2 1 35 0 0,3-9-47 0 0,1-7 167 0 0,3-4-220 0 0,5 8 238 0 0,3 1-156 0 0,3-3 44 0 0,2-5 7 0 0,2-5-66 0 0,3-8 61 0 0,4-6-52 0 0,2-6 84 0 0,1-6-61 0 0,2-5 109 0 0,2-6-105 0 0,-2-6-46 0 0,-1-4 22 0 0,-2-4-197 0 0,-1-2-44 0 0,2-7-194 0 0,1-3 98 0 0,3-4-823 0 0,-1-3-512 0 0,-2 0 245 0 0,0-2-473 0 0,-1 0 244 0 0,-1 0 24 0 0,0 1 11 0 0,-6 3-574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18:08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21 880 0 0,'0'-14'4690'0'0,"5"13"-4557"0"0,3-1 27 0 0,0 1 1 0 0,0 0 0 0 0,1 0 0 0 0,8 1 0 0 0,191 0 987 0 0,-206 0-1150 0 0,0 0 0 0 0,1 1 0 0 0,-1 0 0 0 0,0 0-1 0 0,1-1 1 0 0,-1 1 0 0 0,0 1 0 0 0,0-1-1 0 0,2 2 1 0 0,17 7 10 0 0,15-6-637 0 0,-1-1 0 0 0,53-3 0 0 0,-39-1-1737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7.4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8367.24219"/>
      <inkml:brushProperty name="anchorY" value="-111404.04688"/>
      <inkml:brushProperty name="scaleFactor" value="0.5"/>
    </inkml:brush>
  </inkml:definitions>
  <inkml:trace contextRef="#ctx0" brushRef="#br0">341 468 1600 0 0,'4'-3'1559'0'0,"0"1"-886"0"0,1-2 39 0 0,1-1-142 0 0,-1 0-71 0 0,0-1 92 0 0,1-1-104 0 0,-2-2-25 0 0,0 0-36 0 0,-1-1 13 0 0,2-6-64 0 0,-1-2-53 0 0,0 1-12 0 0,-2-1 12 0 0,0-1-106 0 0,-1-2 137 0 0,0-2-77 0 0,-7-9-40 0 0,-3-1-1 0 0,-2-1-42 0 0,-3 1-1 0 0,-1 3-8 0 0,-2 3-36 0 0,0 4 84 0 0,0 2-97 0 0,1 5 115 0 0,0 4-127 0 0,1 5 108 0 0,3 2-94 0 0,0 3 70 0 0,-5 8-67 0 0,-3 8-10 0 0,-1 9-44 0 0,-1 8 22 0 0,0 8 9 0 0,1 4-116 0 0,0 5 73 0 0,4 3-32 0 0,1 3-17 0 0,3 1 67 0 0,1 1-21 0 0,2 1-47 0 0,3-5 63 0 0,2-3-110 0 0,2-2 101 0 0,2-2-88 0 0,0-1 40 0 0,6 5-30 0 0,1-4-17 0 0,3-7 130 0 0,1-7-48 0 0,1-9-50 0 0,1-8 61 0 0,4-10-50 0 0,2-9 33 0 0,5-9 46 0 0,2-9-41 0 0,1-7-21 0 0,1-7 109 0 0,-1-6 26 0 0,-1-4-119 0 0,0-2 51 0 0,-1-1-43 0 0,-2 0 125 0 0,0 3-55 0 0,-3 4-11 0 0,-1 5-78 0 0,-1 5 114 0 0,0 7-7 0 0,-4 8-19 0 0,-3 6 2 0 0,-9 14-130 0 0,0-3 0 0 0,0 1 0 0 0,-1 0-1 0 0,1 0 1 0 0,-1 0 0 0 0,1 0 0 0 0,-1 0 0 0 0,1 0-1 0 0,-1 1 1 0 0,1-1 0 0 0,-1 0 0 0 0,1 0 0 0 0,-1 0-1 0 0,1 0 1 0 0,-1 1 0 0 0,1-1 0 0 0,-1 0-1 0 0,1 0 1 0 0,-1 1 0 0 0,1-1 0 0 0,-1 0 0 0 0,1 1-1 0 0,10 15 145 0 0,1 11-8 0 0,0 10-119 0 0,0 6 37 0 0,0 4-144 0 0,0 4-63 0 0,0-1-115 0 0,0 1-20 0 0,0-3-206 0 0,-2-2-127 0 0,1-3-118 0 0,0-4 85 0 0,-1-3-1454 0 0,1-4 573 0 0,-1-5-290 0 0,0-5 235 0 0,-1-4-39 0 0,1-3 175 0 0,-1-4-101 0 0,-1-4-132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7.67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9528.03125"/>
      <inkml:brushProperty name="anchorY" value="-112806.25"/>
      <inkml:brushProperty name="scaleFactor" value="0.5"/>
    </inkml:brush>
  </inkml:definitions>
  <inkml:trace contextRef="#ctx0" brushRef="#br0">0 1 1016 0 0,'2'1'1580'0'0,"7"3"-354"0"0,4 3-184 0 0,3 2-77 0 0,2 2-112 0 0,0 1-140 0 0,-2 0-200 0 0,-1 0-138 0 0,-3-1-56 0 0,-2 0-233 0 0,-2-1-244 0 0,-3-1 62 0 0,-1 0-979 0 0,-2-1 353 0 0,-1 1-994 0 0,0-3 345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9.11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0524.60938"/>
      <inkml:brushProperty name="anchorY" value="-113801.92188"/>
      <inkml:brushProperty name="scaleFactor" value="0.5"/>
    </inkml:brush>
  </inkml:definitions>
  <inkml:trace contextRef="#ctx0" brushRef="#br0">630 150 1576 0 0,'0'0'0'0'0,"4"0"916"0"0,3 0-98 0 0,-2 0 14 0 0,0 0-173 0 0,3 0-12 0 0,0 0-48 0 0,7-9-21 0 0,-1-1-124 0 0,-1-1-20 0 0,-1 1 2 0 0,-3 1-18 0 0,-1 1-90 0 0,-2 2 129 0 0,-2 0-161 0 0,-1 0 72 0 0,-1 0-32 0 0,-1 1 0 0 0,-2-1-111 0 0,0 0 59 0 0,-3 0-52 0 0,-2 0-77 0 0,-5-2 8 0 0,-6-1 47 0 0,-7 1-111 0 0,-2 1 109 0 0,-3 2-110 0 0,-2 2 38 0 0,-11 6-120 0 0,-4 3 40 0 0,-1 5 25 0 0,-2 4 73 0 0,2 4-181 0 0,3 3 142 0 0,3 2-140 0 0,3 4 174 0 0,3 2-183 0 0,3 4 56 0 0,4 4-27 0 0,5 2 96 0 0,4 2-52 0 0,4 0-12 0 0,6-3-74 0 0,3-3 126 0 0,8 6-127 0 0,6 1 40 0 0,7-2 26 0 0,6-1 2 0 0,6-4 68 0 0,5-4 38 0 0,7-4-150 0 0,6-3 76 0 0,3-4 75 0 0,5-2-91 0 0,0-3 15 0 0,2-1 33 0 0,0-2-140 0 0,-2 2 117 0 0,-1 0-82 0 0,-2 2 79 0 0,-4-1-17 0 0,-4 2-45 0 0,-4 2 6 0 0,-6 0 33 0 0,-5 2-78 0 0,-3 3 122 0 0,-4-1-130 0 0,-6-4 31 0 0,-5-1-39 0 0,-3 1 17 0 0,-4 1 39 0 0,-9 8-72 0 0,-6 2-5 0 0,-6 1 14 0 0,-5-1 76 0 0,-5-2-106 0 0,-6-2 78 0 0,-4-2-10 0 0,-6-2 12 0 0,-5-3 26 0 0,-4-3-15 0 0,-5-4 20 0 0,0-2 14 0 0,-1-4-13 0 0,1-3-18 0 0,3-1 94 0 0,7-1-145 0 0,6-2 139 0 0,6 0-109 0 0,-4-4 93 0 0,4-1-41 0 0,3-1-57 0 0,6 0 65 0 0,6 0-42 0 0,4 1-45 0 0,5 1 42 0 0,4 1-137 0 0,3 0 6 0 0,2 0-111 0 0,3 0-121 0 0,1-1-5 0 0,3 1 40 0 0,3-1-798 0 0,1 1-326 0 0,6-2 168 0 0,5 0-566 0 0,2 1 286 0 0,4 0 55 0 0,2 2-180 0 0,-3 0 590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19.72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9189.22656"/>
      <inkml:brushProperty name="anchorY" value="-114097.96875"/>
      <inkml:brushProperty name="scaleFactor" value="0.5"/>
    </inkml:brush>
  </inkml:definitions>
  <inkml:trace contextRef="#ctx0" brushRef="#br0">1 217 1676 0 0,'9'-16'5937'0'0,"-7"20"-5493"0"0,1 7 31 0 0,2 7-122 0 0,2 8 40 0 0,1 7-102 0 0,3 5 2 0 0,0 3-6 0 0,1 2-8 0 0,0 0-147 0 0,2 0 64 0 0,0-2 15 0 0,0-1-88 0 0,-1-1 79 0 0,0-3-123 0 0,0-2 86 0 0,-1-4-126 0 0,-2-3 100 0 0,-1-5-97 0 0,-1-3 144 0 0,-2-4-38 0 0,-1-3-74 0 0,0-3 148 0 0,-2-1 23 0 0,-1-2-133 0 0,0-2-33 0 0,-1 0 18 0 0,-2 0 437 0 0,-2-6-488 0 0,0-3 147 0 0,-2-6 27 0 0,-3-7 3 0 0,-1-6-137 0 0,-2-8 196 0 0,-1-4-110 0 0,1-4-36 0 0,0-3 136 0 0,1-3-74 0 0,2-2 134 0 0,3 4-82 0 0,1 2 0 0 0,2 1 7 0 0,2 0-38 0 0,6-10 150 0 0,2 1-199 0 0,3 1 40 0 0,1 4-126 0 0,1 5 163 0 0,0 5-101 0 0,0 6-61 0 0,1 5 25 0 0,-1 6-98 0 0,1 5 19 0 0,-1 4-384 0 0,0 2 32 0 0,0 3-312 0 0,-3 1-160 0 0,0 2 109 0 0,6 6-1255 0 0,3 4 503 0 0,2 4-544 0 0,2 4 255 0 0,0 3 43 0 0,1 2 221 0 0,1 2-175 0 0,1 1 313 0 0,-6-5-876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0.06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0530.71094"/>
      <inkml:brushProperty name="anchorY" value="-114882.46875"/>
      <inkml:brushProperty name="scaleFactor" value="0.5"/>
    </inkml:brush>
  </inkml:definitions>
  <inkml:trace contextRef="#ctx0" brushRef="#br0">0 0 2352 0 0,'5'7'4183'0'0,"-1"-1"-3155"0"0,3 5-184 0 0,2 5-27 0 0,2 6-115 0 0,2 4-49 0 0,-1 5-32 0 0,1 3-313 0 0,0 1 29 0 0,-2 2-127 0 0,-2-1-199 0 0,-2 0-78 0 0,-1-4-200 0 0,-1-3-151 0 0,-1-4 72 0 0,-1-3-1198 0 0,0-5 463 0 0,1-3-817 0 0,-1-4 315 0 0,0-3 129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0.77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1527.42188"/>
      <inkml:brushProperty name="anchorY" value="-116188.42969"/>
      <inkml:brushProperty name="scaleFactor" value="0.5"/>
    </inkml:brush>
  </inkml:definitions>
  <inkml:trace contextRef="#ctx0" brushRef="#br0">0 1 1428 0 0,'5'-1'3596'0'0,"1"10"-2874"0"0,3 8 17 0 0,3 10-91 0 0,2 8 56 0 0,2 10-128 0 0,1 9-25 0 0,0 7 7 0 0,0 8-20 0 0,1 5-67 0 0,-1 4-51 0 0,1 5-209 0 0,1-1 80 0 0,-2 2 45 0 0,0-3-169 0 0,-2-2 110 0 0,0-3-102 0 0,-2-5-72 0 0,0-4 145 0 0,-2-6-176 0 0,0-7 26 0 0,-2-6 0 0 0,-2-8 30 0 0,-1-8-84 0 0,-1-10 64 0 0,-2-8-110 0 0,-2-4 63 0 0,-1-5-54 0 0,-2-5 32 0 0,-2-8-10 0 0,-1-8 87 0 0,-4-9-131 0 0,-3-9 108 0 0,-1-9-100 0 0,0-5 84 0 0,0-4-90 0 0,1-4 22 0 0,1-3 43 0 0,2-3-20 0 0,3-2 60 0 0,1-2-25 0 0,2 5-125 0 0,2 4 79 0 0,0 3-63 0 0,8-11 131 0 0,3 1-108 0 0,2-1 70 0 0,4 4-94 0 0,1 4 25 0 0,1 6 93 0 0,0 6 3 0 0,1 7-139 0 0,1 7 97 0 0,0 7-73 0 0,-2 7 74 0 0,0 6-67 0 0,-5 5 44 0 0,-3 4 84 0 0,1 6-108 0 0,-1 8 136 0 0,-2 8-138 0 0,-3 4 84 0 0,-1 4-86 0 0,-7 13 41 0 0,-5 6 126 0 0,-4 4-191 0 0,-5 1 116 0 0,-1 0-56 0 0,-3-3 54 0 0,-1 1-32 0 0,0-4-41 0 0,0-3 12 0 0,2-4-16 0 0,2-4 49 0 0,2-6-117 0 0,5-4 68 0 0,4-5 79 0 0,3-6-174 0 0,2-5 67 0 0,9 3 22 0 0,6 1-7 0 0,8 0-41 0 0,6 0 149 0 0,6 0-139 0 0,6-2 144 0 0,4 0-199 0 0,2-1 119 0 0,2-1 16 0 0,-1 1-44 0 0,1 0 74 0 0,-2 0-105 0 0,-2 1 98 0 0,-5 0 118 0 0,-3 2-108 0 0,-7 1 75 0 0,-7 1 88 0 0,-7 1-31 0 0,-6-3-152 0 0,-3 1 95 0 0,-11 6-61 0 0,-7 3-85 0 0,-6 3-31 0 0,-6-1 68 0 0,-5 1 80 0 0,-5-2-204 0 0,-3 0 36 0 0,-2-2-36 0 0,-1-2-65 0 0,0-1-21 0 0,0-1-36 0 0,1-3-13 0 0,2-3-89 0 0,4-1-80 0 0,4-1-40 0 0,5-2-147 0 0,5-1 90 0 0,3-1-896 0 0,4-2 371 0 0,3 0-829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1.89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2643.54688"/>
      <inkml:brushProperty name="anchorY" value="-118430.86719"/>
      <inkml:brushProperty name="scaleFactor" value="0.5"/>
    </inkml:brush>
  </inkml:definitions>
  <inkml:trace contextRef="#ctx0" brushRef="#br0">402 302 1256 0 0,'0'0'800'0'0,"0"-6"-102"0"0,0 1-98 0 0,0-1 60 0 0,0 1-272 0 0,0-3 126 0 0,0-7-87 0 0,1-1-75 0 0,-1 1 3 0 0,1 0-27 0 0,-1 2-39 0 0,1 2-15 0 0,-1 3-22 0 0,0 2-76 0 0,0-1-13 0 0,0 0 2 0 0,0 0 27 0 0,0-2-32 0 0,-4-6 26 0 0,-4-3-8 0 0,-2-2-101 0 0,-3 1 95 0 0,1 2-71 0 0,-2 2 105 0 0,0 3-91 0 0,2 2 25 0 0,0 4-16 0 0,1 1 24 0 0,0 2-91 0 0,2 1 69 0 0,3 1 18 0 0,-4 1-53 0 0,-7 6 1 0 0,-4 4 13 0 0,-3 3-72 0 0,-1 3 95 0 0,1 2-45 0 0,2 2 1 0 0,1 4 53 0 0,2 1-81 0 0,3 4 44 0 0,0 2-52 0 0,4 2 18 0 0,2 4 30 0 0,1 0-37 0 0,3 3-52 0 0,0 1 65 0 0,1-3-28 0 0,3-1 4 0 0,0-2 43 0 0,1 0-64 0 0,1 1-64 0 0,5 6 26 0 0,3-1 33 0 0,0-2 10 0 0,2-5-41 0 0,-1-7 48 0 0,0-4-16 0 0,-1-7 14 0 0,-1-3 12 0 0,-1-4-12 0 0,1-3 4 0 0,0-2-15 0 0,0-1-75 0 0,-2-2 90 0 0,-2 0-40 0 0,9-6-39 0 0,4-3 102 0 0,4-7-42 0 0,4-5 15 0 0,2-6 13 0 0,0-5-88 0 0,0-5 101 0 0,0-2-34 0 0,-2-3-64 0 0,-1 0 50 0 0,-2 0-42 0 0,-1 0 29 0 0,-3 1 5 0 0,-1 2-6 0 0,-3 2 46 0 0,0 1-64 0 0,-3 4 71 0 0,-3 5-7 0 0,-1 3 82 0 0,-1 3 22 0 0,-1 5-62 0 0,-1 2 85 0 0,-1 3-13 0 0,0 1-56 0 0,0 2 30 0 0,-1 1-41 0 0,1 1 146 0 0,-1 0-244 0 0,1 0 146 0 0,0 1-20 0 0,-1 0 35 0 0,1 1 4 0 0,-1 1-59 0 0,1 1-47 0 0,-1 1 94 0 0,1 4-126 0 0,0 3 57 0 0,0 3-33 0 0,2 6 101 0 0,2 5-193 0 0,1 6 140 0 0,-1 4-98 0 0,0 3 134 0 0,0 2-225 0 0,1 2 110 0 0,1 1-192 0 0,0 2-24 0 0,0 0-184 0 0,2-1-102 0 0,-1 0 75 0 0,2-1-817 0 0,0-2-464 0 0,1-2 227 0 0,-1-1-172 0 0,-1-2-36 0 0,1-3 294 0 0,0-2-93 0 0,-3-7-822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2.15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3743.03906"/>
      <inkml:brushProperty name="anchorY" value="-119792.24219"/>
      <inkml:brushProperty name="scaleFactor" value="0.5"/>
    </inkml:brush>
  </inkml:definitions>
  <inkml:trace contextRef="#ctx0" brushRef="#br0">0 1 1440 0 0,'4'4'1436'0'0,"6"7"-331"0"0,1 4-69 0 0,2 7-24 0 0,1 4-226 0 0,-1 4 4 0 0,0 2-201 0 0,-1 1-99 0 0,-3-1-139 0 0,-1-3-80 0 0,-1 1-151 0 0,-1-3-193 0 0,-1-1-146 0 0,-2-3 50 0 0,-1-2-679 0 0,-1-6-466 0 0,0-4 198 0 0,-1-2-375 0 0,0 1 59 0 0,0-2 23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2.98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4720.84375"/>
      <inkml:brushProperty name="anchorY" value="-121058.29688"/>
      <inkml:brushProperty name="scaleFactor" value="0.5"/>
    </inkml:brush>
  </inkml:definitions>
  <inkml:trace contextRef="#ctx0" brushRef="#br0">58 28 1816 0 0,'-27'-28'8231'0'0,"17"35"-7472"0"0,1 5-203 0 0,0 10 78 0 0,6 19-150 0 0,4 12 42 0 0,5 10-98 0 0,4 9-23 0 0,2 5-83 0 0,2 3-56 0 0,-2 1-15 0 0,2 1-270 0 0,-2-1 41 0 0,0-1-179 0 0,-2-3-88 0 0,-1-3-171 0 0,-2-5-166 0 0,0-5 105 0 0,0-4-699 0 0,-3-10-228 0 0,0-6 155 0 0,-2-5-499 0 0,-1-5 218 0 0,0-3-87 0 0,-1-4 177 0 0,-1-4-155 0 0,1-5 633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3.57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5653.59375"/>
      <inkml:brushProperty name="anchorY" value="-123237.25"/>
      <inkml:brushProperty name="scaleFactor" value="0.5"/>
    </inkml:brush>
  </inkml:definitions>
  <inkml:trace contextRef="#ctx0" brushRef="#br0">0 431 1848 0 0,'0'0'0'0'0,"1"-6"1104"0"0,-1-7-177 0 0,1-7-71 0 0,0-2 0 0 0,0-3-89 0 0,0-2-55 0 0,3-8-27 0 0,2-3-18 0 0,2 1-56 0 0,0 3-127 0 0,-1 5-43 0 0,0 4-77 0 0,-1 4-12 0 0,-1 4-38 0 0,0 3 63 0 0,0 3-35 0 0,0 1-123 0 0,1 1 3 0 0,4 0-37 0 0,6 0 101 0 0,5 1-172 0 0,1 1 213 0 0,2 2-122 0 0,7 9-82 0 0,5 5 26 0 0,4 5 30 0 0,0 5-4 0 0,-1 6-109 0 0,-1 4 30 0 0,-1 3-11 0 0,-3 4 64 0 0,-2 3-145 0 0,-3 2-28 0 0,-4 1 30 0 0,-5 1 62 0 0,-3 0-160 0 0,-3 1 24 0 0,-4 0 44 0 0,-4-5-164 0 0,-2-2 58 0 0,-7 4-94 0 0,-5 2-38 0 0,-6-2-110 0 0,-5-1 141 0 0,-4-1-64 0 0,-4-4 2 0 0,-3-3 116 0 0,-2-4-63 0 0,-2-4 85 0 0,-1-3-73 0 0,-3-3-14 0 0,2-3 148 0 0,-1-4 18 0 0,-1-4-34 0 0,2-1 131 0 0,8-3-140 0 0,3-2 153 0 0,4 0-3 0 0,3-1 50 0 0,1-4-17 0 0,3-2 32 0 0,2 0 12 0 0,3 0 25 0 0,4 0-19 0 0,3 2 45 0 0,4 1 2 0 0,2 1 76 0 0,3 1-48 0 0,9 2 28 0 0,3 0-25 0 0,7 0 87 0 0,16 5-101 0 0,7 2 163 0 0,7 3-155 0 0,2 3-11 0 0,1 2-45 0 0,-1 1 107 0 0,-2 1-129 0 0,-1 1 51 0 0,-2 0-59 0 0,-1 0 24 0 0,-1 1-24 0 0,-2 0 62 0 0,-2 1-102 0 0,-1 2-28 0 0,-3 0-243 0 0,-2-1-162 0 0,-4-2-176 0 0,-5-1 87 0 0,-4-3-915 0 0,-6-1-406 0 0,-4-3 210 0 0,-3-1-107 0 0,-3-1 184 0 0,-2-3 11 0 0,-1-2-56 0 0,2 1-753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8.36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0368.83594"/>
      <inkml:brushProperty name="anchorY" value="-101043.71875"/>
      <inkml:brushProperty name="scaleFactor" value="0.5"/>
    </inkml:brush>
  </inkml:definitions>
  <inkml:trace contextRef="#ctx0" brushRef="#br0">172 1 1860 0 0,'0'0'0'0'0,"-6"0"936"0"0,-1 5-130 0 0,-11 6-20 0 0,-2 0-81 0 0,-1 0-37 0 0,1-2 8 0 0,3-2-92 0 0,2-2 24 0 0,4-1-59 0 0,2-1-14 0 0,1-1-116 0 0,2 0 53 0 0,0-1-121 0 0,2 1 110 0 0,1 1-17 0 0,3-1-4 0 0,2 2-9 0 0,3-1 54 0 0,7 2-44 0 0,9 0 25 0 0,10 1-36 0 0,9-1-13 0 0,3-1-44 0 0,3-1 131 0 0,4-2-135 0 0,4 0-68 0 0,3 0 103 0 0,16-6-240 0 0,3 0 101 0 0,2 0-33 0 0,-8 0-20 0 0,-5 2-333 0 0,-5 1-233 0 0,8 6-324 0 0,-2 5 138 0 0,-2 6-1462 0 0,-4 3 357 0 0,-7 6-35 0 0,-5 3-147 0 0,-8 2 249 0 0,-4 2 69 0 0,-5 1 13 0 0,-5 1 148 0 0,-8-6-772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4.10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7644.17188"/>
      <inkml:brushProperty name="anchorY" value="-124960.11719"/>
      <inkml:brushProperty name="scaleFactor" value="0.5"/>
    </inkml:brush>
  </inkml:definitions>
  <inkml:trace contextRef="#ctx0" brushRef="#br0">637 387 1292 0 0,'0'-2'948'0'0,"1"-5"-331"0"0,0-1 164 0 0,0-6-263 0 0,1-5 20 0 0,0 2 31 0 0,-1-2-66 0 0,0-3 20 0 0,0-1-7 0 0,-7-7-70 0 0,-6 0-36 0 0,-3 0 15 0 0,-2 1 8 0 0,-4 3-50 0 0,-1 1-49 0 0,-2 3 67 0 0,0 3-95 0 0,-3 3 70 0 0,-1 4-92 0 0,-2 3-2 0 0,2 4 17 0 0,0 2-66 0 0,-6 10-46 0 0,-1 7-37 0 0,0 6 0 0 0,1 8 74 0 0,1 6-98 0 0,3 5-65 0 0,3 3 78 0 0,3 4-69 0 0,3 2 0 0 0,1 2-27 0 0,3 1 28 0 0,2 2-5 0 0,3-2 1 0 0,2-3 67 0 0,3-1-94 0 0,2-5-12 0 0,2-10 12 0 0,1-6 0 0 0,1-4-62 0 0,1-5 60 0 0,1-5 4 0 0,3 2 92 0 0,2-4-84 0 0,1-3-7 0 0,1-2-16 0 0,4-7 13 0 0,4-8 27 0 0,4-8 58 0 0,0-6-10 0 0,2-5 106 0 0,1-3-129 0 0,1-2 112 0 0,-1 1-43 0 0,-1 2-86 0 0,-2 4 46 0 0,-2 5 55 0 0,-5 6-33 0 0,-1 7-50 0 0,3 9-91 0 0,1 8 222 0 0,1 9-166 0 0,1 6 55 0 0,2 6-237 0 0,1 4 41 0 0,1 2-194 0 0,1 0-95 0 0,1-2-189 0 0,1-1-83 0 0,2-2 75 0 0,-2-4-1129 0 0,2-3 457 0 0,-2-4-59 0 0,1-5-267 0 0,-2-3 207 0 0,-4-3-316 0 0,-3-4 321 0 0,-1-2-122 0 0,-4-1 362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25.24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8545.07813"/>
      <inkml:brushProperty name="anchorY" value="-126280.03125"/>
      <inkml:brushProperty name="scaleFactor" value="0.5"/>
    </inkml:brush>
  </inkml:definitions>
  <inkml:trace contextRef="#ctx0" brushRef="#br0">142 74 936 0 0,'0'0'3155'0'0,"-6"0"-2465"0"0,1 0-189 0 0,0 0 86 0 0,0 0-82 0 0,2 0-20 0 0,1 0-121 0 0,1-5 58 0 0,-10-6-110 0 0,-2 0 14 0 0,0 1-83 0 0,2 2 48 0 0,1 2-24 0 0,2 1 11 0 0,1 2 6 0 0,2 1-48 0 0,1 1 57 0 0,0 1-33 0 0,1-1 19 0 0,-1 0-88 0 0,1 1 90 0 0,0-1-67 0 0,1 0 145 0 0,-11-6 2393 0 0,14 9-2527 0 0,1 1-15 0 0,4 7 43 0 0,4 5-1 0 0,3 7-26 0 0,2 5-13 0 0,2 5-30 0 0,-1 4-18 0 0,-1 3-124 0 0,-2 4-172 0 0,-2 1-151 0 0,-4-4-245 0 0,-2-1-226 0 0,-2-2 120 0 0,-8 11-1435 0 0,-3 1 563 0 0,-3 2-378 0 0,-2 1 291 0 0,-1-3-19 0 0,-1-1 125 0 0,0-2 11 0 0,4-10-1001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42.29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7599.54688"/>
      <inkml:brushProperty name="anchorY" value="-126128.11719"/>
      <inkml:brushProperty name="scaleFactor" value="0.5"/>
    </inkml:brush>
  </inkml:definitions>
  <inkml:trace contextRef="#ctx0" brushRef="#br0">261 58 1416 0 0,'0'0'0'0'0,"0"4"548"0"0,0 1-51 0 0,0 0 56 0 0,-6-1-182 0 0,1-2-50 0 0,-1 0 113 0 0,-7 8-158 0 0,-1 0 132 0 0,-1 1-77 0 0,2-2-10 0 0,1-1-20 0 0,2-2-91 0 0,1-2 122 0 0,1 0-112 0 0,0-1 15 0 0,1-1-37 0 0,1 0 39 0 0,-1 1-60 0 0,1-1 64 0 0,0 0-29 0 0,-1 0-93 0 0,2 1 84 0 0,-1-1-92 0 0,1 1 58 0 0,-1-1-13 0 0,1 0 22 0 0,-1 1-51 0 0,1-1 16 0 0,0 1-7 0 0,0-2 0 0 0,0 1 5 0 0,0-1 3 0 0,1 1-15 0 0,0 0-18 0 0,1-1 74 0 0,-1 1-84 0 0,1-1-42 0 0,-1-1 2 0 0,2 1 90 0 0,0 0-71 0 0,1 0 3 0 0,0-1 27 0 0,1-2-64 0 0,1-1-20 0 0,-1-2 35 0 0,2 0-32 0 0,1-3 57 0 0,1 0-59 0 0,0-1-9 0 0,4-2 67 0 0,3-3-87 0 0,3-3 27 0 0,3 0-4 0 0,2 0-39 0 0,1 0 39 0 0,3 1-69 0 0,0 3 48 0 0,1 2 26 0 0,-2 2-31 0 0,-1 4-11 0 0,-5 2-30 0 0,-5 1 119 0 0,0 2-107 0 0,2 4 59 0 0,2 6-2 0 0,0 5 13 0 0,0 6-16 0 0,-1 4-3 0 0,-3 3 23 0 0,-3-1-21 0 0,-3 1 40 0 0,-3 1-59 0 0,-7 11-14 0 0,-3 1 40 0 0,-4 3 13 0 0,-3 0-40 0 0,-2-1 0 0 0,-3-2 55 0 0,-1-4-97 0 0,-1-3 67 0 0,0-3-26 0 0,0-2 30 0 0,1-3-2 0 0,0-4-41 0 0,1-4-6 0 0,4-3-14 0 0,1-3 38 0 0,2-3-21 0 0,2-3 30 0 0,1-2 7 0 0,2-2-29 0 0,2-1 5 0 0,1 0 12 0 0,2-2-14 0 0,2 1 9 0 0,0-4 2 0 0,1-2-20 0 0,5-3 16 0 0,5-4 18 0 0,5-3-33 0 0,5-2 48 0 0,4-2 19 0 0,2 1-33 0 0,4 1 41 0 0,2 1-35 0 0,2 3 19 0 0,1 1-70 0 0,0 4 66 0 0,0 1-23 0 0,-3 3 54 0 0,-6 2-70 0 0,-2 2-5 0 0,5 6 37 0 0,0 3 47 0 0,2 5-41 0 0,-1 2 22 0 0,-3 3 22 0 0,-4 2 54 0 0,-3 4-103 0 0,-5 1 30 0 0,-4-1 31 0 0,-4-3 20 0 0,-4-1-93 0 0,-6 9 50 0 0,-5 2-5 0 0,-6 4-29 0 0,-3 0-23 0 0,-4 1 57 0 0,-3-1-37 0 0,-2 0 67 0 0,-2-3-130 0 0,-2-3 87 0 0,0-1-16 0 0,-2-3-11 0 0,-1-3 20 0 0,0-4-48 0 0,-2-3-18 0 0,2-4 63 0 0,2-3-54 0 0,6-3-15 0 0,4-3 51 0 0,0-1-111 0 0,-3-6 61 0 0,1-1 3 0 0,1-3 57 0 0,1 0-14 0 0,4 1-107 0 0,2 0 84 0 0,3 1-22 0 0,2 1-24 0 0,1 2-22 0 0,2-1-52 0 0,0 2-21 0 0,0-1-91 0 0,2 1-86 0 0,-2 0-109 0 0,2 0 63 0 0,0 1-534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43.31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6461.89063"/>
      <inkml:brushProperty name="anchorY" value="-126253.85938"/>
      <inkml:brushProperty name="scaleFactor" value="0.5"/>
    </inkml:brush>
  </inkml:definitions>
  <inkml:trace contextRef="#ctx0" brushRef="#br0">1731 257 916 0 0,'1'-2'904'0'0,"0"-1"-149"0"0,0-3-14 0 0,-1-2-126 0 0,0-1-34 0 0,-2-2-38 0 0,-2-2-35 0 0,-4-3-13 0 0,-3-2-80 0 0,-4-1-40 0 0,-5 0-97 0 0,-4 0 86 0 0,-4 1-57 0 0,-4 1-25 0 0,-5 2-20 0 0,-4 1-12 0 0,-4 2-61 0 0,-5 2 48 0 0,-4 1-12 0 0,-4 3-54 0 0,-1 0 31 0 0,4 3-45 0 0,3 1-2 0 0,0 1-15 0 0,-12 7 30 0 0,0 3-24 0 0,-2 4-71 0 0,4 3 6 0 0,2 3 2 0 0,3 2 5 0 0,3 4-20 0 0,2 1 16 0 0,1 4-24 0 0,3 3 7 0 0,1 2 16 0 0,1 3-20 0 0,2 1-26 0 0,2 4 45 0 0,1 1-34 0 0,2 3 48 0 0,2 2-32 0 0,2 3 6 0 0,2 2 60 0 0,3 2-98 0 0,3 1 36 0 0,4 0 57 0 0,3 0-19 0 0,4 0 10 0 0,4 0-28 0 0,3 2-34 0 0,4-5 36 0 0,3-3 9 0 0,6 8 68 0 0,6 0-87 0 0,6 2 77 0 0,4-1-75 0 0,6-1-16 0 0,4-2-62 0 0,3-3 74 0 0,5-2-97 0 0,2-4 151 0 0,3-2-158 0 0,2-4 125 0 0,2-3-112 0 0,2-3 153 0 0,2-5-144 0 0,1-2 14 0 0,2-4 55 0 0,2-3 20 0 0,2-3-77 0 0,0-3 101 0 0,2-2-74 0 0,0-3 5 0 0,4-3-39 0 0,-7-2 106 0 0,-1-2-112 0 0,-3-2 46 0 0,1-2-71 0 0,13-5 9 0 0,1-3 4 0 0,1-3 93 0 0,-4-3-119 0 0,-3-2 143 0 0,-4-3-159 0 0,-3-1 80 0 0,-2-2 21 0 0,-3-1 47 0 0,-3-3-125 0 0,-1-1 54 0 0,-2-2 22 0 0,-3-1-52 0 0,-1-2 28 0 0,-3-2 37 0 0,-1-2 54 0 0,-4-2 29 0 0,-2-2-90 0 0,-3-1 12 0 0,-2-2 142 0 0,-3-2-88 0 0,-2-4-45 0 0,-4-2-2 0 0,-3-3 40 0 0,-3-1 50 0 0,-4 5-106 0 0,-3 2-34 0 0,-6-8 7 0 0,-5-1 18 0 0,-4 1 62 0 0,-5 1-137 0 0,-3 4 63 0 0,-4 3-139 0 0,-4 6-147 0 0,-3 2-80 0 0,-4 6-190 0 0,-3 4-146 0 0,-3 4 99 0 0,-2 7 27 0 0,2 6-1682 0 0,0 4 652 0 0,-12 11 51 0 0,-4 6-3 0 0,-6 6 139 0 0,-5 5 35 0 0,-7 4 14 0 0,13-3-70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36:52.7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472.99731"/>
      <inkml:brushProperty name="anchorY" value="-2394.16919"/>
      <inkml:brushProperty name="scaleFactor" value="0.5"/>
    </inkml:brush>
  </inkml:definitions>
  <inkml:trace contextRef="#ctx0" brushRef="#br0">271 108 1108 0 0,'0'0'3204'0'0,"-3"6"-3019"0"0,0 0-22 0 0,1 0-13 0 0,1 0-18 0 0,1-1-2 0 0,0-1-20 0 0,2 0-14 0 0,0-2 2 0 0,1-1-6 0 0,-1-1-46 0 0,1 0 101 0 0,-1-1 53 0 0,0-1-87 0 0,1-1 24 0 0,-1 0 16 0 0,1-1 1 0 0,0 0 15 0 0,-1 0-55 0 0,0-1 116 0 0,-1 1-116 0 0,-1-1-46 0 0,0 0 72 0 0,0-1-28 0 0,0 0 3 0 0,-1-1 53 0 0,-1 0-113 0 0,1 0 91 0 0,0 3-21 0 0,0-2 94 0 0,-2-2-140 0 0,-1-1 36 0 0,-2 0 1 0 0,1 1 96 0 0,-1 1-157 0 0,0 0 112 0 0,0 1-82 0 0,-1 1 17 0 0,-1 1-14 0 0,0 3-153 0 0,-4 3 150 0 0,-4 5-47 0 0,-3 4 69 0 0,-2 6-62 0 0,-2 6-1 0 0,1 6 4 0 0,1 5-28 0 0,2 4-30 0 0,3 4 119 0 0,2 3-154 0 0,3 3 83 0 0,2 3 24 0 0,1 3-32 0 0,2 0-85 0 0,1 2 53 0 0,2-6 25 0 0,1-2-19 0 0,1-3-10 0 0,1 0-14 0 0,4 10 59 0 0,1-1-52 0 0,3-2 18 0 0,1-5-24 0 0,4-8-83 0 0,0-9 172 0 0,2-9-13 0 0,-3-7-122 0 0,2-7 95 0 0,9-10 9 0 0,4-8 14 0 0,3-6-9 0 0,3-7-79 0 0,1-3 102 0 0,-1-5-99 0 0,2-4 24 0 0,-1-2-7 0 0,-1-3 36 0 0,-2 0-43 0 0,-1-2 10 0 0,-2 1 6 0 0,-3-1 6 0 0,-1 2 78 0 0,-3 2-44 0 0,-1 1 36 0 0,-3 4 61 0 0,-2 3-73 0 0,-2 4-44 0 0,-3 6 21 0 0,-2 6 35 0 0,-2 4-27 0 0,-3 5 34 0 0,-2 4-64 0 0,3 5 75 0 0,-1 5-10 0 0,0 7-75 0 0,1 7 29 0 0,-1 6 10 0 0,1 4-38 0 0,1 3 92 0 0,1 1-116 0 0,2 1 9 0 0,1 0 116 0 0,1-2-89 0 0,1-1-11 0 0,1-1 5 0 0,1-3-39 0 0,2-3-4 0 0,2-4 4 0 0,1-5-4 0 0,-1-5-74 0 0,-2-4 87 0 0,0-4-62 0 0,5-9 103 0 0,3-5-38 0 0,1-7-14 0 0,0-6 110 0 0,-1-6-179 0 0,0-5 94 0 0,-3-3 16 0 0,-2-3-4 0 0,-3-3-37 0 0,0-1 78 0 0,-3-2-61 0 0,-2 2 28 0 0,-3 4 86 0 0,-3 4-81 0 0,-1 3 113 0 0,-7-4-69 0 0,-4 0-62 0 0,-4 3 61 0 0,-2 2-29 0 0,-2 4 97 0 0,-4 5-46 0 0,0 5-37 0 0,-1 5 22 0 0,5 4-47 0 0,-2 4-50 0 0,-6 6 69 0 0,-3 5-39 0 0,-2 6 45 0 0,0 5 2 0 0,1 7-69 0 0,2 4 83 0 0,3 4-149 0 0,2 4 48 0 0,5 2 70 0 0,3 2-58 0 0,4-4-61 0 0,4-1 38 0 0,2-2-4 0 0,8 5-104 0 0,5 1 37 0 0,4-2-68 0 0,4-3 76 0 0,1-4-179 0 0,3-4 81 0 0,1-5 45 0 0,2-6-9 0 0,0-4-70 0 0,-4-5 112 0 0,0-4 108 0 0,6-5-94 0 0,0-5-69 0 0,2-5 191 0 0,0-4-46 0 0,-1-5-88 0 0,-1-5 57 0 0,-1-4 52 0 0,-2-3 1 0 0,-2-2 43 0 0,-2-3-139 0 0,-2-1 197 0 0,-1-1-54 0 0,-2 0 10 0 0,-2 2 56 0 0,-2 1-119 0 0,-1 3 251 0 0,-2 3-98 0 0,-1 4 36 0 0,-3 5-96 0 0,0 5 73 0 0,-2 4-111 0 0,0 4 36 0 0,-1 4-14 0 0,0 2 20 0 0,0 2 13 0 0,1 5 11 0 0,2 6-160 0 0,1 6 179 0 0,2 5-159 0 0,1 5 154 0 0,1 3-119 0 0,0 3 93 0 0,0 1-74 0 0,-1 1 3 0 0,1 0 78 0 0,-1 0-146 0 0,0-3 31 0 0,0-1 104 0 0,0-4-129 0 0,1-4 66 0 0,1-5 18 0 0,0-4-86 0 0,0-3 116 0 0,-2-5-121 0 0,1-2 65 0 0,7-5 36 0 0,2-6-166 0 0,4-4 159 0 0,1-5-80 0 0,1-4 51 0 0,-1-4 30 0 0,-1-3-55 0 0,-2-1 25 0 0,-1 0-74 0 0,-2 2 56 0 0,-4 3 32 0 0,-1 4 0 0 0,-3 5-32 0 0,0 5 67 0 0,-3 4-7 0 0,1 8 18 0 0,1 7-16 0 0,-1 6-92 0 0,1 5 82 0 0,0 4-95 0 0,0 4 119 0 0,0 1-91 0 0,0 1 57 0 0,-1 1-100 0 0,0 0 5 0 0,0-1-71 0 0,1-2-125 0 0,1-2-16 0 0,1-2 27 0 0,1-4-591 0 0,0-3-256 0 0,-1-2 138 0 0,0-2-10 0 0,-2-3 99 0 0,0-1-612 0 0,-1-1 142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36:53.17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876.30908"/>
      <inkml:brushProperty name="anchorY" value="-3902.9541"/>
      <inkml:brushProperty name="scaleFactor" value="0.5"/>
    </inkml:brush>
  </inkml:definitions>
  <inkml:trace contextRef="#ctx0" brushRef="#br0">1 0 1388 0 0,'0'0'0'0'0,"2"5"676"0"0,5 8 0 0 0,2 8 19 0 0,3 7-230 0 0,2 6 109 0 0,1 4-142 0 0,0 3 6 0 0,0 2-43 0 0,1 1 7 0 0,-1-1-179 0 0,0-1 157 0 0,1-2-97 0 0,-1-3-53 0 0,1-3-10 0 0,-1-3 66 0 0,-1-5-202 0 0,0-3 150 0 0,-3-5 57 0 0,-2-3-158 0 0,-2-3 97 0 0,-1-4 112 0 0,-2-2-109 0 0,-2-3 61 0 0,0-1-40 0 0,1-2-10 0 0,4-6 12 0 0,3-6-47 0 0,2-5 41 0 0,0-5-61 0 0,1-4 51 0 0,-1-2-3 0 0,-1-3-106 0 0,-2-2 4 0 0,-1-2 44 0 0,-1-1-195 0 0,-1 2-22 0 0,-2 1-92 0 0,0 3-106 0 0,0 3-278 0 0,0 2 74 0 0,0 5 11 0 0,1 3-496 0 0,0 4-573 0 0,0 2 249 0 0,1 3-299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36:54.07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153.50928"/>
      <inkml:brushProperty name="anchorY" value="-4880.43652"/>
      <inkml:brushProperty name="scaleFactor" value="0.5"/>
    </inkml:brush>
  </inkml:definitions>
  <inkml:trace contextRef="#ctx0" brushRef="#br0">125 383 1240 0 0,'3'-2'1820'0'0,"0"0"-1371"0"0,1 0-9 0 0,0-2-117 0 0,1-2 91 0 0,2-3-218 0 0,2-3 132 0 0,1-4 43 0 0,1-4-151 0 0,-1-2 61 0 0,0-1 24 0 0,-2-2-44 0 0,-1-2-17 0 0,-1-1 5 0 0,-3 2 74 0 0,0 2-78 0 0,-2 1-11 0 0,0 1 36 0 0,-5 0-14 0 0,-1 3-57 0 0,-2 2 83 0 0,-2 3-111 0 0,0 4-65 0 0,0 4 58 0 0,-3 5-77 0 0,-3 4 43 0 0,-3 6 76 0 0,0 6-74 0 0,-1 5-90 0 0,-1 6 181 0 0,2 5-108 0 0,1 3 17 0 0,2 2 18 0 0,3 2-60 0 0,2 0 64 0 0,4 0-100 0 0,2-4 76 0 0,2-3-128 0 0,4 5 130 0 0,5-1-64 0 0,2 0 0 0 0,5-4-16 0 0,1-2-48 0 0,5-4 48 0 0,2-3-45 0 0,2-5-66 0 0,1-3 60 0 0,1-5-210 0 0,2-3-47 0 0,-3-2-30 0 0,-1-3-33 0 0,4-7-62 0 0,1-3 56 0 0,0-7-278 0 0,0-2 182 0 0,-1-5-103 0 0,-2-1 2 0 0,-3-4 263 0 0,-2-2-88 0 0,-2-1 17 0 0,-2-2 122 0 0,-1-1-50 0 0,-3 0 192 0 0,-1 0 10 0 0,-1 1 3 0 0,-2 2 192 0 0,0 4-49 0 0,-2 3 82 0 0,-1 4-30 0 0,0 4 86 0 0,-1 5-60 0 0,0 3 143 0 0,-1 3-134 0 0,-1 2 91 0 0,1 2-68 0 0,5 6 41 0 0,4 5-22 0 0,4 6-35 0 0,1 4 80 0 0,2 2-120 0 0,0 3-42 0 0,0 1 94 0 0,0 2-106 0 0,0 1 9 0 0,-1 2-9 0 0,0-1 60 0 0,-1-1-84 0 0,-1-1-24 0 0,-2-1 5 0 0,-2-3 40 0 0,-3-2-61 0 0,-1-4 58 0 0,-2-4 11 0 0,-2-1 118 0 0,-1-4-72 0 0,-1-1 6 0 0,-2-2 61 0 0,0-1-114 0 0,-1-2 44 0 0,0-1-10 0 0,-1-2-34 0 0,-2 0 95 0 0,0-3-71 0 0,-3-3 33 0 0,-4-3-59 0 0,-2-4 10 0 0,-2-5 79 0 0,-2-3-58 0 0,0-2 31 0 0,-1-1-30 0 0,-1 1 82 0 0,0 1-85 0 0,2-1 65 0 0,2 1-48 0 0,5 2 52 0 0,2 0-137 0 0,4 5 110 0 0,1 2-93 0 0,6-4-11 0 0,4-3 72 0 0,5-1-67 0 0,2-1-24 0 0,5 1-26 0 0,2 2-12 0 0,4 1 24 0 0,1 2-220 0 0,2 3 27 0 0,1 2-220 0 0,2 3-243 0 0,-1 3 126 0 0,-2 1-1182 0 0,0 3 143 0 0,1 0 20 0 0,7 5-152 0 0,0 2 281 0 0,-2 1-52 0 0,-4-1 31 0 0,-7-1 67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36:55.16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098.07178"/>
      <inkml:brushProperty name="anchorY" value="-5469.42383"/>
      <inkml:brushProperty name="scaleFactor" value="0.5"/>
    </inkml:brush>
  </inkml:definitions>
  <inkml:trace contextRef="#ctx0" brushRef="#br0">407 74 1008 0 0,'4'-1'2990'0'0,"-4"-1"-2586"0"0,1-2 65 0 0,-1 1-112 0 0,0-2 116 0 0,-1 0-65 0 0,0-1-41 0 0,-1-1-47 0 0,-1 1 4 0 0,-2-1 7 0 0,-1 1 4 0 0,-4 0-70 0 0,-4 1-17 0 0,-1 0-26 0 0,-2 2-22 0 0,0 1-57 0 0,-6 5 89 0 0,-1 5-143 0 0,-3 3-46 0 0,1 5 85 0 0,-1 3 21 0 0,2 4-61 0 0,1 3-32 0 0,2 3 3 0 0,3 1 31 0 0,3 2-34 0 0,2 0-3 0 0,3 1-46 0 0,4-2 45 0 0,2-3 62 0 0,2-4-68 0 0,6 1-45 0 0,4-3 36 0 0,5-2-25 0 0,3-3-14 0 0,1-4 19 0 0,-2-4-12 0 0,1-3-57 0 0,1-3 78 0 0,1-3 38 0 0,8-5-112 0 0,4-4 2 0 0,1-2 98 0 0,2-4-77 0 0,0-1 74 0 0,-2-1-62 0 0,-3 0 33 0 0,-2-2-38 0 0,-4 1 33 0 0,-1 0 88 0 0,-2 0-128 0 0,-2 1-35 0 0,-3 1 138 0 0,-2 2-100 0 0,-2 2 28 0 0,-2 1 88 0 0,-1 2-102 0 0,-1 2 12 0 0,-2 3 18 0 0,1 1-28 0 0,-1 1 60 0 0,-2 1-73 0 0,5 8 79 0 0,0 6-122 0 0,3 6 64 0 0,2 7-22 0 0,0 7 41 0 0,1 4-10 0 0,1 4-46 0 0,0 3 23 0 0,1 2-9 0 0,0 3 80 0 0,0 1-87 0 0,0 2 6 0 0,1 0 76 0 0,-1 0-81 0 0,0 0 8 0 0,-1-1 7 0 0,-2-2 4 0 0,0-1 64 0 0,-3-1-50 0 0,-3-1-18 0 0,-1-6 28 0 0,-2-4 22 0 0,-7 2-40 0 0,-2-3-8 0 0,-4-2 80 0 0,-4-2-151 0 0,-4-5 108 0 0,-3-2-55 0 0,-2-5 94 0 0,-3-4-48 0 0,-2-4-16 0 0,-2-2 12 0 0,1-3 7 0 0,0-3-45 0 0,0-1 65 0 0,-10-7 27 0 0,-2-2-40 0 0,-3-4 12 0 0,0-1 11 0 0,0-3 14 0 0,2-2-27 0 0,3 0 70 0 0,4-2-12 0 0,3 0-2 0 0,5 0-62 0 0,4-1 78 0 0,3 1 24 0 0,5-1-89 0 0,5 1 101 0 0,3 2-111 0 0,4 3 4 0 0,2 2 6 0 0,1 1-20 0 0,6-4 70 0 0,5 0-137 0 0,4-3 122 0 0,4 1-132 0 0,3-1 51 0 0,3 1-59 0 0,1 1-131 0 0,1 1-34 0 0,3 0-141 0 0,1 3 63 0 0,1 1-567 0 0,-1 2-583 0 0,3 2-1 0 0,1 1 46 0 0,0 1 64 0 0,1 1 44 0 0,0 1-206 0 0,-7 0 114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36:56.00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000.15527"/>
      <inkml:brushProperty name="anchorY" value="-7106.88574"/>
      <inkml:brushProperty name="scaleFactor" value="0.5"/>
    </inkml:brush>
  </inkml:definitions>
  <inkml:trace contextRef="#ctx0" brushRef="#br0">234 517 1164 0 0,'1'-1'616'0'0,"2"0"-37"0"0,1-2 15 0 0,4-2-203 0 0,4-3 109 0 0,2-1-244 0 0,2-4 130 0 0,0-2-183 0 0,0-4 165 0 0,-2 0-118 0 0,0-3 78 0 0,-2 0 15 0 0,-3 1-37 0 0,-2 1-9 0 0,-2 4-91 0 0,-2-1 38 0 0,-2-1 19 0 0,-1-3-92 0 0,0-2 94 0 0,-6-9-49 0 0,-1-1 5 0 0,-4-1 71 0 0,-1 2-102 0 0,-2 3 85 0 0,-2 4 21 0 0,-2 4-119 0 0,0 5 76 0 0,-1 3-161 0 0,1 5 127 0 0,-4 7-90 0 0,-1 6-7 0 0,-1 5 8 0 0,-1 6 40 0 0,0 5-97 0 0,1 4 40 0 0,1 5-33 0 0,2 4-12 0 0,2 2-30 0 0,4 2 7 0 0,3 3 56 0 0,3 1-60 0 0,4-4 58 0 0,2-3-100 0 0,7 6 43 0 0,4-1-39 0 0,5-3 59 0 0,3-3 6 0 0,4-5-64 0 0,3-5 12 0 0,3-6-40 0 0,2-6 18 0 0,0-3-35 0 0,-1-5 93 0 0,7-5-131 0 0,2-5 19 0 0,1-2 0 0 0,1-4 42 0 0,-2-2-18 0 0,-1-4 28 0 0,-2-1 7 0 0,-3-2-29 0 0,-1-3-27 0 0,-4-3 76 0 0,-3-1-39 0 0,-2-3 84 0 0,-4 0-125 0 0,-1-2 138 0 0,-4-1-155 0 0,-2 0 121 0 0,-1 1 4 0 0,-2 4 64 0 0,-2 3-68 0 0,-2 4 39 0 0,-1 2-3 0 0,-1 3-42 0 0,0 2-43 0 0,0 4 47 0 0,-1 2-23 0 0,1 2 100 0 0,3 0-36 0 0,2 3 1 0 0,1 2-39 0 0,1 5 66 0 0,2 5-101 0 0,1 4 109 0 0,1 4-94 0 0,-1 5 43 0 0,0 2 1 0 0,0 3-128 0 0,-1 2 103 0 0,-1 1-31 0 0,0 0-12 0 0,-1-1 7 0 0,-1-1 34 0 0,-1-1 13 0 0,0-3-85 0 0,-1-3 78 0 0,0-2-59 0 0,0-4-90 0 0,0-2 58 0 0,0-3 31 0 0,0-2-44 0 0,-1-3-10 0 0,0-2 40 0 0,-2-1-56 0 0,7-7 59 0 0,3-5 43 0 0,4-8 2 0 0,1-6-37 0 0,1-2 75 0 0,0-4-108 0 0,1-2 112 0 0,0 0 41 0 0,-1-1-34 0 0,1 1 45 0 0,-2 2 36 0 0,1 2-1 0 0,-1 3-32 0 0,0 3-12 0 0,-1 5-27 0 0,0 4 43 0 0,-2 5 45 0 0,-2 3-49 0 0,-3 3 103 0 0,0 3-108 0 0,5 4 20 0 0,3 7-11 0 0,3 4 8 0 0,1 3-60 0 0,1 3 18 0 0,-2 1 39 0 0,1 0-23 0 0,-2 1-103 0 0,-1 0-6 0 0,-1 0-76 0 0,-2-1-97 0 0,-1 0-132 0 0,-2 0-93 0 0,-1-1-137 0 0,-1-2 95 0 0,-2-2-592 0 0,-2-2-331 0 0,-1-2-283 0 0,-1-2 159 0 0,-1-1-3 0 0,0-2 98 0 0,-1-1 160 0 0,0 0-9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36:57.51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963.74121"/>
      <inkml:brushProperty name="anchorY" value="-7867.98047"/>
      <inkml:brushProperty name="scaleFactor" value="0.5"/>
    </inkml:brush>
  </inkml:definitions>
  <inkml:trace contextRef="#ctx0" brushRef="#br0">162 385 1100 0 0,'8'-2'1875'0'0,"-6"1"-1326"0"0,1 0-111 0 0,0-1 47 0 0,0-1-98 0 0,0-1 0 0 0,1-1-106 0 0,-1-1 119 0 0,0-1-79 0 0,0 0 1 0 0,-1-1-82 0 0,1 0 20 0 0,-1-1-8 0 0,0 2 9 0 0,-1 1 40 0 0,-1-1-35 0 0,0-1-5 0 0,0 2 34 0 0,0-3-105 0 0,-3-4 37 0 0,-3-2-86 0 0,-1 0 86 0 0,-2 2-84 0 0,-1 2 39 0 0,-1 3-68 0 0,1 6-15 0 0,-3 5-73 0 0,0 6 124 0 0,-3 5-92 0 0,1 7 99 0 0,-1 4-92 0 0,-1 5 65 0 0,3 4-84 0 0,0 1 9 0 0,2 1 60 0 0,3-4-25 0 0,3-1-22 0 0,3-2 18 0 0,1 0-54 0 0,5 4-41 0 0,2-1 18 0 0,5 0 97 0 0,0-5-57 0 0,3-2-42 0 0,1-4 51 0 0,0-5-28 0 0,-1-3 12 0 0,1-3-3 0 0,-1-2 10 0 0,-1-3-16 0 0,1-2 47 0 0,3-1-84 0 0,0-2-49 0 0,0 0 3 0 0,2 0 24 0 0,6-5-132 0 0,2-4 39 0 0,2-2-78 0 0,1-4-169 0 0,-1-1 87 0 0,-1-3-142 0 0,-2-1 73 0 0,-1-2-170 0 0,-2 0 47 0 0,-1-1-129 0 0,7-20-1326 0 0,-2-1 2033 0 0,-2-1-636 0 0,-5 3 420 0 0,-3 6-251 0 0,-3 5 262 0 0,-2 4 0 0 0,-3 5-49 0 0,-1 3 255 0 0,-2 3-161 0 0,0 3 57 0 0,-1 2 278 0 0,-1 3 14 0 0,-1 1-74 0 0,0 2 118 0 0,1 1-124 0 0,2-1 919 0 0,-2 9-784 0 0,0 2-24 0 0,2 5-52 0 0,1 5-10 0 0,0 4-71 0 0,1 4 11 0 0,1 2-111 0 0,0 0 132 0 0,-1-1-134 0 0,1 0 106 0 0,1-1-87 0 0,1 0 30 0 0,1-2-117 0 0,1-2 68 0 0,2-3-67 0 0,0-3 50 0 0,1-3 12 0 0,2-3 2 0 0,0-4-96 0 0,-1-1 108 0 0,7-6-157 0 0,3-3 134 0 0,1-3-94 0 0,3-3 41 0 0,0-4-109 0 0,-1-1 137 0 0,-1-4-95 0 0,0-1 66 0 0,-3-3-54 0 0,-1-1 90 0 0,-3 0-46 0 0,-2 0 26 0 0,-3 0 121 0 0,-3 1-152 0 0,-2 1 113 0 0,-3 1-44 0 0,-3 1 90 0 0,-1 2-32 0 0,-2 1-29 0 0,-1 2 86 0 0,-1 4-51 0 0,0 1 12 0 0,0 2-52 0 0,-1 0-52 0 0,-3-5 100 0 0,0-1-68 0 0,-3 0 28 0 0,1-1-35 0 0,0 3 42 0 0,0 2 9 0 0,2 2-99 0 0,0 3 138 0 0,1 1-100 0 0,1 3-1 0 0,0 3-18 0 0,2 2-88 0 0,1 3 97 0 0,1 5 13 0 0,3 6-87 0 0,1 6-11 0 0,2 7 56 0 0,1 4 72 0 0,2 4-71 0 0,1 3 47 0 0,1 1-125 0 0,1 0 73 0 0,0 1-154 0 0,-1 1 47 0 0,-1 0-39 0 0,1 0 2 0 0,0 1 13 0 0,-2 0-89 0 0,-2 3 59 0 0,0 3-3 0 0,-3 4 102 0 0,0 3-88 0 0,-1 1 84 0 0,-2-5-51 0 0,-1-3 66 0 0,-1-3 15 0 0,0-1-106 0 0,-5 10 40 0 0,-2 1-3 0 0,-2-2 53 0 0,-2-1 9 0 0,-2-4-17 0 0,-2-3-14 0 0,-1-3 36 0 0,-1-3 24 0 0,-2-4 4 0 0,-1-4-109 0 0,0-5 98 0 0,-1-3 83 0 0,0-6-48 0 0,1-4-66 0 0,2-5 79 0 0,4-3-10 0 0,0-4-91 0 0,0-1 197 0 0,-2-2-159 0 0,-9-6 61 0 0,-3-1-30 0 0,-3-2 84 0 0,-4-1-89 0 0,-2-1 169 0 0,0 1-203 0 0,-1 0 143 0 0,0 0-7 0 0,0 0-32 0 0,1 1 108 0 0,-1 0-87 0 0,1 0 52 0 0,0 0-19 0 0,0 1-70 0 0,2-1 73 0 0,2 1-22 0 0,3 0-82 0 0,3 0 35 0 0,3 0-34 0 0,5 0 11 0 0,3-1 38 0 0,3 1-11 0 0,4-1-36 0 0,3 1 40 0 0,3-1 5 0 0,7-7-30 0 0,6-4-21 0 0,6-4-24 0 0,5-3 23 0 0,5-1-24 0 0,3 1-58 0 0,4 1 44 0 0,3 1-152 0 0,2 3-84 0 0,2 2-160 0 0,3 4-145 0 0,0 3 86 0 0,-1 3-995 0 0,-1 3 402 0 0,-6 4-735 0 0,-4 1 305 0 0,-2 1 4 0 0,3 6 49 0 0,0 1 21 0 0,-5 0-284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3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403 129 1820 0 0,'1'-1'294'0'0,"0"-1"1"0"0,0 1-1 0 0,0 0 0 0 0,0-1 0 0 0,0 0 1 0 0,0 1-1 0 0,-1-1 0 0 0,1 1 0 0 0,0-1 1 0 0,-1 0-1 0 0,0 0 0 0 0,1 1 0 0 0,-1-1 1 0 0,0 0-1 0 0,0 0 0 0 0,0-2 0 0 0,4-18 1577 0 0,-3 20-1747 0 0,-1 0 1 0 0,0 1 0 0 0,0-1-1 0 0,0 0 1 0 0,0 1-1 0 0,0-1 1 0 0,0 0-1 0 0,0 1 1 0 0,-1-1 0 0 0,1 0-1 0 0,0 1 1 0 0,-1-1-1 0 0,0 0 1 0 0,1 1-1 0 0,-1-1 1 0 0,0 1 0 0 0,0-1-1 0 0,0 1 1 0 0,0 0-1 0 0,0-1 1 0 0,-2-1 0 0 0,0-2 85 0 0,-1 1 0 0 0,0 1 1 0 0,0-1-1 0 0,0 1 0 0 0,0-1 1 0 0,-5-2-1 0 0,6 4-130 0 0,-1 1 0 0 0,0-1 0 0 0,1 1 0 0 0,-1 0 0 0 0,0 0 0 0 0,0 0 0 0 0,1 1 0 0 0,-1-1 0 0 0,0 1 0 0 0,0 0 0 0 0,0 0-1 0 0,0 0 1 0 0,0 1 0 0 0,0-1 0 0 0,-4 2 0 0 0,-3 1-18 0 0,0 1-1 0 0,0 0 1 0 0,-12 7-1 0 0,22-11-52 0 0,-13 8 96 0 0,-1 0-1 0 0,2 1 1 0 0,-1 0 0 0 0,1 1 0 0 0,1 1-1 0 0,0 0 1 0 0,0 1 0 0 0,1 0 0 0 0,0 1-1 0 0,2 0 1 0 0,-1 0 0 0 0,1 1 0 0 0,1 0-1 0 0,1 1 1 0 0,0 0 0 0 0,1 0 0 0 0,-6 20-1 0 0,-2 9 120 0 0,2 1-1 0 0,2 0 0 0 0,-7 82 0 0 0,16-110-197 0 0,-1 2 30 0 0,2 0 0 0 0,0 0 0 0 0,1 1 0 0 0,4 18 0 0 0,1-7 1 0 0,3-1 0 0 0,17 46 1 0 0,-18-56-43 0 0,1-1-1 0 0,1-1 1 0 0,0 1 0 0 0,2-2 0 0 0,17 23-1 0 0,-7-14-38 0 0,-9-9 78 0 0,23 20-1 0 0,-32-33-74 0 0,1 0 0 0 0,-1-1-1 0 0,1 0 1 0 0,0 0 0 0 0,-1 0 0 0 0,1 0 0 0 0,0-1 0 0 0,1 0 0 0 0,-1 0-1 0 0,7 2 1 0 0,-10-4 19 0 0,-2 0 0 0 0,0 1 1 0 0,0-1-1 0 0,1 0 1 0 0,-1 0 0 0 0,0 0-1 0 0,0 0 1 0 0,1 0 0 0 0,-1 0-1 0 0,0 0 1 0 0,1 0 0 0 0,-1 0-1 0 0,0 0 1 0 0,1 0 0 0 0,-1 0-1 0 0,0 0 1 0 0,0 0 0 0 0,1 0-1 0 0,-1-1 1 0 0,0 1 0 0 0,0 0-1 0 0,1 0 1 0 0,-1 0 0 0 0,0 0-1 0 0,0 0 1 0 0,1-1-1 0 0,-1 1 1 0 0,0 0 0 0 0,0 0-1 0 0,1 0 1 0 0,-1-1 0 0 0,0 1-1 0 0,0 0 1 0 0,0 0 0 0 0,0-1-1 0 0,0 1 1 0 0,1-1 0 0 0,-1 1 0 0 0,2-2-17 0 0,0 0 1 0 0,0 1 0 0 0,0-1-1 0 0,-1 0 1 0 0,1 0-1 0 0,-1-1 1 0 0,1 1 0 0 0,-1 0-1 0 0,0 0 1 0 0,0-1-1 0 0,0 1 1 0 0,0 0 0 0 0,0-1-1 0 0,-1 1 1 0 0,1-1-1 0 0,-1 1 1 0 0,1-6 0 0 0,-1 5 24 0 0,-1-1 0 0 0,1 0 1 0 0,-1 0-1 0 0,1 1 0 0 0,-1-1 1 0 0,0 1-1 0 0,0-1 1 0 0,-1 1-1 0 0,1-1 0 0 0,-1 1 1 0 0,0-1-1 0 0,1 1 1 0 0,-5-5-1 0 0,-18-35 202 0 0,17 29-94 0 0,0 1-1 0 0,-1 1 1 0 0,-9-13-1 0 0,16 24-100 0 0,0 0 0 0 0,0 0-1 0 0,0 0 1 0 0,0 0 0 0 0,0 0-1 0 0,0 0 1 0 0,1-1-1 0 0,-1 1 1 0 0,0 0 0 0 0,1 0-1 0 0,-1-1 1 0 0,0 1 0 0 0,1 0-1 0 0,0-1 1 0 0,-1 1 0 0 0,1 0-1 0 0,0-1 1 0 0,0 1 0 0 0,0-1-1 0 0,0 1 1 0 0,0 0-1 0 0,0-1 1 0 0,0 1 0 0 0,0-1-1 0 0,1 1 1 0 0,-1 0 0 0 0,0-1-1 0 0,1 1 1 0 0,-1 0 0 0 0,1-1-1 0 0,-1 1 1 0 0,1 0 0 0 0,0 0-1 0 0,0 0 1 0 0,0-1-1 0 0,-1 1 1 0 0,1 0 0 0 0,0 0-1 0 0,0 0 1 0 0,1 0 0 0 0,-1 1-1 0 0,0-1 1 0 0,0 0 0 0 0,2-1-1 0 0,6-2 3 0 0,-1 0 0 0 0,1 0 0 0 0,0 1 0 0 0,0 0 0 0 0,12-2 0 0 0,-16 4-11 0 0,4-2 15 0 0,0 1 0 0 0,0 0 1 0 0,1 0-1 0 0,-1 1 0 0 0,0 0 0 0 0,1 1 0 0 0,-1 0 1 0 0,1 1-1 0 0,-1 0 0 0 0,11 2 0 0 0,-8 1-2 0 0,1 1-1 0 0,-1 0 1 0 0,0 1 0 0 0,-1 0 0 0 0,1 1-1 0 0,-1 0 1 0 0,0 1 0 0 0,11 11-1 0 0,-12-8-3 0 0,0 1-1 0 0,-1 0 0 0 0,-1 0 1 0 0,0 1-1 0 0,-1 0 0 0 0,0 1 0 0 0,-1 0 1 0 0,-1 0-1 0 0,0 0 0 0 0,5 25 0 0 0,23 82-240 0 0,-21-80-256 0 0,14 44-5154 0 0,-5-14-2678 0 0,-7-25 6165 0 0,-7-17 790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9.27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2338.07813"/>
      <inkml:brushProperty name="anchorY" value="-102230.25"/>
      <inkml:brushProperty name="scaleFactor" value="0.5"/>
    </inkml:brush>
  </inkml:definitions>
  <inkml:trace contextRef="#ctx0" brushRef="#br0">190 195 1180 0 0,'0'0'0'0'0,"-6"0"1248"0"0,-16 12-233 0 0,-3 9 1 0 0,-2 11-103 0 0,-1 10-87 0 0,5 6 26 0 0,4 8-162 0 0,3 6 103 0 0,5 5-172 0 0,4 5-47 0 0,3-5 49 0 0,3-1-128 0 0,5 13-43 0 0,5 2-21 0 0,4 1 58 0 0,6-1-204 0 0,4-3 47 0 0,7-6-54 0 0,4-6 11 0 0,4-6-113 0 0,7-7 134 0 0,3-8-105 0 0,5-8 27 0 0,4-10-36 0 0,4-9-71 0 0,-3-8 79 0 0,-39-10-114 0 0,29-1 0 0 0,19-10 195 0 0,1-9-59 0 0,0-6-108 0 0,-3-7 60 0 0,-1-5-91 0 0,-4-6 116 0 0,-3-5-139 0 0,-2-5-28 0 0,-5-3 100 0 0,-5-4-51 0 0,-4-5 7 0 0,-5-3-17 0 0,-6-4-29 0 0,-6-2 7 0 0,-6-3-85 0 0,-7 7 61 0 0,-4 4 34 0 0,-12-11-77 0 0,-7 0 65 0 0,-9 1-34 0 0,-6 4-71 0 0,-7 5 106 0 0,-5 7-69 0 0,-3 7-2 0 0,-4 9-123 0 0,-3 8-66 0 0,-4 9-28 0 0,-2 7-175 0 0,5 8-73 0 0,-6 10-169 0 0,1 9-54 0 0,4 9 74 0 0,3 6-874 0 0,5 7 386 0 0,5 4-807 0 0,4 5 349 0 0,6 2 21 0 0,3 4 55 0 0,3 3 116 0 0,3 3 1 0 0,5-8 44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1102 217 936 0 0,'0'0'2949'0'0,"4"0"-2346"0"0,13 0 2132 0 0,-17 4-2417 0 0,0 14 2241 0 0,8-15-2345 0 0,23 8-29 0 0,-31-11-151 0 0,0 0 1 0 0,1 0-1 0 0,-1 0 1 0 0,0 0-1 0 0,0 0 0 0 0,1 0 1 0 0,-1 0-1 0 0,0 0 1 0 0,0 0-1 0 0,1 0 0 0 0,-1 0 1 0 0,0 0-1 0 0,0 0 1 0 0,1 0-1 0 0,-1 0 0 0 0,0 0 1 0 0,0 0-1 0 0,0 0 0 0 0,1 0 1 0 0,-1 0-1 0 0,0 0 1 0 0,0-1-1 0 0,1 1 0 0 0,-1 0 1 0 0,0 0-1 0 0,0 0 1 0 0,0 0-1 0 0,1-1 0 0 0,-1 1 1 0 0,0 0-1 0 0,0 0 1 0 0,0 0-1 0 0,0-1 0 0 0,0 1 1 0 0,0 0-1 0 0,1 0 1 0 0,-1-1-1 0 0,0 1 0 0 0,1-15 942 0 0,-7-12-31 0 0,-2 15-830 0 0,0 1 0 0 0,-1-1-1 0 0,-1 1 1 0 0,0 1 0 0 0,0 0 0 0 0,-1 0 0 0 0,0 1 0 0 0,-1 1 0 0 0,1 0 0 0 0,-2 0 0 0 0,-15-7 0 0 0,20 11-118 0 0,-13-7 61 0 0,0 1 0 0 0,-1 1 1 0 0,-43-13-1 0 0,15 13 7 0 0,-90-6 1 0 0,-54 12-113 0 0,193 3 46 0 0,-4 0 4 0 0,-1 0 1 0 0,0 1 0 0 0,1 0-1 0 0,-1 0 1 0 0,1 0-1 0 0,0 1 1 0 0,-9 3 0 0 0,-22 5 37 0 0,7-4 80 0 0,1 1 0 0 0,-28 11 1 0 0,52-17-100 0 0,-25 10 41 0 0,-45 22 0 0 0,66-29-27 0 0,0 1 0 0 0,0 0 0 0 0,0 1 0 0 0,1 0 0 0 0,0 0 0 0 0,0 0-1 0 0,1 1 1 0 0,-1 0 0 0 0,-9 15 0 0 0,9-10-64 0 0,-5 5 31 0 0,1 1 1 0 0,1 0-1 0 0,1 1 1 0 0,0 0-1 0 0,2 1 1 0 0,-9 29-1 0 0,-2 57-94 0 0,12-50 108 0 0,2 72-1 0 0,3-105 6 0 0,0-15-32 0 0,1 0 0 0 0,0 0 0 0 0,0 0 0 0 0,1 0 0 0 0,-1 0 0 0 0,5 14 0 0 0,0-7-23 0 0,1 0-1 0 0,1 0 1 0 0,1-1 0 0 0,0 1-1 0 0,11 13 1 0 0,-12-19 6 0 0,-1-1-1 0 0,2 1 1 0 0,-1-2 0 0 0,1 1 0 0 0,0-1 0 0 0,1 0 0 0 0,-1-1-1 0 0,1 0 1 0 0,12 6 0 0 0,24 7 93 0 0,70 22 0 0 0,-100-38-72 0 0,0 0 0 0 0,0-1 0 0 0,1 0 0 0 0,18-2-1 0 0,95 0-18 0 0,-118 0 46 0 0,0-1-1 0 0,-1 0 1 0 0,1-1 0 0 0,19-5-1 0 0,24-5 55 0 0,-15 5-40 0 0,1-1-1 0 0,-1-1 1 0 0,-1-3-1 0 0,0-1 1 0 0,40-20-1 0 0,-68 27-33 0 0,0-1 0 0 0,0-1 0 0 0,-1 0-1 0 0,0-1 1 0 0,0 1 0 0 0,-1-2-1 0 0,14-19 1 0 0,-18 25-7 0 0,10-15-58 0 0,-1 0 0 0 0,0-1 0 0 0,-2 0 0 0 0,0-1-1 0 0,-1 0 1 0 0,-1-1 0 0 0,11-43 0 0 0,-16 47-1352 0 0,-1-1 1 0 0,-1 0 0 0 0,0-22-1 0 0,-2 37 1099 0 0,0 1 1 0 0,-1 0-1 0 0,1-1 0 0 0,0 1 0 0 0,-1 0 1 0 0,0 0-1 0 0,0 0 0 0 0,0-1 0 0 0,0 1 0 0 0,-1 0 1 0 0,1 0-1 0 0,-4-4 0 0 0,-6-14-1361 0 0,5 12 466 0 0,-8-5 30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1171 525 1592 0 0,'0'0'3621'0'0,"0"-3"-3070"0"0,0-15 1816 0 0,5 11-1967 0 0,15-21-44 0 0,-19 27-288 0 0,0 0-1 0 0,0 0 0 0 0,-1 0 0 0 0,1-1 0 0 0,-1 1 0 0 0,1 0 0 0 0,-1-1 0 0 0,0 1 0 0 0,1 0 0 0 0,-1-1 0 0 0,0 1 0 0 0,0 0 0 0 0,0-1 0 0 0,0 1 0 0 0,0 0 0 0 0,0-1 0 0 0,0 1 0 0 0,-1 0 0 0 0,1-1 0 0 0,0 1 0 0 0,-1 0 0 0 0,1-1 0 0 0,-1 1 0 0 0,1 0 0 0 0,-2-2 0 0 0,-1-7 547 0 0,1 0-376 0 0,-1 0 0 0 0,0 0 1 0 0,0 0-1 0 0,-1 1 0 0 0,0 0 0 0 0,0 0 1 0 0,-10-14-1 0 0,2 4-58 0 0,-1 1 0 0 0,-21-23 0 0 0,3 11 107 0 0,-52-40 0 0 0,68 58-230 0 0,-8-4 43 0 0,-1 0 0 0 0,-1 1 0 0 0,-34-14 0 0 0,54 27-92 0 0,-17-9 29 0 0,-1 2 1 0 0,-1 1-1 0 0,0 0 0 0 0,-25-3 0 0 0,0 3-63 0 0,-53-1 1 0 0,83 8 56 0 0,0 1-1 0 0,0 0 0 0 0,0 2 1 0 0,0 0-1 0 0,0 1 1 0 0,-24 7-1 0 0,-12 8-5 0 0,30-10-77 0 0,0 0 0 0 0,-39 21 0 0 0,19 3-38 0 0,32-21 72 0 0,2-3 26 0 0,1 2-1 0 0,0 0 1 0 0,1 0 0 0 0,0 0-1 0 0,1 1 1 0 0,0 1-1 0 0,-10 19 1 0 0,6-5-18 0 0,0 0-1 0 0,-11 44 1 0 0,16-42-4 0 0,1 0 1 0 0,1 0-1 0 0,-1 30 0 0 0,5 85-22 0 0,1-86 15 0 0,1-47 21 0 0,0 1 0 0 0,1-1 0 0 0,0 0 0 0 0,1-1 0 0 0,6 17 0 0 0,0 1 20 0 0,-2 0-14 0 0,1 0-1 0 0,1 0 1 0 0,1-1-1 0 0,21 36 1 0 0,-23-48-34 0 0,2-2 1 0 0,-1 1-1 0 0,2-1 1 0 0,0-1-1 0 0,0 0 1 0 0,24 18-1 0 0,-29-25 16 0 0,1 1 0 0 0,0-2 0 0 0,0 1-1 0 0,0-1 1 0 0,1 0 0 0 0,-1 0 0 0 0,1-1-1 0 0,0 0 1 0 0,14 2 0 0 0,6-1 116 0 0,39-1 1 0 0,-56-2-79 0 0,3-1-18 0 0,-1-1 1 0 0,0 0-1 0 0,0-1 1 0 0,0 0-1 0 0,0-1 0 0 0,18-9 1 0 0,-6 4-7 0 0,23-9-511 0 0,0-3 0 0 0,-2-2 0 0 0,0-1 0 0 0,52-38 0 0 0,-12 12-4229 0 0,-1-9 466 0 0,-59 39 3018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1116 209 1576 0 0,'0'0'779'0'0,"0"-3"-62"0"0,0-15 2393 0 0,0 14-2543 0 0,1 2-521 0 0,-1 0 0 0 0,1 0 1 0 0,0-1-1 0 0,-1 1 0 0 0,1 0 1 0 0,0 0-1 0 0,0 0 0 0 0,1 0 1 0 0,-1 0-1 0 0,0 1 0 0 0,0-1 1 0 0,1 0-1 0 0,-1 0 0 0 0,1 1 1 0 0,0-1-1 0 0,-1 1 0 0 0,1 0 1 0 0,2-2-1 0 0,0 0 48 0 0,-3 2-51 0 0,-1 1-1 0 0,1-1 1 0 0,-1 1 0 0 0,0-1 0 0 0,1 1 0 0 0,-1-1 0 0 0,0 1-1 0 0,1-1 1 0 0,-1 1 0 0 0,0-1 0 0 0,0 0 0 0 0,0 1-1 0 0,1-1 1 0 0,-1 1 0 0 0,0-1 0 0 0,0 0 0 0 0,0 1 0 0 0,0-1-1 0 0,0 1 1 0 0,0-1 0 0 0,0 0 0 0 0,0 1 0 0 0,-1-1 0 0 0,1 1-1 0 0,0-1 1 0 0,0 1 0 0 0,0-1 0 0 0,-1 0 0 0 0,1 1 0 0 0,0-1-1 0 0,-1 0 1 0 0,-11-15 760 0 0,9 13-651 0 0,-2-2-3 0 0,0 0-1 0 0,-1 0 1 0 0,0 1 0 0 0,0-1-1 0 0,0 2 1 0 0,-1-1-1 0 0,1 1 1 0 0,-1 0 0 0 0,0 0-1 0 0,-7-2 1 0 0,-5-2-3 0 0,-8-2 139 0 0,-48-11-1 0 0,50 14-170 0 0,-27-2 157 0 0,1 1 0 0 0,-1 3 0 0 0,-75 4 0 0 0,73 0-76 0 0,49 0-185 0 0,0 0 0 0 0,1 1 0 0 0,-1-1 1 0 0,0 1-1 0 0,0 0 0 0 0,1 1 0 0 0,-1-1 1 0 0,-7 4-1 0 0,5-2 15 0 0,1-1 1 0 0,-1 1-1 0 0,1-1 1 0 0,-10 1-1 0 0,-15 3 66 0 0,-52 20 0 0 0,54-17 58 0 0,9-1-109 0 0,0 0 0 0 0,0 1 1 0 0,1 1-1 0 0,0 1 1 0 0,1 1-1 0 0,-28 24 0 0 0,33-25-14 0 0,0 2-1 0 0,2 0 1 0 0,-1 0-1 0 0,2 1 0 0 0,0 0 1 0 0,-9 18-1 0 0,2 1-43 0 0,-25 65 0 0 0,35-73 18 0 0,0 0 1 0 0,2 1-1 0 0,1 0 1 0 0,-2 45-1 0 0,5-53 20 0 0,1-1-1 0 0,0 1 1 0 0,2-1-1 0 0,0 1 1 0 0,1-1-1 0 0,7 25 0 0 0,6 17-68 0 0,-13-42 33 0 0,1-1-1 0 0,11 26 0 0 0,0-4-29 0 0,-12-28 38 0 0,1-1 0 0 0,0 1 0 0 0,0-1 0 0 0,1 0 0 0 0,10 15 0 0 0,11 12 29 0 0,-15-20 8 0 0,21 24 1 0 0,-10-17-64 0 0,51 41 0 0 0,-61-55 42 0 0,1-1 1 0 0,0 0-1 0 0,0-1 1 0 0,0-1 0 0 0,1 0-1 0 0,22 7 1 0 0,11-3-11 0 0,0-2 0 0 0,1-2 0 0 0,0-2-1 0 0,57-3 1 0 0,-98-1 1 0 0,0 0-1 0 0,0-1 0 0 0,0 0 1 0 0,0 0-1 0 0,0-1 1 0 0,0 0-1 0 0,7-3 0 0 0,31-7 62 0 0,-5 3-38 0 0,0-2 1 0 0,-1-1-1 0 0,0-2 0 0 0,70-37 0 0 0,-88 39-3 0 0,0-1 0 0 0,0-1 0 0 0,19-18 0 0 0,-25 18 10 0 0,-1 0-1 0 0,0-1 1 0 0,-1 0 0 0 0,0-1 0 0 0,-2 0 0 0 0,0-1 0 0 0,-1 0 0 0 0,9-20 0 0 0,-14 23-92 0 0,-1-1 0 0 0,0 0 0 0 0,-1 0 0 0 0,0 0-1 0 0,-1 0 1 0 0,0-23 0 0 0,-2 32-24 0 0,-1 0-1 0 0,1 0 0 0 0,-1 0 0 0 0,-1 0 0 0 0,1 1 1 0 0,-1-1-1 0 0,0 0 0 0 0,-4-9 0 0 0,-8-20-570 0 0,1-2-2024 0 0,-2 1 1 0 0,-2 0 0 0 0,-27-42 0 0 0,32 57 1403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19.32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1772.98438"/>
      <inkml:brushProperty name="anchorY" value="-56874.07813"/>
      <inkml:brushProperty name="scaleFactor" value="0.5"/>
    </inkml:brush>
  </inkml:definitions>
  <inkml:trace contextRef="#ctx0" brushRef="#br0">1057 0 1920 0 0,'0'0'7302'0'0,"-1"10"-6812"0"0,-4 4-74 0 0,-5 5 54 0 0,-6 2 51 0 0,-5 3-160 0 0,-5 1 15 0 0,-5 1-48 0 0,-4 2-14 0 0,-3 2 76 0 0,-3-1-53 0 0,-3 1-107 0 0,-1 1 51 0 0,-1 1 32 0 0,-1 0-111 0 0,1-1-43 0 0,0 0 60 0 0,1-1 1 0 0,2-1-65 0 0,1-2 18 0 0,2-1-9 0 0,0-2-79 0 0,1 0 41 0 0,2-2-12 0 0,2-2 15 0 0,2-1 2 0 0,3-3-284 0 0,2-2 119 0 0,4-2-117 0 0,3-2-125 0 0,2-2 71 0 0,3-2-117 0 0,3-2 54 0 0,1-1-150 0 0,3-1-6 0 0,-1-1-34 0 0,1 0-35 0 0,1-1-115 0 0,3 0 94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19.93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9829.61328"/>
      <inkml:brushProperty name="anchorY" value="-56737.16406"/>
      <inkml:brushProperty name="scaleFactor" value="0.5"/>
    </inkml:brush>
  </inkml:definitions>
  <inkml:trace contextRef="#ctx0" brushRef="#br0">1447 0 1268 0 0,'-4'5'4701'0'0,"0"-4"-4151"0"0,-1-1-48 0 0,-2 1 14 0 0,-6 0 66 0 0,-2-1-114 0 0,-4 1-37 0 0,-4-1-11 0 0,-13 2-10 0 0,-7 0 4 0 0,-6 2 90 0 0,-3 0-118 0 0,-3 1 132 0 0,0-1-249 0 0,-3 0 110 0 0,1-1-3 0 0,-1 0-187 0 0,-2-1 118 0 0,5-1-76 0 0,4 0-34 0 0,1 0-36 0 0,0-1 38 0 0,-1 0-67 0 0,-3 0 113 0 0,0 0-128 0 0,-1 0 12 0 0,0 0-117 0 0,1 0 164 0 0,2 0-163 0 0,3 0 116 0 0,5 0-161 0 0,5 0-122 0 0,7 0-96 0 0,4 0-76 0 0,6 0-138 0 0,4 0-107 0 0,5 0 79 0 0,5 0-583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0.42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7538.1875"/>
      <inkml:brushProperty name="anchorY" value="-55931.37109"/>
      <inkml:brushProperty name="scaleFactor" value="0.5"/>
    </inkml:brush>
  </inkml:definitions>
  <inkml:trace contextRef="#ctx0" brushRef="#br0">1274 497 1580 0 0,'-4'-2'2796'0'0,"0"0"-1973"0"0,-2 1-113 0 0,-4-3 44 0 0,-4-2 17 0 0,-4-1-167 0 0,-3-1-5 0 0,-4-2-63 0 0,-4-1 27 0 0,-2-2-107 0 0,-3-1-8 0 0,-2-1-68 0 0,-1-1-1 0 0,-2 0-98 0 0,-1-1 75 0 0,0 0 24 0 0,0 0-72 0 0,-1 0-68 0 0,0-1 55 0 0,0 0 3 0 0,0 0-170 0 0,0-1 94 0 0,-1 0-101 0 0,1 1-36 0 0,-1 0 17 0 0,1 1-128 0 0,0 1-96 0 0,2 0-78 0 0,0 1-130 0 0,2 0-286 0 0,0 2 129 0 0,3 1-753 0 0,1 0 328 0 0,1 1-1085 0 0,-1 1 419 0 0,1 1 168 0 0,0 1 29 0 0,1 0-132 0 0,1 1 7 0 0,5 1 712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1.10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5418.02734"/>
      <inkml:brushProperty name="anchorY" value="-54588.03906"/>
      <inkml:brushProperty name="scaleFactor" value="0.5"/>
    </inkml:brush>
  </inkml:definitions>
  <inkml:trace contextRef="#ctx0" brushRef="#br0">14 32 1600 0 0,'-9'-32'9317'0'0,"8"37"-8700"0"0,0 2-233 0 0,0 6 183 0 0,0 4-231 0 0,1 5 214 0 0,0 6-189 0 0,-1 5 42 0 0,1 6-59 0 0,4 13 71 0 0,2 5-112 0 0,1 1-4 0 0,1 1-109 0 0,0-2 2 0 0,-1-1-27 0 0,0-2-17 0 0,0-2 185 0 0,0-1-139 0 0,0-2 96 0 0,0-2-136 0 0,-1-2-9 0 0,-1-4-7 0 0,-2-2-47 0 0,0-5-3 0 0,-1-4-329 0 0,0-5-53 0 0,-1-4-47 0 0,-1-7-112 0 0,1-5-126 0 0,-1-2-14 0 0,0-2-139 0 0,0 0-12 0 0,0-1 78 0 0,-48-14-9674 0 0,38-9 9014 0 0,1 2 11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1.65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6281.5"/>
      <inkml:brushProperty name="anchorY" value="-56392.46484"/>
      <inkml:brushProperty name="scaleFactor" value="0.5"/>
    </inkml:brush>
  </inkml:definitions>
  <inkml:trace contextRef="#ctx0" brushRef="#br0">293 753 1280 0 0,'-4'4'1040'0'0,"-6"8"-130"0"0,-3 6-90 0 0,-1 6-19 0 0,0 7 11 0 0,1 5-90 0 0,3 6 40 0 0,3-2-16 0 0,3 0-31 0 0,6 8-130 0 0,6 2 91 0 0,4 2-139 0 0,6 0 5 0 0,4-1-5 0 0,4 0-5 0 0,4 0-135 0 0,4-3 48 0 0,2 0 10 0 0,3-3-176 0 0,2-2 21 0 0,2-3 190 0 0,2-3-166 0 0,1-2 133 0 0,0-4-82 0 0,2-3-28 0 0,0-3 50 0 0,0-4-107 0 0,1-4-16 0 0,0-4 85 0 0,1-4-120 0 0,0-3 19 0 0,-6-2-21 0 0,4-7 19 0 0,0-4-90 0 0,-2-4 72 0 0,-3-4-94 0 0,-2-3 110 0 0,-3-3-165 0 0,-2-2 120 0 0,-3-4-86 0 0,-2-3 0 0 0,-1-3-65 0 0,-2-1 104 0 0,-1-1-90 0 0,-1-3 9 0 0,-2 0 40 0 0,-1-1-6 0 0,-2-1-52 0 0,-1-1-2 0 0,-2-1 12 0 0,-1 1 7 0 0,-2-1 17 0 0,-1-3 33 0 0,-2-1-2 0 0,-3-1 8 0 0,-2-1-15 0 0,-2 0-32 0 0,-1 5-43 0 0,-3 3 18 0 0,0 1 28 0 0,-6-7-60 0 0,-2 0 80 0 0,-4-2-2 0 0,-2 0-58 0 0,-1 3 12 0 0,-3 1-86 0 0,-2 4 68 0 0,-2 2-44 0 0,-2 1 55 0 0,-3 1-29 0 0,-4 1-13 0 0,-2 0 4 0 0,-4 0 16 0 0,-4 0 41 0 0,-2 1-132 0 0,-3 1-20 0 0,-3 0 1 0 0,-3 2-168 0 0,-4 2 23 0 0,-4 2 11 0 0,-3 3-454 0 0,-2 1 78 0 0,-3 3-211 0 0,-3 4-180 0 0,-1 3-128 0 0,-2 3 137 0 0,7 4-1160 0 0,3 3 500 0 0,-11 7-261 0 0,-1 5 110 0 0,-2 5 102 0 0,1 5 319 0 0,1 3-76 0 0,3 4 104 0 0,3 4-398 0 0,14-5 776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3.13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5142.76953"/>
      <inkml:brushProperty name="anchorY" value="-54943.28125"/>
      <inkml:brushProperty name="scaleFactor" value="0.5"/>
    </inkml:brush>
  </inkml:definitions>
  <inkml:trace contextRef="#ctx0" brushRef="#br0">1329 4 1348 0 0,'0'0'7406'0'0,"-3"-3"-6954"0"0,-5 2-88 0 0,-5 3 74 0 0,-5 2-128 0 0,-5 5 93 0 0,-4 2-64 0 0,-4 4-33 0 0,-4 1 163 0 0,-2 3-275 0 0,-2 0 128 0 0,-2 2-16 0 0,-1 0-114 0 0,-2 1 41 0 0,-3 2 48 0 0,-2 0-112 0 0,-3 1-20 0 0,-2 1 87 0 0,-2 0-22 0 0,0 1-113 0 0,0-1 92 0 0,0-1-107 0 0,1-1 150 0 0,2-1-200 0 0,1-2 48 0 0,4-1-78 0 0,2-2 56 0 0,2-1-108 0 0,4-1 2 0 0,2-3-190 0 0,4-1 53 0 0,3-1-144 0 0,4-3-23 0 0,5-1-65 0 0,4-1-172 0 0,4-2 108 0 0,4-1-77 0 0,4-1 33 0 0,2-1 52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3.72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2995.66016"/>
      <inkml:brushProperty name="anchorY" value="-54668.78125"/>
      <inkml:brushProperty name="scaleFactor" value="0.5"/>
    </inkml:brush>
  </inkml:definitions>
  <inkml:trace contextRef="#ctx0" brushRef="#br0">1297 251 1160 0 0,'-4'1'2580'0'0,"0"-1"-1803"0"0,-2 0-38 0 0,-2 1-84 0 0,-1-1-19 0 0,-1 0-54 0 0,-2 0-60 0 0,-2-1 110 0 0,-3 1-169 0 0,-11-4 99 0 0,-6-1-52 0 0,-4-3-71 0 0,-4 0 16 0 0,-2-3-33 0 0,-1 0-42 0 0,-1-1-96 0 0,-1-1-98 0 0,0 0 122 0 0,0 0-98 0 0,0 1-36 0 0,-1-1 123 0 0,-1 1-176 0 0,0 0 87 0 0,-1 0-61 0 0,-1 1 65 0 0,1 1 32 0 0,0-1-124 0 0,0 1-25 0 0,2 1 35 0 0,1 2 42 0 0,4 0-148 0 0,2 1 187 0 0,6 1-138 0 0,3 2 52 0 0,7 0-145 0 0,4 1-153 0 0,3 0-43 0 0,5 0-117 0 0,2 1-221 0 0,2 0-102 0 0,1-1 85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9.52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3454.21094"/>
      <inkml:brushProperty name="anchorY" value="-103239.32813"/>
      <inkml:brushProperty name="scaleFactor" value="0.5"/>
    </inkml:brush>
  </inkml:definitions>
  <inkml:trace contextRef="#ctx0" brushRef="#br0">1 1 1652 0 0,'2'0'1148'0'0,"3"1"-144"0"0,8 5-11 0 0,6 4 32 0 0,7 7-238 0 0,6 5 50 0 0,4 8-22 0 0,4 5-64 0 0,2 5-122 0 0,2 6-34 0 0,2 4-2 0 0,1 5-177 0 0,0 2-78 0 0,1 4 21 0 0,0 1-53 0 0,-1 0-17 0 0,-1 1-81 0 0,-2-3-106 0 0,-1-1-186 0 0,-2-2-33 0 0,-3-2-199 0 0,-1-3 80 0 0,-3-2-980 0 0,-1-4-500 0 0,-3-4 217 0 0,0-5-101 0 0,-2-6 89 0 0,-1-7 21 0 0,-5-8 163 0 0,-7-7-468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4.52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0818.375"/>
      <inkml:brushProperty name="anchorY" value="-53548.92969"/>
      <inkml:brushProperty name="scaleFactor" value="0.5"/>
    </inkml:brush>
  </inkml:definitions>
  <inkml:trace contextRef="#ctx0" brushRef="#br0">522 205 948 0 0,'-1'0'836'0'0,"-2"0"-289"0"0,0 0 190 0 0,-3-1-147 0 0,0 0 64 0 0,0-1-92 0 0,-1 1 34 0 0,0-2-116 0 0,-1 1 96 0 0,1-1-47 0 0,0 0-81 0 0,0 0-26 0 0,1 0-12 0 0,-1-1-51 0 0,2-1 2 0 0,-1 0-26 0 0,1 0-38 0 0,1-1-28 0 0,0-1 111 0 0,1-1-161 0 0,0-1 56 0 0,0 0 22 0 0,2 0-188 0 0,0-1 126 0 0,0 0-101 0 0,0 1 26 0 0,1 2-22 0 0,0 0-19 0 0,0-1 27 0 0,0 2-51 0 0,4-5-8 0 0,2 1-14 0 0,1 0-41 0 0,1 0-37 0 0,0 3 97 0 0,1 2-24 0 0,0 1-12 0 0,0 3-100 0 0,1 1 97 0 0,6 3 12 0 0,3 5-74 0 0,1 2 121 0 0,1 5-131 0 0,-1 2 87 0 0,-3 3-55 0 0,-2 2 29 0 0,-3 2-40 0 0,-5-1-22 0 0,-2 0 65 0 0,-3 1-64 0 0,-7 7 82 0 0,-5 3-131 0 0,-4 3 95 0 0,-3 0-87 0 0,-2 1-18 0 0,-3-2-38 0 0,-1-2-41 0 0,-3-2-1 0 0,-2-1-28 0 0,-1-3-51 0 0,-2 0 27 0 0,0-2-82 0 0,-2-1 13 0 0,-2-1 81 0 0,-1-3-4 0 0,0-2-82 0 0,1-3 155 0 0,2-3 16 0 0,2-3-23 0 0,2-3 90 0 0,5-2 54 0 0,3-3-16 0 0,3 0-34 0 0,6-2 125 0 0,3 0-104 0 0,3 0 123 0 0,2-1 30 0 0,1 1 84 0 0,-1 0 2 0 0,0 1 158 0 0,7 1-188 0 0,4 2 56 0 0,7 2-24 0 0,4 3 14 0 0,4 1-22 0 0,3 2-16 0 0,1 1-100 0 0,3 0 74 0 0,0 0-80 0 0,0 1 91 0 0,0 0-45 0 0,-1-1 0 0 0,0 0-26 0 0,-2 0 6 0 0,-1-2-97 0 0,0 1-58 0 0,-2-2-143 0 0,-2 0 0 0 0,-3-2-79 0 0,-3 0-247 0 0,-2-2 116 0 0,-1 0-359 0 0,-3-1-166 0 0,-1-1-689 0 0,-1 0 295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5.35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9958.21875"/>
      <inkml:brushProperty name="anchorY" value="-53466.57422"/>
      <inkml:brushProperty name="scaleFactor" value="0.5"/>
    </inkml:brush>
  </inkml:definitions>
  <inkml:trace contextRef="#ctx0" brushRef="#br0">430 106 1100 0 0,'0'0'0'0'0,"-5"2"1036"0"0,-8 2-79 0 0,-5 4-99 0 0,-5 3-98 0 0,-3 5-137 0 0,-3 5 135 0 0,0 3-156 0 0,-1 4-49 0 0,0 4-11 0 0,1 3-109 0 0,2 5 44 0 0,0 2-85 0 0,2 2 64 0 0,2 3-83 0 0,2 2 29 0 0,1 2-48 0 0,3 0 76 0 0,3 1-116 0 0,4 1-16 0 0,3 0-18 0 0,2-5-57 0 0,3-3 22 0 0,6 6-75 0 0,4 3 66 0 0,4 0-27 0 0,3-2-39 0 0,4-2 82 0 0,1-3-142 0 0,3-1 75 0 0,2-2-49 0 0,2-3 58 0 0,0-1-124 0 0,2-3 5 0 0,3-2 45 0 0,2-2-71 0 0,1-2 92 0 0,1-2-22 0 0,3-3 13 0 0,0-1-33 0 0,1-3 23 0 0,2-1-45 0 0,2-2 45 0 0,1-1-136 0 0,2-2 156 0 0,0-1-158 0 0,2-2 243 0 0,0-2-169 0 0,0-1 80 0 0,1 0 48 0 0,1-1-193 0 0,0-2 135 0 0,0 0-121 0 0,0-2 195 0 0,-5-1-235 0 0,-5-1 229 0 0,-2-2-173 0 0,-2 0 103 0 0,9-5-183 0 0,-1-2 144 0 0,1-3-128 0 0,-2-2 37 0 0,-4-1 16 0 0,-2-2-18 0 0,-3-1 73 0 0,-2-1-151 0 0,-1-1 210 0 0,0-2-79 0 0,-2-1 17 0 0,0-1-68 0 0,-1-2 83 0 0,0 0-61 0 0,-2-1-61 0 0,0-1 19 0 0,0-1-3 0 0,-1 0-2 0 0,-1-1 1 0 0,0 0 140 0 0,-1-1-180 0 0,-3-2 32 0 0,-1 0 48 0 0,-1-1-20 0 0,-2-1 241 0 0,0-1-169 0 0,-2 0 77 0 0,-2-2 13 0 0,-3 0 31 0 0,-1-2-104 0 0,-2-1 75 0 0,-3-1-3 0 0,-1-1-173 0 0,-1 2 99 0 0,-1 2 61 0 0,-8-24 136 0 0,-2-2-334 0 0,-9-6 352 0 0,-4 5-248 0 0,-3 6-15 0 0,-3 8 43 0 0,-2 7 37 0 0,-3 5-81 0 0,-3 3 37 0 0,-4 2-68 0 0,-3 2 17 0 0,-3 0-414 0 0,-4 0 69 0 0,-4-1-119 0 0,-3 1-46 0 0,-3-1-236 0 0,-2 1-52 0 0,-2 2 87 0 0,1 2-816 0 0,-2 2 373 0 0,0 3-869 0 0,-2 3 314 0 0,-1 4-39 0 0,-3 3 85 0 0,5 5 172 0 0,3 2 21 0 0,-15 7 130 0 0,12 1 176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6.42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1120.30859"/>
      <inkml:brushProperty name="anchorY" value="-54214.91406"/>
      <inkml:brushProperty name="scaleFactor" value="0.5"/>
    </inkml:brush>
  </inkml:definitions>
  <inkml:trace contextRef="#ctx0" brushRef="#br0">1460 0 1468 0 0,'23'2'8467'0'0,"-27"3"-7970"0"0,-6 4-29 0 0,-8 4-42 0 0,-5 2-61 0 0,-7 4 46 0 0,-5 2-81 0 0,-5 3 98 0 0,-4 2-63 0 0,-3 2-46 0 0,-4 3-42 0 0,-2 0-91 0 0,-2 0 16 0 0,-3 0 33 0 0,-1 1-32 0 0,-2-2 86 0 0,-1 0-150 0 0,-1-1 99 0 0,-1-3-202 0 0,2 0 98 0 0,0-2-17 0 0,0-1-14 0 0,3-2-7 0 0,0-1 63 0 0,3-1-90 0 0,3-1-78 0 0,3-1-26 0 0,3-1-35 0 0,3-2-175 0 0,6-2-210 0 0,4-2-93 0 0,5-2-103 0 0,6-2-116 0 0,7-2 105 0 0,5-2-667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6.94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8844.77148"/>
      <inkml:brushProperty name="anchorY" value="-54032.96094"/>
      <inkml:brushProperty name="scaleFactor" value="0.5"/>
    </inkml:brush>
  </inkml:definitions>
  <inkml:trace contextRef="#ctx0" brushRef="#br0">1320 356 1496 0 0,'0'0'0'0'0,"-5"0"1064"0"0,-10-1-37 0 0,-2 0-181 0 0,-4 1 77 0 0,-8-5-165 0 0,-5-1 41 0 0,-3-3-141 0 0,-2-2-2 0 0,-1-1-76 0 0,-1-2-47 0 0,-1-1 69 0 0,0-1-69 0 0,-1 1-68 0 0,0-1 6 0 0,0 0 56 0 0,-1 1-151 0 0,0 1 155 0 0,-1 0-65 0 0,-2 0-129 0 0,1 2 73 0 0,-1 0-77 0 0,-1 0 64 0 0,1 0-57 0 0,0 0-25 0 0,2 1-30 0 0,2 0-38 0 0,3 1-67 0 0,3 2-154 0 0,3 0 15 0 0,3 0-8 0 0,4 1-16 0 0,5 1-98 0 0,3 1-169 0 0,4 1-14 0 0,2 0-254 0 0,3 0-187 0 0,1 2 111 0 0,1-1-799 0 0,-37-5-8491 0 0,36 7 8261 0 0,3 0 771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7.839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6678.86719"/>
      <inkml:brushProperty name="anchorY" value="-52830.83594"/>
      <inkml:brushProperty name="scaleFactor" value="0.5"/>
    </inkml:brush>
  </inkml:definitions>
  <inkml:trace contextRef="#ctx0" brushRef="#br0">353 157 1360 0 0,'-4'-2'1918'0'0,"1"1"-1370"0"0,-1 0 5 0 0,-1-1-110 0 0,0 1-15 0 0,-1 1-39 0 0,0-1 140 0 0,0 0-91 0 0,0 1 33 0 0,-1-1-3 0 0,0 1 18 0 0,1-1-46 0 0,-1 2-70 0 0,2-1-1 0 0,1 0 78 0 0,0 1 244 0 0,0-1-239 0 0,1 0-96 0 0,1 0 70 0 0,-2 0-206 0 0,0 0 40 0 0,1 0 2 0 0,-2-3 33 0 0,0-2-163 0 0,1-2 148 0 0,1 0-110 0 0,1-1 26 0 0,2 0 95 0 0,2 0-170 0 0,1 0 144 0 0,1 0-167 0 0,4-1 75 0 0,2-3-118 0 0,3 0 91 0 0,1-1-129 0 0,2 1-5 0 0,0 3 50 0 0,-1 1 44 0 0,-2 3-91 0 0,-2 2 121 0 0,-3 1-102 0 0,6 6 13 0 0,1 3-33 0 0,1 5-31 0 0,-1 3 72 0 0,-2 4 8 0 0,-2 4-46 0 0,-4-1 69 0 0,-2 1-68 0 0,-6 6-3 0 0,-5 2-56 0 0,-4 2-29 0 0,-2-1 70 0 0,-2 1 68 0 0,-1-1-102 0 0,-2 0 6 0 0,0-1 1 0 0,-1-2 22 0 0,0-1-2 0 0,1-3 44 0 0,1-3-67 0 0,0-3 144 0 0,2-5-146 0 0,2-3 14 0 0,1-2 27 0 0,2-3 47 0 0,2-1-101 0 0,1-1 127 0 0,0 0-138 0 0,2-2 150 0 0,2 0-130 0 0,0-1 54 0 0,3-1-16 0 0,2-1-32 0 0,1 0 114 0 0,2 1-155 0 0,2-1 95 0 0,4 1-73 0 0,3 1-13 0 0,2-1 35 0 0,10 5 5 0 0,4 3 18 0 0,3 3-63 0 0,1 2 89 0 0,1 4 10 0 0,-2 3-16 0 0,-1 2-97 0 0,-3 3 201 0 0,-2 2-163 0 0,-4 1 21 0 0,-3 1 46 0 0,-3 2 83 0 0,-4-1 11 0 0,-4 2 33 0 0,-3-4-185 0 0,-3-1 196 0 0,-8 4-150 0 0,-4-1-7 0 0,-5 0 26 0 0,-3-1 121 0 0,-5-3-101 0 0,-4-3-60 0 0,-3-3-9 0 0,-2-3 232 0 0,-4-2-193 0 0,-2-4 59 0 0,-1-2 60 0 0,-2-4-97 0 0,4-2 4 0 0,2-1-120 0 0,2-2 118 0 0,-4-5 38 0 0,1-2 32 0 0,0-3-123 0 0,2-2 154 0 0,4 1-274 0 0,4 0 210 0 0,4 1-120 0 0,4 0 20 0 0,4 2-116 0 0,3 1 15 0 0,2 1-25 0 0,1 0-119 0 0,1 0-47 0 0,2 0-125 0 0,1 0-77 0 0,0 0-130 0 0,2 2 101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5:28.48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5517.57617"/>
      <inkml:brushProperty name="anchorY" value="-52819.18359"/>
      <inkml:brushProperty name="scaleFactor" value="0.5"/>
    </inkml:brush>
  </inkml:definitions>
  <inkml:trace contextRef="#ctx0" brushRef="#br0">1777 489 1360 0 0,'4'-4'1922'0'0,"-1"0"-1120"0"0,1-1 26 0 0,0-1-141 0 0,1 0 39 0 0,0-1-112 0 0,-1 0-89 0 0,0-1 108 0 0,-1 1-195 0 0,0-1 74 0 0,-2-1-124 0 0,1 0 100 0 0,-1 2-1 0 0,-1-1-163 0 0,1-1 149 0 0,-6-8-158 0 0,-2-3-73 0 0,-4-2 98 0 0,-3-2-160 0 0,-3-1 129 0 0,-3 1-45 0 0,-3 0-67 0 0,-4-1 32 0 0,-3 1-141 0 0,-3 2 43 0 0,-3 1 4 0 0,-2 1 17 0 0,-4 1-27 0 0,-2 2-22 0 0,-3 1 1 0 0,-2 2-22 0 0,-2 1 79 0 0,-2 2-168 0 0,-2 2 135 0 0,1 2-72 0 0,-1 2 25 0 0,4 2-62 0 0,3 2 78 0 0,2 0-105 0 0,-12 4 22 0 0,-1 3 52 0 0,-2 2-42 0 0,2 3 20 0 0,1 1 5 0 0,4 2-45 0 0,4 2 19 0 0,3 0-8 0 0,2 3-8 0 0,2 2 7 0 0,3 1 2 0 0,2 4-71 0 0,1 1 73 0 0,3 3-21 0 0,0 3 25 0 0,3 2 28 0 0,2 3-30 0 0,-1 2-35 0 0,2 3 37 0 0,2 3-56 0 0,2 2 58 0 0,3 2-32 0 0,3 1 38 0 0,4 1-80 0 0,2 3 48 0 0,5 1 34 0 0,2-5 35 0 0,2 0-48 0 0,6 10 38 0 0,4 2-91 0 0,5 3 114 0 0,5-1-88 0 0,5 0 97 0 0,4-2-73 0 0,6-4 74 0 0,4-2-12 0 0,4-4-28 0 0,5-5-41 0 0,4-3 71 0 0,4-5-71 0 0,5-4 68 0 0,4-4-20 0 0,3-4-2 0 0,3-4-12 0 0,4-4-67 0 0,1-4-10 0 0,1-5 54 0 0,-6-3-76 0 0,-4-4-55 0 0,9-5-88 0 0,-1-6-286 0 0,-1-4-152 0 0,-1-3 87 0 0,-4-5-1209 0 0,-5-2 480 0 0,-4-2-728 0 0,-5-2 305 0 0,-6-2 283 0 0,-5-2 4 0 0,-6-3 155 0 0,-5-1 1 0 0,-7 6-533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1102 217 936 0 0,'0'0'2949'0'0,"4"0"-2346"0"0,13 0 2132 0 0,-17 4-2417 0 0,0 14 2241 0 0,8-15-2345 0 0,23 8-29 0 0,-31-11-151 0 0,0 0 1 0 0,1 0-1 0 0,-1 0 1 0 0,0 0-1 0 0,0 0 0 0 0,1 0 1 0 0,-1 0-1 0 0,0 0 1 0 0,0 0-1 0 0,1 0 0 0 0,-1 0 1 0 0,0 0-1 0 0,0 0 1 0 0,1 0-1 0 0,-1 0 0 0 0,0 0 1 0 0,0 0-1 0 0,0 0 0 0 0,1 0 1 0 0,-1 0-1 0 0,0 0 1 0 0,0-1-1 0 0,1 1 0 0 0,-1 0 1 0 0,0 0-1 0 0,0 0 1 0 0,0 0-1 0 0,1-1 0 0 0,-1 1 1 0 0,0 0-1 0 0,0 0 1 0 0,0 0-1 0 0,0-1 0 0 0,0 1 1 0 0,0 0-1 0 0,1 0 1 0 0,-1-1-1 0 0,0 1 0 0 0,1-15 942 0 0,-7-12-31 0 0,-2 15-830 0 0,0 1 0 0 0,-1-1-1 0 0,-1 1 1 0 0,0 1 0 0 0,0 0 0 0 0,-1 0 0 0 0,0 1 0 0 0,-1 1 0 0 0,1 0 0 0 0,-2 0 0 0 0,-15-7 0 0 0,20 11-118 0 0,-13-7 61 0 0,0 1 0 0 0,-1 1 1 0 0,-43-13-1 0 0,15 13 7 0 0,-90-6 1 0 0,-54 12-113 0 0,193 3 46 0 0,-4 0 4 0 0,-1 0 1 0 0,0 1 0 0 0,1 0-1 0 0,-1 0 1 0 0,1 0-1 0 0,0 1 1 0 0,-9 3 0 0 0,-22 5 37 0 0,7-4 80 0 0,1 1 0 0 0,-28 11 1 0 0,52-17-100 0 0,-25 10 41 0 0,-45 22 0 0 0,66-29-27 0 0,0 1 0 0 0,0 0 0 0 0,0 1 0 0 0,1 0 0 0 0,0 0 0 0 0,0 0-1 0 0,1 1 1 0 0,-1 0 0 0 0,-9 15 0 0 0,9-10-64 0 0,-5 5 31 0 0,1 1 1 0 0,1 0-1 0 0,1 1 1 0 0,0 0-1 0 0,2 1 1 0 0,-9 29-1 0 0,-2 57-94 0 0,12-50 108 0 0,2 72-1 0 0,3-105 6 0 0,0-15-32 0 0,1 0 0 0 0,0 0 0 0 0,0 0 0 0 0,1 0 0 0 0,-1 0 0 0 0,5 14 0 0 0,0-7-23 0 0,1 0-1 0 0,1 0 1 0 0,1-1 0 0 0,0 1-1 0 0,11 13 1 0 0,-12-19 6 0 0,-1-1-1 0 0,2 1 1 0 0,-1-2 0 0 0,1 1 0 0 0,0-1 0 0 0,1 0 0 0 0,-1-1-1 0 0,1 0 1 0 0,12 6 0 0 0,24 7 93 0 0,70 22 0 0 0,-100-38-72 0 0,0 0 0 0 0,0-1 0 0 0,1 0 0 0 0,18-2-1 0 0,95 0-18 0 0,-118 0 46 0 0,0-1-1 0 0,-1 0 1 0 0,1-1 0 0 0,19-5-1 0 0,24-5 55 0 0,-15 5-40 0 0,1-1-1 0 0,-1-1 1 0 0,-1-3-1 0 0,0-1 1 0 0,40-20-1 0 0,-68 27-33 0 0,0-1 0 0 0,0-1 0 0 0,-1 0-1 0 0,0-1 1 0 0,0 1 0 0 0,-1-2-1 0 0,14-19 1 0 0,-18 25-7 0 0,10-15-58 0 0,-1 0 0 0 0,0-1 0 0 0,-2 0 0 0 0,0-1-1 0 0,-1 0 1 0 0,-1-1 0 0 0,11-43 0 0 0,-16 47-1352 0 0,-1-1 1 0 0,-1 0 0 0 0,0-22-1 0 0,-2 37 1099 0 0,0 1 1 0 0,-1 0-1 0 0,1-1 0 0 0,0 1 0 0 0,-1 0 1 0 0,0 0-1 0 0,0 0 0 0 0,0-1 0 0 0,0 1 0 0 0,-1 0 1 0 0,1 0-1 0 0,-4-4 0 0 0,-6-14-1361 0 0,5 12 466 0 0,-8-5 30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1171 525 1592 0 0,'0'0'3621'0'0,"0"-3"-3070"0"0,0-15 1816 0 0,5 11-1967 0 0,15-21-44 0 0,-19 27-288 0 0,0 0-1 0 0,0 0 0 0 0,-1 0 0 0 0,1-1 0 0 0,-1 1 0 0 0,1 0 0 0 0,-1-1 0 0 0,0 1 0 0 0,1 0 0 0 0,-1-1 0 0 0,0 1 0 0 0,0 0 0 0 0,0-1 0 0 0,0 1 0 0 0,0 0 0 0 0,0-1 0 0 0,0 1 0 0 0,-1 0 0 0 0,1-1 0 0 0,0 1 0 0 0,-1 0 0 0 0,1-1 0 0 0,-1 1 0 0 0,1 0 0 0 0,-2-2 0 0 0,-1-7 547 0 0,1 0-376 0 0,-1 0 0 0 0,0 0 1 0 0,0 0-1 0 0,-1 1 0 0 0,0 0 0 0 0,0 0 1 0 0,-10-14-1 0 0,2 4-58 0 0,-1 1 0 0 0,-21-23 0 0 0,3 11 107 0 0,-52-40 0 0 0,68 58-230 0 0,-8-4 43 0 0,-1 0 0 0 0,-1 1 0 0 0,-34-14 0 0 0,54 27-92 0 0,-17-9 29 0 0,-1 2 1 0 0,-1 1-1 0 0,0 0 0 0 0,-25-3 0 0 0,0 3-63 0 0,-53-1 1 0 0,83 8 56 0 0,0 1-1 0 0,0 0 0 0 0,0 2 1 0 0,0 0-1 0 0,0 1 1 0 0,-24 7-1 0 0,-12 8-5 0 0,30-10-77 0 0,0 0 0 0 0,-39 21 0 0 0,19 3-38 0 0,32-21 72 0 0,2-3 26 0 0,1 2-1 0 0,0 0 1 0 0,1 0 0 0 0,0 0-1 0 0,1 1 1 0 0,0 1-1 0 0,-10 19 1 0 0,6-5-18 0 0,0 0-1 0 0,-11 44 1 0 0,16-42-4 0 0,1 0 1 0 0,1 0-1 0 0,-1 30 0 0 0,5 85-22 0 0,1-86 15 0 0,1-47 21 0 0,0 1 0 0 0,1-1 0 0 0,0 0 0 0 0,1-1 0 0 0,6 17 0 0 0,0 1 20 0 0,-2 0-14 0 0,1 0-1 0 0,1 0 1 0 0,1-1-1 0 0,21 36 1 0 0,-23-48-34 0 0,2-2 1 0 0,-1 1-1 0 0,2-1 1 0 0,0-1-1 0 0,0 0 1 0 0,24 18-1 0 0,-29-25 16 0 0,1 1 0 0 0,0-2 0 0 0,0 1-1 0 0,0-1 1 0 0,1 0 0 0 0,-1 0 0 0 0,1-1-1 0 0,0 0 1 0 0,14 2 0 0 0,6-1 116 0 0,39-1 1 0 0,-56-2-79 0 0,3-1-18 0 0,-1-1 1 0 0,0 0-1 0 0,0-1 1 0 0,0 0-1 0 0,0-1 0 0 0,18-9 1 0 0,-6 4-7 0 0,23-9-511 0 0,0-3 0 0 0,-2-2 0 0 0,0-1 0 0 0,52-38 0 0 0,-12 12-4229 0 0,-1-9 466 0 0,-59 39 3018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1116 209 1576 0 0,'0'0'779'0'0,"0"-3"-62"0"0,0-15 2393 0 0,0 14-2543 0 0,1 2-521 0 0,-1 0 0 0 0,1 0 1 0 0,0-1-1 0 0,-1 1 0 0 0,1 0 1 0 0,0 0-1 0 0,0 0 0 0 0,1 0 1 0 0,-1 0-1 0 0,0 1 0 0 0,0-1 1 0 0,1 0-1 0 0,-1 0 0 0 0,1 1 1 0 0,0-1-1 0 0,-1 1 0 0 0,1 0 1 0 0,2-2-1 0 0,0 0 48 0 0,-3 2-51 0 0,-1 1-1 0 0,1-1 1 0 0,-1 1 0 0 0,0-1 0 0 0,1 1 0 0 0,-1-1 0 0 0,0 1-1 0 0,1-1 1 0 0,-1 1 0 0 0,0-1 0 0 0,0 0 0 0 0,0 1-1 0 0,1-1 1 0 0,-1 1 0 0 0,0-1 0 0 0,0 0 0 0 0,0 1 0 0 0,0-1-1 0 0,0 1 1 0 0,0-1 0 0 0,0 0 0 0 0,0 1 0 0 0,-1-1 0 0 0,1 1-1 0 0,0-1 1 0 0,0 1 0 0 0,0-1 0 0 0,-1 0 0 0 0,1 1 0 0 0,0-1-1 0 0,-1 0 1 0 0,-11-15 760 0 0,9 13-651 0 0,-2-2-3 0 0,0 0-1 0 0,-1 0 1 0 0,0 1 0 0 0,0-1-1 0 0,0 2 1 0 0,-1-1-1 0 0,1 1 1 0 0,-1 0 0 0 0,0 0-1 0 0,-7-2 1 0 0,-5-2-3 0 0,-8-2 139 0 0,-48-11-1 0 0,50 14-170 0 0,-27-2 157 0 0,1 1 0 0 0,-1 3 0 0 0,-75 4 0 0 0,73 0-76 0 0,49 0-185 0 0,0 0 0 0 0,1 1 0 0 0,-1-1 1 0 0,0 1-1 0 0,0 0 0 0 0,1 1 0 0 0,-1-1 1 0 0,-7 4-1 0 0,5-2 15 0 0,1-1 1 0 0,-1 1-1 0 0,1-1 1 0 0,-10 1-1 0 0,-15 3 66 0 0,-52 20 0 0 0,54-17 58 0 0,9-1-109 0 0,0 0 0 0 0,0 1 1 0 0,1 1-1 0 0,0 1 1 0 0,1 1-1 0 0,-28 24 0 0 0,33-25-14 0 0,0 2-1 0 0,2 0 1 0 0,-1 0-1 0 0,2 1 0 0 0,0 0 1 0 0,-9 18-1 0 0,2 1-43 0 0,-25 65 0 0 0,35-73 18 0 0,0 0 1 0 0,2 1-1 0 0,1 0 1 0 0,-2 45-1 0 0,5-53 20 0 0,1-1-1 0 0,0 1 1 0 0,2-1-1 0 0,0 1 1 0 0,1-1-1 0 0,7 25 0 0 0,6 17-68 0 0,-13-42 33 0 0,1-1-1 0 0,11 26 0 0 0,0-4-29 0 0,-12-28 38 0 0,1-1 0 0 0,0 1 0 0 0,0-1 0 0 0,1 0 0 0 0,10 15 0 0 0,11 12 29 0 0,-15-20 8 0 0,21 24 1 0 0,-10-17-64 0 0,51 41 0 0 0,-61-55 42 0 0,1-1 1 0 0,0 0-1 0 0,0-1 1 0 0,0-1 0 0 0,1 0-1 0 0,22 7 1 0 0,11-3-11 0 0,0-2 0 0 0,1-2 0 0 0,0-2-1 0 0,57-3 1 0 0,-98-1 1 0 0,0 0-1 0 0,0-1 0 0 0,0 0 1 0 0,0 0-1 0 0,0-1 1 0 0,0 0-1 0 0,7-3 0 0 0,31-7 62 0 0,-5 3-38 0 0,0-2 1 0 0,-1-1-1 0 0,0-2 0 0 0,70-37 0 0 0,-88 39-3 0 0,0-1 0 0 0,0-1 0 0 0,19-18 0 0 0,-25 18 10 0 0,-1 0-1 0 0,0-1 1 0 0,-1 0 0 0 0,0-1 0 0 0,-2 0 0 0 0,0-1 0 0 0,-1 0 0 0 0,9-20 0 0 0,-14 23-92 0 0,-1-1 0 0 0,0 0 0 0 0,-1 0 0 0 0,0 0-1 0 0,-1 0 1 0 0,0-23 0 0 0,-2 32-24 0 0,-1 0-1 0 0,1 0 0 0 0,-1 0 0 0 0,-1 0 0 0 0,1 1 1 0 0,-1-1-1 0 0,0 0 0 0 0,-4-9 0 0 0,-8-20-570 0 0,1-2-2024 0 0,-2 1 1 0 0,-2 0 0 0 0,-27-42 0 0 0,32 57 1403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0.49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3826.96094"/>
      <inkml:brushProperty name="anchorY" value="-33688.16406"/>
      <inkml:brushProperty name="scaleFactor" value="0.5"/>
    </inkml:brush>
  </inkml:definitions>
  <inkml:trace contextRef="#ctx0" brushRef="#br0">547 207 928 0 0,'0'0'1303'0'0,"6"0"-605"0"0,-1 0-78 0 0,1 0-126 0 0,-2 0-72 0 0,-1 5 93 0 0,11 6-81 0 0,-1 0 1 0 0,1 0-9 0 0,-2-2 32 0 0,-2-3 18 0 0,-2-1-32 0 0,-2-3-35 0 0,-1-2-32 0 0,-2 0-47 0 0,-1-3 38 0 0,1 0-53 0 0,-1-2-47 0 0,0-2-80 0 0,0 0 50 0 0,0 0 5 0 0,-1-3-45 0 0,-1 1-40 0 0,1-2 80 0 0,0 0-56 0 0,0-2 46 0 0,0-1-133 0 0,0-2 52 0 0,-6-4 21 0 0,-2 0-1 0 0,-3 2 27 0 0,0 1-24 0 0,1 3-56 0 0,-4 0-13 0 0,-1 0 4 0 0,-3 2-29 0 0,-1 2 45 0 0,3 3-71 0 0,-2 2 167 0 0,-9 8-110 0 0,-4 7-33 0 0,-4 6 22 0 0,-2 5 52 0 0,-1 7-27 0 0,0 6 59 0 0,1 5-52 0 0,0 6 13 0 0,0 3 19 0 0,3 4 72 0 0,0 3-94 0 0,2 3-122 0 0,2 2 76 0 0,4 2-66 0 0,2-1 56 0 0,4 2 22 0 0,4-1-99 0 0,3 0 65 0 0,5-7 47 0 0,2-3-155 0 0,7 8 153 0 0,6 0-120 0 0,4-1 59 0 0,5-2 52 0 0,3-3-39 0 0,5-5-72 0 0,2-5 96 0 0,4-6-183 0 0,2-7 305 0 0,3-5-279 0 0,2-6 158 0 0,3-5-78 0 0,-4-6 51 0 0,-1-3-88 0 0,0-4 105 0 0,7-6-57 0 0,2-5 46 0 0,0-3-29 0 0,0-4-24 0 0,-3-2-64 0 0,-3-2-264 0 0,-3-2-32 0 0,-2-2-170 0 0,-2 0-147 0 0,-2 0 98 0 0,-1-1-1076 0 0,-3 0-69 0 0,-1 1 234 0 0,-3 1-94 0 0,-3 3 61 0 0,-2 2 127 0 0,-3 2 23 0 0,-1 3 157 0 0,-3 4-618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9.85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5311.55469"/>
      <inkml:brushProperty name="anchorY" value="-105241.46875"/>
      <inkml:brushProperty name="scaleFactor" value="0.5"/>
    </inkml:brush>
  </inkml:definitions>
  <inkml:trace contextRef="#ctx0" brushRef="#br0">1 7 1392 0 0,'5'-5'3694'0'0,"1"4"-2845"0"0,3 0-117 0 0,7 2 16 0 0,3-1-104 0 0,7 1-49 0 0,6 0-43 0 0,16 3-86 0 0,6 0 0 0 0,5 1 35 0 0,2-1-146 0 0,0 1-166 0 0,-4-1-160 0 0,-4 1-145 0 0,-5 0-180 0 0,-6 1 66 0 0,-5 1-781 0 0,-8 1-479 0 0,-5 0 80 0 0,-7 1 15 0 0,-4-1-201 0 0,-4 0 265 0 0,-3 0-82 0 0,-3-2 566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1.01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5091.40625"/>
      <inkml:brushProperty name="anchorY" value="-35398.25391"/>
      <inkml:brushProperty name="scaleFactor" value="0.5"/>
    </inkml:brush>
  </inkml:definitions>
  <inkml:trace contextRef="#ctx0" brushRef="#br0">272 397 1684 0 0,'3'0'960'0'0,"2"-1"-88"0"0,2-1-102 0 0,1-1-106 0 0,1 0-51 0 0,1 0-4 0 0,0-2-92 0 0,0 0 4 0 0,0 0-39 0 0,0-2-63 0 0,-1 1-18 0 0,-1-1 0 0 0,1-4-80 0 0,2-1 59 0 0,-2-2-82 0 0,0-2-10 0 0,1-2 1 0 0,-2-2-10 0 0,-2 2 21 0 0,-1 1-21 0 0,-3-2-58 0 0,0-2 109 0 0,-8-8 7 0 0,-2 0-8 0 0,-4-2-118 0 0,-2 4 40 0 0,-1 3-57 0 0,-1 5-17 0 0,0 5 69 0 0,3 5 28 0 0,-5 8-62 0 0,-5 8 24 0 0,-3 8-54 0 0,-3 6-2 0 0,-1 8-39 0 0,-1 7 167 0 0,1 4-93 0 0,0 3-119 0 0,3 2 48 0 0,3 1-72 0 0,3 2-46 0 0,4-1 90 0 0,3-2-50 0 0,4-2 156 0 0,4-2-317 0 0,2-6 154 0 0,2-4-13 0 0,2-5 104 0 0,6 0-39 0 0,4-5-117 0 0,2-4 0 0 0,3-7 62 0 0,1-4-59 0 0,6-9 66 0 0,6-6 81 0 0,3-7-36 0 0,4-6-1 0 0,1-4 181 0 0,0-1-39 0 0,-3 0-35 0 0,-4 3 120 0 0,-3 3-60 0 0,-6 5-48 0 0,-3 5 137 0 0,-6 4-105 0 0,2 11-31 0 0,-2 9-17 0 0,1 9-12 0 0,-1 8-33 0 0,0 6-165 0 0,0 5-161 0 0,2 3 49 0 0,2 1-459 0 0,2-2-82 0 0,5-2-141 0 0,3-3-140 0 0,5-4 126 0 0,4-4-1399 0 0,4-4 567 0 0,3-5-81 0 0,3-5 113 0 0,2-2 139 0 0,1-4 82 0 0,2-2 117 0 0,-4-3 41 0 0,-2-3-144 0 0,-9-1-664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4.75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294.75391"/>
      <inkml:brushProperty name="anchorY" value="-37592.5625"/>
      <inkml:brushProperty name="scaleFactor" value="0.5"/>
    </inkml:brush>
  </inkml:definitions>
  <inkml:trace contextRef="#ctx0" brushRef="#br0">160 1 1088 0 0,'0'0'3718'0'0,"-7"6"-2925"0"0,-1 6-119 0 0,1 9 35 0 0,0 9-144 0 0,3 11 51 0 0,1 8-116 0 0,1 6 49 0 0,2 6-188 0 0,0 5 70 0 0,3 2-170 0 0,1 2 150 0 0,2 15-185 0 0,1-1 25 0 0,-1 0 22 0 0,-1-4-19 0 0,-2-6-12 0 0,-1-10-121 0 0,-1-10 19 0 0,-1-7 47 0 0,0-6 27 0 0,0-4-66 0 0,-1-4 100 0 0,1-4 7 0 0,0-5-1 0 0,0-7-78 0 0,0-6 43 0 0,-4-1-116 0 0,1-5 64 0 0,-2-4-56 0 0,-2-9 69 0 0,-2-9-6 0 0,0-11-5 0 0,-1-10 28 0 0,-1-10-153 0 0,0-8 12 0 0,0-7-77 0 0,2-4 80 0 0,0-4 9 0 0,2-1 73 0 0,2 6-90 0 0,2 4-43 0 0,1 4 10 0 0,1 2 65 0 0,6-11-87 0 0,3 0 1 0 0,3 1-71 0 0,3 5 203 0 0,3 7-54 0 0,2 6-121 0 0,1 10 5 0 0,1 7 149 0 0,3 6-41 0 0,-2 7-135 0 0,1 5 116 0 0,-6 5 14 0 0,0 4-216 0 0,-3 3 176 0 0,-3 1-34 0 0,1 6-57 0 0,-1 3 92 0 0,-5 6-29 0 0,-5 7 160 0 0,-8 5-198 0 0,-9 4 62 0 0,-6 2 11 0 0,-6 2-84 0 0,-3 0 44 0 0,-3-3 22 0 0,1-3 89 0 0,1-3-82 0 0,3-4-40 0 0,5-3 78 0 0,6-5-160 0 0,5-1 130 0 0,5-5-107 0 0,9 5 133 0 0,8 2-141 0 0,11 4 99 0 0,8 3-90 0 0,11 1-13 0 0,7 1 35 0 0,7 1-15 0 0,6 1 61 0 0,4-1 22 0 0,1 1-32 0 0,1 2 47 0 0,-3-1 14 0 0,-2 0-3 0 0,-6 0 172 0 0,-5 0-24 0 0,-9 1-12 0 0,-8 1 78 0 0,-11-1-51 0 0,-21-24-178 0 0,1-1 0 0 0,0 0 1 0 0,0 0-1 0 0,0 0 1 0 0,0 0-1 0 0,-1 0 0 0 0,0 0 1 0 0,1 5-1 0 0,-2-4 9 0 0,1 0 0 0 0,0-1 0 0 0,-1 1 0 0 0,0 0 0 0 0,0 0 0 0 0,-3 7 0 0 0,2-6 5 0 0,-1 1 1 0 0,-1 0 0 0 0,1-1-1 0 0,-6 7 1 0 0,-23 22-152 0 0,-11-1 182 0 0,-8-2-264 0 0,-8-2-75 0 0,-3-3 51 0 0,-3-3-228 0 0,-2-3 53 0 0,2-2-156 0 0,2-3 35 0 0,3-2 38 0 0,6-3-580 0 0,9-3-345 0 0,9-3-317 0 0,11-2 158 0 0,9-1 23 0 0,4-4 115 0 0,5-2 35 0 0,10-3 125 0 0,7-2 89 0 0,2 2-127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5.27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6312.31836"/>
      <inkml:brushProperty name="anchorY" value="-37942.02734"/>
      <inkml:brushProperty name="scaleFactor" value="0.5"/>
    </inkml:brush>
  </inkml:definitions>
  <inkml:trace contextRef="#ctx0" brushRef="#br0">305 374 1700 0 0,'2'0'884'0'0,"4"-1"-70"0"0,1 0-134 0 0,3-1 72 0 0,2-1-146 0 0,0 1 11 0 0,4-3 42 0 0,3-3-65 0 0,1-2-54 0 0,1-3-9 0 0,1-3-31 0 0,-2-1-61 0 0,-2-3 9 0 0,-1-1-26 0 0,-2-4-56 0 0,-3-1 108 0 0,-2-2-161 0 0,-1 0 142 0 0,-3 2-207 0 0,-3 4 204 0 0,0 3-177 0 0,-2 3 77 0 0,-6-1-5 0 0,-7 1-95 0 0,-5 2 109 0 0,0 4-219 0 0,-4 3-20 0 0,-12 10 54 0 0,-5 9 14 0 0,-4 7-111 0 0,-3 8 111 0 0,0 4-51 0 0,1 5-3 0 0,2 2-21 0 0,4 2-28 0 0,2 1 89 0 0,4 0-126 0 0,3 0 17 0 0,5-2-115 0 0,5-5 83 0 0,6-7-45 0 0,4-5 78 0 0,5-7-3 0 0,9-1-75 0 0,5-4-45 0 0,10-4 154 0 0,4-2-103 0 0,11-7 199 0 0,5-3-157 0 0,4-2 43 0 0,0-2 59 0 0,-3 1-41 0 0,-3 2 16 0 0,-9 2-27 0 0,-6 2 157 0 0,2 6-74 0 0,-3 5 24 0 0,0 6 40 0 0,-2 5-181 0 0,-2 5 49 0 0,-2 4-470 0 0,-1 2-9 0 0,0 0-239 0 0,2 1-71 0 0,2-1 72 0 0,4-1-1268 0 0,2-3 119 0 0,2-2 48 0 0,2-3 42 0 0,-1-2 114 0 0,0-2 139 0 0,-1-2 225 0 0,-1-1 54 0 0,-4-2 20 0 0,-5-2-469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2.97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6660.14453"/>
      <inkml:brushProperty name="anchorY" value="-36842.08984"/>
      <inkml:brushProperty name="scaleFactor" value="0.5"/>
    </inkml:brush>
  </inkml:definitions>
  <inkml:trace contextRef="#ctx0" brushRef="#br0">671 105 1044 0 0,'0'0'0'0'0,"5"0"944"0"0,1 0-135 0 0,-1 0-55 0 0,0 0-21 0 0,-2 0-126 0 0,6 0 35 0 0,-2 0-9 0 0,8-6-82 0 0,-1 0 90 0 0,-3-1-170 0 0,0 0 35 0 0,-4 2-86 0 0,-3 0 4 0 0,-3 0-85 0 0,-4 0 118 0 0,-2-1-188 0 0,-5-1 70 0 0,-6-2-104 0 0,-8 0 127 0 0,-5 0-218 0 0,-8 2 79 0 0,-6 1 32 0 0,2 2-53 0 0,0 2-42 0 0,-10 5 78 0 0,-2 2-83 0 0,-1 4-68 0 0,-2 2 18 0 0,1 3 6 0 0,4 3 27 0 0,4 1-49 0 0,5 2-67 0 0,6 3 121 0 0,6 2-79 0 0,6 1-7 0 0,8 2-29 0 0,6-1-5 0 0,12 6 68 0 0,10 3-114 0 0,8 2 69 0 0,9 1 15 0 0,6 0-21 0 0,8 2-46 0 0,4-2 61 0 0,7 0-54 0 0,4-1 118 0 0,3-1-122 0 0,2-1 81 0 0,0-1 28 0 0,-1 0-75 0 0,-2-2 129 0 0,-2 0-67 0 0,-4-3 145 0 0,-4 0-91 0 0,-4-1 18 0 0,-5-2-31 0 0,-4-2 375 0 0,-8-3-105 0 0,-8-1 33 0 0,-6-6-74 0 0,-7-2 16 0 0,-11 4-202 0 0,-10-1 120 0 0,-10 2-74 0 0,-9 1-72 0 0,-5-1 138 0 0,-7-1-157 0 0,-3-1-8 0 0,-4-1 0 0 0,0-1-181 0 0,-2-2 31 0 0,1-1 55 0 0,3-1-33 0 0,3-2-112 0 0,6-2 38 0 0,5-1-4 0 0,10-1-275 0 0,5-2-23 0 0,5-1-23 0 0,4 0-147 0 0,5-1-5 0 0,0 0-119 0 0,-1-3 110 0 0,2-1-203 0 0,3-1 128 0 0,3-1-486 0 0,5-2-135 0 0,6-2-466 0 0,7-2 243 0 0,5-1-2 0 0,5-1 101 0 0,6 0 82 0 0,2-3-198 0 0,-5 4-684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3.38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5631.86719"/>
      <inkml:brushProperty name="anchorY" value="-36970.04688"/>
      <inkml:brushProperty name="scaleFactor" value="0.5"/>
    </inkml:brush>
  </inkml:definitions>
  <inkml:trace contextRef="#ctx0" brushRef="#br0">1 348 1856 0 0,'4'-3'2022'0'0,"0"1"-1216"0"0,0-1-48 0 0,0-1-78 0 0,0 1-50 0 0,0 2 35 0 0,0 2-22 0 0,-1 2-83 0 0,1 3-59 0 0,1 6-3 0 0,1 6-55 0 0,2 5-30 0 0,-1 5-46 0 0,1 2-85 0 0,0 0 70 0 0,-1-1-92 0 0,1-1 114 0 0,-1-2-96 0 0,-1-2-30 0 0,3 0-112 0 0,-1-3 30 0 0,-1-2-14 0 0,2-2-43 0 0,-2-3 51 0 0,-1-2-83 0 0,-1-3 155 0 0,-2-1-145 0 0,1-3 211 0 0,-1 0-71 0 0,-1-2 138 0 0,-1 0-149 0 0,1 0 277 0 0,-2-5-298 0 0,0-3 35 0 0,0-3-77 0 0,0-1-59 0 0,-1-2 46 0 0,0-3-72 0 0,1-4-65 0 0,-1-3 172 0 0,1-6-169 0 0,-4-11 86 0 0,-1-3-62 0 0,0-2 123 0 0,0 1-148 0 0,1 6 47 0 0,2 5-16 0 0,0 3 37 0 0,1 4-113 0 0,1 2 58 0 0,0 2-7 0 0,0 2 13 0 0,0 0-16 0 0,8-6-64 0 0,5-1 130 0 0,5-1-47 0 0,3 0 13 0 0,5 2-107 0 0,5 3 101 0 0,2 2 66 0 0,4 2-242 0 0,1 1-34 0 0,4 2-98 0 0,0 2-54 0 0,1 2-139 0 0,-1 1-123 0 0,-2 2-232 0 0,-5 3 130 0 0,-4 1 20 0 0,1 7 67 0 0,-3 3-1429 0 0,-3 3 585 0 0,-4 2-121 0 0,-5 1 104 0 0,-2 3 88 0 0,-1 3 62 0 0,-2 4 26 0 0,-3-3-549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7.35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649.06836"/>
      <inkml:brushProperty name="anchorY" value="-39268.0625"/>
      <inkml:brushProperty name="scaleFactor" value="0.5"/>
    </inkml:brush>
  </inkml:definitions>
  <inkml:trace contextRef="#ctx0" brushRef="#br0">2016 144 1216 0 0,'0'0'3386'0'0,"0"-5"-2686"0"0,0 0-135 0 0,0 0 65 0 0,0 1-87 0 0,0 0-34 0 0,9-6 63 0 0,-1-2-178 0 0,1 1 98 0 0,-4 0-43 0 0,-3 2-71 0 0,-4 1 105 0 0,-2 2-156 0 0,-2 1 23 0 0,-6 0 50 0 0,-6-1-58 0 0,-6-2-102 0 0,-4 1 38 0 0,-4 0-122 0 0,-5 1 92 0 0,0 2-9 0 0,1 1-106 0 0,2 1 128 0 0,0 1-122 0 0,-3 1 50 0 0,-1 0-103 0 0,-13 5-25 0 0,-2 2-21 0 0,-2 2 167 0 0,2 1-107 0 0,1 2 22 0 0,2 2 6 0 0,1 1-122 0 0,1 3-3 0 0,-2 4 130 0 0,0 3-101 0 0,-3 5-20 0 0,-4 5-48 0 0,-3 6 116 0 0,-3 4-26 0 0,-4 5-67 0 0,-2 3 1 0 0,-3 4 23 0 0,0 3 27 0 0,0 0 90 0 0,2 0-78 0 0,4 0-40 0 0,4-2 157 0 0,5-3-206 0 0,4-1 84 0 0,6-2-28 0 0,5-1 64 0 0,5-2-102 0 0,5 0 15 0 0,4 1 62 0 0,5 1-36 0 0,4 1 28 0 0,4 3 78 0 0,4 2-87 0 0,4-4 30 0 0,3-3 47 0 0,6 7-20 0 0,5 2-62 0 0,6 0 76 0 0,5 0 35 0 0,5-1-140 0 0,5-3 41 0 0,5-2 38 0 0,6-1-160 0 0,6-2 184 0 0,6-3-102 0 0,6-1-28 0 0,5-3 34 0 0,6-1 22 0 0,2-3 2 0 0,5 0-7 0 0,5-2 70 0 0,3-2-81 0 0,4-2 3 0 0,3-2-86 0 0,3-1 91 0 0,3-1 118 0 0,3-1-197 0 0,2 0 78 0 0,0-1 100 0 0,0-1-171 0 0,-1 0 179 0 0,-3-2-148 0 0,-2-1 133 0 0,-5-2-192 0 0,-5-1 182 0 0,-3-1-124 0 0,-6-1 14 0 0,-4-2-26 0 0,-4-1 27 0 0,-5-2 13 0 0,-4 0-69 0 0,-6 0 111 0 0,-5-1-95 0 0,-7-1 174 0 0,-8-3-133 0 0,-5-2-50 0 0,-6-2 72 0 0,-6-1 63 0 0,-5-2-56 0 0,-4 0 25 0 0,-4-1-16 0 0,0-2-48 0 0,-1-3 121 0 0,-2-1-178 0 0,-5-4 97 0 0,-3-3-56 0 0,-4-5 84 0 0,-4-3-127 0 0,-3-4 58 0 0,-4-3 37 0 0,-4-1-56 0 0,-4-2 1 0 0,-3-1-56 0 0,-1 0 22 0 0,-2 0 4 0 0,0 2 90 0 0,-2 0-71 0 0,-1 2 55 0 0,-1 2 83 0 0,0 2-99 0 0,2 2 92 0 0,1 3-74 0 0,5 2 17 0 0,2 1 32 0 0,6 3-105 0 0,4 3 33 0 0,4 1-14 0 0,3 2 56 0 0,4 3 30 0 0,3 2-14 0 0,4 1 10 0 0,3 3-142 0 0,3 2 152 0 0,1 1-34 0 0,7 5-7 0 0,6 5 22 0 0,7 4-3 0 0,6 5-176 0 0,6 2 80 0 0,2 2 101 0 0,3 1-39 0 0,0 0-7 0 0,1 1-31 0 0,1 0 3 0 0,1 0 0 0 0,-1 1 8 0 0,-1 0-12 0 0,-1 0 14 0 0,0-1-9 0 0,-1 0 12 0 0,-3-2 104 0 0,-2 0-25 0 0,-4-1 117 0 0,-4-3-126 0 0,-3-2 140 0 0,-4-2-5 0 0,-4-2-43 0 0,-4-3-14 0 0,-4-2-21 0 0,-3-3-53 0 0,-2-4-54 0 0,-2-2 96 0 0,-1 0-100 0 0,0-1-43 0 0,-6 5 12 0 0,-4 2-63 0 0,-4 2-40 0 0,-3 0-207 0 0,-2-2-16 0 0,0-1-63 0 0,0-1-69 0 0,0-2-80 0 0,-1 0-91 0 0,-3-1-221 0 0,-1 1 142 0 0,-1 0-1273 0 0,3-1 387 0 0,1-1-27 0 0,3 0 86 0 0,1 0 98 0 0,-2 1 102 0 0,-1 1 72 0 0,-2 3 19 0 0,3-1-666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52:18.97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8901.28516"/>
      <inkml:brushProperty name="anchorY" value="-42980.26953"/>
      <inkml:brushProperty name="scaleFactor" value="0.5"/>
    </inkml:brush>
  </inkml:definitions>
  <inkml:trace contextRef="#ctx0" brushRef="#br0">523 0 1600 0 0,'0'0'1424'0'0,"-5"0"-766"0"0,-1 0-155 0 0,1 0-141 0 0,0 0 171 0 0,2 0-50 0 0,1 0-107 0 0,-5 0 94 0 0,1 0-170 0 0,-8 7 15 0 0,0 1-20 0 0,0 1 55 0 0,3-1-9 0 0,1 1-32 0 0,0-2 13 0 0,2 1-16 0 0,-1-1-43 0 0,1-1-30 0 0,-3 3 5 0 0,-2 1-48 0 0,-2 3-53 0 0,-2 2 68 0 0,-2 1-25 0 0,0 0 8 0 0,-1 0-47 0 0,1-2-33 0 0,1-1 44 0 0,1-1-115 0 0,-1 0 47 0 0,-1-1-37 0 0,0-1-29 0 0,1-1-63 0 0,-1-1-88 0 0,2 0-106 0 0,1-2-54 0 0,0-1-150 0 0,2-1 84 0 0,3-1-1040 0 0,3-2-32 0 0,0 0 1 0 0,-1-1 50 0 0,1 0 65 0 0,-1 0 9 0 0,1 0-104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5.09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532.20313"/>
      <inkml:brushProperty name="anchorY" value="-42414.23047"/>
      <inkml:brushProperty name="scaleFactor" value="0.5"/>
    </inkml:brush>
  </inkml:definitions>
  <inkml:trace contextRef="#ctx0" brushRef="#br0">1 25 1068 0 0,'0'-25'9717'0'0,"5"28"-9261"0"0,1 3-251 0 0,0 4 233 0 0,-1 5-245 0 0,-1 6 6 0 0,-2 6-48 0 0,-1 5 64 0 0,0 4 18 0 0,4 11 30 0 0,0 4-176 0 0,2 0 58 0 0,0-1-86 0 0,0-2 106 0 0,1-2-141 0 0,-1-4 34 0 0,-1-1-185 0 0,0-3-55 0 0,-1-3-154 0 0,-2-9-147 0 0,-1-2 84 0 0,-1-4-615 0 0,-1-2-575 0 0,0-5 267 0 0,0-1-346 0 0,0-4 249 0 0,-1 1 20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5.31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8469.07031"/>
      <inkml:brushProperty name="anchorY" value="-43973.16406"/>
      <inkml:brushProperty name="scaleFactor" value="0.5"/>
    </inkml:brush>
  </inkml:definitions>
  <inkml:trace contextRef="#ctx0" brushRef="#br0">39 77 1636 0 0,'-1'-2'960'0'0,"-2"-3"-149"0"0,-1-2-98 0 0,0-1-135 0 0,0 0-8 0 0,-1 0-130 0 0,0 0-46 0 0,2 1-42 0 0,-1 0-95 0 0,2 1-68 0 0,0 1-72 0 0,1 2 1 0 0,1 0-610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5.80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592.84961"/>
      <inkml:brushProperty name="anchorY" value="-43058.48438"/>
      <inkml:brushProperty name="scaleFactor" value="0.5"/>
    </inkml:brush>
  </inkml:definitions>
  <inkml:trace contextRef="#ctx0" brushRef="#br0">1 1 1492 0 0,'0'0'0'0'0,"1"5"928"0"0,3 6-84 0 0,3 5-69 0 0,3 8-42 0 0,4 7-137 0 0,1 3 28 0 0,0 4-75 0 0,0 1 43 0 0,0 2-54 0 0,-1-1-87 0 0,0 0-42 0 0,-1-1 47 0 0,-2-1-78 0 0,-1-1 55 0 0,-2-1-79 0 0,-1-2-24 0 0,-1-2-79 0 0,0-4-11 0 0,0-4 33 0 0,-2-3-47 0 0,1-3-46 0 0,-1-4 46 0 0,0-3-28 0 0,-1-1-68 0 0,0-3 77 0 0,-1-2 15 0 0,-1-2-74 0 0,0-1-58 0 0,-1-1 52 0 0,6-10-84 0 0,3-6 78 0 0,3-8-94 0 0,3-6 38 0 0,3-4 14 0 0,0-3-20 0 0,1-2 97 0 0,1-2-70 0 0,-1 2 109 0 0,1 0-30 0 0,0 3-44 0 0,-1 1-26 0 0,0 4 32 0 0,-1 3-70 0 0,-1 5 104 0 0,-2 4-116 0 0,-1 4 284 0 0,-2 5-280 0 0,-1 3 88 0 0,-1 4 38 0 0,-1 1-108 0 0,-3 1 86 0 0,1 0 19 0 0,3 5-29 0 0,3 5-15 0 0,3 5-4 0 0,0 6-20 0 0,-1 3-52 0 0,0 4 13 0 0,-2 3 15 0 0,-3 1-328 0 0,-1-1 113 0 0,-3 0-293 0 0,-2-2-181 0 0,-2-3-88 0 0,0 1 66 0 0,0-6-1102 0 0,-2-1 459 0 0,1-1-749 0 0,-1-1 323 0 0,0-1 245 0 0,6 5 41 0 0,3 2-225 0 0,4 1 91 0 0,0-3 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10.24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6892.39844"/>
      <inkml:brushProperty name="anchorY" value="-106187.64844"/>
      <inkml:brushProperty name="scaleFactor" value="0.5"/>
    </inkml:brush>
  </inkml:definitions>
  <inkml:trace contextRef="#ctx0" brushRef="#br0">3 0 1468 0 0,'-1'2'1396'0'0,"1"8"-228"0"0,-1 7-183 0 0,1 4-41 0 0,0 6-45 0 0,-1 5-44 0 0,5 16-101 0 0,2 7-7 0 0,3 5-169 0 0,0 1-15 0 0,0 1-114 0 0,1 2 157 0 0,-1 1-263 0 0,-1 2 0 0 0,-1 1-17 0 0,-1 1-23 0 0,-2 1-104 0 0,-1-7 94 0 0,-2-4-63 0 0,0-2-47 0 0,0 0-70 0 0,-1 1 20 0 0,-1 0 10 0 0,1-1-58 0 0,0-3 23 0 0,0-3 1 0 0,0-5-26 0 0,0-5 18 0 0,0-6-7 0 0,0-7-68 0 0,0-5-8 0 0,0-7 185 0 0,0-4-212 0 0,0-4 104 0 0,0-1-74 0 0,0-2 17 0 0,4 4 8 0 0,1 0-41 0 0,1 0 92 0 0,1-1-1 0 0,0-1-56 0 0,1-2 72 0 0,2-1 0 0 0,1-1-70 0 0,2-3 1 0 0,4 1-125 0 0,9-7 73 0 0,7-3-66 0 0,3-3-128 0 0,1-1-11 0 0,0-1-87 0 0,0-1-30 0 0,-3-1-167 0 0,-3 2 70 0 0,-3-1-195 0 0,-5 2 120 0 0,-3 2-533 0 0,-4 2-293 0 0,-3 1 177 0 0,-4 1 10 0 0,-2 1 85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6.42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9165.83398"/>
      <inkml:brushProperty name="anchorY" value="-44584.84375"/>
      <inkml:brushProperty name="scaleFactor" value="0.5"/>
    </inkml:brush>
  </inkml:definitions>
  <inkml:trace contextRef="#ctx0" brushRef="#br0">6 0 1388 0 0,'-2'3'2001'0'0,"1"2"-1151"0"0,0 8-13 0 0,1 4-55 0 0,-1 6-71 0 0,1 8-2 0 0,0 8-76 0 0,4 19 35 0 0,3 10-201 0 0,2 5 121 0 0,3 4-180 0 0,1 0 47 0 0,2 1-178 0 0,-1-1 65 0 0,1-1-80 0 0,1-2-39 0 0,1-1 14 0 0,1-2-33 0 0,1-2 54 0 0,-1-3-45 0 0,1-2-162 0 0,-2-3-19 0 0,0-2-128 0 0,-1-3-68 0 0,0-5-52 0 0,-1-4-84 0 0,-3-6-109 0 0,-2-6-112 0 0,0-7 76 0 0,-4-6-595 0 0,-1-6-430 0 0,-2-6 45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6.78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0328.71484"/>
      <inkml:brushProperty name="anchorY" value="-46985.66406"/>
      <inkml:brushProperty name="scaleFactor" value="0.5"/>
    </inkml:brush>
  </inkml:definitions>
  <inkml:trace contextRef="#ctx0" brushRef="#br0">183 99 1372 0 0,'-1'-3'1108'0'0,"1"-5"-289"0"0,1-2-118 0 0,-1-2 1 0 0,2 0-136 0 0,4-2 21 0 0,6 2-107 0 0,4 1 26 0 0,4 3-89 0 0,3 3 31 0 0,4 2-18 0 0,12 7-16 0 0,6 7-37 0 0,4 5-42 0 0,0 3-25 0 0,-2 6 22 0 0,-3 3-30 0 0,-4 4-75 0 0,-6 2 82 0 0,-5 2-21 0 0,-4 1-82 0 0,-6 2 18 0 0,-5-1-6 0 0,-3 1-59 0 0,-5-4-34 0 0,-2-3 81 0 0,-9 3-127 0 0,-4-1 39 0 0,-7-2 9 0 0,-4-3-43 0 0,-6-2-29 0 0,-4-4-26 0 0,-5-4-29 0 0,-4-4 94 0 0,-5-3-129 0 0,-5-4 69 0 0,-3-2-69 0 0,-1-3 46 0 0,-1-1-38 0 0,6-2-13 0 0,5 0-44 0 0,3 0-120 0 0,5-1 26 0 0,3 1-120 0 0,4-1-88 0 0,2 1-135 0 0,7 0 92 0 0,4 0-833 0 0,4 0 337 0 0,4 0-43 0 0,0-1-560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7.21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9296.10547"/>
      <inkml:brushProperty name="anchorY" value="-46704.13672"/>
      <inkml:brushProperty name="scaleFactor" value="0.5"/>
    </inkml:brush>
  </inkml:definitions>
  <inkml:trace contextRef="#ctx0" brushRef="#br0">1 244 1044 0 0,'0'0'0'0'0,"2"6"1064"0"0,2 11-135 0 0,2 6-97 0 0,3 9-97 0 0,1 6-75 0 0,1 3-43 0 0,1 3-95 0 0,0 1-116 0 0,1-3 21 0 0,1-1-112 0 0,-2-4 101 0 0,0-4-34 0 0,-1-3-65 0 0,-3-3 106 0 0,0-6-21 0 0,-1-2-34 0 0,-1-5 51 0 0,-2-2 7 0 0,-1-3 18 0 0,-2-3-171 0 0,0 0 546 0 0,-2-10-581 0 0,-3-4 64 0 0,-2-7-156 0 0,-3-7 91 0 0,-2-6-157 0 0,-1-6 187 0 0,0-5-139 0 0,0-3-31 0 0,1-3 75 0 0,0-2 31 0 0,3-2-36 0 0,1 0-99 0 0,1 1 75 0 0,2 2-44 0 0,0 2 35 0 0,2 7 32 0 0,1 5-87 0 0,0 3 112 0 0,6-1-123 0 0,1 3 36 0 0,2 3-82 0 0,1 5 86 0 0,0 3-100 0 0,2 4 77 0 0,3 2-42 0 0,3 1-213 0 0,3 2-12 0 0,1 1-175 0 0,1 2-150 0 0,-3 1-218 0 0,0 2 119 0 0,3 1-962 0 0,2 0 390 0 0,10 4-33 0 0,3 3 83 0 0,0 1-729 0 0,-3 0 485 0 0,0 3-84 0 0,-3 0 43 0 0,-6-2-527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7.52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0644.63672"/>
      <inkml:brushProperty name="anchorY" value="-47365.52734"/>
      <inkml:brushProperty name="scaleFactor" value="0.5"/>
    </inkml:brush>
  </inkml:definitions>
  <inkml:trace contextRef="#ctx0" brushRef="#br0">0 168 1172 0 0,'2'5'1128'0'0,"0"9"-219"0"0,0 2 25 0 0,2 11-128 0 0,1 6-72 0 0,1 3-16 0 0,1 2-104 0 0,1 2-70 0 0,0-2-70 0 0,1-3-70 0 0,2-2 12 0 0,1-3 39 0 0,2-3-107 0 0,4-5 94 0 0,2-2-54 0 0,2-5-46 0 0,2-4-78 0 0,-1-4 68 0 0,2-3-36 0 0,9-9 32 0 0,3-6-49 0 0,3-6 52 0 0,1-4-53 0 0,-1-4 76 0 0,-2-5-41 0 0,-3-5-127 0 0,-3-3 24 0 0,-4-3 73 0 0,-5 0-154 0 0,-6-2 49 0 0,-5 1-111 0 0,-5 4 45 0 0,-4 4-28 0 0,-8-4-18 0 0,-6 2-55 0 0,-6 3 83 0 0,-5 3 0 0 0,-7 6-91 0 0,-2 6 86 0 0,1 6-108 0 0,-2 6 35 0 0,-8 7-139 0 0,-2 5-19 0 0,0 6-67 0 0,0 4-130 0 0,2 4-81 0 0,3 1-165 0 0,4 4 95 0 0,4 0-589 0 0,6 0-521 0 0,7-3 52 0 0,6-4 57 0 0,4-3-142 0 0,4-4 70 0 0,9 4 26 0 0,7 0 247 0 0,0-3 166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8.29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1596.07031"/>
      <inkml:brushProperty name="anchorY" value="-48304.58984"/>
      <inkml:brushProperty name="scaleFactor" value="0.5"/>
    </inkml:brush>
  </inkml:definitions>
  <inkml:trace contextRef="#ctx0" brushRef="#br0">519 274 1128 0 0,'6'-7'2828'0'0,"-3"3"-2027"0"0,0-3-193 0 0,0 0 90 0 0,0-2-87 0 0,-1-1-32 0 0,0-2-47 0 0,-2 1-58 0 0,-1-2 16 0 0,-4-6-150 0 0,-4-3 91 0 0,-4-3-76 0 0,-4 1-14 0 0,-4 0-71 0 0,-4 1 8 0 0,-3 5 75 0 0,-3 2-76 0 0,-1 5-53 0 0,3 4-32 0 0,1 3 73 0 0,-7 7-111 0 0,0 5 1 0 0,0 5 26 0 0,0 5 39 0 0,2 3-128 0 0,3 3 78 0 0,4 1-112 0 0,3 1 54 0 0,6-1 27 0 0,3-2-117 0 0,5-2 84 0 0,4-5-47 0 0,2-6 11 0 0,2 0-95 0 0,6-1 78 0 0,3-1 79 0 0,8-2-159 0 0,5-1 115 0 0,2-3-65 0 0,3 0-11 0 0,11-6-42 0 0,5-1 130 0 0,4-3-126 0 0,1-2 28 0 0,-3 1 2 0 0,-1 0 46 0 0,-4 3-32 0 0,-9 1 143 0 0,-4 2-77 0 0,2 6 11 0 0,-2 7 130 0 0,-1 8 30 0 0,-1 6-117 0 0,-3 7 66 0 0,-3 7-19 0 0,-3 6-49 0 0,-3 4-3 0 0,-2 5-17 0 0,-1 2 96 0 0,-2 5-62 0 0,-3 1 8 0 0,0 2 10 0 0,-1 2-19 0 0,-2-7 9 0 0,0-3-21 0 0,-1-3 66 0 0,-5 8-66 0 0,0 0-6 0 0,-4-4-167 0 0,0-3 39 0 0,-2-7 127 0 0,-1-7-62 0 0,-3-6 78 0 0,-2-7-73 0 0,-4-6 9 0 0,-1-7-4 0 0,-2-5-21 0 0,-1-4 15 0 0,-9-8 18 0 0,-5-7-15 0 0,-3-4-17 0 0,-1-6-13 0 0,-1-5-36 0 0,0-2 18 0 0,3-2-60 0 0,3 0 49 0 0,5 0-21 0 0,4-1 57 0 0,5 2-104 0 0,7-1 28 0 0,5 3 17 0 0,6 1 5 0 0,10-4 0 0 0,10-2-288 0 0,8-1 140 0 0,10 0-240 0 0,6 0-132 0 0,7-1-111 0 0,6 0-304 0 0,3-2 164 0 0,4 3 21 0 0,4 0-1419 0 0,1 1 579 0 0,4 2-33 0 0,2 3 84 0 0,4 1-163 0 0,1 1 160 0 0,4 2-17 0 0,-15 5-578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49.34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2831.24609"/>
      <inkml:brushProperty name="anchorY" value="-49399.80469"/>
      <inkml:brushProperty name="scaleFactor" value="0.5"/>
    </inkml:brush>
  </inkml:definitions>
  <inkml:trace contextRef="#ctx0" brushRef="#br0">43 271 1532 0 0,'0'6'2632'0'0,"0"-1"-1902"0"0,0 2-67 0 0,0 2-67 0 0,0 1-30 0 0,1 2 0 0 0,0 1-67 0 0,0 3-62 0 0,0 4-60 0 0,0 1-23 0 0,-1 2 13 0 0,0 3-70 0 0,0 2-92 0 0,0-1 56 0 0,0 0-91 0 0,0-3 56 0 0,0-2-42 0 0,0-3-36 0 0,0-2-31 0 0,0-4 75 0 0,0-1-119 0 0,0-1 8 0 0,0-2 28 0 0,0-1-23 0 0,0-1 40 0 0,0 1-34 0 0,0-2 44 0 0,0 1-83 0 0,0-1 90 0 0,0-2-47 0 0,0-1-4 0 0,-1 3 54 0 0,0-2-45 0 0,0-1-46 0 0,-1-2 56 0 0,1-3-82 0 0,0-1 5 0 0,-1-3 16 0 0,0-1 15 0 0,0-3-9 0 0,-1-5-52 0 0,-1-3 49 0 0,0-2-64 0 0,0 0-29 0 0,0 0 81 0 0,0 2-14 0 0,2 1-25 0 0,-1 3 71 0 0,1 2 20 0 0,0 2-124 0 0,2 1 120 0 0,-1 2-129 0 0,0 2 106 0 0,0 2-83 0 0,2 2 108 0 0,0 2-96 0 0,1 1 44 0 0,1 2 29 0 0,1 1-103 0 0,0 2 9 0 0,0 1 40 0 0,1 1-31 0 0,2 3 21 0 0,0 2 46 0 0,2 2-88 0 0,0 0 70 0 0,-1 0-45 0 0,1-1 17 0 0,-2-1-19 0 0,1 3-9 0 0,0 0 58 0 0,1 1-88 0 0,-1-2 154 0 0,0 0-167 0 0,-1-1 57 0 0,-1-1 37 0 0,0-2-71 0 0,-1-3 118 0 0,-1-1-36 0 0,0-1 28 0 0,-1-1 85 0 0,0 0-14 0 0,0-1-23 0 0,-1 1 29 0 0,0-1-61 0 0,-1-1 185 0 0,1-1-83 0 0,-1-2-112 0 0,-1 0 102 0 0,0-2-133 0 0,0-3 78 0 0,-1-1-15 0 0,-1-2-119 0 0,1-3 4 0 0,-1-1 201 0 0,0-6-208 0 0,1-1 192 0 0,-1-2-168 0 0,0-9-6 0 0,-1-4 103 0 0,0-4-94 0 0,0-1-53 0 0,1 0 86 0 0,1 3 48 0 0,0 2-154 0 0,1 3 146 0 0,-1 1 111 0 0,1 2-144 0 0,1 0 41 0 0,-1 1-30 0 0,0 0 21 0 0,5-1-106 0 0,3-2 199 0 0,3 2-169 0 0,2 0 143 0 0,2 0-148 0 0,3 3 6 0 0,1 1-9 0 0,2 1 24 0 0,3 3-37 0 0,2 2 7 0 0,3 3 44 0 0,3 1-18 0 0,1 1 87 0 0,3 2-84 0 0,1 2-116 0 0,2 1-33 0 0,0 2-16 0 0,0 1-173 0 0,-3 2-84 0 0,-5 1-151 0 0,3 5-224 0 0,-1 3 129 0 0,-3 3-657 0 0,-3 3 299 0 0,-2 3-894 0 0,-4 3 351 0 0,-3 3-181 0 0,-4 1 200 0 0,-3 1 20 0 0,-3-1 227 0 0,-3-4-425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50.13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4516.48438"/>
      <inkml:brushProperty name="anchorY" value="-50155.32422"/>
      <inkml:brushProperty name="scaleFactor" value="0.5"/>
    </inkml:brush>
  </inkml:definitions>
  <inkml:trace contextRef="#ctx0" brushRef="#br0">1 349 1632 0 0,'3'7'2950'0'0,"0"-3"-2133"0"0,2 1-77 0 0,1 0-9 0 0,6 1-93 0 0,7-2-108 0 0,1-1-8 0 0,3 0-93 0 0,8-7-74 0 0,3-4 56 0 0,1-4-160 0 0,0-4 7 0 0,-2-3 19 0 0,-1-2-13 0 0,-3-1-38 0 0,-2-3-72 0 0,-3-2 9 0 0,-2-2-10 0 0,-4 0-52 0 0,-4 2 33 0 0,-4 3 43 0 0,-2 2 66 0 0,-4 6-56 0 0,-1 4-47 0 0,-3 2 28 0 0,0 3-37 0 0,-5-2 120 0 0,-4 2-105 0 0,-6 4 55 0 0,-6 5 73 0 0,-7 6-55 0 0,-3 6 3 0 0,-2 5 122 0 0,-1 5-234 0 0,2 5 149 0 0,1 2-50 0 0,3 2-96 0 0,3 3 156 0 0,5 0-97 0 0,4 1-16 0 0,5 1-12 0 0,3 1-16 0 0,3-3 35 0 0,3-3-58 0 0,8 7-85 0 0,5 0 130 0 0,6-1-59 0 0,3-2 0 0 0,6-2-6 0 0,4-6-27 0 0,3-3 48 0 0,4-5-16 0 0,4-5-13 0 0,2-4-92 0 0,-2-6-17 0 0,1-2-68 0 0,9-7 79 0 0,4-4-126 0 0,2-5 88 0 0,1-4-140 0 0,-1-2 113 0 0,-1-4-102 0 0,-1-2-13 0 0,-1-2 69 0 0,-1-3 44 0 0,0-1-5 0 0,-1 0 18 0 0,-2 0-110 0 0,-2-1 65 0 0,-1 0-29 0 0,-2 0 38 0 0,-3-1-14 0 0,-4 1 15 0 0,-3-1 71 0 0,-6 1-85 0 0,-1 0 104 0 0,-5 1 49 0 0,-3 2-64 0 0,-4 2 166 0 0,-5 2-112 0 0,-3 3 38 0 0,-4 2-51 0 0,-1 1 45 0 0,-3 6 45 0 0,0 2 6 0 0,-1 1-53 0 0,1 1 108 0 0,-5-3-66 0 0,-2 0-72 0 0,-2 1-43 0 0,-2 2 136 0 0,-1 2-42 0 0,-1 1 8 0 0,-2 3 148 0 0,-3 0-271 0 0,-8 8 113 0 0,-3 2 77 0 0,1 4-39 0 0,1 3-23 0 0,4 3 86 0 0,7 1-41 0 0,5-2-10 0 0,4 1 104 0 0,11 11-93 0 0,6 4-6 0 0,9 3-21 0 0,4 3-22 0 0,6-1 78 0 0,3 1-76 0 0,3-1 58 0 0,2-1-12 0 0,1 1 36 0 0,0 1 1 0 0,-1 0-8 0 0,0 0 0 0 0,-1-1 42 0 0,-1 1-60 0 0,-2-3 10 0 0,-2 0-41 0 0,-3-4 61 0 0,-4-1-48 0 0,-4-3 52 0 0,-6-4-33 0 0,-4-6 39 0 0,-4-2-30 0 0,-10 2-74 0 0,-7 0-26 0 0,-6 2-105 0 0,-7-1 28 0 0,-9 0-17 0 0,-6-1 10 0 0,-6-1-436 0 0,-4-1 157 0 0,-1-3-159 0 0,0-2 62 0 0,1-2-17 0 0,4-3-150 0 0,4-2-8 0 0,10-2-91 0 0,6-1-1 0 0,5-1-180 0 0,7 0 130 0 0,1-7-771 0 0,4-2 353 0 0,5-5-729 0 0,6-5 177 0 0,6-3 167 0 0,5-4 49 0 0,5-3 66 0 0,3-3 26 0 0,-3 5-333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8:50.64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6689.91406"/>
      <inkml:brushProperty name="anchorY" value="-51514.52344"/>
      <inkml:brushProperty name="scaleFactor" value="0.5"/>
    </inkml:brush>
  </inkml:definitions>
  <inkml:trace contextRef="#ctx0" brushRef="#br0">634 125 1960 0 0,'4'-4'1875'0'0,"1"1"-972"0"0,1-2-186 0 0,0-1 44 0 0,1 0-118 0 0,-1-2 8 0 0,0 1 6 0 0,-1-1-166 0 0,-2 0 11 0 0,-1 0-97 0 0,-1 0-28 0 0,-1 0-21 0 0,-1 1-20 0 0,-5 0-16 0 0,-5-1-62 0 0,-7 1 38 0 0,-4 0 88 0 0,-3 2-32 0 0,-1 2-165 0 0,0 1 145 0 0,-6 5-175 0 0,0 3 170 0 0,1 3-81 0 0,4 3-95 0 0,4 0 147 0 0,5 2-149 0 0,5 5 13 0 0,5 1 88 0 0,4 2-64 0 0,9 9 22 0 0,6 5 38 0 0,5 2-44 0 0,4 2 154 0 0,5 0-118 0 0,3-1 138 0 0,3 0 23 0 0,2-2-125 0 0,0-1 151 0 0,1 0-72 0 0,0 0 32 0 0,-2 0-39 0 0,0 0 39 0 0,0 2 1 0 0,-2-3-103 0 0,-3 0 78 0 0,-1-1-102 0 0,-3-1 79 0 0,-2 0-6 0 0,-4-1-13 0 0,-5-3-12 0 0,-4-3-43 0 0,-4-2-45 0 0,-8 5 23 0 0,-9 0-26 0 0,-6 1-69 0 0,-8-1 43 0 0,-8 0-40 0 0,-4-1-173 0 0,-5-3-12 0 0,-3-1-246 0 0,-3-2-165 0 0,-2-2 81 0 0,1-1-545 0 0,0-2-229 0 0,2-3 163 0 0,2-2-1495 0 0,2-1 667 0 0,6-2-99 0 0,3-2-168 0 0,3-1 349 0 0,0 0 24 0 0,-1-2 377 0 0,-1 0-103 0 0,-3-1 110 0 0,-3 1 1 0 0,8-1-426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6.78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5210.34375"/>
      <inkml:brushProperty name="anchorY" value="-51842.76172"/>
      <inkml:brushProperty name="scaleFactor" value="0.5"/>
    </inkml:brush>
  </inkml:definitions>
  <inkml:trace contextRef="#ctx0" brushRef="#br0">7331 29 1484 0 0,'0'0'3518'0'0,"0"-5"-2925"0"0,0-1-18 0 0,0 0-84 0 0,0-6 1594 0 0,-6 12-1800 0 0,1 1-5 0 0,-1-1-81 0 0,-4 0 1822 0 0,4-1-1974 0 0,-1 2 37 0 0,-1 1 29 0 0,0 2-81 0 0,1 1 12 0 0,-2 6 22 0 0,-4 5-71 0 0,-6 4 17 0 0,-5 5 26 0 0,-6 2 3 0 0,-4 2 1 0 0,-4 0-49 0 0,-3-1 56 0 0,-4 0-47 0 0,-1-3 70 0 0,-3 0 17 0 0,-1-2-67 0 0,-1-2 46 0 0,-1-1-104 0 0,0 0 94 0 0,-2-2-73 0 0,-1 0 35 0 0,-1 0-1 0 0,-2-2 47 0 0,-2-1-97 0 0,-1-1 45 0 0,-4 0-49 0 0,-3-2 73 0 0,-2 1-56 0 0,-5-2 0 0 0,-3 1 15 0 0,-5 0-40 0 0,-2 0 40 0 0,-3 1-22 0 0,-2 0 81 0 0,-1 1-46 0 0,-1 0-39 0 0,-2-1 102 0 0,0 1-81 0 0,-2-1-48 0 0,1 1 99 0 0,-2-1-35 0 0,-1-1 7 0 0,-1 0 35 0 0,-1 0-53 0 0,-2-1 45 0 0,-2 2-28 0 0,-2-1-85 0 0,-2 0 122 0 0,0 1-64 0 0,-3 0 48 0 0,0 0-58 0 0,-2 0 18 0 0,-2 0-21 0 0,-3 1 4 0 0,-2 0-25 0 0,-3 3 62 0 0,-1 1-28 0 0,0 2 61 0 0,2 1-71 0 0,1 1-5 0 0,1 2 23 0 0,1 2-15 0 0,2 3 14 0 0,3 2-45 0 0,1 4 106 0 0,3 2-107 0 0,2 2 86 0 0,3 2-53 0 0,2 2 20 0 0,3 1 134 0 0,3 1-151 0 0,4 0 19 0 0,3-1 31 0 0,4 0-6 0 0,4 0-39 0 0,4-3 116 0 0,6-2-139 0 0,5 0 78 0 0,6-5 31 0 0,5-1-29 0 0,6-2-53 0 0,3-2 68 0 0,4-1-43 0 0,3-2 59 0 0,2-2-48 0 0,4-2 1 0 0,4-3 52 0 0,5-2-46 0 0,3-4-40 0 0,4-1 101 0 0,5-2-52 0 0,2-2-34 0 0,2-2-11 0 0,2-1 18 0 0,1-2-97 0 0,2-1 51 0 0,1-1 8 0 0,1-1 57 0 0,0 0-107 0 0,1-5 49 0 0,2-6-21 0 0,2-5-40 0 0,3-5-20 0 0,2-5 91 0 0,4-5-48 0 0,2-5-2 0 0,2-3-61 0 0,3-3 43 0 0,2-3 39 0 0,-1-1-63 0 0,1 1 41 0 0,-3 2 29 0 0,0 2-28 0 0,-3 4 40 0 0,-1 3-16 0 0,-2 6 1 0 0,-2 5 1 0 0,-3 4 4 0 0,-1 5 17 0 0,-2 2-5 0 0,-1 4-11 0 0,-1 2-38 0 0,-2 2 122 0 0,-1 2-47 0 0,-2 3-1 0 0,-5 6 33 0 0,-5 5-62 0 0,-8 6 32 0 0,-6 5-58 0 0,-5 5 67 0 0,-5 3-2 0 0,-4 4-13 0 0,-4 4-16 0 0,-2 2 60 0 0,-2 4-61 0 0,-2 2 34 0 0,0 0-38 0 0,1 0 85 0 0,1-1-26 0 0,3-1-17 0 0,2-3 50 0 0,4-2-86 0 0,2-2 54 0 0,4-3-60 0 0,4-3 91 0 0,5-2-56 0 0,4-4 14 0 0,6-4 12 0 0,5-5-28 0 0,5-6 87 0 0,2-5-11 0 0,9 3 40 0 0,7-1-40 0 0,10 0 4 0 0,8-1 12 0 0,7-1-42 0 0,8-2-53 0 0,5-1 107 0 0,-3-1 5 0 0,0-1-35 0 0,0-1-105 0 0,2 0 25 0 0,1 0-105 0 0,1-1-172 0 0,0 1-138 0 0,-1 0-149 0 0,7 4 85 0 0,-5 1-1018 0 0,-5 1 408 0 0,-9 2-659 0 0,-9-1 101 0 0,-9 0 67 0 0,-9 1 13 0 0,-6 1 212 0 0,-5-2 139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8.14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909.97656"/>
      <inkml:brushProperty name="anchorY" value="-53205.08594"/>
      <inkml:brushProperty name="scaleFactor" value="0.5"/>
    </inkml:brush>
  </inkml:definitions>
  <inkml:trace contextRef="#ctx0" brushRef="#br0">375 124 1088 0 0,'0'0'0'0'0,"0"-5"792"0"0,0-3-14 0 0,0-3-80 0 0,-7-6-29 0 0,-1 0-44 0 0,0 0-74 0 0,0 3-91 0 0,3 3 71 0 0,1 1-100 0 0,1 4-11 0 0,1-1 827 0 0,2 11-814 0 0,-1 10 9 0 0,0 5-35 0 0,-2 16 15 0 0,-2 11-35 0 0,0 10-80 0 0,-3 8 8 0 0,1 4-93 0 0,0 7-15 0 0,2-5 12 0 0,2-1 56 0 0,0-1-170 0 0,2 2 39 0 0,0 1-37 0 0,1 3 27 0 0,1 2 52 0 0,-1 0-71 0 0,4 15 11 0 0,2-3-32 0 0,-1-2-54 0 0,2-7 40 0 0,-1-7-25 0 0,0-9-50 0 0,0-7 99 0 0,-1-10-144 0 0,0-8 189 0 0,-2-8-104 0 0,0-8-41 0 0,-2-7 33 0 0,0-6 3 0 0,-1-3-63 0 0,-1-4 103 0 0,-1-3-55 0 0,-1-4 28 0 0,-2-6 31 0 0,-3-7-108 0 0,-3-7 34 0 0,0-7-9 0 0,-2-5-39 0 0,0-4 109 0 0,1-1-42 0 0,0-2-82 0 0,2 1 37 0 0,1 0 48 0 0,0 2 20 0 0,2 1-34 0 0,1 3 19 0 0,2 6-6 0 0,1 7-73 0 0,1 4 25 0 0,2 5 82 0 0,0 4-125 0 0,3-2 70 0 0,3 2-12 0 0,3 2 56 0 0,2 1-42 0 0,7 2 49 0 0,2 2 5 0 0,3 1-122 0 0,12 6 37 0 0,6 3 86 0 0,4 3-151 0 0,3 2 133 0 0,0 0-41 0 0,1 0 26 0 0,-2 1-22 0 0,-4-1-22 0 0,-6 0 62 0 0,-5-1-99 0 0,-5-1 282 0 0,-6 0 11 0 0,-6-1-155 0 0,-4 0 0 0 0,-5-2 157 0 0,-3-1-107 0 0,-7 7-32 0 0,-8 5-38 0 0,-7 4-33 0 0,-8 4 13 0 0,-7 2-18 0 0,-5 1 9 0 0,-5-1-21 0 0,-4 0 52 0 0,-2-2-151 0 0,-1-2-15 0 0,-2-1-87 0 0,0-1-63 0 0,0-1-102 0 0,2-2-91 0 0,3-1-63 0 0,4-1-264 0 0,5-1 149 0 0,4-1-673 0 0,6-1-341 0 0,5-2 184 0 0,5-1 3 0 0,7-2-76 0 0,4-3 113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10.47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8308.05469"/>
      <inkml:brushProperty name="anchorY" value="-108437.79688"/>
      <inkml:brushProperty name="scaleFactor" value="0.5"/>
    </inkml:brush>
  </inkml:definitions>
  <inkml:trace contextRef="#ctx0" brushRef="#br0">21 205 1696 0 0,'-8'-6'2510'0'0,"2"1"-1358"0"0,1-1-67 0 0,3-1-57 0 0,3 0-163 0 0,7-1 26 0 0,9-2-203 0 0,8-1 3 0 0,8 1-45 0 0,7-1-137 0 0,7-1-35 0 0,3-1-93 0 0,4-1-2 0 0,3 1-153 0 0,1 0 20 0 0,0 2-240 0 0,0 1-110 0 0,-3 1-217 0 0,-2 1-163 0 0,-4 1 67 0 0,-3 1-727 0 0,-8 1-442 0 0,-4 3 86 0 0,0 5 29 0 0,-2 4-77 0 0,-3 2 166 0 0,-3 1-13 0 0,-6-2-848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8.54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6682.76563"/>
      <inkml:brushProperty name="anchorY" value="-53846.84375"/>
      <inkml:brushProperty name="scaleFactor" value="0.5"/>
    </inkml:brush>
  </inkml:definitions>
  <inkml:trace contextRef="#ctx0" brushRef="#br0">1 1 928 0 0,'0'2'1056'0'0,"1"4"-168"0"0,1 8-17 0 0,0 4-132 0 0,-1 7-24 0 0,4 13-129 0 0,0 8 74 0 0,1 5-138 0 0,2 2 33 0 0,0 2-80 0 0,1-1-117 0 0,1-3 95 0 0,1-4-141 0 0,1-4 25 0 0,1-5-123 0 0,1-5-12 0 0,2-4 52 0 0,1-6-3 0 0,0-5-133 0 0,-2-7 120 0 0,6-9-111 0 0,2-7 17 0 0,4-8 31 0 0,3-9-21 0 0,1-7-68 0 0,2-6 124 0 0,-1-5-83 0 0,0-3 92 0 0,-1-3-127 0 0,-1-1 86 0 0,-2 0 22 0 0,-2 2-16 0 0,-1 3-42 0 0,-3 4 111 0 0,-2 4-86 0 0,-3 6 70 0 0,-2 7 37 0 0,-5 7-84 0 0,-3 5-88 0 0,0 11 88 0 0,0 9-40 0 0,0 10-18 0 0,-1 5 55 0 0,-2 4-69 0 0,-1 5-67 0 0,-2 4 41 0 0,0 3-76 0 0,-1 5-129 0 0,0 2 72 0 0,-1 2-243 0 0,1 1-13 0 0,0-1-208 0 0,0-3-225 0 0,3 7 132 0 0,4-4-566 0 0,0-6-241 0 0,2-7 168 0 0,0-10-434 0 0,1-10 87 0 0,-1-8 147 0 0,1-7-53 0 0,2-8-22 0 0,-2-3 757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8.82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8282.54492"/>
      <inkml:brushProperty name="anchorY" value="-55531.55859"/>
      <inkml:brushProperty name="scaleFactor" value="0.5"/>
    </inkml:brush>
  </inkml:definitions>
  <inkml:trace contextRef="#ctx0" brushRef="#br0">1 34 1468 0 0,'0'-4'1236'0'0,"2"-3"-261"0"0,0-2 0 0 0,1 2-77 0 0,1 1 86 0 0,0 5-218 0 0,3 8 116 0 0,0 12-149 0 0,3 11 123 0 0,1 9-222 0 0,2 10 148 0 0,0 8-190 0 0,0 8-55 0 0,0 6-4 0 0,0 5-85 0 0,0 3-84 0 0,1 2 88 0 0,-2 2-244 0 0,1-1 103 0 0,-1 0-278 0 0,-1-3 36 0 0,-1-4-140 0 0,-1-4-117 0 0,1-5-130 0 0,-1-4-92 0 0,1-5-181 0 0,-1-7 99 0 0,-1-9 11 0 0,-2-10-404 0 0,-1-8-270 0 0,-2-9-328 0 0,-2-3 175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8.98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9397.02148"/>
      <inkml:brushProperty name="anchorY" value="-57720.19531"/>
      <inkml:brushProperty name="scaleFactor" value="0.5"/>
    </inkml:brush>
  </inkml:definitions>
  <inkml:trace contextRef="#ctx0" brushRef="#br0">38 120 1036 0 0,'-2'0'1080'0'0,"-3"0"-200"0"0,-2 1 70 0 0,1 0-176 0 0,-2 1 61 0 0,0 3 621 0 0,7-2-844 0 0,3 1 24 0 0,4-2-89 0 0,9 0-129 0 0,5 0 22 0 0,5-2-80 0 0,17-5-128 0 0,7-5-289 0 0,6-2-97 0 0,4-2 30 0 0,1-2-1134 0 0,0 0-119 0 0,2 1 75 0 0,0 1-150 0 0,1 0-61 0 0,2-1 107 0 0,-12 4-234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8.78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0274.70313"/>
      <inkml:brushProperty name="anchorY" value="-81219.60938"/>
      <inkml:brushProperty name="scaleFactor" value="0.5"/>
    </inkml:brush>
  </inkml:definitions>
  <inkml:trace contextRef="#ctx0" brushRef="#br0">12 28 1424 0 0,'0'-27'8251'0'0,"7"28"-8043"0"0,0 3-90 0 0,-3 7 86 0 0,-2 7-84 0 0,-3 5 43 0 0,-1 4 33 0 0,-1 2-62 0 0,1-1 16 0 0,0 2-56 0 0,-1 2 78 0 0,0 0-81 0 0,0 2 44 0 0,-1 1-19 0 0,1-4-37 0 0,1-1-36 0 0,0-3-6 0 0,1-1 72 0 0,1-1-33 0 0,0-2-6 0 0,0-1-84 0 0,0-2 88 0 0,0-2-40 0 0,0-2 25 0 0,0-4-56 0 0,0-1 21 0 0,0-3-9 0 0,6 4-41 0 0,0-2 59 0 0,1-1 36 0 0,0-3-88 0 0,-1-2 77 0 0,0-4-62 0 0,0-3 101 0 0,2-6-108 0 0,1-3 20 0 0,2-5 7 0 0,1-3 69 0 0,-1 0-39 0 0,-1 1-16 0 0,-2 2 7 0 0,-1 2-42 0 0,-2 3 38 0 0,0 3-78 0 0,-1 3 41 0 0,0 1 27 0 0,0 2 47 0 0,-2 2-47 0 0,0 1 51 0 0,3 5-132 0 0,1 8 114 0 0,2 7-62 0 0,1 6 13 0 0,0 4 86 0 0,1 2-72 0 0,0 3-12 0 0,1 0 23 0 0,0 0 45 0 0,-1-2-120 0 0,2-2 62 0 0,-1-3-18 0 0,3-2-44 0 0,0-3 88 0 0,-1-4-60 0 0,-1-3 75 0 0,-1-3-34 0 0,-1-4 8 0 0,-2-4-58 0 0,-3-1 77 0 0,1-3 21 0 0,6-7-98 0 0,4-5 127 0 0,5-4-162 0 0,1-6 81 0 0,0-3-3 0 0,0-2 16 0 0,-1-1 26 0 0,-1 1-229 0 0,0-1 68 0 0,-3 3-218 0 0,-2 2-163 0 0,-3 4 3 0 0,-2 3 40 0 0,-2 1-672 0 0,-2 3-459 0 0,-1 2 221 0 0,-1 1-14 0 0,0 1 88 0 0,-1 0 81 0 0,1 2 29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8.9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1729.79297"/>
      <inkml:brushProperty name="anchorY" value="-82596.39063"/>
      <inkml:brushProperty name="scaleFactor" value="0.5"/>
    </inkml:brush>
  </inkml:definitions>
  <inkml:trace contextRef="#ctx0" brushRef="#br0">0 1 1772 0 0,'3'5'1200'0'0,"2"9"-242"0"0,2 7-30 0 0,0 7-164 0 0,1 5-95 0 0,0 4-11 0 0,-1 2-90 0 0,0 2-190 0 0,0 0 34 0 0,-1-1-241 0 0,0-1-57 0 0,-1-3-249 0 0,-2-4-57 0 0,0-4 14 0 0,-2-7-963 0 0,0-7 351 0 0,-1-2-848 0 0,0-5 395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9.14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2659.66406"/>
      <inkml:brushProperty name="anchorY" value="-83937.83594"/>
      <inkml:brushProperty name="scaleFactor" value="0.5"/>
    </inkml:brush>
  </inkml:definitions>
  <inkml:trace contextRef="#ctx0" brushRef="#br0">16 4 1056 0 0,'-5'-3'2812'0'0,"1"3"-2444"0"0,1 1 10 0 0,0 1-772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9.3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1794.01563"/>
      <inkml:brushProperty name="anchorY" value="-83100.35938"/>
      <inkml:brushProperty name="scaleFactor" value="0.5"/>
    </inkml:brush>
  </inkml:definitions>
  <inkml:trace contextRef="#ctx0" brushRef="#br0">1 1 1344 0 0,'0'2'1328'0'0,"0"10"-191"0"0,1 6 73 0 0,-1 8-242 0 0,1 7 94 0 0,-1 9-267 0 0,0 8 4 0 0,0 6-50 0 0,0 3-89 0 0,0 4-128 0 0,0 1-74 0 0,0 0-28 0 0,0 1-52 0 0,0 0-47 0 0,0 0-75 0 0,2 13-269 0 0,0-2-37 0 0,1-2-165 0 0,0-11-186 0 0,0-9-2 0 0,-1-8 32 0 0,-1-6-435 0 0,0-7-132 0 0,-1-6-275 0 0,0-7 149 0 0,0-8 28 0 0,1 0-318 0 0,13-14-1294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9.58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2682.44922"/>
      <inkml:brushProperty name="anchorY" value="-85157.89063"/>
      <inkml:brushProperty name="scaleFactor" value="0.5"/>
    </inkml:brush>
  </inkml:definitions>
  <inkml:trace contextRef="#ctx0" brushRef="#br0">1 25 1416 0 0,'1'-3'940'0'0,"2"-3"-28"0"0,1 0 8 0 0,1 0-125 0 0,1 2 72 0 0,0 5-145 0 0,2 8 11 0 0,1 8-33 0 0,1 9-108 0 0,-1 8 5 0 0,0 5-47 0 0,-2 5-30 0 0,1 3 52 0 0,-1 1-159 0 0,0 0-60 0 0,-2-4 66 0 0,-2-4-148 0 0,-1-2-61 0 0,-1-2-29 0 0,0 0-124 0 0,-1 0 5 0 0,-1 0-212 0 0,1-1-71 0 0,-4 6-282 0 0,-1 1 111 0 0,-1-3-755 0 0,-1-1-232 0 0,1-4-105 0 0,0-3 87 0 0,2-3-201 0 0,1 0 283 0 0,1-1-365 0 0,1-5 149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0:00.72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3594.97656"/>
      <inkml:brushProperty name="anchorY" value="-86923.57031"/>
      <inkml:brushProperty name="scaleFactor" value="0.5"/>
    </inkml:brush>
  </inkml:definitions>
  <inkml:trace contextRef="#ctx0" brushRef="#br0">0 0 1100 0 0,'1'4'3390'0'0,"0"1"-2401"0"0,1 9-149 0 0,0 5-55 0 0,4 15-20 0 0,2 8-61 0 0,2 8 17 0 0,2 4-103 0 0,1 4-94 0 0,0 4-86 0 0,1 0-24 0 0,1 1-28 0 0,0 2 118 0 0,1-2-261 0 0,-2 1 119 0 0,-1-1-95 0 0,-2-2-120 0 0,0-2 169 0 0,0-2-36 0 0,-1-5-174 0 0,-1-5 28 0 0,-1-5 24 0 0,-1-7-118 0 0,-1-5 109 0 0,-1-6 160 0 0,-1-5-115 0 0,0-4-8 0 0,-2-5-92 0 0,0-2 142 0 0,-1-4-162 0 0,-1-3-85 0 0,-1-2 88 0 0,-1-4-6 0 0,0-3 19 0 0,0-7 4 0 0,0-4 6 0 0,1-4-99 0 0,0-5 109 0 0,1-4-178 0 0,4-11 272 0 0,3-5-214 0 0,4-1-6 0 0,3 3 40 0 0,4 4-12 0 0,2 7-58 0 0,5 5 65 0 0,2 6-59 0 0,2 6 101 0 0,4 6-155 0 0,-3 5 118 0 0,4 9-33 0 0,1 5 64 0 0,1 4-85 0 0,-2 5-14 0 0,-2 3 30 0 0,-1 1-4 0 0,-4 3 38 0 0,-1 0 56 0 0,-4 0-79 0 0,-4-2 80 0 0,-5-1-81 0 0,-4-2 66 0 0,-4-5-6 0 0,-3-1-49 0 0,-7 4 157 0 0,-5 1-240 0 0,-6 2 66 0 0,-4 1-48 0 0,-6 1 122 0 0,-5-1-191 0 0,-4-1 89 0 0,-4 0-62 0 0,-1-3-62 0 0,-1 0 198 0 0,0-2-20 0 0,2-1-140 0 0,2-2 167 0 0,4-2-191 0 0,4-1 163 0 0,5-3-149 0 0,4 0-30 0 0,4-2 100 0 0,5-1-70 0 0,3 1-34 0 0,4-1 152 0 0,1 0-80 0 0,3-1-46 0 0,0 0 12 0 0,4 0 74 0 0,3 0 14 0 0,3 0-37 0 0,6-2 30 0 0,3 1 71 0 0,4-1-124 0 0,13-4 134 0 0,6-3-102 0 0,5-3 30 0 0,3 0 34 0 0,2-3-49 0 0,0-1 30 0 0,0-3 47 0 0,-1-1-140 0 0,-1-3 96 0 0,0-1-43 0 0,-3-2 20 0 0,-2-2 9 0 0,-3-2 92 0 0,-2-1-96 0 0,-3-1 142 0 0,-2-3-23 0 0,-3-2-78 0 0,-2 0 55 0 0,-3-1-1 0 0,-4-1 26 0 0,-3 1 14 0 0,-4 5 180 0 0,-5 3-249 0 0,-3 6 87 0 0,-3 5-67 0 0,-3 4 72 0 0,-1 5 80 0 0,-4 4-86 0 0,-1 4-9 0 0,-4 9-34 0 0,-4 8 130 0 0,-4 8-190 0 0,-3 7-10 0 0,-1 6 153 0 0,-2 5-35 0 0,1 2-35 0 0,1 1-62 0 0,3 1 15 0 0,3 0-6 0 0,2-2-11 0 0,3-5 120 0 0,4-5-25 0 0,2-1 9 0 0,2-4-133 0 0,5 4 11 0 0,3-2 20 0 0,4-4-22 0 0,3-2-174 0 0,4-4 152 0 0,3-5-171 0 0,-3-5-186 0 0,2-5 4 0 0,0-3-212 0 0,4-2-218 0 0,13-6 133 0 0,5-4 17 0 0,7-1-1503 0 0,2-2 595 0 0,2 0-117 0 0,0 2 94 0 0,1 1 104 0 0,-1 2 86 0 0,-2 2-8 0 0,-9 2-42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9.52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0904.55859"/>
      <inkml:brushProperty name="anchorY" value="-58447.42969"/>
      <inkml:brushProperty name="scaleFactor" value="0.5"/>
    </inkml:brush>
  </inkml:definitions>
  <inkml:trace contextRef="#ctx0" brushRef="#br0">12 76 1360 0 0,'0'-2'960'0'0,"-2"-3"-32"0"0,1-4-99 0 0,0 0 54 0 0,-1-1-162 0 0,1 0 33 0 0,0 0-170 0 0,0 2 42 0 0,-1 1-106 0 0,2 1 523 0 0,1 9-450 0 0,2 9-122 0 0,1 10-69 0 0,3 9 96 0 0,1 10-32 0 0,2 7-98 0 0,2 8-67 0 0,2 5-6 0 0,1 5 72 0 0,3 2-125 0 0,0 4-72 0 0,2 1 74 0 0,0 1-18 0 0,-1-1-38 0 0,0-2-28 0 0,1-1-250 0 0,-3-3-41 0 0,-1-2-90 0 0,-1-2-299 0 0,-3-4-50 0 0,-2-2 53 0 0,-2-4-871 0 0,-3-7-126 0 0,-2-11 117 0 0,-2-8-351 0 0,0-7 289 0 0,-1-6-144 0 0,-1-6 154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11.33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0055.875"/>
      <inkml:brushProperty name="anchorY" value="-109117.39063"/>
      <inkml:brushProperty name="scaleFactor" value="0.5"/>
    </inkml:brush>
  </inkml:definitions>
  <inkml:trace contextRef="#ctx0" brushRef="#br0">138 212 1592 0 0,'-4'2'4402'0'0,"4"3"-3393"0"0,0 12-101 0 0,1 5 31 0 0,0 7-68 0 0,4 19-160 0 0,3 7-33 0 0,1 6-78 0 0,0 3-12 0 0,0 2-98 0 0,1 1-47 0 0,0 0-100 0 0,-1 0 67 0 0,0-1-66 0 0,1-1-25 0 0,-2 1-30 0 0,-1-2-173 0 0,1-2 41 0 0,-1-1 3 0 0,0-3-180 0 0,-1-3 66 0 0,0-5-196 0 0,1-5 32 0 0,-2-6-15 0 0,0-7 43 0 0,-1-6-78 0 0,0-7-7 0 0,-1-5 32 0 0,-2-6-102 0 0,0-4 6 0 0,1-8-71 0 0,-2-3 11 0 0,1-11-74 0 0,0-4 97 0 0,0-6 6 0 0,-1-8-50 0 0,-4-15-4 0 0,-1-10 60 0 0,-2-4 44 0 0,0-2 0 0 0,-2-1-82 0 0,0 1 186 0 0,-1 1-26 0 0,0 1 41 0 0,0 2 90 0 0,-1 1-17 0 0,-2 2 30 0 0,-1 1 79 0 0,-1 3-72 0 0,-1 2 133 0 0,0 1-56 0 0,1 1 58 0 0,-1 1 20 0 0,-1 3 32 0 0,1 2 28 0 0,1 2 14 0 0,0 3-6 0 0,2 3-4 0 0,1 4 24 0 0,2 4 44 0 0,2 5 8 0 0,1 5-129 0 0,3 4 114 0 0,2 3-128 0 0,1 3-21 0 0,0 3 28 0 0,1 3 8 0 0,1 1-69 0 0,5 2 232 0 0,7 2-78 0 0,7 3-28 0 0,7 3-55 0 0,4 6 12 0 0,5 4 70 0 0,3 4-103 0 0,2 4 16 0 0,1 3 124 0 0,0 4 26 0 0,2 3-47 0 0,1 1 18 0 0,0 4-85 0 0,2 1-61 0 0,0 2-68 0 0,2 4 268 0 0,1 3-14 0 0,2 4-54 0 0,0 3 30 0 0,2 2-20 0 0,-2 1-24 0 0,0 1 10 0 0,-2-1-65 0 0,-5-1 41 0 0,-3-2-24 0 0,-6-1 14 0 0,-6-2-22 0 0,-4-2-21 0 0,-6-1 24 0 0,-3 0-24 0 0,-5-2-54 0 0,-4-6 72 0 0,-4-4-39 0 0,-6 1-16 0 0,-7-2-17 0 0,-6-4 2 0 0,-6-4-12 0 0,-7-5-35 0 0,-4-3-24 0 0,-7-6 42 0 0,-4-3-90 0 0,-5-3 55 0 0,-3-3-80 0 0,-4-1 3 0 0,-3-2-59 0 0,4-1-43 0 0,2-2-11 0 0,2 0-58 0 0,-1-1-136 0 0,0 0-13 0 0,-2 0-91 0 0,-1-1 64 0 0,2 1-227 0 0,1 0-28 0 0,4 0-167 0 0,6 0-31 0 0,4 0-172 0 0,6 0 154 0 0,6 0-631 0 0,7 0-505 0 0,3 0 282 0 0,6 0-267 0 0,0 6 300 0 0,2 8-1432 0 0,8-6 1487 0 0,3-1 220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39.74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2035.01953"/>
      <inkml:brushProperty name="anchorY" value="-60576.35938"/>
      <inkml:brushProperty name="scaleFactor" value="0.5"/>
    </inkml:brush>
  </inkml:definitions>
  <inkml:trace contextRef="#ctx0" brushRef="#br0">1 166 1744 0 0,'9'0'3824'0'0,"-3"0"-2831"0"0,10 1-138 0 0,2-1-96 0 0,6 1 53 0 0,4-1-221 0 0,7 0 46 0 0,16-4-116 0 0,5-3-116 0 0,2 0-234 0 0,0-2-198 0 0,-2-1-161 0 0,-4 0-279 0 0,-4-1 86 0 0,-4-1 0 0 0,-4-2-664 0 0,-4 0-524 0 0,-3 0 214 0 0,-2-1-104 0 0,-2 0 49 0 0,-1 0 39 0 0,-6 4-334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40.22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3659.42188"/>
      <inkml:brushProperty name="anchorY" value="-61257.46094"/>
      <inkml:brushProperty name="scaleFactor" value="0.5"/>
    </inkml:brush>
  </inkml:definitions>
  <inkml:trace contextRef="#ctx0" brushRef="#br0">0 15 1748 0 0,'1'-15'5594'0'0,"0"25"-4877"0"0,1 10-93 0 0,0 4 45 0 0,2 14-67 0 0,0 10-151 0 0,0 6 74 0 0,1 6-39 0 0,0 3-128 0 0,0 3 214 0 0,-1 1-293 0 0,2 1 211 0 0,0 0-240 0 0,0 0 24 0 0,1-1-86 0 0,1-2 164 0 0,0-1-203 0 0,2-2 148 0 0,0-2-236 0 0,1-3-4 0 0,1-3 124 0 0,-1-6-20 0 0,1-4-166 0 0,-2-6 190 0 0,-2-7-186 0 0,0-6 26 0 0,-2-6-18 0 0,0-7-34 0 0,-2-4 40 0 0,0-4 66 0 0,-2-3-65 0 0,8-9-32 0 0,5-6 85 0 0,4-8-30 0 0,3-5-35 0 0,1-2-62 0 0,1-4 66 0 0,0 1-30 0 0,-1 0 153 0 0,-1 1-116 0 0,-1 3 55 0 0,-4 3-74 0 0,-1 3-10 0 0,-1 4 126 0 0,-3 5-91 0 0,-1 2-70 0 0,-1 4 171 0 0,-2 2 64 0 0,-3 3-116 0 0,2 1 130 0 0,-2 1-136 0 0,9 6 27 0 0,3 5 82 0 0,3 4-47 0 0,1 5-51 0 0,-1 2-39 0 0,-1 4 85 0 0,-2 1-96 0 0,-2 1 21 0 0,-2 0-2 0 0,-1 1 12 0 0,-2-1-9 0 0,-1-1-6 0 0,-2-2-268 0 0,1-3 15 0 0,-2-1-143 0 0,-1-4-156 0 0,-1-2-53 0 0,-1-3-165 0 0,1-3 114 0 0,44-19-8643 0 0,-27-8 7884 0 0,3-3-4 0 0,-5 2-604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40.38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5343.08594"/>
      <inkml:brushProperty name="anchorY" value="-63361.53906"/>
      <inkml:brushProperty name="scaleFactor" value="0.5"/>
    </inkml:brush>
  </inkml:definitions>
  <inkml:trace contextRef="#ctx0" brushRef="#br0">1 1 1832 0 0,'2'4'1304'0'0,"3"7"-168"0"0,1 6-92 0 0,2 6-198 0 0,-1 5-71 0 0,1 4-60 0 0,-1 2-166 0 0,-2 0-36 0 0,-1-3-142 0 0,-1-2-279 0 0,-2-2-11 0 0,0-2-424 0 0,-6 2 142 0 0,0-2-1240 0 0,0-4 443 0 0,-1-4-547 0 0,2-5 139 0 0,1-5-34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40.55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6216.82031"/>
      <inkml:brushProperty name="anchorY" value="-64616.44922"/>
      <inkml:brushProperty name="scaleFactor" value="0.5"/>
    </inkml:brush>
  </inkml:definitions>
  <inkml:trace contextRef="#ctx0" brushRef="#br0">141 271 968 0 0,'0'0'0'0'0,"-3"-8"1228"0"0,-7-11-172 0 0,-4-6-106 0 0,-2-6-59 0 0,-2-2-139 0 0,0 0 14 0 0,1 2-100 0 0,3 5-179 0 0,4 5 18 0 0,1 4-152 0 0,3 7-176 0 0,3 3-127 0 0,1 4-216 0 0,7 1 62 0 0,3 1-626 0 0,3 0-246 0 0,7 0 129 0 0,3 0-707 0 0,3 1 265 0 0,4 0-82 0 0,-5 0-514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2.33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6499.38672"/>
      <inkml:brushProperty name="anchorY" value="-75463.72656"/>
      <inkml:brushProperty name="scaleFactor" value="0.5"/>
    </inkml:brush>
  </inkml:definitions>
  <inkml:trace contextRef="#ctx0" brushRef="#br0">145 0 1424 0 0,'0'0'6465'0'0,"-6"0"-6068"0"0,0 0-140 0 0,0 0 129 0 0,-7 4-112 0 0,-2 7 93 0 0,0 10-89 0 0,0 8 8 0 0,2 10-17 0 0,2 5 57 0 0,1 3-107 0 0,1 1-8 0 0,2 1-57 0 0,2-2 80 0 0,1-1-56 0 0,1-3-1 0 0,0-4-59 0 0,1-9 57 0 0,1-5-54 0 0,1-5-26 0 0,0-3 26 0 0,0-5-17 0 0,0-1-18 0 0,0-3 80 0 0,0 0-76 0 0,0-2-3 0 0,0 1-27 0 0,0-1 51 0 0,0-2 122 0 0,3 2-243 0 0,1-1 108 0 0,0-2-19 0 0,1-4-6 0 0,2-7-43 0 0,2-6 78 0 0,2-7-91 0 0,2-5 28 0 0,1-6-37 0 0,1-4 60 0 0,2-4-34 0 0,2 0 138 0 0,2 0-136 0 0,0 0 32 0 0,0 2-75 0 0,-1 4 110 0 0,-1 2-97 0 0,-1 3 49 0 0,0 4-79 0 0,-1 5 82 0 0,-1 5-111 0 0,-4 5 71 0 0,-3 4 18 0 0,0 3 88 0 0,0 2-45 0 0,5 9-3 0 0,3 5 17 0 0,3 6 12 0 0,1 3-134 0 0,-1 3 21 0 0,0 2 117 0 0,-2-1-40 0 0,-2 1 15 0 0,-2 1-28 0 0,0-1-52 0 0,-1 0-44 0 0,-1-1 190 0 0,-1-2-274 0 0,1-1 16 0 0,-2-2-112 0 0,-1-2-70 0 0,-3-1-78 0 0,-1-3-95 0 0,-2-1-145 0 0,-1-2 96 0 0,-1 0-484 0 0,0-3-285 0 0,-1 0-419 0 0,1-2 183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2.70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7804.03906"/>
      <inkml:brushProperty name="anchorY" value="-76909.02344"/>
      <inkml:brushProperty name="scaleFactor" value="0.5"/>
    </inkml:brush>
  </inkml:definitions>
  <inkml:trace contextRef="#ctx0" brushRef="#br0">0 49 1428 0 0,'0'-2'1068'0'0,"0"-2"-224"0"0,0-2-38 0 0,0-1-83 0 0,0-1-71 0 0,0 0-138 0 0,0 1 102 0 0,1 1 578 0 0,0 9-624 0 0,2 9-22 0 0,-1 5 11 0 0,3 16 76 0 0,0 10-126 0 0,2 10-19 0 0,-1 7 17 0 0,1 7-78 0 0,1 4-106 0 0,1 3 102 0 0,-1 3-21 0 0,2 1-233 0 0,-1 1 151 0 0,0-1-67 0 0,1-1-42 0 0,1-2 1 0 0,-1-3-92 0 0,1-3-24 0 0,-1-3 33 0 0,0-4 124 0 0,0-3-147 0 0,-1-6-36 0 0,1-4-43 0 0,-3-8-170 0 0,0-6-29 0 0,-2-7-74 0 0,0-7-74 0 0,-1-4-158 0 0,-2-4-80 0 0,0-5-137 0 0,-1-1 91 0 0,20-63-8201 0 0,-10 24 7256 0 0,-1 3-156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39:53.09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8906.68359"/>
      <inkml:brushProperty name="anchorY" value="-79088.17188"/>
      <inkml:brushProperty name="scaleFactor" value="0.5"/>
    </inkml:brush>
  </inkml:definitions>
  <inkml:trace contextRef="#ctx0" brushRef="#br0">402 27 1748 0 0,'0'-2'952'0'0,"3"-2"-228"0"0,-1-1 8 0 0,1-1-235 0 0,2-4 1632 0 0,-7 14-1608 0 0,-4 6-88 0 0,-3 7-42 0 0,-5 6-3 0 0,-3 6 50 0 0,-4 4-102 0 0,-3 3-24 0 0,-2 1 18 0 0,-1 0 21 0 0,-3 1-120 0 0,0-1-19 0 0,-1 0 56 0 0,1-1-89 0 0,1-2 40 0 0,1-2-46 0 0,3-1 3 0 0,2-2 128 0 0,6-2-156 0 0,4-2 39 0 0,5-6 85 0 0,3 0-123 0 0,8 6 260 0 0,7 3-156 0 0,7 2-20 0 0,5 1 70 0 0,8 0-51 0 0,6-2-92 0 0,3 1 135 0 0,2-2-19 0 0,3 0-20 0 0,2-2-30 0 0,0-1-29 0 0,2-1-10 0 0,0-1-19 0 0,0 0-16 0 0,-1-1-110 0 0,0 1 30 0 0,-4 0 120 0 0,-1 0-49 0 0,-1 1-99 0 0,-4-1 34 0 0,-2 0-18 0 0,-4-1-70 0 0,-4-3-41 0 0,-3-3-137 0 0,-4-2 23 0 0,-5-2-116 0 0,-3-2-47 0 0,-3-1-78 0 0,-2-1-130 0 0,-2-1-116 0 0,-1 0 86 0 0,0 0-824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0:01.46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6107.83594"/>
      <inkml:brushProperty name="anchorY" value="-88934.76563"/>
      <inkml:brushProperty name="scaleFactor" value="0.5"/>
    </inkml:brush>
  </inkml:definitions>
  <inkml:trace contextRef="#ctx0" brushRef="#br0">417 64 1372 0 0,'1'-4'1904'0'0,"-1"0"-1046"0"0,1-2-47 0 0,0-1-215 0 0,0 0 103 0 0,-2 0-182 0 0,0 1 107 0 0,0 0-88 0 0,-3 0-56 0 0,-1 1-40 0 0,-1 2-1 0 0,-3 1-104 0 0,-6 2 64 0 0,-2 1-85 0 0,-8 3-33 0 0,-5 1 54 0 0,-2 3-55 0 0,-3 3-30 0 0,0 1-66 0 0,0 2 34 0 0,2 2-50 0 0,2 1 36 0 0,3 0 8 0 0,4 1 6 0 0,4 1-92 0 0,5-1 41 0 0,5-3-31 0 0,4-1 104 0 0,3-1-146 0 0,11 4 79 0 0,9 1-12 0 0,9 4 53 0 0,8-1-70 0 0,8 2-46 0 0,4-1 218 0 0,3 1-210 0 0,3-1 38 0 0,2 0 119 0 0,0-2-205 0 0,-1 1 79 0 0,0-1-50 0 0,-1 0 60 0 0,-3 0-37 0 0,-3-1-72 0 0,-3 0 102 0 0,-7-2 72 0 0,-6-2-127 0 0,-7-2 74 0 0,-8-1-27 0 0,-5-3-14 0 0,-5-2-14 0 0,-3-1-25 0 0,-11 5 0 0 0,-10 5-16 0 0,-8 3 3 0 0,-8 4-16 0 0,-6 2-118 0 0,-6 1 20 0 0,-5 2 14 0 0,-3-1 4 0 0,-3-1-117 0 0,0-1-2 0 0,1-3 64 0 0,0-1-183 0 0,5-3-16 0 0,4-1-11 0 0,6-4-134 0 0,5-3-58 0 0,8-3 22 0 0,7-2-87 0 0,7-2 8 0 0,5-3 55 0 0,5-3-379 0 0,6-1-6 0 0,7-4-787 0 0,9-4 231 0 0,7-3-20 0 0,6-2 97 0 0,6-2-296 0 0,4-2 180 0 0,-6 4-365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0:02.14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5057.94531"/>
      <inkml:brushProperty name="anchorY" value="-88860.25"/>
      <inkml:brushProperty name="scaleFactor" value="0.5"/>
    </inkml:brush>
  </inkml:definitions>
  <inkml:trace contextRef="#ctx0" brushRef="#br0">1 12 1280 0 0,'7'-10'3621'0'0,"-2"8"-2853"0"0,-1 3-50 0 0,2 2-49 0 0,2 7 78 0 0,1 6-90 0 0,1 7-159 0 0,1 6 26 0 0,1 5 68 0 0,-2 5-20 0 0,0 2-208 0 0,-2 3 30 0 0,0 1-26 0 0,-1-1-110 0 0,-1 0 80 0 0,-1-2-127 0 0,0-2 68 0 0,1-3-89 0 0,0-4-42 0 0,0-4 9 0 0,-1-5 33 0 0,0-5-82 0 0,-2-4-44 0 0,0-5 52 0 0,-1-2 34 0 0,0-3-5 0 0,0-2-50 0 0,0-2 8 0 0,0-1 297 0 0,2-9-309 0 0,2-8 37 0 0,0-7 112 0 0,2-6-252 0 0,-1-5 181 0 0,2-4-97 0 0,-1-4-54 0 0,3 0 45 0 0,1 1-37 0 0,1 1 13 0 0,0 4 202 0 0,0 3-171 0 0,0 4 30 0 0,0 4-22 0 0,-1 4-4 0 0,0 6-11 0 0,-1 4-7 0 0,-1 4 62 0 0,-3 4-9 0 0,-1 3 38 0 0,6 6-143 0 0,2 6 39 0 0,1 6 178 0 0,1 4-85 0 0,-2 3-67 0 0,-1 3-12 0 0,-1 1-41 0 0,0 1-22 0 0,-2 0 2 0 0,-2-2 103 0 0,-2-2-44 0 0,-2-5 28 0 0,-2-4-14 0 0,-1-2-33 0 0,-1-1-9 0 0,0-4-19 0 0,0 1 26 0 0,-1-3-42 0 0,1 1 17 0 0,0-2-10 0 0,-1-1 2 0 0,1-2 55 0 0,3 3-7 0 0,1-3-4 0 0,0-1-117 0 0,1-3 34 0 0,0-3 122 0 0,2-7-26 0 0,3-6 6 0 0,1-7 20 0 0,1-7-90 0 0,1-3 63 0 0,1-1 34 0 0,1-1-53 0 0,0 2 150 0 0,0 3-192 0 0,-1 3 127 0 0,0 5-68 0 0,0 5 7 0 0,-3 4 9 0 0,1 5 94 0 0,-3 3 71 0 0,-2 3-52 0 0,5 6 35 0 0,3 5-102 0 0,2 5 113 0 0,2 5-29 0 0,-1 3-37 0 0,0 5 38 0 0,-1 2-74 0 0,-1 3-2 0 0,-2 0-12 0 0,-2 2-90 0 0,-2 0 53 0 0,-1-1-12 0 0,-2 0 63 0 0,-1-3-134 0 0,-1-3 6 0 0,-2-3-133 0 0,-1-4 36 0 0,-1-3-1 0 0,0-2-617 0 0,0-4 39 0 0,-1-4-314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0:02.96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6827.33984"/>
      <inkml:brushProperty name="anchorY" value="-90339.375"/>
      <inkml:brushProperty name="scaleFactor" value="0.5"/>
    </inkml:brush>
  </inkml:definitions>
  <inkml:trace contextRef="#ctx0" brushRef="#br0">499 277 1236 0 0,'0'-1'724'0'0,"0"-2"-46"0"0,1-2 64 0 0,0-1-129 0 0,-1-2-46 0 0,0-1 37 0 0,0 0-61 0 0,0-2-23 0 0,-2 0-50 0 0,0 2 28 0 0,1-1-31 0 0,0 0 8 0 0,-3-3-73 0 0,-1-3 62 0 0,-3-3-106 0 0,-2-4 39 0 0,-1 1-33 0 0,0 0-26 0 0,0 3-54 0 0,0 3-10 0 0,2 4 62 0 0,0 2-77 0 0,0 4 2 0 0,-1 2-2 0 0,3 2-129 0 0,-4 1 27 0 0,-8 10-72 0 0,-6 5 104 0 0,-5 7 13 0 0,-3 6-99 0 0,0 5 105 0 0,1 3-15 0 0,2 4-108 0 0,0 3 21 0 0,4 1 82 0 0,2 1-72 0 0,2 0-20 0 0,3 0-50 0 0,4-2-8 0 0,4-3 104 0 0,2-3-160 0 0,4-1 52 0 0,1-8-22 0 0,3-5-4 0 0,0-3 80 0 0,7-2-10 0 0,3-4-29 0 0,2-4 22 0 0,3-3-32 0 0,4-6-76 0 0,6-6 54 0 0,6-5 104 0 0,4-4-194 0 0,1-4 55 0 0,0-3 35 0 0,0-2 11 0 0,1-3-23 0 0,-3-2 52 0 0,1 0-85 0 0,-2-1 101 0 0,-2 3-106 0 0,-5 2 106 0 0,-3 5-78 0 0,-4 4-5 0 0,-4 5 77 0 0,-2 3-12 0 0,-3 3 101 0 0,-4 3-119 0 0,2 5 106 0 0,2 7-28 0 0,0 5-1 0 0,0 7-11 0 0,0 5 120 0 0,-1 3-64 0 0,-1 4-147 0 0,-2-3 63 0 0,-1-1 92 0 0,-2-2-187 0 0,-1 0 118 0 0,-1-3-52 0 0,0 2 3 0 0,3 3-252 0 0,1 0-50 0 0,1-3-104 0 0,0-5-138 0 0,-1-3-126 0 0,0-5-107 0 0,-1-3 98 0 0,0-4-625 0 0,52-33-9340 0 0,-38 11 9402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12.16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9149.46094"/>
      <inkml:brushProperty name="anchorY" value="-109651.48438"/>
      <inkml:brushProperty name="scaleFactor" value="0.5"/>
    </inkml:brush>
  </inkml:definitions>
  <inkml:trace contextRef="#ctx0" brushRef="#br0">14 0 1956 0 0,'0'0'0'0'0,"-2"17"1164"0"0,-1 11-294 0 0,0 5 24 0 0,1 7-142 0 0,0 4-83 0 0,1 3-55 0 0,1 2-206 0 0,-1 1-142 0 0,5 7-63 0 0,1-2-278 0 0,1-3 71 0 0,0-5-638 0 0,-1-7-463 0 0,0-8 203 0 0,-1-7-593 0 0,0-7 57 0 0,-1-7-805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0:03.24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7869.24609"/>
      <inkml:brushProperty name="anchorY" value="-91671.03125"/>
      <inkml:brushProperty name="scaleFactor" value="0.5"/>
    </inkml:brush>
  </inkml:definitions>
  <inkml:trace contextRef="#ctx0" brushRef="#br0">1 15 1920 0 0,'6'-15'5905'0'0,"-4"19"-5186"0"0,0 8 93 0 0,2 9 82 0 0,0 8-260 0 0,0 9 106 0 0,0 6-156 0 0,0 7 14 0 0,0 4-207 0 0,0 2-3 0 0,1 2 7 0 0,-2 2-93 0 0,2 0-26 0 0,0 1-34 0 0,0-1-20 0 0,1 0 81 0 0,0-2-106 0 0,0-2 2 0 0,0-6-171 0 0,-2-3 2 0 0,0-5-133 0 0,0-4-214 0 0,-1-8-103 0 0,1-5-102 0 0,-1-6-190 0 0,-1-4 120 0 0,0-6-780 0 0,-1-2 341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0:03.64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8846.35156"/>
      <inkml:brushProperty name="anchorY" value="-93567.09375"/>
      <inkml:brushProperty name="scaleFactor" value="0.5"/>
    </inkml:brush>
  </inkml:definitions>
  <inkml:trace contextRef="#ctx0" brushRef="#br0">26 41 1804 0 0,'1'-5'1920'0'0,"0"-1"-1082"0"0,0 0-119 0 0,1-1-45 0 0,3-10 2596 0 0,-5 23-2678 0 0,0 8-110 0 0,-1 5 103 0 0,1 7 6 0 0,-1 9 55 0 0,1 7-103 0 0,-4 23-106 0 0,-2 9-24 0 0,2 7-57 0 0,-2 2-7 0 0,2 3-26 0 0,1-2-33 0 0,0-9-30 0 0,1-5 1 0 0,1-5-19 0 0,1-2-24 0 0,0 0-26 0 0,0 0-33 0 0,0 0-17 0 0,0 1-12 0 0,0-3 0 0 0,5 10-68 0 0,1-5-111 0 0,0-6 154 0 0,1-10-307 0 0,-1-10 29 0 0,-2-10-65 0 0,-1-8-178 0 0,-1-5-103 0 0,0-6-86 0 0,-1-3 68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1684 0 0,'0'0'2516'0'0,"2"1"-2006"0"0,6 1-155 0 0,0-1 0 0 0,0 0 0 0 0,0 0 0 0 0,-1-1 0 0 0,1 0 0 0 0,14-2 0 0 0,7 0 149 0 0,-2 2-148 0 0,0-1 1 0 0,38-7-1 0 0,-10-4 226 0 0,81-5-1 0 0,-86 10-127 0 0,-13 1-1587 0 0,-11 4-3265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1 1616 0 0,'7'20'4784'0'0,"2"22"-3164"0"0,4 11-909 0 0,13 25 404 0 0,-14-45-590 0 0,-2 0 1 0 0,-1 2-1 0 0,7 48 1 0 0,-15-79-495 0 0,-1 0-1 0 0,0 0 1 0 0,0 0 0 0 0,-1 0 0 0 0,1 0-1 0 0,-1 0 1 0 0,0-1 0 0 0,0 1 0 0 0,0 0-1 0 0,-1 0 1 0 0,1 0 0 0 0,-1-1 0 0 0,0 1-1 0 0,-3 4 1 0 0,1-3-24 0 0,0 0 1 0 0,-1 0-1 0 0,0 0 0 0 0,0 0 0 0 0,0-1 0 0 0,0 0 1 0 0,-12 7-1 0 0,1-3-37 0 0,0-1 1 0 0,-1 0-1 0 0,0-1 0 0 0,0 0 1 0 0,-29 4-1 0 0,-73 12-177 0 0,101-19 221 0 0,-28 3 20 0 0,51-6 14 0 0,0-1-1 0 0,-1 0 0 0 0,1 0 1 0 0,0 0-1 0 0,-1-1 0 0 0,5-2 0 0 0,16-4 112 0 0,363-51 316 0 0,-388 59-475 0 0,18-2-442 0 0,24-3-2788 0 0,-16-2-2849 0 0,-21 6 4871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2600 0 0,'17'38'3170'0'0,"-4"-14"-2363"0"0,41 115 2098 0 0,37 81-47 0 0,-14-30-3602 0 0,-76-181-1413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59 2212 0 0,'-1'-1'174'0'0,"1"-1"-1"0"0,-1 0 1 0 0,1 1-1 0 0,0-1 1 0 0,0 0-1 0 0,0 1 1 0 0,0-1-1 0 0,0 0 0 0 0,0 1 1 0 0,0-1-1 0 0,1 0 1 0 0,-1 0-1 0 0,1 1 1 0 0,-1-1-1 0 0,1 1 1 0 0,0-1-1 0 0,-1 0 1 0 0,1 1-1 0 0,0 0 1 0 0,0-1-1 0 0,0 1 1 0 0,0-1-1 0 0,0 1 1 0 0,0 0-1 0 0,1 0 1 0 0,-1 0-1 0 0,0-1 1 0 0,1 1-1 0 0,-1 0 0 0 0,1 1 1 0 0,-1-1-1 0 0,1 0 1 0 0,-1 0-1 0 0,1 1 1 0 0,2-1-1 0 0,1-1-17 0 0,1 0 0 0 0,-1 0 0 0 0,0 1 0 0 0,1 0 0 0 0,-1 0-1 0 0,1 1 1 0 0,0 0 0 0 0,-1 0 0 0 0,1 0 0 0 0,8 2 0 0 0,5 2 140 0 0,0 2 0 0 0,0 0 0 0 0,0 1 0 0 0,26 15 0 0 0,-35-17-153 0 0,0 1 1 0 0,0 0-1 0 0,0 1 1 0 0,-1 0-1 0 0,0 1 1 0 0,0 0 0 0 0,-1 0-1 0 0,0 1 1 0 0,8 12-1 0 0,-14-18-98 0 0,-1-1 0 0 0,0 1 0 0 0,0 0 0 0 0,0 0-1 0 0,0 0 1 0 0,-1 0 0 0 0,1 0 0 0 0,-1 0 0 0 0,0 0 0 0 0,0 0 0 0 0,0 0-1 0 0,0 0 1 0 0,0 0 0 0 0,-1 0 0 0 0,1 0 0 0 0,-1-1 0 0 0,0 1 0 0 0,0 0-1 0 0,0 0 1 0 0,0 0 0 0 0,0-1 0 0 0,-1 1 0 0 0,1 0 0 0 0,-1-1 0 0 0,-2 4-1 0 0,-2 1-20 0 0,0 0 0 0 0,0 0-1 0 0,0 0 1 0 0,-1-1-1 0 0,1 0 1 0 0,-2 0-1 0 0,-8 5 1 0 0,-4 1-11 0 0,0 0 0 0 0,-1-2 0 0 0,0 0 0 0 0,-1-1 0 0 0,-34 8 0 0 0,42-14-1121 0 0,-1-1 0 0 0,0 0 0 0 0,-16 0 0 0 0,31-2 1001 0 0,-1 0 0 0 0,1 0 0 0 0,0 0-1 0 0,-1 0 1 0 0,1-1 0 0 0,-1 1 0 0 0,1 0 0 0 0,-1 0 0 0 0,1 0-1 0 0,0 0 1 0 0,-1 0 0 0 0,1-1 0 0 0,-1 1 0 0 0,1 0-1 0 0,0 0 1 0 0,-1 0 0 0 0,1-1 0 0 0,0 1 0 0 0,-1 0-1 0 0,1-1 1 0 0,0 1 0 0 0,-1 0 0 0 0,1-1 0 0 0,0 1-1 0 0,0 0 1 0 0,-1-1 0 0 0,1 1 0 0 0,0-1 0 0 0,0 1-1 0 0,0 0 1 0 0,0-1 0 0 0,0 1 0 0 0,-1-1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3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81 1520 0 0,'1'-1'204'0'0,"-1"1"0"0"0,1-1 0 0 0,-1 1 1 0 0,1 0-1 0 0,-1-1 0 0 0,1 1 0 0 0,-1-1 0 0 0,1 1 0 0 0,-1-1 0 0 0,0 1 0 0 0,1-1 0 0 0,-1 0 1 0 0,0 1-1 0 0,1-1 0 0 0,-1 1 0 0 0,0-1 0 0 0,0 0 0 0 0,0 1 0 0 0,1-1 0 0 0,-1 1 0 0 0,0-1 1 0 0,0 0-1 0 0,0 1 0 0 0,0-1 0 0 0,0 0 0 0 0,0 1 0 0 0,0-1 0 0 0,-1 0 0 0 0,1 1 0 0 0,0-1 1 0 0,0 0-1 0 0,0 1 0 0 0,-1-1 0 0 0,1 1 0 0 0,0-1 0 0 0,-1 0 0 0 0,-13-28 841 0 0,10 22-524 0 0,3 5-473 0 0,-1 0 0 0 0,1 1 1 0 0,-1-1-1 0 0,0 1 0 0 0,1-1 1 0 0,-1 1-1 0 0,0-1 0 0 0,0 1 1 0 0,0 0-1 0 0,0 0 1 0 0,0 0-1 0 0,0 0 0 0 0,0 0 1 0 0,0 0-1 0 0,-1 1 0 0 0,1-1 1 0 0,0 1-1 0 0,-3-1 0 0 0,4 1 8 0 0,-2 0 31 0 0,2 0-81 0 0,0 0 1 0 0,0 0 0 0 0,0-1 0 0 0,1 1 0 0 0,-1 0 0 0 0,0 0 0 0 0,0 0 0 0 0,0 1 0 0 0,1-1-1 0 0,-1 0 1 0 0,0 0 0 0 0,0 0 0 0 0,0 1 0 0 0,1-1 0 0 0,-1 0 0 0 0,0 0 0 0 0,1 1 0 0 0,-1-1 0 0 0,-1 1-1 0 0,-3 5 16 0 0,-1 0 0 0 0,1 0 0 0 0,0 0 0 0 0,0 1 0 0 0,1-1 0 0 0,0 1 0 0 0,-7 15 0 0 0,6-9 22 0 0,3-10-41 0 0,1 1 0 0 0,-1-1 0 0 0,1 0-1 0 0,0 1 1 0 0,0-1 0 0 0,0 0 0 0 0,0 1 0 0 0,0 0 0 0 0,1-1 0 0 0,0 1 0 0 0,-1-1 0 0 0,2 1-1 0 0,-1-1 1 0 0,0 1 0 0 0,1 0 0 0 0,-1-1 0 0 0,2 5 0 0 0,3 1 0 0 0,-1-1 0 0 0,1 0 0 0 0,11 13 0 0 0,-15-20 0 0 0,0 1 0 0 0,0-1 0 0 0,1 1 0 0 0,-1-1 0 0 0,0 1 0 0 0,1-1 0 0 0,0 0 0 0 0,-1 1-1 0 0,1-1 1 0 0,0 0 0 0 0,-1 0 0 0 0,1 0 0 0 0,0-1 0 0 0,0 1 0 0 0,0 0 0 0 0,0-1 0 0 0,0 1 0 0 0,0-1 0 0 0,0 0 0 0 0,0 1 0 0 0,0-1 0 0 0,0 0 0 0 0,0 0 0 0 0,0 0 0 0 0,0-1 0 0 0,0 1 0 0 0,0 0 0 0 0,2-1 0 0 0,3-3 29 0 0,1 0 0 0 0,-1-1 1 0 0,-1 0-1 0 0,1 0 0 0 0,-1 0 0 0 0,1 0 1 0 0,-1-1-1 0 0,-1 0 0 0 0,1-1 0 0 0,-1 1 1 0 0,0-1-1 0 0,-1 0 0 0 0,0 0 0 0 0,0-1 1 0 0,4-11-1 0 0,-7 18-18 0 0,-1 0-1 0 0,0 1 1 0 0,1-1 0 0 0,-1 0 0 0 0,0 0 0 0 0,1 0 0 0 0,-1 1-1 0 0,1-1 1 0 0,0 0 0 0 0,-1 1 0 0 0,1-1 0 0 0,-1 1 0 0 0,1-1-1 0 0,0 0 1 0 0,-1 1 0 0 0,1-1 0 0 0,0 1 0 0 0,0 0 0 0 0,-1-1-1 0 0,1 1 1 0 0,0 0 0 0 0,0-1 0 0 0,0 1 0 0 0,0 0 0 0 0,0 0-1 0 0,-1 0 1 0 0,1-1 0 0 0,0 1 0 0 0,0 0 0 0 0,0 0-1 0 0,0 0 1 0 0,0 1 0 0 0,0-1 0 0 0,-1 0 0 0 0,1 0 0 0 0,0 0-1 0 0,0 1 1 0 0,0-1 0 0 0,0 0 0 0 0,-1 1 0 0 0,1-1 0 0 0,0 1-1 0 0,0-1 1 0 0,-1 1 0 0 0,1-1 0 0 0,0 1 0 0 0,-1-1 0 0 0,2 2-1 0 0,5 5-2 0 0,1 0 0 0 0,-2 0-1 0 0,11 13 1 0 0,-10-10 60 0 0,37 46 147 0 0,-26-31-1703 0 0,31 31 1 0 0,-38-43-947 0 0,0 0 1 0 0,18 30-1 0 0,-19-27 1149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9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2303 153 1756 0 0,'0'-3'892'0'0,"0"-11"-118"0"0,0 11 521 0 0,0-2-1076 0 0,1 1 0 0 0,-1-1 0 0 0,1 1 0 0 0,0-1 0 0 0,3-8-1 0 0,-1 6 13 0 0,-3 7-174 0 0,0-1 1 0 0,0 0-1 0 0,0 0 0 0 0,0 1 1 0 0,0-1-1 0 0,0 0 1 0 0,0 0-1 0 0,0 1 1 0 0,-1-1-1 0 0,1 0 1 0 0,0 1-1 0 0,0-1 1 0 0,-1 0-1 0 0,1 1 1 0 0,0-1-1 0 0,-1 0 1 0 0,1 1-1 0 0,-1-1 1 0 0,1 0-1 0 0,0 1 1 0 0,-1-1-1 0 0,0 1 0 0 0,1-1 1 0 0,-2 0-1 0 0,-17-11 853 0 0,13 8-548 0 0,-5-2-148 0 0,-1 0-1 0 0,0 1 1 0 0,0 1-1 0 0,0-1 0 0 0,-1 2 1 0 0,1 0-1 0 0,-1 0 0 0 0,-16 0 1 0 0,-116-10 613 0 0,-148 7 1 0 0,241 7-712 0 0,35-1-37 0 0,-36 6-1 0 0,36-3 21 0 0,-34 1 0 0 0,26-5-69 0 0,11 1 8 0 0,0 0 0 0 0,0 0 0 0 0,-17 4 0 0 0,-97 18 133 0 0,-4 2 71 0 0,82-17-152 0 0,0 2 1 0 0,-54 18 0 0 0,-93 40 50 0 0,57-10-108 0 0,62-23-40 0 0,-29 13-58 0 0,68-28 113 0 0,0 2-1 0 0,1 2 0 0 0,-36 28 1 0 0,58-40-52 0 0,-7 8-2 0 0,1 1 1 0 0,0 0 0 0 0,2 2 0 0 0,1 0 0 0 0,0 1 0 0 0,-16 28 0 0 0,26-36 11 0 0,1 0 0 0 0,0 1 1 0 0,1 0-1 0 0,1 0 0 0 0,0 1 1 0 0,-5 25-1 0 0,4-3-4 0 0,-5 71 0 0 0,10-86 27 0 0,2 0-1 0 0,1 0 1 0 0,1 1 0 0 0,1-1-1 0 0,10 38 1 0 0,-5-30-49 0 0,2-1 1 0 0,1 0 0 0 0,2 0-1 0 0,1-1 1 0 0,22 35 0 0 0,-9-22-3 0 0,1-2 0 0 0,3-2 1 0 0,58 60-1 0 0,-61-74 34 0 0,0-1 1 0 0,2-1-1 0 0,1-2 1 0 0,45 23-1 0 0,-4-11-21 0 0,101 31 1 0 0,-113-46 6 0 0,0-3 1 0 0,88 11 0 0 0,-80-20-22 0 0,98-6 1 0 0,-71-1 143 0 0,-73 1-133 0 0,-1-1 0 0 0,1-1 1 0 0,42-10-1 0 0,-2 0-43 0 0,25-6 55 0 0,0-3-1 0 0,143-56 1 0 0,15-34 3 0 0,-70 29-39 0 0,40-32-6 0 0,-165 85 95 0 0,-34 20-75 0 0,40-23 131 0 0,80-59 0 0 0,-135 90-111 0 0,22-17 7 0 0,-1-1 0 0 0,27-30 0 0 0,-43 44-6 0 0,-1-1 1 0 0,-1 0-1 0 0,1-1 0 0 0,-1 1 0 0 0,0-1 1 0 0,-1 0-1 0 0,1 0 0 0 0,-1 0 0 0 0,-1 0 1 0 0,1-1-1 0 0,-1 1 0 0 0,0-1 0 0 0,-1 1 1 0 0,1-12-1 0 0,0-3-473 0 0,-1 18 313 0 0,-1 0 0 0 0,1-1 0 0 0,-1 1 0 0 0,0-1 0 0 0,0 1 0 0 0,0-1 0 0 0,-1 1 0 0 0,1-1 0 0 0,-1 1 0 0 0,0-1 0 0 0,0 1 0 0 0,-2-5 0 0 0,-10-12-1605 0 0,-1 1 1 0 0,0 0-1 0 0,-1 1 0 0 0,-28-26 0 0 0,22 27 348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9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4225 71 1172 0 0,'0'0'1652'0'0,"0"-4"-955"0"0,0-13 3446 0 0,4 17-3745 0 0,11 0-34 0 0,-12 0 1014 0 0,-3-4-1098 0 0,-4-25 791 0 0,4 28-1057 0 0,0 0 1 0 0,0 0 0 0 0,-1 0 0 0 0,1 0-1 0 0,-1 0 1 0 0,1 0 0 0 0,-1 1 0 0 0,1-1-1 0 0,-1 0 1 0 0,1 0 0 0 0,-1 1 0 0 0,0-1-1 0 0,1 0 1 0 0,-1 1 0 0 0,0-1-1 0 0,0 1 1 0 0,1-1 0 0 0,-1 1 0 0 0,0-1-1 0 0,0 1 1 0 0,0 0 0 0 0,0-1 0 0 0,0 1-1 0 0,1 0 1 0 0,-1 0 0 0 0,0-1 0 0 0,0 1-1 0 0,0 0 1 0 0,0 0 0 0 0,0 0 0 0 0,0 0-1 0 0,0 0 1 0 0,-1 1 0 0 0,-37 3 317 0 0,-24 6-164 0 0,-97 25 256 0 0,95-18-223 0 0,-68 22-109 0 0,37-8 61 0 0,-31 11-12 0 0,-176 95 70 0 0,117-53-280 0 0,124-56 98 0 0,1 4 0 0 0,2 1 1 0 0,-56 43-1 0 0,-57 32 48 0 0,126-80-110 0 0,-72 58 1 0 0,-34 44-91 0 0,81-67 98 0 0,-21 24 78 0 0,36-32-55 0 0,-140 160 99 0 0,169-183-110 0 0,-80 98 15 0 0,-108 172 0 0 0,-182 390 332 0 0,348-597-229 0 0,-21 45 0 0 0,-2 11 17 0 0,-11 24-102 0 0,-154 545 482 0 0,123-336-526 0 0,78-236 46 0 0,2-5 60 0 0,-28 125 1 0 0,42-172 47 0 0,-16 84-55 0 0,-31 175 258 0 0,37-175-317 0 0,19-111-24 0 0,-6 33 14 0 0,-62 406 94 0 0,73-460-103 0 0,-44 481 79 0 0,38-385-2 0 0,-3 435 175 0 0,16-445-232 0 0,-1-116-25 0 0,0 0 1 0 0,2 0-1 0 0,0 0 1 0 0,8 28-1 0 0,7 39 70 0 0,-7-1-36 0 0,-2-17 29 0 0,19 77-1 0 0,105 265 93 0 0,-108-349-69 0 0,59 103 1 0 0,49 46-149 0 0,-42-70 238 0 0,-47-76-176 0 0,2-2 0 0 0,3-2-1 0 0,97 92 1 0 0,-48-64-2 0 0,133 93 0 0 0,116 47-36 0 0,-196-142 14 0 0,24 16 249 0 0,23 9-321 0 0,-142-81 173 0 0,143 68-12 0 0,-25-14 139 0 0,-31-18-205 0 0,-139-63 57 0 0,173 81 627 0 0,-12-23-200 0 0,-83-33-214 0 0,19 1 47 0 0,-66-20-126 0 0,54 21-1 0 0,-5 0-37 0 0,-70-24-125 0 0,-1-1 1 0 0,1-1-1 0 0,0 0 0 0 0,14 1 1 0 0,11 4-76 0 0,144 27 223 0 0,-31-3-232 0 0,-91-22 137 0 0,-53-8-60 0 0,1-1 0 0 0,0 0 0 0 0,0-1-1 0 0,0 1 1 0 0,0-2 0 0 0,9 0 0 0 0,8-1 17 0 0,366 2 165 0 0,-389 0-221 0 0,39 2 126 0 0,-42-4-81 0 0,0-1 0 0 0,-1 1 0 0 0,1-1 1 0 0,-1 1-1 0 0,1 0 0 0 0,-1-1 0 0 0,0 1 0 0 0,0 0 0 0 0,0 0 1 0 0,0 0-1 0 0,-1 1 0 0 0,-3-3 0 0 0,-35-20-59 0 0,27 16-45 0 0,-61-29 255 0 0,55 26-73 0 0,15 7-101 0 0,-1 1 1 0 0,1 0-1 0 0,-1 0 1 0 0,-9-3-1 0 0,2 5 124 0 0,26 10-177 0 0,-5-5 45 0 0,1 0-1 0 0,0 0 1 0 0,19 4 0 0 0,-12-3 47 0 0,128 27 123 0 0,-113-25-186 0 0,-31-7 43 0 0,14 0-123 0 0,-11 0 154 0 0,-1 0 0 0 0,0-1 0 0 0,0 1 0 0 0,0 0 0 0 0,1 0 0 0 0,-1 0 0 0 0,0 0 0 0 0,0 0 0 0 0,0 1 0 0 0,1-1 0 0 0,-1 1 0 0 0,0-1 0 0 0,0 1 0 0 0,2 1 0 0 0,-2 1-12 0 0,-1-2-19 0 0,0 0-1 0 0,-1 0 0 0 0,1 0 0 0 0,0 0 0 0 0,-1 0 0 0 0,1 0 0 0 0,-1 0 0 0 0,0 0 0 0 0,1 0 0 0 0,-1 1 1 0 0,0-1-1 0 0,0 0 0 0 0,1 3 0 0 0,-3 0 46 0 0,-1 1 0 0 0,1-1 1 0 0,-1 0-1 0 0,0 1 0 0 0,0-1 1 0 0,0 0-1 0 0,0-1 0 0 0,-8 8 0 0 0,9-9-21 0 0,-42 39 40 0 0,31-29-217 0 0,11-9-102 0 0,-1 0-1 0 0,1-1 0 0 0,-1 1 0 0 0,0-1 1 0 0,0 0-1 0 0,0 0 0 0 0,0 0 0 0 0,0 0 1 0 0,0 0-1 0 0,-1-1 0 0 0,1 0 0 0 0,-6 2 1 0 0,-43 12-10809 0 0,12-3 6572 0 0,27-8 2968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9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2929 60 1648 0 0,'0'-4'788'0'0,"0"-13"8938"0"0,-6 11-9500 0 0,-21-20-58 0 0,25 25-133 0 0,0 0 0 0 0,0 0 0 0 0,0 1 0 0 0,0-1-1 0 0,0 0 1 0 0,0 1 0 0 0,0 0 0 0 0,0-1-1 0 0,0 1 1 0 0,0 0 0 0 0,0 0 0 0 0,0 0-1 0 0,0 0 1 0 0,0 1 0 0 0,0-1 0 0 0,0 0 0 0 0,-1 1-1 0 0,1-1 1 0 0,1 1 0 0 0,-1 0 0 0 0,0 0-1 0 0,-2 1 1 0 0,-3 0-18 0 0,-221 63 789 0 0,123-23-465 0 0,57-22-228 0 0,-85 47 1 0 0,22-8-18 0 0,-71 42 54 0 0,67-34-130 0 0,-31 26 89 0 0,66-40-162 0 0,-299 234-59 0 0,363-274 111 0 0,-205 186 117 0 0,182-163-124 0 0,-115 125-89 0 0,86-78 142 0 0,-88 141-1 0 0,97-135 16 0 0,-35 56-48 0 0,-88 185 1 0 0,176-318-9 0 0,-89 206 48 0 0,74-159-29 0 0,-48 167 84 0 0,47-143-148 0 0,-4 18 172 0 0,23-89-123 0 0,-26 174-21 0 0,14-72 128 0 0,-1 29-98 0 0,1 6 22 0 0,8 355-125 0 0,7-490 95 0 0,0-1 0 0 0,1 0 0 0 0,1 1 1 0 0,0-1-1 0 0,7 24 0 0 0,7 27 5 0 0,-1 7 7 0 0,3-1-1 0 0,39 97 0 0 0,-38-123 44 0 0,3 0 0 0 0,1-1 0 0 0,3-2 0 0 0,44 57-1 0 0,-29-48 48 0 0,3-2 0 0 0,93 77-1 0 0,69 35 66 0 0,-150-121-87 0 0,111 57 1 0 0,62 22 168 0 0,-163-84-250 0 0,185 86 71 0 0,-188-89-35 0 0,-43-20-49 0 0,0-2 0 0 0,0 0 1 0 0,0-1-1 0 0,30 8 0 0 0,-43-14 26 0 0,1 0-1 0 0,-1 1 1 0 0,1 0-1 0 0,11 7 0 0 0,20 7 85 0 0,-27-15 1439 0 0,-10-4-801 0 0,-16-12-581 0 0,-3 0-98 0 0,-14-18 52 0 0,-45-33 0 0 0,53 50-170 0 0,-9-8 44 0 0,18 11 43 0 0,0 1 0 0 0,0 1 0 0 0,-1 0 0 0 0,-23-11-1 0 0,16 9-5 0 0,-52-25-40 0 0,73 37 2 0 0,-4-1-38 0 0,-4-1 66 0 0,9 2-17 0 0,0 0 0 0 0,0 0 0 0 0,1 0 0 0 0,-1 0 0 0 0,0 0 0 0 0,0 0 0 0 0,0 0 0 0 0,0 0 0 0 0,0 0 0 0 0,0 0 0 0 0,0 0 0 0 0,0 0 0 0 0,0 0 0 0 0,1 0 0 0 0,-1 0 0 0 0,0 0 0 0 0,0 0 0 0 0,0 1 0 0 0,0-1 0 0 0,0 0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1 0 0 0,0-1 0 0 0,0 0 0 0 0,0 0 0 0 0,0 0 0 0 0,0 0 0 0 0,0 0 0 0 0,0 0 0 0 0,-1 0 0 0 0,1 0 0 0 0,0 0 0 0 0,0 0 0 0 0,0 0-1 0 0,0 0 1 0 0,0 0 0 0 0,0 0 0 0 0,10 10-17 0 0,1-1-1 0 0,0 0 0 0 0,1-1 0 0 0,14 9 0 0 0,17 11 31 0 0,15 9-70 0 0,-37-25 91 0 0,36 28 0 0 0,-52-35-49 0 0,2-1-1 0 0,-1 0 1 0 0,0-1 0 0 0,11 5-1 0 0,12 7-22 0 0,55 29 122 0 0,-67-36-174 0 0,-11-3 893 0 0,-15-1 55 0 0,-5 2-726 0 0,-13 5 10 0 0,-1-2 0 0 0,-46 9 0 0 0,34-11-25 0 0,-50 1 0 0 0,24-2-585 0 0,28-6-2972 0 0,30 0 2656 0 0,1-1-1 0 0,0 1 0 0 0,-1 1 0 0 0,1-1 0 0 0,-1 1 1 0 0,-7 3-1 0 0,-125 44-8490 0 0,127-42 7932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7.60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0780.78125"/>
      <inkml:brushProperty name="anchorY" value="-80217.29688"/>
      <inkml:brushProperty name="scaleFactor" value="0.5"/>
    </inkml:brush>
  </inkml:definitions>
  <inkml:trace contextRef="#ctx0" brushRef="#br0">123 132 936 0 0,'0'0'3032'0'0,"-5"0"-2453"0"0,-1 0-37 0 0,1 0-83 0 0,0 0 60 0 0,-6 0-58 0 0,-1-1-3 0 0,-1 1-93 0 0,2-1 29 0 0,2 1-61 0 0,2 0 4 0 0,2 0-59 0 0,0 0 42 0 0,1 0-72 0 0,1-1 15 0 0,0 1 41 0 0,1-1-127 0 0,0 1 48 0 0,0 0-97 0 0,0 0 70 0 0,0 0-44 0 0,0 1-62 0 0,1-1 14 0 0,-1 0 42 0 0,1 0-80 0 0,-2-1 238 0 0,5 1-236 0 0,2-1 81 0 0,1 0-11 0 0,7-1 43 0 0,6-1 6 0 0,7-2-134 0 0,6 0 147 0 0,6-2-142 0 0,3 0-20 0 0,4 1 56 0 0,3-2 5 0 0,1 0-1 0 0,1 1-84 0 0,0-1-135 0 0,0 0-59 0 0,-1 0-123 0 0,-1 1-238 0 0,-1 0 56 0 0,-1 1 19 0 0,-2-1-1099 0 0,-6 2 52 0 0,-3 0 47 0 0,-3 2 42 0 0,0 1 74 0 0,-2 1 29 0 0,-6 1-936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1684 0 0,'0'0'2516'0'0,"2"1"-2006"0"0,6 1-155 0 0,0-1 0 0 0,0 0 0 0 0,0 0 0 0 0,-1-1 0 0 0,1 0 0 0 0,14-2 0 0 0,7 0 149 0 0,-2 2-148 0 0,0-1 1 0 0,38-7-1 0 0,-10-4 226 0 0,81-5-1 0 0,-86 10-127 0 0,-13 1-1587 0 0,-11 4-3265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1 1616 0 0,'7'20'4784'0'0,"2"22"-3164"0"0,4 11-909 0 0,13 25 404 0 0,-14-45-590 0 0,-2 0 1 0 0,-1 2-1 0 0,7 48 1 0 0,-15-79-495 0 0,-1 0-1 0 0,0 0 1 0 0,0 0 0 0 0,-1 0 0 0 0,1 0-1 0 0,-1 0 1 0 0,0-1 0 0 0,0 1 0 0 0,0 0-1 0 0,-1 0 1 0 0,1 0 0 0 0,-1-1 0 0 0,0 1-1 0 0,-3 4 1 0 0,1-3-24 0 0,0 0 1 0 0,-1 0-1 0 0,0 0 0 0 0,0 0 0 0 0,0-1 0 0 0,0 0 1 0 0,-12 7-1 0 0,1-3-37 0 0,0-1 1 0 0,-1 0-1 0 0,0-1 0 0 0,0 0 1 0 0,-29 4-1 0 0,-73 12-177 0 0,101-19 221 0 0,-28 3 20 0 0,51-6 14 0 0,0-1-1 0 0,-1 0 0 0 0,1 0 1 0 0,0 0-1 0 0,-1-1 0 0 0,5-2 0 0 0,16-4 112 0 0,363-51 316 0 0,-388 59-475 0 0,18-2-442 0 0,24-3-2788 0 0,-16-2-2849 0 0,-21 6 4871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2600 0 0,'17'38'3170'0'0,"-4"-14"-2363"0"0,41 115 2098 0 0,37 81-47 0 0,-14-30-3602 0 0,-76-181-1413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59 2212 0 0,'-1'-1'174'0'0,"1"-1"-1"0"0,-1 0 1 0 0,1 1-1 0 0,0-1 1 0 0,0 0-1 0 0,0 1 1 0 0,0-1-1 0 0,0 0 0 0 0,0 1 1 0 0,0-1-1 0 0,1 0 1 0 0,-1 0-1 0 0,1 1 1 0 0,-1-1-1 0 0,1 1 1 0 0,0-1-1 0 0,-1 0 1 0 0,1 1-1 0 0,0 0 1 0 0,0-1-1 0 0,0 1 1 0 0,0-1-1 0 0,0 1 1 0 0,0 0-1 0 0,1 0 1 0 0,-1 0-1 0 0,0-1 1 0 0,1 1-1 0 0,-1 0 0 0 0,1 1 1 0 0,-1-1-1 0 0,1 0 1 0 0,-1 0-1 0 0,1 1 1 0 0,2-1-1 0 0,1-1-17 0 0,1 0 0 0 0,-1 0 0 0 0,0 1 0 0 0,1 0 0 0 0,-1 0-1 0 0,1 1 1 0 0,0 0 0 0 0,-1 0 0 0 0,1 0 0 0 0,8 2 0 0 0,5 2 140 0 0,0 2 0 0 0,0 0 0 0 0,0 1 0 0 0,26 15 0 0 0,-35-17-153 0 0,0 1 1 0 0,0 0-1 0 0,0 1 1 0 0,-1 0-1 0 0,0 1 1 0 0,0 0 0 0 0,-1 0-1 0 0,0 1 1 0 0,8 12-1 0 0,-14-18-98 0 0,-1-1 0 0 0,0 1 0 0 0,0 0 0 0 0,0 0-1 0 0,0 0 1 0 0,-1 0 0 0 0,1 0 0 0 0,-1 0 0 0 0,0 0 0 0 0,0 0 0 0 0,0 0-1 0 0,0 0 1 0 0,0 0 0 0 0,-1 0 0 0 0,1 0 0 0 0,-1-1 0 0 0,0 1 0 0 0,0 0-1 0 0,0 0 1 0 0,0 0 0 0 0,0-1 0 0 0,-1 1 0 0 0,1 0 0 0 0,-1-1 0 0 0,-2 4-1 0 0,-2 1-20 0 0,0 0 0 0 0,0 0-1 0 0,0 0 1 0 0,-1-1-1 0 0,1 0 1 0 0,-2 0-1 0 0,-8 5 1 0 0,-4 1-11 0 0,0 0 0 0 0,-1-2 0 0 0,0 0 0 0 0,-1-1 0 0 0,-34 8 0 0 0,42-14-1121 0 0,-1-1 0 0 0,0 0 0 0 0,-16 0 0 0 0,31-2 1001 0 0,-1 0 0 0 0,1 0 0 0 0,0 0-1 0 0,-1 0 1 0 0,1-1 0 0 0,-1 1 0 0 0,1 0 0 0 0,-1 0 0 0 0,1 0-1 0 0,0 0 1 0 0,-1 0 0 0 0,1-1 0 0 0,-1 1 0 0 0,1 0-1 0 0,0 0 1 0 0,-1 0 0 0 0,1-1 0 0 0,0 1 0 0 0,-1 0-1 0 0,1-1 1 0 0,0 1 0 0 0,-1 0 0 0 0,1-1 0 0 0,0 1-1 0 0,0 0 1 0 0,-1-1 0 0 0,1 1 0 0 0,0-1 0 0 0,0 1-1 0 0,0 0 1 0 0,0-1 0 0 0,0 1 0 0 0,-1-1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3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81 1520 0 0,'1'-1'204'0'0,"-1"1"0"0"0,1-1 0 0 0,-1 1 1 0 0,1 0-1 0 0,-1-1 0 0 0,1 1 0 0 0,-1-1 0 0 0,1 1 0 0 0,-1-1 0 0 0,0 1 0 0 0,1-1 0 0 0,-1 0 1 0 0,0 1-1 0 0,1-1 0 0 0,-1 1 0 0 0,0-1 0 0 0,0 0 0 0 0,0 1 0 0 0,1-1 0 0 0,-1 1 0 0 0,0-1 1 0 0,0 0-1 0 0,0 1 0 0 0,0-1 0 0 0,0 0 0 0 0,0 1 0 0 0,0-1 0 0 0,-1 0 0 0 0,1 1 0 0 0,0-1 1 0 0,0 0-1 0 0,0 1 0 0 0,-1-1 0 0 0,1 1 0 0 0,0-1 0 0 0,-1 0 0 0 0,-13-28 841 0 0,10 22-524 0 0,3 5-473 0 0,-1 0 0 0 0,1 1 1 0 0,-1-1-1 0 0,0 1 0 0 0,1-1 1 0 0,-1 1-1 0 0,0-1 0 0 0,0 1 1 0 0,0 0-1 0 0,0 0 1 0 0,0 0-1 0 0,0 0 0 0 0,0 0 1 0 0,0 0-1 0 0,-1 1 0 0 0,1-1 1 0 0,0 1-1 0 0,-3-1 0 0 0,4 1 8 0 0,-2 0 31 0 0,2 0-81 0 0,0 0 1 0 0,0 0 0 0 0,0-1 0 0 0,1 1 0 0 0,-1 0 0 0 0,0 0 0 0 0,0 0 0 0 0,0 1 0 0 0,1-1-1 0 0,-1 0 1 0 0,0 0 0 0 0,0 0 0 0 0,0 1 0 0 0,1-1 0 0 0,-1 0 0 0 0,0 0 0 0 0,1 1 0 0 0,-1-1 0 0 0,-1 1-1 0 0,-3 5 16 0 0,-1 0 0 0 0,1 0 0 0 0,0 0 0 0 0,0 1 0 0 0,1-1 0 0 0,0 1 0 0 0,-7 15 0 0 0,6-9 22 0 0,3-10-41 0 0,1 1 0 0 0,-1-1 0 0 0,1 0-1 0 0,0 1 1 0 0,0-1 0 0 0,0 0 0 0 0,0 1 0 0 0,0 0 0 0 0,1-1 0 0 0,0 1 0 0 0,-1-1 0 0 0,2 1-1 0 0,-1-1 1 0 0,0 1 0 0 0,1 0 0 0 0,-1-1 0 0 0,2 5 0 0 0,3 1 0 0 0,-1-1 0 0 0,1 0 0 0 0,11 13 0 0 0,-15-20 0 0 0,0 1 0 0 0,0-1 0 0 0,1 1 0 0 0,-1-1 0 0 0,0 1 0 0 0,1-1 0 0 0,0 0 0 0 0,-1 1-1 0 0,1-1 1 0 0,0 0 0 0 0,-1 0 0 0 0,1 0 0 0 0,0-1 0 0 0,0 1 0 0 0,0 0 0 0 0,0-1 0 0 0,0 1 0 0 0,0-1 0 0 0,0 0 0 0 0,0 1 0 0 0,0-1 0 0 0,0 0 0 0 0,0 0 0 0 0,0 0 0 0 0,0-1 0 0 0,0 1 0 0 0,0 0 0 0 0,2-1 0 0 0,3-3 29 0 0,1 0 0 0 0,-1-1 1 0 0,-1 0-1 0 0,1 0 0 0 0,-1 0 0 0 0,1 0 1 0 0,-1-1-1 0 0,-1 0 0 0 0,1-1 0 0 0,-1 1 1 0 0,0-1-1 0 0,-1 0 0 0 0,0 0 0 0 0,0-1 1 0 0,4-11-1 0 0,-7 18-18 0 0,-1 0-1 0 0,0 1 1 0 0,1-1 0 0 0,-1 0 0 0 0,0 0 0 0 0,1 0 0 0 0,-1 1-1 0 0,1-1 1 0 0,0 0 0 0 0,-1 1 0 0 0,1-1 0 0 0,-1 1 0 0 0,1-1-1 0 0,0 0 1 0 0,-1 1 0 0 0,1-1 0 0 0,0 1 0 0 0,0 0 0 0 0,-1-1-1 0 0,1 1 1 0 0,0 0 0 0 0,0-1 0 0 0,0 1 0 0 0,0 0 0 0 0,0 0-1 0 0,-1 0 1 0 0,1-1 0 0 0,0 1 0 0 0,0 0 0 0 0,0 0-1 0 0,0 0 1 0 0,0 1 0 0 0,0-1 0 0 0,-1 0 0 0 0,1 0 0 0 0,0 0-1 0 0,0 1 1 0 0,0-1 0 0 0,0 0 0 0 0,-1 1 0 0 0,1-1 0 0 0,0 1-1 0 0,0-1 1 0 0,-1 1 0 0 0,1-1 0 0 0,0 1 0 0 0,-1-1 0 0 0,2 2-1 0 0,5 5-2 0 0,1 0 0 0 0,-2 0-1 0 0,11 13 1 0 0,-10-10 60 0 0,37 46 147 0 0,-26-31-1703 0 0,31 31 1 0 0,-38-43-947 0 0,0 0 1 0 0,18 30-1 0 0,-19-27 1149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9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2303 153 1756 0 0,'0'-3'892'0'0,"0"-11"-118"0"0,0 11 521 0 0,0-2-1076 0 0,1 1 0 0 0,-1-1 0 0 0,1 1 0 0 0,0-1 0 0 0,3-8-1 0 0,-1 6 13 0 0,-3 7-174 0 0,0-1 1 0 0,0 0-1 0 0,0 0 0 0 0,0 1 1 0 0,0-1-1 0 0,0 0 1 0 0,0 0-1 0 0,0 1 1 0 0,-1-1-1 0 0,1 0 1 0 0,0 1-1 0 0,0-1 1 0 0,-1 0-1 0 0,1 1 1 0 0,0-1-1 0 0,-1 0 1 0 0,1 1-1 0 0,-1-1 1 0 0,1 0-1 0 0,0 1 1 0 0,-1-1-1 0 0,0 1 0 0 0,1-1 1 0 0,-2 0-1 0 0,-17-11 853 0 0,13 8-548 0 0,-5-2-148 0 0,-1 0-1 0 0,0 1 1 0 0,0 1-1 0 0,0-1 0 0 0,-1 2 1 0 0,1 0-1 0 0,-1 0 0 0 0,-16 0 1 0 0,-116-10 613 0 0,-148 7 1 0 0,241 7-712 0 0,35-1-37 0 0,-36 6-1 0 0,36-3 21 0 0,-34 1 0 0 0,26-5-69 0 0,11 1 8 0 0,0 0 0 0 0,0 0 0 0 0,-17 4 0 0 0,-97 18 133 0 0,-4 2 71 0 0,82-17-152 0 0,0 2 1 0 0,-54 18 0 0 0,-93 40 50 0 0,57-10-108 0 0,62-23-40 0 0,-29 13-58 0 0,68-28 113 0 0,0 2-1 0 0,1 2 0 0 0,-36 28 1 0 0,58-40-52 0 0,-7 8-2 0 0,1 1 1 0 0,0 0 0 0 0,2 2 0 0 0,1 0 0 0 0,0 1 0 0 0,-16 28 0 0 0,26-36 11 0 0,1 0 0 0 0,0 1 1 0 0,1 0-1 0 0,1 0 0 0 0,0 1 1 0 0,-5 25-1 0 0,4-3-4 0 0,-5 71 0 0 0,10-86 27 0 0,2 0-1 0 0,1 0 1 0 0,1 1 0 0 0,1-1-1 0 0,10 38 1 0 0,-5-30-49 0 0,2-1 1 0 0,1 0 0 0 0,2 0-1 0 0,1-1 1 0 0,22 35 0 0 0,-9-22-3 0 0,1-2 0 0 0,3-2 1 0 0,58 60-1 0 0,-61-74 34 0 0,0-1 1 0 0,2-1-1 0 0,1-2 1 0 0,45 23-1 0 0,-4-11-21 0 0,101 31 1 0 0,-113-46 6 0 0,0-3 1 0 0,88 11 0 0 0,-80-20-22 0 0,98-6 1 0 0,-71-1 143 0 0,-73 1-133 0 0,-1-1 0 0 0,1-1 1 0 0,42-10-1 0 0,-2 0-43 0 0,25-6 55 0 0,0-3-1 0 0,143-56 1 0 0,15-34 3 0 0,-70 29-39 0 0,40-32-6 0 0,-165 85 95 0 0,-34 20-75 0 0,40-23 131 0 0,80-59 0 0 0,-135 90-111 0 0,22-17 7 0 0,-1-1 0 0 0,27-30 0 0 0,-43 44-6 0 0,-1-1 1 0 0,-1 0-1 0 0,1-1 0 0 0,-1 1 0 0 0,0-1 1 0 0,-1 0-1 0 0,1 0 0 0 0,-1 0 0 0 0,-1 0 1 0 0,1-1-1 0 0,-1 1 0 0 0,0-1 0 0 0,-1 1 1 0 0,1-12-1 0 0,0-3-473 0 0,-1 18 313 0 0,-1 0 0 0 0,1-1 0 0 0,-1 1 0 0 0,0-1 0 0 0,0 1 0 0 0,0-1 0 0 0,-1 1 0 0 0,1-1 0 0 0,-1 1 0 0 0,0-1 0 0 0,0 1 0 0 0,-2-5 0 0 0,-10-12-1605 0 0,-1 1 1 0 0,0 0-1 0 0,-1 1 0 0 0,-28-26 0 0 0,22 27 348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9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4225 71 1172 0 0,'0'0'1652'0'0,"0"-4"-955"0"0,0-13 3446 0 0,4 17-3745 0 0,11 0-34 0 0,-12 0 1014 0 0,-3-4-1098 0 0,-4-25 791 0 0,4 28-1057 0 0,0 0 1 0 0,0 0 0 0 0,-1 0 0 0 0,1 0-1 0 0,-1 0 1 0 0,1 0 0 0 0,-1 1 0 0 0,1-1-1 0 0,-1 0 1 0 0,1 0 0 0 0,-1 1 0 0 0,0-1-1 0 0,1 0 1 0 0,-1 1 0 0 0,0-1-1 0 0,0 1 1 0 0,1-1 0 0 0,-1 1 0 0 0,0-1-1 0 0,0 1 1 0 0,0 0 0 0 0,0-1 0 0 0,0 1-1 0 0,1 0 1 0 0,-1 0 0 0 0,0-1 0 0 0,0 1-1 0 0,0 0 1 0 0,0 0 0 0 0,0 0 0 0 0,0 0-1 0 0,0 0 1 0 0,-1 1 0 0 0,-37 3 317 0 0,-24 6-164 0 0,-97 25 256 0 0,95-18-223 0 0,-68 22-109 0 0,37-8 61 0 0,-31 11-12 0 0,-176 95 70 0 0,117-53-280 0 0,124-56 98 0 0,1 4 0 0 0,2 1 1 0 0,-56 43-1 0 0,-57 32 48 0 0,126-80-110 0 0,-72 58 1 0 0,-34 44-91 0 0,81-67 98 0 0,-21 24 78 0 0,36-32-55 0 0,-140 160 99 0 0,169-183-110 0 0,-80 98 15 0 0,-108 172 0 0 0,-182 390 332 0 0,348-597-229 0 0,-21 45 0 0 0,-2 11 17 0 0,-11 24-102 0 0,-154 545 482 0 0,123-336-526 0 0,78-236 46 0 0,2-5 60 0 0,-28 125 1 0 0,42-172 47 0 0,-16 84-55 0 0,-31 175 258 0 0,37-175-317 0 0,19-111-24 0 0,-6 33 14 0 0,-62 406 94 0 0,73-460-103 0 0,-44 481 79 0 0,38-385-2 0 0,-3 435 175 0 0,16-445-232 0 0,-1-116-25 0 0,0 0 1 0 0,2 0-1 0 0,0 0 1 0 0,8 28-1 0 0,7 39 70 0 0,-7-1-36 0 0,-2-17 29 0 0,19 77-1 0 0,105 265 93 0 0,-108-349-69 0 0,59 103 1 0 0,49 46-149 0 0,-42-70 238 0 0,-47-76-176 0 0,2-2 0 0 0,3-2-1 0 0,97 92 1 0 0,-48-64-2 0 0,133 93 0 0 0,116 47-36 0 0,-196-142 14 0 0,24 16 249 0 0,23 9-321 0 0,-142-81 173 0 0,143 68-12 0 0,-25-14 139 0 0,-31-18-205 0 0,-139-63 57 0 0,173 81 627 0 0,-12-23-200 0 0,-83-33-214 0 0,19 1 47 0 0,-66-20-126 0 0,54 21-1 0 0,-5 0-37 0 0,-70-24-125 0 0,-1-1 1 0 0,1-1-1 0 0,0 0 0 0 0,14 1 1 0 0,11 4-76 0 0,144 27 223 0 0,-31-3-232 0 0,-91-22 137 0 0,-53-8-60 0 0,1-1 0 0 0,0 0 0 0 0,0-1-1 0 0,0 1 1 0 0,0-2 0 0 0,9 0 0 0 0,8-1 17 0 0,366 2 165 0 0,-389 0-221 0 0,39 2 126 0 0,-42-4-81 0 0,0-1 0 0 0,-1 1 0 0 0,1-1 1 0 0,-1 1-1 0 0,1 0 0 0 0,-1-1 0 0 0,0 1 0 0 0,0 0 0 0 0,0 0 1 0 0,0 0-1 0 0,-1 1 0 0 0,-3-3 0 0 0,-35-20-59 0 0,27 16-45 0 0,-61-29 255 0 0,55 26-73 0 0,15 7-101 0 0,-1 1 1 0 0,1 0-1 0 0,-1 0 1 0 0,-9-3-1 0 0,2 5 124 0 0,26 10-177 0 0,-5-5 45 0 0,1 0-1 0 0,0 0 1 0 0,19 4 0 0 0,-12-3 47 0 0,128 27 123 0 0,-113-25-186 0 0,-31-7 43 0 0,14 0-123 0 0,-11 0 154 0 0,-1 0 0 0 0,0-1 0 0 0,0 1 0 0 0,0 0 0 0 0,1 0 0 0 0,-1 0 0 0 0,0 0 0 0 0,0 0 0 0 0,0 1 0 0 0,1-1 0 0 0,-1 1 0 0 0,0-1 0 0 0,0 1 0 0 0,2 1 0 0 0,-2 1-12 0 0,-1-2-19 0 0,0 0-1 0 0,-1 0 0 0 0,1 0 0 0 0,0 0 0 0 0,-1 0 0 0 0,1 0 0 0 0,-1 0 0 0 0,0 0 0 0 0,1 0 0 0 0,-1 1 1 0 0,0-1-1 0 0,0 0 0 0 0,1 3 0 0 0,-3 0 46 0 0,-1 1 0 0 0,1-1 1 0 0,-1 0-1 0 0,0 1 0 0 0,0-1 1 0 0,0 0-1 0 0,0-1 0 0 0,-8 8 0 0 0,9-9-21 0 0,-42 39 40 0 0,31-29-217 0 0,11-9-102 0 0,-1 0-1 0 0,1-1 0 0 0,-1 1 0 0 0,0-1 1 0 0,0 0-1 0 0,0 0 0 0 0,0 0 0 0 0,0 0 1 0 0,0 0-1 0 0,-1-1 0 0 0,1 0 0 0 0,-6 2 1 0 0,-43 12-10809 0 0,12-3 6572 0 0,27-8 2968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9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2929 60 1648 0 0,'0'-4'788'0'0,"0"-13"8938"0"0,-6 11-9500 0 0,-21-20-58 0 0,25 25-133 0 0,0 0 0 0 0,0 0 0 0 0,0 1 0 0 0,0-1-1 0 0,0 0 1 0 0,0 1 0 0 0,0 0 0 0 0,0-1-1 0 0,0 1 1 0 0,0 0 0 0 0,0 0 0 0 0,0 0-1 0 0,0 0 1 0 0,0 1 0 0 0,0-1 0 0 0,0 0 0 0 0,-1 1-1 0 0,1-1 1 0 0,1 1 0 0 0,-1 0 0 0 0,0 0-1 0 0,-2 1 1 0 0,-3 0-18 0 0,-221 63 789 0 0,123-23-465 0 0,57-22-228 0 0,-85 47 1 0 0,22-8-18 0 0,-71 42 54 0 0,67-34-130 0 0,-31 26 89 0 0,66-40-162 0 0,-299 234-59 0 0,363-274 111 0 0,-205 186 117 0 0,182-163-124 0 0,-115 125-89 0 0,86-78 142 0 0,-88 141-1 0 0,97-135 16 0 0,-35 56-48 0 0,-88 185 1 0 0,176-318-9 0 0,-89 206 48 0 0,74-159-29 0 0,-48 167 84 0 0,47-143-148 0 0,-4 18 172 0 0,23-89-123 0 0,-26 174-21 0 0,14-72 128 0 0,-1 29-98 0 0,1 6 22 0 0,8 355-125 0 0,7-490 95 0 0,0-1 0 0 0,1 0 0 0 0,1 1 1 0 0,0-1-1 0 0,7 24 0 0 0,7 27 5 0 0,-1 7 7 0 0,3-1-1 0 0,39 97 0 0 0,-38-123 44 0 0,3 0 0 0 0,1-1 0 0 0,3-2 0 0 0,44 57-1 0 0,-29-48 48 0 0,3-2 0 0 0,93 77-1 0 0,69 35 66 0 0,-150-121-87 0 0,111 57 1 0 0,62 22 168 0 0,-163-84-250 0 0,185 86 71 0 0,-188-89-35 0 0,-43-20-49 0 0,0-2 0 0 0,0 0 1 0 0,0-1-1 0 0,30 8 0 0 0,-43-14 26 0 0,1 0-1 0 0,-1 1 1 0 0,1 0-1 0 0,11 7 0 0 0,20 7 85 0 0,-27-15 1439 0 0,-10-4-801 0 0,-16-12-581 0 0,-3 0-98 0 0,-14-18 52 0 0,-45-33 0 0 0,53 50-170 0 0,-9-8 44 0 0,18 11 43 0 0,0 1 0 0 0,0 1 0 0 0,-1 0 0 0 0,-23-11-1 0 0,16 9-5 0 0,-52-25-40 0 0,73 37 2 0 0,-4-1-38 0 0,-4-1 66 0 0,9 2-17 0 0,0 0 0 0 0,0 0 0 0 0,1 0 0 0 0,-1 0 0 0 0,0 0 0 0 0,0 0 0 0 0,0 0 0 0 0,0 0 0 0 0,0 0 0 0 0,0 0 0 0 0,0 0 0 0 0,0 0 0 0 0,0 0 0 0 0,1 0 0 0 0,-1 0 0 0 0,0 0 0 0 0,0 0 0 0 0,0 1 0 0 0,0-1 0 0 0,0 0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1 0 0 0,0-1 0 0 0,0 0 0 0 0,0 0 0 0 0,0 0 0 0 0,0 0 0 0 0,0 0 0 0 0,0 0 0 0 0,-1 0 0 0 0,1 0 0 0 0,0 0 0 0 0,0 0 0 0 0,0 0-1 0 0,0 0 1 0 0,0 0 0 0 0,0 0 0 0 0,10 10-17 0 0,1-1-1 0 0,0 0 0 0 0,1-1 0 0 0,14 9 0 0 0,17 11 31 0 0,15 9-70 0 0,-37-25 91 0 0,36 28 0 0 0,-52-35-49 0 0,2-1-1 0 0,-1 0 1 0 0,0-1 0 0 0,11 5-1 0 0,12 7-22 0 0,55 29 122 0 0,-67-36-174 0 0,-11-3 893 0 0,-15-1 55 0 0,-5 2-726 0 0,-13 5 10 0 0,-1-2 0 0 0,-46 9 0 0 0,34-11-25 0 0,-50 1 0 0 0,24-2-585 0 0,28-6-2972 0 0,30 0 2656 0 0,1-1-1 0 0,0 1 0 0 0,-1 1 0 0 0,1-1 0 0 0,-1 1 1 0 0,-7 3-1 0 0,-125 44-8490 0 0,127-42 7932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80 143 1312 0 0,'0'-4'894'0'0,"0"-15"1438"0"0,-8 11-1666 0 0,0-1-151 0 0,0 0 1 0 0,0-1 0 0 0,1-1-1 0 0,1 1 1 0 0,-7-14-1 0 0,10 17-77 0 0,-13-25 2152 0 0,16 32-2571 0 0,0 1 0 0 0,0-1 0 0 0,0 0 1 0 0,0 0-1 0 0,0 0 0 0 0,0 0 0 0 0,0 0 0 0 0,0 0 1 0 0,0 0-1 0 0,0 0 0 0 0,0 0 0 0 0,0 0 0 0 0,0 0 1 0 0,0 0-1 0 0,-1 0 0 0 0,1 0 0 0 0,0 0 0 0 0,0 0 0 0 0,0 0 1 0 0,0 0-1 0 0,0 0 0 0 0,0 0 0 0 0,0 0 0 0 0,0 0 1 0 0,0 0-1 0 0,0 0 0 0 0,0 0 0 0 0,0 0 0 0 0,-1 0 1 0 0,1 0-1 0 0,0 0 0 0 0,0 0 0 0 0,0 0 0 0 0,0 0 1 0 0,0 0-1 0 0,0 0 0 0 0,0 0 0 0 0,0 0 0 0 0,0 0 1 0 0,0 0-1 0 0,0 0 0 0 0,0 0 0 0 0,-1 0 0 0 0,1 0 0 0 0,0 0 1 0 0,0 0-1 0 0,0 0 0 0 0,0 0 0 0 0,0-1 0 0 0,0 1 1 0 0,4 24 164 0 0,4 37-67 0 0,37 413 219 0 0,-38 6 358 0 0,-5-469-579 0 0,1-18-52 0 0,6-24 0 0 0,-8 26-38 0 0,6-20 58 0 0,1-3 31 0 0,18-48-1 0 0,-12 28-103 0 0,-12 38-23 0 0,0 1 1 0 0,1 0 0 0 0,0-1 0 0 0,7-12-1 0 0,18-45 2 0 0,-13 30 112 0 0,-11 26-102 0 0,-3 9 4 0 0,-1 0 1 0 0,1 0 0 0 0,0-1-1 0 0,-1 1 1 0 0,1 0-1 0 0,0 0 1 0 0,0 0 0 0 0,1 0-1 0 0,-1 1 1 0 0,0-1-1 0 0,0 0 1 0 0,1 0-1 0 0,0 1 1 0 0,-1-1 0 0 0,1 1-1 0 0,0-1 1 0 0,-1 1-1 0 0,1 0 1 0 0,0 0 0 0 0,0 0-1 0 0,0 0 1 0 0,0 0-1 0 0,4-1 1 0 0,-5 2 13 0 0,5 4-9 0 0,6 5 10 0 0,0 0 0 0 0,-1 1 0 0 0,0 0 0 0 0,0 1 0 0 0,-1 0 0 0 0,-1 1 0 0 0,15 23 0 0 0,-15-15 50 0 0,0-1 1 0 0,-2 1 0 0 0,10 40 0 0 0,3 62-157 0 0,-9-50-448 0 0,-10-63 313 0 0,12 50-1584 0 0,-12-54 956 0 0,1 0 1 0 0,0 0-1 0 0,0 0 1 0 0,1-1 0 0 0,3 8-1 0 0,-5-12 589 0 0,0 1 0 0 0,0 0 0 0 0,-1-1 0 0 0,1 1 0 0 0,0 0 0 0 0,0-1 0 0 0,-1 1-1 0 0,1-1 1 0 0,0 1 0 0 0,0-1 0 0 0,0 0 0 0 0,0 1 0 0 0,0-1 0 0 0,0 0 0 0 0,0 0 0 0 0,1 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 0 0,'5'8'874'0'0,"0"1"0"0"0,-1 0 0 0 0,0 1 0 0 0,0-1-1 0 0,-1 1 1 0 0,3 16 0 0 0,-1 0-399 0 0,2 36 0 0 0,-4-26-661 0 0,0 0-922 0 0,-3-9-2853 0 0,0-25 2521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8.02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2377.95313"/>
      <inkml:brushProperty name="anchorY" value="-80932.73438"/>
      <inkml:brushProperty name="scaleFactor" value="0.5"/>
    </inkml:brush>
  </inkml:definitions>
  <inkml:trace contextRef="#ctx0" brushRef="#br0">6 1 2772 0 0,'0'0'0'0'0,"-2"7"896"0"0,1 13-18 0 0,0 3-70 0 0,0 6-56 0 0,1 6-73 0 0,-1 6-109 0 0,6 16-23 0 0,3 4-4 0 0,2 4-101 0 0,2-2-37 0 0,1-1 9 0 0,1-3-95 0 0,1-1-45 0 0,-1-2-67 0 0,1-1-16 0 0,-1-1-68 0 0,0 1-135 0 0,-1-1-116 0 0,0-1-96 0 0,-1-4-118 0 0,-2-3 63 0 0,-1-4-713 0 0,-1-5-438 0 0,-2-5 30 0 0,-1-8 17 0 0,-2-8 40 0 0,-2-3-68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 1712 0 0,'-3'-10'1184'0'0,"-1"4"-212"0"0,2-1-140 0 0,1 4-132 0 0,-2-1-75 0 0,3 1-97 0 0,-2 1-144 0 0,4 1 100 0 0,-1 2-484 0 0,4 4 8 0 0,-1-3-744 0 0,1 2-709 0 0,2 0 89 0 0,3 2 48 0 0,-1 0-40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99 1216 0 0,'15'16'4434'0'0,"-15"-16"-4371"0"0,0 0 0 0 0,1 0 0 0 0,-1 0 0 0 0,0 0 0 0 0,0 1 0 0 0,1-1 0 0 0,-1 0 0 0 0,0 0 0 0 0,1 0 0 0 0,-1 0 0 0 0,0 0 0 0 0,1 0 1 0 0,-1 0-1 0 0,0 0 0 0 0,1 0 0 0 0,-1 0 0 0 0,0 0 0 0 0,1 0 0 0 0,-1 0 0 0 0,0 0 0 0 0,1 0 0 0 0,-1 0 0 0 0,0 0 0 0 0,1-1 0 0 0,-1 1 0 0 0,0 0 0 0 0,0 0 0 0 0,1 0 0 0 0,-1 0 0 0 0,0-1 0 0 0,0 1 0 0 0,1 0 0 0 0,-1 0 0 0 0,0-1 0 0 0,0 1 0 0 0,1 0 0 0 0,-1 0 0 0 0,0-1 0 0 0,0 1 0 0 0,0 0 0 0 0,0 0 0 0 0,0-1 0 0 0,1 1 0 0 0,-1 0 0 0 0,0-1 0 0 0,0 1 0 0 0,0-1 0 0 0,1-2 72 0 0,-1-1 0 0 0,1 1 0 0 0,-1-1-1 0 0,0 0 1 0 0,0 1 0 0 0,0-1 0 0 0,-1 1 0 0 0,1-1 0 0 0,-1 1 0 0 0,0-1 0 0 0,-1-4 0 0 0,-1 0 56 0 0,0 0 0 0 0,0 0 0 0 0,-8-14 0 0 0,10 21-180 0 0,1 0 1 0 0,-1 0-1 0 0,1 0 0 0 0,0 0 1 0 0,-1 0-1 0 0,0 1 1 0 0,1-1-1 0 0,-1 0 0 0 0,1 0 1 0 0,-1 1-1 0 0,0-1 1 0 0,0 0-1 0 0,1 1 1 0 0,-1-1-1 0 0,0 1 0 0 0,0-1 1 0 0,0 1-1 0 0,0-1 1 0 0,0 1-1 0 0,1-1 1 0 0,-1 1-1 0 0,0 0 0 0 0,0 0 1 0 0,0-1-1 0 0,0 1 1 0 0,0 0-1 0 0,0 0 1 0 0,0 0-1 0 0,0 0 0 0 0,0 0 1 0 0,0 0-1 0 0,0 0 1 0 0,0 1-1 0 0,0-1 0 0 0,0 0 1 0 0,0 1-1 0 0,0-1 1 0 0,0 0-1 0 0,0 1 1 0 0,0-1-1 0 0,1 1 0 0 0,-1-1 1 0 0,0 1-1 0 0,0 0 1 0 0,1-1-1 0 0,-1 1 1 0 0,0 0-1 0 0,0-1 0 0 0,0 3 1 0 0,-4 3 15 0 0,0 1-1 0 0,0 0 1 0 0,1 1 0 0 0,-6 11 0 0 0,9-16-31 0 0,-16 35 69 0 0,3-1 0 0 0,1 2 0 0 0,1 0 0 0 0,-11 80 0 0 0,13-32 248 0 0,4 110 0 0 0,5-194-310 0 0,1 1-1 0 0,0-1 1 0 0,0 1-1 0 0,0-1 1 0 0,1 0-1 0 0,-1 1 1 0 0,1-1-1 0 0,0 0 1 0 0,0 0-1 0 0,0 0 1 0 0,0 1-1 0 0,1-1 1 0 0,-1 0-1 0 0,1 0 1 0 0,-1-1-1 0 0,1 1 1 0 0,0 0-1 0 0,1-1 1 0 0,-1 1-1 0 0,0-1 1 0 0,3 3-1 0 0,-4-5 10 0 0,0 1 1 0 0,0-1-1 0 0,1 1 0 0 0,-1-1 0 0 0,0 0 1 0 0,0 0-1 0 0,0 0 0 0 0,0 1 0 0 0,0-1 1 0 0,1 0-1 0 0,-1 0 0 0 0,0-1 0 0 0,0 1 1 0 0,0 0-1 0 0,0 0 0 0 0,1-1 0 0 0,-1 1 1 0 0,0 0-1 0 0,0-1 0 0 0,0 1 0 0 0,0-1 1 0 0,0 1-1 0 0,0-1 0 0 0,0 0 0 0 0,0 1 1 0 0,0-1-1 0 0,0 0 0 0 0,-1 0 0 0 0,2-1 1 0 0,2-2 0 0 0,0 0 0 0 0,0 0 0 0 0,0 0 0 0 0,5-8 0 0 0,4-12 76 0 0,-1 1 0 0 0,-1-2 0 0 0,-2 0 0 0 0,0 0 0 0 0,10-48 1 0 0,-13 47-65 0 0,12-26 1 0 0,1-9 48 0 0,-16 35 52 0 0,-3 25-118 0 0,0 0 0 0 0,0 0 0 0 0,0 0 0 0 0,0 0 0 0 0,0 0 0 0 0,0 0 0 0 0,0 0 0 0 0,0 0 0 0 0,1 0 0 0 0,-1 0-1 0 0,0 0 1 0 0,1 0 0 0 0,-1 0 0 0 0,0 0 0 0 0,1 0 0 0 0,-1 0 0 0 0,1 0 0 0 0,0 0 0 0 0,-1 0 0 0 0,1 0 0 0 0,0 0 0 0 0,-1 1 0 0 0,1-1 0 0 0,0 0-1 0 0,0 0 1 0 0,0 1 0 0 0,0-1 0 0 0,0 1 0 0 0,0-1 0 0 0,1 0 0 0 0,-1 1-8 0 0,0 0 0 0 0,0 0-1 0 0,0 0 1 0 0,-1 1 0 0 0,1-1 0 0 0,0 0-1 0 0,0 0 1 0 0,0 1 0 0 0,-1-1 0 0 0,1 1 0 0 0,0-1-1 0 0,-1 0 1 0 0,1 1 0 0 0,0-1 0 0 0,-1 1-1 0 0,1 0 1 0 0,0-1 0 0 0,-1 1 0 0 0,1-1 0 0 0,-1 1-1 0 0,1 0 1 0 0,-1-1 0 0 0,0 1 0 0 0,1 0-1 0 0,-1 0 1 0 0,0-1 0 0 0,1 1 0 0 0,-1 0 0 0 0,0 0-1 0 0,0 0 1 0 0,0 0 0 0 0,3 4 4 0 0,15 34 71 0 0,-1 0-1 0 0,16 58 1 0 0,-1 41 92 0 0,-6 1 1 0 0,-5 0-1 0 0,2 202 1 0 0,-22-310-128 0 0,1 5-33 0 0,-2-1-1 0 0,-5 44 1 0 0,-55 182 192 0 0,59-257-173 0 0,-1 0-1 0 0,1-1 1 0 0,0 1-1 0 0,-1-1 1 0 0,0 1-1 0 0,0-1 1 0 0,0 0 0 0 0,0 0-1 0 0,0 0 1 0 0,-1 0-1 0 0,0 0 1 0 0,1-1-1 0 0,-1 1 1 0 0,0-1 0 0 0,0 1-1 0 0,0-1 1 0 0,0 0-1 0 0,-1 0 1 0 0,1-1-1 0 0,-1 1 1 0 0,1-1 0 0 0,-1 1-1 0 0,1-1 1 0 0,-1 0-1 0 0,-4 0 1 0 0,6-1-11 0 0,-1 0 1 0 0,0 0-1 0 0,0 0 1 0 0,1-1-1 0 0,-1 1 1 0 0,0-1 0 0 0,1 0-1 0 0,-1 0 1 0 0,1 0-1 0 0,-1 0 1 0 0,1 0-1 0 0,0 0 1 0 0,-4-3-1 0 0,-4-2 10 0 0,-1 1 32 0 0,2-1-1 0 0,-1 0 0 0 0,1-1 0 0 0,0 1 0 0 0,0-2 0 0 0,1 1 0 0 0,0-1 0 0 0,0 0 0 0 0,1-1 0 0 0,0 0 0 0 0,0 0 0 0 0,1-1 0 0 0,1 0 0 0 0,-1 0 0 0 0,2 0 0 0 0,-1 0 0 0 0,-4-19 0 0 0,6 16 7 0 0,0 0 0 0 0,1-1 0 0 0,0 1 0 0 0,1-1 0 0 0,1 0 0 0 0,0 1 0 0 0,1-1 0 0 0,1 1 0 0 0,0-1 0 0 0,1 1 0 0 0,0 0 0 0 0,1 0 1 0 0,0 0-1 0 0,7-13 0 0 0,17-26-996 0 0,2 2 1 0 0,2 1 0 0 0,2 1 0 0 0,46-47 0 0 0,-17 18-2531 0 0,30-34-1313 0 0,-28 28 1857 0 0,-32 42 1464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85 904 0 0,'-4'-7'696'0'0,"0"-1"0"0"0,1 0 0 0 0,-4-13 0 0 0,0-2 1113 0 0,3 6 1167 0 0,6 17-1721 0 0,3 12-1025 0 0,-3-6-131 0 0,-1 0 1 0 0,0 0-1 0 0,0-1 1 0 0,0 1-1 0 0,-1 0 0 0 0,0 7 1 0 0,0-2 90 0 0,0 0 0 0 0,1 0 0 0 0,3 16 0 0 0,5 9-3 0 0,18 93 610 0 0,13 245 1242 0 0,8 54-666 0 0,-18-258-969 0 0,-30-169-386 0 0,5 16 23 0 0,-5-16-33 0 0,0-1 1 0 0,0 1 0 0 0,0-1 0 0 0,0 1 0 0 0,1-1 0 0 0,-1 1 0 0 0,0-1 0 0 0,1 1-1 0 0,-1-1 1 0 0,0 1 0 0 0,1-1 0 0 0,-1 1 0 0 0,0-1 0 0 0,1 1 0 0 0,-1-1-1 0 0,1 0 1 0 0,-1 1 0 0 0,1-1 0 0 0,-1 0 0 0 0,1 1 0 0 0,-1-1 0 0 0,1 0-1 0 0,-1 0 1 0 0,1 1 0 0 0,0-1 81 0 0,0-2-86 0 0,-1 1 0 0 0,1-1 0 0 0,-1 1 0 0 0,1-1 0 0 0,0 1 1 0 0,-1-1-1 0 0,1 1 0 0 0,0 0 0 0 0,0-1 0 0 0,0 1 0 0 0,2-2 0 0 0,3-5-9 0 0,0-4 5 0 0,-2 0-1 0 0,1 0 0 0 0,4-24 1 0 0,7-17 29 0 0,2 3-23 0 0,-12 33-55 0 0,0-1-1 0 0,12-21 1 0 0,-16 38 37 0 0,0-1 0 0 0,0 1 0 0 0,0-1 0 0 0,0 1 0 0 0,1 0 0 0 0,-1 0 1 0 0,0 0-1 0 0,1 0 0 0 0,-1 1 0 0 0,0-1 0 0 0,1 0 0 0 0,-1 1 0 0 0,1 0 0 0 0,-1-1 0 0 0,1 1 0 0 0,-1 0 1 0 0,1 1-1 0 0,-1-1 0 0 0,1 0 0 0 0,-1 1 0 0 0,1-1 0 0 0,-1 1 0 0 0,1 0 0 0 0,-1 0 0 0 0,4 1 0 0 0,24 22-124 0 0,-20-15-464 0 0,1 0 0 0 0,0-1-1 0 0,22 13 1 0 0,-32-21 393 0 0,0 1 1 0 0,1-1 0 0 0,-1 0-1 0 0,1 1 1 0 0,-1-1-1 0 0,1 0 1 0 0,-1 0 0 0 0,1 0-1 0 0,-1 0 1 0 0,1-1-1 0 0,-1 1 1 0 0,1 0-1 0 0,-1 0 1 0 0,1-1 0 0 0,-1 1-1 0 0,0-1 1 0 0,1 0-1 0 0,-1 1 1 0 0,0-1 0 0 0,1 0-1 0 0,-1 0 1 0 0,0 0-1 0 0,0 1 1 0 0,0-1-1 0 0,0 0 1 0 0,0-1 0 0 0,2-1-1 0 0,2-3-253 0 0,-1 0 0 0 0,1 0 0 0 0,-1-1 0 0 0,4-7 1 0 0,13-35-2184 0 0,-11 16 1371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1060 0 0,'2'-18'1909'0'0,"-1"18"-1854"0"0,-1 0-1 0 0,0-1 1 0 0,0 1 0 0 0,0 0-1 0 0,0 0 1 0 0,1 0-1 0 0,-1 0 1 0 0,0 0 0 0 0,0 0-1 0 0,0 0 1 0 0,0 0 0 0 0,1 0-1 0 0,-1 0 1 0 0,0 0-1 0 0,0 0 1 0 0,0 1 0 0 0,0-1-1 0 0,1 0 1 0 0,-1 0 0 0 0,0 0-1 0 0,0 0 1 0 0,0 0-1 0 0,0 0 1 0 0,0 0 0 0 0,1 0-1 0 0,-1 0 1 0 0,0 1 0 0 0,0-1-1 0 0,0 0 1 0 0,0 0-1 0 0,0 0 1 0 0,0 0 0 0 0,0 0-1 0 0,0 1 1 0 0,1-1 0 0 0,-1 0-1 0 0,0 0 1 0 0,0 0-1 0 0,0 0 1 0 0,0 0 0 0 0,0 1-1 0 0,0-1 1 0 0,0 0 0 0 0,0 0-1 0 0,12 34 2164 0 0,5 30-114 0 0,16 126-1 0 0,5 173 765 0 0,-25-157-1945 0 0,19 188-2403 0 0,-21-340 669 0 0,-10-50 485 0 0,0-1 1 0 0,0 1 0 0 0,0-1-1 0 0,0 0 1 0 0,1 0-1 0 0,-1 1 1 0 0,1-1 0 0 0,0 0-1 0 0,0 0 1 0 0,0-1-1 0 0,1 1 1 0 0,-1 0 0 0 0,3 2-1 0 0,1-11-2177 0 0,3-5 1742 0 0,-1 0-1 0 0,-1 0 1 0 0,10-19 0 0 0,-1-6-567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1348 0 0,'1'-1'111'0'0,"-1"0"0"0"0,1 0 0 0 0,-1 1 0 0 0,1-1 0 0 0,-1 0 0 0 0,1 0 0 0 0,-1 1 0 0 0,1-1 0 0 0,0 0 0 0 0,-1 1 0 0 0,1-1 0 0 0,0 0 0 0 0,0 1 0 0 0,-1-1 0 0 0,1 1 0 0 0,0-1 0 0 0,0 1 0 0 0,0 0 0 0 0,0-1 0 0 0,0 1 0 0 0,0 0 0 0 0,0 0 0 0 0,-1-1 0 0 0,1 1 0 0 0,2 0 0 0 0,-2 1 13 0 0,0-1 0 0 0,0 1 0 0 0,0-1 0 0 0,0 1 0 0 0,1-1 0 0 0,-1 1 0 0 0,0 0 0 0 0,0 0 0 0 0,0-1 0 0 0,0 1 0 0 0,-1 0 0 0 0,1 0 0 0 0,0 0 0 0 0,0 0 1 0 0,0 0-1 0 0,0 2 0 0 0,3 4 293 0 0,0 1 1 0 0,-1-1 0 0 0,1 1 0 0 0,2 12-1 0 0,53 185 3492 0 0,-53-181-3453 0 0,-5-17-292 0 0,0 0 1 0 0,1 1-1 0 0,0-1 1 0 0,1 0-1 0 0,0 0 0 0 0,0 0 1 0 0,0-1-1 0 0,8 12 0 0 0,-11-17-152 0 0,1-1 0 0 0,-1 0 0 0 0,1 1 0 0 0,-1-1 0 0 0,0 0 0 0 0,1 1 0 0 0,-1-1 0 0 0,1 0 0 0 0,-1 0 0 0 0,1 0 0 0 0,-1 1-1 0 0,1-1 1 0 0,-1 0 0 0 0,1 0 0 0 0,-1 0 0 0 0,1 0 0 0 0,0 0 0 0 0,-1 0 0 0 0,1 0 0 0 0,-1 0 0 0 0,1 0 0 0 0,-1 0 0 0 0,1 0 0 0 0,-1 0-1 0 0,1-1 1 0 0,-1 1 0 0 0,1 0 0 0 0,-1 0 0 0 0,1 0 0 0 0,-1-1 0 0 0,1 1 0 0 0,-1 0 0 0 0,0-1 0 0 0,2 0 0 0 0,11-13 179 0 0,-11 12-227 0 0,8-14 79 0 0,0 0 1 0 0,-2-1-1 0 0,0 0 0 0 0,0 0 1 0 0,-2-1-1 0 0,0 0 1 0 0,4-21-1 0 0,-10 38-42 0 0,40-172 67 0 0,-40 172-68 0 0,0 1 1 0 0,0-1-1 0 0,0 0 0 0 0,1 0 0 0 0,-1 1 1 0 0,0-1-1 0 0,0 0 0 0 0,1 0 0 0 0,-1 1 1 0 0,0-1-1 0 0,1 0 0 0 0,-1 1 0 0 0,1-1 1 0 0,-1 0-1 0 0,1 1 0 0 0,-1-1 0 0 0,2 0 1 0 0,-2 1-1 0 0,0-1 0 0 0,1 1 1 0 0,-1 0-1 0 0,1 0 1 0 0,-1 0-1 0 0,0 0 0 0 0,1 0 1 0 0,-1 0-1 0 0,1 0 1 0 0,-1 0-1 0 0,0 0 0 0 0,1 0 1 0 0,-1 1-1 0 0,1-1 1 0 0,-1 0-1 0 0,0 0 0 0 0,1 0 1 0 0,-1 0-1 0 0,0 1 1 0 0,1-1-1 0 0,-1 0 0 0 0,0 0 1 0 0,1 1-1 0 0,17 20 14 0 0,-16-18-15 0 0,12 18 24 0 0,-1 1-1 0 0,-1 0 1 0 0,-1 1-1 0 0,-1 0 1 0 0,12 44-1 0 0,19 123 195 0 0,-37-169-172 0 0,22 160 84 0 0,-8 1-1 0 0,-6 206 0 0 0,-11-360-156 0 0,-3 0-1 0 0,0 1 0 0 0,-8 34 0 0 0,-2 3 47 0 0,7-42 5 0 0,-1-1 0 0 0,-1 0-1 0 0,0 0 1 0 0,-2 0 0 0 0,-1-1 0 0 0,-23 37-1 0 0,30-54-10 0 0,-1 1-1 0 0,0-1 1 0 0,0 0-1 0 0,0 0 1 0 0,0 0-1 0 0,-1-1 1 0 0,0 0-1 0 0,0 0 1 0 0,0 0-1 0 0,-1 0 1 0 0,1-1-1 0 0,-1 0 1 0 0,0 0-1 0 0,1 0 1 0 0,-2-1-1 0 0,1 0 1 0 0,0 0-1 0 0,0 0 1 0 0,0-1-1 0 0,-1 0 1 0 0,-11 0-1 0 0,15-1-5 0 0,0-1-1 0 0,0 0 1 0 0,0 0-1 0 0,0 0 1 0 0,0 0 0 0 0,1 0-1 0 0,-1-1 1 0 0,0 1-1 0 0,0-1 1 0 0,1 0-1 0 0,-1 0 1 0 0,1 0 0 0 0,0 0-1 0 0,-1 0 1 0 0,1 0-1 0 0,0-1 1 0 0,-3-4-1 0 0,-1-1 24 0 0,0-1-1 0 0,0-1 0 0 0,1 1 1 0 0,-5-12-1 0 0,5 6 81 0 0,1-2 0 0 0,1 1 0 0 0,0 0 0 0 0,1-1 0 0 0,0 1 0 0 0,1-1 0 0 0,2-17-1 0 0,-1 23-46 0 0,1 1-31 0 0,-1-1-1 0 0,1 1 1 0 0,1-1 0 0 0,0 1 0 0 0,1 0 0 0 0,0 0-1 0 0,0 0 1 0 0,7-14 0 0 0,4-11 61 0 0,-1 5-143 0 0,1 1 0 0 0,1 0 0 0 0,2 1 0 0 0,0 1 0 0 0,2 0 0 0 0,1 2 0 0 0,24-25 0 0 0,-14 21-1219 0 0,52-41 0 0 0,-50 46-1684 0 0,57-31-1 0 0,-28 26-2784 0 0,-59 29 4263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38 1792 0 0,'0'0'38'0'0,"0"-1"0"0"0,-1 0 0 0 0,1 1-1 0 0,0-1 1 0 0,0 0 0 0 0,0 0 0 0 0,0 1 0 0 0,0-1-1 0 0,0 0 1 0 0,0 1 0 0 0,1-1 0 0 0,-1 0 0 0 0,0 0 0 0 0,0 1-1 0 0,0-1 1 0 0,1 0 0 0 0,-1 1 0 0 0,0-1 0 0 0,1 0-1 0 0,-1 1 1 0 0,0-1 0 0 0,1 1 0 0 0,-1-1 0 0 0,1 1 0 0 0,-1-1-1 0 0,1 1 1 0 0,-1-1 0 0 0,1 1 0 0 0,0-1 0 0 0,-1 1-1 0 0,1 0 1 0 0,-1-1 0 0 0,1 1 0 0 0,0 0 0 0 0,-1-1 0 0 0,1 1-1 0 0,0 0 1 0 0,0 0 0 0 0,-1 0 0 0 0,1 0 0 0 0,0 0-1 0 0,-1 0 1 0 0,1 0 0 0 0,0 0 0 0 0,1 0 0 0 0,2 0 1440 0 0,-4-4-863 0 0,0-3-544 0 0,0 7-21 0 0,-1 0 0 0 0,1 0 1 0 0,0-1-1 0 0,0 1 0 0 0,0 0 1 0 0,0 0-1 0 0,0 0 0 0 0,0 0 0 0 0,0-1 1 0 0,0 1-1 0 0,0 0 0 0 0,0 0 1 0 0,0 0-1 0 0,0-1 0 0 0,0 1 1 0 0,0 0-1 0 0,0 0 0 0 0,1 0 1 0 0,-1 0-1 0 0,0 0 0 0 0,0-1 1 0 0,0 1-1 0 0,0 0 0 0 0,0 0 0 0 0,0 0 1 0 0,0 0-1 0 0,0 0 0 0 0,1-1 1 0 0,-1 1-1 0 0,0 0 0 0 0,0 0 1 0 0,0 0-1 0 0,0 0 0 0 0,0 0 1 0 0,1 0-1 0 0,-1 0 0 0 0,0 0 1 0 0,0 0-1 0 0,0 0 0 0 0,0 0 0 0 0,1 0 1 0 0,-1-1-1 0 0,0 1 0 0 0,0 0 1 0 0,0 0-1 0 0,0 0 0 0 0,1 0 1 0 0,-1 1-1 0 0,0-1 0 0 0,0 0 1 0 0,0 0-1 0 0,0 0 0 0 0,1 0 1 0 0,-1 0-1 0 0,0 0 0 0 0,0 0 0 0 0,0 0 1 0 0,1 0-1 0 0,3 4 49 0 0,-2-3-72 0 0,0 0 0 0 0,0 0 0 0 0,-1 0 0 0 0,1 0 0 0 0,-1 0-1 0 0,1 0 1 0 0,-1 1 0 0 0,0-1 0 0 0,1 1 0 0 0,-1-1 0 0 0,0 1 0 0 0,0-1 0 0 0,0 1 0 0 0,0 0 0 0 0,0 0 0 0 0,0-1 0 0 0,-1 1 0 0 0,1 0 0 0 0,-1 0 0 0 0,1 0 0 0 0,-1 0 0 0 0,0 0 0 0 0,1 3 0 0 0,-2 24 319 0 0,4 61 350 0 0,-1-67-614 0 0,11 174 1282 0 0,-14-172-1219 0 0,1 4 89 0 0,4 36 0 0 0,4-9-89 0 0,6 57 182 0 0,-9-28-71 0 0,18 157 254 0 0,-13-173-20 0 0,3 104 0 0 0,-13-171-378 0 0,10 8-129 0 0,-8-7-20 0 0,-7-11 7 0 0,-13-24-92 0 0,-1 1 0 0 0,-2 0 0 0 0,-1 2 0 0 0,-31-32 0 0 0,44 51 92 0 0,-1 0 0 0 0,-1 1 0 0 0,0 1 0 0 0,0-1 0 0 0,0 2 0 0 0,-1 0 0 0 0,-1 0 0 0 0,1 1 1 0 0,-1 1-1 0 0,0 0 0 0 0,0 0 0 0 0,0 2 0 0 0,0-1 0 0 0,-15 0 0 0 0,22 3 25 0 0,-1 1 0 0 0,1 0 0 0 0,-1 0 0 0 0,1 1 0 0 0,0 0 0 0 0,-1 0 0 0 0,1 0 0 0 0,0 1 0 0 0,0 0 0 0 0,0 0 0 0 0,0 0 0 0 0,0 1 0 0 0,0 0 0 0 0,-8 6 0 0 0,12-8 5 0 0,-7 5 8 0 0,1 0 0 0 0,0 0 0 0 0,1 1 0 0 0,-1 0 0 0 0,1 0 0 0 0,1 0 0 0 0,-1 1 0 0 0,1 0 0 0 0,1 1 0 0 0,-1-1 0 0 0,1 1 0 0 0,1 0 1 0 0,-7 17-1 0 0,2 4 175 0 0,1 1 1 0 0,-8 57 0 0 0,15-85-167 0 0,-1 13 161 0 0,1 1 1 0 0,2 25-1 0 0,0-12-112 0 0,0-24-47 0 0,-1-2 1 0 0,1 1 0 0 0,0 0 0 0 0,1 0-1 0 0,-1 0 1 0 0,1 0 0 0 0,0-1 0 0 0,0 1-1 0 0,1-1 1 0 0,-1 1 0 0 0,1-1-1 0 0,0 0 1 0 0,0 0 0 0 0,0 0 0 0 0,1-1-1 0 0,4 5 1 0 0,-4-5-3 0 0,0 0 0 0 0,1-1 0 0 0,-1 1 0 0 0,1-1 1 0 0,-1 0-1 0 0,1 0 0 0 0,0-1 0 0 0,0 1 0 0 0,0-1 0 0 0,0 0 0 0 0,0-1 0 0 0,0 1 0 0 0,8-1 0 0 0,-6-1-1 0 0,0 0 0 0 0,0 0-1 0 0,0-1 1 0 0,0 0-1 0 0,0-1 1 0 0,-1 1-1 0 0,1-1 1 0 0,-1 0 0 0 0,0-1-1 0 0,9-5 1 0 0,8-8-31 0 0,28-24 0 0 0,-17 7-222 0 0,55-69 0 0 0,-14 14-107 0 0,-2 6 7 0 0,87-87-392 0 0,-156 167 739 0 0,0 0 0 0 0,0 0 0 0 0,0 0 0 0 0,0 0 0 0 0,0 1 0 0 0,1-1 1 0 0,-1 1-1 0 0,1 0 0 0 0,0 1 0 0 0,-1-1 0 0 0,1 1 0 0 0,0 0 0 0 0,0 0 0 0 0,7 0 1 0 0,-6 4 41 0 0,-2 0-12 0 0,1 0 0 0 0,-1 0 1 0 0,0 1-1 0 0,0-1 0 0 0,-1 1 0 0 0,1 0 0 0 0,-1 0 0 0 0,6 9 0 0 0,9 35 159 0 0,-1 1-1 0 0,-3 0 1 0 0,10 66-1 0 0,-19-91-451 0 0,-4-23-63 0 0,-1 1 1 0 0,0-1 0 0 0,1 1 0 0 0,-1 0-1 0 0,0-1 1 0 0,0 1 0 0 0,0-1-1 0 0,0 1 1 0 0,0 0 0 0 0,0-1-1 0 0,-1 1 1 0 0,1-1 0 0 0,0 1 0 0 0,-2 1-1 0 0,-2-7-2161 0 0,-1-16 369 0 0,-12-49-554 0 0,9 24 1372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60 1504 0 0,'-4'-13'918'0'0,"3"10"-599"0"0,0-1-1 0 0,0 1 1 0 0,-1 0-1 0 0,1 0 0 0 0,-1-1 1 0 0,1 1-1 0 0,-1 0 1 0 0,0 0-1 0 0,0 1 1 0 0,0-1-1 0 0,0 0 0 0 0,-1 1 1 0 0,1-1-1 0 0,-4-1 1 0 0,6 4-226 0 0,-1 0 0 0 0,1 1 0 0 0,-1-1 0 0 0,1 0 0 0 0,-1 1 0 0 0,1-1-1 0 0,0 1 1 0 0,-1-1 0 0 0,1 1 0 0 0,0-1 0 0 0,-1 1 0 0 0,1-1 0 0 0,0 1 0 0 0,0-1 0 0 0,-1 1 0 0 0,1-1 0 0 0,0 1 0 0 0,0-1 0 0 0,0 1 0 0 0,0 0 0 0 0,0-1 0 0 0,-1 1 0 0 0,1-1 0 0 0,0 1 0 0 0,1-1 0 0 0,-1 1 0 0 0,0 0 0 0 0,0-1 0 0 0,0 2 0 0 0,0 23 381 0 0,2-15-863 0 0,0 0 0 0 0,0-1-1 0 0,1 1 1 0 0,0-1 0 0 0,1 0-1 0 0,9 16 1 0 0,36 48-4172 0 0,-34-52 3305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89 1088 0 0,'10'15'5022'0'0,"-10"-15"-4963"0"0,0 0 1 0 0,0-1 0 0 0,0 1-1 0 0,0 0 1 0 0,0 0 0 0 0,0 0-1 0 0,0 0 1 0 0,0-1 0 0 0,1 1-1 0 0,-1 0 1 0 0,0 0-1 0 0,0 0 1 0 0,0-1 0 0 0,0 1-1 0 0,0 0 1 0 0,0 0 0 0 0,0 0-1 0 0,0 0 1 0 0,0 0 0 0 0,1-1-1 0 0,-1 1 1 0 0,0 0 0 0 0,0 0-1 0 0,0 0 1 0 0,0 0-1 0 0,0 0 1 0 0,1 0 0 0 0,-1 0-1 0 0,0 0 1 0 0,0-1 0 0 0,0 1-1 0 0,1 0 1 0 0,-1 0 0 0 0,0 0-1 0 0,0 0 1 0 0,0 0 0 0 0,0 0-1 0 0,1 0 1 0 0,-1 0-1 0 0,0 0 1 0 0,0 0 0 0 0,0 0-1 0 0,1 0 1 0 0,-1 0 0 0 0,0 0-1 0 0,0 0 1 0 0,0 1 0 0 0,0-1-1 0 0,1 0 1 0 0,-1 0 0 0 0,0 0-1 0 0,0 0 1 0 0,0 0-1 0 0,0 0 1 0 0,1 0 0 0 0,-1 0-1 0 0,0 1 1 0 0,0-1 0 0 0,0 0-1 0 0,0 0 1 0 0,0 0 0 0 0,-1-5 77 0 0,-1-1 0 0 0,0 1 1 0 0,-1 0-1 0 0,0-1 1 0 0,1 1-1 0 0,-2 0 0 0 0,1 0 1 0 0,0 1-1 0 0,-9-9 1 0 0,12 12-130 0 0,-3-2 57 0 0,1-1 1 0 0,-1 1-1 0 0,0 0 1 0 0,0 0-1 0 0,0 0 1 0 0,-1 0-1 0 0,1 0 1 0 0,0 1-1 0 0,-1-1 1 0 0,0 1-1 0 0,0 0 1 0 0,0 0-1 0 0,1 1 1 0 0,-7-3-1 0 0,9 4 97 0 0,-6 5-114 0 0,1-1-39 0 0,0 0 1 0 0,1 0-1 0 0,-1 1 1 0 0,1 0-1 0 0,0 0 1 0 0,0 1-1 0 0,1-1 1 0 0,-1 1-1 0 0,1 0 1 0 0,-4 8-1 0 0,-7 22 71 0 0,1 0 0 0 0,-12 54 1 0 0,-7 77 314 0 0,25-123-278 0 0,4-15 33 0 0,2-1 0 0 0,1 32-1 0 0,1-46 32 0 0,0-13-107 0 0,14 9 122 0 0,-14-10-193 0 0,1 0-1 0 0,-1 1 0 0 0,0-1 1 0 0,0 0-1 0 0,1 0 1 0 0,-1 0-1 0 0,0 0 0 0 0,0 0 1 0 0,1 0-1 0 0,-1 0 1 0 0,0 0-1 0 0,0 0 0 0 0,1 0 1 0 0,-1 0-1 0 0,0 0 1 0 0,0-1-1 0 0,1 1 0 0 0,-1 0 1 0 0,0 0-1 0 0,0 0 0 0 0,0 0 1 0 0,1 0-1 0 0,-1 0 1 0 0,0 0-1 0 0,0-1 0 0 0,0 1 1 0 0,1 0-1 0 0,-1 0 1 0 0,0 0-1 0 0,0-1 0 0 0,0 1 1 0 0,1-1 2 0 0,9-9 95 0 0,-1 0 1 0 0,0-2 0 0 0,0 1-1 0 0,-2-1 1 0 0,1 0 0 0 0,7-17-1 0 0,-7 12 45 0 0,1 1-1 0 0,1 0 1 0 0,17-20-1 0 0,-17 23-65 0 0,-9 11-56 0 0,1 0-1 0 0,-1 0 1 0 0,1 0-1 0 0,0 0 0 0 0,0 0 1 0 0,0 0-1 0 0,0 0 1 0 0,0 1-1 0 0,0-1 1 0 0,0 1-1 0 0,0-1 1 0 0,0 1-1 0 0,1 0 1 0 0,-1 0-1 0 0,4-1 0 0 0,-5 1 34 0 0,35 1-174 0 0,-27 5-74 0 0,26 15-1291 0 0,50 21 0 0 0,-82-41 1189 0 0,-1 1-1 0 0,0 0 1 0 0,1-1-1 0 0,-1 1 1 0 0,1-1-1 0 0,-1 0 1 0 0,1 1-1 0 0,-1-1 1 0 0,1 0-1 0 0,-1-1 0 0 0,4 0 1 0 0,4 0-488 0 0,-5 1 522 0 0,0 0 1 0 0,0 0-1 0 0,-1-1 1 0 0,1 0 0 0 0,0 0-1 0 0,0 0 1 0 0,-1-1-1 0 0,1 0 1 0 0,-1 0-1 0 0,1 0 1 0 0,4-3-1 0 0,20-9-1405 0 0,-5 3 103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163 258 1964 0 0,'1'1'206'0'0,"-1"0"0"0"0,1-1 0 0 0,0 1-1 0 0,0-1 1 0 0,0 1 0 0 0,0-1 0 0 0,0 1 0 0 0,0-1-1 0 0,0 1 1 0 0,0-1 0 0 0,0 0 0 0 0,0 0 0 0 0,0 1-1 0 0,0-1 1 0 0,0 0 0 0 0,0 0 0 0 0,0 0 0 0 0,0 0-1 0 0,0 0 1 0 0,0-1 0 0 0,0 1 0 0 0,0 0 0 0 0,1 0-1 0 0,-1-1 1 0 0,0 1 0 0 0,0 0 0 0 0,-1-1 0 0 0,1 1-1 0 0,0-1 1 0 0,0 1 0 0 0,0-1 0 0 0,0 0 0 0 0,0 1-1 0 0,0-1 1 0 0,-1 0 0 0 0,1 0 0 0 0,0 1 0 0 0,-1-1 0 0 0,2-2-1 0 0,0-1-30 0 0,-1 0 0 0 0,1 0 0 0 0,-1-1 1 0 0,0 1-1 0 0,0-1 0 0 0,-1 1 0 0 0,1-1 0 0 0,-1-8 0 0 0,0-1 60 0 0,1 10-214 0 0,-1 0 1 0 0,0 0-1 0 0,0 1 1 0 0,0-1-1 0 0,0 0 0 0 0,-1 0 1 0 0,0 0-1 0 0,0 0 1 0 0,-1-4-1 0 0,-8-16 122 0 0,-1-1-1 0 0,-1 2 1 0 0,-23-35-1 0 0,33 56-117 0 0,1 1-1 0 0,0-1 0 0 0,-1 1 1 0 0,1-1-1 0 0,-1 1 1 0 0,1-1-1 0 0,-1 1 1 0 0,1 0-1 0 0,-1 0 0 0 0,-2-1 1 0 0,3 1 108 0 0,-5 6-97 0 0,-1 1-16 0 0,0 0-1 0 0,0 1 1 0 0,1-1 0 0 0,0 2-1 0 0,0-1 1 0 0,1 1 0 0 0,0-1-1 0 0,0 2 1 0 0,1-1 0 0 0,-5 14-1 0 0,-3 15 5 0 0,3 1-1 0 0,1 1 0 0 0,-6 70 1 0 0,14-77-9 0 0,0-30 62 0 0,0 4-116 0 0,0-6 37 0 0,0 1-1 0 0,-1 0 1 0 0,1-1-1 0 0,0 1 1 0 0,0 0-1 0 0,0-1 1 0 0,0 1-1 0 0,0 0 0 0 0,0 0 1 0 0,0-1-1 0 0,0 1 1 0 0,0 0-1 0 0,0-1 1 0 0,0 1-1 0 0,0 0 1 0 0,1-1-1 0 0,-1 1 0 0 0,0 0 1 0 0,1-1-1 0 0,-1 1 1 0 0,0 0-1 0 0,1-1 1 0 0,-1 1-1 0 0,0-1 0 0 0,1 2 1 0 0,3-2 14 0 0,-1 1-1 0 0,0-1 1 0 0,0 1-1 0 0,0-1 1 0 0,1 0 0 0 0,-1 0-1 0 0,0 0 1 0 0,0-1 0 0 0,1 1-1 0 0,-1-1 1 0 0,0 0 0 0 0,0 0-1 0 0,0 0 1 0 0,0 0-1 0 0,0 0 1 0 0,0-1 0 0 0,3-1-1 0 0,-3 1-11 0 0,2 0 7 0 0,0 0-9 0 0,0-1 1 0 0,1 0-1 0 0,0 1 0 0 0,0 0 0 0 0,-1 0 0 0 0,1 1 1 0 0,0 0-1 0 0,0 0 0 0 0,0 0 0 0 0,1 1 0 0 0,-1 0 0 0 0,0 0 1 0 0,0 0-1 0 0,0 1 0 0 0,0 0 0 0 0,10 2 0 0 0,-5 2 0 0 0,-1 1 1 0 0,1 0-1 0 0,-1 0 0 0 0,0 0 0 0 0,0 2 0 0 0,-1-1 1 0 0,0 1-1 0 0,-1 0 0 0 0,1 1 0 0 0,-2 0 1 0 0,1 0-1 0 0,8 15 0 0 0,-1 8 35 0 0,-2 1-1 0 0,-2 1 1 0 0,0 0 0 0 0,-2 0 0 0 0,-2 1-1 0 0,-1 0 1 0 0,1 56 0 0 0,-1-18 45 0 0,-3-45 30 0 0,-1 0-1 0 0,-2 0 1 0 0,0 0-1 0 0,-6 36 1 0 0,-28 84-17 0 0,22-106 78 0 0,11-39-127 0 0,-1 0 1 0 0,1-1 0 0 0,-1 1 0 0 0,1 0 0 0 0,-1-1 0 0 0,0 1 0 0 0,0-1 0 0 0,0 0 0 0 0,0 0 0 0 0,0 1 0 0 0,0-1 0 0 0,-4 2 0 0 0,5-3 3 0 0,-4 0-16 0 0,-4-9 469 0 0,1-4-454 0 0,0 0 0 0 0,0-1 0 0 0,1 0-1 0 0,1-1 1 0 0,0 1 0 0 0,1-1 0 0 0,1 0 0 0 0,-4-18 0 0 0,2-1 25 0 0,2 0 0 0 0,-1-62 1 0 0,5 83-50 0 0,1 0 0 0 0,1 0 0 0 0,-1 1 0 0 0,2-1 0 0 0,5-18 1 0 0,4-13-1 0 0,-3 9-118 0 0,1 0 1 0 0,2 0-1 0 0,1 1 1 0 0,2 1-1 0 0,1 0 1 0 0,1 1 0 0 0,38-51-1 0 0,-3 21-182 0 0,-45 54 219 0 0,0 0 1 0 0,0 1-1 0 0,1 0 1 0 0,0 0-1 0 0,0 1 1 0 0,10-6-1 0 0,3 6-96 0 0,-19 5 173 0 0,0 0-3 0 0,1 1-10 0 0,-1 0-1 0 0,1 0 1 0 0,0 0-1 0 0,0 0 0 0 0,-1 0 1 0 0,1 1-1 0 0,-1-1 0 0 0,1 1 1 0 0,-1 0-1 0 0,1 0 0 0 0,-1 0 1 0 0,0 0-1 0 0,0 0 1 0 0,0 0-1 0 0,0 1 0 0 0,-1-1 1 0 0,3 4-1 0 0,4 6 28 0 0,0 1 0 0 0,7 16 0 0 0,1 11 175 0 0,10 21-81 0 0,-23-55-69 0 0,0-1-1 0 0,0 0 0 0 0,0 0 1 0 0,1 0-1 0 0,0-1 1 0 0,0 1-1 0 0,0-1 0 0 0,6 5 1 0 0,-8-8-46 0 0,-1 0 1 0 0,0 0 0 0 0,1 0-1 0 0,-1 0 1 0 0,1-1 0 0 0,-1 1-1 0 0,1 0 1 0 0,0-1-1 0 0,-1 1 1 0 0,1-1 0 0 0,0 0-1 0 0,-1 1 1 0 0,1-1 0 0 0,0 0-1 0 0,-1 0 1 0 0,1 0-1 0 0,0 0 1 0 0,-1-1 0 0 0,1 1-1 0 0,0 0 1 0 0,-1-1 0 0 0,1 1-1 0 0,-1-1 1 0 0,1 1-1 0 0,0-1 1 0 0,-1 0 0 0 0,0 0-1 0 0,1 0 1 0 0,-1 0 0 0 0,1 0-1 0 0,-1 0 1 0 0,0 0-1 0 0,0 0 1 0 0,1 0 0 0 0,0-3-1 0 0,5-4-15 0 0,-1 0-1 0 0,-1-1 1 0 0,1 0-1 0 0,6-14 1 0 0,-12 22 5 0 0,8-17 32 0 0,0-1-1 0 0,-2 0 1 0 0,0 0 0 0 0,-1 0-1 0 0,3-28 1 0 0,-3 1-29 0 0,-3-54 1 0 0,-2 95 1 0 0,0 0 0 0 0,-1 0 0 0 0,0 0 0 0 0,0 0 0 0 0,0 0 0 0 0,-1 0 0 0 0,1 0 0 0 0,-1 0 0 0 0,0 1 0 0 0,-5-8 0 0 0,1-1 5 0 0,3 8 13 0 0,-2-6-38 0 0,0 0 0 0 0,0 1 1 0 0,-1 0-1 0 0,-1 0 0 0 0,-9-12 1 0 0,14 21 24 0 0,0-1 0 0 0,0 0 0 0 0,0 0-1 0 0,0 1 1 0 0,0-1 0 0 0,0 1 0 0 0,0-1 0 0 0,0 1 0 0 0,-1 0 0 0 0,1 0 0 0 0,-1 0 0 0 0,1 0 0 0 0,-1 0 0 0 0,1 1 0 0 0,-1-1 0 0 0,1 1 0 0 0,-1 0 0 0 0,1-1 0 0 0,-1 1 0 0 0,0 0-1 0 0,1 1 1 0 0,-1-1 0 0 0,1 0 0 0 0,-1 1 0 0 0,1 0 0 0 0,-1-1 0 0 0,1 1 0 0 0,-1 0 0 0 0,1 0 0 0 0,-3 2 0 0 0,-5 3-11 0 0,0 1 0 0 0,0 1 0 0 0,0 0 0 0 0,1 0 0 0 0,1 0 0 0 0,-1 1 0 0 0,2 1-1 0 0,-1-1 1 0 0,1 1 0 0 0,1 1 0 0 0,-1-1 0 0 0,-5 16 0 0 0,-8 18-317 0 0,-24 82-1 0 0,24-46-684 0 0,15-29-4748 0 0,9-46 4111 0 0,-2-2 1303 0 0,0-2 96 0 0,-1 1 1 0 0,0-1 0 0 0,1 0-1 0 0,-1 1 1 0 0,1-1-1 0 0,0 0 1 0 0,-1 0 0 0 0,1 0-1 0 0,0 0 1 0 0,0 0 0 0 0,-1-1-1 0 0,1 1 1 0 0,0 0-1 0 0,0-1 1 0 0,0 1 0 0 0,0-1-1 0 0,0 0 1 0 0,3 0 0 0 0,5-1-1332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1356 0 0,'1'-1'226'0'0,"0"1"0"0"0,0-1 0 0 0,0 1 1 0 0,0 0-1 0 0,-1-1 0 0 0,1 1 0 0 0,0 0 0 0 0,0 0 0 0 0,0 0 0 0 0,0 0 0 0 0,0 0 1 0 0,0 0-1 0 0,0 0 0 0 0,0 0 0 0 0,-1 0 0 0 0,1 0 0 0 0,0 0 0 0 0,2 1 0 0 0,8 17 2171 0 0,-2 8-1758 0 0,-1-1 0 0 0,-1 1 0 0 0,-2 0-1 0 0,0 1 1 0 0,-2-1 0 0 0,1 29 0 0 0,6 46 1539 0 0,-2-63-1070 0 0,-6-43-1025 0 0,5-11-11 0 0,-1 0-1 0 0,-1 0 1 0 0,0-1-1 0 0,-1 0 1 0 0,1-17 0 0 0,9-35-62 0 0,-1 16-52 0 0,-6 20 82 0 0,1-1 1 0 0,2 2-1 0 0,16-36 1 0 0,-19 48 17 0 0,-7 19-45 0 0,0 0 0 0 0,0-1-1 0 0,1 1 1 0 0,-1-1 0 0 0,0 1-1 0 0,1 0 1 0 0,-1-1 0 0 0,1 1 0 0 0,0 0-1 0 0,-1-1 1 0 0,1 1 0 0 0,0 0-1 0 0,0 0 1 0 0,0-1 0 0 0,0 1-1 0 0,0 0 1 0 0,0 0 0 0 0,0 0-1 0 0,0 0 1 0 0,0 1 0 0 0,0-1-1 0 0,0 0 1 0 0,1 0 0 0 0,0 0 0 0 0,-1 1 198 0 0,2 3-147 0 0,3 3 18 0 0,-1 0 0 0 0,-1 0 1 0 0,1 1-1 0 0,-1-1 0 0 0,0 1 0 0 0,-1 0 0 0 0,1 1 1 0 0,2 10-1 0 0,18 70 397 0 0,-17-58-292 0 0,7 49 180 0 0,-9-49-1106 0 0,12 43 0 0 0,-17-73 572 0 0,0 1 1 0 0,0-1 0 0 0,1 1-1 0 0,-1 0 1 0 0,0-1 0 0 0,0 1 0 0 0,1-1-1 0 0,-1 1 1 0 0,0-1 0 0 0,1 1-1 0 0,-1-1 1 0 0,0 1 0 0 0,1-1 0 0 0,-1 1-1 0 0,1-1 1 0 0,-1 0 0 0 0,1 1-1 0 0,-1-1 1 0 0,1 0 0 0 0,-1 1-1 0 0,1-1 1 0 0,0 0 0 0 0,-1 0 0 0 0,1 1-1 0 0,-1-1 1 0 0,1 0 0 0 0,0 0-1 0 0,-1 0 1 0 0,1 0 0 0 0,-1 0 0 0 0,1 0-1 0 0,0 0 1 0 0,-1 0 0 0 0,1 0-1 0 0,-1 0 1 0 0,1 0 0 0 0,0 0 0 0 0,-1-1-1 0 0,2 1 1 0 0,22-14-5063 0 0,-18 10 6161 0 0,1 0-1386 0 0,-1 0 1 0 0,1-1 0 0 0,-1 0-1 0 0,0-1 1 0 0,0 1 0 0 0,5-8 0 0 0,11-12-1125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8.50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3434.03125"/>
      <inkml:brushProperty name="anchorY" value="-82953.40625"/>
      <inkml:brushProperty name="scaleFactor" value="0.5"/>
    </inkml:brush>
  </inkml:definitions>
  <inkml:trace contextRef="#ctx0" brushRef="#br0">31 357 888 0 0,'0'0'0'0'0,"-1"-6"1056"0"0,-1-8-196 0 0,1-3-14 0 0,-1-6-148 0 0,7-8-96 0 0,2-4 77 0 0,3 0-138 0 0,3-1 5 0 0,3 4-66 0 0,3 3-57 0 0,2 4-17 0 0,2 3 16 0 0,2 4-60 0 0,2 4 4 0 0,0 4-130 0 0,-5 4 85 0 0,-1 2-79 0 0,8 8 21 0 0,1 4-63 0 0,2 5 81 0 0,-1 4-63 0 0,-2 4 38 0 0,-3 4-53 0 0,-3 2-18 0 0,-5 5-5 0 0,-5 3-40 0 0,-5-2 65 0 0,-7 8-77 0 0,-7 2 29 0 0,-6 3-122 0 0,-5 1 89 0 0,-4-2-177 0 0,-5 1-81 0 0,-2-3 45 0 0,-2-1-46 0 0,-3-3 1 0 0,0-2-71 0 0,-2-3 103 0 0,0-1-99 0 0,0-3 109 0 0,2-5-73 0 0,3-3 51 0 0,3-4 84 0 0,3-3-47 0 0,3-5-22 0 0,4-2 9 0 0,4-2 41 0 0,4-3 14 0 0,3-1-66 0 0,3-1 69 0 0,0-1 70 0 0,0 0-5 0 0,3 0 4 0 0,1 0 69 0 0,3 0 14 0 0,8 1 13 0 0,5 0 85 0 0,12 4 1 0 0,8 1-55 0 0,7 2 7 0 0,6 2-56 0 0,4 2 35 0 0,1 1-41 0 0,2 2 20 0 0,-1 0-6 0 0,-1 2 15 0 0,-1 0-60 0 0,-1 0-38 0 0,-2 1 18 0 0,-4 2-189 0 0,-4 0-51 0 0,-4 1-172 0 0,-4 0 68 0 0,-4 0-562 0 0,-5 0-349 0 0,-3-1-337 0 0,-3-2 165 0 0,-4-3-149 0 0,-2-2 142 0 0,-2-3 35 0 0,-1-4-1 0 0,-3-2 32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227 190 1280 0 0,'6'10'2342'0'0,"-5"-9"-2086"0"0,-1 0 1 0 0,1 0-1 0 0,0 0 0 0 0,0 0 0 0 0,-1 0 0 0 0,1 0 0 0 0,-1 0 0 0 0,1 1 0 0 0,-1-1 0 0 0,1 0 0 0 0,-1 0 0 0 0,0 1 0 0 0,1-1 0 0 0,-1 0 0 0 0,0 0 0 0 0,0 2 0 0 0,0-3-180 0 0,0-1-1 0 0,0 1 0 0 0,1 0 0 0 0,-1 0 0 0 0,0-1 1 0 0,0 1-1 0 0,0 0 0 0 0,1 0 0 0 0,-1-1 1 0 0,0 1-1 0 0,0 0 0 0 0,1 0 0 0 0,-1 0 0 0 0,0-1 1 0 0,0 1-1 0 0,1 0 0 0 0,-1 0 0 0 0,0 0 0 0 0,0 0 1 0 0,1 0-1 0 0,-1 0 0 0 0,0 0 0 0 0,1 0 1 0 0,-1 0-1 0 0,0 0 0 0 0,1 0 0 0 0,-1 0 0 0 0,0 0 1 0 0,1 0-1 0 0,-1 0 0 0 0,0 0 0 0 0,1 0 1 0 0,-1 0-1 0 0,0 0 0 0 0,0 0 0 0 0,1 0 0 0 0,-1 0 1 0 0,0 1-1 0 0,1-1 0 0 0,-1 0 0 0 0,0 0 0 0 0,0 0 1 0 0,0 1-1 0 0,1-1 0 0 0,-1 0 0 0 0,0 0 1 0 0,0 0-1 0 0,0 1 0 0 0,1-1 0 0 0,-1 0 0 0 0,0 1 1 0 0,0-1-1 0 0,0 0 0 0 0,0 0 0 0 0,0 1 0 0 0,1-1 1 0 0,-1 0-1 0 0,0 1 0 0 0,0-1 0 0 0,0 0 1 0 0,0 1-1 0 0,0-1 0 0 0,0 1 0 0 0,0-20 213 0 0,-1 1-1 0 0,0-1 0 0 0,-2 1 1 0 0,0 0-1 0 0,-7-23 0 0 0,3 21-193 0 0,6 16-42 0 0,0-1-1 0 0,0 1 1 0 0,-1-1-1 0 0,0 1 1 0 0,0 0-1 0 0,0 0 1 0 0,0 0-1 0 0,-1 0 1 0 0,1 0-1 0 0,-1 1 1 0 0,0-1-1 0 0,-4-3 1 0 0,3 3 70 0 0,4 3-111 0 0,-1 0 0 0 0,1 1 0 0 0,0-1 0 0 0,-1 0 0 0 0,1 1 0 0 0,-1-1 0 0 0,1 0 0 0 0,-1 1 0 0 0,1-1 0 0 0,-1 1 0 0 0,0-1 0 0 0,1 1 0 0 0,-1-1 0 0 0,0 1 0 0 0,1-1 0 0 0,-1 1 0 0 0,0 0 0 0 0,0-1 0 0 0,1 1 0 0 0,-1 0 0 0 0,0 0 0 0 0,0 0 0 0 0,0-1 0 0 0,1 1 0 0 0,-1 0-1 0 0,0 0 1 0 0,0 0 0 0 0,0 0 0 0 0,1 0 0 0 0,-1 1 0 0 0,0-1 0 0 0,0 0 0 0 0,0 0 0 0 0,1 0 0 0 0,-1 1 0 0 0,0-1 0 0 0,0 0 0 0 0,1 1 0 0 0,-1-1 0 0 0,0 1 0 0 0,0 0 0 0 0,-11 8-5 0 0,1 1 0 0 0,0 0 1 0 0,1 0-1 0 0,0 1 0 0 0,1 1 0 0 0,0-1 0 0 0,-11 21 0 0 0,10-11 24 0 0,1 1 0 0 0,1-1 0 0 0,-9 41 0 0 0,-7 71 333 0 0,20-101-108 0 0,2 63 1 0 0,3-57 91 0 0,-2-38-346 0 0,1 1 0 0 0,0 0 0 0 0,0-1 0 0 0,1 1 0 0 0,-1 0 1 0 0,0 0-1 0 0,0-1 0 0 0,0 1 0 0 0,0 0 0 0 0,1-1 0 0 0,-1 1 0 0 0,0-1 0 0 0,1 1 0 0 0,-1 0 0 0 0,0-1 0 0 0,1 1 0 0 0,-1-1 0 0 0,1 1 0 0 0,-1-1 0 0 0,1 1 0 0 0,-1-1 0 0 0,1 1 0 0 0,-1-1 0 0 0,1 1 0 0 0,-1-1 0 0 0,1 0 0 0 0,0 1 0 0 0,-1-1 0 0 0,1 0 1 0 0,0 1-1 0 0,-1-1 0 0 0,2 0 0 0 0,0 0 13 0 0,-1 0 0 0 0,1 0 0 0 0,0 0 1 0 0,-1 0-1 0 0,1 0 0 0 0,-1-1 0 0 0,1 1 1 0 0,0 0-1 0 0,-1-1 0 0 0,1 1 0 0 0,-1-1 1 0 0,0 0-1 0 0,1 0 0 0 0,-1 1 0 0 0,1-1 1 0 0,1-2-1 0 0,6-5 78 0 0,-1 0 0 0 0,0-1-1 0 0,-1 1 1 0 0,14-21 0 0 0,22-45 354 0 0,-32 55-316 0 0,-7 10-51 0 0,-2 5-43 0 0,0-1-1 0 0,1 1 1 0 0,0 0-1 0 0,-1 0 1 0 0,1 0-1 0 0,1 0 1 0 0,-1 1-1 0 0,7-7 1 0 0,-10 10-54 0 0,4 6 135 0 0,10 18-69 0 0,-2 1 0 0 0,15 40 1 0 0,-18-42-446 0 0,1 1 0 0 0,0-1 1 0 0,2-1-1 0 0,25 37 1 0 0,-35-57 185 0 0,-1-1 0 0 0,1 1 0 0 0,0-1 0 0 0,-1 0 0 0 0,1 1 0 0 0,0-1 0 0 0,0 0 0 0 0,0 0 0 0 0,0 0 0 0 0,0-1 0 0 0,0 1 0 0 0,0 0 0 0 0,0-1 0 0 0,5 1 0 0 0,-5-1-1101 0 0,0 0-364 0 0,0 0 1506 0 0,-1 0-1 0 0,1-1 1 0 0,0 1-1 0 0,0-1 1 0 0,-1 1-1 0 0,1-1 1 0 0,0 0 0 0 0,-1 0-1 0 0,1 1 1 0 0,0-1-1 0 0,-1 0 1 0 0,0-1 0 0 0,1 1-1 0 0,-1 0 1 0 0,3-3-1 0 0,19-26-1310 0 0,-19 24 946 0 0,30-43-2267 0 0,-20 17 1474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3108 0 0,'-1'-15'1964'0'0,"0"13"-1569"0"0,1 0-1 0 0,0 0 1 0 0,0 0-1 0 0,0 0 0 0 0,0 0 1 0 0,0 0-1 0 0,0 0 1 0 0,0 0-1 0 0,0 1 0 0 0,2-5 1 0 0,1 38 2242 0 0,-1 91-250 0 0,0 27-1010 0 0,1-112-1165 0 0,9 177 1261 0 0,-12 349 2396 0 0,0-136-2633 0 0,0-411-1389 0 0,0-1 0 0 0,2 0 0 0 0,-1 1 0 0 0,2-1-1 0 0,0 0 1 0 0,2 0 0 0 0,-1 0 0 0 0,11 22 0 0 0,-15-37 68 0 0,1 0 0 0 0,-1 0 0 0 0,1 0 1 0 0,-1 1-1 0 0,1-1 0 0 0,-1-1 0 0 0,1 1 0 0 0,0 0 1 0 0,-1 0-1 0 0,1 0 0 0 0,0 0 0 0 0,0 0 0 0 0,0-1 0 0 0,0 1 1 0 0,0 0-1 0 0,1 0 0 0 0,-1-1-73 0 0,-1 1 0 0 0,1-1 0 0 0,0 0 1 0 0,-1 0-1 0 0,1 0 0 0 0,0 0 0 0 0,-1 0 0 0 0,1 0 0 0 0,-1 0 0 0 0,1 0 0 0 0,0-1 1 0 0,-1 1-1 0 0,1 0 0 0 0,0 0 0 0 0,-1 0 0 0 0,1-1 0 0 0,-1 1 0 0 0,1 0 0 0 0,0-1 0 0 0,0 0 1 0 0,3-2-778 0 0,0-1 1 0 0,-1 0-1 0 0,1 0 1 0 0,-1 0-1 0 0,4-7 1 0 0,-3 5 888 0 0,21-35-3049 0 0,22-47 0 0 0,-33 59 2123 0 0,7-12-240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2644 0 0,'1'-22'6344'0'0,"-2"18"-2660"0"0,0 16-1982 0 0,4 234 3724 0 0,1-193-4710 0 0,19 100-1 0 0,-21-144-677 0 0,23 163 907 0 0,-19-117-1571 0 0,3-1 0 0 0,1 1 0 0 0,25 71 0 0 0,-20-83-3830 0 0,18 86 1 0 0,-29-113 3428 0 0,1 0 1 0 0,0-1-1 0 0,2 1 0 0 0,10 18 1 0 0,3 9-1280 0 0,-8-16 882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44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3 964 0 0,'-14'17'8563'0'0,"2"7"-6494"0"0,5-6-1431 0 0,5-14-524 0 0,0 1-1 0 0,0 0 1 0 0,0 0-1 0 0,1 0 1 0 0,-2 8-1 0 0,3-13-111 0 0,0 1 0 0 0,1-1 0 0 0,-1 0 0 0 0,0 0 0 0 0,0 0 0 0 0,0 0 0 0 0,0 0 0 0 0,0 0-1 0 0,0 0 1 0 0,0 0 0 0 0,1 1 0 0 0,-1-1 0 0 0,0 0 0 0 0,0 0 0 0 0,0 0 0 0 0,0 0 0 0 0,0 0 0 0 0,1 0 0 0 0,-1 0 0 0 0,0 0-1 0 0,0 0 1 0 0,0 0 0 0 0,0 0 0 0 0,0 0 0 0 0,1 0 0 0 0,-1 0 0 0 0,0 0 0 0 0,0 0 0 0 0,0 0 0 0 0,0 0 0 0 0,1 0-1 0 0,-1 0 1 0 0,0 0 0 0 0,0 0 0 0 0,0 0 0 0 0,0-1 0 0 0,0 1 0 0 0,0 0 0 0 0,1 0 0 0 0,-1 0 0 0 0,0 0 0 0 0,0 0 0 0 0,0 0-1 0 0,0 0 1 0 0,0-1 0 0 0,0 1 0 0 0,0 0 0 0 0,0 0 0 0 0,0 0 0 0 0,0 0 0 0 0,1 0 0 0 0,-1-1 0 0 0,0 1 0 0 0,0 0 0 0 0,0 0-1 0 0,0 0 1 0 0,0 0 0 0 0,0 0 0 0 0,0-1 0 0 0,7-7 66 0 0,-7 8-67 0 0,4-7 139 0 0,1 0 1 0 0,-2 0 0 0 0,1-1 0 0 0,-1 1-1 0 0,0-1 1 0 0,-1 0 0 0 0,0 0 0 0 0,0 0-1 0 0,1-13 1 0 0,-3 22-178 0 0,0 0-1 0 0,0-1 1 0 0,0 1 0 0 0,0-1-1 0 0,0 1 1 0 0,0-1-1 0 0,0 1 1 0 0,0 0 0 0 0,0-1-1 0 0,0 1 1 0 0,0-1 0 0 0,0 1-1 0 0,-1-1 1 0 0,1 1-1 0 0,0-1 1 0 0,0 1 0 0 0,-1-1-1 0 0,1 1 1 0 0,0-1 0 0 0,-1 1-1 0 0,1-1 1 0 0,-1 0-1 0 0,1 1 1 0 0,0-1 0 0 0,-1 0-1 0 0,1 1 1 0 0,-1-1 0 0 0,1 0-1 0 0,-1 1 1 0 0,1-1-1 0 0,-1 0 1 0 0,1 0 0 0 0,-1 0-1 0 0,1 1 1 0 0,-1-1 0 0 0,-1 0-1 0 0,1 0-330 0 0,1 0-1 0 0,-1 1 1 0 0,0-1-1 0 0,0 1 0 0 0,1-1 1 0 0,-1 1-1 0 0,0-1 1 0 0,1 1-1 0 0,-1-1 1 0 0,0 1-1 0 0,1-1 0 0 0,-1 1 1 0 0,1 0-1 0 0,-1-1 1 0 0,1 1-1 0 0,-1 0 1 0 0,1 0-1 0 0,-1 1 0 0 0,-9 10-2717 0 0,-8 2 1668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38:25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202 49 1540 0 0,'11'-2'5791'0'0,"-10"0"-5625"0"0,-1 1 0 0 0,0-1 0 0 0,1 1 0 0 0,0-1 0 0 0,-1 1 0 0 0,1-1 0 0 0,0 1 0 0 0,0 0 0 0 0,-1-1 0 0 0,1 1 0 0 0,0 0 0 0 0,2-2 0 0 0,-1 1-243 0 0,-2 1 136 0 0,0 1 1 0 0,0-1 0 0 0,1 1-1 0 0,-1-1 1 0 0,0 1 0 0 0,0-1 0 0 0,0 1-1 0 0,0 0 1 0 0,0-1 0 0 0,0 1-1 0 0,0-1 1 0 0,0 1 0 0 0,0-1-1 0 0,0 1 1 0 0,0-1 0 0 0,0 1 0 0 0,-1-1-1 0 0,1 1 1 0 0,0-1 0 0 0,0 1-1 0 0,0-1 1 0 0,-1 1 0 0 0,1 0 0 0 0,0-1-1 0 0,0 1 1 0 0,-1 0 0 0 0,1-1-1 0 0,0 1 1 0 0,-1-1 0 0 0,1 1 0 0 0,-1 0-1 0 0,1 0 1 0 0,0-1 0 0 0,-1 1-1 0 0,1 0 1 0 0,-1 0 0 0 0,1 0 0 0 0,-1-1-1 0 0,0 1 1 0 0,-17-8 1233 0 0,14 8-1229 0 0,1 0 0 0 0,-1 0 0 0 0,0 0 0 0 0,1 0 0 0 0,-1 1 0 0 0,1 0 1 0 0,-1-1-1 0 0,0 1 0 0 0,1 0 0 0 0,-1 1 0 0 0,1-1 0 0 0,0 1 1 0 0,0-1-1 0 0,-1 1 0 0 0,-2 3 0 0 0,-4 1 35 0 0,0 2 1 0 0,0-1-1 0 0,-10 11 0 0 0,11-9-64 0 0,1-1 0 0 0,0 1 0 0 0,0 1 0 0 0,1-1-1 0 0,0 1 1 0 0,1 1 0 0 0,0-1 0 0 0,1 1 0 0 0,0 0 0 0 0,1 0 0 0 0,0 1 0 0 0,0-1 0 0 0,1 1-1 0 0,-2 16 1 0 0,4-18-27 0 0,0 0 0 0 0,1 0-1 0 0,0 1 1 0 0,1-1-1 0 0,0 0 1 0 0,0 0 0 0 0,1 0-1 0 0,0 0 1 0 0,1-1-1 0 0,0 1 1 0 0,1-1-1 0 0,0 1 1 0 0,0-1 0 0 0,1 0-1 0 0,0-1 1 0 0,1 1-1 0 0,6 8 1 0 0,-11-16-12 0 0,1 1 1 0 0,-1 0-1 0 0,1-1 0 0 0,0 1 1 0 0,-1-1-1 0 0,1 1 0 0 0,0-1 1 0 0,0 0-1 0 0,0 0 0 0 0,0 0 0 0 0,0 0 1 0 0,0 0-1 0 0,0 0 0 0 0,0-1 1 0 0,0 1-1 0 0,0 0 0 0 0,0-1 1 0 0,1 0-1 0 0,-1 0 0 0 0,0 0 1 0 0,4 0-1 0 0,-3-1 8 0 0,0 1 0 0 0,0-1 1 0 0,0-1-1 0 0,-1 1 0 0 0,1 0 0 0 0,0-1 1 0 0,-1 0-1 0 0,1 1 0 0 0,-1-1 1 0 0,0 0-1 0 0,0 0 0 0 0,1 0 0 0 0,-1 0 1 0 0,1-3-1 0 0,4-5 11 0 0,0 0 0 0 0,-1 0 0 0 0,-1 0-1 0 0,0 0 1 0 0,0-1 0 0 0,-1 0 0 0 0,3-14 0 0 0,-6 23-13 0 0,36-188 275 0 0,-36 161 833 0 0,-1 28-1073 0 0,21 56 209 0 0,60 138 188 0 0,-36-89-97 0 0,-37-84-227 0 0,-2 0 0 0 0,0 0 1 0 0,-1 1-1 0 0,0 0 0 0 0,-2-1 1 0 0,-1 2-1 0 0,0 23 0 0 0,-2-40-70 0 0,-1-1 0 0 0,1 0 1 0 0,-1 1-1 0 0,0-1 0 0 0,-1 0 0 0 0,1 0 0 0 0,-1 0 1 0 0,1 0-1 0 0,-1 0 0 0 0,-1 0 0 0 0,1 0 0 0 0,0-1 1 0 0,-1 1-1 0 0,0-1 0 0 0,0 1 0 0 0,0-1 1 0 0,0 0-1 0 0,0 0 0 0 0,-1-1 0 0 0,-6 5 0 0 0,-7 4 145 0 0,-1-2 0 0 0,1 0-1 0 0,-26 8 1 0 0,25-10-45 0 0,14-6-271 0 0,1 1 0 0 0,0-2-1 0 0,-1 1 1 0 0,1 0 0 0 0,-1-1 0 0 0,-5 1 0 0 0,-1-2-3317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38:26.8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 87 2780 0 0,'2'-2'688'0'0,"0"0"0"0"0,-1-1 0 0 0,1 1 0 0 0,-1 0 0 0 0,0-1-1 0 0,0 1 1 0 0,1-1 0 0 0,-1-2 0 0 0,1-1 246 0 0,-1 1 0 0 0,0-1-1 0 0,-1 0 1 0 0,0-10 0 0 0,0 15-868 0 0,0-1 0 0 0,-1 1 0 0 0,0 0-1 0 0,1-1 1 0 0,-1 1 0 0 0,0 0 0 0 0,1 0 0 0 0,-1 0 0 0 0,0 0 0 0 0,0 0-1 0 0,0 0 1 0 0,0 0 0 0 0,0 0 0 0 0,0 0 0 0 0,0 0 0 0 0,-1 0 0 0 0,1 1-1 0 0,0-1 1 0 0,0 0 0 0 0,-1 1 0 0 0,1-1 0 0 0,0 1 0 0 0,-1 0 0 0 0,1-1-1 0 0,0 1 1 0 0,-1 0 0 0 0,1 0 0 0 0,-1 0 0 0 0,1 0 0 0 0,0 0 0 0 0,-1 0 0 0 0,1 0-1 0 0,-1 0 1 0 0,1 0 0 0 0,0 1 0 0 0,-2 0 0 0 0,-3 2-27 0 0,0 1 1 0 0,0 1 0 0 0,0-1-1 0 0,1 1 1 0 0,0 0-1 0 0,-1 0 1 0 0,2 1 0 0 0,-1 0-1 0 0,1-1 1 0 0,0 1-1 0 0,0 1 1 0 0,1-1-1 0 0,-1 1 1 0 0,1-1 0 0 0,1 1-1 0 0,-1 0 1 0 0,1 0-1 0 0,1 0 1 0 0,-1 0 0 0 0,0 8-1 0 0,1-7-37 0 0,0 1 0 0 0,1-1 0 0 0,-1 1 0 0 0,2 0 0 0 0,-1-1 0 0 0,1 1 0 0 0,0-1 0 0 0,1 1 0 0 0,0-1 0 0 0,0 0 0 0 0,1 0 0 0 0,0 0 0 0 0,1 0 0 0 0,0 0 0 0 0,0-1 0 0 0,8 13 0 0 0,-9-17 3 0 0,0 0 0 0 0,0 0 1 0 0,1 0-1 0 0,-1-1 0 0 0,0 1 0 0 0,1-1 0 0 0,0 0 0 0 0,6 3 0 0 0,-8-4 14 0 0,-1 0-1 0 0,1-1 1 0 0,0 1-1 0 0,-1-1 1 0 0,1 1 0 0 0,0-1-1 0 0,-1 0 1 0 0,1 0-1 0 0,0 0 1 0 0,-1 0-1 0 0,1 0 1 0 0,0 0-1 0 0,-1 0 1 0 0,1 0-1 0 0,0-1 1 0 0,-1 1-1 0 0,1 0 1 0 0,0-1-1 0 0,-1 0 1 0 0,1 1-1 0 0,-1-1 1 0 0,1 0-1 0 0,1-1 1 0 0,4-5-1 0 0,0 0 1 0 0,0 0-1 0 0,-1-1 1 0 0,0 0 0 0 0,-1 0-1 0 0,0 0 1 0 0,0 0-1 0 0,0-1 1 0 0,-1 0-1 0 0,3-11 1 0 0,-1-2 161 0 0,0 1 1 0 0,-2-1-1 0 0,3-31 1 0 0,-6 48 408 0 0,2 6-233 0 0,5 16-147 0 0,8 37-427 0 0,-12-42 365 0 0,10 36-3 0 0,36 131 527 0 0,-43-143-313 0 0,0 0 0 0 0,-3 0-1 0 0,0 41 1 0 0,-4-73-316 0 0,0 0 0 0 0,-1 0 0 0 0,1 0 0 0 0,-1 0-1 0 0,0 0 1 0 0,-1 0 0 0 0,1 0 0 0 0,-1 0 0 0 0,1 0 0 0 0,-1-1 0 0 0,0 1 0 0 0,-1 0-1 0 0,1-1 1 0 0,-1 0 0 0 0,1 0 0 0 0,-1 0 0 0 0,0 0 0 0 0,0 0 0 0 0,0 0 0 0 0,0-1 0 0 0,-1 1-1 0 0,-5 2 1 0 0,-7 4 143 0 0,-1-1 0 0 0,0-1 0 0 0,-32 10 0 0 0,17-7-83 0 0,-32 5-271 0 0,55-13-426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38:27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2480 0 0,'0'0'18205'0'0,"8"0"-17244"0"0,9-49-20995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38:28.6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59 271 928 0 0,'3'2'968'0'0,"-3"-2"-726"0"0,1 0 0 0 0,-1 1 0 0 0,1-1 0 0 0,-1 0 0 0 0,1 0 0 0 0,0 1-1 0 0,-1-1 1 0 0,1 0 0 0 0,0 0 0 0 0,-1 0 0 0 0,1 0 0 0 0,0 0 0 0 0,-1 0 0 0 0,1 0 0 0 0,0 0 0 0 0,-1 0 0 0 0,1 0 0 0 0,-1 0 0 0 0,1 0 0 0 0,0-1 0 0 0,4-2 2177 0 0,-3 2-2177 0 0,20-20 1187 0 0,-18 18-910 0 0,3-4-241 0 0,-1-1 0 0 0,0 1 0 0 0,0-1-1 0 0,-1 0 1 0 0,0-1 0 0 0,0 1-1 0 0,-1-1 1 0 0,0 0 0 0 0,0 0 0 0 0,-1 0-1 0 0,0 0 1 0 0,-1-1 0 0 0,0 1-1 0 0,0-1 1 0 0,-1 0 0 0 0,0-12-1 0 0,-2 18-202 0 0,1 0-1 0 0,-1 0 1 0 0,0 0-1 0 0,0 1 1 0 0,0-1-1 0 0,-1 0 1 0 0,1 0-1 0 0,-1 1 0 0 0,0-1 1 0 0,0 1-1 0 0,0-1 1 0 0,0 1-1 0 0,-1 0 1 0 0,1 0-1 0 0,-1 0 0 0 0,0 0 1 0 0,0 1-1 0 0,0-1 1 0 0,0 1-1 0 0,-1-1 1 0 0,1 1-1 0 0,0 0 1 0 0,-1 1-1 0 0,0-1 0 0 0,1 0 1 0 0,-1 1-1 0 0,0 0 1 0 0,0 0-1 0 0,0 0 1 0 0,-4 0-1 0 0,2 2-36 0 0,1 1-1 0 0,-1 0 1 0 0,1 0-1 0 0,0 1 1 0 0,-1-1-1 0 0,1 1 1 0 0,1 0 0 0 0,-8 6-1 0 0,9-7-30 0 0,0 1 1 0 0,0 0-1 0 0,0-1 0 0 0,1 1 1 0 0,-1 0-1 0 0,1 1 0 0 0,-1-1 1 0 0,1 0-1 0 0,0 1 0 0 0,1-1 1 0 0,-1 1-1 0 0,0 0 0 0 0,1-1 0 0 0,0 1 1 0 0,0 0-1 0 0,0 0 0 0 0,1 0 1 0 0,-1 0-1 0 0,1 0 0 0 0,0 0 1 0 0,0 0-1 0 0,0 0 0 0 0,1 4 1 0 0,0 0-11 0 0,1-1 0 0 0,0 0 1 0 0,1 0-1 0 0,0 0 1 0 0,0 0-1 0 0,0 0 1 0 0,1 0-1 0 0,0-1 0 0 0,0 0 1 0 0,0 1-1 0 0,8 6 1 0 0,8 7 18 0 0,2 0 0 0 0,37 25 0 0 0,-39-31 43 0 0,0 1 0 0 0,-1 1-1 0 0,-1 1 1 0 0,24 27 0 0 0,-32-31-76 0 0,0 0 1 0 0,-1 0 0 0 0,0 1 0 0 0,-1 0-1 0 0,0 0 1 0 0,6 20 0 0 0,-14-33 23 0 0,1 0 1 0 0,-1 1-1 0 0,0-1 1 0 0,0 0 0 0 0,0 1-1 0 0,0-1 1 0 0,0 0-1 0 0,0 1 1 0 0,0-1-1 0 0,0 0 1 0 0,-1 1-1 0 0,1-1 1 0 0,0 0 0 0 0,-1 1-1 0 0,1-1 1 0 0,-1 0-1 0 0,0 0 1 0 0,1 0-1 0 0,-1 1 1 0 0,0-1-1 0 0,1 0 1 0 0,-1 0 0 0 0,0 0-1 0 0,0 0 1 0 0,0 0-1 0 0,0 0 1 0 0,0-1-1 0 0,0 1 1 0 0,0 0 0 0 0,-1 0-1 0 0,1-1 1 0 0,0 1-1 0 0,0-1 1 0 0,-1 1-1 0 0,1-1 1 0 0,0 1-1 0 0,-1-1 1 0 0,-1 0 0 0 0,-7 2 25 0 0,1 0 1 0 0,-1-1 0 0 0,1 0 0 0 0,-13-1-1 0 0,17 0-24 0 0,-7 0-15 0 0,5 0 29 0 0,-1 0 1 0 0,1 0 0 0 0,0-1-1 0 0,-1 0 1 0 0,-12-3 0 0 0,-6-1 64 0 0,20 5-33 0 0,0-1 0 0 0,-1 0 0 0 0,1 0 1 0 0,0 0-1 0 0,0-1 0 0 0,0 0 0 0 0,0 0 0 0 0,-9-6 1 0 0,14 8-81 0 0,1-1 0 0 0,-1 0 0 0 0,1 0 0 0 0,-1 1 0 0 0,1-1 0 0 0,-1 0 0 0 0,1 0 0 0 0,0 0 1 0 0,-1 0-1 0 0,1 0 0 0 0,0 0 0 0 0,0 0 0 0 0,0 0 0 0 0,0 0 0 0 0,0 1 0 0 0,0-1 0 0 0,0 0 0 0 0,0 0 1 0 0,0 0-1 0 0,0 0 0 0 0,0 0 0 0 0,0 0 0 0 0,1 0 0 0 0,-1 0 0 0 0,1-1 0 0 0,11-22-668 0 0,-10 21 657 0 0,30-53-2705 0 0,-19 36 105 0 0,1 0 1 0 0,0 1-1 0 0,1 0 0 0 0,19-16 1 0 0,-22 24 1428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40:40.5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79 1088 0 0,'-1'12'11463'0'0,"-9"-4"-11247"0"0,4-12 379 0 0,-1-22 183 0 0,7 25-793 0 0,0-1 22 0 0,-1-1-1 0 0,1 1 0 0 0,0-1 1 0 0,0 0-1 0 0,0 1 1 0 0,1-1-1 0 0,-1 1 0 0 0,1-1 1 0 0,-1 1-1 0 0,1 0 0 0 0,0-1 1 0 0,0 1-1 0 0,0 0 1 0 0,0-1-1 0 0,0 1 0 0 0,1 0 1 0 0,-1 0-1 0 0,1 0 0 0 0,-1 0 1 0 0,1 0-1 0 0,0 0 1 0 0,-1 1-1 0 0,1-1 0 0 0,0 0 1 0 0,0 1-1 0 0,1 0 0 0 0,-1-1 1 0 0,0 1-1 0 0,0 0 1 0 0,1 0-1 0 0,-1 0 0 0 0,0 0 1 0 0,1 1-1 0 0,-1-1 0 0 0,1 1 1 0 0,-1-1-1 0 0,1 1 1 0 0,3 0-1 0 0,-4 0-6 0 0,0 0 0 0 0,1 0 0 0 0,-1 1 0 0 0,0-1 0 0 0,0 1 0 0 0,0 0 0 0 0,0-1-1 0 0,0 1 1 0 0,0 0 0 0 0,0 0 0 0 0,0 0 0 0 0,0 1 0 0 0,0-1 0 0 0,0 0 0 0 0,-1 1 0 0 0,1-1 0 0 0,0 1 0 0 0,-1-1 0 0 0,0 1 0 0 0,1 0 0 0 0,-1 0 0 0 0,0 0-1 0 0,0-1 1 0 0,0 1 0 0 0,0 0 0 0 0,0 0 0 0 0,0 1 0 0 0,0 3 0 0 0,2 3 17 0 0,-1 1-1 0 0,0 0 1 0 0,-1-1 0 0 0,0 1-1 0 0,-1 10 1 0 0,0-14-2 0 0,0-1 1 0 0,-1 1-1 0 0,1 0 0 0 0,-1-1 1 0 0,0 1-1 0 0,-1-1 0 0 0,1 1 1 0 0,-5 7-1 0 0,-5 18 47 0 0,14-30-53 0 0,-3-1-7 0 0,1 0 1 0 0,-1 0-1 0 0,0 1 0 0 0,0-1 0 0 0,0 0 0 0 0,0 0 0 0 0,1 0 0 0 0,-1 0 0 0 0,0 0 1 0 0,0 0-1 0 0,0 0 0 0 0,1 0 0 0 0,-1 0 0 0 0,0 0 0 0 0,0 0 0 0 0,0 0 1 0 0,1 0-1 0 0,-1 0 0 0 0,0 0 0 0 0,0 0 0 0 0,0 0 0 0 0,1 0 0 0 0,-1 0 0 0 0,0-1 1 0 0,0 1-1 0 0,0 0 0 0 0,1 0 0 0 0,-1 0 0 0 0,0 0 0 0 0,0 0 0 0 0,0 0 0 0 0,0-1 1 0 0,0 1-1 0 0,1 0 0 0 0,-1 0 0 0 0,0 0 0 0 0,0 0 0 0 0,0 0 0 0 0,0-1 1 0 0,0 1-1 0 0,6-5 30 0 0,0 1 1 0 0,1 0-1 0 0,-1 0 1 0 0,1 0-1 0 0,0 1 0 0 0,0 0 1 0 0,0 0-1 0 0,0 1 1 0 0,0 0-1 0 0,0 0 1 0 0,1 1-1 0 0,-1 0 1 0 0,1 0-1 0 0,-1 1 1 0 0,1 0-1 0 0,10 1 1 0 0,-13 0 26 0 0,1 0 0 0 0,-1 0 0 0 0,1 1 0 0 0,-1-1 0 0 0,0 1 0 0 0,0 1 0 0 0,0-1 0 0 0,0 1 0 0 0,0 0 0 0 0,0 0 0 0 0,-1 0 1 0 0,1 1-1 0 0,-1-1 0 0 0,0 1 0 0 0,0 0 0 0 0,0 0 0 0 0,-1 1 0 0 0,1-1 0 0 0,-1 1 0 0 0,0 0 0 0 0,0 0 0 0 0,3 8 1 0 0,-4-7 29 0 0,0 0 1 0 0,0 0 0 0 0,0 0 0 0 0,0 1 0 0 0,-1-1 0 0 0,0 0 0 0 0,-1 1 0 0 0,1-1 0 0 0,-1 0 0 0 0,0 1 0 0 0,-1-1 0 0 0,0 1 0 0 0,0-1-1 0 0,0 0 1 0 0,-1 0 0 0 0,0 1 0 0 0,0-1 0 0 0,0 0 0 0 0,-1-1 0 0 0,0 1 0 0 0,0 0 0 0 0,0-1 0 0 0,-1 1 0 0 0,0-1 0 0 0,0 0 0 0 0,0-1-1 0 0,0 1 1 0 0,-1-1 0 0 0,0 1 0 0 0,0-1 0 0 0,-8 4 0 0 0,-30 18 158 0 0,-11 6-278 0 0,52-30-465 0 0,-16 12-2760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40:41.3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1192 0 0,'3'-4'435'0'0,"0"0"-1"0"0,1 0 1 0 0,-1 0-1 0 0,1 1 1 0 0,0-1 0 0 0,0 1-1 0 0,1 0 1 0 0,-1 0-1 0 0,1 0 1 0 0,-1 1-1 0 0,1-1 1 0 0,0 1-1 0 0,0 0 1 0 0,6-1 0 0 0,2-1 36 0 0,0 1 0 0 0,1 0 1 0 0,0 1-1 0 0,13 0 1 0 0,-20 2-357 0 0,0 0 1 0 0,0 1 0 0 0,0 0-1 0 0,0 0 1 0 0,0 1 0 0 0,0-1-1 0 0,-1 2 1 0 0,1-1 0 0 0,-1 1-1 0 0,1 0 1 0 0,-1 0 0 0 0,0 1-1 0 0,0-1 1 0 0,0 1 0 0 0,-1 1-1 0 0,0-1 1 0 0,1 1 0 0 0,-2 0-1 0 0,1 0 1 0 0,8 12 0 0 0,-5-6-14 0 0,-1 1 1 0 0,-1 0-1 0 0,1 0 1 0 0,-2 0 0 0 0,0 1-1 0 0,0 0 1 0 0,-1 0-1 0 0,-1 0 1 0 0,4 24 0 0 0,-5-3 63 0 0,-1 0 0 0 0,-2 0 1 0 0,-1 0-1 0 0,-2 0 0 0 0,-11 48 1 0 0,-6 31 1187 0 0,20-112-1323 0 0,1-1 0 0 0,0 0-1 0 0,0 1 1 0 0,0-1 0 0 0,0 1-1 0 0,0-1 1 0 0,0 1 0 0 0,0-1-1 0 0,0 0 1 0 0,0 1 0 0 0,0-1-1 0 0,0 1 1 0 0,0-1-1 0 0,0 1 1 0 0,0-1 0 0 0,0 0-1 0 0,0 1 1 0 0,0-1 0 0 0,0 1-1 0 0,1-1 1 0 0,-1 0 0 0 0,0 1-1 0 0,0-1 1 0 0,1 0 0 0 0,-1 1-1 0 0,0-1 1 0 0,0 0-1 0 0,1 1 1 0 0,-1-1 0 0 0,0 0-1 0 0,1 1 1 0 0,-1-1 0 0 0,0 0-1 0 0,1 0 1 0 0,-1 0 0 0 0,1 1-1 0 0,19-1 564 0 0,19-13-361 0 0,-26 7-621 0 0,-1 0-1 0 0,0-1 1 0 0,-1 0-1 0 0,0-1 1 0 0,16-13-1 0 0,-15 9-1195 0 0,0 0 0 0 0,-1 0 0 0 0,0-1-1 0 0,-1 0 1 0 0,-1-1 0 0 0,0 0 0 0 0,9-20 0 0 0,-11 19 440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4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60 1996 0 0,'0'0'1741'0'0,"4"0"-975"0"0,9 0-295 0 0,-3 0 2930 0 0,-2-7-2890 0 0,26-21-39 0 0,-33 28-345 0 0,0-1 0 0 0,0 1 0 0 0,0-1 1 0 0,0 0-1 0 0,0 0 0 0 0,0 0 0 0 0,0 1 1 0 0,0-1-1 0 0,0 0 0 0 0,-1 0 0 0 0,1 0 1 0 0,0 0-1 0 0,-1 0 0 0 0,1-1 0 0 0,-1 1 0 0 0,1 0 1 0 0,-1-2-1 0 0,0 3-86 0 0,0-1 1 0 0,0 1-1 0 0,0 0 0 0 0,-1-1 0 0 0,1 1 1 0 0,0 0-1 0 0,-1-1 0 0 0,1 1 0 0 0,0 0 1 0 0,-1-1-1 0 0,1 1 0 0 0,0 0 0 0 0,-1-1 1 0 0,1 1-1 0 0,-1 0 0 0 0,1 0 0 0 0,0 0 1 0 0,-1-1-1 0 0,1 1 0 0 0,-1 0 1 0 0,1 0-1 0 0,-1 0 0 0 0,1 0 0 0 0,-1 0 1 0 0,1 0-1 0 0,-1 0 0 0 0,1 0 0 0 0,-1 0 1 0 0,-3 0 65 0 0,0 0 0 0 0,0 0 1 0 0,0 0-1 0 0,0 1 0 0 0,0 0 1 0 0,0 0-1 0 0,-8 2 0 0 0,-21 15 152 0 0,0 1 1 0 0,-47 36-1 0 0,60-39-170 0 0,2 1 1 0 0,0 1-1 0 0,1 1 1 0 0,-21 28-1 0 0,31-37-18 0 0,1 0-1 0 0,0 0 1 0 0,1 1-1 0 0,1-1 1 0 0,-1 1-1 0 0,1 0 1 0 0,1 0-1 0 0,0 0 1 0 0,1 1-1 0 0,0-1 1 0 0,0 21-1 0 0,2-30-64 0 0,0 0-1 0 0,0-1 0 0 0,0 1 1 0 0,1-1-1 0 0,-1 1 1 0 0,0-1-1 0 0,1 1 0 0 0,0-1 1 0 0,-1 1-1 0 0,1-1 1 0 0,0 0-1 0 0,0 1 1 0 0,-1-1-1 0 0,1 0 0 0 0,0 1 1 0 0,0-1-1 0 0,1 0 1 0 0,-1 0-1 0 0,2 2 0 0 0,2 1 8 0 0,-1 0-3 0 0,0-1 1 0 0,1 1-1 0 0,0-1 1 0 0,0 0-1 0 0,0 0 0 0 0,0-1 1 0 0,0 1-1 0 0,0-1 1 0 0,0 0-1 0 0,7 1 1 0 0,5 3 22 0 0,21 5-196 0 0,0-1 1 0 0,0-2-1 0 0,1-2 1 0 0,0-1 0 0 0,54-1-1 0 0,-79-4-385 0 0,-1 0 0 0 0,1-1 1 0 0,-1-1-1 0 0,0 0 0 0 0,26-8 0 0 0,-13 0-1867 0 0,43-22-1 0 0,-57 26 1498 0 0,-1-1-1 0 0,-1 0 1 0 0,12-10 0 0 0,-5 5-427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8.86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5204.95313"/>
      <inkml:brushProperty name="anchorY" value="-84659.875"/>
      <inkml:brushProperty name="scaleFactor" value="0.5"/>
    </inkml:brush>
  </inkml:definitions>
  <inkml:trace contextRef="#ctx0" brushRef="#br0">1 0 1556 0 0,'3'2'2704'0'0,"2"0"-1864"0"0,6 1-102 0 0,7 1 1 0 0,9-1-21 0 0,8 2-136 0 0,7-1-65 0 0,5-1-37 0 0,7 0 18 0 0,2-1-69 0 0,1-1-46 0 0,3 1-79 0 0,-8-2-20 0 0,-3 1-190 0 0,-5-1-128 0 0,-2 0-215 0 0,5 4 76 0 0,-5-1-870 0 0,-4 1 334 0 0,-9 2-1045 0 0,-8 0 350 0 0,-8-1-63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40:41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2 141 1976 0 0,'-1'2'421'0'0,"1"-1"-1"0"0,0 1 1 0 0,0 0-1 0 0,0-1 1 0 0,0 1 0 0 0,0 0-1 0 0,0 0 1 0 0,0-1-1 0 0,0 1 1 0 0,1 0-1 0 0,0 3 1 0 0,13 19 1221 0 0,-8-16-1301 0 0,0-1-1 0 0,0 0 1 0 0,13 10 0 0 0,-17-15-212 0 0,1 1 1 0 0,0-1-1 0 0,0 0 1 0 0,0 0-1 0 0,0 0 1 0 0,0-1-1 0 0,0 1 1 0 0,1-1-1 0 0,-1 1 1 0 0,1-1-1 0 0,-1 0 1 0 0,1 0-1 0 0,-1-1 1 0 0,1 1-1 0 0,-1-1 1 0 0,1 0 0 0 0,-1 0-1 0 0,1 0 1 0 0,0 0-1 0 0,-1 0 1 0 0,6-2-1 0 0,-4-1-23 0 0,0 1-1 0 0,-1-2 1 0 0,1 1 0 0 0,-1 0-1 0 0,1-1 1 0 0,-1 0-1 0 0,0 0 1 0 0,0 0 0 0 0,-1 0-1 0 0,1-1 1 0 0,-1 1-1 0 0,0-1 1 0 0,0 0 0 0 0,-1 0-1 0 0,1 0 1 0 0,-1 0-1 0 0,0 0 1 0 0,-1-1 0 0 0,1 1-1 0 0,-1-1 1 0 0,1-10-1 0 0,-1 9-58 0 0,0 0 0 0 0,-1 1 1 0 0,1-1-1 0 0,-1 0 0 0 0,-1 0 0 0 0,0 0 0 0 0,0 0 0 0 0,0 1 0 0 0,-1-1 0 0 0,1 0 0 0 0,-2 1 0 0 0,1-1 0 0 0,-1 1 0 0 0,0 0 0 0 0,0 0 0 0 0,-1 0 0 0 0,-7-11 0 0 0,9 16-33 0 0,1 0 0 0 0,0 0-1 0 0,0 0 1 0 0,0 0 0 0 0,-1 0-1 0 0,1 0 1 0 0,0 0-1 0 0,-1 1 1 0 0,1-1 0 0 0,-1 0-1 0 0,1 1 1 0 0,-1-1 0 0 0,1 1-1 0 0,-1-1 1 0 0,1 1-1 0 0,-1 0 1 0 0,1 0 0 0 0,-1 0-1 0 0,0 0 1 0 0,1 0 0 0 0,-3 0-1 0 0,1 1 6 0 0,0 0-1 0 0,0 0 0 0 0,0 0 1 0 0,0 0-1 0 0,0 1 0 0 0,0-1 1 0 0,0 1-1 0 0,1 0 1 0 0,-1 0-1 0 0,-2 3 0 0 0,-4 3-49 0 0,1 1 0 0 0,1 0 0 0 0,-1 0 0 0 0,2 1 0 0 0,-7 10 1 0 0,9-13-214 0 0,1 0 0 0 0,0 1 1 0 0,0-1-1 0 0,0 1 1 0 0,1 0-1 0 0,-3 15 0 0 0,3 27-5435 0 0,2-48 5396 0 0,1 0 0 0 0,0 1 0 0 0,-1-1 0 0 0,1 0 0 0 0,0 1 0 0 0,0-1 0 0 0,1 0-1 0 0,-1 0 1 0 0,0 0 0 0 0,1 0 0 0 0,-1 0 0 0 0,1 0 0 0 0,0 0 0 0 0,0-1-1 0 0,0 1 1 0 0,0 0 0 0 0,0-1 0 0 0,0 0 0 0 0,0 1 0 0 0,4 1 0 0 0,1 0-1139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40:42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1440 0 0,'8'15'1294'0'0,"-1"-1"-1"0"0,-1 1 0 0 0,-1 0 1 0 0,7 30-1 0 0,6 67 1850 0 0,-13-79-2231 0 0,7 101 2646 0 0,-7 184 0 0 0,-6-199-2290 0 0,-4-25-804 0 0,0-18-419 0 0,4 12-2590 0 0,1-67-948 0 0,9-56-6700 0 0,-7 22 8799 0 0,2-5 164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5:40:42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5 186 1424 0 0,'10'9'829'0'0,"-6"-4"359"0"0,2-1-1 0 0,-1 1 0 0 0,0-1 1 0 0,1 1-1 0 0,9 4 0 0 0,-13-8-970 0 0,0 0-1 0 0,0-1 1 0 0,1 1 0 0 0,-1-1-1 0 0,0 1 1 0 0,0-1 0 0 0,0 0-1 0 0,0 0 1 0 0,1 0 0 0 0,-1 0-1 0 0,0 0 1 0 0,0 0 0 0 0,1 0-1 0 0,-1-1 1 0 0,0 1-1 0 0,0-1 1 0 0,0 0 0 0 0,0 0-1 0 0,0 1 1 0 0,0-1 0 0 0,3-3-1 0 0,2 0 64 0 0,0-1 0 0 0,-1-1-1 0 0,0 1 1 0 0,0-1 0 0 0,0 0 0 0 0,-1 0-1 0 0,0-1 1 0 0,0 0 0 0 0,-1 0 0 0 0,1 0-1 0 0,-1 0 1 0 0,-1-1 0 0 0,0 1-1 0 0,0-1 1 0 0,0 0 0 0 0,-1 0 0 0 0,0 0-1 0 0,-1 0 1 0 0,0 0 0 0 0,0-1-1 0 0,-1-14 1 0 0,0 20-194 0 0,0 0-1 0 0,-1 0 1 0 0,1 0-1 0 0,-1 0 1 0 0,0-1 0 0 0,0 2-1 0 0,0-1 1 0 0,0 0-1 0 0,-1 0 1 0 0,1 0-1 0 0,-4-3 1 0 0,5 5-61 0 0,-1 0 1 0 0,0 0 0 0 0,0 0-1 0 0,1 0 1 0 0,-1 0-1 0 0,0 0 1 0 0,0 0 0 0 0,0 0-1 0 0,0 1 1 0 0,0-1-1 0 0,0 0 1 0 0,-1 1-1 0 0,1-1 1 0 0,0 1 0 0 0,0-1-1 0 0,0 1 1 0 0,-1-1-1 0 0,1 1 1 0 0,0 0-1 0 0,0 0 1 0 0,-1 0 0 0 0,1-1-1 0 0,0 1 1 0 0,-1 1-1 0 0,1-1 1 0 0,0 0 0 0 0,0 0-1 0 0,-1 0 1 0 0,1 1-1 0 0,0-1 1 0 0,0 0-1 0 0,-2 2 1 0 0,-4 1-168 0 0,0 1 0 0 0,0 1-1 0 0,0-1 1 0 0,0 1 0 0 0,-7 8 0 0 0,6-4-1002 0 0,-1 0 1 0 0,2 0-1 0 0,-9 13 1 0 0,8-10-707 0 0,1 1-1 0 0,0 1 1 0 0,1-1-1 0 0,0 1 1 0 0,1 0 0 0 0,-4 20-1 0 0,8-23 371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0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101 306 1272 0 0,'0'0'2042'0'0,"0"-4"-1593"0"0,0-13-78 0 0,0 13 1414 0 0,-9-3-1415 0 0,-3-5-213 0 0,-22-17 915 0 0,26 20 395 0 0,8 8-1390 0 0,-1 0-1 0 0,1 1 1 0 0,-1-1-1 0 0,1 0 1 0 0,-1 1 0 0 0,1-1-1 0 0,-1 0 1 0 0,1 1-1 0 0,-1-1 1 0 0,0 1 0 0 0,1-1-1 0 0,-1 1 1 0 0,0 0-1 0 0,1-1 1 0 0,-1 1 0 0 0,0 0-1 0 0,0-1 1 0 0,1 1-1 0 0,-2 0 1 0 0,1-1 76 0 0,-1 1 0 0 0,1-1 0 0 0,0 1 1 0 0,0-1-1 0 0,-1 1 0 0 0,1-1 0 0 0,0 0 0 0 0,0 0 0 0 0,0 1 0 0 0,0-1 1 0 0,0 0-1 0 0,0 0 0 0 0,0 0 0 0 0,0 0 0 0 0,0 0 0 0 0,1 0 0 0 0,-1 0 1 0 0,0-1-1 0 0,1 1 0 0 0,-1 0 0 0 0,0 0 0 0 0,0-3 0 0 0,0-5 1636 0 0,1 12-766 0 0,1 1-1022 0 0,0-1 0 0 0,0 1 0 0 0,1 0 0 0 0,0-1 0 0 0,-1 1 0 0 0,1-1 0 0 0,1 1 0 0 0,-1-1 0 0 0,0 0 0 0 0,1 0-1 0 0,0 0 1 0 0,5 5 0 0 0,49 43 105 0 0,-49-45-59 0 0,191 153 652 0 0,-85-77-280 0 0,171 93 1 0 0,-258-161-364 0 0,174 89 444 0 0,-142-76-239 0 0,95 28 0 0 0,-60-28 70 0 0,192 30-1 0 0,234-27 417 0 0,-487-30-725 0 0,-1-2 0 0 0,1-1 0 0 0,45-10-1 0 0,-2-2 13 0 0,22-4 70 0 0,-1-5 1 0 0,142-54 0 0 0,173-110 116 0 0,102-133-150 0 0,-365 219-31 0 0,-123 85-54 0 0,219-134-822 0 0,-240 148 235 0 0,0 0 0 0 0,-1 0 0 0 0,0-1 0 0 0,0 1-1 0 0,0-1 1 0 0,6-9 0 0 0,5-3-4892 0 0,-14 15 4942 0 0,-1-1 0 0 0,1 1 0 0 0,0-1 0 0 0,0 0-1 0 0,-1 0 1 0 0,1 1 0 0 0,-1-1 0 0 0,1 0 0 0 0,-1 0 0 0 0,0 0-1 0 0,0 0 1 0 0,0-2 0 0 0,1-1-549 0 0,0-3-279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0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0 1588 0 0,'-5'4'887'0'0,"-28"22"719"0"0,26-21-1372 0 0,0 2 385 0 0,-1-1 0 0 0,1-1 0 0 0,-2 1 1 0 0,1-1-1 0 0,0-1 0 0 0,-18 7 0 0 0,22-10-113 0 0,-1 0-1 0 0,1 1 1 0 0,0-1 0 0 0,-1 1 0 0 0,1 0 0 0 0,0 0 0 0 0,0 0-1 0 0,-5 4 561 0 0,9-6-1055 0 0,0 0-1 0 0,0 0 0 0 0,-1 0 0 0 0,1 1 1 0 0,0-1-1 0 0,0 0 0 0 0,0 0 1 0 0,0 0-1 0 0,0 0 0 0 0,-1 0 1 0 0,1 1-1 0 0,0-1 0 0 0,0 0 0 0 0,0 0 1 0 0,0 0-1 0 0,0 0 0 0 0,0 1 1 0 0,0-1-1 0 0,0 0 0 0 0,-1 0 1 0 0,1 0-1 0 0,0 1 0 0 0,0-1 0 0 0,0 0 1 0 0,0 0-1 0 0,0 1 0 0 0,0-1 1 0 0,0 0-1 0 0,0 0 0 0 0,0 0 1 0 0,0 1-1 0 0,1-1 0 0 0,-1 0 0 0 0,0 0 1 0 0,0 0-1 0 0,0 1 0 0 0,0-1 1 0 0,15 6 134 0 0,-1 0 0 0 0,1-1 0 0 0,1-1 0 0 0,-1 0 0 0 0,29 2 0 0 0,-5 0 38 0 0,77 10 125 0 0,-50-9-62 0 0,76 5 32 0 0,158-6 1 0 0,-214-6-1790 0 0,-85-1 1414 0 0,0 1 1 0 0,0 0-1 0 0,0 0 1 0 0,0-1-1 0 0,0 1 1 0 0,0-1-1 0 0,0 1 1 0 0,0-1-1 0 0,0 1 1 0 0,0-1-1 0 0,0 0 1 0 0,0 1-1 0 0,0-1 1 0 0,0 0-1 0 0,0 0 1 0 0,1-1-1 0 0,-37 6-10494 0 0,27 0 9077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1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25 1688 0 0,'-29'-8'2317'0'0,"14"4"-663"0"0,1 0 0 0 0,-1 1 0 0 0,-26-3 1 0 0,59 22-272 0 0,-8-10-1268 0 0,-1 0-1 0 0,1-1 1 0 0,0 0 0 0 0,0 0-1 0 0,0-1 1 0 0,18 5 0 0 0,73 12 506 0 0,-60-14-395 0 0,192 22 676 0 0,-74-13-352 0 0,-145-14-523 0 0,18 3 162 0 0,52 13-1 0 0,-62-14-69 0 0,-18-4-66 0 0,0 1-1 0 0,1-1 1 0 0,-1 1-1 0 0,0 0 0 0 0,0 1 1 0 0,0-1-1 0 0,0 1 0 0 0,0 0 1 0 0,4 2-1 0 0,-7-3-32 0 0,0 0-1 0 0,0 0 0 0 0,0 0 1 0 0,-1-1-1 0 0,1 1 1 0 0,0 0-1 0 0,-1 0 1 0 0,1 0-1 0 0,-1 0 1 0 0,1 0-1 0 0,-1 1 0 0 0,1-1 1 0 0,-1 0-1 0 0,0 0 1 0 0,1 0-1 0 0,-1 2 1 0 0,0 0 13 0 0,0 0 0 0 0,0 0 0 0 0,-1 0 0 0 0,1 0-1 0 0,-1 0 1 0 0,0-1 0 0 0,1 1 0 0 0,-1 0 0 0 0,-2 4 0 0 0,-12 22 91 0 0,-2-1 0 0 0,0 0 1 0 0,-22 25-1 0 0,-71 80 174 0 0,-177 150-41 0 0,186-189-272 0 0,18-24-4 0 0,79-67 56 0 0,4-3-36 0 0,-1 0 1 0 0,1 0-1 0 0,-1 0 0 0 0,1 0 1 0 0,-1 0-1 0 0,1 0 1 0 0,0 0-1 0 0,-1 1 0 0 0,1-1 1 0 0,0 0-1 0 0,-1 0 0 0 0,1 0 1 0 0,-1 1-1 0 0,1-1 0 0 0,0 0 1 0 0,-1 0-1 0 0,1 1 1 0 0,0-1-1 0 0,0 0 0 0 0,-1 1 1 0 0,1-1-1 0 0,0 0 0 0 0,0 1 1 0 0,-1-1-1 0 0,1 0 1 0 0,0 1-1 0 0,0-1 0 0 0,0 1 1 0 0,0-1-1 0 0,-1 0 0 0 0,1 1 1 0 0,0-1-1 0 0,0 1 1 0 0,0-1-1 0 0,0 1 0 0 0,0-1 1 0 0,0 0-1 0 0,0 1 0 0 0,0-1 1 0 0,0 1-1 0 0,1-1 1 0 0,-1 0-1 0 0,0 1 0 0 0,0-1 1 0 0,0 1-1 0 0,0-1 0 0 0,1 0 1 0 0,-1 1-1 0 0,0-1 0 0 0,0 0 1 0 0,0 1-1 0 0,1-1 1 0 0,-1 0-1 0 0,1 1 0 0 0,3 3-7 0 0,0-1-1 0 0,0 0 0 0 0,0 0 1 0 0,1 0-1 0 0,-1-1 0 0 0,1 0 1 0 0,-1 1-1 0 0,1-2 0 0 0,0 1 1 0 0,0 0-1 0 0,0-1 0 0 0,6 1 1 0 0,49 5 240 0 0,0-2 1 0 0,89-5-1 0 0,-60-2-74 0 0,150 2-921 0 0,-211-2-175 0 0,0-1 1 0 0,-1-1-1 0 0,52-16 1 0 0,-71 18-193 0 0,0 0 1 0 0,0 1-1 0 0,0-1 0 0 0,1 2 1 0 0,-1-1-1 0 0,12 2 1 0 0,-1-1-2000 0 0,-6 0 1837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1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2144 0 0,'7'-18'6280'0'0,"-7"18"-6218"0"0,0 0 0 0 0,0 0 0 0 0,0 0 0 0 0,0 0 0 0 0,0 1 0 0 0,0-1 0 0 0,0 0 0 0 0,0 0 0 0 0,0 0-1 0 0,11 37 2018 0 0,14 95 605 0 0,0 3-762 0 0,1-5-532 0 0,-5-17-949 0 0,-18-93-2145 0 0,-3-19 1478 0 0,0 0 1 0 0,0 0-1 0 0,0 0 0 0 0,0 0 0 0 0,0 0 0 0 0,0 0 0 0 0,0 0 1 0 0,1 0-1 0 0,-1 0 0 0 0,0 0 0 0 0,1 0 0 0 0,-1 0 0 0 0,1 0 1 0 0,-1 0-1 0 0,1 0 0 0 0,0 0 0 0 0,-1-1 0 0 0,1 1 0 0 0,0 0 1 0 0,-1 0-1 0 0,1-1 0 0 0,1 2 0 0 0,-2-2 176 0 0,0 0 0 0 0,1 0-1 0 0,-1 0 1 0 0,0 0 0 0 0,0 1 0 0 0,1-1 0 0 0,-1 0-1 0 0,0 0 1 0 0,0 0 0 0 0,1 0 0 0 0,-1 0 0 0 0,0 0 0 0 0,1 0-1 0 0,-1 0 1 0 0,0 0 0 0 0,0 0 0 0 0,1 0 0 0 0,-1 0-1 0 0,0 0 1 0 0,1 0 0 0 0,-1 0 0 0 0,0 0 0 0 0,0 0-1 0 0,1 0 1 0 0,-1 0 0 0 0,0-1 0 0 0,0 1 0 0 0,1 0-1 0 0,-1 0 1 0 0,0 0 0 0 0,0 0 0 0 0,1-1 0 0 0,-1 1 0 0 0,0 0-1 0 0,0 0 1 0 0,7-6-528 0 0,-2 1 0 0 0,1-1 0 0 0,-1 0 0 0 0,0 0 0 0 0,0 0 0 0 0,0-1 0 0 0,3-7 0 0 0,-5 9 252 0 0,13-18-1242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0 1860 0 0,'1'9'275'0'0,"1"9"547"0"0,0 0 0 0 0,-2 1 1 0 0,0-1-1 0 0,0 0 0 0 0,-5 25 1 0 0,-16 48 1404 0 0,-43 122 1 0 0,-78 124 341 0 0,107-257-2909 0 0,28-66 34 0 0,-1-1 1 0 0,0 0-1 0 0,-11 15 1 0 0,-15 13-4675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22 105 2156 0 0,'20'-15'1123'0'0,"3"-3"641"0"0,41-24-1 0 0,-56 37-1327 0 0,0 1 0 0 0,1 1 0 0 0,-1-1 0 0 0,1 1 0 0 0,0 0 0 0 0,0 1 0 0 0,0 0 0 0 0,0 1 0 0 0,14-1 0 0 0,-20 2-372 0 0,0 1 0 0 0,0 0 0 0 0,0 0 0 0 0,0 0-1 0 0,0 0 1 0 0,0 1 0 0 0,-1-1 0 0 0,1 1 0 0 0,-1-1-1 0 0,1 1 1 0 0,-1 0 0 0 0,1 0 0 0 0,-1 0 0 0 0,0 0-1 0 0,0 0 1 0 0,0 1 0 0 0,0-1 0 0 0,-1 1 0 0 0,3 3-1 0 0,1 2 94 0 0,0 0-1 0 0,-1 1 0 0 0,0-1 1 0 0,-1 1-1 0 0,5 14 1 0 0,-3 5 192 0 0,-1 1 0 0 0,-2-1 0 0 0,-1 50 0 0 0,-1-46-52 0 0,-1-21-249 0 0,0 1 0 0 0,0 0 0 0 0,-1-1 0 0 0,-1 0 0 0 0,0 0 0 0 0,-6 14 0 0 0,-33 66 133 0 0,25-56-98 0 0,-36 60-26 0 0,10-35 35 0 0,-4-5 11 0 0,12-22-42 0 0,2 0 162 0 0,6-5 235 0 0,27-27-452 0 0,0-1 1 0 0,-1 0-1 0 0,1 0 0 0 0,0 1 0 0 0,-1-1 0 0 0,1 0 0 0 0,0 0 0 0 0,0 1 1 0 0,-1-1-1 0 0,1 0 0 0 0,0 1 0 0 0,0-1 0 0 0,0 0 0 0 0,-1 1 1 0 0,1-1-1 0 0,0 1 0 0 0,0-1 0 0 0,0 0 0 0 0,0 1 0 0 0,0-1 1 0 0,0 0-1 0 0,0 1 0 0 0,0-1 0 0 0,0 1 0 0 0,0-1 0 0 0,0 0 0 0 0,0 1 1 0 0,0-1-1 0 0,0 1 0 0 0,0-1 0 0 0,0 0 0 0 0,0 1 0 0 0,1-1 1 0 0,-1 0-1 0 0,0 1 0 0 0,0-1 0 0 0,0 0 0 0 0,1 1 0 0 0,-1-1 1 0 0,0 0-1 0 0,0 1 0 0 0,1-1 0 0 0,-1 0 0 0 0,0 0 0 0 0,1 1 0 0 0,-1-1 1 0 0,0 0-1 0 0,1 0 0 0 0,-1 0 0 0 0,0 1 0 0 0,1-1 0 0 0,-1 0 1 0 0,0 0-1 0 0,1 0 0 0 0,0 0 0 0 0,2 1 53 0 0,0 0 0 0 0,0 0 0 0 0,0 0 0 0 0,0-1 1 0 0,0 0-1 0 0,0 1 0 0 0,0-1 0 0 0,4-1 0 0 0,94-5 654 0 0,374-72-471 0 0,-437 67-1715 0 0,59-24-1 0 0,-74 26 200 0 0,11 1-1077 0 0,-30 8 1832 0 0,0 0 0 0 0,-1-1 0 0 0,1 1 0 0 0,-1-1 0 0 0,1 0 0 0 0,-1 0 0 0 0,1 0 0 0 0,-1-1 0 0 0,0 1 0 0 0,1-1 0 0 0,-1 1 1 0 0,0-1-1 0 0,0 0 0 0 0,0 0 0 0 0,0-1 0 0 0,0 1 0 0 0,2-4 0 0 0,-3 3-656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3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49 1336 0 0,'0'-25'7211'0'0,"0"21"-6697"0"0,0-15 4638 0 0,-5 21-4913 0 0,4-2-238 0 0,0 1 21 0 0,0-1-1 0 0,0 1 1 0 0,-1-1-1 0 0,1 1 1 0 0,0 0 0 0 0,0 0-1 0 0,0-1 1 0 0,0 1 0 0 0,0 0-1 0 0,0 0 1 0 0,0 0-1 0 0,-1 2 1 0 0,2-2 3 0 0,-1 0-1 0 0,1 0 1 0 0,0 0 0 0 0,0 0 0 0 0,0 1-1 0 0,0-1 1 0 0,0 0 0 0 0,0 0-1 0 0,0 0 1 0 0,0 0 0 0 0,1 1-1 0 0,-1-1 1 0 0,0 0 0 0 0,1 0 0 0 0,-1 0-1 0 0,1 0 1 0 0,-1 0 0 0 0,1 0-1 0 0,0 0 1 0 0,0 1 0 0 0,20 32 279 0 0,2-2 0 0 0,0-1-1 0 0,2-1 1 0 0,45 42 0 0 0,-55-59-212 0 0,1 0 0 0 0,26 14 1 0 0,-8-5 5 0 0,13 6 128 0 0,0-2 0 0 0,2-2 0 0 0,66 23 0 0 0,-86-36-100 0 0,179 55 272 0 0,-137-46-341 0 0,36 10 187 0 0,1-5 0 0 0,1-5 0 0 0,143 8 0 0 0,-195-24-149 0 0,-1 0 17 0 0,-1-2 1 0 0,76-7-1 0 0,69-24 11 0 0,494-104 129 0 0,-313 44-100 0 0,-319 72-149 0 0,22-6 16 0 0,126-32 53 0 0,-204 53-172 0 0,-1 0 1 0 0,1 0 0 0 0,-1 0 0 0 0,0-1 0 0 0,0 0 0 0 0,0 0 0 0 0,0-1 0 0 0,0 1-1 0 0,-1-1 1 0 0,1 0 0 0 0,-1 0 0 0 0,0 0 0 0 0,7-10 0 0 0,-9 10-514 0 0,0 0 0 0 0,0 0 1 0 0,0 0-1 0 0,0-1 1 0 0,-1 1-1 0 0,1 0 0 0 0,-1-1 1 0 0,0 1-1 0 0,0-1 0 0 0,-1 1 1 0 0,1-7-1 0 0,-11-3-5109 0 0,7 10 5370 0 0,0 1 0 0 0,-1-1 1 0 0,0 1-1 0 0,0 0 0 0 0,0 0 1 0 0,0 0-1 0 0,0 1 0 0 0,-1-1 1 0 0,1 1-1 0 0,-7-2 0 0 0,-25-6-1110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9.22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6847.14844"/>
      <inkml:brushProperty name="anchorY" value="-85586.59375"/>
      <inkml:brushProperty name="scaleFactor" value="0.5"/>
    </inkml:brush>
  </inkml:definitions>
  <inkml:trace contextRef="#ctx0" brushRef="#br0">3 1 1392 0 0,'0'0'0'0'0,"0"6"1248"0"0,-1 10-130 0 0,0 3-164 0 0,1 6-50 0 0,-1 4-45 0 0,6 13-141 0 0,3 6-27 0 0,2 3-49 0 0,2 2-191 0 0,0 0 58 0 0,1-1-128 0 0,-1 0-8 0 0,0-3 47 0 0,-2-1-140 0 0,1-1 22 0 0,0-2 17 0 0,-2-1-34 0 0,0-3-130 0 0,-2-3 28 0 0,2-5 29 0 0,-1-2-127 0 0,-1-3 48 0 0,-1-5 15 0 0,-2-2 19 0 0,0-4-87 0 0,-1-4-4 0 0,0-2-22 0 0,0-2 0 0 0,-1-2-30 0 0,2-2 92 0 0,0-1-65 0 0,1-1-57 0 0,2-1 50 0 0,0-1-16 0 0,0 0-34 0 0,-1 0 11 0 0,3-1-5 0 0,5 0 42 0 0,14-7-30 0 0,6-3 57 0 0,6-1-11 0 0,5-3-46 0 0,2 0 62 0 0,0 1 7 0 0,0-1-1 0 0,0 0-154 0 0,-1-1-35 0 0,-2 1-121 0 0,-3 0-140 0 0,-2 0-116 0 0,-3 1-116 0 0,-3 0 73 0 0,-6 1-1048 0 0,-4 3 55 0 0,-4 2 37 0 0,-4 0 54 0 0,-5 1 51 0 0,-2 0 73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4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1984 0 0,'0'0'3635'0'0,"-2"8"-2833"0"0,-3 12-208 0 0,2 0 0 0 0,0 1 0 0 0,1-1 0 0 0,1 1 0 0 0,3 37-1 0 0,20 112 1318 0 0,-18-149-1749 0 0,64 407 4763 0 0,-46-307-3815 0 0,-22-119-1365 0 0,-7 27-5110 0 0,7-29 5272 0 0,0 0 0 0 0,0 1 0 0 0,0-1 0 0 0,0 0 0 0 0,-1 0 0 0 0,1 0 0 0 0,0 1 0 0 0,0-1 0 0 0,-1 1-465 0 0,0-1 465 0 0,1 0 0 0 0,0 0 0 0 0,0 1 0 0 0,-1-1 0 0 0,1 0 0 0 0,0 0 0 0 0,0 0 0 0 0,-1 0 0 0 0,1 0 0 0 0,0 0 0 0 0,-1 0 0 0 0,1 0 0 0 0,0 0 0 0 0,0 0 0 0 0,-1 0 0 0 0,1 0 0 0 0,0 0 0 0 0,-1 0 0 0 0,1 0 0 0 0,0 0 0 0 0,0 0 0 0 0,-1 0 0 0 0,1-1 0 0 0,0 1 0 0 0,0 0 0 0 0,-1 0 0 0 0,1 0 0 0 0,0 0 0 0 0,0-1 0 0 0,-1 0-465 0 0,1 1 465 0 0,-1 0 0 0 0,1-1 0 0 0,0 1 0 0 0,0 0 0 0 0,0 0 0 0 0,0-1 0 0 0,0 1 0 0 0,0-1 0 0 0,-8-15-3955 0 0,8 9 2840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5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26 304 1960 0 0,'-1'-2'232'0'0,"-2"-1"387"0"0,0 0 0 0 0,0 0 0 0 0,1 0 0 0 0,-1-1 0 0 0,1 1 0 0 0,0-1 0 0 0,0 0 0 0 0,-2-4 0 0 0,3 6-499 0 0,1 0 1 0 0,0 0 0 0 0,0 0-1 0 0,0 1 1 0 0,0-1 0 0 0,0 0-1 0 0,1 0 1 0 0,-1 0-1 0 0,1 0 1 0 0,-1 1 0 0 0,1-1-1 0 0,-1 0 1 0 0,1 0-1 0 0,0 1 1 0 0,0-1 0 0 0,0 1-1 0 0,0-1 1 0 0,0 1 0 0 0,0-1-1 0 0,0 1 1 0 0,1-1-1 0 0,-1 1 1 0 0,2-2 0 0 0,8-7 87 0 0,1 0 0 0 0,0 1 0 0 0,0 0 0 0 0,23-11 0 0 0,61-26 589 0 0,-51 26-444 0 0,6 0 136 0 0,65-18 1 0 0,-60 21-82 0 0,-39 12-72 0 0,0 0 1 0 0,1 1 0 0 0,0 0-1 0 0,26-1 1 0 0,-9 3 130 0 0,-33 2-198 0 0,-1 0-243 0 0,-1 0 0 0 0,1 0 0 0 0,0-1-1 0 0,0 1 1 0 0,0 0 0 0 0,0 0 0 0 0,0 0 0 0 0,-1 0-1 0 0,1 1 1 0 0,0-1 0 0 0,0 0 0 0 0,0 0 0 0 0,0 0-1 0 0,0 1 1 0 0,-1-1 0 0 0,1 0 0 0 0,0 1 0 0 0,0-1-1 0 0,0 1 1 0 0,7 8 107 0 0,0-1 0 0 0,-1 1 0 0 0,0 1 0 0 0,0-1 0 0 0,-1 1-1 0 0,-1 0 1 0 0,0 0 0 0 0,0 1 0 0 0,-1 0 0 0 0,5 16 0 0 0,81 363 2129 0 0,-83-356-2106 0 0,12 52 193 0 0,-11-56-105 0 0,-1 1 1 0 0,-1 0-1 0 0,2 54 1 0 0,-8-18-329 0 0,0-67 72 0 0,0 1 0 0 0,0 0 0 0 0,0 0 0 0 0,0 0 0 0 0,0-1 0 0 0,0 1 0 0 0,1 0 0 0 0,-1 0 0 0 0,0-1 0 0 0,1 1 0 0 0,-1 0 1 0 0,0-1-1 0 0,1 1 0 0 0,-1 0 0 0 0,1-1 0 0 0,-1 1 0 0 0,1-1 0 0 0,-1 1 0 0 0,1-1 0 0 0,-1 1 0 0 0,1-1 0 0 0,0 1 0 0 0,-1-1 0 0 0,2 1 0 0 0,-1-1-69 0 0,0 1-1 0 0,-1-1 1 0 0,1 1 0 0 0,0-1-1 0 0,-1 1 1 0 0,1-1-1 0 0,-1 1 1 0 0,1-1-1 0 0,0 1 1 0 0,-1-1-1 0 0,1 1 1 0 0,-1 0-1 0 0,0-1 1 0 0,1 1-1 0 0,-1 0 1 0 0,1 0 0 0 0,-1-1-1 0 0,0 1 1 0 0,0 0-1 0 0,1 0 1 0 0,-1-1-1 0 0,0 1 1 0 0,0 0-1 0 0,0 1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5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2040 0 0,'0'-2'394'0'0,"0"1"-1"0"0,0-1 0 0 0,0 0 1 0 0,8-11 5044 0 0,-2 26-3884 0 0,11 57 1389 0 0,10 85 0 0 0,-6-28-1085 0 0,-19-120-2242 0 0,7 32 40 0 0,0-23-2528 0 0,15-17-6559 0 0,-18-4 8920 0 0,-1 0 0 0 0,1 0 1 0 0,-1 0-1 0 0,7-10 1 0 0,4-11-784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 1664 0 0,'1'1'231'0'0,"0"0"0"0"0,0 0 0 0 0,0 0 0 0 0,0 1 0 0 0,0-1 0 0 0,0 0-1 0 0,0 1 1 0 0,0-1 0 0 0,0 0 0 0 0,-1 1 0 0 0,1-1 0 0 0,0 1 0 0 0,-1 0 0 0 0,0-1 0 0 0,1 1 0 0 0,-1 1-1 0 0,3 27 1122 0 0,-2-26-1148 0 0,0 10 460 0 0,0-3-165 0 0,-1 1-1 0 0,0-1 0 0 0,0 1 0 0 0,-1-1 1 0 0,-4 20-1 0 0,-14 52 1835 0 0,-41 114-1 0 0,-56 83 289 0 0,63-152-4944 0 0,51-124 1914 0 0,-4 16-5006 0 0,16-22 1027 0 0,-8 1 4096 0 0,0 1 0 0 0,0-1 0 0 0,0 0 0 0 0,0 0 0 0 0,0-1 0 0 0,0 1 0 0 0,0 0 0 0 0,-1 0 0 0 0,3-3 0 0 0,16-10-946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6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37 2036 0 0,'11'-5'751'0'0,"-1"-1"0"0"0,1 2 0 0 0,0-1 0 0 0,0 1 0 0 0,0 1 0 0 0,1 0 0 0 0,-1 1 0 0 0,1 0 0 0 0,0 1 0 0 0,0 0 0 0 0,12 1 0 0 0,-21 0-695 0 0,-1 0-1 0 0,0 1 1 0 0,0-1 0 0 0,0 1-1 0 0,1-1 1 0 0,-1 1-1 0 0,0 0 1 0 0,0 0-1 0 0,0 0 1 0 0,0 0-1 0 0,0 0 1 0 0,0 1-1 0 0,0-1 1 0 0,-1 0-1 0 0,1 1 1 0 0,0 0 0 0 0,-1-1-1 0 0,1 1 1 0 0,-1 0-1 0 0,0 0 1 0 0,1 0-1 0 0,-1-1 1 0 0,0 1-1 0 0,0 1 1 0 0,0-1-1 0 0,-1 0 1 0 0,2 3 0 0 0,2 8 220 0 0,-1-1 1 0 0,0 1-1 0 0,1 21 0 0 0,-3-28-174 0 0,-1-2-70 0 0,0-1 0 0 0,1 1-1 0 0,-1 0 1 0 0,-1-1 0 0 0,1 1-1 0 0,0 0 1 0 0,-1-1 0 0 0,0 1-1 0 0,0-1 1 0 0,0 1 0 0 0,0-1-1 0 0,-1 1 1 0 0,-2 4 0 0 0,-3 7 60 0 0,-58 135 692 0 0,-6 7-335 0 0,57-129-225 0 0,0-1 1 0 0,-1 0-1 0 0,-27 34 1 0 0,36-54-36 0 0,3-4 1 0 0,-1 1 0 0 0,1 0 0 0 0,0 1 0 0 0,1-1 0 0 0,-1 0-1 0 0,-2 6 1 0 0,9-8-71 0 0,4 1-107 0 0,1-1-1 0 0,-1 0 1 0 0,0 0 0 0 0,0-1 0 0 0,1 0 0 0 0,-1-1-1 0 0,17 0 1 0 0,-13-1-83 0 0,0 1-1 0 0,-1-2 1 0 0,1 0-1 0 0,-1 0 1 0 0,22-8-1 0 0,8-3-434 0 0,117-21-2681 0 0,-126 29 44 0 0,45 1 0 0 0,-70 4 2906 0 0,-1 1 0 0 0,0 0 0 0 0,0 0 0 0 0,0 0 0 0 0,0 1-1 0 0,-1 0 1 0 0,1 0 0 0 0,0 0 0 0 0,-1 1 0 0 0,1 0 0 0 0,6 4 0 0 0,-8-4 75 0 0,26 19-1248 0 0,-8 1-82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1428 0 0,'0'0'2550'0'0,"2"9"-1804"0"0,19 157 2134 0 0,-15 6-888 0 0,5-33-784 0 0,10 79 40 0 0,1 3-307 0 0,-1-8-332 0 0,5 38 194 0 0,-13-83-203 0 0,-5-57-221 0 0,-2-36-150 0 0,-1-7-17 0 0,-2 41 158 0 0,-2-85-311 0 0,0 0-1 0 0,1-1 1 0 0,8 38 0 0 0,-3-31 63 0 0,3 56 0 0 0,3 52 179 0 0,2 77 148 0 0,-10-14-1668 0 0,-4-201 1172 0 0,-1 1 1 0 0,0-1 0 0 0,0 0-1 0 0,0 1 1 0 0,0-1 0 0 0,0 0-1 0 0,0 1 1 0 0,0-1 0 0 0,0 0-1 0 0,0 1 1 0 0,0-1-1 0 0,0 0 1 0 0,-1 1 0 0 0,1-1-1 0 0,0 0 1 0 0,0 1 0 0 0,0-1-1 0 0,0 0 1 0 0,0 1 0 0 0,-1-1-1 0 0,1 0 1 0 0,0 0-1 0 0,0 1 1 0 0,-1-1 0 0 0,1 0-1 0 0,0 0 1 0 0,0 1 0 0 0,-1-1-1 0 0,1 0 1 0 0,-1 0 0 0 0,1 0-1 0 0,0 0 0 0 0,-1 0 0 0 0,1 0 0 0 0,0 0 0 0 0,0 0 0 0 0,-1 0-1 0 0,1 0 1 0 0,0-1 0 0 0,0 1 0 0 0,-1 0 0 0 0,1 0 0 0 0,0 0 0 0 0,0-1 0 0 0,0 1 0 0 0,-1 0 0 0 0,1 0 0 0 0,0 0 0 0 0,0-1 0 0 0,0 1 0 0 0,0 0 0 0 0,0-1 0 0 0,-1 1 0 0 0,1 0 0 0 0,0 0 0 0 0,0-1 0 0 0,0 1 0 0 0,0 0 0 0 0,0-1 0 0 0,0 1 0 0 0,-12-71-4422 0 0,-2-7 1272 0 0,-4-80 0 0 0,17 91 1843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1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 21 1316 0 0,'2'-20'6360'0'0,"-8"31"-4578"0"0,-2 5-1259 0 0,-90 169 2306 0 0,58-117-2241 0 0,1-1 463 0 0,-91 120 0 0 0,89-136-531 0 0,15-14-161 0 0,2-4 49 0 0,8-12-61 0 0,15-19-318 0 0,1-1 0 0 0,-1 0 1 0 0,0 0-1 0 0,1 0 0 0 0,-1 0 0 0 0,0-1 0 0 0,0 1 0 0 0,0 0 0 0 0,0 0 0 0 0,0 0 1 0 0,0-1-1 0 0,0 1 0 0 0,0 0 0 0 0,-2 0 0 0 0,2-1-21 0 0,1 0 1 0 0,0-1-1 0 0,0 1 1 0 0,-1 0-1 0 0,1 0 1 0 0,0-1-1 0 0,0 1 0 0 0,-1 0 1 0 0,1-1-1 0 0,0 1 1 0 0,0 0-1 0 0,0-1 0 0 0,-1 1 1 0 0,1 0-1 0 0,0-1 1 0 0,0 1-1 0 0,0 0 1 0 0,0-1-1 0 0,0 1 0 0 0,0 0 1 0 0,0-1-1 0 0,0 1 1 0 0,0 0-1 0 0,0-1 0 0 0,0 1 1 0 0,0-1-1 0 0,0 1 1 0 0,0 0-1 0 0,0-1 1 0 0,8-43 92 0 0,-6 37-144 0 0,9-40 98 0 0,2 1 1 0 0,2 1-1 0 0,22-47 0 0 0,-33 81-69 0 0,2 0 0 0 0,-1 0 1 0 0,2 1-1 0 0,-1-1 0 0 0,1 2 0 0 0,1-1 1 0 0,0 1-1 0 0,14-13 0 0 0,-16 17 11 0 0,0 0-1 0 0,1 1 1 0 0,0-1 0 0 0,-1 2-1 0 0,2-1 1 0 0,-1 1 0 0 0,0 0-1 0 0,1 0 1 0 0,-1 1 0 0 0,1 0-1 0 0,0 0 1 0 0,-1 1 0 0 0,1 0-1 0 0,12 0 1 0 0,-15 1 13 0 0,0 1 1 0 0,0-1 0 0 0,-1 1-1 0 0,1 0 1 0 0,0 1-1 0 0,0-1 1 0 0,-1 1-1 0 0,1 0 1 0 0,-1 0-1 0 0,1 0 1 0 0,5 5-1 0 0,4 1 17 0 0,19 7 72 0 0,-2 2 1 0 0,0 2-1 0 0,-1 1 1 0 0,45 38-1 0 0,-55-39-451 0 0,1-1 0 0 0,1-1 0 0 0,1-1 0 0 0,0-1 0 0 0,47 23 0 0 0,5-12-2565 0 0,11 4-2087 0 0,-77-25 4276 0 0,0-1 0 0 0,0 1 1 0 0,0 0-1 0 0,-1 1 0 0 0,0 0 0 0 0,15 14 1 0 0,-3 4-553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 1480 0 0,'0'-47'2738'0'0,"0"46"-2722"0"0,0 1 0 0 0,0-1 0 0 0,0 1 0 0 0,0-1 0 0 0,0 1 0 0 0,0-1 0 0 0,0 1 0 0 0,1-1 0 0 0,-1 1 0 0 0,0-1 0 0 0,0 1 0 0 0,0-1 0 0 0,1 1 1 0 0,-1-1-1 0 0,0 1 0 0 0,1 0 0 0 0,-1-1 0 0 0,0 1 0 0 0,1 0 0 0 0,-1-1 0 0 0,0 1 0 0 0,1-1 0 0 0,22-24 491 0 0,-22 24-428 0 0,0 0-1 0 0,-1-1 0 0 0,1 1 0 0 0,0 0 0 0 0,0 0 0 0 0,-1-1 0 0 0,1 1 0 0 0,-1 0 1 0 0,1-1-1 0 0,-1 1 0 0 0,0-1 0 0 0,1 1 0 0 0,-1 0 0 0 0,0-1 0 0 0,0 1 0 0 0,0-1 1 0 0,0 1-1 0 0,0-1 0 0 0,-1 1 0 0 0,1-1 0 0 0,-1-1 0 0 0,1 1 260 0 0,0 1-1 0 0,-1 0 0 0 0,1-1 1 0 0,0 1-1 0 0,0-1 0 0 0,0 1 0 0 0,0-1 1 0 0,0 1-1 0 0,0-1 0 0 0,0 1 1 0 0,1 0-1 0 0,-1-1 0 0 0,0 1 1 0 0,1-1-1 0 0,0 0 0 0 0,3-5-58 0 0,-1 7 227 0 0,1 21 622 0 0,-3-14-954 0 0,21 124 2097 0 0,55 178 0 0 0,-25-117-1240 0 0,-49-177-966 0 0,0-4-41 0 0,-1-1 0 0 0,2 1 0 0 0,7 17 0 0 0,15 34-1884 0 0,-21-51-2443 0 0,0-41-7733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4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3 131 996 0 0,'-1'-7'673'0'0,"0"0"1"0"0,1 0-1 0 0,0 0 0 0 0,0 0 1 0 0,0 0-1 0 0,1 1 0 0 0,0-1 1 0 0,1 0-1 0 0,2-7 0 0 0,-3 10-481 0 0,1 1 0 0 0,-1-1-1 0 0,1 1 1 0 0,-1 0-1 0 0,1 0 1 0 0,0 0-1 0 0,0 0 1 0 0,1 0 0 0 0,-1 0-1 0 0,1 1 1 0 0,-1-1-1 0 0,1 1 1 0 0,0 0 0 0 0,0 0-1 0 0,0 0 1 0 0,0 0-1 0 0,0 0 1 0 0,0 0-1 0 0,5-1 1 0 0,-6 3-122 0 0,-1 0 0 0 0,1 0-1 0 0,0 0 1 0 0,0 0 0 0 0,0 0 0 0 0,-1 0-1 0 0,1 1 1 0 0,0-1 0 0 0,0 1-1 0 0,-1-1 1 0 0,1 1 0 0 0,0-1 0 0 0,-1 1-1 0 0,1 0 1 0 0,2 2 0 0 0,24 16 451 0 0,-26-18-524 0 0,2 3 77 0 0,0 0 0 0 0,0 0 0 0 0,0 0 0 0 0,0 0 0 0 0,-1 1 0 0 0,0 0 0 0 0,0-1 0 0 0,0 1 0 0 0,0 0 0 0 0,-1 1 0 0 0,0-1 0 0 0,0 0 0 0 0,0 1 0 0 0,-1-1 0 0 0,2 9 0 0 0,-1 6 207 0 0,-1 1 0 0 0,-2 39-1 0 0,0-21 19 0 0,1-37-160 0 0,0 0-131 0 0,0-1-1 0 0,-1 0 1 0 0,1 1 0 0 0,0-1 0 0 0,0 1 0 0 0,0-1-1 0 0,0 1 1 0 0,0-1 0 0 0,1 1 0 0 0,-1-1 0 0 0,0 1 0 0 0,1-1-1 0 0,-1 0 1 0 0,1 1 0 0 0,-1-1 0 0 0,1 0 0 0 0,0 1-1 0 0,0-1 1 0 0,-1 0 0 0 0,1 0 0 0 0,0 0 0 0 0,0 1 0 0 0,0-1-1 0 0,0 0 1 0 0,0 0 0 0 0,1-1 0 0 0,-1 1 0 0 0,2 1-1 0 0,82 15 383 0 0,-68-13-229 0 0,0 1 1 0 0,0 0-1 0 0,0 2 0 0 0,-1 0 1 0 0,0 0-1 0 0,-1 2 0 0 0,0 0 1 0 0,0 0-1 0 0,-1 2 0 0 0,14 12 1 0 0,-23-19-106 0 0,-1 0 0 0 0,0 1 1 0 0,0-1-1 0 0,-1 1 1 0 0,0 0-1 0 0,1 0 1 0 0,-2 0-1 0 0,1 0 0 0 0,-1 1 1 0 0,1-1-1 0 0,-1 1 1 0 0,-1 0-1 0 0,1-1 1 0 0,-1 1-1 0 0,0 0 0 0 0,0 0 1 0 0,-1 0-1 0 0,0 0 1 0 0,0 0-1 0 0,0 0 1 0 0,-1 0-1 0 0,0-1 0 0 0,-2 11 1 0 0,-5 0-12 0 0,0-1 0 0 0,0 0 0 0 0,-2 0 0 0 0,0-1 0 0 0,-1 0 0 0 0,-24 24 0 0 0,-37 23-348 0 0,40-36-383 0 0,30-24 402 0 0,-1 1-1 0 0,0 0 1 0 0,0-1 0 0 0,0 0 0 0 0,-1 0 0 0 0,1 0 0 0 0,0 0-1 0 0,-5 1 1 0 0,4-1-221 0 0,-15-18-7746 0 0,18 16 8124 0 0,1 1 1 0 0,-1-1 0 0 0,0 0-1 0 0,1 0 1 0 0,-1 1-1 0 0,1-1 1 0 0,-1 0-1 0 0,1 0 1 0 0,-1 0-1 0 0,1 0 1 0 0,0 1-1 0 0,-1-1 1 0 0,1 0-1 0 0,0 0 1 0 0,0 0-1 0 0,0 0 1 0 0,-1 0-1 0 0,1 0 1 0 0,0 0-1 0 0,1-2 1 0 0,-1-7-1234 0 0,0 0 40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5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1036 0 0,'0'-7'4080'0'0,"4"18"-1843"0"0,21 37-485 0 0,-17-30-1286 0 0,2 0 0 0 0,12 19 0 0 0,-1-6 95 0 0,-15-21-352 0 0,0 0-1 0 0,1-1 1 0 0,1 0-1 0 0,-1 0 1 0 0,14 12-1 0 0,-7-9 106 0 0,-12-10-257 0 0,0 0-1 0 0,1 0 1 0 0,-1 0-1 0 0,1 0 1 0 0,-1 0-1 0 0,1 0 1 0 0,-1-1 0 0 0,1 1-1 0 0,0-1 1 0 0,0 0-1 0 0,0 0 1 0 0,0 0-1 0 0,0 0 1 0 0,0 0-1 0 0,0-1 1 0 0,3 1 0 0 0,-4-1 54 0 0,17-4 7 0 0,-9-2-85 0 0,0-1 1 0 0,-1 1-1 0 0,0-2 0 0 0,-1 1 1 0 0,1-1-1 0 0,-1 0 0 0 0,-1-1 1 0 0,0 0-1 0 0,0 0 1 0 0,0 0-1 0 0,6-15 0 0 0,3-8 182 0 0,-1-1 0 0 0,14-48 0 0 0,-20 31 203 0 0,-9 47-302 0 0,0-12 992 0 0,-4 0 302 0 0,2 15-599 0 0,0 11-703 0 0,0 257 2060 0 0,3-244-2082 0 0,1 0 1 0 0,7 37 0 0 0,2 7-56 0 0,9 44-902 0 0,2-38-2456 0 0,-21-72 3040 0 0,9 23-3820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9.4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8629.20313"/>
      <inkml:brushProperty name="anchorY" value="-87166.64063"/>
      <inkml:brushProperty name="scaleFactor" value="0.5"/>
    </inkml:brush>
  </inkml:definitions>
  <inkml:trace contextRef="#ctx0" brushRef="#br0">14 91 1360 0 0,'-13'-11'5813'0'0,"19"11"-5163"0"0,9-1 19 0 0,4 1-74 0 0,8 0-122 0 0,8 0 46 0 0,19-4-244 0 0,8-1 87 0 0,8-2-70 0 0,3 0-71 0 0,2 0-186 0 0,0 0-57 0 0,-2 0-223 0 0,0 1-35 0 0,-2 0-120 0 0,0 2 67 0 0,-4-1-1141 0 0,-2 0 26 0 0,-10 2 1 0 0,-7 0 212 0 0,-5 2-78 0 0,-4 0 51 0 0,-9 0-632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5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1 304 1504 0 0,'7'35'1526'0'0,"2"0"0"0"0,2-1 1 0 0,15 35-1 0 0,-20-55-1150 0 0,1 0 0 0 0,0 0 0 0 0,1-1 0 0 0,1 0 0 0 0,0-1 0 0 0,1 1 0 0 0,0-2 1 0 0,0 1-1 0 0,20 14 0 0 0,-2-9 499 0 0,-27-17-800 0 0,1 1-1 0 0,-1-1 1 0 0,1 1-1 0 0,-1-1 1 0 0,1 0-1 0 0,0 0 1 0 0,-1 1-1 0 0,1-1 0 0 0,0 0 1 0 0,-1 0-1 0 0,1-1 1 0 0,-1 1-1 0 0,1 0 1 0 0,0 0-1 0 0,-1-1 1 0 0,1 1-1 0 0,-1-1 1 0 0,1 0-1 0 0,-1 1 1 0 0,3-3-1 0 0,8-5 40 0 0,0-2-1 0 0,0 0 1 0 0,-1 0-1 0 0,-1-1 0 0 0,0-1 1 0 0,0 1-1 0 0,-1-2 1 0 0,-1 1-1 0 0,0-1 0 0 0,-1 0 1 0 0,0-1-1 0 0,-1 0 1 0 0,0 0-1 0 0,-2 0 1 0 0,1-1-1 0 0,3-23 0 0 0,-6 21-43 0 0,6-31 409 0 0,1-78 0 0 0,-9 113-374 0 0,1 5-48 0 0,-1 1-1 0 0,0 0 1 0 0,-1 0-1 0 0,0-1 0 0 0,-2-8 1 0 0,2 12-42 0 0,-20-63 212 0 0,19 61-147 0 0,-1 0 1 0 0,1 0-1 0 0,-1 0 1 0 0,-1 0-1 0 0,1 1 1 0 0,-1-1-1 0 0,0 1 1 0 0,0 0-1 0 0,-8-7 1 0 0,10 10-58 0 0,1 1 1 0 0,-1 1 0 0 0,0-1 0 0 0,0 0 0 0 0,0 0 0 0 0,0 1-1 0 0,0-1 1 0 0,0 1 0 0 0,0-1 0 0 0,0 1 0 0 0,0 0-1 0 0,0 0 1 0 0,0 0 0 0 0,0 0 0 0 0,0 0 0 0 0,-1 0-1 0 0,1 1 1 0 0,0-1 0 0 0,0 1 0 0 0,0-1 0 0 0,-2 2 0 0 0,-4 2 14 0 0,0-1 1 0 0,1 1 0 0 0,-11 8-1 0 0,14-10-50 0 0,-16 12 14 0 0,0 1 0 0 0,0 1-1 0 0,2 1 1 0 0,0 0-1 0 0,1 1 1 0 0,-16 21-1 0 0,25-27-358 0 0,-1 1-1 0 0,1 0 1 0 0,1 0-1 0 0,1 0 0 0 0,-1 1 1 0 0,2-1-1 0 0,0 2 1 0 0,1-1-1 0 0,0 0 1 0 0,-3 29-1 0 0,7 11-6627 0 0,0-53 6894 0 0,0 0 0 0 0,0 0 0 0 0,0 0 0 0 0,0 0 0 0 0,1 1 0 0 0,-1-1 0 0 0,0 0 0 0 0,0 0 1 0 0,1 0-1 0 0,-1-1 0 0 0,1 1 0 0 0,-1 0 0 0 0,1 0 0 0 0,-1 0 0 0 0,1 0 0 0 0,0 1 0 0 0,9 9-937 0 0,0 0-1 0 0,0 0 0 0 0,16 11 1 0 0,-14-13-271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6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27 393 1824 0 0,'2'9'1281'0'0,"-1"2"-886"0"0,1 0 180 0 0,0 1 0 0 0,-1 20 0 0 0,1-16-265 0 0,0 0-1 0 0,1 1 1 0 0,0-1 0 0 0,2 0-1 0 0,0-1 1 0 0,0 1-1 0 0,10 16 1 0 0,-6-9 149 0 0,-2-8-149 0 0,0-1 0 0 0,0 1 0 0 0,1-1-1 0 0,1 0 1 0 0,13 15 0 0 0,-19-24-195 0 0,1-1 0 0 0,0 0-1 0 0,1 0 1 0 0,-1 0 0 0 0,1 0 0 0 0,0-1 0 0 0,0 1 0 0 0,0-1-1 0 0,0 0 1 0 0,0-1 0 0 0,1 1 0 0 0,-1-1 0 0 0,1 0 0 0 0,-1-1-1 0 0,1 1 1 0 0,0-1 0 0 0,0 0 0 0 0,6 0 0 0 0,-8-2-57 0 0,1 0-1 0 0,0 0 1 0 0,-1 0 0 0 0,1 0 0 0 0,-1-1-1 0 0,0 0 1 0 0,0 0 0 0 0,1 0 0 0 0,-1 0 0 0 0,0 0-1 0 0,-1-1 1 0 0,1 0 0 0 0,0 0 0 0 0,-1 0-1 0 0,0 0 1 0 0,5-6 0 0 0,6-8 197 0 0,0 0 1 0 0,11-21-1 0 0,-21 32-198 0 0,12-21 198 0 0,-1 0 0 0 0,-1-2 1 0 0,-1 0-1 0 0,-2 0 1 0 0,-1-1-1 0 0,-1 0 1 0 0,-2-1-1 0 0,-1 0 0 0 0,-1 0 1 0 0,-2 0-1 0 0,0-54 1 0 0,-4 70-164 0 0,0 0 1 0 0,-1 1 0 0 0,0 0 0 0 0,-8-24 0 0 0,6 23-22 0 0,1 3 29 0 0,0-1-1 0 0,-1 1 1 0 0,-1 0 0 0 0,0 0-1 0 0,-1 0 1 0 0,-13-20 0 0 0,16 28-60 0 0,0 0 1 0 0,0 1 0 0 0,0 0-1 0 0,-1-1 1 0 0,0 1-1 0 0,1 1 1 0 0,-1-1-1 0 0,0 0 1 0 0,0 1 0 0 0,0 0-1 0 0,-1 0 1 0 0,1 0-1 0 0,-1 1 1 0 0,1-1 0 0 0,-1 1-1 0 0,1 0 1 0 0,-1 0-1 0 0,1 1 1 0 0,-1-1-1 0 0,-6 1 1 0 0,8 0-25 0 0,-1 0 0 0 0,1 1 1 0 0,0-1-1 0 0,-1 1 0 0 0,1-1 0 0 0,-1 1 0 0 0,1 0 1 0 0,0 1-1 0 0,-1-1 0 0 0,1 0 0 0 0,0 1 1 0 0,0 0-1 0 0,0-1 0 0 0,-4 5 0 0 0,-4 1 34 0 0,-17 13 5 0 0,1 0 0 0 0,1 1 0 0 0,1 2 0 0 0,-37 44 0 0 0,53-56-149 0 0,0 1 0 0 0,0 0-1 0 0,2 0 1 0 0,-12 24 0 0 0,-16 53-1513 0 0,25-47 515 0 0,8 24-5961 0 0,2-52 4964 0 0,4-8 621 0 0,-1-1 951 0 0,-2-4 304 0 0,0 1 1 0 0,1 0-1 0 0,-1 0 1 0 0,0-1-1 0 0,1 1 1 0 0,0 0-1 0 0,-1-1 0 0 0,1 0 1 0 0,0 1-1 0 0,3 1 1 0 0,2 1-1202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1 413 1216 0 0,'6'-18'1529'0'0,"0"-1"-1"0"0,6-36 1 0 0,-9 16 3488 0 0,-4 35-3714 0 0,-3 14-607 0 0,-3 15 47 0 0,6 24 78 0 0,2-26-605 0 0,-1-18-182 0 0,0 1 0 0 0,0-1 1 0 0,1 1-1 0 0,0-1 0 0 0,0 1 0 0 0,0-1 0 0 0,1 0 1 0 0,0 1-1 0 0,4 8 0 0 0,9 23 173 0 0,-10-24-128 0 0,0-1-1 0 0,11 21 1 0 0,-13-29-77 0 0,0 1 0 0 0,0 0 0 0 0,0 0 1 0 0,1-1-1 0 0,0 0 0 0 0,-1 0 1 0 0,2 0-1 0 0,-1 0 0 0 0,5 3 0 0 0,-7-6-73 0 0,-1 0 0 0 0,1 0 0 0 0,-1-1-1 0 0,1 1 1 0 0,0-1 0 0 0,-1 1 0 0 0,1-1 0 0 0,0 1-1 0 0,0-1 1 0 0,-1 0 0 0 0,1 0 0 0 0,0 0-1 0 0,0 0 1 0 0,-1 0 0 0 0,1 0 0 0 0,0 0-1 0 0,0-1 1 0 0,-1 1 0 0 0,1-1 0 0 0,0 1 0 0 0,0-1-1 0 0,-1 0 1 0 0,1 1 0 0 0,-1-1 0 0 0,1 0-1 0 0,-1 0 1 0 0,2-1 0 0 0,3-4-95 0 0,0 0 0 0 0,0 0 0 0 0,0 0 0 0 0,7-12 0 0 0,-1 2-123 0 0,-9 13 246 0 0,4-5-94 0 0,0-1 0 0 0,0 0 0 0 0,-1 0 1 0 0,0 0-1 0 0,-1 0 0 0 0,0-1 1 0 0,4-11-1 0 0,0-12 60 0 0,-1 0 0 0 0,-2 0 0 0 0,-1 0 0 0 0,-1-1-1 0 0,-2-48 1 0 0,-2 80 328 0 0,0-25 1147 0 0,0 20-311 0 0,-1 16-425 0 0,-2 26-63 0 0,2-25-397 0 0,0 24 303 0 0,2-26-393 0 0,-1-1-1 0 0,-1 0 0 0 0,-2 16 0 0 0,-11 76 767 0 0,14-97-843 0 0,-1 29 674 0 0,1-30-692 0 0,0 1 1 0 0,1-1 0 0 0,-1 0-1 0 0,0 0 1 0 0,1 0 0 0 0,-1 0-1 0 0,0 0 1 0 0,1 0 0 0 0,-1 0-1 0 0,1 0 1 0 0,0 0 0 0 0,-1 0 0 0 0,1 0-1 0 0,0 0 1 0 0,0 0 0 0 0,0 0-1 0 0,-1-1 1 0 0,1 1 0 0 0,2 1-1 0 0,-3-2-13 0 0,0 0 0 0 0,1 0 1 0 0,-1 0-1 0 0,0 0 0 0 0,0 0 0 0 0,1 0 0 0 0,-1 0 0 0 0,0 0 0 0 0,1 0 0 0 0,-1 0 0 0 0,0 0 0 0 0,1 0 0 0 0,-1 0 0 0 0,0 0 0 0 0,1 0 0 0 0,-1 0 1 0 0,0 0-1 0 0,0 0 0 0 0,1 0 0 0 0,-1 0 0 0 0,0-1 0 0 0,0 1 0 0 0,1 0 0 0 0,-1 0 0 0 0,0 0 0 0 0,0 0 0 0 0,1-1 0 0 0,-1 1 0 0 0,0 0 1 0 0,0 0-1 0 0,0-1 0 0 0,1 1 0 0 0,-1-1 0 0 0,8-12 72 0 0,-7 10-58 0 0,16-34 81 0 0,-3 0-1 0 0,-1-1 1 0 0,-2-1 0 0 0,-1 1-1 0 0,5-51 1 0 0,-9 73-44 0 0,-2 9 43 0 0,-4 7-93 0 0,1 0 0 0 0,-1 0 1 0 0,0 0-1 0 0,0 0 0 0 0,0 0 1 0 0,0 0-1 0 0,0 0 1 0 0,0 0-1 0 0,1 0 0 0 0,-1 0 1 0 0,0 0-1 0 0,0 0 1 0 0,0 0-1 0 0,0 0 0 0 0,0 0 1 0 0,1 0-1 0 0,-1 0 0 0 0,0 0 1 0 0,0 0-1 0 0,0 0 1 0 0,0 0-1 0 0,0 0 0 0 0,1 0 1 0 0,-1 0-1 0 0,0 0 1 0 0,0 0-1 0 0,0 0 0 0 0,0 0 1 0 0,0 0-1 0 0,0 0 0 0 0,0 0 1 0 0,1 0-1 0 0,-1 1 1 0 0,0-1-1 0 0,0 0 0 0 0,0 0 1 0 0,0 0-1 0 0,0 0 0 0 0,0 0 1 0 0,0 0-1 0 0,0 1 1 0 0,0-1-1 0 0,0 0 0 0 0,27 48 300 0 0,-15-24-79 0 0,2-1 1 0 0,0 0 0 0 0,28 33 0 0 0,-41-54-209 0 0,-1-2-14 0 0,0 0 1 0 0,1 1-1 0 0,-1-1 0 0 0,0 0 1 0 0,0 0-1 0 0,1 1 1 0 0,-1-1-1 0 0,0 0 0 0 0,0 0 1 0 0,1 1-1 0 0,-1-1 1 0 0,0 0-1 0 0,1 0 0 0 0,-1 0 1 0 0,0 1-1 0 0,1-1 1 0 0,-1 0-1 0 0,0 0 1 0 0,1 0-1 0 0,-1 0 0 0 0,0 0 1 0 0,1 0-1 0 0,-1 0 1 0 0,1 0-1 0 0,-1 0 0 0 0,0 0 1 0 0,1 0-1 0 0,-1 0 1 0 0,0 0-1 0 0,1 0 0 0 0,-1 0 1 0 0,1 0-1 0 0,-1 0 1 0 0,0 0-1 0 0,1-1 1 0 0,-1 1-1 0 0,0 0 0 0 0,1 0 1 0 0,-1 0-1 0 0,0-1 1 0 0,0 1-1 0 0,1 0 0 0 0,-1 0 1 0 0,0-1-1 0 0,0 1 1 0 0,1 0-1 0 0,-1-1 0 0 0,0 1 1 0 0,11-10 36 0 0,0 0 1 0 0,-2-1 0 0 0,1 0-1 0 0,13-20 1 0 0,60-113 906 0 0,-83 143-932 0 0,0 1 0 0 0,0-1 0 0 0,1 1 0 0 0,-1 0 0 0 0,0-1 0 0 0,0 1 0 0 0,0 0 0 0 0,1-1 0 0 0,-1 1 0 0 0,0 0 0 0 0,1-1 0 0 0,-1 1 0 0 0,0 0 0 0 0,0 0 0 0 0,1-1 0 0 0,-1 1 0 0 0,1 0 0 0 0,-1 0 0 0 0,0 0 0 0 0,1 0 0 0 0,-1-1 0 0 0,0 1 0 0 0,1 0 0 0 0,-1 0 0 0 0,1 0 0 0 0,-1 0 0 0 0,0 0 0 0 0,1 0 0 0 0,-1 0 0 0 0,1 0 0 0 0,-1 0 0 0 0,1 0 0 0 0,-1 0 0 0 0,0 0 0 0 0,1 0 0 0 0,-1 1 0 0 0,0-1 0 0 0,1 0 0 0 0,-1 0 0 0 0,1 0 0 0 0,0 1 0 0 0,11 11 323 0 0,-11-10-369 0 0,3 3 67 0 0,-1 0 1 0 0,0 0-1 0 0,0 0 0 0 0,0 0 1 0 0,-1 0-1 0 0,0 0 1 0 0,0 1-1 0 0,0-1 0 0 0,1 10 1 0 0,4 12-87 0 0,-1-11-166 0 0,-6-12-2 0 0,1 0 0 0 0,0 0 0 0 0,1 0 0 0 0,-1-1 0 0 0,1 1 0 0 0,-1 0 0 0 0,1-1 0 0 0,0 1 0 0 0,1-1 0 0 0,3 6 1 0 0,-4-7 199 0 0,21-21-9472 0 0,-17 12 8944 0 0,0 0-1 0 0,0-1 1 0 0,0 0 0 0 0,-1-1 0 0 0,0 1 0 0 0,7-19 0 0 0,20-83-3346 0 0,-24 70 2451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17:52:27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4 386 1848 0 0,'-4'3'4751'0'0,"4"-3"-4664"0"0,7 0 1843 0 0,61-41-21 0 0,-56 31-2222 0 0,-1 0 1 0 0,-1 0-1 0 0,0-1 1 0 0,12-15-1 0 0,-10 9-1552 0 0,-1 1 1 0 0,14-31-1 0 0,-20 32 721 0 0</inkml:trace>
  <inkml:trace contextRef="#ctx0" brushRef="#br0" timeOffset="1">228 3 2468 0 0,'1'0'162'0'0,"-1"-1"-1"0"0,1 1 0 0 0,-1 0 1 0 0,1 0-1 0 0,-1-1 1 0 0,1 1-1 0 0,-1 0 0 0 0,1 0 1 0 0,0 0-1 0 0,-1 0 1 0 0,1 0-1 0 0,0 0 0 0 0,-1 0 1 0 0,1 0-1 0 0,-1 0 1 0 0,1 0-1 0 0,0 0 1 0 0,-1 0-1 0 0,1 0 0 0 0,-1 0 1 0 0,1 1-1 0 0,-1-1 1 0 0,1 0-1 0 0,0 0 0 0 0,-1 1 1 0 0,1-1-1 0 0,-1 0 1 0 0,1 1-1 0 0,-1-1 0 0 0,1 1 1 0 0,-1-1-1 0 0,0 0 1 0 0,1 1-1 0 0,-1-1 0 0 0,0 1 1 0 0,1 0-1 0 0,16 26 1854 0 0,-12-18-1580 0 0,52 78 2943 0 0,96 114 1 0 0,-149-197-3387 0 0,4 6-582 0 0,1 0 0 0 0,-2 0 0 0 0,1 1 0 0 0,6 12 0 0 0,-12-19-1 0 0,0 1-1 0 0,-1 0 0 0 0,1-1 1 0 0,-1 1-1 0 0,0 0 1 0 0,0 0-1 0 0,0 0 0 0 0,-1 0 1 0 0,1-1-1 0 0,-1 1 0 0 0,-1 0 1 0 0,1 0-1 0 0,-1 0 0 0 0,1 0 1 0 0,-3 5-1 0 0,-14 41-1018 0 0,3-11 33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6:15.9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1184 524 1576 0 0,'27'0'5127'0'0,"-24"0"-4931"0"0,0 0 0 0 0,1 1 0 0 0,-1 0 1 0 0,0-1-1 0 0,0 1 0 0 0,0 1 0 0 0,0-1 0 0 0,1 0 1 0 0,-2 1-1 0 0,1 0 0 0 0,0-1 0 0 0,0 1 1 0 0,0 0-1 0 0,-1 1 0 0 0,1-1 0 0 0,-1 0 0 0 0,0 1 1 0 0,3 2-1 0 0,3 4 673 0 0,1-1-1 0 0,0-1 1 0 0,0 1 0 0 0,16 8 284 0 0,-25-16-1118 0 0,0 0 1 0 0,0 1-1 0 0,1-1 1 0 0,-1 0 0 0 0,0 0-1 0 0,0 0 1 0 0,0 0-1 0 0,1 0 1 0 0,-1 0-1 0 0,0 0 1 0 0,0 0-1 0 0,0 0 1 0 0,1 0-1 0 0,-1 0 1 0 0,0 0-1 0 0,0 0 1 0 0,0 0-1 0 0,1 0 1 0 0,1-2 568 0 0,-2 2-569 0 0,1 0 1 0 0,-1-1-1 0 0,0 1 1 0 0,0 0-1 0 0,-2-15 603 0 0,-10-21-528 0 0,11 33-9 0 0,-11-25 3 0 0,-1 1 0 0 0,-1 0 0 0 0,-1 1 0 0 0,-2 0 0 0 0,0 2 0 0 0,-35-38 0 0 0,25 35-34 0 0,-2 0-1 0 0,0 2 0 0 0,-2 1 1 0 0,-58-35-1 0 0,41 33-38 0 0,-2 2 0 0 0,0 3 0 0 0,-1 1 0 0 0,-2 3 0 0 0,1 2 0 0 0,-2 2-1 0 0,-86-8 1 0 0,-45 14 32 0 0,168 8-71 0 0,0 0 1 0 0,0 1-1 0 0,0 1 1 0 0,0 1-1 0 0,-17 6 1 0 0,32-9 6 0 0,-9 2 3 0 0,1 0 0 0 0,0 1 1 0 0,-1 0-1 0 0,2 1 0 0 0,-1 0 0 0 0,0 1 0 0 0,1 0 1 0 0,0 1-1 0 0,1-1 0 0 0,-1 2 0 0 0,1-1 0 0 0,1 1 0 0 0,-8 9 1 0 0,11-10-4 0 0,-1 0 1 0 0,1 1-1 0 0,1 0 1 0 0,-1-1-1 0 0,1 1 1 0 0,0 0-1 0 0,1 0 1 0 0,0 1-1 0 0,1-1 1 0 0,-1 0-1 0 0,1 1 0 0 0,1-1 1 0 0,0 1-1 0 0,0-1 1 0 0,1 1-1 0 0,0-1 1 0 0,3 14-1 0 0,5 10 25 0 0,1-1 0 0 0,1 0 0 0 0,2 0 0 0 0,1-1 0 0 0,1-1 0 0 0,24 34 0 0 0,132 166 478 0 0,-137-186-399 0 0,515 624 793 0 0,-518-631-1472 0 0,61 68-3600 0 0,-63-86-1424 0 0,-21-55-219 0 0,-9 9 4569 0 0,0 3 10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6:16.5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205 482 1576 0 0,'-2'-4'471'0'0,"1"1"-1"0"0,0-1 1 0 0,0 0 0 0 0,0 0-1 0 0,1 0 1 0 0,-1 0-1 0 0,1 1 1 0 0,0-1 0 0 0,0 0-1 0 0,0 0 1 0 0,2-7-1 0 0,0 3-120 0 0,0 1 0 0 0,1 0 0 0 0,-1 0 0 0 0,1 0 0 0 0,7-11 0 0 0,0 3-20 0 0,1 1-1 0 0,0 0 0 0 0,0 0 0 0 0,22-17 1 0 0,-8 11 76 0 0,0 1-1 0 0,1 1 1 0 0,1 1 0 0 0,1 2 0 0 0,42-18 0 0 0,154-46 851 0 0,-215 76-1226 0 0,69-19 317 0 0,2 3 1 0 0,0 3-1 0 0,1 5 0 0 0,163-4 1 0 0,-233 15-319 0 0,0 1 0 0 0,0 1 0 0 0,0 0 0 0 0,0 0 0 0 0,0 1 0 0 0,0 0 0 0 0,15 8 0 0 0,-26-11-30 0 0,5 1 25 0 0,0 2-1 0 0,0-1 1 0 0,-1 0 0 0 0,1 1-1 0 0,-1 0 1 0 0,1 0 0 0 0,-1 1-1 0 0,0-1 1 0 0,-1 1 0 0 0,1-1-1 0 0,0 1 1 0 0,-1 1 0 0 0,0-1-1 0 0,0 0 1 0 0,0 1 0 0 0,-1-1-1 0 0,5 10 1 0 0,-4-2 71 0 0,0-1 0 0 0,-1 1 1 0 0,0 0-1 0 0,0 0 0 0 0,-1 0 0 0 0,-1 15 0 0 0,-1-21-66 0 0,1 0-1 0 0,-1 1 0 0 0,0-1 0 0 0,0 0 0 0 0,0 0 1 0 0,-1 0-1 0 0,0 0 0 0 0,-1 0 0 0 0,1-1 1 0 0,-5 9-1 0 0,-2 4 37 0 0,-10 20 164 0 0,-2-1 0 0 0,-1-1-1 0 0,-2 0 1 0 0,-1-2-1 0 0,-2-1 1 0 0,-1-1 0 0 0,-51 44-1 0 0,-21 7 161 0 0,-121 77-1 0 0,171-126-309 0 0,-313 204-16 0 0,112-94-3034 0 0,223-128 927 0 0,-1-2 1 0 0,-1-1 0 0 0,-47 14-1 0 0,75-27 1780 0 0,1 1 1 0 0,0-1-1 0 0,0 0 0 0 0,-1 0 0 0 0,1 0 0 0 0,0 0 0 0 0,-1 0 0 0 0,1 0 1 0 0,0-1-1 0 0,0 1 0 0 0,-1 0 0 0 0,-1-1 0 0 0,-14-12-680 0 0,15 11 505 0 0,1 0 297 0 0,-1 1 0 0 0,1 0-1 0 0,0-1 1 0 0,0 1 0 0 0,0-1-1 0 0,0 0 1 0 0,0 1 0 0 0,0-1-1 0 0,1 0 1 0 0,-1 1 0 0 0,0-1-1 0 0,1 0 1 0 0,-1 0 0 0 0,1 1-1 0 0,0-3 1 0 0,-2-4-319 0 0,-5-16-893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6:19.8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138 0 876 0 0,'-11'6'795'0'0,"0"0"0"0"0,0 1 0 0 0,0 1 0 0 0,1-1 0 0 0,-15 15 1 0 0,59-18 712 0 0,-33-3-1477 0 0,0 0 1 0 0,0-1-1 0 0,0 1 1 0 0,0 0-1 0 0,0-1 1 0 0,0 1-1 0 0,0 0 1 0 0,-1 0-1 0 0,1 0 0 0 0,0 0 1 0 0,-1 0-1 0 0,1 0 1 0 0,0 0-1 0 0,-1 0 1 0 0,1 0-1 0 0,-1 0 1 0 0,1 0-1 0 0,-1 0 1 0 0,0 0-1 0 0,0 0 1 0 0,1 0-1 0 0,-1 0 1 0 0,0 1-1 0 0,0-1 1 0 0,0 0-1 0 0,0 0 1 0 0,0 0-1 0 0,0 0 1 0 0,-1 1-1 0 0,1-1 1 0 0,0 0-1 0 0,0 0 1 0 0,-1 2-1 0 0,-1 4 67 0 0,0-1 1 0 0,-1 1-1 0 0,-5 13 0 0 0,-68 106 773 0 0,74-124-845 0 0,1 1 0 0 0,-1 0 1 0 0,0 0-1 0 0,1 0 0 0 0,-1 1 0 0 0,1-1 0 0 0,0 0 1 0 0,0 1-1 0 0,1-1 0 0 0,-1 0 0 0 0,0 6 1 0 0,1-8 17 0 0,11 0-40 0 0,-9 0-4 0 0,0-1 0 0 0,0 0 0 0 0,-1 1 0 0 0,1-1 0 0 0,0 0 0 0 0,0 0 0 0 0,-1 0 0 0 0,1 0 0 0 0,3-1 0 0 0,44-8 28 0 0,180-74-8 0 0,-182 65-62 0 0,-27 11 210 0 0,1 0-1 0 0,33-5 0 0 0,-54 12-158 0 0,0 1-1 0 0,1-1 1 0 0,-1 0-1 0 0,0 0 1 0 0,0 0-1 0 0,0 0 1 0 0,0 0-1 0 0,1 1 1 0 0,-1-1-1 0 0,0 0 1 0 0,0 0-1 0 0,0 0 1 0 0,0 0-1 0 0,0 1 1 0 0,0-1-1 0 0,1 0 1 0 0,-1 0-1 0 0,0 0 1 0 0,0 1-1 0 0,0-1 1 0 0,0 0-1 0 0,0 0 1 0 0,0 1-1 0 0,0-1 1 0 0,0 0-1 0 0,0 0 1 0 0,0 0-1 0 0,0 1 1 0 0,0-1-1 0 0,0 0 1 0 0,0 0-1 0 0,0 1 1 0 0,0-1-1 0 0,0 0 1 0 0,-1 0-1 0 0,1 0 1 0 0,0 1-1 0 0,0-1 1 0 0,0 0-1 0 0,0 0 1 0 0,-1 1-1 0 0,-4 11 181 0 0,-36 35 294 0 0,-1-1 1 0 0,-81 64-1 0 0,-9 10-59 0 0,129-116-427 0 0,1-2 0 0 0,0-1-1 0 0,0 1 0 0 0,1-1 1 0 0,-1 1-1 0 0,0 0 0 0 0,1 0 1 0 0,0 0-1 0 0,-1 0 0 0 0,1 0 1 0 0,0 0-1 0 0,-1 3 0 0 0,5-4-69 0 0,2 0 61 0 0,-1-1 0 0 0,0 0 0 0 0,1 1 0 0 0,-1-1 0 0 0,0-1 0 0 0,0 1 0 0 0,1-1 0 0 0,-1 0 0 0 0,0 0 0 0 0,6-2 0 0 0,50-21-120 0 0,-33 12 73 0 0,183-83-155 0 0,-46 18 101 0 0,-134 64 126 0 0,36-17 117 0 0,118-35 0 0 0,-184 65-112 0 0,1-1 1 0 0,0 1-1 0 0,0 0 1 0 0,0 0-1 0 0,0 0 0 0 0,0 0 1 0 0,0 0-1 0 0,0 0 0 0 0,0 0 1 0 0,0 0-1 0 0,0 0 0 0 0,0 0 1 0 0,0 0-1 0 0,-1 0 0 0 0,1 1 1 0 0,1-1-1 0 0,-1 1-12 0 0,-1-1 0 0 0,0 0 0 0 0,1 1 0 0 0,-1-1-1 0 0,0 0 1 0 0,0 1 0 0 0,1-1 0 0 0,-1 0 0 0 0,0 1 0 0 0,0-1 0 0 0,0 0-1 0 0,0 1 1 0 0,1-1 0 0 0,-1 1 0 0 0,0-1 0 0 0,0 1 0 0 0,0-1 0 0 0,0 0-1 0 0,0 1 1 0 0,0-1 0 0 0,0 1 0 0 0,0-1 0 0 0,0 0 0 0 0,0 1 0 0 0,-1 2 12 0 0,0-1 0 0 0,1 1 0 0 0,-1-1 1 0 0,0 1-1 0 0,-1-1 0 0 0,1 0 0 0 0,0 1 1 0 0,-3 3-1 0 0,-38 39 282 0 0,-1-1 1 0 0,-91 71-1 0 0,80-72-240 0 0,-91 95 0 0 0,143-136-72 0 0,0 1-1 0 0,0-1 0 0 0,0 1 1 0 0,0 0-1 0 0,0 0 0 0 0,-2 5 1 0 0,8-6-88 0 0,3-1 49 0 0,1-1-1 0 0,0 0 1 0 0,0 0-1 0 0,0-1 1 0 0,0 0-1 0 0,0 0 1 0 0,-1-1-1 0 0,12-4 1 0 0,66-28-173 0 0,-68 27 179 0 0,119-54-188 0 0,255-102-21 0 0,-348 153 568 0 0,-42 10-308 0 0,-1 0-1 0 0,0 0 1 0 0,0 0 0 0 0,0 0-1 0 0,0 0 1 0 0,1 0 0 0 0,-1 0-1 0 0,0 0 1 0 0,0 0 0 0 0,0 0-1 0 0,0 0 1 0 0,0 1 0 0 0,0-1-1 0 0,1 0 1 0 0,-1 0 0 0 0,0 0-1 0 0,0 0 1 0 0,0 0 0 0 0,0 0-1 0 0,0 1 1 0 0,0-1 0 0 0,0 0-1 0 0,0 0 1 0 0,0 0 0 0 0,0 0 0 0 0,0 0-1 0 0,1 1 1 0 0,-1-1 0 0 0,0 0-1 0 0,0 0 1 0 0,0 0 0 0 0,0 0-1 0 0,0 0 1 0 0,0 1 0 0 0,0-1-1 0 0,0 0 1 0 0,0 0 0 0 0,-1 0-1 0 0,1 0 1 0 0,0 1 0 0 0,0-1-1 0 0,0 0 1 0 0,0 0 0 0 0,0 0-1 0 0,0 0 1 0 0,0 0 0 0 0,0 1-1 0 0,-3 6 60 0 0,-7 8 36 0 0,-1-1 0 0 0,-1-1 0 0 0,0 1-1 0 0,-1-2 1 0 0,-24 20 0 0 0,2-2 43 0 0,-97 81 121 0 0,-4 3-4 0 0,129-108-294 0 0,1-1-1 0 0,0 1 1 0 0,0 1-1 0 0,1-1 1 0 0,-1 1-1 0 0,1 0 1 0 0,1 0-1 0 0,-1 0 1 0 0,-3 10-1 0 0,8-16-70 0 0,27 8-176 0 0,-24-9 271 0 0,2 1-16 0 0,0-1-1 0 0,0 1 1 0 0,0-1-1 0 0,0-1 0 0 0,0 1 1 0 0,0-1-1 0 0,1 0 1 0 0,-1 0-1 0 0,6-2 1 0 0,209-82-520 0 0,-145 54 406 0 0,-23 7 36 0 0,24-10 43 0 0,-68 31 108 0 0,2 0 0 0 0,-1 0 0 0 0,0 1 0 0 0,1 0 0 0 0,18 0 0 0 0,-28 2-42 0 0,0 0 0 0 0,1 0 1 0 0,-1 0-1 0 0,0 1 0 0 0,0-1 1 0 0,1 0-1 0 0,-1 1 0 0 0,0-1 1 0 0,0 0-1 0 0,0 1 0 0 0,0-1 1 0 0,1 0-1 0 0,-1 1 0 0 0,0-1 1 0 0,0 0-1 0 0,0 1 0 0 0,0-1 1 0 0,0 0-1 0 0,0 1 0 0 0,0-1 0 0 0,0 0 1 0 0,0 1-1 0 0,0-1 0 0 0,0 1 1 0 0,0-1-1 0 0,0 0 0 0 0,0 1 1 0 0,0-1-1 0 0,-1 0 0 0 0,1 1 1 0 0,0-1-1 0 0,0 0 0 0 0,0 1 1 0 0,0-1-1 0 0,-1 1 0 0 0,-3 6 37 0 0,-1 0 0 0 0,1-1 0 0 0,-1 1 0 0 0,0-1 0 0 0,-13 11 0 0 0,-36 29 152 0 0,50-42-176 0 0,-187 141 399 0 0,-87 73-176 0 0,277-217-256 0 0,0 0 0 0 0,-1 0 0 0 0,1 0-1 0 0,0 1 1 0 0,-1-1 0 0 0,1 1 0 0 0,0-1 0 0 0,0 1-1 0 0,0-1 1 0 0,0 1 0 0 0,0-1 0 0 0,-1 4 0 0 0,3-4-3 0 0,0-1 1 0 0,0 0-1 0 0,0 1 1 0 0,0-1-1 0 0,0 0 0 0 0,0 1 1 0 0,0-1-1 0 0,0 0 1 0 0,0 0-1 0 0,0 0 1 0 0,0 0-1 0 0,0 0 1 0 0,2-1-1 0 0,12-2-38 0 0,0-1 0 0 0,-1 0 0 0 0,0-1 0 0 0,0-1-1 0 0,0 0 1 0 0,15-10 0 0 0,14-6-40 0 0,78-30-127 0 0,95-46-50 0 0,-120 49 209 0 0,128-57 485 0 0,-222 105-411 0 0,4-1 67 0 0,1-1 1 0 0,-1 1-1 0 0,1 0 1 0 0,12-1 0 0 0,-18 3-72 0 0,-1 0 0 0 0,0 0 1 0 0,0 0-1 0 0,0 0 1 0 0,0 0-1 0 0,1 0 1 0 0,-1 0-1 0 0,0 0 0 0 0,0 0 1 0 0,0 0-1 0 0,0 0 1 0 0,1 0-1 0 0,-1 0 1 0 0,0 0-1 0 0,0 0 0 0 0,0 1 1 0 0,0-1-1 0 0,0 0 1 0 0,0 0-1 0 0,1 0 1 0 0,-1 0-1 0 0,0 0 1 0 0,0 1-1 0 0,0-1 0 0 0,0 0 1 0 0,0 0-1 0 0,0 0 1 0 0,0 0-1 0 0,0 0 1 0 0,0 1-1 0 0,0-1 0 0 0,0 0 1 0 0,0 0-1 0 0,0 0 1 0 0,0 1-1 0 0,0-1 1 0 0,0 0-1 0 0,0 0 0 0 0,0 0 1 0 0,0 0-1 0 0,0 1 1 0 0,0-1-1 0 0,0 0 1 0 0,0 0-1 0 0,0 0 0 0 0,0 0 1 0 0,0 0-1 0 0,0 1 1 0 0,0-1-1 0 0,-1 0 1 0 0,1 0-1 0 0,0 0 0 0 0,0 0 1 0 0,0 0-1 0 0,0 0 1 0 0,0 1-1 0 0,0-1 1 0 0,-1 0-1 0 0,1 0 0 0 0,0 0 1 0 0,-9 11 133 0 0,-25 16 214 0 0,-58 35-1 0 0,28-20-99 0 0,-63 43 136 0 0,-112 79-170 0 0,230-158-238 0 0,4-2-11 0 0,0-1 0 0 0,0 1 0 0 0,0 0 1 0 0,1 0-1 0 0,-1 0 0 0 0,1 1 0 0 0,-5 7 0 0 0,9-12 20 0 0,0 0-1 0 0,0 0 1 0 0,0 0 0 0 0,1 0-1 0 0,-1 1 1 0 0,0-1-1 0 0,0 0 1 0 0,0 0-1 0 0,0 0 1 0 0,1 0-1 0 0,-1 1 1 0 0,0-1-1 0 0,0 0 1 0 0,0 0-1 0 0,1 0 1 0 0,-1 0-1 0 0,0 0 1 0 0,0 0-1 0 0,0 0 1 0 0,1 0 0 0 0,-1 0-1 0 0,0 0 1 0 0,0 0-1 0 0,0 0 1 0 0,1 0-1 0 0,-1 0 1 0 0,0 0-1 0 0,0 0 1 0 0,1 0-1 0 0,-1 0 1 0 0,0 0-1 0 0,0 0 1 0 0,0 0-1 0 0,1 0 1 0 0,-1 0-1 0 0,0 0 1 0 0,0 0 0 0 0,0-1-1 0 0,1 1 1 0 0,-1 0-1 0 0,0 0 1 0 0,0 0-1 0 0,0 0 1 0 0,1-1-1 0 0,15-5-120 0 0,95-49-411 0 0,178-120 0 0 0,84-104 338 0 0,-359 268 286 0 0,0 0 73 0 0,0-1 1 0 0,12-13-1 0 0,-87 70 501 0 0,-209 132 82 0 0,49-36-309 0 0,151-93-264 0 0,-97 72-283 0 0,128-90-59 0 0,83-54-464 0 0,58-37 286 0 0,51-35-6 0 0,-33 6 201 0 0,144-139 0 0 0,-247 213 256 0 0,28-30 95 0 0,-41 42-130 0 0,0-1 0 0 0,-1 1 0 0 0,0-1-1 0 0,0 0 1 0 0,0 0 0 0 0,-1 0 0 0 0,1 0 0 0 0,1-8-1 0 0,-7 12 114 0 0,-13 5-100 0 0,0 1-1 0 0,1 1 1 0 0,-1 0 0 0 0,1 1 0 0 0,-23 15 0 0 0,2-3-8 0 0,-443 226 765 0 0,417-210-870 0 0,-7 2-243 0 0,157-98-289 0 0,-6 11 382 0 0,42-26 86 0 0,-111 68 90 0 0,58-39 61 0 0,-3-2 0 0 0,70-66-1 0 0,-135 113-38 0 0,-1 0 0 0 0,0 0 0 0 0,0-1 0 0 0,0 1 0 0 0,0-1 0 0 0,0 0 0 0 0,0 1 0 0 0,-1-1-1 0 0,1 0 1 0 0,-1 0 0 0 0,2-5 0 0 0,-3 7-5 0 0,0 1-1 0 0,-1 0 1 0 0,1-1 0 0 0,0 1-1 0 0,0 0 1 0 0,0 0 0 0 0,0-1-1 0 0,0 1 1 0 0,0 0 0 0 0,-1-1-1 0 0,1 1 1 0 0,0 0 0 0 0,0 0-1 0 0,-1-1 1 0 0,1 1 0 0 0,0 0 0 0 0,0 0-1 0 0,-1-1 1 0 0,1 1 0 0 0,0 0-1 0 0,-1 0 1 0 0,1 0 0 0 0,0 0-1 0 0,0-1 1 0 0,-1 1 0 0 0,1 0-1 0 0,0 0 1 0 0,-1 0 0 0 0,1 0-1 0 0,0 0 1 0 0,-1 0 0 0 0,0 0-1 0 0,-9-1 25 0 0,-2 2-28 0 0,1 0 0 0 0,0 1 1 0 0,0 0-1 0 0,0 1 0 0 0,1 0 1 0 0,-16 7-1 0 0,-2 1 0 0 0,-292 126 193 0 0,277-117-143 0 0,-329 159-163 0 0,358-174 67 0 0,9-3 14 0 0,-1 0 0 0 0,1 1 0 0 0,0-1 0 0 0,0 1 0 0 0,0 0-1 0 0,0 1 1 0 0,0-1 0 0 0,0 1 0 0 0,-7 8 0 0 0,41-22-146 0 0,-7 1 101 0 0,39-13 231 0 0,-61 22-151 0 0,0 0-1 0 0,0 0 1 0 0,0 0 0 0 0,0 0 0 0 0,0 0-1 0 0,0 0 1 0 0,0 0 0 0 0,0 0 0 0 0,1 0-1 0 0,-1 0 1 0 0,0 0 0 0 0,0 0 0 0 0,0 0 0 0 0,0 0-1 0 0,0 0 1 0 0,0 0 0 0 0,0 0 0 0 0,0 0-1 0 0,0 0 1 0 0,0 0 0 0 0,0 0 0 0 0,1 0-1 0 0,-1 0 1 0 0,0 0 0 0 0,0 0 0 0 0,0 0 0 0 0,0 0-1 0 0,0 1 1 0 0,0-1 0 0 0,0 0 0 0 0,0 0-1 0 0,0 0 1 0 0,0 0 0 0 0,0 0 0 0 0,0 0-1 0 0,0 0 1 0 0,0 0 0 0 0,0 0 0 0 0,0 0-1 0 0,0 0 1 0 0,0 0 0 0 0,1 0 0 0 0,-1 1 0 0 0,0-1-1 0 0,0 0 1 0 0,0 0 0 0 0,0 0 0 0 0,0 0-1 0 0,0 0 1 0 0,0 0 0 0 0,0 0 0 0 0,0 0-1 0 0,0 0 1 0 0,0 0 0 0 0,-1 0 0 0 0,1 1 0 0 0,0-1-1 0 0,0 0 1 0 0,0 0 0 0 0,0 0 0 0 0,0 0-1 0 0,0 0 1 0 0,0 0 0 0 0,0 0 0 0 0,0 0-1 0 0,0 0 1 0 0,0 0 0 0 0,0 0 0 0 0,0 0 0 0 0,-7 10 70 0 0,-9 7-78 0 0,-17 7-9 0 0,-54 29 0 0 0,35-23 96 0 0,-220 125 167 0 0,257-146-266 0 0,12-6-2 0 0,0-2-1 0 0,1 1 1 0 0,-1 0-1 0 0,0 0 1 0 0,0-1-1 0 0,0 0 1 0 0,-1 1 0 0 0,-4 0-1 0 0,12-14-157 0 0,10-3 111 0 0,2 0 0 0 0,-1 2 0 0 0,2-1 0 0 0,30-17 0 0 0,-7 3 39 0 0,150-119-118 0 0,-186 145 178 0 0,1-2 1 0 0,0 1 0 0 0,0-1 0 0 0,-1 0-1 0 0,0 0 1 0 0,0 0 0 0 0,0 0 0 0 0,0-1-1 0 0,-1 1 1 0 0,0-1 0 0 0,0 0-1 0 0,0 0 1 0 0,4-10 0 0 0,-11 13 57 0 0,-3 0-63 0 0,-1 1-1 0 0,1 1 1 0 0,-1-1-1 0 0,0 1 1 0 0,0 0 0 0 0,1 1-1 0 0,-1 0 1 0 0,-12 3-1 0 0,-54 14 96 0 0,-108 40 0 0 0,-6 3 35 0 0,136-43-134 0 0,38-13-88 0 0,1 0-1 0 0,-1-1 0 0 0,0 0 1 0 0,-1-1-1 0 0,-24 2 0 0 0,39-6 57 0 0,0 1 0 0 0,-1-1-1 0 0,1 1 1 0 0,0-1 0 0 0,0 1-1 0 0,0-1 1 0 0,0 1 0 0 0,-1-1-1 0 0,1 1 1 0 0,0-1 0 0 0,0 1-1 0 0,0-1 1 0 0,0 1 0 0 0,0-1-1 0 0,0 1 1 0 0,1-1 0 0 0,-1 0-1 0 0,0 1 1 0 0,0-1 0 0 0,0 1-1 0 0,0-1 1 0 0,1 1 0 0 0,-1-1-1 0 0,0 1 1 0 0,0 0 0 0 0,1-1 0 0 0,9-12-50 0 0,1 0 1 0 0,0 1-1 0 0,0 0 1 0 0,1 1 0 0 0,1 1-1 0 0,14-10 1 0 0,-4 2-3 0 0,133-93-216 0 0,-90 66 229 0 0,74-64 0 0 0,-130 100 138 0 0,-1 0 1 0 0,0 0-1 0 0,15-22 0 0 0,-23 29-2 0 0,-15 3-26 0 0,-1 0-1 0 0,1 1 1 0 0,0 1 0 0 0,0 0-1 0 0,0 1 1 0 0,-15 6 0 0 0,-80 39 102 0 0,106-47-160 0 0,-318 165-275 0 0,330-171 241 0 0,77-42-126 0 0,67-48-10 0 0,-6-3 433 0 0,-146 96-266 0 0,0 0 12 0 0,1 1-1 0 0,-1-1 0 0 0,0 0 1 0 0,0 0-1 0 0,0 0 0 0 0,1 0 1 0 0,-1 0-1 0 0,0 0 1 0 0,0 0-1 0 0,-1 0 0 0 0,1 0 1 0 0,0-1-1 0 0,0 1 0 0 0,-1 0 1 0 0,1-1-1 0 0,0 1 0 0 0,-1 0 1 0 0,1-3-1 0 0,-16 3 194 0 0,1 5-162 0 0,-1 0-1 0 0,1 1 1 0 0,1 1 0 0 0,-22 10 0 0 0,10-3 12 0 0,-16 6-44 0 0,1 1 1 0 0,1 3-1 0 0,-57 41 1 0 0,89-55 19 0 0,16-9-98 0 0,22-10-132 0 0,-28 9 178 0 0,126-52-257 0 0,15-5 74 0 0,-143 58 203 0 0,0-1 0 0 0,0 1 1 0 0,0-1-1 0 0,0 1 0 0 0,0 0 0 0 0,0 0 0 0 0,1 0 0 0 0,-1-1 0 0 0,0 1 0 0 0,0 0 1 0 0,0 0-1 0 0,0 0 0 0 0,0 0 0 0 0,0 1 0 0 0,0-1 0 0 0,0 0 0 0 0,1 0 0 0 0,-1 1 1 0 0,0-1-1 0 0,0 1 0 0 0,0-1 0 0 0,0 1 0 0 0,0-1 0 0 0,-1 1 0 0 0,1-1 0 0 0,0 1 0 0 0,1 1 1 0 0,-1 0-7 0 0,0 0 1 0 0,0 0 0 0 0,0 0-1 0 0,0 0 1 0 0,0 0 0 0 0,-1 0-1 0 0,1 0 1 0 0,-1 0 0 0 0,1 1 0 0 0,-1-1-1 0 0,0 0 1 0 0,0 4 0 0 0,-1 8-30 0 0,-1 0 0 0 0,0 0 1 0 0,-5 17-1 0 0,5-26 33 0 0,-17 62-9 0 0,11-41-76 0 0,-10 50 0 0 0,18-73 63 0 0,1-1 0 0 0,-1 0 0 0 0,0 0 0 0 0,0 0 1 0 0,1 0-1 0 0,-1 0 0 0 0,1 0 0 0 0,0 0 0 0 0,-1 0 0 0 0,1 0 0 0 0,0 0 0 0 0,0-1 0 0 0,1 1 0 0 0,-1 0 0 0 0,0-1 0 0 0,0 1 0 0 0,1 0 0 0 0,-1-1 1 0 0,1 1-1 0 0,-1-1 0 0 0,1 0 0 0 0,2 2 0 0 0,4 2-35 0 0,0 0 0 0 0,0 0 1 0 0,14 5-1 0 0,-8-5-35 0 0,0 0 0 0 0,1-1-1 0 0,0-1 1 0 0,0 0 0 0 0,25 1-1 0 0,81-4-252 0 0,-59-1 176 0 0,-56 1 137 0 0,5-1 124 0 0,1 1 1 0 0,-1 1 0 0 0,18 3-1 0 0,-29-4-84 0 0,1 0-1 0 0,-1 0 0 0 0,0 0 0 0 0,1 1 1 0 0,-1-1-1 0 0,0 0 0 0 0,1 0 1 0 0,-1 1-1 0 0,0-1 0 0 0,0 0 0 0 0,1 1 1 0 0,-1-1-1 0 0,0 0 0 0 0,0 0 0 0 0,1 1 1 0 0,-1-1-1 0 0,0 1 0 0 0,0-1 0 0 0,0 0 1 0 0,1 1-1 0 0,-1-1 0 0 0,0 0 1 0 0,0 1-1 0 0,0-1 0 0 0,0 1 0 0 0,0-1 1 0 0,0 0-1 0 0,0 1 0 0 0,0-1 0 0 0,0 1 1 0 0,0-1-1 0 0,0 0 0 0 0,0 1 1 0 0,0-1-1 0 0,0 1 0 0 0,-1-1 0 0 0,1 0 1 0 0,0 1-1 0 0,0 0 0 0 0,-10 16 133 0 0,8-14-99 0 0,-65 90 332 0 0,52-64-266 0 0,-1 1-157 0 0,15-30-26 0 0,4 4 6 0 0,-2-3 72 0 0,0 0-12 0 0,0 0 1 0 0,1 0 0 0 0,-1 1-1 0 0,0-1 1 0 0,0 0 0 0 0,1 0-1 0 0,-1 0 1 0 0,1-1 0 0 0,-1 1 0 0 0,1 0-1 0 0,-1 0 1 0 0,1-1 0 0 0,-1 1-1 0 0,1-1 1 0 0,0 1 0 0 0,-1-1-1 0 0,1 0 1 0 0,0 0 0 0 0,-1 1-1 0 0,1-1 1 0 0,0 0 0 0 0,-1-1 0 0 0,1 1-1 0 0,0 0 1 0 0,-1 0 0 0 0,1-1-1 0 0,0 1 1 0 0,-1-1 0 0 0,2 0-1 0 0,28-8-144 0 0,-15 3 68 0 0,0 1 0 0 0,1 1 1 0 0,0 1-1 0 0,26-3 0 0 0,-42 6 63 0 0,47 0-310 0 0,-39-1 314 0 0,-1-1 0 0 0,0 1 0 0 0,-1-2 0 0 0,1 1 0 0 0,0-1 0 0 0,-1 0 0 0 0,1-1 0 0 0,-1 0 0 0 0,0 0 0 0 0,8-6 0 0 0,12-6-107 0 0,-6 4 97 0 0,214-125-422 0 0,-196 111 507 0 0,-2-1-1 0 0,-1-3 1 0 0,59-60 0 0 0,-79 72 80 0 0,-10 13-27 0 0,0-1 0 0 0,0 0 0 0 0,-1 0 0 0 0,0-1 0 0 0,0 1 0 0 0,0-1 0 0 0,-1 0-1 0 0,0-1 1 0 0,-1 1 0 0 0,5-13 287 0 0,-10 19-381 0 0,1 0-1 0 0,0 0 0 0 0,-1 0 1 0 0,1 0-1 0 0,0 0 1 0 0,0 0-1 0 0,-1 0 0 0 0,1-1 1 0 0,0 1-1 0 0,-1-2 0 0 0,2 3 0 0 0,-5-4 203 0 0,4 4-218 0 0,0-1 0 0 0,1 1 1 0 0,-1 0-1 0 0,1 0 0 0 0,-1 0 0 0 0,1-1 0 0 0,-1 1 0 0 0,1 0 0 0 0,-1-1 0 0 0,1 1 0 0 0,-1 0 1 0 0,1-1-1 0 0,-1 1 0 0 0,1-1 0 0 0,0 1 0 0 0,-1-1 0 0 0,1 1 0 0 0,0 0 0 0 0,-1-1 1 0 0,1 0-1 0 0,0 1 0 0 0,0-1 0 0 0,-1 1 0 0 0,1-1 0 0 0,0 1 0 0 0,0-1 0 0 0,0 1 0 0 0,0-1 1 0 0,0 0-1 0 0,0 1 0 0 0,0-1 0 0 0,0 1 0 0 0,0-1 0 0 0,0 1 0 0 0,0-1 0 0 0,0 0 0 0 0,0 1 1 0 0,0-1-1 0 0,1 1 0 0 0,-1-1 0 0 0,0 1 0 0 0,0-1 0 0 0,1 1 0 0 0,-1-1 0 0 0,0 1 1 0 0,1-1-1 0 0,-1 0 0 0 0,149-131-197 0 0,-51 50 311 0 0,-97 81-105 0 0,0 1 1 0 0,0-1-1 0 0,0 0 0 0 0,-1 0 1 0 0,1 1-1 0 0,0-1 0 0 0,0 0 0 0 0,0 0 1 0 0,-1 0-1 0 0,1 0 0 0 0,0 0 1 0 0,-1 0-1 0 0,1 0 0 0 0,-1 0 0 0 0,1-1 1 0 0,-1 1-1 0 0,0 0 0 0 0,1-2 1 0 0,-1 3-5 0 0,-1-1 0 0 0,1 1 0 0 0,0-1 1 0 0,-1 1-1 0 0,1 0 0 0 0,-1-1 0 0 0,1 1 1 0 0,-1 0-1 0 0,1-1 0 0 0,0 1 0 0 0,-1 0 1 0 0,1-1-1 0 0,-1 1 0 0 0,1 0 0 0 0,-1 0 1 0 0,0 0-1 0 0,1 0 0 0 0,-1-1 0 0 0,1 1 0 0 0,-1 0 1 0 0,1 0-1 0 0,-1 0 0 0 0,1 0 0 0 0,-1 0 1 0 0,0 0-1 0 0,0 1 0 0 0,-7-1 7 0 0,0 1-1 0 0,0 0 1 0 0,0 1-1 0 0,-8 2 0 0 0,-175 71 270 0 0,96-35-169 0 0,89-37-124 0 0,-1 0 0 0 0,1-1 0 0 0,-1 1 0 0 0,-8 1 0 0 0,15-4 10 0 0,0 0 1 0 0,0 0 0 0 0,0 0 0 0 0,0 0 0 0 0,0 0-1 0 0,0-1 1 0 0,0 1 0 0 0,0 0 0 0 0,1 0 0 0 0,-1 0-1 0 0,0 0 1 0 0,0 0 0 0 0,0 0 0 0 0,0 0 0 0 0,0 0 0 0 0,0 0-1 0 0,0 0 1 0 0,0 0 0 0 0,0 0 0 0 0,0 0 0 0 0,0-1-1 0 0,0 1 1 0 0,0 0 0 0 0,0 0 0 0 0,0 0 0 0 0,0 0-1 0 0,0 0 1 0 0,0 0 0 0 0,0 0 0 0 0,0 0 0 0 0,0-1 0 0 0,0 1-1 0 0,0 0 1 0 0,0 0 0 0 0,0 0 0 0 0,0 0 0 0 0,0 0-1 0 0,0 0 1 0 0,0 0 0 0 0,0 0 0 0 0,0 0 0 0 0,0-1-1 0 0,0 1 1 0 0,0 0 0 0 0,0 0 0 0 0,0 0 0 0 0,0 0 0 0 0,0 0-1 0 0,0 0 1 0 0,0 0 0 0 0,0 0 0 0 0,0 0 0 0 0,-1 0-1 0 0,1 0 1 0 0,0 0 0 0 0,0 0 0 0 0,0 0 0 0 0,0-1-1 0 0,0 1 1 0 0,0 0 0 0 0,0 0 0 0 0,0 0 0 0 0,0 0 0 0 0,-1 0-1 0 0,8-7-71 0 0,130-97-354 0 0,-50 39 422 0 0,-48 36 61 0 0,-20 17 20 0 0,-1-2-1 0 0,0-1 0 0 0,-1 0 0 0 0,30-34 1 0 0,-47 49-67 0 0,1-1 1 0 0,-1 1-1 0 0,1-1 1 0 0,-1 0 0 0 0,1 1-1 0 0,-1-1 1 0 0,1 0 0 0 0,-1 1-1 0 0,1-1 1 0 0,-1 0 0 0 0,0 1-1 0 0,1-1 1 0 0,-1 0-1 0 0,0 0 1 0 0,0 1 0 0 0,0-1-1 0 0,0 0 1 0 0,1 0 0 0 0,-1 0-1 0 0,0 1 1 0 0,0-1 0 0 0,-1 0-1 0 0,1 0 1 0 0,0 0-1 0 0,0 1 1 0 0,0-1 0 0 0,-1-1-1 0 0,0 2-2 0 0,1-1 0 0 0,-1 0-1 0 0,0 1 1 0 0,0 0-1 0 0,0-1 1 0 0,0 1-1 0 0,0-1 1 0 0,0 1 0 0 0,0 0-1 0 0,0 0 1 0 0,0 0-1 0 0,0 0 1 0 0,0 0-1 0 0,0 0 1 0 0,0 0 0 0 0,0 0-1 0 0,-2 0 1 0 0,-10 2 15 0 0,1 0 0 0 0,-18 7 0 0 0,26-8-8 0 0,-72 24 117 0 0,-113 54 1 0 0,-66 51-252 0 0,251-127 108 0 0,-61 37-188 0 0,97-41-113 0 0,191-68-1 0 0,-4 1-1169 0 0,-175 58 460 0 0,-41 9 426 0 0,-3 2 500 0 0,0-1-1 0 0,0 1 1 0 0,0-1-1 0 0,0 1 1 0 0,0-1-1 0 0,0 1 1 0 0,0-1-1 0 0,1 1 1 0 0,-1-1-1 0 0,0 1 1 0 0,0-1-1 0 0,1 1 1 0 0,2 2-585 0 0,-3-2 628 0 0,0-1 1 0 0,1 0-1 0 0,-1 1 1 0 0,0-1-1 0 0,1 1 1 0 0,-1-1-1 0 0,0 0 1 0 0,1 1-1 0 0,-1-1 1 0 0,0 1-1 0 0,0-1 1 0 0,0 1 0 0 0,1-1-1 0 0,-1 1 1 0 0,0-1-1 0 0,0 1 1 0 0,0-1-1 0 0,0 1 1 0 0,0 0-1 0 0,0-1 1 0 0,0 1-1 0 0,0-1 1 0 0,0 1 0 0 0,0-1-1 0 0,0 1 1 0 0,0-1-1 0 0,-1 1 1 0 0,1-1-1 0 0,0 1 1 0 0,0-1-1 0 0,-1 1 1 0 0,1-1-1 0 0,0 1 1 0 0,0-1 0 0 0,-1 0-1 0 0,1 1 1 0 0,-1 0-1 0 0,-8 12-898 0 0,0 0-1 0 0,-1-1 0 0 0,0 0 1 0 0,-19 17-1 0 0,0 0-546 0 0,0 2 29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6:20.2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93 1 1428 0 0,'-32'16'11325'0'0,"30"-15"-11513"0"0,0 0 0 0 0,0 0 0 0 0,0 0 0 0 0,-1-1 0 0 0,1 1 0 0 0,0-1 0 0 0,0 1 0 0 0,-1-1 0 0 0,-3 0 0 0 0,-29 6-7307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28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2 1100 0 0,'-1'0'35'0'0,"0"-1"1"0"0,1 1-1 0 0,-1 0 0 0 0,0 0 0 0 0,0 0 1 0 0,0 0-1 0 0,1 0 0 0 0,-1 0 0 0 0,0 0 0 0 0,0 0 1 0 0,0 0-1 0 0,1 0 0 0 0,-1 1 0 0 0,0-1 1 0 0,0 0-1 0 0,1 0 0 0 0,-1 1 0 0 0,0-1 1 0 0,0 0-1 0 0,1 1 0 0 0,-1-1 0 0 0,1 1 1 0 0,-1-1-1 0 0,0 1 0 0 0,1-1 0 0 0,-1 1 1 0 0,1 0-1 0 0,-1-1 0 0 0,1 1 0 0 0,-1 0 0 0 0,0 0 1 0 0,-9 13 461 0 0,-2-2 309 0 0,-1-2 0 0 0,-17 12 0 0 0,8-6 1691 0 0,21-16-2473 0 0,0 1 0 0 0,0 0-1 0 0,1-1 1 0 0,-1 1 0 0 0,0 0 0 0 0,1 0-1 0 0,-1-1 1 0 0,0 1 0 0 0,1 0 0 0 0,-1 0 0 0 0,1 0-1 0 0,0 0 1 0 0,-1 0 0 0 0,1 0 0 0 0,-1 1-1 0 0,1 17-3182 0 0,0-8 857 0 0,0-2 999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28.9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128 933 1324 0 0,'-4'0'768'0'0,"3"0"-737"0"0,0 0 0 0 0,1 0 1 0 0,-1 0-1 0 0,0 0 0 0 0,1 0 1 0 0,-1 0-1 0 0,0 0 0 0 0,1 0 1 0 0,-1 0-1 0 0,0 0 1 0 0,1 1-1 0 0,-1-1 0 0 0,0 0 1 0 0,1 0-1 0 0,-1 1 0 0 0,1-1 1 0 0,-1 0-1 0 0,0 1 1 0 0,1-1-1 0 0,-1 1 0 0 0,1-1 1 0 0,-1 1-1 0 0,1-1 0 0 0,-1 1 1 0 0,1-1-1 0 0,0 1 0 0 0,-1-1 1 0 0,1 1-1 0 0,0-1 1 0 0,-1 1-1 0 0,1 0 0 0 0,0-1 1 0 0,0 1-1 0 0,-1 0 0 0 0,1-1 1 0 0,0 1-1 0 0,0 0 1 0 0,0-1-1 0 0,0 1 0 0 0,0 0 1 0 0,0 1-1 0 0,0 1 1384 0 0,0 1-1001 0 0,0-2-378 0 0,-1 0-1 0 0,1 0 0 0 0,-1 0 0 0 0,0 0 0 0 0,0 0 0 0 0,0 0 0 0 0,0 0 0 0 0,0 0 0 0 0,0 0 0 0 0,0-1 0 0 0,-1 1 0 0 0,1 0 1 0 0,-1-1-1 0 0,1 1 0 0 0,-1-1 0 0 0,0 1 0 0 0,1-1 0 0 0,-1 0 0 0 0,-3 2 0 0 0,2-1 30 0 0,2 0 609 0 0,7-2-360 0 0,10-5 0 0 0,20-22-45 0 0,-1 0-1 0 0,-2-2 1 0 0,30-34 0 0 0,-22 22-114 0 0,5-5-12 0 0,64-85-1 0 0,-85 97-80 0 0,-3-1 1 0 0,0-1-1 0 0,27-63 0 0 0,9-64 73 0 0,-51 134-82 0 0,0-1 0 0 0,-2 1 0 0 0,3-53 0 0 0,-5-2 799 0 0,-7 81-778 0 0,1 2-54 0 0,3 0-16 0 0,-1 1 0 0 0,0 0 0 0 0,1-1 0 0 0,-1 1 0 0 0,0 0 0 0 0,1-1 0 0 0,-1 1 0 0 0,0 0 1 0 0,1 0-1 0 0,-1 0 0 0 0,0-1 0 0 0,0 1 0 0 0,1 0 0 0 0,-1 0 0 0 0,0 0 0 0 0,0 0 0 0 0,1 0 0 0 0,-1 0 0 0 0,0 1 0 0 0,0-1 0 0 0,1 0 0 0 0,-1 0 0 0 0,0 1 0 0 0,1-1 0 0 0,-1 0 0 0 0,0 0 0 0 0,1 1 0 0 0,-1-1 0 0 0,0 1 0 0 0,1-1 0 0 0,-1 1 0 0 0,1-1 0 0 0,-1 1 0 0 0,1-1 0 0 0,-1 1 0 0 0,1-1 1 0 0,-1 1-1 0 0,1 0 0 0 0,-1 0 0 0 0,-48 97 264 0 0,-53 145 0 0 0,-17 116 198 0 0,91-271-402 0 0,-11 35-41 0 0,-222 731-93 0 0,251-820-569 0 0,2 1 0 0 0,2 0-1 0 0,-4 71 1 0 0,10-104-372 0 0,3 6-1408 0 0,-3-8 2389 0 0,0 0 0 0 0,0 0 0 0 0,0 0 0 0 0,0 0 0 0 0,0 0-1 0 0,1 0 1 0 0,-1 0 0 0 0,0 0 0 0 0,0 0 0 0 0,0 0 0 0 0,0 0 0 0 0,0 0 0 0 0,0 0-1 0 0,1 0 1 0 0,-1 0 0 0 0,0 0 0 0 0,0 0 0 0 0,0 0 0 0 0,0 0 0 0 0,0 0 0 0 0,0 0 0 0 0,1 0-1 0 0,-1 0 1 0 0,0 0 0 0 0,0 0 0 0 0,0 0 0 0 0,0 0 0 0 0,0 0 0 0 0,0 0 0 0 0,0 0-1 0 0,1-1 1 0 0,-1 1 0 0 0,0 0 0 0 0,0 0 0 0 0,0 0 0 0 0,0 0 0 0 0,0 0 0 0 0,0 0 0 0 0,0 0-1 0 0,0-1 1 0 0,0 1 0 0 0,0 0 0 0 0,0 0 0 0 0,0 0 0 0 0,0 0 0 0 0,0 0 0 0 0,0 0 0 0 0,0-1-1 0 0,0 1 1 0 0,0 0 0 0 0,0 0 0 0 0,0 0 0 0 0,0 0 0 0 0,0 0 0 0 0,0 0 0 0 0,0-1-1 0 0,0 1 1 0 0,0 0 0 0 0,0 0 0 0 0,0 0 0 0 0,2-10-1527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7:59.94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0609.5625"/>
      <inkml:brushProperty name="anchorY" value="-87922.52344"/>
      <inkml:brushProperty name="scaleFactor" value="0.5"/>
    </inkml:brush>
  </inkml:definitions>
  <inkml:trace contextRef="#ctx0" brushRef="#br0">54 141 1212 0 0,'-1'-5'1228'0'0,"-3"-9"-275"0"0,-2-3 102 0 0,-1-3-187 0 0,-1-1-77 0 0,0 3-69 0 0,2 2-88 0 0,0 3-129 0 0,-2-3 1613 0 0,10 25-1523 0 0,1 9-155 0 0,3 11 71 0 0,1 8-110 0 0,1 10 88 0 0,1 6-90 0 0,1 5 119 0 0,-1 4-143 0 0,0 3-26 0 0,0 2-79 0 0,-2 2-65 0 0,-1 1 20 0 0,-1 0 13 0 0,-3-7-71 0 0,0-6-6 0 0,-1-1-10 0 0,-1-1-90 0 0,0 0 103 0 0,0 0-115 0 0,0 1-17 0 0,-1-2 17 0 0,1-2 106 0 0,0-3-144 0 0,0-4-7 0 0,0-5-46 0 0,0-6 9 0 0,0-6 53 0 0,3-5 35 0 0,4-3 63 0 0,0-3-161 0 0,0-4 122 0 0,1-4-45 0 0,0-2-13 0 0,-1-2-36 0 0,1-2 9 0 0,1-1 13 0 0,2-1 102 0 0,1-1-103 0 0,-2-1 32 0 0,4 1-107 0 0,3-1 92 0 0,6 1-117 0 0,10-5 259 0 0,5 1-245 0 0,3-2 84 0 0,1-1-29 0 0,-3 1 34 0 0,-1 0-103 0 0,-1 1 22 0 0,1 0-165 0 0,-1 2-92 0 0,1-1-138 0 0,-2-1-166 0 0,-1 2-187 0 0,-5-1 119 0 0,-3 1 24 0 0,-7 0 65 0 0,-4 2-1364 0 0,-2 0 541 0 0,-2 1-121 0 0,-3 0 99 0 0,1 0 83 0 0,1 0 54 0 0,1 0-253 0 0,-2 0 593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29.9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1160 1604 0 0,'-1'-1'117'0'0,"1"0"-1"0"0,0 0 1 0 0,0 0-1 0 0,0-1 1 0 0,0 1-1 0 0,0 0 1 0 0,0 0-1 0 0,0 0 1 0 0,0 0-1 0 0,0 0 1 0 0,0 0-1 0 0,1 0 1 0 0,-1 0 0 0 0,0 0-1 0 0,1-1 1 0 0,-1 1-1 0 0,1 0 1 0 0,-1 1-1 0 0,1-1 1 0 0,-1 0-1 0 0,1 0 1 0 0,0 0-1 0 0,-1 0 1 0 0,1 0-1 0 0,0 1 1 0 0,0-1-1 0 0,2-1 1 0 0,30-14 474 0 0,-17 10-368 0 0,429-218 1879 0 0,-417 209-2024 0 0,1 2 0 0 0,0 0 1 0 0,1 2-1 0 0,52-12 0 0 0,-82 23-69 0 0,1 0 1 0 0,0 0-1 0 0,-1-1 0 0 0,1 1 0 0 0,0 0 1 0 0,-1 0-1 0 0,1 0 0 0 0,0 0 1 0 0,-1 0-1 0 0,1 0 0 0 0,0 0 0 0 0,0 0 1 0 0,-1 0-1 0 0,1 0 0 0 0,0 1 0 0 0,-1-1 1 0 0,1 0-1 0 0,-1 0 0 0 0,1 1 0 0 0,0-1 1 0 0,-1 0-1 0 0,1 1 0 0 0,-1-1 1 0 0,1 0-1 0 0,0 1 0 0 0,0 0 0 0 0,0 0 10 0 0,3 3 20 0 0,1 1 0 0 0,-1 0-1 0 0,-1 0 1 0 0,1 0 0 0 0,-1 1 0 0 0,1-1-1 0 0,-2 1 1 0 0,1 0 0 0 0,0 0-1 0 0,-1-1 1 0 0,0 2 0 0 0,-1-1-1 0 0,0 0 1 0 0,0 0 0 0 0,1 8-1 0 0,0 19 306 0 0,-2 57 0 0 0,-1-44-132 0 0,0 17 12 0 0,0 45 48 0 0,1-93-233 0 0,1 1-1 0 0,1-1 0 0 0,1 0 1 0 0,5 19-1 0 0,-6-30-34 0 0,-1 0-1 0 0,1 0 0 0 0,1 0 0 0 0,-1 0 0 0 0,0-1 1 0 0,1 1-1 0 0,0 0 0 0 0,0-1 0 0 0,0 0 1 0 0,0 0-1 0 0,1 0 0 0 0,-1 0 0 0 0,1-1 1 0 0,0 1-1 0 0,0-1 0 0 0,-1 0 0 0 0,2 0 1 0 0,-1 0-1 0 0,0 0 0 0 0,5 0 0 0 0,-7-1 3 0 0,0-1 0 0 0,0 0 0 0 0,0 1 0 0 0,0-1 0 0 0,0 0 0 0 0,0 0-1 0 0,0 0 1 0 0,0-1 0 0 0,1 1 0 0 0,-1 0 0 0 0,0-1 0 0 0,3-1 0 0 0,2 0 4 0 0,8-4 1 0 0,1 0 0 0 0,-1-1 0 0 0,0-1 0 0 0,-1-1-1 0 0,0 0 1 0 0,0 0 0 0 0,-1-2 0 0 0,22-22 0 0 0,-13 11 13 0 0,-2-1 0 0 0,0-1 0 0 0,16-26 0 0 0,-28 36-5 0 0,0 0-1 0 0,-1-1 1 0 0,-1 0-1 0 0,0 0 0 0 0,-1 0 1 0 0,0-1-1 0 0,3-24 0 0 0,-5 26-8 0 0,-2 9 5 0 0,0 0 1 0 0,0 0-1 0 0,0 0 1 0 0,-1 0-1 0 0,0 0 0 0 0,0 0 1 0 0,0 0-1 0 0,0 0 1 0 0,-1 1-1 0 0,0-1 1 0 0,0 0-1 0 0,-1-5 0 0 0,0 5-4 0 0,-1 0-1 0 0,1 0 1 0 0,-1 0-1 0 0,1 0 1 0 0,-1 1-1 0 0,-1-1 1 0 0,1 1-1 0 0,-1 0 1 0 0,1 0-1 0 0,-1 0 1 0 0,0 1-1 0 0,-1-1 1 0 0,1 1-1 0 0,-1 0 1 0 0,1 0-1 0 0,-1 1 1 0 0,0-1-1 0 0,0 1 1 0 0,-6-2-1 0 0,1 2 4 0 0,0 1 0 0 0,0 0 0 0 0,0 1-1 0 0,0 0 1 0 0,0 0 0 0 0,0 1-1 0 0,0 0 1 0 0,0 1 0 0 0,-18 5 0 0 0,7 0-6 0 0,0 1 0 0 0,1 1 0 0 0,-28 17 0 0 0,31-16 8 0 0,0 2 0 0 0,2-1 0 0 0,-1 2 0 0 0,2 0 0 0 0,-1 1 1 0 0,2 0-1 0 0,0 1 0 0 0,1 0 0 0 0,0 1 0 0 0,1 1 0 0 0,1 0 0 0 0,1 0 1 0 0,0 1-1 0 0,-7 24 0 0 0,14-37-24 0 0,0 0 1 0 0,1 0-1 0 0,0 0 1 0 0,0 0-1 0 0,0 0 1 0 0,0 0-1 0 0,1 0 1 0 0,0 0-1 0 0,0 0 1 0 0,1 0-1 0 0,-1 0 1 0 0,1 0-1 0 0,0 0 1 0 0,0 0-1 0 0,1 0 1 0 0,-1 0-1 0 0,1-1 1 0 0,0 1-1 0 0,1 0 0 0 0,-1-1 1 0 0,1 0-1 0 0,0 0 1 0 0,0 1-1 0 0,0-2 1 0 0,4 5-1 0 0,-2-3-9 0 0,0-1 0 0 0,1 0-1 0 0,-1 0 1 0 0,1 0-1 0 0,0-1 1 0 0,0 0 0 0 0,0 0-1 0 0,0 0 1 0 0,1-1 0 0 0,9 3-1 0 0,-1-2-40 0 0,0-1 0 0 0,0-1 0 0 0,23 0-1 0 0,-22-1 40 0 0,0-1-1 0 0,0-1 0 0 0,0-1 1 0 0,-1 0-1 0 0,1-1 0 0 0,-1 0 1 0 0,19-9-1 0 0,-14 6-9 0 0,21-9-3 0 0,0-2 0 0 0,-2-1 0 0 0,0-2 0 0 0,42-31 0 0 0,-32 16-4 0 0,-1-3-1 0 0,62-65 0 0 0,-14 1-34 0 0,90-125-1 0 0,-146 172 53 0 0,-2-2-1 0 0,-3-2 0 0 0,-2-1 1 0 0,31-83-1 0 0,-42 87 225 0 0,-3-1-1 0 0,16-81 1 0 0,-35 122 31 0 0,0 17-232 0 0,0 0 0 0 0,-1-1 0 0 0,1 1 0 0 0,0 0 0 0 0,0 0 0 0 0,0 0 0 0 0,0-1 0 0 0,0 1 0 0 0,0 0 0 0 0,-1 0 0 0 0,1 0 0 0 0,0 0 0 0 0,0 0 0 0 0,0-1 0 0 0,0 1 0 0 0,-1 0 0 0 0,1 0 1 0 0,0 0-1 0 0,0 0 0 0 0,0 0 0 0 0,-1 0 0 0 0,1 0 0 0 0,0 0 0 0 0,0 0 0 0 0,0 0 0 0 0,-1 0 0 0 0,1 0 0 0 0,0 0 0 0 0,0 0 0 0 0,-1 0 0 0 0,1 0 0 0 0,0 0 0 0 0,0 0 0 0 0,0 0 0 0 0,-1 0 0 0 0,1 0 0 0 0,0 0 0 0 0,0 0 0 0 0,0 0 0 0 0,-1 0 0 0 0,1 0 0 0 0,0 0 0 0 0,0 1 0 0 0,0-1 0 0 0,0 0 0 0 0,-1 0 0 0 0,1 0 0 0 0,0 0 0 0 0,0 1 0 0 0,0-1 0 0 0,0 0 0 0 0,-6 6 32 0 0,1 1-1 0 0,1 0 0 0 0,-1 0 0 0 0,1 0 1 0 0,1 0-1 0 0,-7 15 0 0 0,-2 6 30 0 0,-176 427 493 0 0,96-214-391 0 0,28-78 68 0 0,-60 243 0 0 0,116-374-230 0 0,2-1 0 0 0,2 1-1 0 0,-1 52 1 0 0,4-84-5 0 0,1 1 0 0 0,0 0 0 0 0,0 0 0 0 0,0 0 0 0 0,0 0 0 0 0,0-1 0 0 0,0 1 0 0 0,0 0 0 0 0,0 0 0 0 0,0 0 0 0 0,1-1 0 0 0,-1 1 0 0 0,0 0 0 0 0,1 0 0 0 0,-1-1 1 0 0,0 1-1 0 0,1 0 0 0 0,-1 0 0 0 0,1-1 0 0 0,-1 1 0 0 0,1 0 0 0 0,-1-1 0 0 0,1 1 0 0 0,-1-1 0 0 0,1 1 0 0 0,0-1 0 0 0,-1 1 0 0 0,1-1 0 0 0,0 1 0 0 0,-1-1 0 0 0,1 0 0 0 0,0 1 0 0 0,0-1 0 0 0,-1 0 0 0 0,1 1 0 0 0,0-1 0 0 0,0 0 0 0 0,0 0 0 0 0,-1 0 1 0 0,1 0-1 0 0,0 0 0 0 0,0 0 0 0 0,1 0 0 0 0,0-1-4 0 0,1 1 0 0 0,0-1 0 0 0,0 0 0 0 0,-1 0 1 0 0,1 0-1 0 0,-1-1 0 0 0,1 1 0 0 0,-1 0 0 0 0,1-1 0 0 0,-1 0 1 0 0,0 0-1 0 0,3-2 0 0 0,20-23-33 0 0,-2-2 0 0 0,-1 0 0 0 0,20-35 0 0 0,51-102-265 0 0,-86 153 274 0 0,43-84-51 0 0,65-117-206 0 0,26-42 32 0 0,-77 137 220 0 0,90-197-40 0 0,-135 276 107 0 0,4-11 7 0 0,24-50 115 0 0,-38 78-96 0 0,-8 20-37 0 0,-1 1 0 0 0,1-1 0 0 0,0 1 0 0 0,0-1 0 0 0,0 1 1 0 0,0-1-1 0 0,1 1 0 0 0,-1 0 0 0 0,1-1 0 0 0,2-2 0 0 0,-7 22 244 0 0,-9 19-49 0 0,-30 60 1 0 0,21-48-100 0 0,-206 539 318 0 0,208-528-1096 0 0,3 0 1 0 0,3 1-1 0 0,-7 78 1 0 0,18-130 411 0 0,2-6-32 0 0,-1 0 0 0 0,0 1-1 0 0,1-1 1 0 0,-1 0 0 0 0,1 0 0 0 0,0 0 0 0 0,0 0 0 0 0,-1 0-1 0 0,1 0 1 0 0,1 0 0 0 0,-1 1 0 0 0,0-1 0 0 0,0 0-1 0 0,1 0 1 0 0,-1 0 0 0 0,1 0 0 0 0,0 0 0 0 0,1 2 0 0 0,-1-3-4 0 0,-1 0 192 0 0,1 0 0 0 0,0 0-1 0 0,-1 0 1 0 0,1-1 0 0 0,0 1-1 0 0,0 0 1 0 0,-1 0 0 0 0,1-1-1 0 0,0 1 1 0 0,0 0 0 0 0,0-1-1 0 0,0 1 1 0 0,0-1 0 0 0,0 1-1 0 0,0-1 1 0 0,0 0 0 0 0,1 1-1 0 0,-1-1 1 0 0,0 0 0 0 0,0 0-1 0 0,0 0 1 0 0,0 1 0 0 0,0-1-1 0 0,2-1 1 0 0,7-4-1136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0.3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63 144 1688 0 0,'-6'99'3813'0'0,"6"-81"-3476"0"0,-2-1 0 0 0,-5 31 1 0 0,-1 1 88 0 0,8-48-413 0 0,-3 21 362 0 0,1-1-1 0 0,1 34 1 0 0,1-49-329 0 0,1 0-1 0 0,0 0 1 0 0,0 0-1 0 0,0 0 1 0 0,1 0-1 0 0,0-1 1 0 0,0 1-1 0 0,0 0 1 0 0,1-1-1 0 0,-1 0 1 0 0,1 0-1 0 0,1 0 1 0 0,-1 0-1 0 0,5 5 1 0 0,-5-7-16 0 0,-1 0 0 0 0,1 0 0 0 0,0 0 0 0 0,0-1 0 0 0,0 1 0 0 0,0-1-1 0 0,0 0 1 0 0,1 0 0 0 0,-1 0 0 0 0,1 0 0 0 0,-1-1 0 0 0,1 1 0 0 0,0-1 0 0 0,-1 0 0 0 0,1 0 0 0 0,0 0 0 0 0,0-1 0 0 0,0 1 0 0 0,0-1 0 0 0,0 0 0 0 0,-1 0 0 0 0,1 0 0 0 0,0-1 0 0 0,0 1 0 0 0,0-1 0 0 0,5-1 0 0 0,11-7 30 0 0,0-1 1 0 0,-1-1 0 0 0,0-1 0 0 0,0 0-1 0 0,-1-2 1 0 0,-1 0 0 0 0,0 0-1 0 0,-1-2 1 0 0,-1 0 0 0 0,19-26 0 0 0,-20 23 5 0 0,-1 0 0 0 0,-1 0 0 0 0,0-1 0 0 0,-2-1 0 0 0,0 0 0 0 0,-1-1 1 0 0,-2 1-1 0 0,0-1 0 0 0,-1-1 0 0 0,3-29 0 0 0,-8 45-48 0 0,0-1 0 0 0,-1 0 1 0 0,-1 0-1 0 0,1 1 0 0 0,-1-1 0 0 0,0 0 0 0 0,-1 1 0 0 0,0-1 0 0 0,0 1 1 0 0,0 0-1 0 0,-1 0 0 0 0,-7-14 0 0 0,7 17-18 0 0,0 0 0 0 0,0 0 0 0 0,0 0 0 0 0,-1 1 0 0 0,1-1 0 0 0,-1 1 0 0 0,0 0 0 0 0,0 0 0 0 0,0 0 0 0 0,0 1 0 0 0,0-1 0 0 0,0 1 0 0 0,-1 0 0 0 0,1 0 0 0 0,-1 1 0 0 0,0-1 0 0 0,0 1 0 0 0,1 0-1 0 0,-1 0 1 0 0,0 1 0 0 0,0-1 0 0 0,-6 1 0 0 0,2 1-63 0 0,-1 0-1 0 0,0 0 0 0 0,1 1 0 0 0,-1 0 1 0 0,1 1-1 0 0,-1 0 0 0 0,1 1 1 0 0,0 0-1 0 0,-9 5 0 0 0,-4 1-169 0 0,-1 2-405 0 0,0 0-1 0 0,1 2 1 0 0,0 1 0 0 0,1 0-1 0 0,1 2 1 0 0,0 0 0 0 0,1 1-1 0 0,1 1 1 0 0,-17 24-1 0 0,15-14-897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0.7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50 28 984 0 0,'-1'40'4017'0'0,"-2"-17"-3496"0"0,0-1 0 0 0,-6 23 0 0 0,-1-7 31 0 0,2 0 1 0 0,2 0-1 0 0,1 1 1 0 0,0 49-1 0 0,5-87-540 0 0,1 1 1 0 0,-1 0-1 0 0,0-1 0 0 0,0 1 0 0 0,1-1 0 0 0,-1 0 1 0 0,1 1-1 0 0,0-1 0 0 0,-1 1 0 0 0,1-1 0 0 0,0 0 1 0 0,0 1-1 0 0,-1-1 0 0 0,1 0 0 0 0,0 0 0 0 0,0 0 1 0 0,1 0-1 0 0,-1 0 0 0 0,0 0 0 0 0,0 0 0 0 0,0 0 0 0 0,1 0 1 0 0,-1 0-1 0 0,0 0 0 0 0,1-1 0 0 0,-1 1 0 0 0,1-1 1 0 0,-1 1-1 0 0,1-1 0 0 0,-1 0 0 0 0,1 1 0 0 0,-1-1 1 0 0,1 0-1 0 0,-1 0 0 0 0,1 0 0 0 0,-1 0 0 0 0,1 0 1 0 0,-1-1-1 0 0,1 1 0 0 0,1-1 0 0 0,15-7 36 0 0,0-2 0 0 0,-1 0 0 0 0,-1-1 0 0 0,0-1 0 0 0,0 0-1 0 0,-1-1 1 0 0,-1-1 0 0 0,17-20 0 0 0,-19 19 15 0 0,-9 11-22 0 0,0-1 0 0 0,0 1 0 0 0,1 0 0 0 0,0 0 0 0 0,0 0 0 0 0,0 0 0 0 0,0 0 0 0 0,0 1 0 0 0,8-4 0 0 0,-12 7-22 0 0,0 0-16 0 0,0 0 1 0 0,0 0 0 0 0,0-1-1 0 0,0 1 1 0 0,1 0 0 0 0,-1 0-1 0 0,0 0 1 0 0,0 0 0 0 0,0 0-1 0 0,0 0 1 0 0,1 0 0 0 0,-1 0-1 0 0,0 0 1 0 0,0 0-1 0 0,0 0 1 0 0,0 0 0 0 0,1 0-1 0 0,-1 0 1 0 0,0 0 0 0 0,0 0-1 0 0,0 0 1 0 0,0 0 0 0 0,1 0-1 0 0,-1 0 1 0 0,0 0 0 0 0,0 0-1 0 0,0 0 1 0 0,0 0 0 0 0,1 1-1 0 0,-1-1 1 0 0,0 0-1 0 0,0 0 1 0 0,0 0 0 0 0,0 0-1 0 0,0 0 1 0 0,0 0 0 0 0,0 1-1 0 0,1-1 1 0 0,-1 0 0 0 0,0 0-1 0 0,0 0 1 0 0,0 0 0 0 0,0 0-1 0 0,0 1 1 0 0,0-1 0 0 0,0 0-1 0 0,0 0 1 0 0,0 0-1 0 0,0 0 1 0 0,0 1 0 0 0,0-1-1 0 0,0 0 1 0 0,0 0 0 0 0,4 10 36 0 0,0 1 0 0 0,-1-1 0 0 0,0 1 0 0 0,-1 0 0 0 0,0-1 0 0 0,0 1 1 0 0,-1 14-1 0 0,2 9-5 0 0,-1-23 9 0 0,1 1 0 0 0,1-1 0 0 0,0 1 0 0 0,0-1 0 0 0,1 0 0 0 0,0-1 0 0 0,14 20 0 0 0,-18-29-38 0 0,0 1 0 0 0,1-1 0 0 0,-1 1 0 0 0,1-1 0 0 0,-1 1 0 0 0,1-1 0 0 0,0 0 0 0 0,0 0 0 0 0,-1 0 0 0 0,1 0 0 0 0,0 0 0 0 0,0 0 0 0 0,0 0-1 0 0,0-1 1 0 0,0 1 0 0 0,0-1 0 0 0,0 0 0 0 0,1 1 0 0 0,-1-1 0 0 0,0 0 0 0 0,0 0 0 0 0,0 0 0 0 0,0 0 0 0 0,0-1 0 0 0,4 0 0 0 0,3-1 29 0 0,1-1 0 0 0,-1 0 0 0 0,17-7 0 0 0,-25 9-36 0 0,20-9 24 0 0,-1-1-1 0 0,-1-1 1 0 0,0-1-1 0 0,0-1 0 0 0,-2 0 1 0 0,1-2-1 0 0,-2 0 1 0 0,19-22-1 0 0,10-20 49 0 0,45-76 0 0 0,-88 131-64 0 0,64-119 5 0 0,-65 120-66 0 0,0 0 0 0 0,1-1 1 0 0,-1 1-1 0 0,0-1 0 0 0,0 0 0 0 0,-1 1 0 0 0,1-1 0 0 0,-1 0 0 0 0,1-3 0 0 0,-1 5-302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1.1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87 619 1292 0 0,'7'10'426'0'0,"-1"1"0"0"0,0 0 0 0 0,0 0 0 0 0,-1 0 0 0 0,0 0 0 0 0,5 22 1 0 0,-6-13 168 0 0,-1-1 1 0 0,-1 1 0 0 0,-1 30 0 0 0,-1-42-509 0 0,0-1 0 0 0,-1 1 0 0 0,0 0 0 0 0,0 0 0 0 0,-1 0-1 0 0,0-1 1 0 0,-5 15 0 0 0,2-9 91 0 0,1 1 0 0 0,-4 17 0 0 0,-29 100 910 0 0,22-83-1024 0 0,14-44-173 0 0,0 0 0 0 0,0-1 1 0 0,0 1-1 0 0,0-1 0 0 0,-1 1 1 0 0,1-1-1 0 0,-1 0 0 0 0,0 1 0 0 0,0-1 1 0 0,0 0-1 0 0,-1 0 0 0 0,1-1 0 0 0,-1 1 1 0 0,-5 4-1 0 0,4-10-3202 0 0,-11-19 1957 0 0,7-10-77 0 0</inkml:trace>
  <inkml:trace contextRef="#ctx0" brushRef="#br0" timeOffset="1">88 329 1652 0 0,'13'-50'944'0'0,"-9"-2"-92"0"0,0 4-152 0 0,1 7-120 0 0,-1 8 20 0 0,-2 2-115 0 0,1 8-29 0 0,-2 6-128 0 0,-1 4-52 0 0,4 5-56 0 0,0 1-148 0 0,-1 1-168 0 0,2 6 16 0 0,2 0-548 0 0,0 3-405 0 0,2 0 81 0 0,1 1 60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1.7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31 198 1892 0 0,'-1'35'781'0'0,"0"-10"299"0"0,-3 29 0 0 0,0-27-861 0 0,-5 34 1508 0 0,-2 66 0 0 0,11-127-1711 0 0,0 1-1 0 0,0-1 1 0 0,0 1-1 0 0,-1 0 1 0 0,1-1-1 0 0,0 1 1 0 0,0-1-1 0 0,0 1 0 0 0,0 0 1 0 0,0-1-1 0 0,0 1 1 0 0,0 0-1 0 0,1-1 1 0 0,-1 1-1 0 0,0-1 1 0 0,0 1-1 0 0,0-1 1 0 0,1 1-1 0 0,-1 0 1 0 0,0-1-1 0 0,1 1 1 0 0,-1-1-1 0 0,0 1 1 0 0,1-1-1 0 0,-1 1 1 0 0,1-1-1 0 0,-1 0 1 0 0,0 1-1 0 0,1-1 1 0 0,-1 1-1 0 0,1-1 1 0 0,0 0-1 0 0,-1 1 1 0 0,1-1-1 0 0,-1 0 1 0 0,1 0-1 0 0,-1 0 1 0 0,1 1-1 0 0,0-1 1 0 0,-1 0-1 0 0,1 0 1 0 0,-1 0-1 0 0,1 0 1 0 0,0 0-1 0 0,-1 0 1 0 0,1 0-1 0 0,-1 0 0 0 0,1 0 1 0 0,0 0-1 0 0,-1 0 1 0 0,1-1-1 0 0,-1 1 1 0 0,1 0-1 0 0,0 0 1 0 0,-1-1-1 0 0,1 1 1 0 0,-1 0-1 0 0,2-1 1 0 0,3-3 40 0 0,1 1 1 0 0,-1-1 0 0 0,0 0-1 0 0,7-6 1 0 0,58-67 487 0 0,-39 40-262 0 0,-29 35-249 0 0,0-1 0 0 0,0 1 0 0 0,1 0 0 0 0,-1 0 0 0 0,0-1 1 0 0,1 2-1 0 0,-1-1 0 0 0,1 0 0 0 0,0 0 0 0 0,-1 1 0 0 0,1-1 0 0 0,0 1 0 0 0,5-1 0 0 0,-5 5 0 0 0,8 9-3 0 0,-1 1 0 0 0,12 19 0 0 0,-16-22-15 0 0,0 0 0 0 0,0-1 0 0 0,1 0-1 0 0,0-1 1 0 0,0 1 0 0 0,1-1 0 0 0,1-1-1 0 0,-1 0 1 0 0,13 9 0 0 0,-10-10-13 0 0,1 0-1 0 0,-1-1 1 0 0,2 0 0 0 0,-1 0-1 0 0,0-1 1 0 0,1-1 0 0 0,0 0-1 0 0,0-1 1 0 0,0 0-1 0 0,0-1 1 0 0,0-1 0 0 0,0 0-1 0 0,0 0 1 0 0,23-5 0 0 0,-12-1-16 0 0,1-2 1 0 0,42-18 0 0 0,-52 20 21 0 0,-1-2 0 0 0,0 1 1 0 0,0-2-1 0 0,-1 0 0 0 0,0 0 0 0 0,15-17 1 0 0,-15 13 11 0 0,0-2 0 0 0,-2 0 0 0 0,0 0 0 0 0,-1-1 0 0 0,0 0 0 0 0,-1-1 0 0 0,-1 0 0 0 0,-1-1 0 0 0,8-26 0 0 0,-8 16 72 0 0,-2 0 0 0 0,4-54-1 0 0,2-18 218 0 0,-7 74 138 0 0,-4 23-367 0 0,-2 19-65 0 0,-1 94 139 0 0,0 18-143 0 0,-34 199 95 0 0,-22 14-111 0 0,39-244-32 0 0,-33 137 62 0 0,25-122-6 0 0,13-52-10 0 0,-4-2 0 0 0,-1 0 0 0 0,-4-1 0 0 0,-39 69 0 0 0,58-116 12 0 0,-2 0 0 0 0,1-1 0 0 0,-1 0 0 0 0,0 0 0 0 0,-1 0 0 0 0,0-1 1 0 0,-1 0-1 0 0,-18 12 0 0 0,22-16-9 0 0,-1-1 1 0 0,0 1 0 0 0,0-1 0 0 0,-1-1-1 0 0,1 1 1 0 0,-1-1 0 0 0,1 0 0 0 0,-1-1-1 0 0,0 1 1 0 0,0-1 0 0 0,0-1 0 0 0,1 1-1 0 0,-1-1 1 0 0,0-1 0 0 0,0 1 0 0 0,0-1-1 0 0,-7-1 1 0 0,-4-3 35 0 0,1-1 0 0 0,-1 0 0 0 0,1-1 0 0 0,0-1-1 0 0,1 0 1 0 0,-1-2 0 0 0,2 1 0 0 0,-22-19 0 0 0,29 21-13 0 0,0 0 0 0 0,0 0 1 0 0,1-1-1 0 0,0 0 0 0 0,1 0 1 0 0,0-1-1 0 0,0 0 0 0 0,1 0 1 0 0,0 0-1 0 0,0-1 0 0 0,1 1 0 0 0,0-1 1 0 0,1 0-1 0 0,0-1 0 0 0,1 1 1 0 0,-2-18-1 0 0,3 20-30 0 0,1 1-1 0 0,0-1 1 0 0,1 0 0 0 0,-1 0 0 0 0,2 1-1 0 0,-1-1 1 0 0,1 0 0 0 0,0 1 0 0 0,5-11-1 0 0,1 2-61 0 0,1 0 0 0 0,22-27 0 0 0,-13 20-196 0 0,1 0 0 0 0,2 1 0 0 0,0 1 0 0 0,36-26 0 0 0,105-63-2883 0 0,-88 63 1176 0 0,211-134-3231 0 0,-216 132 4059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4.8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399 0 1672 0 0,'8'21'337'0'0,"-6"-17"-233"0"0,0 1 0 0 0,-1 0 0 0 0,1 0 0 0 0,-1-1 0 0 0,0 1 0 0 0,0 0 0 0 0,-1 0-1 0 0,1 0 1 0 0,-1 0 0 0 0,0 0 0 0 0,-1 0 0 0 0,1 0 0 0 0,-3 9 0 0 0,-60 249 2827 0 0,21-94-1638 0 0,-112 400 1312 0 0,26-109-1212 0 0,102-345-1148 0 0,97-360-56 0 0,142-440-203 0 0,-80 407-46 0 0,-102 218 16 0 0,-24 47 40 0 0,0 0 0 0 0,0 1 0 0 0,1 0-1 0 0,1 0 1 0 0,0 0 0 0 0,1 1-1 0 0,0 1 1 0 0,1-1 0 0 0,0 2-1 0 0,24-17 1 0 0,-34 26 2 0 0,-1-1 0 0 0,1 1-1 0 0,-1 0 1 0 0,1 0 0 0 0,-1 0 0 0 0,1-1 0 0 0,0 1-1 0 0,-1 0 1 0 0,1 0 0 0 0,-1 0 0 0 0,1 0-1 0 0,0 0 1 0 0,-1 0 0 0 0,1 0 0 0 0,-1 0 0 0 0,1 0-1 0 0,0 0 1 0 0,-1 1 0 0 0,1-1 0 0 0,-1 0-1 0 0,1 0 1 0 0,-1 0 0 0 0,1 1 0 0 0,0-1 0 0 0,2 2-4 0 0,0-1 10 0 0,0 0 1 0 0,0 1-1 0 0,0-1 0 0 0,-1 1 0 0 0,1 0 0 0 0,-1 0 0 0 0,1 0 0 0 0,-1 0 0 0 0,0 0 0 0 0,1 0 0 0 0,-1 1 0 0 0,0-1 0 0 0,-1 1 0 0 0,1 0 1 0 0,0-1-1 0 0,-1 1 0 0 0,1 0 0 0 0,-1 0 0 0 0,0 0 0 0 0,0 0 0 0 0,0 0 0 0 0,0 0 0 0 0,-1 0 0 0 0,1 0 0 0 0,-1 1 0 0 0,0 5 0 0 0,-2 2 22 0 0,1 0-1 0 0,-2-1 0 0 0,0 1 1 0 0,0-1-1 0 0,-1 0 0 0 0,0 0 1 0 0,-1 0-1 0 0,0 0 0 0 0,0-1 1 0 0,-1 0-1 0 0,-8 10 0 0 0,-7 6-50 0 0,-1 0-1 0 0,-34 29 0 0 0,34-36-311 0 0,-1-1-1 0 0,-44 24 1 0 0,30-19-267 0 0,32-19 166 0 0,-1 0 0 0 0,1 0 0 0 0,-1-1 0 0 0,0 1-1 0 0,0-1 1 0 0,0-1 0 0 0,0 1 0 0 0,0-1 0 0 0,-8 0 0 0 0,12-1-832 0 0,-2-3-1361 0 0,-14-12 1174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5.2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103 29 1612 0 0,'1'7'298'0'0,"1"-1"0"0"0,-1 0 0 0 0,0 0 0 0 0,-1 1 0 0 0,1-1 1 0 0,-1 1-1 0 0,-1-1 0 0 0,0 7 0 0 0,-1 21 733 0 0,1-21-752 0 0,-1 0 0 0 0,0 0 0 0 0,0 0 0 0 0,-9 23 0 0 0,-5 23 599 0 0,12-44-627 0 0,0-1 0 0 0,-1-1 0 0 0,0 1 0 0 0,-13 23-1 0 0,9-21 232 0 0,1 2-1 0 0,-7 20 0 0 0,13-25 1285 0 0,10-26-1566 0 0,-1 0-35 0 0,21-33 36 0 0,-7 12-163 0 0,0 0 1 0 0,2 2-1 0 0,38-41 0 0 0,-19 30-2092 0 0,93-72-1 0 0,-125 108 1332 0 0,0 0 0 0 0,1 1 0 0 0,-1 1 0 0 0,1 0-1 0 0,0 0 1 0 0,0 1 0 0 0,15-3 0 0 0,-8 4-621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5.6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51 164 1256 0 0,'26'113'6409'0'0,"-25"-107"-6241"0"0,1 1-1 0 0,-1-1 1 0 0,1 0 0 0 0,0 1 0 0 0,1-1 0 0 0,-1 0 0 0 0,1-1 0 0 0,0 1 0 0 0,7 9 0 0 0,-9-14-136 0 0,1 0 1 0 0,-1-1-1 0 0,0 1 1 0 0,0 0 0 0 0,1 0-1 0 0,-1-1 1 0 0,0 1-1 0 0,1 0 1 0 0,-1-1 0 0 0,1 0-1 0 0,-1 1 1 0 0,0-1-1 0 0,1 0 1 0 0,-1 1 0 0 0,1-1-1 0 0,-1 0 1 0 0,1 0 0 0 0,-1 0-1 0 0,1-1 1 0 0,-1 1-1 0 0,1 0 1 0 0,-1-1 0 0 0,1 1-1 0 0,-1 0 1 0 0,1-1-1 0 0,1-1 1 0 0,4-1 27 0 0,-1-1 0 0 0,1 0 0 0 0,-1-1 0 0 0,7-5 0 0 0,-9 6-31 0 0,9-8 31 0 0,0 0-1 0 0,-1-1 1 0 0,0 0 0 0 0,-2-1 0 0 0,1 0-1 0 0,-2-1 1 0 0,13-25 0 0 0,-13 21 52 0 0,0-2 0 0 0,-2 1 0 0 0,0-1 0 0 0,-1 0-1 0 0,4-34 1 0 0,-10 53-102 0 0,0 1-1 0 0,0 0 0 0 0,0 0 1 0 0,0 0-1 0 0,0-1 1 0 0,-1 1-1 0 0,1 0 0 0 0,0 0 1 0 0,-1 0-1 0 0,1 0 0 0 0,-1 0 1 0 0,1 0-1 0 0,-1-1 0 0 0,0 1 1 0 0,1 0-1 0 0,-1 1 1 0 0,0-1-1 0 0,0 0 0 0 0,0 0 1 0 0,0 0-1 0 0,0 0 0 0 0,0 1 1 0 0,0-1-1 0 0,0 0 0 0 0,0 1 1 0 0,0-1-1 0 0,0 1 1 0 0,0-1-1 0 0,-2 0 0 0 0,2 1-2 0 0,0-1-6 0 0,-1 1 0 0 0,0 0 0 0 0,0-1 0 0 0,1 1 0 0 0,-1 0 0 0 0,0 0 0 0 0,0 0 0 0 0,1 0 0 0 0,-1 0 0 0 0,0 1 0 0 0,1-1 0 0 0,-1 0 0 0 0,0 1 0 0 0,1-1 0 0 0,-1 1 0 0 0,0 0 0 0 0,1-1 1 0 0,-1 1-1 0 0,-2 2 0 0 0,-3 0-4 0 0,-10 5-69 0 0,1 0 0 0 0,-1 0-1 0 0,2 2 1 0 0,-1 0 0 0 0,1 1 0 0 0,1 0 0 0 0,-19 20 0 0 0,16-13-361 0 0,1 1-1 0 0,0 1 1 0 0,2 1 0 0 0,-22 41 0 0 0,26-44-234 0 0,6-12 304 0 0,1 1 1 0 0,0-1-1 0 0,0 1 1 0 0,-2 7 0 0 0,1 21-3828 0 0,4-25 2918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6.7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127 514 1468 0 0,'0'-1'255'0'0,"0"1"0"0"0,0-1-1 0 0,0 0 1 0 0,0 0 0 0 0,0 0-1 0 0,0 0 1 0 0,0 0 0 0 0,0 0 0 0 0,0 0-1 0 0,0 1 1 0 0,-1-1 0 0 0,1 0-1 0 0,0 0 1 0 0,-1 0 0 0 0,1 0 0 0 0,-1-1-1 0 0,0 2-166 0 0,1 0 0 0 0,-1 0 0 0 0,1 0 0 0 0,0 1 0 0 0,-1-1 0 0 0,1 0 0 0 0,0 0-1 0 0,-1 0 1 0 0,1 0 0 0 0,0 1 0 0 0,-1-1 0 0 0,1 0 0 0 0,0 0 0 0 0,-1 0 0 0 0,1 1 0 0 0,0-1 0 0 0,-1 0 0 0 0,1 1 0 0 0,0-1-1 0 0,0 0 1 0 0,0 1 0 0 0,-1-1 0 0 0,1 0 0 0 0,0 1 0 0 0,0-1 0 0 0,-16 33 1016 0 0,16-32-1099 0 0,-20 44 567 0 0,3 2 0 0 0,2 0 0 0 0,2 1-1 0 0,2 0 1 0 0,2 1 0 0 0,2 0 0 0 0,0 71 0 0 0,7-109-513 0 0,0 0 1 0 0,1 0-1 0 0,1-1 0 0 0,0 1 1 0 0,0 0-1 0 0,5 11 0 0 0,-6-18-40 0 0,1 0-1 0 0,-1-1 0 0 0,1 1 1 0 0,0-1-1 0 0,0 0 0 0 0,0 0 0 0 0,0 1 1 0 0,0-1-1 0 0,1-1 0 0 0,0 1 1 0 0,-1 0-1 0 0,1-1 0 0 0,0 1 1 0 0,0-1-1 0 0,0 0 0 0 0,1 0 0 0 0,-1 0 1 0 0,0 0-1 0 0,1-1 0 0 0,0 1 1 0 0,4 0-1 0 0,-3-1-2 0 0,1 0 1 0 0,-1 0-1 0 0,0-1 0 0 0,1 0 0 0 0,-1-1 1 0 0,1 1-1 0 0,-1-1 0 0 0,0 0 1 0 0,1 0-1 0 0,-1 0 0 0 0,0-1 0 0 0,7-3 1 0 0,5-3-12 0 0,-1-1 0 0 0,19-13 0 0 0,-27 17-22 0 0,22-16-12 0 0,0-1 0 0 0,-2-2 0 0 0,0-1 1 0 0,-2-1-1 0 0,45-59 0 0 0,-43 46-6 0 0,-1-2 0 0 0,-3-1 0 0 0,-1-1-1 0 0,19-50 1 0 0,-37 79 74 0 0,0 0 0 0 0,-1 0 0 0 0,-1 0 0 0 0,0 0 0 0 0,-1 0 0 0 0,1-26 0 0 0,-7 36-27 0 0,3 3-7 0 0,0 0 1 0 0,0 0-1 0 0,0 0 0 0 0,-1 0 0 0 0,1 0 1 0 0,-1 0-1 0 0,1 0 0 0 0,0 1 1 0 0,-1-1-1 0 0,1 0 0 0 0,-1 1 0 0 0,-2-1 1 0 0,2 1 5 0 0,0 0 1 0 0,0 0 0 0 0,0 0 0 0 0,1 1-1 0 0,-1-1 1 0 0,0 1 0 0 0,0 0 0 0 0,1-1-1 0 0,-1 1 1 0 0,1 0 0 0 0,-1 0 0 0 0,0 0-1 0 0,1 0 1 0 0,0 0 0 0 0,-3 3 0 0 0,-11 9 16 0 0,1 1 0 0 0,1 1 0 0 0,0 0 0 0 0,1 1-1 0 0,1 1 1 0 0,0-1 0 0 0,1 2 0 0 0,-7 17 0 0 0,6-8 1 0 0,0 0 1 0 0,2 0-1 0 0,2 1 0 0 0,-9 55 0 0 0,13-51-33 0 0,3 37 0 0 0,0-32-19 0 0,0-33 22 0 0,1 0-1 0 0,-1 1 1 0 0,1-1-1 0 0,0 1 1 0 0,0-1-1 0 0,1 0 1 0 0,-1 1-1 0 0,1-1 1 0 0,0 0 0 0 0,0 0-1 0 0,1 0 1 0 0,-1-1-1 0 0,4 5 1 0 0,-5-6-1 0 0,2 1-6 0 0,-1 0-1 0 0,1 0 1 0 0,0-1-1 0 0,0 1 0 0 0,0-1 1 0 0,0 1-1 0 0,1-1 1 0 0,-1 0-1 0 0,1 0 0 0 0,-1 0 1 0 0,1-1-1 0 0,0 1 1 0 0,-1-1-1 0 0,1 0 0 0 0,0 0 1 0 0,0 0-1 0 0,0-1 1 0 0,0 0-1 0 0,0 1 0 0 0,0-1 1 0 0,0 0-1 0 0,4-1 1 0 0,-7 1 7 0 0,2 0 1 0 0,1 0-1 0 0,-1 0 1 0 0,0-1-1 0 0,1 1 0 0 0,-1-1 1 0 0,0 0-1 0 0,5-1 1 0 0,40-18-146 0 0,-1-2 1 0 0,-1-2-1 0 0,-1-2 1 0 0,-1-2 0 0 0,77-65-1 0 0,185-198-654 0 0,-126 95 399 0 0,-140 147 415 0 0,-2-2-1 0 0,38-65 0 0 0,-57 83 139 0 0,-8 14 104 0 0,0-1 1 0 0,14-34 0 0 0,-23 50-190 0 0,6-17 171 0 0,-8 20-224 0 0,1 1 0 0 0,-1-1 0 0 0,0 0 0 0 0,1 1 0 0 0,-1-1 0 0 0,1 0 0 0 0,-1 1 0 0 0,1-1 0 0 0,-1 1 0 0 0,1-1 0 0 0,-1 0 0 0 0,1 1 0 0 0,-1-1 0 0 0,1 1 0 0 0,0 0 0 0 0,-1-1 0 0 0,1 1 0 0 0,0 0 0 0 0,0-1 0 0 0,-1 1 0 0 0,3-1 0 0 0,-8 17 240 0 0,-73 235 841 0 0,65-212-976 0 0,-33 116 570 0 0,-45 289 0 0 0,85-404-668 0 0,-16 74-311 0 0,23-119 271 0 0,-1 0-1 0 0,0 0 1 0 0,0 0 0 0 0,0 0-1 0 0,0 1 1 0 0,-1-1 0 0 0,0 0 0 0 0,-2-6-1 0 0,-1-11-30 0 0,3 12 53 0 0,0 0 0 0 0,-1 0 0 0 0,0 1 0 0 0,-1-1-1 0 0,0 1 1 0 0,0-1 0 0 0,-1 1 0 0 0,0 0 0 0 0,-1 1 0 0 0,0-1 0 0 0,0 1 0 0 0,-8-10 0 0 0,8 12-10 0 0,0 0 0 0 0,-1 1 0 0 0,0 0 0 0 0,1 0 0 0 0,-2 1 0 0 0,1 0 0 0 0,0 0 0 0 0,-1 0 0 0 0,0 1 0 0 0,0-1 0 0 0,0 2 1 0 0,0-1-1 0 0,0 1 0 0 0,-1 0 0 0 0,1 1 0 0 0,-11-2 0 0 0,6 2 21 0 0,5 0 11 0 0,0 0 0 0 0,0 1 0 0 0,0 0 0 0 0,0 0 0 0 0,0 1 0 0 0,1 0 0 0 0,-1 0 0 0 0,-9 2 0 0 0,0 3 6 0 0,0 1 0 0 0,1 0 0 0 0,0 1 0 0 0,0 1 0 0 0,1 0 1 0 0,0 1-1 0 0,-22 20 0 0 0,28-23-25 0 0,1 0 0 0 0,1 0 0 0 0,-1 1 0 0 0,2 0 1 0 0,-1 0-1 0 0,1 1 0 0 0,0-1 0 0 0,0 1 0 0 0,1 0 0 0 0,0 0 1 0 0,1 1-1 0 0,0-1 0 0 0,1 1 0 0 0,0 0 0 0 0,-1 11 1 0 0,3-18-10 0 0,0-1 0 0 0,0 1 1 0 0,0-1-1 0 0,0 0 0 0 0,0 1 1 0 0,1-1-1 0 0,-1 0 0 0 0,1 1 1 0 0,0-1-1 0 0,0 0 0 0 0,0 0 0 0 0,0 0 1 0 0,0 0-1 0 0,0 0 0 0 0,1 0 1 0 0,1 3-1 0 0,3 3-20 0 0,-4-4-9 0 0,1 1 0 0 0,0-1 0 0 0,0 0 1 0 0,0-1-1 0 0,1 1 0 0 0,-1 0 0 0 0,1-1 0 0 0,0 0 0 0 0,0 0 0 0 0,0 0 1 0 0,1 0-1 0 0,-1-1 0 0 0,0 0 0 0 0,1 0 0 0 0,0 0 0 0 0,0 0 1 0 0,-1-1-1 0 0,1 0 0 0 0,0 0 0 0 0,0 0 0 0 0,0 0 0 0 0,0-1 1 0 0,0 0-1 0 0,10-1 0 0 0,3-1-83 0 0,0 0 0 0 0,0-2 1 0 0,-1 0-1 0 0,1-1 0 0 0,27-12 1 0 0,-1-3-92 0 0,-1-2-1 0 0,-1-1 1 0 0,41-32 0 0 0,111-95-344 0 0,-188 146 537 0 0,147-138-85 0 0,-88 79 271 0 0,-40 32-22 0 0,-22 26-94 0 0,0 0-1 0 0,1 0 0 0 0,0 1 1 0 0,0-1-1 0 0,9-6 0 0 0,-11 10 168 0 0,-1 15-42 0 0,-3 4-72 0 0,-1-1 0 0 0,-7 26 0 0 0,-2 10 33 0 0,6-7-40 0 0,-2 73-1 0 0,9-110-122 0 0,-1-1 0 0 0,1 0 0 0 0,1 1 0 0 0,0-1 0 0 0,0 0 0 0 0,0 0-1 0 0,1 0 1 0 0,0 0 0 0 0,7 11 0 0 0,-5-8 2 0 0,-4-10 7 0 0,-1-1 0 0 0,1 1 0 0 0,0 0 0 0 0,-1 0-1 0 0,1 0 1 0 0,0 0 0 0 0,-1-1 0 0 0,1 1 0 0 0,0 0 0 0 0,0-1 0 0 0,0 1 0 0 0,0 0-1 0 0,0-1 1 0 0,0 1 0 0 0,0-1 0 0 0,0 0 0 0 0,0 1 0 0 0,0-1 0 0 0,0 0 0 0 0,0 1-1 0 0,0-1 1 0 0,0 0 0 0 0,0 0 0 0 0,0 0 0 0 0,0 0 0 0 0,0 0 0 0 0,0 0-1 0 0,0 0 1 0 0,0 0 0 0 0,0-1 0 0 0,0 1 0 0 0,0 0 0 0 0,0-1 0 0 0,0 1 0 0 0,0 0-1 0 0,0-1 1 0 0,2 0 0 0 0,4-3-33 0 0,1-1-1 0 0,-1 1 1 0 0,12-10 0 0 0,-12 8 23 0 0,18-14-18 0 0,0-2 0 0 0,-2 0 0 0 0,0-2 0 0 0,21-29 0 0 0,71-111 152 0 0,-60 75 550 0 0,-51 85-545 0 0,-2 8 6 0 0,-2 11-7 0 0,-6 16-102 0 0,-15 52 0 0 0,2-14-516 0 0,15-52 146 0 0,-8 39-492 0 0,9-20-2573 0 0,3-34 2058 0 0,4 0-335 0 0,-1-1 1518 0 0,0 0 0 0 0,0 0-1 0 0,0 0 1 0 0,0-1 0 0 0,0 1-1 0 0,0-1 1 0 0,-1 0 0 0 0,1 1-1 0 0,0-1 1 0 0,0-1 0 0 0,0 1-1 0 0,0 0 1 0 0,0-1 0 0 0,0 0-1 0 0,0 1 1 0 0,0-1 0 0 0,4-2-1 0 0,6-3-624 0 0,-1-1-1 0 0,21-14 1 0 0,0-4-758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7.0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 0 1544 0 0,'1'4'233'0'0,"0"-1"-1"0"0,-1 0 1 0 0,1 0-1 0 0,-1 1 1 0 0,1-1-1 0 0,-1 0 0 0 0,0 1 1 0 0,0-1-1 0 0,-1 1 1 0 0,1-1-1 0 0,-2 6 1 0 0,1 1 35 0 0,1 21 610 0 0,0-19-558 0 0,0-1 0 0 0,-3 21-1 0 0,-2-2-61 0 0,-1-1 238 0 0,2 1-1 0 0,-1 35 1 0 0,5 89 2929 0 0,0-153-3380 0 0,-1 0 0 0 0,1-1 0 0 0,-1 1 0 0 0,1-1 1 0 0,-1 1-1 0 0,1 0 0 0 0,-1-1 0 0 0,1 0 0 0 0,-1 1 0 0 0,0-1 0 0 0,1 1 0 0 0,-1-1 0 0 0,0 0 0 0 0,1 1 1 0 0,-1-1-1 0 0,0 0 0 0 0,1 0 0 0 0,-1 1 0 0 0,0-1 0 0 0,0 0 0 0 0,1 0 0 0 0,-1 0 0 0 0,0 0 0 0 0,0 0 1 0 0,1 0-1 0 0,-1 0 0 0 0,-1 0 0 0 0,-1-16 369 0 0,0 0 0 0 0,2 0 0 0 0,-1 0 0 0 0,3-28 0 0 0,-1 19-146 0 0,0 19-236 0 0,1 0 0 0 0,-1 0 0 0 0,1 0 0 0 0,1 0 0 0 0,-1 1-1 0 0,1-1 1 0 0,0 0 0 0 0,0 1 0 0 0,5-9 0 0 0,0 0 34 0 0,0-3 35 0 0,0 1 0 0 0,2 0 1 0 0,0 1-1 0 0,1 0 0 0 0,21-25 0 0 0,-24 32-260 0 0,1 1-1 0 0,-1 0 1 0 0,2 0-1 0 0,-1 1 0 0 0,1 0 1 0 0,0 1-1 0 0,0 0 0 0 0,0 0 1 0 0,1 1-1 0 0,19-6 1 0 0,-18 6-94 0 0,-3 2-660 0 0,-1-1 1 0 0,1 2 0 0 0,13-3-1 0 0,-18 4-766 0 0,-1 0 114 0 0,3 1 1230 0 0,-1-1 0 0 0,1 1 0 0 0,-1 0-1 0 0,0 1 1 0 0,1-1 0 0 0,-1 1 0 0 0,0 0 0 0 0,0 0 0 0 0,0 0 0 0 0,0 0 0 0 0,5 4-1 0 0,-6-3 211 0 0,22 11-1156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1.45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2269.79688"/>
      <inkml:brushProperty name="anchorY" value="-90009.17188"/>
      <inkml:brushProperty name="scaleFactor" value="0.5"/>
    </inkml:brush>
  </inkml:definitions>
  <inkml:trace contextRef="#ctx0" brushRef="#br0">188 316 1428 0 0,'0'0'1424'0'0,"6"0"-860"0"0,0 0 12 0 0,0 0-151 0 0,10-9 132 0 0,0-2-126 0 0,0 1-61 0 0,0 1 90 0 0,-3 2-146 0 0,-1 1-5 0 0,-2 1 82 0 0,0 1-8 0 0,-1 0-55 0 0,1 1-7 0 0,-1-1-29 0 0,1 0-90 0 0,1 0 98 0 0,0-2-95 0 0,0 2 42 0 0,0-1-27 0 0,-1 0 6 0 0,0 0 31 0 0,0 0-80 0 0,-1 1 20 0 0,1 0 62 0 0,-1 1-124 0 0,0 0 161 0 0,-2 0-96 0 0,0 1-39 0 0,-1 0 64 0 0,0 0 9 0 0,0 1 67 0 0,-2-1-160 0 0,1 0 164 0 0,0 1-123 0 0,-1-1-15 0 0,0 0-52 0 0,-1 0 75 0 0,1 0 28 0 0,0 1-94 0 0,-1 0 46 0 0,0 0-132 0 0,0 0 156 0 0,0 1-103 0 0,-1-1-89 0 0,0 0 32 0 0,0 0 56 0 0,1 0-2 0 0,-1 0-83 0 0,2 0 511 0 0,-1-1-679 0 0,1 1 147 0 0,-1 1-59 0 0,0-1 60 0 0,0 1-85 0 0,-1 0 114 0 0,0 0-39 0 0,-1 0 60 0 0,-1 0-65 0 0,1 0 129 0 0,-1 1-125 0 0,1-1 193 0 0,0-1-121 0 0,1-1 25 0 0,-1 0-70 0 0,1 0 91 0 0,0-2-49 0 0,-1-2 57 0 0,0 0-9 0 0,0-2 23 0 0,-2-1-51 0 0,-2-1 57 0 0,-4-3-50 0 0,-3-3 70 0 0,-6-1-52 0 0,-4 0 21 0 0,-5 1-66 0 0,-5 4-25 0 0,1 3 172 0 0,-1 3-147 0 0,-8 9 4 0 0,-4 9 65 0 0,-2 7 17 0 0,0 7-134 0 0,1 7 2 0 0,2 7 72 0 0,4 5-10 0 0,4 4-45 0 0,3 3 55 0 0,6 3-37 0 0,6 3-45 0 0,5 3 55 0 0,5 1-44 0 0,5-4 74 0 0,5 5-30 0 0,8-2 2 0 0,5 0 44 0 0,7-3-126 0 0,4-2 38 0 0,5-3-12 0 0,5-4 0 0 0,1-4 0 0 0,2-5-108 0 0,1-4 106 0 0,2-4-55 0 0,1-4 58 0 0,0-4-67 0 0,1-7 26 0 0,-1-4-13 0 0,-6-6-120 0 0,4-7-73 0 0,-1-8-66 0 0,-1-6-193 0 0,-2-8-211 0 0,0-5 114 0 0,-2-5-1055 0 0,-1-4-96 0 0,-4-1 118 0 0,0-3 37 0 0,-2-1 132 0 0,0 0 93 0 0,0 1 68 0 0,1 1 7 0 0,-7 8-686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8:09:37.4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4 471 1964 0 0,'0'3'301'0'0,"-2"3"325"0"0,1 0-1 0 0,1 0 0 0 0,-1 1 0 0 0,1-1 0 0 0,0 0 1 0 0,1 1-1 0 0,-1-1 0 0 0,1 0 0 0 0,0 0 1 0 0,3 7-1 0 0,-4-13-587 0 0,1 1 1 0 0,-1-1 0 0 0,1 1-1 0 0,-1-1 1 0 0,1 1-1 0 0,0-1 1 0 0,-1 1-1 0 0,1-1 1 0 0,0 0 0 0 0,0 1-1 0 0,-1-1 1 0 0,1 0-1 0 0,0 0 1 0 0,0 0-1 0 0,-1 1 1 0 0,1-1 0 0 0,0 0-1 0 0,0 0 1 0 0,0 0-1 0 0,-1 0 1 0 0,1 0-1 0 0,0 0 1 0 0,0-1 0 0 0,0 1-1 0 0,-1 0 1 0 0,1 0-1 0 0,0 0 1 0 0,-1-1-1 0 0,1 1 1 0 0,0 0 0 0 0,0-1-1 0 0,0 0 1 0 0,27-12 384 0 0,-26 12-396 0 0,13-9 99 0 0,0 0 0 0 0,0-1 1 0 0,-1 0-1 0 0,0-2 0 0 0,16-17 1 0 0,57-77 404 0 0,-45 51-289 0 0,-24 33-143 0 0,-1-1 1 0 0,-2-1-1 0 0,0 0 0 0 0,-2-1 0 0 0,-1-1 1 0 0,-1 0-1 0 0,12-43 0 0 0,-23 68-61 0 0,1-1 0 0 0,0 1 0 0 0,-1 0 0 0 0,0-1 0 0 0,0 1 0 0 0,0 0 0 0 0,0-1-1 0 0,0 1 1 0 0,0 0 0 0 0,0-1 0 0 0,-1 1 0 0 0,0-3 0 0 0,1 4-31 0 0,-1 1 1 0 0,1-1-1 0 0,0 1 1 0 0,-1-1-1 0 0,1 1 1 0 0,0-1-1 0 0,-1 1 1 0 0,1-1-1 0 0,-1 1 0 0 0,1 0 1 0 0,-1-1-1 0 0,1 1 1 0 0,-1 0-1 0 0,1-1 1 0 0,-1 1-1 0 0,1 0 1 0 0,-1 0-1 0 0,0-1 0 0 0,1 1 1 0 0,-1 0-1 0 0,1 0 1 0 0,-1 0-1 0 0,0 0 1 0 0,1 0-1 0 0,-1 0 1 0 0,1 0-1 0 0,-1 0 0 0 0,-1 0 1 0 0,-2 2 23 0 0,0-1-1 0 0,-1 1 1 0 0,1-1 0 0 0,0 1 0 0 0,0 1 0 0 0,0-1 0 0 0,1 0-1 0 0,-1 1 1 0 0,-5 5 0 0 0,-10 10 120 0 0,2 0 1 0 0,0 1-1 0 0,1 1 0 0 0,1 0 1 0 0,-19 36-1 0 0,11-13 135 0 0,-32 90 0 0 0,48-113-193 0 0,0 1-1 0 0,2 0 1 0 0,1 0 0 0 0,0 1-1 0 0,2-1 1 0 0,0 24 0 0 0,2-32-56 0 0,1-1 0 0 0,0 1-1 0 0,1-1 1 0 0,1 0 0 0 0,0 0 0 0 0,6 14 0 0 0,-7-19-37 0 0,1 0-1 0 0,1-1 1 0 0,-1 1 0 0 0,1-1 0 0 0,0 0 0 0 0,0 0-1 0 0,1 0 1 0 0,0-1 0 0 0,0 1 0 0 0,0-1 0 0 0,1 0-1 0 0,-1-1 1 0 0,1 1 0 0 0,0-1 0 0 0,1-1 0 0 0,-1 1-1 0 0,1-1 1 0 0,-1 0 0 0 0,1 0 0 0 0,0-1 0 0 0,11 3-1 0 0,10 0-302 0 0,1-1 0 0 0,-1-1 0 0 0,1-2 0 0 0,31-2-1 0 0,-22 1-439 0 0,-23 0 402 0 0,0-1 0 0 0,0-1-1 0 0,0 0 1 0 0,0-1 0 0 0,27-9 0 0 0,5-2-807 0 0,25-10-1650 0 0,-48 15 575 0 0,28-6-1 0 0,-36 11 697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43.1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504 121 860 0 0,'0'-3'51'0'0,"1"0"-1"0"0,-1 0 1 0 0,1 0-1 0 0,0 1 1 0 0,-1-1-1 0 0,1 0 1 0 0,0 1-1 0 0,0-1 1 0 0,1 1-1 0 0,-1-1 1 0 0,1 1-1 0 0,-1 0 1 0 0,1-1-1 0 0,0 1 1 0 0,0 0-1 0 0,0 0 1 0 0,0 0-1 0 0,0 0 1 0 0,0 1-1 0 0,5-4 1 0 0,3-3 135 0 0,42-51 2217 0 0,-52 59-2368 0 0,1 0-1 0 0,-1 0 1 0 0,0 0 0 0 0,0 0 0 0 0,0 0 0 0 0,1 0 0 0 0,-1 0 0 0 0,0 0-1 0 0,0 0 1 0 0,1 0 0 0 0,-1 0 0 0 0,0 0 0 0 0,0 0 0 0 0,1 0-1 0 0,-1 0 1 0 0,0 1 0 0 0,0-1 0 0 0,0 0 0 0 0,1 0 0 0 0,-1 0 0 0 0,0 0-1 0 0,0 1 1 0 0,0-1 0 0 0,0 0 0 0 0,1 0 0 0 0,-1 0 0 0 0,0 1-1 0 0,0-1 1 0 0,0 0 0 0 0,0 0 0 0 0,0 0 0 0 0,0 1 0 0 0,0-1 0 0 0,0 0-1 0 0,0 0 1 0 0,0 1 0 0 0,0-1 0 0 0,0 0 0 0 0,0 0 0 0 0,0 1-1 0 0,0-1 1 0 0,4 14 126 0 0,-2-2 28 0 0,-1-1-1 0 0,-1 1 1 0 0,1 0 0 0 0,-2 0-1 0 0,1-1 1 0 0,-4 16 0 0 0,-16 61 470 0 0,-3-2 1 0 0,-36 86-1 0 0,-84 170 624 0 0,134-320-1221 0 0,-55 121 410 0 0,-90 221 483 0 0,151-358-938 0 0,-115 356 725 0 0,113-337-676 0 0,1 0 0 0 0,1 1-1 0 0,1 38 1 0 0,2-59-51 0 0,0 1 1 0 0,1-1-1 0 0,0 1 0 0 0,0-1 0 0 0,0 1 0 0 0,1-1 1 0 0,0 0-1 0 0,0 0 0 0 0,4 9 0 0 0,-4-11-6 0 0,-1 0 1 0 0,1-1-1 0 0,0 0 0 0 0,0 1 0 0 0,0-1 0 0 0,0 0 0 0 0,0 1 0 0 0,0-1 1 0 0,0-1-1 0 0,1 1 0 0 0,-1 0 0 0 0,1 0 0 0 0,0-1 0 0 0,-1 0 1 0 0,1 1-1 0 0,0-1 0 0 0,0 0 0 0 0,3 0 0 0 0,4 1 22 0 0,-1 0 1 0 0,1-1-1 0 0,0-1 0 0 0,10 0 0 0 0,-9 0 0 0 0,3 0-15 0 0,1-2 0 0 0,-1 1 1 0 0,1-2-1 0 0,-1 0 0 0 0,0-1 0 0 0,20-7 1 0 0,-15 4-5 0 0,359-133 60 0 0,-315 116-293 0 0,-13 5-534 0 0,0-2 0 0 0,51-30 0 0 0,-98 49 442 0 0,-1 1 1 0 0,1-1 0 0 0,-1 0-1 0 0,0 1 1 0 0,0-1-1 0 0,0 0 1 0 0,0 0-1 0 0,0-1 1 0 0,-1 1 0 0 0,1 0-1 0 0,-1 0 1 0 0,1-1-1 0 0,-1 1 1 0 0,0-1 0 0 0,2-4-1 0 0,-7 1-2283 0 0,-15-13 1390 0 0,3 8 35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43.4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12 511 1556 0 0,'-4'-4'320'0'0,"4"4"-279"0"0,-1 0 0 0 0,1 0 0 0 0,-1 0-1 0 0,1-1 1 0 0,0 1 0 0 0,-1 0-1 0 0,1 0 1 0 0,-1-1 0 0 0,1 1 0 0 0,0 0-1 0 0,-1-1 1 0 0,1 1 0 0 0,0 0-1 0 0,-1-1 1 0 0,1 1 0 0 0,0 0-1 0 0,0-1 1 0 0,-1 1 0 0 0,1-1 0 0 0,0 1-1 0 0,0 0 1 0 0,0-1 0 0 0,0 1-1 0 0,-1-1 1 0 0,1 1 0 0 0,0-1 0 0 0,0 1-1 0 0,0-1 1 0 0,0 1 0 0 0,0-1-1 0 0,0 1 1 0 0,0-1 0 0 0,0 1 0 0 0,0 0-1 0 0,1-1 1 0 0,-1 1 0 0 0,0-1-1 0 0,0 1 1 0 0,0-1 0 0 0,0 1 0 0 0,1 0-1 0 0,-1-1 1 0 0,0 1 0 0 0,0-1-1 0 0,1 1 1 0 0,-1 0 0 0 0,0-1-1 0 0,1 1 1 0 0,-1 0 0 0 0,0-1 0 0 0,1 1-1 0 0,-1 0 1 0 0,1 0 0 0 0,-1-1-1 0 0,0 1 1 0 0,1 0 0 0 0,-1 0 0 0 0,1 0-1 0 0,-1-1 1 0 0,1 1 0 0 0,32-22 760 0 0,1 1 0 0 0,45-19 0 0 0,81-29 228 0 0,-100 44-784 0 0,189-66 290 0 0,-19 8-1757 0 0,-174 60-955 0 0,105-62 0 0 0,-120 59 973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43.9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325 5 1132 0 0,'0'0'33'0'0,"0"-1"-1"0"0,0 1 1 0 0,0 0 0 0 0,0 0-1 0 0,0 0 1 0 0,0 0 0 0 0,0-1-1 0 0,0 1 1 0 0,0 0 0 0 0,0 0-1 0 0,1 0 1 0 0,-1 0 0 0 0,0-1-1 0 0,0 1 1 0 0,0 0 0 0 0,0 0 0 0 0,0 0-1 0 0,0 0 1 0 0,0 0 0 0 0,1-1-1 0 0,-1 1 1 0 0,0 0 0 0 0,0 0-1 0 0,0 0 1 0 0,0 0 0 0 0,0 0-1 0 0,1 0 1 0 0,-1 0 0 0 0,0 0-1 0 0,0 0 1 0 0,0 0 0 0 0,0-1-1 0 0,1 1 1 0 0,-1 0 0 0 0,0 0-1 0 0,0 0 1 0 0,0 0 0 0 0,1 0-1 0 0,-1 0 1 0 0,0 0 0 0 0,0 0-1 0 0,0 1 1 0 0,0-1 0 0 0,1 0-1 0 0,-1 0 1 0 0,0 0 0 0 0,0 0-1 0 0,0 0 1 0 0,0 0 0 0 0,1 0-1 0 0,-1 0 1 0 0,0 0 0 0 0,0 0-1 0 0,0 1 1 0 0,0-1 0 0 0,0 0-1 0 0,1 0 1 0 0,-1 0 0 0 0,0 0-1 0 0,0 0 1 0 0,0 1 0 0 0,0-1-1 0 0,0 0 1 0 0,2 17 1024 0 0,-7 23-207 0 0,-1 0 0 0 0,-13 43-1 0 0,-30 82 804 0 0,35-121-1242 0 0,-106 352 1836 0 0,91-303-1878 0 0,-48 188 734 0 0,70-253-1006 0 0,5-18 0 0 0,0-1 0 0 0,0 0-1 0 0,0 14 1 0 0,2-22-93 0 0,1 0 1 0 0,-1 0-1 0 0,1-1 0 0 0,0 1 0 0 0,0 0 1 0 0,-1-1-1 0 0,1 1 0 0 0,0 0 1 0 0,0-1-1 0 0,0 1 0 0 0,0-1 1 0 0,0 0-1 0 0,0 1 0 0 0,0-1 1 0 0,0 0-1 0 0,-1 1 0 0 0,1-1 1 0 0,0 0-1 0 0,0 0 0 0 0,2 0 1 0 0,3-1 6 0 0,0-1 0 0 0,0 0 0 0 0,0 0 0 0 0,-1-1 0 0 0,1 0 0 0 0,-1 0 0 0 0,0 0 0 0 0,1 0 0 0 0,7-8 0 0 0,-6 6 1 0 0,109-88 105 0 0,30-21 16 0 0,-145 113-125 0 0,46-24 41 0 0,-45 24-48 0 0,0 0 1 0 0,0 0-1 0 0,0 0 0 0 0,0 0 1 0 0,0 0-1 0 0,0 1 1 0 0,0-1-1 0 0,1 1 0 0 0,-1 0 1 0 0,0 0-1 0 0,0 0 0 0 0,0 0 1 0 0,0 0-1 0 0,1 0 0 0 0,-1 0 1 0 0,0 1-1 0 0,0-1 0 0 0,0 1 1 0 0,0-1-1 0 0,0 1 1 0 0,0 0-1 0 0,3 2 0 0 0,-1 0 8 0 0,-1 1-1 0 0,0 0 0 0 0,0 0 1 0 0,0 0-1 0 0,0 0 1 0 0,-1 1-1 0 0,1-1 0 0 0,-1 1 1 0 0,0 0-1 0 0,-1-1 1 0 0,2 7-1 0 0,0 2-12 0 0,-1 0 1 0 0,0 0-1 0 0,0 25 0 0 0,-3-21 31 0 0,0 1-1 0 0,-2-1 1 0 0,0 1-1 0 0,-1-1 1 0 0,-9 23-1 0 0,0 5 23 0 0,-11 35 0 0 0,7-24-479 0 0,-12 69 1 0 0,29-123 231 0 0,0-3 188 0 0,0 1-1 0 0,0 0 0 0 0,0 0 0 0 0,0 0 1 0 0,0 0-1 0 0,0-1 0 0 0,1 1 1 0 0,-1 0-1 0 0,0 0 0 0 0,0 0 1 0 0,0 0-1 0 0,0-1 0 0 0,0 1 1 0 0,1 0-1 0 0,-1 0 0 0 0,0 0 1 0 0,0 0-1 0 0,0 0 0 0 0,0 0 1 0 0,1 0-1 0 0,-1 0 0 0 0,0-1 1 0 0,0 1-1 0 0,0 0 0 0 0,1 0 0 0 0,-1 0 1 0 0,0 0-1 0 0,0 0 0 0 0,0 0 1 0 0,1 0-1 0 0,-1 0 0 0 0,0 0 1 0 0,0 0-1 0 0,0 0 0 0 0,1 0 1 0 0,-1 0-1 0 0,0 1 0 0 0,0-1 1 0 0,0 0-1 0 0,1 0 0 0 0,-1 0 1 0 0,0 0-1 0 0,0 0 0 0 0,0 0 1 0 0,0 0-1 0 0,1 0 0 0 0,-1 1 1 0 0,0-1-1 0 0,0 0 0 0 0,0 0 0 0 0,0 0 1 0 0,0 0-1 0 0,0 1 0 0 0,0-1 1 0 0,1 0-1 0 0,-1 0 0 0 0,0 0 1 0 0,0 1-1 0 0,0-1 0 0 0,0 0 1 0 0,0 0-1 0 0,0 0 0 0 0,0 0 1 0 0,0 1-1 0 0,0-1 0 0 0,0 0 1 0 0,0 1-1 0 0,13-16-197 0 0,-12 14 181 0 0,64-79-725 0 0,160-178-400 0 0,-191 228 1120 0 0,-31 28 38 0 0,0 0 0 0 0,-1 1 0 0 0,1-1-1 0 0,0 1 1 0 0,0-1 0 0 0,0 1 0 0 0,0 0 0 0 0,0 0 0 0 0,0 0 0 0 0,0 1-1 0 0,5-1 1 0 0,-7 1 124 0 0,12 3 180 0 0,-10 1-276 0 0,0-1 1 0 0,0 0-1 0 0,0 0 0 0 0,-1 1 0 0 0,1 0 0 0 0,-1 0 1 0 0,0-1-1 0 0,0 1 0 0 0,0 0 0 0 0,-1 1 0 0 0,1-1 1 0 0,-1 0-1 0 0,0 0 0 0 0,1 9 0 0 0,0 9 220 0 0,0 39 0 0 0,-2-48-169 0 0,0 186-568 0 0,0-193 402 0 0,0 1 1 0 0,-1 0-1 0 0,0-1 0 0 0,0 1 0 0 0,-4 10 0 0 0,3-11-502 0 0,0 1 0 0 0,1-1 0 0 0,-1 1-1 0 0,2-1 1 0 0,-1 12 0 0 0,0-12-1768 0 0,1-10 817 0 0,2-2 314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44.3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6 105 3016 0 0,'-3'-19'852'0'0,"0"2"-56"0"0,3 3-128 0 0,0 4-75 0 0,0 0 607 0 0,0-2-876 0 0,0 2-416 0 0,9-2-1849 0 0,-6 18 629 0 0,-1-3 72 0 0,0 5 160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44.8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510 43 1336 0 0,'12'2'1186'0'0,"17"3"1346"0"0,-29-5-2425 0 0,1 0 0 0 0,0 0 0 0 0,0 0-1 0 0,0 0 1 0 0,0 0 0 0 0,-1 0 0 0 0,1 0 0 0 0,0 0 0 0 0,0 0 0 0 0,0 0 0 0 0,0-1 0 0 0,-1 1 0 0 0,1 0 0 0 0,0-1 0 0 0,0 1-1 0 0,-1 0 1 0 0,1-1 0 0 0,0 1 0 0 0,0-1 0 0 0,-1 1 0 0 0,1-1 0 0 0,-1 1 0 0 0,1-1 0 0 0,1-1 0 0 0,-2 1-71 0 0,0 1 0 0 0,0-1 0 0 0,0 1 1 0 0,0-1-1 0 0,0 1 0 0 0,0-1 0 0 0,0 0 1 0 0,0 1-1 0 0,0-1 0 0 0,0 1 0 0 0,0-1 1 0 0,0 1-1 0 0,0-1 0 0 0,-1 0 0 0 0,1 1 1 0 0,0-1-1 0 0,0 1 0 0 0,-1-1 0 0 0,1 1 1 0 0,0-1-1 0 0,-1 1 0 0 0,1 0 0 0 0,0-1 0 0 0,-1 1 1 0 0,1-1-1 0 0,-1 1 0 0 0,1 0 0 0 0,-1-1 1 0 0,1 1-1 0 0,-1 0 0 0 0,1-1 0 0 0,-1 1 1 0 0,0 0-1 0 0,-21-10 273 0 0,18 9-244 0 0,-6-3 13 0 0,1 2 0 0 0,-1-1-1 0 0,0 1 1 0 0,-1 0 0 0 0,1 1 0 0 0,0 1 0 0 0,0-1 0 0 0,-1 2 0 0 0,-12 1 0 0 0,5 1-7 0 0,-1 1 1 0 0,1 1 0 0 0,0 0 0 0 0,-19 10 0 0 0,18-7 19 0 0,1 0-1 0 0,1 2 1 0 0,0 0 0 0 0,0 1-1 0 0,1 1 1 0 0,-27 24 0 0 0,36-29-45 0 0,0 0 1 0 0,1 1-1 0 0,0-1 0 0 0,0 1 1 0 0,1 1-1 0 0,0-1 1 0 0,0 1-1 0 0,1 0 1 0 0,0 0-1 0 0,1 0 0 0 0,0 0 1 0 0,0 1-1 0 0,1-1 1 0 0,0 1-1 0 0,-1 14 0 0 0,4-19-21 0 0,-1 1-1 0 0,1 0 1 0 0,0-1-1 0 0,0 1 0 0 0,1 0 1 0 0,0-1-1 0 0,0 0 0 0 0,0 1 1 0 0,0-1-1 0 0,1 0 1 0 0,0 0-1 0 0,0 0 0 0 0,0-1 1 0 0,8 9-1 0 0,-7-8 16 0 0,8 10 73 0 0,2 0 0 0 0,-1 0 0 0 0,2-2 1 0 0,0 0-1 0 0,0 0 0 0 0,23 12 0 0 0,107 51 707 0 0,-93-51-309 0 0,47 30 1 0 0,-73-33 33 0 0,-26-22-539 0 0,1 0-1 0 0,-1 0 1 0 0,0 0 0 0 0,0 1-1 0 0,0-1 1 0 0,0 0 0 0 0,0 0-1 0 0,0 0 1 0 0,0 0 0 0 0,0 0-1 0 0,0 1 1 0 0,0-1 0 0 0,0 0-1 0 0,0 0 1 0 0,1 0 0 0 0,-1 0-1 0 0,0 1 1 0 0,0-1 0 0 0,0 0-1 0 0,0 0 1 0 0,-1 0 0 0 0,1 1-1 0 0,0-1 1 0 0,0 0 0 0 0,0 0-1 0 0,0 0 1 0 0,0 0 0 0 0,0 1-1 0 0,0-1 1 0 0,0 0 0 0 0,0 0-1 0 0,0 0 1 0 0,0 0-1 0 0,0 0 1 0 0,-1 1 0 0 0,1-1-1 0 0,0 0 1 0 0,0 0 0 0 0,0 0-1 0 0,0 0 1 0 0,0 0 0 0 0,-1 0-1 0 0,-5 9 34 0 0,0-1 0 0 0,-1 0 0 0 0,0 0 0 0 0,-1-1 0 0 0,1 0-1 0 0,-1 0 1 0 0,-1-1 0 0 0,1 0 0 0 0,-1 0 0 0 0,-16 7 0 0 0,-8 3-606 0 0,-64 20 0 0 0,57-24-630 0 0,-1 0 0 0 0,0-3 1 0 0,-68 7-1 0 0,104-16 996 0 0,1 1-1 0 0,-1-1 1 0 0,0-1 0 0 0,1 1-1 0 0,-1-1 1 0 0,1 1 0 0 0,-1-1-1 0 0,1 0 1 0 0,-1-1-1 0 0,1 1 1 0 0,-7-4 0 0 0,5 2-64 0 0,2 1 66 0 0,1 0 0 0 0,-1-1 0 0 0,1 1 0 0 0,0-1 0 0 0,0 1 0 0 0,0-1 0 0 0,1 0 0 0 0,-1 0 0 0 0,1 0 0 0 0,-1-1 0 0 0,1 1 0 0 0,0 0 0 0 0,0-1 0 0 0,0 0 0 0 0,1 1 0 0 0,-1-1 0 0 0,1 0 0 0 0,0 0 0 0 0,0 0 0 0 0,0-4 0 0 0,-1-10-993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0:45.6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2615 2408 0 0,'23'-6'456'0'0,"-1"0"0"0"0,-1 0 0 0 0,1-2-1 0 0,-1-1 1 0 0,0-1 0 0 0,-1-1 0 0 0,0 0-1 0 0,-1-1 1 0 0,0-2 0 0 0,-1 0 0 0 0,-1 0-1 0 0,30-33 1 0 0,-18 14-144 0 0,-1-2-1 0 0,-2-1 0 0 0,-1-1 1 0 0,-2-2-1 0 0,31-68 1 0 0,-22 26-69 0 0,-4-1 0 0 0,-3-1-1 0 0,-4-1 1 0 0,13-108 0 0 0,-25 130-141 0 0,-3 0 0 0 0,-3-1 0 0 0,-7-99 0 0 0,-27-52-63 0 0,16 140-23 0 0,-3 2-1 0 0,-52-131 1 0 0,-2 51 32 0 0,-175-271 0 0 0,243 416-41 0 0,-18-22 29 0 0,21 28-30 0 0,0-1-1 0 0,0 1 1 0 0,-1 0-1 0 0,1-1 1 0 0,0 1-1 0 0,-1 0 1 0 0,1 0-1 0 0,-1 0 1 0 0,1 1-1 0 0,-1-1 1 0 0,1 0-1 0 0,-1 0 1 0 0,0 1-1 0 0,1-1 0 0 0,-1 1 1 0 0,-3-1-1 0 0,1 6-1 0 0,-5 9 36 0 0,1 0 1 0 0,0 1 0 0 0,0 0-1 0 0,2 0 1 0 0,0 1 0 0 0,0 0-1 0 0,2 0 1 0 0,-4 20 0 0 0,-13 144 402 0 0,19-149-374 0 0,-7 345 890 0 0,10-275-769 0 0,-1-96-178 0 0,0 0 1 0 0,1 1-1 0 0,-1-1 0 0 0,1 0 0 0 0,0 0 0 0 0,1 0 0 0 0,3 8 0 0 0,4 15 175 0 0,-8-3 968 0 0,-1-25-886 0 0,3-14-53 0 0,76-391 313 0 0,-5 26-391 0 0,-63 319-84 0 0,-4 20-40 0 0,17-53 1 0 0,-23 90-9 0 0,0-1 0 0 0,0 1 0 0 0,0 0 0 0 0,0 0 0 0 0,1 0 0 0 0,0 0 0 0 0,0 0 0 0 0,0 0 0 0 0,0 1 0 0 0,0-1 0 0 0,0 1 0 0 0,1-1 0 0 0,-1 1 0 0 0,1 0 0 0 0,0 0 0 0 0,-1 0 0 0 0,1 0 0 0 0,0 0 0 0 0,0 0 0 0 0,0 1 0 0 0,0 0-1 0 0,1 0 1 0 0,-1 0 0 0 0,0 0 0 0 0,1 0 0 0 0,-1 0 0 0 0,0 1 0 0 0,1 0 0 0 0,-1 0 0 0 0,1 0 0 0 0,-1 0 0 0 0,0 0 0 0 0,1 0 0 0 0,-1 1 0 0 0,0 0 0 0 0,7 2 0 0 0,29 15 203 0 0,70 44-1 0 0,-50-27-83 0 0,6 2-209 0 0,197 126-520 0 0,-244-149 169 0 0,-1 0 0 0 0,0 2 0 0 0,-2 0 0 0 0,25 31 0 0 0,-27-29-507 0 0,-1 1 1 0 0,-1 0-1 0 0,0 1 0 0 0,-2 1 1 0 0,0 0-1 0 0,-1 0 0 0 0,-1 0 1 0 0,4 25-1 0 0,-9-39 710 0 0,16 105-3470 0 0,-15-75 2392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1:16.1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1 193 1100 0 0,'0'0'1740'0'0,"6"2"-1661"0"0,-5-2-92 0 0,4 2 36 0 0,0-1 0 0 0,-1 1 0 0 0,1-1 0 0 0,0 0 0 0 0,-1-1 0 0 0,1 1 0 0 0,0-1 0 0 0,0 0-1 0 0,0 0 1 0 0,6-1 0 0 0,-3-1 77 0 0,-1 2 0 0 0,0-1-1 0 0,0 1 1 0 0,12 1-1 0 0,-10 0-25 0 0,0-1 0 0 0,0 0 0 0 0,17-2 0 0 0,-25 1-71 0 0,178-24 362 0 0,-65 20-146 0 0,81 5-112 0 0,-193 1-107 0 0,1-1 0 0 0,0 0 1 0 0,0 1-1 0 0,0 0 0 0 0,-1-1 1 0 0,1 1-1 0 0,-1 0 0 0 0,4 2 1 0 0,21 6-49 0 0,40-1 56 0 0,0-4 0 0 0,73-3 0 0 0,-75-1 39 0 0,-62 0-43 0 0,0 0 1 0 0,0 1 0 0 0,-1-1 0 0 0,1 1-1 0 0,0 0 1 0 0,0 0 0 0 0,0 0-1 0 0,2 1 1 0 0,22 6-23 0 0,574 8 110 0 0,-405-18-102 0 0,-181 2 30 0 0,1-2-1 0 0,0 0 1 0 0,24-6 0 0 0,-16 3 82 0 0,1 1-1 0 0,0 2 1 0 0,0 0 0 0 0,47 4-1 0 0,-16-1 187 0 0,522-1-564 0 0,-501-10 558 0 0,52 10-419 0 0,-64-9 354 0 0,262 9 263 0 0,-236-9-236 0 0,-76 8-198 0 0,0 0 0 0 0,0-1 0 0 0,-1-1 0 0 0,21-6 0 0 0,-28 7-43 0 0,0 1-1 0 0,0 0 1 0 0,1 0 0 0 0,-1 1 0 0 0,0-1 0 0 0,0 2 0 0 0,9 0 0 0 0,7 0-40 0 0,1-2 8 0 0,1-1 0 0 0,37-7 1 0 0,-12 0 83 0 0,229-16 242 0 0,-240 23-266 0 0,513-43 324 0 0,-366 29-428 0 0,766 9 59 0 0,-579 8 45 0 0,1428-1 235 0 0,-1687 9-184 0 0,2106-9 412 0 0,-2126 9-450 0 0,3608-9 949 0 0,-3691 0-987 0 0,0-1 0 0 0,0 0-1 0 0,0 0 1 0 0,16-5 0 0 0,-15 3-5 0 0,0 0-1 0 0,1 2 1 0 0,13-2 0 0 0,539-14 67 0 0,-554 17-79 0 0,0 0 0 0 0,0-1-1 0 0,0-1 1 0 0,12-2 0 0 0,34-5 5 0 0,502 0-75 0 0,-353 11 74 0 0,-32 8 14 0 0,-146-7 16 0 0,1-1 0 0 0,45-3 1 0 0,-20-1-8 0 0,-12 3-23 0 0,68 10 1 0 0,48 6-20 0 0,-62-9 65 0 0,362 35 28 0 0,207-15 253 0 0,1031-27-177 0 0,-1526-9-166 0 0,-148 8 24 0 0,-4 1 12 0 0,0-2 0 0 0,21-2 0 0 0,-4-3-10 0 0,-7 1 20 0 0,37-2 0 0 0,443 2 340 0 0,-285 7-350 0 0,1086-2 811 0 0,-1151 9-645 0 0,55-9-143 0 0,-76 9 18 0 0,-120-9-55 0 0,-4 0 23 0 0,0 0-1 0 0,17 3 0 0 0,33 5-37 0 0,65 0-1 0 0,172-8 6 0 0,-286 0 27 0 0,-1 1 0 0 0,27 5 0 0 0,-26-3 0 0 0,-1-1 0 0 0,27 0-1 0 0,212-2-809 0 0,-250 0 412 0 0,-83-31-7115 0 0,40 21 6230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1:17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50 1048 0 0,'0'0'3660'0'0,"18"7"-3543"0"0,51-12 724 0 0,81 6-1 0 0,-53 1-518 0 0,362-2 1251 0 0,-312 6-1364 0 0,253-6 327 0 0,-384 1-511 0 0,1 1 0 0 0,28 6 0 0 0,-28-4 10 0 0,-1-1 1 0 0,32 1-1 0 0,-15-4 81 0 0,0 2 1 0 0,48 8-1 0 0,-54-6-28 0 0,0 0-1 0 0,1-2 0 0 0,-1-1 1 0 0,31-3-1 0 0,0 1 88 0 0,441 1 547 0 0,-476-1-696 0 0,0-1-1 0 0,29-7 1 0 0,-29 5-20 0 0,-1 0 0 0 0,31 0 0 0 0,402 4 430 0 0,-440 0-413 0 0,1-2-1 0 0,-1 0 1 0 0,22-5 0 0 0,-20 3 19 0 0,0 1 1 0 0,26-2-1 0 0,276-1 497 0 0,-299 6-513 0 0,36-7 0 0 0,9-1 69 0 0,-63 8-93 0 0,141-11 277 0 0,-142 11-254 0 0,6-1-1095 0 0,-40-7-4357 0 0,-27-2 2473 0 0,24 6 1574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24 155 2252 0 0,'0'0'850'0'0,"0"-3"-81"0"0,0-10-12 0 0,0 10-65 0 0,-4-3-69 0 0,-15-20 2040 0 0,20 36-2040 0 0,-2 8 83 0 0,3 30-1 0 0,0-8-273 0 0,-3 3-42 0 0,0-14-116 0 0,1-1 0 0 0,4 30 0 0 0,8 33 194 0 0,4-1 1 0 0,26 88-1 0 0,-9-100-161 0 0,-6-17-210 0 0,-27-60-87 0 0,1 0-1 0 0,-1 0 1 0 0,1 0-1 0 0,-1 1 0 0 0,1-1 1 0 0,-1 0-1 0 0,1 0 1 0 0,0 0-1 0 0,-1 0 1 0 0,1 0-1 0 0,0 0 0 0 0,0 0 1 0 0,-1-1-1 0 0,1 1 1 0 0,0 0-1 0 0,0 0 0 0 0,0-1 1 0 0,0 1-1 0 0,0 0 1 0 0,0-1-1 0 0,1 1 1 0 0,-1-1-1 0 0,2 1 0 0 0,-2-1 5 0 0,1 0 1 0 0,-1 0-1 0 0,1 0 0 0 0,-1-1 0 0 0,1 1 0 0 0,-1-1 0 0 0,1 1 0 0 0,-1-1 0 0 0,1 1 0 0 0,-1-1 0 0 0,0 0 0 0 0,1 1 1 0 0,-1-1-1 0 0,0 0 0 0 0,3-2 0 0 0,2-3 6 0 0,0-1 0 0 0,0 1 0 0 0,0-1 1 0 0,-1 0-1 0 0,6-10 0 0 0,9-21 4 0 0,-2-1-1 0 0,-2-1 1 0 0,13-47-1 0 0,15-39 269 0 0,-28 72-177 0 0,-13 41-51 0 0,1 1 1 0 0,0-1-1 0 0,9-18 1 0 0,-13 31-51 0 0,0-1-1 0 0,0 1 1 0 0,0 0 0 0 0,0 0 0 0 0,0-1-1 0 0,0 1 1 0 0,1 0 0 0 0,-1 0 0 0 0,0-1-1 0 0,0 1 1 0 0,0 0 0 0 0,0 0 0 0 0,1 0-1 0 0,-1 0 1 0 0,0-1 0 0 0,0 1 0 0 0,1 0-1 0 0,-1 0 1 0 0,0 0 0 0 0,0 0 0 0 0,1 0-1 0 0,-1 0 1 0 0,0-1 0 0 0,1 1 0 0 0,-1 0-1 0 0,0 0 1 0 0,0 0 0 0 0,1 0 0 0 0,-1 0-1 0 0,0 0 1 0 0,1 0 0 0 0,-1 0 0 0 0,0 0 0 0 0,0 0-1 0 0,1 1 1 0 0,-1-1 0 0 0,0 0 0 0 0,1 0-1 0 0,9 11 155 0 0,3 17-34 0 0,17 79 499 0 0,-19-63-488 0 0,1-1 0 0 0,2-1 0 0 0,3 0 0 0 0,23 45 0 0 0,-33-75-107 0 0,0-1 0 0 0,0 0 0 0 0,18 18-1 0 0,-22-26-16 0 0,0 0 0 0 0,0 0-1 0 0,0-1 1 0 0,1 1-1 0 0,0 0 1 0 0,-1-1-1 0 0,1 0 1 0 0,0 0-1 0 0,0 0 1 0 0,0-1-1 0 0,0 1 1 0 0,0-1-1 0 0,1 0 1 0 0,-1 0 0 0 0,0 0-1 0 0,6 0 1 0 0,-6-2-8 0 0,1 0 1 0 0,0 0-1 0 0,-1 0 1 0 0,1 0-1 0 0,-1-1 0 0 0,1 0 1 0 0,-1 0-1 0 0,0 0 1 0 0,0 0-1 0 0,0-1 1 0 0,0 0-1 0 0,0 1 1 0 0,0-2-1 0 0,-1 1 1 0 0,1 0-1 0 0,2-4 1 0 0,7-8 16 0 0,-1 0 0 0 0,17-29 0 0 0,-10 11 10 0 0,-1-2 1 0 0,-2 0-1 0 0,-1 0 0 0 0,-3-2 0 0 0,11-44 0 0 0,-9 17 13 0 0,-4-1-1 0 0,4-80 0 0 0,-12 125-31 0 0,-1 8-20 0 0,0-1 1 0 0,-1 1-1 0 0,0 0 0 0 0,-1 0 0 0 0,0 0 0 0 0,-4-15 0 0 0,0 13-20 0 0,0-1-1 0 0,-10-18 0 0 0,13 29-45 0 0,0 0 0 0 0,-1 0 0 0 0,1 0-1 0 0,-1 0 1 0 0,0 0 0 0 0,0 1 0 0 0,0-1 0 0 0,0 1 0 0 0,-1 0 0 0 0,1 0-1 0 0,-1 0 1 0 0,0 0 0 0 0,-5-2 0 0 0,8 4-69 0 0,-1 1 0 0 0,1 0-1 0 0,0-1 1 0 0,-1 1 0 0 0,1 0 0 0 0,-1 0 0 0 0,1 0 0 0 0,-1 0-1 0 0,1 0 1 0 0,-1 0 0 0 0,1 0 0 0 0,0 0 0 0 0,-1 1 0 0 0,1-1 0 0 0,-1 0-1 0 0,1 1 1 0 0,0-1 0 0 0,-1 1 0 0 0,1 0 0 0 0,0-1 0 0 0,-1 1-1 0 0,1 0 1 0 0,-2 2 0 0 0,0-1 0 0 0,1 1 0 0 0,-1 0 0 0 0,1-1 0 0 0,0 1 0 0 0,0 0 0 0 0,0 0 0 0 0,0 1 0 0 0,1-1 0 0 0,-3 6 0 0 0,2-2-278 0 0,0 0 0 0 0,1 0 0 0 0,0 0-1 0 0,0 1 1 0 0,1-1 0 0 0,0 0 0 0 0,0 0 0 0 0,1 0 0 0 0,0 0-1 0 0,0 1 1 0 0,0-1 0 0 0,5 12 0 0 0,1 0-808 0 0,1 0 0 0 0,0-1 0 0 0,17 26 0 0 0,-6-14-131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1.87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3897.48438"/>
      <inkml:brushProperty name="anchorY" value="-91347.73438"/>
      <inkml:brushProperty name="scaleFactor" value="0.5"/>
    </inkml:brush>
  </inkml:definitions>
  <inkml:trace contextRef="#ctx0" brushRef="#br0">357 493 936 0 0,'9'-2'3159'0'0,"-3"-1"-2253"0"0,1 0-96 0 0,0-1-69 0 0,1-2-30 0 0,4-2-76 0 0,2-3-64 0 0,4-4-6 0 0,0-3 50 0 0,-1-1-28 0 0,-1-1-60 0 0,-2-2-70 0 0,-1-2 11 0 0,-1-1 12 0 0,-2-2-128 0 0,-3 1 79 0 0,-3-1-19 0 0,-1 3-58 0 0,-2 0-24 0 0,0-1-33 0 0,-7-5-42 0 0,-4 0 199 0 0,-4 2-113 0 0,-2 2-9 0 0,-3 5-35 0 0,3 6-27 0 0,-3 6-63 0 0,15 10-183 0 0,1-1-1 0 0,0 0 1 0 0,1 0 0 0 0,-1 0-1 0 0,0 1 1 0 0,1-1-1 0 0,-6 2 1 0 0,-25 13 137 0 0,-5 11-16 0 0,-1 11-17 0 0,-1 8 59 0 0,1 7-10 0 0,1 6-92 0 0,2 3 127 0 0,3 3-80 0 0,2 1-40 0 0,3 1 23 0 0,5-1-78 0 0,3 0 2 0 0,6 0 56 0 0,5-7-5 0 0,4-4 69 0 0,9 4-119 0 0,5-2 29 0 0,7-2-30 0 0,5-5 60 0 0,5-6-66 0 0,5-7-16 0 0,3-8 9 0 0,4-7-128 0 0,3-7 40 0 0,-1-5-135 0 0,0-4-92 0 0,10-10-84 0 0,2-5-114 0 0,1-6-82 0 0,-1-5-166 0 0,-2-4-94 0 0,-3-3 105 0 0,-3-2-1357 0 0,-3-2 407 0 0,-1-2-16 0 0,-4-1 233 0 0,-1 0 43 0 0,0 0 119 0 0,-1-1 77 0 0,-2 0 40 0 0,-7 7-1532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4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105 452 2036 0 0,'3'1'288'0'0,"0"-1"1"0"0,0 0-1 0 0,0 0 0 0 0,-1 0 0 0 0,1 0 0 0 0,0-1 0 0 0,0 1 1 0 0,0-1-1 0 0,0 0 0 0 0,-1 0 0 0 0,1 0 0 0 0,0 0 0 0 0,-1 0 1 0 0,1 0-1 0 0,-1-1 0 0 0,1 1 0 0 0,-1-1 0 0 0,0 0 0 0 0,3-2 1 0 0,6-6 1 0 0,0-1 1 0 0,12-14 0 0 0,-21 22-125 0 0,11-13 83 0 0,-1-1-1 0 0,0 0 1 0 0,-2-1 0 0 0,0 0-1 0 0,-1 0 1 0 0,-1-1-1 0 0,0-1 1 0 0,-2 1 0 0 0,0-1-1 0 0,-1 0 1 0 0,-1 0-1 0 0,-1-1 1 0 0,-1 1 0 0 0,0-38-1 0 0,-3 55-204 0 0,1 0 0 0 0,0 0 0 0 0,-1-1-1 0 0,0 1 1 0 0,0 0 0 0 0,0 0 0 0 0,0 0 0 0 0,0 0-1 0 0,-1 0 1 0 0,1 0 0 0 0,-1 1 0 0 0,0-1-1 0 0,1 0 1 0 0,-4-2 0 0 0,3 3-7 0 0,1 1-1 0 0,0-1 0 0 0,-1 1 1 0 0,1 0-1 0 0,-1 0 1 0 0,0 0-1 0 0,1 0 1 0 0,-1 0-1 0 0,0 0 0 0 0,0 0 1 0 0,0 0-1 0 0,0 1 1 0 0,1-1-1 0 0,-1 1 1 0 0,0-1-1 0 0,0 1 1 0 0,0 0-1 0 0,0 0 0 0 0,0 0 1 0 0,0 0-1 0 0,0 0 1 0 0,0 0-1 0 0,0 1 1 0 0,0-1-1 0 0,0 0 1 0 0,-3 2-1 0 0,-5 3 31 0 0,0 0 0 0 0,1 1 0 0 0,0 0-1 0 0,0 0 1 0 0,0 1 0 0 0,1 0 0 0 0,0 0 0 0 0,-13 17 0 0 0,3-3 106 0 0,2 2 1 0 0,-21 36-1 0 0,21-30 84 0 0,2 0 1 0 0,-15 41-1 0 0,23-51-64 0 0,2-1-1 0 0,0 1 1 0 0,0-1-1 0 0,2 1 0 0 0,-1 28 1 0 0,4-43-168 0 0,-1-1 1 0 0,1 1-1 0 0,0 0 0 0 0,0 0 0 0 0,0-1 1 0 0,0 1-1 0 0,0-1 0 0 0,1 1 1 0 0,0-1-1 0 0,0 1 0 0 0,0-1 1 0 0,0 0-1 0 0,0 0 0 0 0,1 0 1 0 0,-1 0-1 0 0,1 0 0 0 0,0-1 1 0 0,0 1-1 0 0,0-1 0 0 0,0 1 1 0 0,0-1-1 0 0,6 3 0 0 0,-3-3-54 0 0,-1 1 1 0 0,1-1-1 0 0,-1 0 0 0 0,1 0 0 0 0,0 0 0 0 0,0-1 1 0 0,0 0-1 0 0,0 0 0 0 0,0-1 0 0 0,0 1 0 0 0,0-1 0 0 0,0-1 1 0 0,0 1-1 0 0,0-1 0 0 0,9-2 0 0 0,43-18-1595 0 0,55-27 0 0 0,-3 0-1495 0 0,213-62-5730 0 0,-261 93 7591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5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0 1568 0 0,'0'0'4637'0'0,"7"6"-3893"0"0,-4-4-670 0 0,0 0 0 0 0,0 1-1 0 0,0 0 1 0 0,-1-1-1 0 0,1 1 1 0 0,-1 0 0 0 0,0 1-1 0 0,1-1 1 0 0,-1 0 0 0 0,-1 1-1 0 0,1-1 1 0 0,0 1-1 0 0,-1-1 1 0 0,0 1 0 0 0,0 0-1 0 0,0 0 1 0 0,0-1-1 0 0,0 6 1 0 0,7 419 4783 0 0,-9-312-4147 0 0,1-74-489 0 0,-8 49 0 0 0,3-48-3 0 0,2 48 0 0 0,3 299 2122 0 0,0-388-2317 0 0,0-1-1 0 0,0 1 1 0 0,0 0 0 0 0,0-1 0 0 0,1 1-1 0 0,-1-1 1 0 0,1 1 0 0 0,-1-1 0 0 0,1 1-1 0 0,-1-1 1 0 0,1 1 0 0 0,0-1 0 0 0,0 0-1 0 0,0 1 1 0 0,0-1 0 0 0,0 0 0 0 0,0 0-1 0 0,0 0 1 0 0,2 2 0 0 0,-3-3-21 0 0,0 0 4 0 0,0 0 0 0 0,0 0 0 0 0,0 0 0 0 0,0 0 0 0 0,0 0 0 0 0,0 0 0 0 0,0 0 0 0 0,1 1 0 0 0,-1-1 0 0 0,0 0 0 0 0,0 0 0 0 0,0 0 0 0 0,0 0 1 0 0,0 0-1 0 0,0 0 0 0 0,0 0 0 0 0,0 0 0 0 0,0 0 0 0 0,0 0 0 0 0,1 0 0 0 0,-1 0 0 0 0,0 0 0 0 0,0 0 0 0 0,0 0 0 0 0,0 0 0 0 0,0 0 0 0 0,0 0 1 0 0,0 0-1 0 0,0 0 0 0 0,0-1 0 0 0,1 1 0 0 0,-1 0 0 0 0,0 0 0 0 0,0 0 0 0 0,0 0 0 0 0,0 0 0 0 0,0 0 0 0 0,0 0 0 0 0,0 0 0 0 0,0 0 0 0 0,0 0 0 0 0,0 0 1 0 0,0 0-1 0 0,0 0 0 0 0,0 0 0 0 0,0-1 0 0 0,0 1 0 0 0,0 0 0 0 0,0 0 0 0 0,0 0 0 0 0,1 0 0 0 0,-1 0 0 0 0,0 0 0 0 0,1-10 151 0 0,-1-9 19 0 0,0 2-52 0 0,0 10-73 0 0,0 0 0 0 0,0 0 0 0 0,-1 1 0 0 0,-2-14-1 0 0,-2 3-8 0 0,-1 1 0 0 0,-1 0 0 0 0,0 0 0 0 0,0 1 0 0 0,-15-21 0 0 0,15 25-26 0 0,-1 1-1 0 0,1 1 0 0 0,-2-1 0 0 0,1 2 1 0 0,-2-1-1 0 0,1 1 0 0 0,-1 0 0 0 0,-20-12 1 0 0,19 14-8 0 0,-1 0 1 0 0,1 0-1 0 0,-1 1 1 0 0,0 1 0 0 0,-1 0-1 0 0,1 1 1 0 0,-1 0-1 0 0,1 0 1 0 0,-1 2 0 0 0,0 0-1 0 0,0 0 1 0 0,0 1-1 0 0,1 0 1 0 0,-19 4-1 0 0,12 0-20 0 0,1 0-1 0 0,0 1 1 0 0,0 2-1 0 0,1-1 1 0 0,-1 2 0 0 0,1 0-1 0 0,1 1 1 0 0,0 1-1 0 0,0 1 1 0 0,-27 23-1 0 0,32-22 12 0 0,0 0 1 0 0,1 1-1 0 0,0 0 0 0 0,-9 15 1 0 0,15-21 9 0 0,0 1 0 0 0,1 0 0 0 0,0 0 0 0 0,0 0 0 0 0,1 0 0 0 0,-1 0 0 0 0,2 0 0 0 0,-1 1 0 0 0,0 15 0 0 0,3-19-6 0 0,-1 0 0 0 0,1 0 0 0 0,0 0 0 0 0,0-1 1 0 0,0 1-1 0 0,1 0 0 0 0,0-1 0 0 0,-1 1 0 0 0,2-1 0 0 0,-1 1 1 0 0,0-1-1 0 0,1 0 0 0 0,0 0 0 0 0,0 0 0 0 0,0 0 1 0 0,1-1-1 0 0,-1 1 0 0 0,1-1 0 0 0,0 0 0 0 0,0 0 0 0 0,0 0 1 0 0,0-1-1 0 0,0 1 0 0 0,0-1 0 0 0,8 2 0 0 0,2 2 2 0 0,0-1 0 0 0,0-1 0 0 0,1 0-1 0 0,-1-1 1 0 0,1-1 0 0 0,0 0 0 0 0,21 0-1 0 0,-5-4-83 0 0,-1-1 0 0 0,1-1-1 0 0,-1-2 1 0 0,0-1-1 0 0,48-17 1 0 0,-42 10-358 0 0,0-2 1 0 0,-1-1 0 0 0,0-2 0 0 0,-2-1-1 0 0,0-2 1 0 0,-1-1 0 0 0,-2-1 0 0 0,38-39-1 0 0,-20 10-721 0 0,-2-2 0 0 0,65-104-1 0 0,-78 109 1047 0 0,-32 49 140 0 0,-1 1 0 0 0,1-1-1 0 0,-1 0 1 0 0,1 0 0 0 0,-1 1-1 0 0,1-1 1 0 0,0 0-1 0 0,-1 1 1 0 0,1-1 0 0 0,0 0-1 0 0,0 1 1 0 0,-1-1 0 0 0,1 1-1 0 0,0-1 1 0 0,0 1-1 0 0,0 0 1 0 0,-1-1 0 0 0,1 1-1 0 0,0 0 1 0 0,0-1 0 0 0,0 1-1 0 0,0 0 1 0 0,0 0 0 0 0,0 0-1 0 0,0 0 1 0 0,0 0-1 0 0,0 0 1 0 0,0 0 0 0 0,-1 0-1 0 0,1 0 1 0 0,0 1 0 0 0,0-1-1 0 0,0 0 1 0 0,0 0-1 0 0,0 1 1 0 0,0-1 0 0 0,-1 1-1 0 0,1-1 1 0 0,0 1 0 0 0,0-1-1 0 0,0 2 1 0 0,3 1 76 0 0,-1 0 1 0 0,0 0-1 0 0,0 0 1 0 0,0 1 0 0 0,0 0-1 0 0,-1-1 1 0 0,5 9-1 0 0,12 32 871 0 0,-2 0-1 0 0,16 70 1 0 0,-28-97-825 0 0,3 12 62 0 0,0-6-414 0 0,-2 0-1 0 0,-1 0 1 0 0,-1 0-1 0 0,1 26 1 0 0,-22-78-11885 0 0,12 5 10853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6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78 4024 0 0,'-12'-25'3620'0'0,"8"21"-2697"0"0,2-1-1 0 0,-1 0 1 0 0,1-1-1 0 0,-1 1 1 0 0,1 0-1 0 0,1-1 1 0 0,-3-10-1 0 0,5 15-992 0 0,1 1 1 0 0,-1 0-1 0 0,0 0 1 0 0,1 0-1 0 0,-1 0 0 0 0,0 0 1 0 0,1 1-1 0 0,-1-1 1 0 0,0 0-1 0 0,1 0 0 0 0,-1 1 1 0 0,0-1-1 0 0,1 1 1 0 0,1 1-1 0 0,16 7-1614 0 0,0 2 0 0 0,-1 0 0 0 0,0 1 0 0 0,23 20 0 0 0,23 16-1306 0 0,-32-27 1860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0 1576 0 0,'2'4'428'0'0,"-1"-1"-1"0"0,1 1 1 0 0,-1-1 0 0 0,0 1-1 0 0,0 0 1 0 0,0-1 0 0 0,-1 1-1 0 0,1 6 1 0 0,1 4 28 0 0,19 113 2807 0 0,6 139-1 0 0,-22-194-2495 0 0,2 14 29 0 0,42 356 2524 0 0,-46-429-3052 0 0,-1 0 0 0 0,0 17 1 0 0,-15-58 316 0 0,9 20-518 0 0,-7-13 35 0 0,0 1 0 0 0,-2 0 0 0 0,0 1 1 0 0,-1 0-1 0 0,-29-29 0 0 0,31 37-90 0 0,0 0 1 0 0,-1 1-1 0 0,0 0 0 0 0,-1 1 0 0 0,0 0 0 0 0,0 1 1 0 0,-1 1-1 0 0,0 1 0 0 0,-16-6 0 0 0,23 10 4 0 0,-1 0 0 0 0,1 1-1 0 0,0 0 1 0 0,0 0 0 0 0,-1 0 0 0 0,1 1 0 0 0,-1 1-1 0 0,1-1 1 0 0,0 2 0 0 0,0-1 0 0 0,-1 1-1 0 0,1 0 1 0 0,0 0 0 0 0,1 1 0 0 0,-1 0-1 0 0,0 1 1 0 0,1 0 0 0 0,-10 6 0 0 0,11-6-17 0 0,0 1 1 0 0,0 0-1 0 0,0 0 0 0 0,1 0 1 0 0,0 1-1 0 0,0 0 0 0 0,0-1 1 0 0,1 2-1 0 0,0-1 0 0 0,0 1 1 0 0,1-1-1 0 0,-1 1 0 0 0,1 0 1 0 0,1 0-1 0 0,0 0 0 0 0,0 1 1 0 0,0-1-1 0 0,1 0 0 0 0,0 1 1 0 0,0 11-1 0 0,1-16 1 0 0,0-1-1 0 0,1 1 1 0 0,-1-1-1 0 0,1 1 1 0 0,0-1-1 0 0,0 1 1 0 0,0-1-1 0 0,0 1 1 0 0,0-1-1 0 0,0 0 1 0 0,1 1-1 0 0,-1-1 1 0 0,1 0-1 0 0,0 0 1 0 0,-1 0 0 0 0,5 3-1 0 0,-1 0 4 0 0,1 0-6 0 0,0 1-1 0 0,0-1 1 0 0,0-1 0 0 0,1 1 0 0 0,0-1-1 0 0,0-1 1 0 0,0 1 0 0 0,0-1 0 0 0,0 0 0 0 0,1-1-1 0 0,14 4 1 0 0,0-2-157 0 0,1-1 0 0 0,34 0 0 0 0,-42-3-204 0 0,1-1 0 0 0,-1 0 0 0 0,0-1-1 0 0,1-1 1 0 0,25-7 0 0 0,-2-1-516 0 0,72-18-3907 0 0,101-22-3200 0 0,-168 44 6783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2268 0 0,'2'-9'3625'0'0,"3"28"-1499"0"0,-1 27-49 0 0,-3 92 0 0 0,-2-65-987 0 0,0-12-251 0 0,-1-18-138 0 0,8 68-1 0 0,16 32 79 0 0,-19-119-578 0 0,23 144 949 0 0,-21-148-1002 0 0,0 0 1 0 0,2 0 0 0 0,0 0-1 0 0,1-1 1 0 0,1 0-1 0 0,11 18 1 0 0,-17-33-100 0 0,0 1 0 0 0,1-1 1 0 0,-1 0-1 0 0,1-1 0 0 0,0 1 0 0 0,0-1 1 0 0,0 1-1 0 0,0-1 0 0 0,1 0 0 0 0,-1-1 0 0 0,1 1 1 0 0,-1-1-1 0 0,1 0 0 0 0,0 0 0 0 0,9 2 0 0 0,3-1 49 0 0,0 0-1 0 0,0-2 0 0 0,27 0 0 0 0,-36-2-142 0 0,-1 0-1 0 0,1 0 1 0 0,-1-1-1 0 0,0 0 1 0 0,1 0-1 0 0,-1-1 1 0 0,0 0-1 0 0,8-4 1 0 0,11-5-480 0 0,-21 11 148 0 0,-1-2-1 0 0,1 1 1 0 0,-1 0-1 0 0,0-1 1 0 0,0 0-1 0 0,0 0 1 0 0,6-6-1 0 0,-8 7-250 0 0,-1 0 0 0 0,1 0 0 0 0,0 0 0 0 0,-1 0 0 0 0,1 0 0 0 0,-1-1 0 0 0,0 1 0 0 0,0 0 0 0 0,0-1 0 0 0,0 1 0 0 0,0-1 0 0 0,0 1 0 0 0,-1-1 0 0 0,1 0 0 0 0,-1-3 0 0 0,0-6-3219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7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0 196 3608 0 0,'1'-3'5128'0'0,"17"-1"-3404"0"0,21-3-1167 0 0,255-47 1593 0 0,-170 28-2920 0 0,-86 18-1001 0 0,-1-1-1 0 0,0-2 1 0 0,0-2-1 0 0,61-31 1 0 0,-67 28 419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8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12 1172 0 0,'0'-1'145'0'0,"0"1"1"0"0,0-1-1 0 0,0 1 0 0 0,0-1 1 0 0,0 1-1 0 0,0-1 0 0 0,0 1 0 0 0,0-1 1 0 0,0 1-1 0 0,-1 0 0 0 0,1-1 1 0 0,0 1-1 0 0,0-1 0 0 0,0 1 1 0 0,-1-1-1 0 0,1 1 0 0 0,0 0 0 0 0,-1-1 1 0 0,1 1-1 0 0,0 0 0 0 0,-1-1 1 0 0,1 1-1 0 0,0 0 0 0 0,-1 0 0 0 0,1-1 1 0 0,-1 1-1 0 0,-5 9 1971 0 0,-1 22-866 0 0,-6 78 1598 0 0,1 149-1 0 0,11-202-2298 0 0,0 286 2504 0 0,1-311-2848 0 0,1 1 1 0 0,9 48-1 0 0,1-7 62 0 0,-6-32 24 0 0,2 0-1 0 0,2-1 1 0 0,17 49-1 0 0,-26-85-255 0 0,1-1 0 0 0,0 0 0 0 0,1 0-1 0 0,-1 0 1 0 0,0 0 0 0 0,1-1 0 0 0,0 1 0 0 0,0 0 0 0 0,0-1 0 0 0,0 1-1 0 0,0-1 1 0 0,0 1 0 0 0,1-1 0 0 0,-1 0 0 0 0,4 3 0 0 0,2-8 69 0 0,1-4-79 0 0,1-1 0 0 0,-1 0 1 0 0,-1 0-1 0 0,0-1 1 0 0,0 0-1 0 0,0 0 0 0 0,8-14 1 0 0,59-69 8 0 0,-74 91-34 0 0,1-1 0 0 0,-1 0-1 0 0,1 1 1 0 0,-1 0 0 0 0,1-1 0 0 0,-1 1 0 0 0,1 0 0 0 0,0 0-1 0 0,0 0 1 0 0,0 0 0 0 0,-1 0 0 0 0,1 0 0 0 0,0 1 0 0 0,0-1-1 0 0,0 1 1 0 0,0-1 0 0 0,0 1 0 0 0,1 0 0 0 0,-1 0 0 0 0,0 0-1 0 0,4 0 1 0 0,-3 1 3 0 0,1 0 0 0 0,0 0 0 0 0,0 1 0 0 0,0-1 0 0 0,-1 1-1 0 0,1 0 1 0 0,-1 0 0 0 0,7 4 0 0 0,10 10-1 0 0,-1 1 1 0 0,0 1-1 0 0,27 35 1 0 0,16 15 10 0 0,-53-59-7 0 0,1 0 25 0 0,-1 0 0 0 0,1 0-1 0 0,17 10 1 0 0,-24-17-25 0 0,0 0-1 0 0,0 0 1 0 0,0-1-1 0 0,0 1 1 0 0,0-1 0 0 0,0 0-1 0 0,0 0 1 0 0,1 0-1 0 0,-1-1 1 0 0,1 1 0 0 0,-1-1-1 0 0,0 0 1 0 0,1 0-1 0 0,-1 0 1 0 0,0 0 0 0 0,1 0-1 0 0,-1-1 1 0 0,1 1-1 0 0,4-3 1 0 0,3-2-3 0 0,-1-1 0 0 0,0 0 0 0 0,-1 0 0 0 0,1-1 0 0 0,-1-1 1 0 0,-1 1-1 0 0,1-1 0 0 0,-1-1 0 0 0,-1 0 0 0 0,0 0 0 0 0,0 0 0 0 0,-1-1 0 0 0,7-13 1 0 0,8-17-43 0 0,-3 0 0 0 0,15-49 0 0 0,-11 24-90 0 0,24-121 0 0 0,-46 185 130 0 0,0 1-1 0 0,1-1 1 0 0,-1 0-1 0 0,0 0 1 0 0,0 0-1 0 0,0 1 1 0 0,0-1-1 0 0,0 0 1 0 0,0 0-1 0 0,0 0 1 0 0,0 0-1 0 0,0 1 1 0 0,-1-1-1 0 0,1 0 1 0 0,0 0 0 0 0,0 0-1 0 0,-1 1 1 0 0,1-1-1 0 0,-1 0 1 0 0,0 0-1 0 0,1 0 2 0 0,-1 1 0 0 0,1 0 0 0 0,-1 0 0 0 0,1 0 0 0 0,-1-1 0 0 0,1 1 0 0 0,-1 0 0 0 0,1 0 0 0 0,-1 0 0 0 0,1 0 0 0 0,-1 0 0 0 0,1 0 0 0 0,-1 0 0 0 0,1 0 0 0 0,-1 0 0 0 0,1 0 0 0 0,-1 0 0 0 0,0 0 0 0 0,1 0 0 0 0,-1 1 0 0 0,1-1 0 0 0,-1 0 0 0 0,-3 2 10 0 0,0 0 0 0 0,1 0 0 0 0,-1 0 0 0 0,1 0 0 0 0,-6 6 1 0 0,-6 7 17 0 0,1 1 0 0 0,1 0 0 0 0,0 1 0 0 0,2 0 1 0 0,0 1-1 0 0,0 0 0 0 0,2 1 0 0 0,0 0 0 0 0,1 1 1 0 0,2-1-1 0 0,0 2 0 0 0,0-1 0 0 0,-3 31 0 0 0,9-44-24 0 0,-1 1 1 0 0,1-1-1 0 0,1 1 0 0 0,-1-1 0 0 0,1 0 0 0 0,0 1 1 0 0,1-1-1 0 0,0 0 0 0 0,0 0 0 0 0,6 13 0 0 0,-6-16-40 0 0,1 0 0 0 0,0 0-1 0 0,0-1 1 0 0,0 1-1 0 0,0-1 1 0 0,0 1-1 0 0,1-1 1 0 0,0 0 0 0 0,-1-1-1 0 0,1 1 1 0 0,0 0-1 0 0,1-1 1 0 0,-1 0 0 0 0,0 0-1 0 0,1 0 1 0 0,-1-1-1 0 0,10 2 1 0 0,-7-1-283 0 0,1-1-1 0 0,-1 0 1 0 0,1-1 0 0 0,0 1 0 0 0,-1-2 0 0 0,1 1-1 0 0,0-1 1 0 0,9-2 0 0 0,6-3-1363 0 0,29-12 0 0 0,8-2-2158 0 0,68-8-2990 0 0,-90 23 5295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9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193 180 2136 0 0,'33'-19'3656'0'0,"46"-38"0"0"0,-77 55-3432 0 0,0 0 1 0 0,0 0 0 0 0,0-1-1 0 0,0 1 1 0 0,0 0 0 0 0,-1-1 0 0 0,1 1-1 0 0,-1-1 1 0 0,1 1 0 0 0,-1-1 0 0 0,0 0-1 0 0,0 0 1 0 0,0 1 0 0 0,0-6 0 0 0,-1 7 233 0 0,0 1-421 0 0,0-1 0 0 0,0 1 0 0 0,0-1 0 0 0,0 0 0 0 0,0 1 0 0 0,0-1 0 0 0,0 1 0 0 0,0-1 0 0 0,0 1 0 0 0,0-1 0 0 0,0 1 0 0 0,-1-1 0 0 0,1 1 0 0 0,0-1 0 0 0,0 1 0 0 0,-1-1 0 0 0,1 1 0 0 0,0-1 1 0 0,-1 1-1 0 0,0-1 0 0 0,-3-4 29 0 0,-1 0 0 0 0,1 1 1 0 0,-1 0-1 0 0,0 0 1 0 0,0 0-1 0 0,-1 1 0 0 0,1 0 1 0 0,-1 0-1 0 0,1 0 1 0 0,-1 1-1 0 0,0 0 0 0 0,0 0 1 0 0,0 0-1 0 0,-1 1 1 0 0,1 0-1 0 0,0 0 1 0 0,0 0-1 0 0,-1 1 0 0 0,1 0 1 0 0,-1 0-1 0 0,1 1 1 0 0,-6 1-1 0 0,2-1-14 0 0,0 1 0 0 0,1 1 0 0 0,-1-1 1 0 0,1 2-1 0 0,0-1 0 0 0,0 1 0 0 0,0 1 0 0 0,0-1 0 0 0,1 1 1 0 0,0 1-1 0 0,0 0 0 0 0,0 0 0 0 0,-13 14 0 0 0,15-13 11 0 0,1 1 0 0 0,-1 0 1 0 0,2 1-1 0 0,-1-1 0 0 0,1 1 0 0 0,0 0 0 0 0,1 0 0 0 0,0 0 0 0 0,0 0 0 0 0,1 1 0 0 0,0-1 1 0 0,1 1-1 0 0,0-1 0 0 0,0 19 0 0 0,2-21-39 0 0,-1-1 0 0 0,1 1 0 0 0,0-1 0 0 0,0 0 0 0 0,0 1 0 0 0,1-1 0 0 0,0 0 1 0 0,1 0-1 0 0,-1 0 0 0 0,6 8 0 0 0,-1 1 28 0 0,8 13 91 0 0,1 0 1 0 0,1-1-1 0 0,2-1 0 0 0,0-1 1 0 0,42 41-1 0 0,126 97 736 0 0,-90-84-270 0 0,-56-46-355 0 0,-27-23-15 0 0,0 0-1 0 0,-1 2 0 0 0,-1-1 1 0 0,0 2-1 0 0,17 21 1 0 0,-28-33-36 0 0,-4 1-17 0 0,-2 2-158 0 0,0-1 0 0 0,0 0 0 0 0,0-1 0 0 0,-1 0 0 0 0,1 0 0 0 0,-1 0 0 0 0,0 0 0 0 0,1-1 0 0 0,-1 0 0 0 0,0 0 0 0 0,0 0 0 0 0,0-1 0 0 0,0 0 0 0 0,-10-1 0 0 0,-15-1-57 0 0,-41-9 1 0 0,57 8 9 0 0,-37-5-100 0 0,-107-23-431 0 0,41-2-1058 0 0,117 33 1537 0 0,0 0 1 0 0,-1 0 0 0 0,1-1-1 0 0,0 1 1 0 0,0 0 0 0 0,1-1-1 0 0,-1 1 1 0 0,0-1 0 0 0,0 1-1 0 0,0-1 1 0 0,0 1 0 0 0,0-1-1 0 0,0 0 1 0 0,1 0 0 0 0,-1 1-1 0 0,0-1 1 0 0,0 0 0 0 0,1 0-1 0 0,-1 0 1 0 0,1 1 0 0 0,-1-1-1 0 0,1 0 1 0 0,-1-1 0 0 0,1 1-36 0 0,0 0 1 0 0,0 0-1 0 0,0 0 1 0 0,1 0 0 0 0,-1 0-1 0 0,0 0 1 0 0,1 0-1 0 0,-1 0 1 0 0,0 0 0 0 0,1 1-1 0 0,-1-1 1 0 0,1 0-1 0 0,-1 0 1 0 0,1 0 0 0 0,0 1-1 0 0,-1-1 1 0 0,1 0-1 0 0,0 1 1 0 0,1-2 0 0 0,5-3-748 0 0,1-1 0 0 0,1 1 0 0 0,13-6 0 0 0,-21 10 774 0 0,33-13-2339 0 0,1 2 0 0 0,42-10 0 0 0,14-5-711 0 0,-54 14 1898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2:5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375 289 1428 0 0,'17'-16'3954'0'0,"-14"14"-3694"0"0,-1 0 0 0 0,1 0 0 0 0,-1 0 0 0 0,0 0 0 0 0,0 0 1 0 0,0-1-1 0 0,0 1 0 0 0,0-1 0 0 0,0 1 0 0 0,0-1 0 0 0,-1 0 0 0 0,0 1 0 0 0,1-1 0 0 0,-1 0 0 0 0,0 0 0 0 0,0 0 0 0 0,0-5 0 0 0,4-26 531 0 0,-3 26-619 0 0,0 1 0 0 0,-1 0-1 0 0,0-1 1 0 0,-1 1 0 0 0,0 0-1 0 0,0-1 1 0 0,0 1 0 0 0,-1 0 0 0 0,0-1-1 0 0,-2-8 1 0 0,-2 5-48 0 0,1-1 0 0 0,-12-19-1 0 0,14 28-78 0 0,0 0-1 0 0,0 0 0 0 0,0 0 0 0 0,0 0 0 0 0,-1 0 0 0 0,1 0 0 0 0,-1 1 0 0 0,0-1 0 0 0,0 1 0 0 0,0 0 0 0 0,0 0 1 0 0,0 0-1 0 0,0 0 0 0 0,0 1 0 0 0,-6-3 0 0 0,4 3 7 0 0,0 0 0 0 0,0 1 0 0 0,1-1 0 0 0,-1 1 0 0 0,0 0-1 0 0,0 0 1 0 0,1 1 0 0 0,-1-1 0 0 0,0 1 0 0 0,-8 3 0 0 0,2 0 20 0 0,0 0 0 0 0,1 1 1 0 0,-16 10-1 0 0,6-1 40 0 0,0 1 1 0 0,1 0 0 0 0,1 2 0 0 0,1 0-1 0 0,0 1 1 0 0,1 0 0 0 0,1 2-1 0 0,1 0 1 0 0,1 0 0 0 0,1 1 0 0 0,0 1-1 0 0,2 0 1 0 0,0 1 0 0 0,2 0-1 0 0,-6 23 1 0 0,13-44-99 0 0,1 0 1 0 0,-1 0-1 0 0,1 0 0 0 0,0 0 0 0 0,-1 0 0 0 0,1 0 1 0 0,0 0-1 0 0,0 0 0 0 0,1 0 0 0 0,-1 0 0 0 0,0 0 0 0 0,1 0 1 0 0,-1-1-1 0 0,1 1 0 0 0,-1 0 0 0 0,1 0 0 0 0,0 0 1 0 0,0-1-1 0 0,0 1 0 0 0,0 0 0 0 0,0-1 0 0 0,0 1 1 0 0,1-1-1 0 0,-1 1 0 0 0,0-1 0 0 0,1 1 0 0 0,-1-1 1 0 0,1 0-1 0 0,2 2 0 0 0,0-1 30 0 0,-1-1-1 0 0,0 1 1 0 0,1-1 0 0 0,-1 0-1 0 0,1 0 1 0 0,-1 0 0 0 0,1-1-1 0 0,-1 1 1 0 0,1-1 0 0 0,-1 1-1 0 0,1-1 1 0 0,0-1 0 0 0,-1 1 0 0 0,1 0-1 0 0,-1-1 1 0 0,6-1 0 0 0,24-9 403 0 0,38-20 1 0 0,-39 16 603 0 0,64-19 0 0 0,-95 33-888 0 0,3 2-106 0 0,-1 0 0 0 0,1-1-1 0 0,0 1 1 0 0,0 1 0 0 0,-1-1-1 0 0,1 1 1 0 0,-1-1 0 0 0,1 1-1 0 0,-1 0 1 0 0,0 0 0 0 0,0 0 0 0 0,0 1-1 0 0,5 4 1 0 0,35 39-422 0 0,-30-32-585 0 0,0 0 0 0 0,25 20 0 0 0,-1-10-3165 0 0,-30-20 2136 0 0,0-1 1 0 0,0 0 0 0 0,12 3 0 0 0,-7-6-1942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0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2736 0 0,'-5'10'4812'0'0,"-2"20"-3667"0"0,-6 44 1597 0 0,3 0-1 0 0,-1 131 1 0 0,11-203-2694 0 0,0 1 0 0 0,0-1 0 0 0,1 0 0 0 0,-1 0 0 0 0,1 0 0 0 0,-1 0 0 0 0,1 0 0 0 0,0 0 0 0 0,0 0 0 0 0,0 0 0 0 0,0 0-1 0 0,0 0 1 0 0,0 0 0 0 0,0 0 0 0 0,1-1 0 0 0,-1 1 0 0 0,1-1 0 0 0,-1 1 0 0 0,3 1 0 0 0,-3-3-13 0 0,0 1 1 0 0,0-1-1 0 0,0 0 0 0 0,-1 0 1 0 0,1 0-1 0 0,0 0 0 0 0,0 0 1 0 0,-1 0-1 0 0,1 0 0 0 0,0 0 1 0 0,0-1-1 0 0,0 1 0 0 0,-1 0 1 0 0,1 0-1 0 0,0-1 0 0 0,-1 1 1 0 0,1 0-1 0 0,0-1 0 0 0,-1 1 1 0 0,1-1-1 0 0,0 1 0 0 0,-1-1 1 0 0,1 1-1 0 0,-1-1 0 0 0,1 1 1 0 0,0-2-1 0 0,16-16 106 0 0,-15 16-115 0 0,12-17 93 0 0,-1 0 0 0 0,-1-1 0 0 0,15-33 0 0 0,-3 5 66 0 0,15-29 0 0 0,-24 45-119 0 0,1 0 0 0 0,30-42-1 0 0,-46 74-64 0 0,0-1 0 0 0,0 1-1 0 0,1-1 1 0 0,-1 1 0 0 0,1 0 0 0 0,-1-1-1 0 0,0 1 1 0 0,1 0 0 0 0,-1-1 0 0 0,1 1 0 0 0,-1 0-1 0 0,1-1 1 0 0,-1 1 0 0 0,1 0 0 0 0,-1 0-1 0 0,1 0 1 0 0,-1 0 0 0 0,1-1 0 0 0,-1 1-1 0 0,1 0 1 0 0,-1 0 0 0 0,1 0 0 0 0,-1 0-1 0 0,1 0 1 0 0,-1 0 0 0 0,1 0 0 0 0,0 1-1 0 0,-1-1 1 0 0,1 0 0 0 0,-1 0 0 0 0,1 0-1 0 0,-1 0 1 0 0,1 1 0 0 0,-1-1 0 0 0,1 0 0 0 0,-1 0-1 0 0,0 1 1 0 0,1-1 0 0 0,-1 0 0 0 0,1 1-1 0 0,-1-1 1 0 0,0 1 0 0 0,1-1 0 0 0,-1 0-1 0 0,0 1 1 0 0,1-1 0 0 0,-1 1 0 0 0,0-1-1 0 0,0 1 1 0 0,1-1 0 0 0,-1 1 0 0 0,0 0-1 0 0,14 29 8 0 0,-14-28-6 0 0,8 26 26 0 0,0 1 1 0 0,4 44-1 0 0,1 6 111 0 0,-8-40-1 0 0,-5-32-98 0 0,1 1 1 0 0,0-1-1 0 0,0 0 0 0 0,0 0 1 0 0,1 0-1 0 0,5 14 0 0 0,-6-20 4 0 0,-1-1-37 0 0,0 0 1 0 0,0 1-1 0 0,0-1 0 0 0,0 0 1 0 0,0 0-1 0 0,1 1 0 0 0,-1-1 1 0 0,0 0-1 0 0,0 0 1 0 0,0 0-1 0 0,0 1 0 0 0,1-1 1 0 0,-1 0-1 0 0,0 0 1 0 0,0 0-1 0 0,1 1 0 0 0,-1-1 1 0 0,0 0-1 0 0,0 0 0 0 0,1 0 1 0 0,-1 0-1 0 0,0 0 1 0 0,1 0-1 0 0,-1 0 0 0 0,0 1 1 0 0,0-1-1 0 0,1 0 0 0 0,-1 0 1 0 0,0 0-1 0 0,1 0 1 0 0,-1 0-1 0 0,0 0 0 0 0,1-1 1 0 0,-1 1-1 0 0,0 0 0 0 0,0 0 1 0 0,1 0-1 0 0,-1 0 1 0 0,0 0-1 0 0,1 0 0 0 0,-1 0 1 0 0,0-1-1 0 0,0 1 1 0 0,0 0-1 0 0,1 0 0 0 0,-1 0 1 0 0,0-1-1 0 0,0 1 0 0 0,1 0 1 0 0,-1 0-1 0 0,0-1 1 0 0,8-4 19 0 0,-1 0 1 0 0,1-1 0 0 0,-1 1-1 0 0,0-2 1 0 0,-1 1 0 0 0,11-14-1 0 0,32-52 131 0 0,-1 2-78 0 0,37-40 129 0 0,-85 109-206 0 0,1 1 1 0 0,-1-1 0 0 0,1 1-1 0 0,0-1 1 0 0,-1 1 0 0 0,1-1 0 0 0,0 1-1 0 0,-1 0 1 0 0,1-1 0 0 0,0 1-1 0 0,-1 0 1 0 0,1-1 0 0 0,0 1 0 0 0,0 0-1 0 0,-1 0 1 0 0,1 0 0 0 0,0-1-1 0 0,0 1 1 0 0,0 0 0 0 0,-1 0-1 0 0,1 0 1 0 0,0 0 0 0 0,0 1 0 0 0,-1-1-1 0 0,1 0 1 0 0,0 0 0 0 0,0 0-1 0 0,-1 1 1 0 0,1-1 0 0 0,0 0-1 0 0,0 1 1 0 0,-1-1 0 0 0,1 0 0 0 0,0 1-1 0 0,-1-1 1 0 0,1 1 0 0 0,-1-1-1 0 0,1 1 1 0 0,-1-1 0 0 0,1 1-1 0 0,-1 0 1 0 0,2 1 0 0 0,18 27 101 0 0,-11-10-113 0 0,-2 0 1 0 0,0 0-1 0 0,0 0 1 0 0,-2 1-1 0 0,0 0 1 0 0,2 34-1 0 0,-2-13-699 0 0,-1-5-3320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2.36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5313.69531"/>
      <inkml:brushProperty name="anchorY" value="-92468.42969"/>
      <inkml:brushProperty name="scaleFactor" value="0.5"/>
    </inkml:brush>
  </inkml:definitions>
  <inkml:trace contextRef="#ctx0" brushRef="#br0">355 329 2692 0 0,'8'-8'3209'0'0,"-3"2"-2293"0"0,3-3-179 0 0,1-3 134 0 0,-1-2-130 0 0,-1-2-162 0 0,-2 1-86 0 0,-1-1 47 0 0,-2 3-10 0 0,-1 0-118 0 0,0-1-19 0 0,-6-7 74 0 0,-3-4-25 0 0,-3-1-182 0 0,-4-1 191 0 0,-3 2-188 0 0,-4 4-16 0 0,-1 2-29 0 0,-2 6 26 0 0,5 3-156 0 0,-2 5 203 0 0,-8 7-56 0 0,-3 7 1 0 0,-3 6-115 0 0,1 6 0 0 0,3 6 19 0 0,4 6-21 0 0,5 3 58 0 0,7 0-54 0 0,5 1 14 0 0,12 9 5 0 0,9 2-69 0 0,9 2 16 0 0,9-1-18 0 0,6 0-7 0 0,6-4-8 0 0,6-2 34 0 0,1-3-24 0 0,2-2-2 0 0,1-2 48 0 0,-1-3-24 0 0,-1 0-9 0 0,-3-3-24 0 0,-1 0 0 0 0,-4-1 35 0 0,-2-1 3 0 0,-5-1-83 0 0,-4-2 156 0 0,-5-3-16 0 0,-6-2-51 0 0,-4-1-16 0 0,-6-5 45 0 0,-3-1-23 0 0,-9 3 8 0 0,-8 1-99 0 0,-7 3 51 0 0,-8 1-76 0 0,-6 2 28 0 0,-5 1-20 0 0,-5 0 5 0 0,-3 0-198 0 0,-2-1-24 0 0,0-2 19 0 0,1-1-70 0 0,2-2-23 0 0,4-3 18 0 0,5-1-15 0 0,4-2-24 0 0,5-3-134 0 0,6-2-98 0 0,6-2-224 0 0,6-3 133 0 0,3-4-646 0 0,8-17-1939 0 0,8 2 1732 0 0,7-5-85 0 0,4-2 154 0 0,3-2-75 0 0,3 0 156 0 0,2-2-75 0 0,-4 6 482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1 435 2008 0 0,'30'3'5302'0'0,"-15"0"-4166"0"0,-1-2 0 0 0,1 0 0 0 0,-1-1 0 0 0,1 0 0 0 0,29-5 1 0 0,-18-1-572 0 0,0-2 1 0 0,0 0-1 0 0,-1-2 1 0 0,28-14-1 0 0,-37 16-311 0 0,-1-2 0 0 0,-1 1-1 0 0,1-2 1 0 0,-2 0 0 0 0,1-1-1 0 0,-2 0 1 0 0,20-23 0 0 0,-7 2 56 0 0,33-57 1 0 0,-49 75-263 0 0,-2-1-1 0 0,1 0 1 0 0,-2 0 0 0 0,0 0 0 0 0,-1-1-1 0 0,3-23 1 0 0,-7 37-35 0 0,-4 1-15 0 0,2 1-1 0 0,0 0 0 0 0,0 0 0 0 0,1 0 0 0 0,-1 1 0 0 0,0-1 0 0 0,0 0 0 0 0,0 1 0 0 0,0-1 0 0 0,0 1 1 0 0,0-1-1 0 0,0 1 0 0 0,-1-1 0 0 0,1 1 0 0 0,0 0 0 0 0,0-1 0 0 0,0 1 0 0 0,0 0 0 0 0,-2 0 0 0 0,-1 1 11 0 0,1-1-1 0 0,0 1 0 0 0,0 0 0 0 0,0 0 1 0 0,0 0-1 0 0,0 0 0 0 0,-3 2 0 0 0,-10 7 43 0 0,0-1-1 0 0,1 2 0 0 0,0 0 0 0 0,0 1 0 0 0,2 0 0 0 0,-20 22 0 0 0,7-3 164 0 0,-42 66 1 0 0,59-82-171 0 0,1 1 0 0 0,0 0 0 0 0,1 0 0 0 0,1 1 1 0 0,1 0-1 0 0,0 0 0 0 0,1 0 0 0 0,1 1 1 0 0,0-1-1 0 0,1 35 0 0 0,2-46-32 0 0,1 1 1 0 0,0 0-1 0 0,0 0 1 0 0,0-1-1 0 0,1 1 1 0 0,0-1-1 0 0,1 1 1 0 0,0-1-1 0 0,0 0 1 0 0,7 12-1 0 0,-8-14-2 0 0,3 3-7 0 0,0 1 1 0 0,1-1 0 0 0,0 0 0 0 0,0 0 0 0 0,0-1 0 0 0,1 0-1 0 0,0 0 1 0 0,0-1 0 0 0,0 1 0 0 0,1-2 0 0 0,0 1 0 0 0,9 3-1 0 0,5 2-171 0 0,1-2-1 0 0,0-1 1 0 0,25 5-1 0 0,-10-6-852 0 0,0-1 0 0 0,0-2-1 0 0,47-3 1 0 0,-66 0 21 0 0,2 0 134 0 0,1-1 0 0 0,-1-1-1 0 0,38-8 1 0 0,16-4-1201 0 0,-25 7-1407 0 0,80-2 0 0 0,-111 9 2297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1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58 483 904 0 0,'0'17'1422'0'0,"0"-14"-201"0"0,4-3-144 0 0,1 1-729 0 0,0 0 0 0 0,0 0 0 0 0,0 1 0 0 0,0 0 0 0 0,0 0 0 0 0,6 4-1 0 0,-2-2-224 0 0,-8-4-83 0 0,0 0 1 0 0,0 0-1 0 0,0 1 1 0 0,0-1-1 0 0,0 0 1 0 0,0 0-1 0 0,0 0 0 0 0,0 0 1 0 0,0-1-1 0 0,0 1 1 0 0,0 0-1 0 0,0 0 1 0 0,0-1-1 0 0,0 1 0 0 0,0 0 1 0 0,0-1-1 0 0,0 1 1 0 0,-1-1-1 0 0,1 1 1 0 0,0-1-1 0 0,0 1 0 0 0,0-1 1 0 0,0 0-1 0 0,-1 0 1 0 0,1 1-1 0 0,0-2 1 0 0,3-1 137 0 0,4-3 2 0 0,-1 0-1 0 0,0 0 0 0 0,0-1 1 0 0,-1 0-1 0 0,0 0 1 0 0,0 0-1 0 0,0-1 0 0 0,-1 0 1 0 0,0 0-1 0 0,-1 0 1 0 0,0 0-1 0 0,0-1 1 0 0,-1 0-1 0 0,0 0 0 0 0,3-12 1 0 0,-1-10 181 0 0,-1 0 0 0 0,-1 0 0 0 0,-3-41 0 0 0,0 65-323 0 0,0 0 0 0 0,-1 0 0 0 0,0 0 0 0 0,0 0 1 0 0,0-1-1 0 0,-1 2 0 0 0,0-1 0 0 0,-1 0 0 0 0,0 0 0 0 0,0 1 0 0 0,-7-12 0 0 0,1 0 103 0 0,2 6 12 0 0,1 1 1 0 0,-2 0-1 0 0,-10-13 0 0 0,14 20-63 0 0,0 0 1 0 0,0-1-1 0 0,0 2 1 0 0,-1-1-1 0 0,1 0 1 0 0,-1 1-1 0 0,0 0 1 0 0,0 0-1 0 0,-8-4 1 0 0,12 7-80 0 0,0 0 1 0 0,1 0-1 0 0,-1 0 1 0 0,1-1-1 0 0,-1 1 0 0 0,1 0 1 0 0,-1 0-1 0 0,1 0 1 0 0,-1 0-1 0 0,0 0 1 0 0,1 0-1 0 0,-1 0 1 0 0,1 0-1 0 0,-1 1 1 0 0,1-1-1 0 0,-1 0 0 0 0,0 0 1 0 0,1 0-1 0 0,-1 1 1 0 0,1-1-1 0 0,-1 0 1 0 0,0 1-1 0 0,-1 0 22 0 0,-3 3 16 0 0,-1 0-1 0 0,1 0 0 0 0,0 1 0 0 0,0 0 1 0 0,0 0-1 0 0,1 0 0 0 0,0 0 1 0 0,0 1-1 0 0,0 0 0 0 0,0-1 0 0 0,1 2 1 0 0,0-1-1 0 0,1 0 0 0 0,-1 0 0 0 0,1 1 1 0 0,-2 9-1 0 0,-2 13 231 0 0,0 0-1 0 0,-1 43 1 0 0,6-62-233 0 0,-4 64 534 0 0,2 1 1 0 0,8 77-1 0 0,35 178 343 0 0,61 226-559 0 0,-73-436-2946 0 0,-54-163-9934 0 0,26 42 12448 0 0,-11-24-1389 0 0,-5 0 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1048 0 0,'1'-6'3708'0'0,"-1"6"-3618"0"0,10-4 1785 0 0,17-2-814 0 0,-22 6-729 0 0,159-29 3153 0 0,164-38-2311 0 0,-154 15-4387 0 0,-173 52 3063 0 0,1 0 147 0 0,0 0 1 0 0,1 1 0 0 0,-1 0 0 0 0,0-1 0 0 0,0 1-1 0 0,0 0 1 0 0,0 0 0 0 0,0 0 0 0 0,0 0 0 0 0,0 1 0 0 0,-1-1-1 0 0,1 0 1 0 0,0 1 0 0 0,-1-1 0 0 0,1 1 0 0 0,-1 0 0 0 0,1-1-1 0 0,-1 1 1 0 0,0 0 0 0 0,0 0 0 0 0,1 2 0 0 0,5 8 116 0 0,-1-1 0 0 0,5 18 0 0 0,-8-21-2 0 0,40 123 1502 0 0,-28-88-874 0 0,-10-26-357 0 0,1-1-1 0 0,1 1 1 0 0,15 25 0 0 0,-20-37-305 0 0,1-1-1 0 0,1 0 1 0 0,-1 0-1 0 0,0 0 1 0 0,1-1-1 0 0,0 1 1 0 0,0-1-1 0 0,0 1 1 0 0,0-1-1 0 0,1-1 1 0 0,-1 1-1 0 0,1-1 1 0 0,0 1-1 0 0,-1-1 1 0 0,1-1-1 0 0,0 1 1 0 0,6 1-1 0 0,-3-2 45 0 0,0 0 0 0 0,0 0 1 0 0,1-1-1 0 0,-1 0 0 0 0,0 0 0 0 0,0-1 0 0 0,0 0 0 0 0,0-1 1 0 0,1 1-1 0 0,-2-1 0 0 0,1-1 0 0 0,9-3 0 0 0,-8 2-67 0 0,0-1-1 0 0,0 0 0 0 0,-1 0 0 0 0,1 0 1 0 0,-1-1-1 0 0,-1 0 0 0 0,1-1 1 0 0,-1 0-1 0 0,0 0 0 0 0,0-1 1 0 0,-1 0-1 0 0,0 0 0 0 0,0 0 1 0 0,-1-1-1 0 0,0 1 0 0 0,-1-1 1 0 0,0 0-1 0 0,0-1 0 0 0,-1 1 0 0 0,0-1 1 0 0,0 0-1 0 0,-1 0 0 0 0,-1 1 1 0 0,0-1-1 0 0,0-18 0 0 0,-1 25-40 0 0,-1-1-1 0 0,1 1 1 0 0,-1-1 0 0 0,0 1-1 0 0,0 0 1 0 0,0 0-1 0 0,0-1 1 0 0,0 1-1 0 0,-1 0 1 0 0,0 0 0 0 0,1 0-1 0 0,-1 0 1 0 0,0 0-1 0 0,0 1 1 0 0,-1-1-1 0 0,1 0 1 0 0,-1 1-1 0 0,1 0 1 0 0,-1 0 0 0 0,-3-3-1 0 0,1 2 5 0 0,0 0 0 0 0,0 0 0 0 0,0 0 1 0 0,-1 1-1 0 0,1 0 0 0 0,-1 0 0 0 0,0 0 0 0 0,0 1 0 0 0,1-1 0 0 0,-11 0 0 0 0,10 2-28 0 0,0 0-1 0 0,0 0 0 0 0,0 1 0 0 0,0-1 0 0 0,0 1 1 0 0,0 0-1 0 0,0 1 0 0 0,0 0 0 0 0,0 0 0 0 0,1 0 0 0 0,-1 0 1 0 0,1 1-1 0 0,0 0 0 0 0,-10 7 0 0 0,0-1-40 0 0,-7 6-341 0 0,0 1-1 0 0,1 1 1 0 0,-21 21-1 0 0,14-11-549 0 0,24-23 524 0 0,-1 0 0 0 0,1 1 0 0 0,0 0 0 0 0,0 0 0 0 0,0 0 0 0 0,1 0 0 0 0,-1 1 1 0 0,1-1-1 0 0,-2 7 0 0 0,25 9-7780 0 0,-9-19 6824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58 253 896 0 0,'23'56'4346'0'0,"-3"0"0"0"0,20 92-1 0 0,-33-117-2753 0 0,-6-21-249 0 0,-4-19 383 0 0,-51-153-610 0 0,30 95-625 0 0,-17-71 0 0 0,15 26 522 0 0,26 110-877 0 0,0-1-3 0 0,0 1-124 0 0,0 1 1 0 0,0-1-1 0 0,1 0 0 0 0,-1 0 1 0 0,0 0-1 0 0,1 1 0 0 0,-1-1 1 0 0,1 0-1 0 0,0 1 0 0 0,0-1 0 0 0,-1 0 1 0 0,1 1-1 0 0,0-1 0 0 0,0 1 1 0 0,1 0-1 0 0,-1-1 0 0 0,0 1 1 0 0,0 0-1 0 0,3-2 0 0 0,0 0 3 0 0,0 0 0 0 0,1 1 0 0 0,-1 0 0 0 0,0 0 0 0 0,1 0 0 0 0,0 0 0 0 0,6-1 0 0 0,5 0-162 0 0,1 1 0 0 0,0 0 0 0 0,22 1-1 0 0,-10 1-1187 0 0,0 1 0 0 0,0 2-1 0 0,34 7 1 0 0,205 37-9416 0 0,-178-34 8373 0 0,-35-5 1082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1272 0 0,'59'280'9379'0'0,"10"143"-3537"0"0,-39-233-4523 0 0,-18-94-3003 0 0,-9-79-2427 0 0,0-31-100 0 0,1-31-151 0 0,-4 43 4465 0 0,0-16-1342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59 249 3432 0 0,'1'-9'449'0'0,"-1"0"0"0"0,1 1 0 0 0,1-1 0 0 0,0 0 0 0 0,0 0 0 0 0,0 1-1 0 0,1-1 1 0 0,1 1 0 0 0,-1-1 0 0 0,9-12 0 0 0,-2 6 90 0 0,0 2 0 0 0,1-1 0 0 0,0 1-1 0 0,23-19 1 0 0,-27 26-310 0 0,1 0 0 0 0,-1 1 0 0 0,1 0 0 0 0,0 0 0 0 0,0 1 0 0 0,1 0 0 0 0,-1 0 0 0 0,1 1 0 0 0,0 0-1 0 0,0 0 1 0 0,0 1 0 0 0,0 1 0 0 0,1-1 0 0 0,15 1 0 0 0,-19 2-143 0 0,-1 0 1 0 0,0 0-1 0 0,1 0 0 0 0,-1 0 1 0 0,0 1-1 0 0,0 0 0 0 0,0 0 1 0 0,0 1-1 0 0,0-1 0 0 0,0 1 0 0 0,-1 0 1 0 0,0 1-1 0 0,1-1 0 0 0,-1 1 1 0 0,0-1-1 0 0,0 1 0 0 0,-1 0 1 0 0,1 1-1 0 0,4 8 0 0 0,0-3 36 0 0,-2 2 0 0 0,0-1-1 0 0,0 1 1 0 0,-1 0 0 0 0,0 0-1 0 0,-1 0 1 0 0,4 20 0 0 0,-6-16 5 0 0,0 0 1 0 0,-1 1 0 0 0,-1-1-1 0 0,-1 0 1 0 0,0 1-1 0 0,-1-1 1 0 0,-1 0 0 0 0,-9 31-1 0 0,6-29-85 0 0,-1 0-1 0 0,0-1 1 0 0,-1 0-1 0 0,-2 0 1 0 0,1-1-1 0 0,-2-1 1 0 0,0 1-1 0 0,-1-2 1 0 0,0 1-1 0 0,-1-2 1 0 0,-1 0-1 0 0,-15 12 1 0 0,6-6-189 0 0,-2-1 0 0 0,-41 23 0 0 0,53-35 49 0 0,0 0-1 0 0,0-1 0 0 0,-1 0 1 0 0,0-1-1 0 0,1 0 0 0 0,-1-1 1 0 0,-25 2-1 0 0,6-4-221 0 0,31-1 301 0 0,0 1 62 0 0,1-1-42 0 0,1 0 0 0 0,0-1 0 0 0,0 1 0 0 0,0 0 1 0 0,0 0-1 0 0,-1 0 0 0 0,1 0 0 0 0,0 0 0 0 0,0 0 0 0 0,0 0 1 0 0,-1 0-1 0 0,1 0 0 0 0,0 0 0 0 0,0 0 0 0 0,-1 0 1 0 0,1 0-1 0 0,0 0 0 0 0,0 0 0 0 0,0 1 0 0 0,0-1 1 0 0,-1 0-1 0 0,1 0 0 0 0,0 0 0 0 0,0 0 0 0 0,0 0 0 0 0,0 0 1 0 0,-1 0-1 0 0,1 1 0 0 0,0-1 0 0 0,0 0 0 0 0,0 0 1 0 0,0 0-1 0 0,0 0 0 0 0,-1 1 0 0 0,1-1 0 0 0,0 0 1 0 0,0 0-1 0 0,0 0 0 0 0,0 0 0 0 0,0 1 0 0 0,0-1 0 0 0,0 0 1 0 0,0 0-1 0 0,0 0 0 0 0,0 1 0 0 0,0-1 0 0 0,0 0 1 0 0,0 0-1 0 0,0 0 0 0 0,0 1 0 0 0,0-1 0 0 0,11 9 113 0 0,-3-4-53 0 0,57 41 686 0 0,31 23 911 0 0,155 84 0 0 0,-233-144-2067 0 0,0-1 0 0 0,36 11 0 0 0,-39-16-1761 0 0,-1 0 0 0 0,22 1-1 0 0,52 2-9006 0 0,-59-6 9781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4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399 253 1920 0 0,'2'-2'622'0'0,"0"0"-1"0"0,0 0 1 0 0,0 0-1 0 0,0 0 1 0 0,0 0-1 0 0,0-1 1 0 0,0 1-1 0 0,-1-1 1 0 0,1 1-1 0 0,-1-1 1 0 0,1-3-1 0 0,11-31 1975 0 0,-10 25-1963 0 0,-2-1 0 0 0,0 1 0 0 0,-1-18 0 0 0,0 27-637 0 0,0 0 28 0 0,0 0 1 0 0,0-1-1 0 0,-1 1 1 0 0,1 0-1 0 0,-1 0 1 0 0,0-1-1 0 0,0 1 0 0 0,0 0 1 0 0,0 0-1 0 0,-1 0 1 0 0,1 0-1 0 0,-1 0 1 0 0,0 1-1 0 0,0-1 0 0 0,-3-4 1 0 0,-7-9 204 0 0,10 13-186 0 0,0 0-1 0 0,0 0 1 0 0,-1-1 0 0 0,1 2-1 0 0,-1-1 1 0 0,0 0-1 0 0,0 0 1 0 0,0 1 0 0 0,0-1-1 0 0,0 1 1 0 0,0 0 0 0 0,-1 0-1 0 0,1 0 1 0 0,-1 1-1 0 0,1-1 1 0 0,-1 1 0 0 0,0 0-1 0 0,0 0 1 0 0,1 0 0 0 0,-1 1-1 0 0,0-1 1 0 0,0 1-1 0 0,0 0 1 0 0,0 0 0 0 0,0 0-1 0 0,0 0 1 0 0,1 1 0 0 0,-5 0-1 0 0,-6 4-32 0 0,1 0-1 0 0,0 1 1 0 0,0 0 0 0 0,0 1-1 0 0,1 0 1 0 0,0 1 0 0 0,1 0-1 0 0,0 1 1 0 0,-13 13 0 0 0,3 0 68 0 0,0 1-1 0 0,1 1 1 0 0,-22 37 0 0 0,30-42 43 0 0,2 1 0 0 0,0 1 0 0 0,1-1 0 0 0,1 1 0 0 0,-8 36 0 0 0,14-21 265 0 0,6-32-338 0 0,-2-2-54 0 0,-1-1 33 0 0,1 1 0 0 0,0-1 0 0 0,0 0 0 0 0,0 0-1 0 0,0 0 1 0 0,0 0 0 0 0,0 0 0 0 0,1 0 0 0 0,-1 0 0 0 0,0-1-1 0 0,0 1 1 0 0,1-1 0 0 0,-1 0 0 0 0,0 1 0 0 0,1-1-1 0 0,-1 0 1 0 0,3-1 0 0 0,6 1 56 0 0,-6 0-29 0 0,0 0 0 0 0,0 0 0 0 0,1-1 0 0 0,-1 0 0 0 0,8-2 0 0 0,74-27 449 0 0,-59 18-26 0 0,1 2-1 0 0,1 1 0 0 0,41-8 1 0 0,-68 17-407 0 0,1 0 0 0 0,-1 0 0 0 0,0 0 0 0 0,1 0 0 0 0,-1 1 0 0 0,0-1 1 0 0,1 1-1 0 0,-1 0 0 0 0,0 0 0 0 0,0 0 0 0 0,0 1 0 0 0,0-1 1 0 0,0 1-1 0 0,3 2 0 0 0,3 2-92 0 0,0 1 1 0 0,-1 1 0 0 0,8 7-1 0 0,-15-14 19 0 0,8 8-573 0 0,0-1 1 0 0,0-1-1 0 0,1 0 1 0 0,17 9-1 0 0,21 9-5528 0 0,-31-15 2046 0 0,8 2-2072 0 0,-18-9 4966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4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1280 0 0,'2'43'6139'0'0,"-1"4"-4271"0"0,-1-33-1426 0 0,1 0 1 0 0,1 0-1 0 0,0 0 1 0 0,6 20-1 0 0,2 12 639 0 0,21 119 2238 0 0,59 249 2033 0 0,-81-378-5084 0 0,-7-25-263 0 0,0-1 1 0 0,1 1-1 0 0,1 0 1 0 0,6 14 0 0 0,-2-16-1113 0 0,-1-12-1281 0 0,-7 1 2116 0 0,1 0 0 0 0,0 0 0 0 0,0 0 0 0 0,-1 0 0 0 0,1 1 0 0 0,-1-1 0 0 0,0 0 0 0 0,0 0 0 0 0,0 0 0 0 0,1 0 0 0 0,-2-3 0 0 0,-2-157-9369 0 0,4 103 7360 0 0,-1 23 1027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3 251 1588 0 0,'-1'-8'839'0'0,"0"0"-1"0"0,1 0 1 0 0,-1 1-1 0 0,1-1 1 0 0,1 0 0 0 0,0 0-1 0 0,0 1 1 0 0,0-1-1 0 0,1 0 1 0 0,0 1-1 0 0,3-8 1 0 0,-1 7-361 0 0,0 0 0 0 0,1 0 1 0 0,-1 0-1 0 0,1 1 0 0 0,1 0 0 0 0,0 0 0 0 0,0 0 0 0 0,11-10 0 0 0,-6 9-239 0 0,0 0-1 0 0,1 0 0 0 0,0 1 0 0 0,0 0 1 0 0,0 1-1 0 0,1 1 0 0 0,0 0 0 0 0,0 1 1 0 0,0 0-1 0 0,1 1 0 0 0,-1 0 0 0 0,22-1 1 0 0,-24 3-174 0 0,-5 1-52 0 0,0-1 0 0 0,0 1 0 0 0,1 0 0 0 0,-1 1 0 0 0,0-1 0 0 0,10 3 0 0 0,-3 0-414 0 0,1 1 0 0 0,0 1 0 0 0,-1 0-1 0 0,0 1 1 0 0,20 11 0 0 0,-29-14-3 0 0,0 0 0 0 0,0 0 0 0 0,-1 0 0 0 0,1 0 0 0 0,-1 1-1 0 0,0-1 1 0 0,0 1 0 0 0,0 0 0 0 0,4 7 0 0 0,-6-7-86 0 0,1-1 0 0 0,-1 1 0 0 0,0-1 0 0 0,0 1 0 0 0,0 0 0 0 0,-1-1 0 0 0,1 1 0 0 0,-1 0 0 0 0,0-1 0 0 0,0 1-1 0 0,0 0 1 0 0,-1 0 0 0 0,1-1 0 0 0,-2 6 0 0 0,-2 4-117 0 0,0 0 0 0 0,-1-1 0 0 0,-6 14 0 0 0,-4-3-542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5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72 1732 0 0,'-3'3'827'0'0,"-1"0"-1"0"0,1 1 1 0 0,-1 0-1 0 0,1-1 1 0 0,0 1 0 0 0,0 0-1 0 0,1 0 1 0 0,-3 6-1 0 0,4-10-625 0 0,1 1-1 0 0,0 0 1 0 0,0 0-1 0 0,-1 0 1 0 0,1-1-1 0 0,0 1 0 0 0,0 0 1 0 0,0 0-1 0 0,0 0 1 0 0,0 0-1 0 0,0 0 1 0 0,0-1-1 0 0,0 1 0 0 0,0 0 1 0 0,1 0-1 0 0,-1 0 1 0 0,0 0-1 0 0,0-1 1 0 0,1 1-1 0 0,-1 0 0 0 0,1 1 1 0 0,0-1-35 0 0,1 0 1 0 0,-1 0-1 0 0,0 0 1 0 0,1 0-1 0 0,-1 0 1 0 0,0 0-1 0 0,1 0 1 0 0,-1-1-1 0 0,1 1 1 0 0,0 0-1 0 0,-1-1 1 0 0,1 1-1 0 0,-1-1 1 0 0,1 0-1 0 0,2 1 1 0 0,26 1 461 0 0,1-1 0 0 0,-1-1 0 0 0,1-2 0 0 0,49-9 0 0 0,223-52-3863 0 0,-132 22-4024 0 0,-141 35 5396 0 0,46-3 0 0 0,-14 3-191 0 0,-20-1 483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3.02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4389.1875"/>
      <inkml:brushProperty name="anchorY" value="-92405.80469"/>
      <inkml:brushProperty name="scaleFactor" value="0.5"/>
    </inkml:brush>
  </inkml:definitions>
  <inkml:trace contextRef="#ctx0" brushRef="#br0">0 196 1772 0 0,'1'-4'1248'0'0,"1"-3"-168"0"0,2-2-115 0 0,0-1-94 0 0,1 2-65 0 0,0 1 9 0 0,0 2-105 0 0,1 4 32 0 0,3 6 28 0 0,2 9 21 0 0,2 9-186 0 0,2 10 104 0 0,0 8-119 0 0,0 6 57 0 0,0 4-121 0 0,-1 2 0 0 0,-1 2-136 0 0,-1 2-5 0 0,-1 0-26 0 0,-1 1-24 0 0,0 0-98 0 0,0 1 105 0 0,-1 0-112 0 0,-1 0-9 0 0,-1-2-27 0 0,0-1-87 0 0,-2-5 115 0 0,0-4-58 0 0,-1-6-173 0 0,-1-7 57 0 0,0-6 28 0 0,-2-4-26 0 0,0-5 2 0 0,0-5-3 0 0,-1-4-168 0 0,0-4 140 0 0,-2-3-111 0 0,-1-3 40 0 0,-1-3-35 0 0,0-7-38 0 0,-2-7 28 0 0,0-10 63 0 0,0-9-65 0 0,-2-7 38 0 0,0-7 87 0 0,-1-4-17 0 0,-1-4-35 0 0,-1-4-4 0 0,-1-1-67 0 0,0-3-35 0 0,-2 0 99 0 0,-1-2 110 0 0,0 1-167 0 0,0 1 41 0 0,1 1 23 0 0,2 2-18 0 0,2 2 16 0 0,0 4-3 0 0,2 6 127 0 0,1 4-78 0 0,2 6 6 0 0,2 7 20 0 0,2 9-55 0 0,0 6 48 0 0,1 6-67 0 0,5 0 48 0 0,2 4-7 0 0,3 2 30 0 0,7 5 11 0 0,6 5 46 0 0,6 4-24 0 0,7 5-4 0 0,3 5-8 0 0,3 5 2 0 0,1 4 119 0 0,1 3-128 0 0,-1 3 241 0 0,1 3-145 0 0,-2 2 115 0 0,0 2-99 0 0,-3 2 15 0 0,-1 0-2 0 0,-2 1 44 0 0,-3 1-54 0 0,-1 0-6 0 0,-1 1-12 0 0,-3 0-94 0 0,-3-1 105 0 0,-3-1-32 0 0,-4-2-22 0 0,-4-1 47 0 0,-4 0-118 0 0,-3-5 82 0 0,-3-2-62 0 0,-8 3 59 0 0,-6 0-31 0 0,-4 1-55 0 0,-5-4 95 0 0,-5-1-134 0 0,-3-3-52 0 0,-4-2-26 0 0,-2-2 11 0 0,-4-2-168 0 0,-1-2 66 0 0,-1-3-209 0 0,0-2-26 0 0,0-3-147 0 0,1-4-64 0 0,1-2-231 0 0,3-2-180 0 0,4-1 136 0 0,5-1-1243 0 0,4 0 510 0 0,3-1-60 0 0,3 0 77 0 0,4 0 73 0 0,2 0 159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5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0 1080 0 0,'-24'37'1859'0'0,"2"0"0"0"0,1 2 0 0 0,-18 49-1 0 0,-30 129 2186 0 0,56-165-3199 0 0,2 1 0 0 0,3 1 1 0 0,3 0-1 0 0,0 57 0 0 0,6-85-568 0 0,1 1 1 0 0,1-1 0 0 0,10 40-1 0 0,-11-61-239 0 0,2 14 62 0 0,1 0 1 0 0,1 0-1 0 0,1-1 1 0 0,1 0-1 0 0,0 0 1 0 0,1-1-1 0 0,1 0 0 0 0,1 0 1 0 0,0-1-1 0 0,23 24 1 0 0,-21-27-437 0 0,0-2 0 0 0,0 1 0 0 0,2-2 0 0 0,-1 0 1 0 0,1-1-1 0 0,0 0 0 0 0,1-1 0 0 0,0-1 0 0 0,1-1 1 0 0,-1 0-1 0 0,28 6 0 0 0,5-5-3306 0 0,1-1 0 0 0,89-3-1 0 0,-139-3 3604 0 0,38-3-1197 0 0,19-13 126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485 194 2284 0 0,'23'-13'5945'0'0,"-21"12"-5624"0"0,0 0 1 0 0,0 0-1 0 0,0 0 0 0 0,0 0 0 0 0,0 0 0 0 0,0 0 1 0 0,0-1-1 0 0,-1 1 0 0 0,1-1 0 0 0,0 1 0 0 0,-1-1 1 0 0,1 0-1 0 0,-1 1 0 0 0,1-1 0 0 0,-1 0 1 0 0,0 0-1 0 0,0 0 0 0 0,0 0 0 0 0,1-3 0 0 0,-1 0-218 0 0,0 1-1 0 0,0-1 0 0 0,-1 1 1 0 0,0-1-1 0 0,1 1 0 0 0,-2-1 1 0 0,1 1-1 0 0,0-1 0 0 0,-1 0 1 0 0,0 1-1 0 0,0 0 1 0 0,0-1-1 0 0,-1 1 0 0 0,1 0 1 0 0,-1-1-1 0 0,0 1 0 0 0,0 0 1 0 0,-1 0-1 0 0,1 0 0 0 0,-1 1 1 0 0,0-1-1 0 0,0 1 0 0 0,0-1 1 0 0,0 1-1 0 0,-1 0 0 0 0,-4-3 1 0 0,3 2-60 0 0,0 0-1 0 0,-1 1 1 0 0,1-1 0 0 0,0 1 0 0 0,-1 1 0 0 0,0-1 0 0 0,0 1-1 0 0,0 0 1 0 0,0 0 0 0 0,0 1 0 0 0,0 0 0 0 0,0 0 0 0 0,0 0-1 0 0,-1 1 1 0 0,1 0 0 0 0,0 0 0 0 0,-1 0 0 0 0,1 1 0 0 0,0 0 0 0 0,-7 2-1 0 0,0 2 11 0 0,0 0 1 0 0,0 1-1 0 0,1 0 0 0 0,0 2 0 0 0,0-1 0 0 0,-19 17 0 0 0,13-8 73 0 0,1 0 0 0 0,1 2-1 0 0,-22 29 1 0 0,15-13 95 0 0,1 2-1 0 0,2 0 1 0 0,2 0-1 0 0,-19 57 1 0 0,25-58-33 0 0,1 1 1 0 0,2 0 0 0 0,2 1-1 0 0,1 0 1 0 0,-1 72-1 0 0,7-99-156 0 0,1 0-1 0 0,0-1 1 0 0,1 1-1 0 0,0-1 1 0 0,0 1-1 0 0,4 9 1 0 0,-4-15-21 0 0,-1 1 0 0 0,1 0 1 0 0,0 0 0 0 0,1 1-1 0 0,-1-1 1 0 0,1-1 0 0 0,0 1-1 0 0,0 0 1 0 0,1-1 0 0 0,-1 1 0 0 0,1-1-1 0 0,0 0 1 0 0,0 0 0 0 0,0-1-1 0 0,1 1 1 0 0,-1-1 0 0 0,1 0-1 0 0,0 0 1 0 0,0 0 0 0 0,0-1-1 0 0,0 0 1 0 0,1 0 0 0 0,-1 0-1 0 0,0-1 1 0 0,1 1 0 0 0,-1-1-1 0 0,1-1 1 0 0,7 1 0 0 0,7-1-130 0 0,1-1 1 0 0,-1-1-1 0 0,1 0 0 0 0,-1-2 1 0 0,37-11-1 0 0,-29 5-924 0 0,0-2 1 0 0,-1-1-1 0 0,-1-1 0 0 0,0-1 1 0 0,26-21-1 0 0,-20 15-1906 0 0,0 1 0 0 0,44-20 1 0 0,-38 21 394 0 0,-25 12 1357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6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278 170 2156 0 0,'4'-1'306'0'0,"0"0"0"0"0,0 0 0 0 0,-1 0 0 0 0,1-1 0 0 0,-1 0 0 0 0,1 1 0 0 0,-1-1 0 0 0,0-1 0 0 0,0 1 0 0 0,0 0 0 0 0,0-1 0 0 0,0 1 0 0 0,0-1 0 0 0,-1 0 0 0 0,1 0 0 0 0,-1 0 0 0 0,0-1 0 0 0,0 1 0 0 0,0 0 0 0 0,0-1 0 0 0,-1 1 0 0 0,1-1 0 0 0,-1 0 0 0 0,1-5 0 0 0,4-21 671 0 0,-6 28-707 0 0,1 0-195 0 0,-1 0 1 0 0,0 0-1 0 0,0 1 1 0 0,0-1-1 0 0,0 0 1 0 0,0 0-1 0 0,0 0 1 0 0,-1 1-1 0 0,1-1 0 0 0,0 0 1 0 0,-1 0-1 0 0,-1-2 1 0 0,-1 0 8 0 0,0 0 0 0 0,-1 1 1 0 0,1-1-1 0 0,-1 1 0 0 0,0-1 1 0 0,0 1-1 0 0,-1 0 0 0 0,1 1 1 0 0,0-1-1 0 0,-1 1 1 0 0,-6-2-1 0 0,8 3-44 0 0,-1 0 1 0 0,0 0-1 0 0,1 1 0 0 0,-1 0 1 0 0,0 0-1 0 0,0 0 1 0 0,0 0-1 0 0,1 1 0 0 0,-1-1 1 0 0,0 1-1 0 0,1 0 1 0 0,-1 0-1 0 0,0 0 0 0 0,-5 4 1 0 0,-2 1 70 0 0,1 0 0 0 0,0 1 0 0 0,-12 11 0 0 0,10-8 20 0 0,-5 3 73 0 0,1 2 1 0 0,1 0-1 0 0,0 1 1 0 0,1 0-1 0 0,1 1 1 0 0,0 1-1 0 0,2 0 1 0 0,0 0-1 0 0,1 1 1 0 0,-12 31-1 0 0,19-41 9 0 0,1-1 0 0 0,0 1 0 0 0,0-1-1 0 0,0 14 566 0 0,5-20-575 0 0,-1 0-181 0 0,1-1 0 0 0,-1 0-1 0 0,0 0 1 0 0,1 0 0 0 0,-1 0 0 0 0,1-1 0 0 0,-1 1 0 0 0,1-1 0 0 0,-1 0 0 0 0,1 1 0 0 0,-1-1 0 0 0,1 0 0 0 0,-1 0 0 0 0,1-1 0 0 0,-1 1 0 0 0,1 0-1 0 0,-1-1 1 0 0,1 0 0 0 0,-1 1 0 0 0,0-1 0 0 0,1 0 0 0 0,-1 0 0 0 0,0 0 0 0 0,0-1 0 0 0,1 1 0 0 0,2-4 0 0 0,16-10 345 0 0,0 2 1 0 0,0-1-1 0 0,1 2 1 0 0,34-13-1 0 0,-54 25-348 0 0,-1-1-1 0 0,0 1 0 0 0,0 0 0 0 0,0 0 1 0 0,0 0-1 0 0,1 0 0 0 0,-1 0 0 0 0,0 0 1 0 0,0 0-1 0 0,0 1 0 0 0,0-1 1 0 0,0 0-1 0 0,1 1 0 0 0,-1-1 0 0 0,0 1 1 0 0,0-1-1 0 0,0 1 0 0 0,0-1 0 0 0,0 1 1 0 0,0 0-1 0 0,0-1 0 0 0,0 1 1 0 0,-1 0-1 0 0,1 0 0 0 0,0 0 0 0 0,0 0 1 0 0,-1 0-1 0 0,1 0 0 0 0,0 0 1 0 0,-1 0-1 0 0,1 0 0 0 0,-1 0 0 0 0,1 0 1 0 0,-1 0-1 0 0,1 1 0 0 0,6 22-2463 0 0,-5-3-5311 0 0,-2-19 7593 0 0,1 0-1 0 0,-1 0 0 0 0,1-1 0 0 0,0 1 0 0 0,-1 0 0 0 0,1-1 1 0 0,0 1-1 0 0,0-1 0 0 0,0 1 0 0 0,0-1 0 0 0,0 0 0 0 0,0 1 1 0 0,1-1-1 0 0,-1 0 0 0 0,0 0 0 0 0,1 1 0 0 0,2 0 0 0 0,0 1-258 0 0,0 1-103 0 0,0-1 1 0 0,1 0 0 0 0,-1 0-1 0 0,1 0 1 0 0,0-1 0 0 0,9 4-1 0 0,-7-3-45 0 0,13 4-704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2724 0 0,'5'15'1664'0'0,"-2"0"-123"0"0,4 5-333 0 0,-4-3-216 0 0,-3-1-156 0 0,0-3 468 0 0,0-3-1072 0 0,0-1-196 0 0,0 1-652 0 0,0 0-2576 0 0,0-1 387 0 0,0 0 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7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535 83 1336 0 0,'1'-2'488'0'0,"1"-1"0"0"0,-1 1 0 0 0,0-1 0 0 0,-1 0 0 0 0,1 1 0 0 0,0-1 1 0 0,-1 0-1 0 0,1 1 0 0 0,-1-1 0 0 0,0 0 0 0 0,0 1 0 0 0,0-1 0 0 0,-1-3 0 0 0,1 4-372 0 0,-1 0 0 0 0,0 0-1 0 0,0-1 1 0 0,0 1 0 0 0,0 0 0 0 0,0 0 0 0 0,-1 1 0 0 0,1-1 0 0 0,0 0-1 0 0,-1 0 1 0 0,0 1 0 0 0,1-1 0 0 0,-1 1 0 0 0,0-1 0 0 0,0 1-1 0 0,0 0 1 0 0,0 0 0 0 0,0-1 0 0 0,0 1 0 0 0,0 1 0 0 0,0-1 0 0 0,0 0-1 0 0,0 0 1 0 0,-4 0 0 0 0,-2 0 39 0 0,0-1 0 0 0,0 2 0 0 0,0-1 0 0 0,0 1 0 0 0,0 0 0 0 0,0 0 0 0 0,0 1 0 0 0,0 0 0 0 0,1 1 0 0 0,-1 0 0 0 0,0 0 0 0 0,-12 5 0 0 0,10-2-62 0 0,1-1 0 0 0,0 2 0 0 0,0-1 0 0 0,0 1 0 0 0,0 0 0 0 0,1 1 0 0 0,0 0 0 0 0,0 0 0 0 0,-8 11 0 0 0,5-5 61 0 0,1 1 0 0 0,-17 29 0 0 0,24-36-89 0 0,-1 1 1 0 0,1-1-1 0 0,1 1 0 0 0,0 0 1 0 0,0 0-1 0 0,1 0 0 0 0,-1 0 1 0 0,1 13-1 0 0,0-8 46 0 0,1-7-44 0 0,-1-1 0 0 0,1 1 0 0 0,1-1 0 0 0,-1 0 0 0 0,1 1 0 0 0,2 8 0 0 0,3 5 134 0 0,1 0 1 0 0,0 0-1 0 0,2 0 0 0 0,0-1 0 0 0,24 34 1 0 0,17 11 854 0 0,74 71 1 0 0,-45-51-213 0 0,-73-77-745 0 0,0 1 41 0 0,1-1 0 0 0,-1 1 0 0 0,0 0 0 0 0,-1 1 0 0 0,0-1 0 0 0,0 1 0 0 0,0 0 1 0 0,3 11-1 0 0,-8-18 242 0 0,-5 4-192 0 0,-2 0-147 0 0,1-1 0 0 0,-1 1 0 0 0,0-1 0 0 0,-1 0 0 0 0,1-1 0 0 0,-1 1 0 0 0,1-2 0 0 0,-1 1 0 0 0,0-1 0 0 0,-14 2 0 0 0,-33 3 41 0 0,-57 8-243 0 0,-115-1-1 0 0,120-14-2862 0 0,103-7 525 0 0,4 7 2431 0 0,0 0 0 0 0,0-1 0 0 0,0 1-1 0 0,-1 0 1 0 0,1 0 0 0 0,0-1 0 0 0,0 1 0 0 0,0 0 0 0 0,0 0-1 0 0,0-1 1 0 0,0 1 0 0 0,0 0 0 0 0,0 0 0 0 0,0-1-1 0 0,0 1 1 0 0,0 0 0 0 0,0-1 0 0 0,0 1 0 0 0,0 0 0 0 0,0 0-1 0 0,0-1 1 0 0,0 1 0 0 0,0 0 0 0 0,0 0 0 0 0,1-1 0 0 0,-1 1-1 0 0,0 0 1 0 0,0 0 0 0 0,0-1 0 0 0,0 1 0 0 0,0 0-1 0 0,1 0 1 0 0,-1 0 0 0 0,0-1 0 0 0,0 1 0 0 0,0 0 0 0 0,1 0-1 0 0,-1 0 1 0 0,0 0 0 0 0,0 0 0 0 0,1-1 0 0 0,-1 1-1 0 0,0 0 1 0 0,0 0 0 0 0,1 0 0 0 0,-1 0 0 0 0,0 0 0 0 0,1 0-1 0 0,-1 0 1 0 0,0 0 0 0 0,0 0 0 0 0,1 0 0 0 0,-1 0 0 0 0,0 0-1 0 0,0 0 1 0 0,1 0 0 0 0,-1 0 0 0 0,162-32-9742 0 0,-129 27 8602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8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1696 0 0,'6'7'873'0'0,"0"1"0"0"0,-1 0 1 0 0,0 1-1 0 0,0-1 0 0 0,-1 1 0 0 0,4 10 0 0 0,16 60 1201 0 0,-6-18-417 0 0,36 87 2244 0 0,-77-235-2245 0 0,-23-164 0 0 0,44 179-776 0 0,3 70-849 0 0,0 0 0 0 0,-1 0 0 0 0,1 0 0 0 0,0 1 0 0 0,0-1 0 0 0,0 0 0 0 0,0 0 0 0 0,1 0 1 0 0,-1 1-1 0 0,0-1 0 0 0,1 0 0 0 0,-1 1 0 0 0,1 0 0 0 0,0-1 0 0 0,-1 1 0 0 0,1 0 0 0 0,0 0 0 0 0,0 0 0 0 0,0 0 0 0 0,-1 0 0 0 0,1 0 1 0 0,3-1-1 0 0,6-2 145 0 0,-1 0 0 0 0,23-5 0 0 0,-11 5-754 0 0,0 0 0 0 0,38-1-1 0 0,-35 7-3584 0 0,-18 2 3383 0 0,-1 1 0 0 0,1 0 0 0 0,-1 0 0 0 0,0 1 0 0 0,0 0 0 0 0,0 0 0 0 0,-1 0 0 0 0,7 10 0 0 0,-2-1-1040 0 0,-1 1 0 0 0,12 31 1 0 0,-10-21 537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8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1060 0 0,'23'145'8160'0'0,"0"0"-2619"0"0,-21-129-5219 0 0,3 16-1066 0 0,-4-31 425 0 0,-1 0-1 0 0,0 1 0 0 0,1-1 0 0 0,-1 0 1 0 0,0 1-1 0 0,1-1 0 0 0,0 0 0 0 0,-1 0 1 0 0,1 0-1 0 0,0 0 0 0 0,-1 0 1 0 0,1 0-1 0 0,0 0 0 0 0,0 0 0 0 0,0 0 1 0 0,0 0-1 0 0,1 1 0 0 0,3-2-1690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1016 0 0,'7'86'5206'0'0,"4"60"-2281"0"0,-2-41-1261 0 0,-4-17-547 0 0,16 226 2640 0 0,-8-165-2138 0 0,-13-117-338 0 0,-2-29-829 0 0,-1-20-155 0 0,-9-208 315 0 0,12 210-588 0 0,-1-19 21 0 0,2 0 0 0 0,1 0 0 0 0,1 0 0 0 0,2 0 0 0 0,13-48 1 0 0,-18 82-46 0 0,6-21 6 0 0,1 1 0 0 0,1 1 0 0 0,11-20 0 0 0,-16 35 0 0 0,0-1-1 0 0,0 0 1 0 0,0 1 0 0 0,0 0-1 0 0,1 0 1 0 0,0 0 0 0 0,0 0-1 0 0,0 0 1 0 0,0 1 0 0 0,0 0 0 0 0,1 0-1 0 0,0 0 1 0 0,0 0 0 0 0,-1 1-1 0 0,1-1 1 0 0,10-2 0 0 0,-10 5-12 0 0,-1-1 0 0 0,1 1 1 0 0,0 0-1 0 0,0 0 0 0 0,-1 1 1 0 0,1-1-1 0 0,0 1 0 0 0,0 0 1 0 0,-1 0-1 0 0,1 1 0 0 0,-1-1 1 0 0,1 1-1 0 0,-1 0 0 0 0,0 0 1 0 0,1 1-1 0 0,4 3 0 0 0,-6-4 5 0 0,1 0 0 0 0,-1 1-1 0 0,0-1 1 0 0,1 1 0 0 0,-1 0 0 0 0,-1 0-1 0 0,1 0 1 0 0,0 1 0 0 0,-1-1 0 0 0,1 0-1 0 0,-1 1 1 0 0,0 0 0 0 0,0 0 0 0 0,-1-1-1 0 0,1 1 1 0 0,-1 0 0 0 0,2 7 0 0 0,-3-7 1 0 0,0-1 0 0 0,0 0 1 0 0,0 0-1 0 0,-1 0 1 0 0,1 0-1 0 0,-1 0 0 0 0,1 1 1 0 0,-1-1-1 0 0,0 0 1 0 0,-1 0-1 0 0,1-1 0 0 0,0 1 1 0 0,-1 0-1 0 0,-2 4 1 0 0,-1 1-5 0 0,-1 0-4 0 0,0 1 1 0 0,0-1-1 0 0,0 0 1 0 0,-1-1 0 0 0,-1 0-1 0 0,1 0 1 0 0,-1 0 0 0 0,-16 10-1 0 0,-21 18-125 0 0,44-34 128 0 0,-2 2-7 0 0,9 5 34 0 0,38 24 128 0 0,-18-13 86 0 0,36 33 0 0 0,-55-46-181 0 0,-1 1 1 0 0,0-1-1 0 0,-1 1 0 0 0,0 0 1 0 0,0 0-1 0 0,0 1 0 0 0,-1 0 1 0 0,0-1-1 0 0,0 1 0 0 0,3 13 1 0 0,-6-15-19 0 0,0-1 0 0 0,0 1 1 0 0,-1-1-1 0 0,0 1 0 0 0,0 0 0 0 0,-1-1 1 0 0,1 1-1 0 0,-1-1 0 0 0,-1 1 1 0 0,1-1-1 0 0,-1 0 0 0 0,1 1 0 0 0,-2-1 1 0 0,1 0-1 0 0,0 0 0 0 0,-5 6 1 0 0,1-3-57 0 0,1-1 1 0 0,-1 1-1 0 0,0-1 0 0 0,0-1 1 0 0,-1 1-1 0 0,0-1 1 0 0,0 0-1 0 0,-9 5 0 0 0,-6 3-409 0 0,-34 15-1 0 0,41-22 161 0 0,9-4-25 0 0,-1-1 0 0 0,0 0 0 0 0,0 0 0 0 0,1 0 0 0 0,-10 0 0 0 0,-5 2-1405 0 0,-13-3-8510 0 0,33-2 10127 0 0,1 1 0 0 0,0-1 0 0 0,0 1 0 0 0,0-1 0 0 0,0 1 0 0 0,0 0 0 0 0,0-1 0 0 0,-1 1 0 0 0,1-1-1 0 0,0 1 1 0 0,0 0 0 0 0,-1-1 0 0 0,1 1 0 0 0,0 0 0 0 0,0-1 0 0 0,-1 1 0 0 0,1 0 0 0 0,0-1 0 0 0,-1 1 0 0 0,1 0 0 0 0,-1 0 0 0 0,1 0 0 0 0,0-1 0 0 0,-1 1 0 0 0,1 0 0 0 0,-1 0 0 0 0,0 0 9 0 0,1-1 0 0 0,-1 1 0 0 0,1 0 0 0 0,-1 0 0 0 0,1 0 0 0 0,-1-1 0 0 0,1 1 0 0 0,0 0 0 0 0,-1-1 1 0 0,1 1-1 0 0,-1 0 0 0 0,1-1 0 0 0,0 1 0 0 0,-1 0 0 0 0,1-1 0 0 0,0 1 0 0 0,0-1 0 0 0,-1 1 0 0 0,1 0 1 0 0,0-1-1 0 0,0 1 0 0 0,0-1 0 0 0,-1 1 0 0 0,1-1 0 0 0,0 1 0 0 0,0-1 0 0 0,0 0 0 0 0,0-2-1340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1356 0 0,'7'7'588'0'0,"0"-1"0"0"0,0 1 0 0 0,-1 1-1 0 0,0-1 1 0 0,-1 1 0 0 0,0 0 0 0 0,0 0 0 0 0,0 1 0 0 0,-1 0-1 0 0,-1 0 1 0 0,1 0 0 0 0,3 17 0 0 0,0 8 765 0 0,-2-1 0 0 0,1 46 1 0 0,-2-13 859 0 0,-5-42 65 0 0,-2-13-966 0 0,3-10-1307 0 0,0-1 0 0 0,0 0 0 0 0,0 0 0 0 0,0 0 0 0 0,0 0 0 0 0,0 0 0 0 0,0 0 0 0 0,0 0 0 0 0,0 0 1 0 0,0 1-1 0 0,0-1 0 0 0,-1 0 0 0 0,1 0 0 0 0,0 0 0 0 0,0 0 0 0 0,0 0 0 0 0,0 0 0 0 0,0 0 0 0 0,0 0 0 0 0,0 0 0 0 0,0 0 0 0 0,-1 0 1 0 0,1 0-1 0 0,0 0 0 0 0,0 0 0 0 0,0 0 0 0 0,0 0 0 0 0,0 0 0 0 0,0 0 0 0 0,-1 0 0 0 0,1 0 0 0 0,0 0 0 0 0,0 0 0 0 0,0 0 0 0 0,0 0 1 0 0,0 0-1 0 0,0 0 0 0 0,0 0 0 0 0,-1 0 0 0 0,1 0 0 0 0,0 0 0 0 0,0 0 0 0 0,0 0 0 0 0,0-1 0 0 0,0 1 0 0 0,0 0 0 0 0,0 0 0 0 0,0 0 1 0 0,0 0-1 0 0,0 0 0 0 0,-1 0 0 0 0,1 0 0 0 0,0 0 0 0 0,0-1 0 0 0,0 1 0 0 0,-5-7 153 0 0,0-1 1 0 0,1 0-1 0 0,0 0 1 0 0,0-1-1 0 0,1 1 0 0 0,0-1 1 0 0,-2-9-1 0 0,-9-65 435 0 0,6 26 747 0 0,2-64-1 0 0,6 119-1318 0 0,1-1-1 0 0,-1 1 0 0 0,1-1 1 0 0,0 1-1 0 0,0-1 0 0 0,0 1 1 0 0,0 0-1 0 0,1-1 0 0 0,-1 1 1 0 0,0 0-1 0 0,1 0 1 0 0,0 0-1 0 0,-1 0 0 0 0,1 0 1 0 0,0 1-1 0 0,0-1 0 0 0,0 1 1 0 0,0-1-1 0 0,0 1 0 0 0,1-1 1 0 0,3 0-1 0 0,9-6-88 0 0,1 1 0 0 0,18-6 0 0 0,-21 8-122 0 0,-3 2-389 0 0,0 1 1 0 0,1 0-1 0 0,-1 0 1 0 0,1 1-1 0 0,0 1 1 0 0,-1 0-1 0 0,12 1 1 0 0,7 0-2329 0 0,-25-1 2603 0 0,0 0 0 0 0,0 0 0 0 0,0 1 0 0 0,0 0 0 0 0,0-1 0 0 0,0 1 0 0 0,-1 1 0 0 0,1-1 1 0 0,0 0-1 0 0,6 5 0 0 0,-5-4-67 0 0,0 0 0 0 0,0 1 0 0 0,0-1 0 0 0,0-1 0 0 0,0 1 0 0 0,9 0 0 0 0,147 21-6689 0 0,-118-19 5881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09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1540 0 0,'22'8'8940'0'0,"9"-2"-5720"0"0,40 0-3396 0 0,-47-4 1312 0 0,224 1-996 0 0,-137-4-4012 0 0,-22-11-2754 0 0,-71 9 5287 0 0,7-13 12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3.67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5462.90625"/>
      <inkml:brushProperty name="anchorY" value="-94247.78125"/>
      <inkml:brushProperty name="scaleFactor" value="0.5"/>
    </inkml:brush>
  </inkml:definitions>
  <inkml:trace contextRef="#ctx0" brushRef="#br0">70 1 1868 0 0,'4'2'5039'0'0,"-3"5"-4333"0"0,0 4-144 0 0,0 2-38 0 0,-1 3-35 0 0,1 4-65 0 0,-1 3-108 0 0,-5 11-166 0 0,-2 2-150 0 0,-1 0-286 0 0,-2-1 91 0 0,-1-1-987 0 0,0-5 365 0 0,1-3-893 0 0,3-6 344 0 0,2-7-65 0 0,2-4 15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1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2292 0 0,'12'42'2790'0'0,"-1"0"0"0"0,-3 0-1 0 0,5 62 1 0 0,-4 133 1889 0 0,-7-114-2672 0 0,3 104 165 0 0,-5-130-5615 0 0,0-97 3386 0 0,0 0 0 0 0,0 1 0 0 0,0-1 0 0 0,0 0 1 0 0,1 1-1 0 0,-1-1 0 0 0,0 0 0 0 0,0 0 0 0 0,0 1 1 0 0,0-1-1 0 0,0 0 0 0 0,0 1 0 0 0,1-1 0 0 0,-1 0 1 0 0,0 0-1 0 0,0 1 0 0 0,0-1 0 0 0,1 0 0 0 0,-1 0 0 0 0,0 0 1 0 0,1 1-1 0 0,-1-1 0 0 0,0 0 0 0 0,0 0 0 0 0,1 0 1 0 0,-1 0-1 0 0,0 1 0 0 0,1-1 0 0 0,-1 0 0 0 0,0 0 0 0 0,1 0 1 0 0,-1 0-1 0 0,0 0 0 0 0,1 0 0 0 0,-1 0 0 0 0,0 0 1 0 0,0 0-1 0 0,1 0 0 0 0,0 0 0 0 0,-1 0-136 0 0,1 0 0 0 0,0 0 0 0 0,-1-1 1 0 0,1 1-1 0 0,0 0 0 0 0,-1 0 0 0 0,1 0 0 0 0,0-1 0 0 0,-1 1 0 0 0,1 0 0 0 0,0-1 0 0 0,-1 1 1 0 0,1 0-1 0 0,-1-1 0 0 0,1 1 0 0 0,-1-1 0 0 0,2 0 0 0 0,8-21-1683 0 0,-1 0-1 0 0,0 0 1 0 0,-2-1-1 0 0,5-24 0 0 0,-6 25 779 0 0,0-6-198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1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3 150 1240 0 0,'-1'-13'3964'0'0,"0"12"-3682"0"0,1-1 0 0 0,0 1 0 0 0,0-1 0 0 0,0 1 0 0 0,0-1 0 0 0,0 1 0 0 0,0-1 0 0 0,0 1 0 0 0,0-1 0 0 0,0 1 0 0 0,1-1 0 0 0,-1 1 0 0 0,1 0-1 0 0,-1-1 1 0 0,1 1 0 0 0,0 0 0 0 0,-1-1 0 0 0,1 1 0 0 0,0 0 0 0 0,0 0 0 0 0,0-1 0 0 0,1 0 0 0 0,5-6 84 0 0,1 1-1 0 0,0 0 1 0 0,1 0 0 0 0,-1 1 0 0 0,1 0-1 0 0,1 1 1 0 0,-1 0 0 0 0,1 0-1 0 0,0 1 1 0 0,19-6 0 0 0,8 0 22 0 0,65-7 1 0 0,-62 11-1144 0 0,-39 6 527 0 0,1 0 0 0 0,-1 0 0 0 0,1 0 0 0 0,-1 0 0 0 0,1 0-1 0 0,-1 0 1 0 0,1 0 0 0 0,-1 1 0 0 0,1-1 0 0 0,-1 1 0 0 0,0-1 0 0 0,1 1 0 0 0,-1 0-1 0 0,0-1 1 0 0,1 1 0 0 0,-1 0 0 0 0,0 0 0 0 0,0 0 0 0 0,0 0 0 0 0,0 0 0 0 0,0 0 0 0 0,0 0-1 0 0,0 0 1 0 0,0 1 0 0 0,0-1 0 0 0,0 0 0 0 0,-1 0 0 0 0,1 1 0 0 0,0-1 0 0 0,-1 1-1 0 0,1-1 1 0 0,-1 0 0 0 0,0 1 0 0 0,1-1 0 0 0,-1 1 0 0 0,0-1 0 0 0,0 1 0 0 0,0-1-1 0 0,0 1 1 0 0,0-1 0 0 0,0 1 0 0 0,-1-1 0 0 0,1 1 0 0 0,0-1 0 0 0,-1 1 0 0 0,1-1 0 0 0,-2 3-1 0 0,-6 15-1076 0 0,-4 1-10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11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3768 0 0,'-3'2'753'0'0,"0"1"0"0"0,1 0 0 0 0,0 0 0 0 0,-1 0-1 0 0,1 0 1 0 0,-3 7 0 0 0,5-9-582 0 0,-1 0 1 0 0,1 1-1 0 0,0-1 0 0 0,0 0 0 0 0,0 1 1 0 0,0-1-1 0 0,0 0 0 0 0,0 1 1 0 0,0-1-1 0 0,0 1 0 0 0,0-1 1 0 0,0 0-1 0 0,1 1 0 0 0,-1-1 1 0 0,1 0-1 0 0,-1 0 0 0 0,1 1 0 0 0,-1-1 1 0 0,1 0-1 0 0,0 0 0 0 0,-1 0 1 0 0,1 1-1 0 0,0-1 0 0 0,1 1 1 0 0,3 3 61 0 0,1 1 0 0 0,-1-1 0 0 0,1 0 0 0 0,0-1 0 0 0,0 1 0 0 0,0-1-1 0 0,1 0 1 0 0,0-1 0 0 0,0 1 0 0 0,0-1 0 0 0,0-1 0 0 0,10 3 0 0 0,3-1 84 0 0,1 0 1 0 0,0-2-1 0 0,27 0 0 0 0,0 0-1095 0 0,0-2 0 0 0,0-2 1 0 0,0-2-1 0 0,74-17 0 0 0,-68 4-750 0 0,-37 11-537 0 0,-1 0 1 0 0,29-4-1 0 0,-44 10 1893 0 0,0 0 0 0 0,0-1 0 0 0,0 1 0 0 0,1 0 0 0 0,-1-1 0 0 0,0 1-1 0 0,0 0 1 0 0,0-1 0 0 0,0 1 0 0 0,0-1 0 0 0,0 0 0 0 0,0 1 0 0 0,0-1 0 0 0,1-1 0 0 0,5-6-1038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1:13:11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 3088 0 0,'0'0'141'0'0,"1"-1"1"0"0,0 1-1 0 0,-1-1 0 0 0,1 0 0 0 0,0 1 0 0 0,0 0 1 0 0,-1-1-1 0 0,1 1 0 0 0,0-1 0 0 0,0 1 0 0 0,-1 0 1 0 0,1 0-1 0 0,0-1 0 0 0,0 1 0 0 0,0 0 0 0 0,0 0 1 0 0,0 0-1 0 0,-1 0 0 0 0,1 0 0 0 0,0 0 0 0 0,0 0 1 0 0,0 0-1 0 0,0 0 0 0 0,-1 1 0 0 0,1-1 0 0 0,0 0 1 0 0,0 0-1 0 0,0 1 0 0 0,-1-1 0 0 0,1 1 0 0 0,0-1 1 0 0,0 1-1 0 0,-1-1 0 0 0,2 1 0 0 0,25 25 815 0 0,-22-20-606 0 0,18 20 554 0 0,-2 2 0 0 0,-1 0 0 0 0,-1 1 0 0 0,-2 1 0 0 0,26 61 0 0 0,-20-31 327 0 0,-2 1 0 0 0,15 82-1 0 0,-25-87-201 0 0,5 90-1 0 0,-12 63 1240 0 0,-4-209-2263 0 0,-1 47 315 0 0,-1 0 0 0 0,-11 62-1 0 0,3-37 43 0 0,-3 17-204 0 0,-26 94 0 0 0,29-148-1392 0 0,-1-1-1 0 0,-2 0 0 0 0,-2-1 1 0 0,0 0-1 0 0,-34 49 1 0 0,-93 118-12887 0 0,135-190 13818 0 0,-16 18-869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1792 0 0,'0'0'1940'0'0,"0"-3"-1366"0"0,0-13 6471 0 0,7 14-6963 0 0,20-5-28 0 0,-24 7-35 0 0,-1 0 0 0 0,1 0 0 0 0,-1 0-1 0 0,1 1 1 0 0,0-1 0 0 0,-1 1 0 0 0,1-1 0 0 0,-1 1-1 0 0,1 0 1 0 0,-1 0 0 0 0,0 0 0 0 0,1 0 0 0 0,2 3 0 0 0,-2-3-9 0 0,89 43 255 0 0,95 29 201 0 0,-171-66-519 0 0,156 73 63 0 0,-86-40 39 0 0,-4 2-47 0 0,-54-29 13 0 0,-1 1 0 0 0,27 19-1 0 0,115 83 93 0 0,-61-38-121 0 0,-17-10 27 0 0,-50-41-3 0 0,-10-6-12 0 0,0-1 1 0 0,2-1-1 0 0,37 15 1 0 0,194 77 488 0 0,-134-40-251 0 0,13 6-2 0 0,24 2-139 0 0,77 33 59 0 0,-129-58-62 0 0,-12-5-93 0 0,-86-42 22 0 0,206 94 14 0 0,-74-36 270 0 0,-2-2-230 0 0,-82-34-23 0 0,85 24-1 0 0,-105-38-3 0 0,-8-2-6 0 0,83 24-1 0 0,-82-29 262 0 0,-37-8 78 0 0,1-3-323 0 0,-1 2-45 0 0,0 0 0 0 0,0-1 0 0 0,0 1 0 0 0,-1-1 0 0 0,1 1 0 0 0,0-1 0 0 0,-1 1 0 0 0,0-1 0 0 0,1 0 0 0 0,-1 1 0 0 0,0-1 0 0 0,0 1 0 0 0,1-1 0 0 0,-1 0 0 0 0,-1-3 0 0 0,-8-30 225 0 0,-36-70 203 0 0,45 104-439 0 0,-1 1 0 0 0,1-1 0 0 0,0 1 0 0 0,-1-1 0 0 0,1 1 0 0 0,0-1 0 0 0,-1 0 0 0 0,1 1 0 0 0,0-1 0 0 0,0 1 1 0 0,0-1-1 0 0,0 0 0 0 0,-1 1 0 0 0,1-1 0 0 0,0 1 0 0 0,0-1 0 0 0,0 0 0 0 0,0 1 0 0 0,0-1 0 0 0,0 0 0 0 0,1 1 0 0 0,-1-1 0 0 0,0 0 0 0 0,0 0 0 0 0,21 6 19 0 0,-14-1 80 0 0,0 0 0 0 0,0 0-1 0 0,0 1 1 0 0,0 0 0 0 0,-1 0 0 0 0,0 1-1 0 0,0 0 1 0 0,0 0 0 0 0,-1 0 0 0 0,0 0-1 0 0,0 1 1 0 0,-1 0 0 0 0,0 0 0 0 0,0 0-1 0 0,0 1 1 0 0,-1-1 0 0 0,3 12 0 0 0,-5-17-59 0 0,-1 1 0 0 0,0-1 0 0 0,0 1 0 0 0,0 0-1 0 0,0-1 1 0 0,0 1 0 0 0,0-1 0 0 0,-1 1 0 0 0,1 0 0 0 0,-1-1 0 0 0,0 1 0 0 0,1-1 0 0 0,-1 0 0 0 0,0 1 0 0 0,-1-1 0 0 0,-1 3 0 0 0,-2 3-33 0 0,-1 0 0 0 0,-14 15 0 0 0,6-8-1 0 0,5-4-26 0 0,-1-1 0 0 0,0 0 0 0 0,0-1 0 0 0,-1 0 0 0 0,0-1-1 0 0,0 0 1 0 0,-21 11 0 0 0,28-18-385 0 0,-1 1 0 0 0,1-2 0 0 0,0 1 0 0 0,-1 0 0 0 0,1-1 1 0 0,-8 0-1 0 0,12 0 399 0 0,-1 0-946 0 0,0 0 725 0 0,0 1 0 0 0,1-1 0 0 0,-1 0 0 0 0,1 0-1 0 0,-1 0 1 0 0,0 0 0 0 0,1 0 0 0 0,-1 0 0 0 0,1 0 0 0 0,-1 0-1 0 0,0 0 1 0 0,1 0 0 0 0,-1-1 0 0 0,1 1 0 0 0,-1 0-1 0 0,0 0 1 0 0,1 0 0 0 0,-1-1 0 0 0,1 1 0 0 0,-1 0 0 0 0,1-1-1 0 0,-1 0 1 0 0,-58-47-7215 0 0,50 41 6170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1148 0 0,'3'0'816'0'0,"13"2"611"0"0,-1-1 0 0 0,16 5 1 0 0,-12-3 2 0 0,-18-3-1343 0 0,0-1 1 0 0,0 1-1 0 0,0 0 0 0 0,0 0 0 0 0,0 0 0 0 0,1 0 1 0 0,-1 1-1 0 0,0-1 0 0 0,0 0 0 0 0,0 0 0 0 0,0 1 1 0 0,0-1-1 0 0,0 0 0 0 0,0 1 0 0 0,0-1 0 0 0,0 1 1 0 0,0-1-1 0 0,0 1 0 0 0,-1 0 0 0 0,3 1 1 0 0,-4-1-31 0 0,1 0 1 0 0,-1 0 0 0 0,1 0 0 0 0,-1 0-1 0 0,0 0 1 0 0,1-1 0 0 0,-1 1 0 0 0,0 0 0 0 0,0 0-1 0 0,0-1 1 0 0,1 1 0 0 0,-1 0 0 0 0,0-1 0 0 0,0 1-1 0 0,0 0 1 0 0,0-1 0 0 0,-2 1 0 0 0,-19 8 311 0 0,-37 6 30 0 0,35-8-253 0 0,-1-1 0 0 0,-31 4 0 0 0,-76-4 1489 0 0,130-6-1541 0 0,1 0-79 0 0,0 0 1 0 0,0 0 0 0 0,0 0-1 0 0,0 0 1 0 0,0 0 0 0 0,0 0-1 0 0,0 0 1 0 0,0 1-1 0 0,0-1 1 0 0,0 0 0 0 0,0 1-1 0 0,1-1 1 0 0,-1 0 0 0 0,0 1-1 0 0,0-1 1 0 0,0 1 0 0 0,0 0-1 0 0,1-1 1 0 0,-1 1 0 0 0,0 0-1 0 0,1-1 1 0 0,-1 1 0 0 0,0 0-1 0 0,1 0 1 0 0,-1 0 0 0 0,1-1-1 0 0,-1 1 1 0 0,1 0 0 0 0,0 0-1 0 0,-1 0 1 0 0,1 0 0 0 0,0 0-1 0 0,-1 0 1 0 0,1 1 0 0 0,5 6 45 0 0,1 0 0 0 0,0-1 0 0 0,0 0 0 0 0,0 0 0 0 0,1-1 0 0 0,10 9 0 0 0,-16-15-58 0 0,62 52 18 0 0,33 28 384 0 0,-81-65-2736 0 0,26 33 0 0 0,-30-34-1359 0 0,27 25-1 0 0,-25-26 2239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1816 0 0,'-1'40'4821'0'0,"0"-21"-4266"0"0,0-1-1 0 0,2 0 1 0 0,4 32-1 0 0,54 215 2601 0 0,-58-259-2808 0 0,0 0 0 0 0,-1 0 0 0 0,1 0 0 0 0,-2 11 0 0 0,1-17-325 0 0,0 1 1 0 0,0-1-1 0 0,0 0 1 0 0,0 0 0 0 0,0 1-1 0 0,0-1 1 0 0,0 0-1 0 0,0 0 1 0 0,0 0 0 0 0,0 1-1 0 0,0-1 1 0 0,0 0-1 0 0,-1 0 1 0 0,1 1 0 0 0,0-1-1 0 0,0 0 1 0 0,0 0 0 0 0,0 0-1 0 0,0 1 1 0 0,0-1-1 0 0,0 0 1 0 0,-1 0 0 0 0,1 0-1 0 0,0 1 1 0 0,0-1-1 0 0,0 0 1 0 0,0 0 0 0 0,-1 0-1 0 0,1 0 1 0 0,0 0-1 0 0,0 0 1 0 0,-1 1 0 0 0,1-1-1 0 0,0 0 1 0 0,0 0-1 0 0,0 0 1 0 0,-1 0 0 0 0,1 0-1 0 0,0 0 1 0 0,-11-17 401 0 0,-4-22-209 0 0,-17-64 0 0 0,31 98-186 0 0,1 0 0 0 0,-1-1 1 0 0,1 1-1 0 0,1-10 0 0 0,-1 10-20 0 0,0-1 0 0 0,0 1 0 0 0,0 0 0 0 0,0 0-1 0 0,-2-7 1 0 0,-1 1 30 0 0,1 3 22 0 0,0 0-1 0 0,0 0 1 0 0,1 0 0 0 0,0-9-1 0 0,0 1 112 0 0,0 12-99 0 0,0 0-1 0 0,1 0 0 0 0,0-1 1 0 0,0 1-1 0 0,0 0 1 0 0,1 0-1 0 0,-1-1 0 0 0,1 1 1 0 0,2-8-1 0 0,5 3 40 0 0,0 0 0 0 0,1 1 0 0 0,0 0 0 0 0,0 0 1 0 0,1 1-1 0 0,0 0 0 0 0,16-8 0 0 0,-10 5 91 0 0,-6 6-174 0 0,0 0 1 0 0,0 1 0 0 0,1 0-1 0 0,-1 0 1 0 0,1 1-1 0 0,19-1 1 0 0,-28 2-515 0 0,9 1-1104 0 0,-5 2 1114 0 0,-1-1 0 0 0,1 1 0 0 0,-1-1 0 0 0,0 2 0 0 0,1-1-1 0 0,-1 0 1 0 0,0 1 0 0 0,0 0 0 0 0,-1 0 0 0 0,7 6 0 0 0,-3-3-716 0 0,0 0 240 0 0,0 1 0 0 0,-1 0 0 0 0,0 0 0 0 0,-1 1 0 0 0,8 10 0 0 0,1 1-499 0 0,0-1 230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1820 0 0,'0'3'627'0'0,"0"-1"1"0"0,0 1-1 0 0,0-1 0 0 0,1 1 0 0 0,-1-1 0 0 0,1 1 1 0 0,-1-1-1 0 0,1 0 0 0 0,0 1 0 0 0,1 2 0 0 0,-1-4-558 0 0,-1-1 0 0 0,1 1 0 0 0,-1-1 0 0 0,1 1 1 0 0,-1-1-1 0 0,1 0 0 0 0,0 1 0 0 0,-1-1 0 0 0,1 1 0 0 0,0-1 0 0 0,-1 0 0 0 0,1 0 0 0 0,0 1 0 0 0,0-1 0 0 0,-1 0 0 0 0,1 0 0 0 0,0 0 0 0 0,0 0 0 0 0,-1 0 0 0 0,1 0 0 0 0,0 0 0 0 0,0 0 0 0 0,-1 0 0 0 0,1 0 0 0 0,0-1 0 0 0,0 1 0 0 0,-1 0 0 0 0,1 0 0 0 0,0-1 0 0 0,-1 1 0 0 0,1 0 0 0 0,0-1 1 0 0,-1 1-1 0 0,1-1 0 0 0,0 1 0 0 0,-1-1 0 0 0,1 1 0 0 0,0-2 0 0 0,7-3 91 0 0,0-1 0 0 0,-1-1 1 0 0,0 1-1 0 0,0-1 1 0 0,7-10-1 0 0,-10 12-104 0 0,0-1 1 0 0,0 0-1 0 0,-1 0 0 0 0,0 0 1 0 0,0 0-1 0 0,0 0 0 0 0,-1-1 1 0 0,0 1-1 0 0,0-1 0 0 0,-1 1 1 0 0,0-1-1 0 0,0 0 0 0 0,0-8 1 0 0,-1 15 64 0 0,0-1-118 0 0,0 1-1 0 0,0-1 1 0 0,0 1 0 0 0,0 0 0 0 0,0-1-1 0 0,1 1 1 0 0,-1-1 0 0 0,0 1 0 0 0,0 0 0 0 0,0-1-1 0 0,-1 1 1 0 0,1 0 0 0 0,0-1 0 0 0,0 1-1 0 0,0-1 1 0 0,0 1 0 0 0,0 0 0 0 0,0-1-1 0 0,0 1 1 0 0,-1 0 0 0 0,1-1 0 0 0,0 1-1 0 0,0 0 1 0 0,0-1 0 0 0,-1 1 0 0 0,1 0-1 0 0,-1-1 1 0 0,0 1 0 0 0,1-1-1 0 0,-1 1 0 0 0,0 0 1 0 0,1-1-1 0 0,-1 1 0 0 0,0 0 0 0 0,0 0 1 0 0,1-1-1 0 0,-1 1 0 0 0,0 0 1 0 0,0 0-1 0 0,1 0 0 0 0,-1 0 1 0 0,0 0-1 0 0,0 0 0 0 0,1 0 1 0 0,-1 1-1 0 0,0-1 0 0 0,0 0 1 0 0,1 0-1 0 0,-1 1 0 0 0,0-1 1 0 0,0 1-1 0 0,-15 16 100 0 0,12-13-84 0 0,-2 3 44 0 0,1 0 1 0 0,0 1-1 0 0,0-1 0 0 0,0 1 0 0 0,1 0 0 0 0,1 0 1 0 0,-1 0-1 0 0,1 1 0 0 0,1-1 0 0 0,-1 1 0 0 0,1-1 1 0 0,1 1-1 0 0,-1 11 0 0 0,6-13-97 0 0,-2-4 24 0 0,0 0-27 0 0,1 1 1 0 0,-1-1 0 0 0,1-1-1 0 0,0 1 1 0 0,-1 0-1 0 0,1 0 1 0 0,0-1 0 0 0,1 0-1 0 0,-1 0 1 0 0,0 0-1 0 0,1 0 1 0 0,-1 0-1 0 0,1-1 1 0 0,4 3 0 0 0,21 0-912 0 0,-1 0 1 0 0,1-2 0 0 0,39-1-1 0 0,-51-1 324 0 0,-4-1 145 0 0,1 0 0 0 0,-1-1 0 0 0,0 0 0 0 0,22-7 0 0 0,5-2-1097 0 0,1 1 74 0 0,-20 1 1081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6:2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106 141 3628 0 0,'5'-2'296'0'0,"-1"1"-1"0"0,0-1 1 0 0,0 0-1 0 0,0 0 1 0 0,0 0-1 0 0,-1-1 1 0 0,1 1-1 0 0,-1-1 1 0 0,1 0-1 0 0,-1 0 1 0 0,0 0-1 0 0,0 0 1 0 0,0-1-1 0 0,0 1 1 0 0,-1-1-1 0 0,1 1 1 0 0,-1-1-1 0 0,0 0 1 0 0,0 0 0 0 0,0 0-1 0 0,-1-1 1 0 0,0 1-1 0 0,0 0 1 0 0,0 0-1 0 0,0-1 1 0 0,0-7-1 0 0,0 9-112 0 0,-1 0-1 0 0,0-1 1 0 0,1 1-1 0 0,-1 0 1 0 0,-1-1-1 0 0,1 1 1 0 0,0-1-1 0 0,-1 1 1 0 0,-1-5-1 0 0,1 7-158 0 0,1 1-1 0 0,0-1 1 0 0,0 1-1 0 0,-1 0 1 0 0,1-1 0 0 0,0 1-1 0 0,-1-1 1 0 0,1 1-1 0 0,0 0 1 0 0,-1-1-1 0 0,1 1 1 0 0,-1 0-1 0 0,1-1 1 0 0,-1 1-1 0 0,1 0 1 0 0,-1 0 0 0 0,1-1-1 0 0,-1 1 1 0 0,1 0-1 0 0,-1 0 1 0 0,1 0-1 0 0,-1 0 1 0 0,1 0-1 0 0,-1 0 1 0 0,0-1-1 0 0,-1 2-16 0 0,0-1-1 0 0,1 0 0 0 0,-1 1 0 0 0,0 0 0 0 0,0-1 1 0 0,1 1-1 0 0,-1 0 0 0 0,0 0 0 0 0,1 0 0 0 0,-1 0 0 0 0,-1 1 1 0 0,-15 11 121 0 0,1 0 0 0 0,-21 22 0 0 0,31-28-79 0 0,1 0 1 0 0,0 0-1 0 0,0 1 1 0 0,1 0-1 0 0,0 0 1 0 0,0 1-1 0 0,1-1 1 0 0,-5 12-1 0 0,2-2-23 0 0,6-15-13 0 0,-1 1 1 0 0,1-1 0 0 0,0 1-1 0 0,0 0 1 0 0,0-1 0 0 0,0 1 0 0 0,0 5-1 0 0,1-8 73 0 0,7 1-5 0 0,-7-1-78 0 0,1-1 0 0 0,-1 0 0 0 0,0 1 0 0 0,1-1 1 0 0,-1 0-1 0 0,1 0 0 0 0,-1 1 0 0 0,0-1 0 0 0,1 0 0 0 0,-1 0 0 0 0,1 0 0 0 0,-1 0 0 0 0,1 1 1 0 0,-1-1-1 0 0,1 0 0 0 0,-1 0 0 0 0,1 0 0 0 0,-1 0 0 0 0,1 0 0 0 0,-1 0 0 0 0,0 0 0 0 0,1 0 1 0 0,-1 0-1 0 0,1-1 0 0 0,-1 1 0 0 0,1 0 0 0 0,15-9-5 0 0,-1-1 0 0 0,-1 0 0 0 0,25-23 0 0 0,1-1 3 0 0,-38 31 51 0 0,-2 3-47 0 0,0-1 1 0 0,0 1-1 0 0,0 0 0 0 0,0-1 0 0 0,0 1 1 0 0,0 0-1 0 0,1 0 0 0 0,-1-1 1 0 0,0 1-1 0 0,0 0 0 0 0,0-1 0 0 0,1 1 1 0 0,-1 0-1 0 0,0 0 0 0 0,0-1 1 0 0,1 1-1 0 0,-1 0 0 0 0,0 0 0 0 0,0 0 1 0 0,1 0-1 0 0,-1-1 0 0 0,0 1 1 0 0,1 0-1 0 0,-1 0 0 0 0,0 0 1 0 0,1 0-1 0 0,-1 0 0 0 0,0 0 0 0 0,1 0 1 0 0,-1 0-1 0 0,0 0 0 0 0,1 0 1 0 0,-1 0-1 0 0,0 0 0 0 0,1 0 0 0 0,-1 0 1 0 0,0 0-1 0 0,1 0 0 0 0,-1 0 1 0 0,0 0-1 0 0,1 0 0 0 0,-1 1 0 0 0,0-1 1 0 0,1 0-1 0 0,-1 0 0 0 0,0 0 1 0 0,0 0-1 0 0,1 1 0 0 0,-1-1 1 0 0,0 0-1 0 0,0 0 0 0 0,1 1 0 0 0,4 5 35 0 0,-1 0 0 0 0,0 0 0 0 0,0 0 0 0 0,0 0 0 0 0,-1 1-1 0 0,0 0 1 0 0,0 0 0 0 0,2 9 0 0 0,13 65 366 0 0,-5-19 56 0 0,19 84 81 0 0,33 164 440 0 0,-60-284-1250 0 0,0-2-148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49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1792 0 0,'0'0'6208'0'0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4.07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4545.50781"/>
      <inkml:brushProperty name="anchorY" value="-93769.51563"/>
      <inkml:brushProperty name="scaleFactor" value="0.5"/>
    </inkml:brush>
  </inkml:definitions>
  <inkml:trace contextRef="#ctx0" brushRef="#br0">34 1 1088 0 0,'-11'1'4090'0'0,"7"4"-3283"0"0,-1 7 51 0 0,1 7-34 0 0,0 8-79 0 0,2 4 5 0 0,0 2-96 0 0,1 4-33 0 0,1 5-95 0 0,0 3-17 0 0,6 17 85 0 0,3 3-232 0 0,2 2 99 0 0,1-1-97 0 0,2-3 25 0 0,1-1-150 0 0,1-3-61 0 0,2-2 60 0 0,-2-2-11 0 0,1-2-110 0 0,0-1-39 0 0,1-1-19 0 0,-2-2-181 0 0,0-2-111 0 0,-2-2-186 0 0,-1-3-48 0 0,-2-4-56 0 0,-1-4 63 0 0,-3-4-828 0 0,0-7 351 0 0,-2-5-950 0 0,0-4 311 0 0,-2-4-17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55 101 1624 0 0,'0'-4'966'0'0,"0"2"-913"0"0,0 1 0 0 0,0-1 0 0 0,0 0 1 0 0,0 0-1 0 0,-1 0 0 0 0,1 0 0 0 0,-1 0 1 0 0,1 1-1 0 0,-1-1 0 0 0,0 0 1 0 0,0 0-1 0 0,0 1 0 0 0,0-1 0 0 0,0 0 1 0 0,0 1-1 0 0,0-1 0 0 0,0 1 0 0 0,-1 0 1 0 0,1-1-1 0 0,-1 1 0 0 0,-1-1 0 0 0,1 0 156 0 0,-1-1 0 0 0,1 1-1 0 0,0 0 1 0 0,0-1 0 0 0,-1 0-1 0 0,2 1 1 0 0,-1-1 0 0 0,0 0-1 0 0,1 0 1 0 0,-1 0 0 0 0,1 0-1 0 0,-2-5 1 0 0,-4-9 1903 0 0,5 14-966 0 0,2 12-459 0 0,3 42 310 0 0,0 10-297 0 0,38 294 1750 0 0,1 57-255 0 0,-23-218-1542 0 0,5 1-2045 0 0,-35-231-10452 0 0,8 20 11002 0 0,-6-14-678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4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12 144 904 0 0,'-3'-10'1984'0'0,"1"5"-1226"0"0,0 0 0 0 0,1 0 1 0 0,0 0-1 0 0,0 0 1 0 0,0 0-1 0 0,1-1 0 0 0,-1 1 1 0 0,1 0-1 0 0,1 0 1 0 0,-1 0-1 0 0,2-6 0 0 0,-1 9-593 0 0,0-1 1 0 0,1 1-1 0 0,0-1 0 0 0,-1 1 0 0 0,1 0 0 0 0,0 0 0 0 0,0 0 0 0 0,0 0 0 0 0,1 0 0 0 0,-1 0 0 0 0,0 1 0 0 0,1-1 0 0 0,-1 1 0 0 0,1-1 0 0 0,0 1 0 0 0,-1 0 0 0 0,1 0 0 0 0,3 0 1 0 0,10-4 96 0 0,31-4 0 0 0,-38 8-38 0 0,94-10 1118 0 0,191 5 0 0 0,-185 7-956 0 0,-100-1-371 0 0,-1 0 1 0 0,1 1-1 0 0,-1 1 0 0 0,1-1 1 0 0,-1 1-1 0 0,9 4 0 0 0,-9-3 14 0 0,1-1-1 0 0,0 0 0 0 0,0 0 1 0 0,0-1-1 0 0,10 1 0 0 0,45 2 238 0 0,-23 4-3067 0 0,-40-8 2661 0 0,-1 0 0 0 0,0 0 0 0 0,1 1 0 0 0,2 5-2659 0 0,-2-6 2659 0 0,-1 1 0 0 0,0-1 0 0 0,0 0 0 0 0,-1 1 0 0 0,1-1 0 0 0,0 1 0 0 0,0-1 0 0 0,0 0 0 0 0,0 1 0 0 0,0-1 0 0 0,0 0 0 0 0,0 1 0 0 0,-1-1 1 0 0,1 0-1 0 0,0 1 0 0 0,-3 2-1120 0 0,-15 17-5095 0 0,14-16 5639 0 0,-3 2-536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7:54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31 119 1832 0 0,'-15'8'3485'0'0,"-1"7"3026"0"0,29-13-5528 0 0,12-2-340 0 0,-1-1 0 0 0,0-1 0 0 0,0-1 0 0 0,43-11 0 0 0,86-17 751 0 0,-110 24-1030 0 0,142-26 851 0 0,-108 19-825 0 0,45-10-1181 0 0,-88 15-2203 0 0,-12 3-3298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4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3 904 0 0,'0'0'9662'0'0,"-10"-2"-9557"0"0,9 3-94 0 0,0 1 1 0 0,1-1 0 0 0,-1 1-1 0 0,1 0 1 0 0,-1-1-1 0 0,1 1 1 0 0,-1 0-1 0 0,1-1 1 0 0,0 1-1 0 0,0 0 1 0 0,0 0-1 0 0,0-1 1 0 0,0 1-1 0 0,0 0 1 0 0,0 0-1 0 0,1-1 1 0 0,0 3-1 0 0,0 9-10 0 0,-1 261 43 0 0,1-258-47 0 0,0 0 0 0 0,1 0 0 0 0,4 16 0 0 0,-2-15 23 0 0,-2 0-1 0 0,0 0 1 0 0,0 18 0 0 0,-2 223 6 0 0,1-245-22 0 0,0 0 0 0 0,0-1 0 0 0,4 16 0 0 0,-2-16-4 0 0,-1 1 0 0 0,0 0 0 0 0,-1 16 0 0 0,-1 1363-32 0 0,1-1366 51 0 0,5 26 1 0 0,-3-26-30 0 0,1 27 1 0 0,-3 378 11 0 0,-7 644 407 0 0,-17-534-463 0 0,3-215 115 0 0,1 14 45 0 0,1-17 18 0 0,15-247-105 0 0,2-30 2 0 0,0 23 18 0 0,0 46 29 0 0,0 56-25 0 0,2-132-15 0 0,-5 92 35 0 0,-2-67-26 0 0,-5 93 54 0 0,3 231 73 0 0,10-278-103 0 0,-7 163 109 0 0,0-221-135 0 0,-6 103 70 0 0,7-19 62 0 0,-4 342 445 0 0,9-446-572 0 0,-1-2-6 0 0,-5 47 0 0 0,-2-28-30 0 0,1-11 11 0 0,-2 51 0 0 0,-8 1004 1635 0 0,16-1019-3123 0 0,0-74 1443 0 0,-1 0-1 0 0,1-1 1 0 0,0 1-1 0 0,0 0 1 0 0,0 0 0 0 0,0-1-1 0 0,0 1 1 0 0,0 0 0 0 0,-1 0-1 0 0,1-1 1 0 0,0 1-1 0 0,0 0 1 0 0,0 0 0 0 0,-1 0-1 0 0,1-1 1 0 0,0 1 0 0 0,0 0-1 0 0,-1 0 1 0 0,1 0-1 0 0,0 0 1 0 0,0 0 0 0 0,-1 0-1 0 0,1-1 1 0 0,0 1 0 0 0,0 0-1 0 0,-1 0 1 0 0,1 0-1 0 0,0 0 1 0 0,-1 0 0 0 0,1 0-1 0 0,0 0 1 0 0,0 0 0 0 0,-1 0-1 0 0,1 0 1 0 0,0 0-1 0 0,-1 0 1 0 0,1 0 0 0 0,0 1-1 0 0,0-1 1 0 0,-1 0 0 0 0,1 0-1 0 0,0 0 1 0 0,0 0-1 0 0,-1 0 1 0 0,1 1 0 0 0,0-1-1 0 0,0 0 1 0 0,0 0-1 0 0,-1 0 1 0 0,1 1 0 0 0,0-1-1 0 0,0 0 1 0 0,0 0 0 0 0,0 0-1 0 0,-1 1 1 0 0,1-1-1 0 0,0 0 1 0 0,0 1 0 0 0,-54-273-8449 0 0,37 197 7280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4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47 2040 0 0,'3'15'136'0'0,"-1"-6"-11"0"0,0 0 1 0 0,-1 0-1 0 0,0 1 0 0 0,0-1 1 0 0,-1 1-1 0 0,0-1 0 0 0,-1 0 0 0 0,-2 11 1 0 0,-3 30 747 0 0,3-30-263 0 0,-8 37 0 0 0,6-42 102 0 0,1 0 0 0 0,1 1 0 0 0,0-1 0 0 0,1 1 0 0 0,0 19 1 0 0,2-35-698 0 0,0 0 1 0 0,0 1-1 0 0,0-1 1 0 0,0 0 0 0 0,0 1-1 0 0,0-1 1 0 0,0 0 0 0 0,0 0-1 0 0,0 1 1 0 0,0-1-1 0 0,0 0 1 0 0,0 1 0 0 0,0-1-1 0 0,-1 0 1 0 0,1 0-1 0 0,0 1 1 0 0,0-1 0 0 0,0 0-1 0 0,-1 1 1 0 0,1-1 0 0 0,0 0-1 0 0,0 0 1 0 0,-1 0-1 0 0,1 1 1 0 0,0-1 0 0 0,0 0-1 0 0,-1 0 1 0 0,1 0-8 0 0,0 0 0 0 0,-1 0 0 0 0,1 0 0 0 0,0 0 0 0 0,0 0 0 0 0,-1 0 0 0 0,1-1 0 0 0,0 1 1 0 0,0 0-1 0 0,0 0 0 0 0,-1 0 0 0 0,1 0 0 0 0,0-1 0 0 0,0 1 0 0 0,0 0 0 0 0,0 0 0 0 0,0 0 0 0 0,-1-1 0 0 0,1 1 0 0 0,0 0 1 0 0,0 0-1 0 0,0-1 0 0 0,0 1 0 0 0,0 0 0 0 0,0 0 0 0 0,0-1 0 0 0,0 1 0 0 0,0 0 0 0 0,0 0 0 0 0,0-1 0 0 0,0 1 0 0 0,0 0 0 0 0,0 0 1 0 0,0-1-1 0 0,0 1 0 0 0,0 0 0 0 0,0 0 0 0 0,0 0 0 0 0,0-1 0 0 0,1 1 0 0 0,-1 0 0 0 0,0 0 0 0 0,0-1 0 0 0,2-14 159 0 0,-1 0 0 0 0,0-22 0 0 0,-2 21-123 0 0,2-1-1 0 0,3-25 0 0 0,30-125 372 0 0,-33 165-408 0 0,12-46 227 0 0,-13 45-208 0 0,1 1-1 0 0,0 0 0 0 0,0 0 0 0 0,1 0 0 0 0,-1 0 0 0 0,0 0 0 0 0,1 0 0 0 0,-1 0 1 0 0,1 0-1 0 0,-1 1 0 0 0,1-1 0 0 0,0 0 0 0 0,0 1 0 0 0,0 0 0 0 0,0-1 1 0 0,0 1-1 0 0,3-1 0 0 0,-4 1 43 0 0,3 1-49 0 0,1 1 0 0 0,-1-1-1 0 0,0 1 1 0 0,1 0 0 0 0,-1 0 0 0 0,0 1 0 0 0,0-1 0 0 0,0 1 0 0 0,0 0-1 0 0,0 0 1 0 0,0 0 0 0 0,-1 0 0 0 0,1 1 0 0 0,4 3 0 0 0,9 6 62 0 0,96 63-376 0 0,-43-22-3637 0 0,-63-47 3078 0 0,0 1 0 0 0,0 1 0 0 0,-1-1-1 0 0,0 1 1 0 0,-1 0 0 0 0,9 17 0 0 0,0-1-650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76 333 860 0 0,'0'0'2300'0'0,"-4"0"-1654"0"0,-40-2 5199 0 0,28 1-6145 0 0,15 0 498 0 0,0 0 0 0 0,0 1-1 0 0,0-1 1 0 0,0 0 0 0 0,1 0 0 0 0,-1 0 0 0 0,0 0 0 0 0,0 0 0 0 0,1 0-1 0 0,-1 0 1 0 0,1 0 0 0 0,-1-1 0 0 0,1 1 0 0 0,-1 0 0 0 0,1 0 0 0 0,-1-2-1 0 0,5 1-145 0 0,-1 0-1 0 0,1 1 0 0 0,0-1 1 0 0,0 1-1 0 0,-1 0 0 0 0,1 0 1 0 0,0 1-1 0 0,0-1 0 0 0,0 1 1 0 0,6 0-1 0 0,-1-1-45 0 0,113-16 274 0 0,-56 6-168 0 0,263-23 226 0 0,-86 7-175 0 0,310-41 100 0 0,-62 16 19 0 0,354 39 234 0 0,-568 14-510 0 0,4544-1 1980 0 0,-4674 11-2043 0 0,-141-11 51 0 0,-1 0-1 0 0,1 1 1 0 0,0 0 0 0 0,0 0 0 0 0,-1 0 0 0 0,1 1 0 0 0,6 2 0 0 0,-7-2 3 0 0,0 0 0 0 0,1-1 0 0 0,-1 0 0 0 0,1 0 0 0 0,-1 0 0 0 0,1 0 1 0 0,6-1-1 0 0,184 4 306 0 0,-30-4 709 0 0,-154-1-937 0 0,-15-4-37 0 0,-22-7-25 0 0,15 8-12 0 0,-2-1 30 0 0,0 0-1 0 0,0 1 1 0 0,-15-3-1 0 0,-13-3 5 0 0,-1-4 78 0 0,-60-23-95 0 0,84 29-595 0 0,35 16 585 0 0,29 14 169 0 0,60 25 103 0 0,-95-43-266 0 0,0 1-1 0 0,27 4 0 0 0,-29-8 38 0 0,0 1-1 0 0,0 1 1 0 0,0 0 0 0 0,-1 1-1 0 0,12 5 1 0 0,-20-9-46 0 0,-1 0 0 0 0,1 0 0 0 0,-1 0 0 0 0,0 0 0 0 0,1 1 0 0 0,-1-1 0 0 0,1 0 0 0 0,-1 0 0 0 0,1 0 0 0 0,-1 1 0 0 0,0-1 0 0 0,1 0 0 0 0,-1 1 0 0 0,0-1 0 0 0,1 0 0 0 0,-1 1 0 0 0,0-1 0 0 0,1 0 0 0 0,-1 1 0 0 0,0-1 0 0 0,0 1 0 0 0,0-1 0 0 0,1 0 0 0 0,-1 1 0 0 0,0-1 0 0 0,0 1 0 0 0,0-1 0 0 0,0 1 0 0 0,0 0 0 0 0,-11 6 20 0 0,-2-1-122 0 0,-18 10-1688 0 0,26-14 898 0 0,1 0 0 0 0,-1-1 0 0 0,1 2 0 0 0,0-1 0 0 0,0 0 0 0 0,0 1 0 0 0,0 0 1 0 0,0-1-1 0 0,1 2 0 0 0,-1-1 0 0 0,1 0 0 0 0,0 1 0 0 0,0-1 0 0 0,0 1 0 0 0,0 0 0 0 0,-2 5 1 0 0,2 1-446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0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1780 0 0,'-3'8'842'0'0,"2"0"-1"0"0,-1 0 0 0 0,1 0 1 0 0,0 0-1 0 0,1 12 1 0 0,-1-6-442 0 0,-7 58 1066 0 0,1 9-288 0 0,7 121 4803 0 0,0-185-4730 0 0,-1-22-1153 0 0,1 0 0 0 0,-1 0 0 0 0,1 0 0 0 0,0 0 0 0 0,0 0 0 0 0,1-1 0 0 0,-1 1 0 0 0,1 0 0 0 0,3-9 0 0 0,-1-3-37 0 0,-1 3 31 0 0,1-1 1 0 0,1 1-1 0 0,8-21 1 0 0,-2 5-32 0 0,-6 15 31 0 0,1 0 0 0 0,1 0-1 0 0,1 0 1 0 0,0 1 0 0 0,12-18 0 0 0,-16 28-71 0 0,0 0 1 0 0,1 0 0 0 0,-1 0 0 0 0,1 0 0 0 0,-1 0-1 0 0,1 1 1 0 0,1 0 0 0 0,-1 0 0 0 0,0 0 0 0 0,1 0-1 0 0,-1 1 1 0 0,1-1 0 0 0,0 1 0 0 0,0 0-1 0 0,0 1 1 0 0,0-1 0 0 0,0 1 0 0 0,0 0 0 0 0,0 0-1 0 0,9 1 1 0 0,10-2-69 0 0,-11 1-47 0 0,-1 1 0 0 0,1 0 0 0 0,0 1 0 0 0,20 3 0 0 0,52 16-2309 0 0,-81-19 1664 0 0,1 0 0 0 0,-1 0 0 0 0,0 0-1 0 0,0 0 1 0 0,0 1 0 0 0,0 0 0 0 0,0 0 0 0 0,0 0 0 0 0,0 0 0 0 0,0 0 0 0 0,-1 1-1 0 0,1 0 1 0 0,-1 0 0 0 0,0 0 0 0 0,0 0 0 0 0,0 0 0 0 0,0 1 0 0 0,3 5 0 0 0,-2-1-479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2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80 1896 0 0,'0'0'1764'0'0,"-4"0"-1054"0"0,-16 0 5346 0 0,23-5-5740 0 0,-2 4-310 0 0,0-1 26 0 0,-1 0 1 0 0,1 0-1 0 0,0 1 1 0 0,1-1 0 0 0,-1 1-1 0 0,0-1 1 0 0,0 1 0 0 0,1 0-1 0 0,-1-1 1 0 0,1 1 0 0 0,-1 0-1 0 0,1 0 1 0 0,-1 0 0 0 0,1 0-1 0 0,0 0 1 0 0,-1 0 0 0 0,1 0-1 0 0,0 1 1 0 0,0-1 0 0 0,0 1-1 0 0,-1-1 1 0 0,1 1-1 0 0,0 0 1 0 0,0 0 0 0 0,0-1-1 0 0,2 2 1 0 0,30-3 271 0 0,0-1-1 0 0,42-9 1 0 0,-62 9-205 0 0,86-16-2 0 0,-64 11-8697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2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1 888 0 0,'-2'2'376'0'0,"0"0"-1"0"0,1 0 1 0 0,-1 0 0 0 0,1 1-1 0 0,-1-1 1 0 0,1 1 0 0 0,0-1 0 0 0,0 1-1 0 0,0-1 1 0 0,0 1 0 0 0,1 0-1 0 0,-1 3 1 0 0,-4 37 587 0 0,4-24-456 0 0,-5 64 1659 0 0,6 91 1 0 0,2-65-1125 0 0,-2 266 1344 0 0,3-372-2353 0 0,-1 1 1 0 0,1 0-1 0 0,0-1 1 0 0,0 1-1 0 0,0-1 1 0 0,0 0 0 0 0,0 0-1 0 0,6 4 1 0 0,-7-6-22 0 0,-1 1 0 0 0,1-1 0 0 0,0 1 1 0 0,0-1-1 0 0,0 0 0 0 0,0 0 0 0 0,1 0 1 0 0,-1 0-1 0 0,0 0 0 0 0,0 0 0 0 0,1-1 1 0 0,-1 1-1 0 0,0-1 0 0 0,1 0 0 0 0,-1 1 0 0 0,0-1 1 0 0,1 0-1 0 0,-1 0 0 0 0,0-1 0 0 0,1 1 1 0 0,-1 0-1 0 0,0-1 0 0 0,3 0 0 0 0,16-2 116 0 0,-5 2-86 0 0,0-1 1 0 0,0 0-1 0 0,-1-2 0 0 0,24-7 1 0 0,17-4 6 0 0,-26 8-196 0 0,0-1 0 0 0,-1-1-1 0 0,0-1 1 0 0,47-25-1 0 0,-70 31-341 0 0,0 1 1 0 0,0-1-1 0 0,-1-1 0 0 0,1 1 1 0 0,4-7-1 0 0,-8 9-166 0 0,0 0 0 0 0,0 0 0 0 0,0-1 0 0 0,0 1 0 0 0,-1-1 0 0 0,1 1 0 0 0,-1-1 0 0 0,0 0 0 0 0,0 1 0 0 0,0-1 0 0 0,0 0 0 0 0,0 0 0 0 0,-1 0 0 0 0,1-4 0 0 0,-1 1-750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3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1796 0 0,'35'-4'7447'0'0,"40"-13"-6217"0"0,-18 3-571 0 0,48-12-737 0 0,-54 12-3744 0 0,99-14 1 0 0,-130 26 2546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1380 0 0,'2'-47'8061'0'0,"-2"72"-6190"0"0,-1 8-1067 0 0,-1-9-131 0 0,2-1 1 0 0,5 40-1 0 0,61 254 1979 0 0,-42-233-2136 0 0,63 147-1 0 0,-39-115-1821 0 0,-24-37-4028 0 0,-24-78 5082 0 0,0 1-1 0 0,1-1 1 0 0,-1 0-1 0 0,0 0 1 0 0,0 0-1 0 0,1 0 1 0 0,-1 0-1 0 0,0 0 1 0 0,1 0 0 0 0,-1 0-1 0 0,1 0 1 0 0,-1 0-1 0 0,1 0 1 0 0,0 0-1 0 0,-1-1 1 0 0,1 1-1 0 0,0 0 1 0 0,0 0 0 0 0,0-1-1 0 0,-1 1 1 0 0,1 0-1 0 0,0-1 1 0 0,0 1-1 0 0,0-1 1 0 0,0 1 0 0 0,2 0-1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4.37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5641.11719"/>
      <inkml:brushProperty name="anchorY" value="-95939.76563"/>
      <inkml:brushProperty name="scaleFactor" value="0.5"/>
    </inkml:brush>
  </inkml:definitions>
  <inkml:trace contextRef="#ctx0" brushRef="#br0">0 129 1648 0 0,'2'-6'2350'0'0,"0"0"-1420"0"0,-2-1-61 0 0,1-1-71 0 0,0 0-71 0 0,0 0 26 0 0,1 0-211 0 0,1 0 81 0 0,1 0 27 0 0,1 1-178 0 0,2 0 106 0 0,2 0-247 0 0,-1 1 202 0 0,7 0-222 0 0,6-1-35 0 0,6 1 25 0 0,4 1-34 0 0,6 1-67 0 0,-2 1 102 0 0,-1 1-155 0 0,1 1 28 0 0,11 4-64 0 0,4 2-34 0 0,1 2-172 0 0,0 1-40 0 0,-1 1-220 0 0,-5 1-43 0 0,-4 1-201 0 0,-4 0 99 0 0,-5 1-688 0 0,-7-1-401 0 0,-7 1 87 0 0,-6-1 25 0 0,-4-3 29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22:49:59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21 1756 0 0,'0'0'6423'0'0,"-4"-4"-6090"0"0,-15-13 2834 0 0,17 19-3048 0 0,1 0-102 0 0,0-1 0 0 0,1 0 1 0 0,-1 1-1 0 0,0-1 0 0 0,1 0 1 0 0,-1 1-1 0 0,1-1 0 0 0,0 1 1 0 0,-1-1-1 0 0,1 1 0 0 0,0-1 1 0 0,0 1-1 0 0,0-1 0 0 0,0 1 1 0 0,0-1-1 0 0,0 1 0 0 0,0-1 1 0 0,0 0-1 0 0,1 3 0 0 0,1 13 261 0 0,-2-15-187 0 0,1 22 35 0 0,38 151 558 0 0,-39-147-603 0 0,0-23-73 0 0,-1-1-1 0 0,1 1 0 0 0,1-1 1 0 0,-1 1-1 0 0,1-1 1 0 0,1 6-1 0 0,36 196 228 0 0,-27-131-122 0 0,34 164 243 0 0,9 166-157 0 0,-41-282-135 0 0,0-25 22 0 0,6 75-85 0 0,-4 14 121 0 0,2 66-124 0 0,-5-74-14 0 0,-1-34 143 0 0,15 328-73 0 0,12-101-20 0 0,6 104 229 0 0,-42-454-276 0 0,44 297 496 0 0,-33-234-474 0 0,79 453 303 0 0,52 54 147 0 0,-49-287-220 0 0,-81-260-255 0 0,101 282 145 0 0,-32-100-204 0 0,-32-80 257 0 0,-22-62-36 0 0,4 15-66 0 0,33 86-60 0 0,-54-148-48 0 0,-8-24 27 0 0,0 0 1 0 0,8 14 0 0 0,10 18 6 0 0,1 2 40 0 0,49 79-1 0 0,-24-57-37 0 0,29 41 314 0 0,-70-102-296 0 0,16 20 67 0 0,35 34 0 0 0,85 70-42 0 0,-3-21 323 0 0,-120-100-231 0 0,0 0 1 0 0,33 14 0 0 0,-10-6-111 0 0,24 12 145 0 0,-61-30-161 0 0,0 1-1 0 0,0-2 1 0 0,1 1 0 0 0,-1-1 0 0 0,0 0 0 0 0,1 0 0 0 0,12-1-1 0 0,-18 0 100 0 0,25 0-52 0 0,53 0-210 0 0,-76 0 144 0 0,0-1 1 0 0,0 0-1 0 0,1 0 1 0 0,-1 0 0 0 0,0 0-1 0 0,0-1 1 0 0,0 1-1 0 0,0-1 1 0 0,3-2 0 0 0,-1 1 20 0 0,0 0 0 0 0,0 0 0 0 0,0 1 0 0 0,0-1 0 0 0,8-1 0 0 0,4-1 33 0 0,0-2 1 0 0,0 1 0 0 0,0-2-1 0 0,18-12 1 0 0,74-48 246 0 0,-13 5 64 0 0,-75 46-161 0 0,0-1 0 0 0,-1-1 0 0 0,-1-1-1 0 0,0-1 1 0 0,22-33 0 0 0,1-13 106 0 0,36-72 128 0 0,-68 122-336 0 0,9-28-1 0 0,-3 9-49 0 0,18-56 236 0 0,-6 17-73 0 0,-5 15-207 0 0,17-71 1 0 0,1 9 55 0 0,-30 77 55 0 0,25-67 1 0 0,-27 76-144 0 0,-8 29 28 0 0,0-1-1 0 0,1 1 0 0 0,0 0 0 0 0,0 0 0 0 0,5-9 0 0 0,-2 3 14 0 0,0 0-1 0 0,6-23 1 0 0,-8 24 14 0 0,0 0 1 0 0,2-1-1 0 0,-1 1 0 0 0,8-13 0 0 0,-9 19-12 0 0,-1 1 1 0 0,0-1 0 0 0,0 1-1 0 0,2-10 1 0 0,6-19-71 0 0,39-67 48 0 0,22-49-11 0 0,-37 92 26 0 0,7-18 67 0 0,-6 12-145 0 0,-18 33 75 0 0,3 0-1 0 0,29-36 1 0 0,-38 52-44 0 0,58-62 22 0 0,-43 45 10 0 0,0 1 0 0 0,2 2 0 0 0,43-36-1 0 0,-14 14 39 0 0,47-38 35 0 0,-11 17-125 0 0,2 0 108 0 0,-82 63-41 0 0,0 0 1 0 0,19-9-1 0 0,-11 7-32 0 0,3-4-28 0 0,36-17 38 0 0,-35 18-30 0 0,-19 10 47 0 0,0 1 1 0 0,0 0-1 0 0,0 0 0 0 0,9-2 0 0 0,188-74 120 0 0,-199 77-129 0 0,196-76 0 0 0,-111 47 39 0 0,-15 5 21 0 0,-45 17-30 0 0,37-8 1 0 0,-39 10 13 0 0,49-17-1 0 0,-55 17-27 0 0,0 1-1 0 0,0 1 0 0 0,28-3 0 0 0,-18 2 21 0 0,13-1-60 0 0,0 1-1 0 0,59 0 1 0 0,-92 6 31 0 0,0-1-1 0 0,0 0 1 0 0,0-1 0 0 0,12-4 0 0 0,-9 3 5 0 0,-1 0-1 0 0,19-2 1 0 0,98-14 134 0 0,-18 2 54 0 0,-63 18 33 0 0,-40-1-213 0 0,0 1 0 0 0,1-1 0 0 0,-1-1 0 0 0,0 1-1 0 0,12-4 1 0 0,16-6 34 0 0,53-11 102 0 0,-13 9 192 0 0,56-8-162 0 0,55-1 216 0 0,-186 20-412 0 0,12 1 146 0 0,46 0-52 0 0,-59 0-79 0 0,0 0 0 0 0,-1 0-1 0 0,1 0 1 0 0,0 0 0 0 0,-1 0-1 0 0,1 0 1 0 0,-1 0 0 0 0,1 0-1 0 0,0 0 1 0 0,-1-1 0 0 0,1 1-1 0 0,-1 0 1 0 0,1 0-1 0 0,-1-1 1 0 0,1 1 0 0 0,-1 0-1 0 0,1-1 1 0 0,-1 1 0 0 0,1-1-1 0 0,-1 1 1 0 0,1-1 0 0 0,-1 1-1 0 0,1-1 1 0 0,-1 1 0 0 0,1-1-1 0 0,-1 0-2 0 0,0 1 0 0 0,1-1-1 0 0,-1 0 1 0 0,0 1 0 0 0,1-1-1 0 0,-1 1 1 0 0,1-1 0 0 0,-1 1-1 0 0,1 0 1 0 0,0-1-1 0 0,-1 1 1 0 0,1 0 0 0 0,-1-1-1 0 0,1 1 1 0 0,0 0 0 0 0,-1-1-1 0 0,1 1 1 0 0,0 0 0 0 0,-1 0-1 0 0,1 0 1 0 0,0 0 0 0 0,-1 0-1 0 0,1 0 1 0 0,0 0 0 0 0,0 0-1 0 0,42-7 37 0 0,-36 5-1555 0 0,-29-8-3556 0 0,17 10 4277 0 0,0-1 0 0 0,-1 1 0 0 0,1 0 0 0 0,0 0 0 0 0,0 0 0 0 0,-7 2 0 0 0,-23 1-1616 0 0,-12-4 50 0 0,10 0 580 0 0,-59 6 0 0 0,-3 10 562 0 0,18-6-16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1T15:52:4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327 267 1088 0 0,'-61'232'1912'0'0,"31"-104"-1000"0"0,-140 633 3371 0 0,140-617-3536 0 0,27-131-595 0 0,1-1 0 0 0,-2 1 0 0 0,0-1 0 0 0,0 0 0 0 0,-11 21 0 0 0,12-72 207 0 0,3 26-350 0 0,7-52 9 0 0,61-295-138 0 0,26-159 59 0 0,-82 434 65 0 0,43-372 432 0 0,-54 448-401 0 0,0-1-1 0 0,0 1 1 0 0,5-16 0 0 0,-5 23-29 0 0,-1 0 1 0 0,1 0-1 0 0,0 0 0 0 0,0 0 1 0 0,0 0-1 0 0,0 0 0 0 0,0 1 1 0 0,0-1-1 0 0,0 0 1 0 0,1 1-1 0 0,-1-1 0 0 0,1 1 1 0 0,-1-1-1 0 0,1 1 1 0 0,-1-1-1 0 0,1 1 0 0 0,0 0 1 0 0,0 0-1 0 0,0 0 1 0 0,0 0-1 0 0,2-1 0 0 0,-3 2-1 0 0,0 0-1 0 0,-1 0 1 0 0,1 0-1 0 0,0 0 1 0 0,-1 0-1 0 0,1-1 1 0 0,0 1-1 0 0,-1 1 0 0 0,1-1 1 0 0,0 0-1 0 0,-1 0 1 0 0,1 0-1 0 0,0 0 1 0 0,-1 0-1 0 0,1 1 1 0 0,-1-1-1 0 0,1 0 1 0 0,0 0-1 0 0,-1 1 0 0 0,1-1 1 0 0,-1 1-1 0 0,1-1 1 0 0,-1 0-1 0 0,1 1 1 0 0,-1-1-1 0 0,2 2 1 0 0,-2-2-3 0 0,14 13 43 0 0,-1 1 1 0 0,-1 0-1 0 0,0 0 0 0 0,-1 1 1 0 0,0 1-1 0 0,-1 0 0 0 0,-1 0 1 0 0,9 23-1 0 0,52 156 328 0 0,-52-140-279 0 0,109 423 339 0 0,-50-167-275 0 0,-53-221-102 0 0,0 3-686 0 0,48 119-1 0 0,-66-198 13 0 0,0-1 0 0 0,12 18 0 0 0,-18-41-2909 0 0,-4-10 1622 0 0,-6-6 373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1T15:52:44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0 525 1204 0 0,'1'-2'264'0'0,"-1"1"1"0"0,0-1-1 0 0,0 1 0 0 0,1 0 1 0 0,-1-1-1 0 0,1 1 0 0 0,0 0 1 0 0,-1-1-1 0 0,1 1 1 0 0,0 0-1 0 0,0 0 0 0 0,-1-1 1 0 0,1 1-1 0 0,0 0 0 0 0,2-2 1 0 0,22-16-17 0 0,-12 10 311 0 0,161-126 1880 0 0,11-8-2399 0 0,14-25-6274 0 0,-168 140 4880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1T15:52:44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1216 0 0,'10'77'3570'0'0,"-9"-65"-2599"0"0,-1-8-783 0 0,0 0 0 0 0,0 1 0 0 0,1-1 1 0 0,-1 0-1 0 0,1 0 0 0 0,0 0 0 0 0,1 0 0 0 0,1 4 1 0 0,3 4 363 0 0,-5-8-303 0 0,1-1-1 0 0,0 1 0 0 0,0-1 1 0 0,0 0-1 0 0,0 0 0 0 0,4 5 1 0 0,-5-7-149 0 0,0 0 1 0 0,0 0-1 0 0,0 0 1 0 0,0 0 0 0 0,0 0-1 0 0,0-1 1 0 0,0 1-1 0 0,0 0 1 0 0,0 0 0 0 0,0-1-1 0 0,0 1 1 0 0,1-1-1 0 0,-1 1 1 0 0,0-1 0 0 0,2 1-1 0 0,-3-1-68 0 0,1 0 1 0 0,-1 0-1 0 0,1-1 0 0 0,-1 1 0 0 0,0 0 1 0 0,1 0-1 0 0,-1 0 0 0 0,0-1 0 0 0,1 1 1 0 0,-1 0-1 0 0,1 0 0 0 0,-1-1 0 0 0,0 1 1 0 0,0 0-1 0 0,1-1 0 0 0,-1 1 0 0 0,0 0 1 0 0,0-1-1 0 0,1 1 0 0 0,-1-1 0 0 0,0 1 1 0 0,0 0-1 0 0,0-1 0 0 0,1 1 0 0 0,-1-1 1 0 0,0 1-1 0 0,0 0 0 0 0,0-1 0 0 0,0 0 1 0 0,1-7 169 0 0,-1 0 1 0 0,0 0 0 0 0,-2-15-1 0 0,1 5 23 0 0,1 14-195 0 0,-1 1 0 0 0,0-1-1 0 0,1 1 1 0 0,-1-1 0 0 0,-1 1 0 0 0,1 0 0 0 0,0-1-1 0 0,-1 1 1 0 0,0 0 0 0 0,0 0 0 0 0,0 0 0 0 0,0 0 0 0 0,-4-3-1 0 0,3 2 8 0 0,0 0 0 0 0,-1 1 0 0 0,0-1 0 0 0,1 1 0 0 0,-1 0 0 0 0,-1 0 0 0 0,1 1 0 0 0,-8-4 0 0 0,11 5-24 0 0,0 1-1 0 0,-1 0 1 0 0,1-1-1 0 0,-1 1 1 0 0,1 0 0 0 0,0 0-1 0 0,-1 0 1 0 0,1 0-1 0 0,-1 0 1 0 0,1 0 0 0 0,-1 0-1 0 0,1 1 1 0 0,0-1-1 0 0,-1 0 1 0 0,1 1-1 0 0,0-1 1 0 0,-3 2 0 0 0,-1 0 11 0 0,-8 4 7 0 0,0 1-1 0 0,1 0 1 0 0,0 1-1 0 0,0 0 0 0 0,1 1 1 0 0,0 0-1 0 0,-17 18 1 0 0,-2 8 25 0 0,-33 46 1 0 0,52-66-39 0 0,1 1 0 0 0,1 1 1 0 0,0 0-1 0 0,1 0 0 0 0,1 0 0 0 0,1 1 1 0 0,0 0-1 0 0,2 0 0 0 0,0 1 0 0 0,0-1 0 0 0,0 34 1 0 0,4-45-17 0 0,1 0 0 0 0,-1 0 0 0 0,1 1 0 0 0,1-1 0 0 0,-1 0 0 0 0,1 0 0 0 0,1 0 0 0 0,-1 0 0 0 0,1-1 0 0 0,5 10 0 0 0,-4-10-16 0 0,-1-1-1 0 0,1 0 0 0 0,0 0 1 0 0,0 0-1 0 0,0 0 0 0 0,1-1 0 0 0,0 1 1 0 0,-1-1-1 0 0,2 0 0 0 0,-1-1 1 0 0,0 1-1 0 0,1-1 0 0 0,0 0 0 0 0,-1 0 1 0 0,1-1-1 0 0,0 0 0 0 0,0 0 1 0 0,7 1-1 0 0,10 1-225 0 0,0-1 0 0 0,1-1 1 0 0,35-1-1 0 0,-43-1 12 0 0,0 0 30 0 0,0-1 1 0 0,0-1 0 0 0,1-1-1 0 0,-2 0 1 0 0,26-8-1 0 0,-21 5-2 0 0,39-13-2077 0 0,102-47-1 0 0,41-40-2697 0 0,-155 80 3707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6:01:07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0 848 0 0,'0'0'4390'0'0,"6"1"-4013"0"0,-5 0-352 0 0,1-1 0 0 0,0 1 0 0 0,-1-1 0 0 0,1 1 0 0 0,-1 0 0 0 0,1 0 0 0 0,-1 0 0 0 0,0 0 0 0 0,1 0 0 0 0,-1 0 0 0 0,0 0 0 0 0,0 0 0 0 0,1 1 0 0 0,-1-1 0 0 0,0 0 1 0 0,0 1-1 0 0,0-1 0 0 0,-1 1 0 0 0,1-1 0 0 0,0 1 0 0 0,-1-1 0 0 0,1 1 0 0 0,-1-1 0 0 0,1 1 0 0 0,-1 0 0 0 0,1-1 0 0 0,-1 1 0 0 0,0 0 0 0 0,0 3 0 0 0,0 7 119 0 0,0 1 0 0 0,0 0 0 0 0,-1-1 0 0 0,-4 19-1 0 0,-198 802 2637 0 0,98-433-1957 0 0,-69 334 365 0 0,167-707-1162 0 0,-38 165 241 0 0,43-180-252 0 0,-69 375 238 0 0,64-349-839 0 0,-1 68 1 0 0,7-91 62 0 0,2 1-1744 0 0,0-16 2150 0 0,-1 0 0 0 0,1-1 1 0 0,0 1-1 0 0,0-1 0 0 0,0 1 1 0 0,-1-1-1 0 0,1 1 0 0 0,0-1 0 0 0,-1 0 1 0 0,1 1-1 0 0,-1-1 0 0 0,1 0 1 0 0,0 1-1 0 0,-1-1 0 0 0,0 0 1 0 0,1 0-1 0 0,-1 0 0 0 0,1 1 1 0 0,-1-1-1 0 0,1-2 0 0 0,31-58-2830 0 0,-17 22 1469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6:01:08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 1164 0 0,'-10'-21'3391'0'0,"15"50"-1845"0"0,-2-12-1565 0 0,2 21 564 0 0,-2-1 0 0 0,-4 67 0 0 0,0-36-107 0 0,1 527 1881 0 0,11-414-1862 0 0,-12-137-386 0 0,0-23-18 0 0,1 0 0 0 0,0-1 1 0 0,6 34-1 0 0,0-24-12 0 0,12 73 267 0 0,-15 7 1666 0 0,-3-108-1947 0 0,0 0 14 0 0,1 0 12 0 0,-1-2-53 0 0,9 13 89 0 0,-9-13-85 0 0,1 0 1 0 0,0 0 0 0 0,0 0 0 0 0,0 0-1 0 0,0 0 1 0 0,0 0 0 0 0,0 0 0 0 0,0 0 0 0 0,0 0-1 0 0,0 0 1 0 0,-1 0 0 0 0,1-1 0 0 0,0 1-1 0 0,0 0 1 0 0,0-1 0 0 0,0 1 0 0 0,-1 0-1 0 0,1-1 1 0 0,0 1 0 0 0,0-1 0 0 0,-1 1 0 0 0,2-2-1 0 0,107-76 108 0 0,150-100 74 0 0,-201 143-195 0 0,0 2 1 0 0,108-41-1 0 0,-137 63-1207 0 0,46-25 1 0 0,-73 36 711 0 0,1-2-840 0 0,-22-13-6238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6:01:09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468 286 1336 0 0,'-9'-19'4621'0'0,"-8"-18"-4168"0"0,7 17-245 0 0,0 0-1 0 0,-2 1 1 0 0,0 1-1 0 0,-2 0 1 0 0,0 0 0 0 0,-29-27-1 0 0,30 33-50 0 0,-2 1-1 0 0,-25-16 0 0 0,34 23-86 0 0,0 1 0 0 0,0 0 1 0 0,0 1-1 0 0,-1 0 0 0 0,1 0 0 0 0,-1 0 1 0 0,0 1-1 0 0,0 0 0 0 0,-13-1 0 0 0,18 2-65 0 0,0 1 1 0 0,-1-1-1 0 0,1 0 0 0 0,0 1 0 0 0,0 0 1 0 0,-1-1-1 0 0,1 1 0 0 0,0 0 0 0 0,0 0 1 0 0,0 0-1 0 0,0 0 0 0 0,0 1 0 0 0,0-1 1 0 0,1 1-1 0 0,-1-1 0 0 0,0 1 0 0 0,1-1 1 0 0,-1 1-1 0 0,-1 2 0 0 0,-3 3 9 0 0,-5 4 27 0 0,1 1 0 0 0,1 0 0 0 0,0 0 0 0 0,-13 26 0 0 0,-19 54 294 0 0,38-87-315 0 0,-3 13 38 0 0,1-1 1 0 0,0 1-1 0 0,1 0 0 0 0,1 1 1 0 0,-2 23-1 0 0,4 98 234 0 0,2-75-252 0 0,0-52-26 0 0,0 0-1 0 0,1 0 1 0 0,0 0-1 0 0,1 0 1 0 0,8 24 0 0 0,-8-29-9 0 0,1 6 33 0 0,0 0-1 0 0,1-1 0 0 0,1 0 0 0 0,0 1 0 0 0,1-2 1 0 0,0 1-1 0 0,1-1 0 0 0,1 0 0 0 0,0-1 0 0 0,20 20 1 0 0,-28-29-30 0 0,0-1 1 0 0,1 0 0 0 0,-1 0 0 0 0,1 1-1 0 0,-1-1 1 0 0,1 0 0 0 0,-1 0 0 0 0,1-1-1 0 0,-1 1 1 0 0,1 0 0 0 0,0 0-1 0 0,-1-1 1 0 0,1 1 0 0 0,0-1 0 0 0,0 0-1 0 0,0 1 1 0 0,-1-1 0 0 0,1 0 0 0 0,0 0-1 0 0,0 0 1 0 0,0 0 0 0 0,-1 0 0 0 0,1-1-1 0 0,0 1 1 0 0,0-1 0 0 0,-1 1 0 0 0,1-1-1 0 0,0 1 1 0 0,-1-1 0 0 0,1 0-1 0 0,0 0 1 0 0,-1 0 0 0 0,1 0 0 0 0,2-2-1 0 0,1-2 9 0 0,-1 0 0 0 0,1-1 0 0 0,-1 1 0 0 0,0-1 0 0 0,0 0 0 0 0,-1 0 0 0 0,0 0 0 0 0,3-7 0 0 0,8-24 21 0 0,-1-1 0 0 0,-2 0 0 0 0,-2-1 0 0 0,-1 0 0 0 0,3-62 0 0 0,-8 66-66 0 0,10-73 592 0 0,-13 108-557 0 0,0-1 0 0 0,0 1-1 0 0,0 0 1 0 0,0-1 0 0 0,0 1 0 0 0,0-1 0 0 0,0 1 0 0 0,0-1 0 0 0,1 1-1 0 0,-1 0 1 0 0,0-1 0 0 0,0 1 0 0 0,0-1 0 0 0,1 1 0 0 0,-1 0 0 0 0,0-1 0 0 0,0 1-1 0 0,1 0 1 0 0,-1-1 0 0 0,0 1 0 0 0,1 0 0 0 0,-1-1 0 0 0,1 1 0 0 0,-1 0 0 0 0,0 0-1 0 0,1 0 1 0 0,-1-1 0 0 0,1 1 0 0 0,-1 0 0 0 0,0 0 0 0 0,1 0 0 0 0,-1 0 0 0 0,1 0-1 0 0,-1 0 1 0 0,1 0 0 0 0,-1 0 0 0 0,1 0 0 0 0,-1 0 0 0 0,0 0 0 0 0,1 0 0 0 0,-1 0-1 0 0,1 0 1 0 0,-1 0 0 0 0,1 0 0 0 0,-1 0 0 0 0,0 1 0 0 0,1-1 0 0 0,-1 0-1 0 0,1 0 1 0 0,-1 1 0 0 0,0-1 0 0 0,1 0 0 0 0,-1 0 0 0 0,0 1 0 0 0,1-1 0 0 0,-1 0-1 0 0,1 1 1 0 0,22 23 100 0 0,-19-19-70 0 0,14 16 86 0 0,-1 1 1 0 0,19 33 0 0 0,3 4 46 0 0,-22-35-82 0 0,1-1 0 0 0,1-1 0 0 0,31 29 1 0 0,-42-45-82 0 0,1 1 0 0 0,-1-1 0 0 0,1 0 0 0 0,0 0 0 0 0,1-1 0 0 0,-1-1 0 0 0,1 0 0 0 0,0 0 1 0 0,0 0-1 0 0,1-2 0 0 0,-1 1 0 0 0,21 1 0 0 0,51-3-323 0 0,-75 0 257 0 0,0-2 0 0 0,0 1 0 0 0,0-1 0 0 0,0 0 0 0 0,0 0 0 0 0,0-1 0 0 0,-1 0 0 0 0,1 0 0 0 0,8-4 0 0 0,4-2-123 0 0,3-1-427 0 0,0 0 0 0 0,-2-1 0 0 0,1-1 0 0 0,-1-2 0 0 0,-1 1 0 0 0,35-31 0 0 0,-21 10-1263 0 0,-1-1 1 0 0,37-51-1 0 0,-36 41 304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5.0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30 109 1636 0 0,'0'-4'1815'0'0,"0"-15"460"0"0,-3 11-1598 0 0,-17-33 451 0 0,14 15 2261 0 0,7 16-1751 0 0,-1 10-1615 0 0,0 0 0 0 0,0 0 0 0 0,0 0 0 0 0,0 0 0 0 0,0 0 0 0 0,1-1 0 0 0,-1 1 0 0 0,0 0 0 0 0,0 0 0 0 0,0 0 0 0 0,0 0 0 0 0,1 0 0 0 0,-1 0 0 0 0,0 0 0 0 0,0 0 0 0 0,0 0 0 0 0,0 0 0 0 0,1 1 0 0 0,-1-1 0 0 0,0 0 0 0 0,0 0 0 0 0,0 0 0 0 0,0 0 0 0 0,0 0 0 0 0,1 0 0 0 0,-1 0 0 0 0,0 0-1 0 0,0 0 1 0 0,0 0 0 0 0,0 0 0 0 0,0 1 0 0 0,0-1 0 0 0,1 0 0 0 0,-1 0 0 0 0,0 0 0 0 0,0 0 0 0 0,0 0 0 0 0,0 1 0 0 0,0-1 0 0 0,0 0 0 0 0,0 0 0 0 0,0 0 0 0 0,0 0 0 0 0,0 0 0 0 0,0 1 0 0 0,0-1 0 0 0,7 8 50 0 0,0 0-1 0 0,0-1 1 0 0,0 0 0 0 0,10 7-1 0 0,18 17 68 0 0,21 30 78 0 0,175 202 562 0 0,-99-110-478 0 0,267 317 678 0 0,-199-234-509 0 0,111 121 742 0 0,-156-192-1000 0 0,-128-138-103 0 0,-1 0 0 0 0,-2 2-1 0 0,36 54 1 0 0,-56-77-167 0 0,-2-5 56 0 0,-1 1 0 0 0,0-1-1 0 0,0 1 1 0 0,0 0 0 0 0,-1-1 0 0 0,1 1-1 0 0,0 0 1 0 0,-1-1 0 0 0,1 1 0 0 0,0 3 96 0 0,-24-39 54 0 0,-13-13-307 0 0,-35-61 0 0 0,39 58 35 0 0,-73-132-184 0 0,99 171 328 0 0,0 1 1 0 0,-17-19 0 0 0,15 19 28 0 0,0-1 0 0 0,-10-17 1 0 0,-13-19-35 0 0,4 9 128 0 0,19 27-364 0 0,7 10-41 0 0,8 6 60 0 0,-7-4 196 0 0,114 107 99 0 0,-33-30 179 0 0,97 100-15 0 0,-154-155-195 0 0,149 153 473 0 0,-140-133-467 0 0,-22-27 224 0 0,22 23-1 0 0,-31-37-220 0 0,-1-1 1 0 0,0 0-1 0 0,1 0 0 0 0,-1 1 0 0 0,0-1 1 0 0,0 1-1 0 0,0-1 0 0 0,0 1 0 0 0,0-1 1 0 0,-1 1-1 0 0,1 0 0 0 0,0-1 0 0 0,-1 1 1 0 0,1 0-1 0 0,0 2 483 0 0,-5-2-441 0 0,0 1-71 0 0,0-1 0 0 0,0-1 0 0 0,0 1 0 0 0,0 0 0 0 0,-1-1-1 0 0,1 0 1 0 0,-9 1 0 0 0,4 0 6 0 0,1-1 0 0 0,-1 1 0 0 0,-16 6 0 0 0,-9 3 23 0 0,-198 28 59 0 0,59-12-1198 0 0,58-16-1112 0 0,60-7 595 0 0,12-1-2069 0 0,-43-4-1 0 0,28 0-1028 0 0,56 1 4540 0 0,1 0 0 0 0,-1 0 0 0 0,0-1 0 0 0,1 1 0 0 0,-1 0 0 0 0,0-1-1 0 0,1 0 1 0 0,-1 1 0 0 0,0-1 0 0 0,1 0 0 0 0,-1 0 0 0 0,1 0 0 0 0,-1 0 0 0 0,1 0 0 0 0,0 0 0 0 0,-1 0-1 0 0,1 0 1 0 0,-2-3 0 0 0,1 2-62 0 0,-4-7-1273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6.8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2407 26 964 0 0,'0'0'3706'0'0,"4"0"-3112"0"0,17 0 1232 0 0,-21-4-1401 0 0,0-15 1163 0 0,-4 18-1371 0 0,0 0-180 0 0,1 1 1 0 0,-1 0-1 0 0,1 0 0 0 0,0 0 0 0 0,-1 1 1 0 0,1-1-1 0 0,-1 1 0 0 0,1 0 0 0 0,0 0 1 0 0,-1 0-1 0 0,-3 2 0 0 0,-43 22 274 0 0,28-12-191 0 0,-105 59 448 0 0,-13 8-209 0 0,-50 32 98 0 0,66-36-178 0 0,-450 253 843 0 0,175-103-761 0 0,321-182-260 0 0,-74 46 143 0 0,21-13-171 0 0,81-49 36 0 0,45-26-94 0 0,3 0 49 0 0,-1 0 0 0 0,0-1-1 0 0,0 1 1 0 0,1-1 0 0 0,-1 0-1 0 0,0 0 1 0 0,0 0 0 0 0,-1 0-1 0 0,1-1 1 0 0,-4 1 0 0 0,6-1 23 0 0,2-8-100 0 0,0 0 1 0 0,0-1-1 0 0,1 1 0 0 0,0 0 0 0 0,0 0 1 0 0,1 0-1 0 0,7-15 0 0 0,35-54-54 0 0,-32 55 76 0 0,13-17-31 0 0,32-37 1 0 0,-17 24-1 0 0,65-89-235 0 0,-101 135 277 0 0,-4 5-11 0 0,0 1 1 0 0,0-1-1 0 0,0 0 1 0 0,-1 1 0 0 0,1-1-1 0 0,0 0 1 0 0,0 0 0 0 0,-1 0-1 0 0,1 0 1 0 0,-1 1-1 0 0,1-1 1 0 0,-1 0 0 0 0,1 0-1 0 0,-1 0 1 0 0,0 0-1 0 0,1 0 1 0 0,-1-2 0 0 0,-17 8 134 0 0,2 4-146 0 0,0 0 0 0 0,1 2-1 0 0,0-1 1 0 0,-19 20 0 0 0,8-8 50 0 0,-56 54 130 0 0,4 3 0 0 0,-81 105 0 0 0,2 33 123 0 0,145-203-253 0 0,10-13-31 0 0,-1 0 0 0 0,1 1 1 0 0,0-1-1 0 0,0 1 1 0 0,0 0-1 0 0,0-1 1 0 0,0 1-1 0 0,0 0 0 0 0,0 0 1 0 0,0 0-1 0 0,0 0 1 0 0,1-1-1 0 0,-1 1 1 0 0,1 0-1 0 0,-1 3 0 0 0,1-5-52 0 0,4 3 44 0 0,2 0-7 0 0,-1 0 0 0 0,1 0-1 0 0,0 0 1 0 0,0-1-1 0 0,0 0 1 0 0,0 0-1 0 0,0-1 1 0 0,1 0-1 0 0,12 1 1 0 0,67-2 7 0 0,-42-1-145 0 0,-28 1 53 0 0,0 0 0 0 0,-1-2-1 0 0,1 1 1 0 0,-1-2 0 0 0,0 0 0 0 0,16-6 0 0 0,42-10-586 0 0,20 3-1218 0 0,53 7-5641 0 0,-144 9 7403 0 0,0 0 0 0 0,1 0 1 0 0,-1 0-1 0 0,1 0 0 0 0,-1 1 0 0 0,0-1 1 0 0,1 1-1 0 0,-1 0 0 0 0,3 1 0 0 0,31 22-1195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8.7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1955 2068 0 0,'-26'0'4987'0'0,"26"-2"-4615"0"0,0 0-324 0 0,0-1-1 0 0,1 1 1 0 0,-1 0 0 0 0,0 0 0 0 0,1 0 0 0 0,-1 0 0 0 0,1 0 0 0 0,0 0 0 0 0,0 1 0 0 0,0-1-1 0 0,0 0 1 0 0,0 0 0 0 0,0 0 0 0 0,0 1 0 0 0,3-4 0 0 0,28-26 393 0 0,-10 11-149 0 0,94-111 1010 0 0,148-129 527 0 0,-247 244-1734 0 0,504-469 1913 0 0,-95 85-928 0 0,-318 289-1161 0 0,-45 45 379 0 0,-60 62-228 0 0,-1 0 0 0 0,1 0-1 0 0,-1 0 1 0 0,0-1-1 0 0,0 1 1 0 0,-1 0 0 0 0,2-5-1 0 0,-2 4-23 0 0,1 0-1 0 0,0 1 1 0 0,0-1-1 0 0,0 1 0 0 0,4-7 1 0 0,-5 10-40 0 0,0-1 1 0 0,0 1-1 0 0,-1 0 1 0 0,1-1-1 0 0,-1 1 0 0 0,1 0 1 0 0,-1-1-1 0 0,1 1 1 0 0,-1-1-1 0 0,0 1 1 0 0,0-1-1 0 0,1 1 0 0 0,-1-1 1 0 0,0 1-1 0 0,0-1 1 0 0,-1 1-1 0 0,1-1 1 0 0,0 1-1 0 0,-1-3 1 0 0,1 4-3 0 0,-1-1-1 0 0,1 0 1 0 0,0 1 0 0 0,-1-1 0 0 0,1 0 0 0 0,0 1 0 0 0,-1-1 0 0 0,1 1 0 0 0,-1-1 0 0 0,1 0 0 0 0,-1 1 0 0 0,1-1 0 0 0,-1 1 0 0 0,0-1 0 0 0,1 1 0 0 0,-1 0 0 0 0,0-1 0 0 0,1 1 0 0 0,-1 0 0 0 0,0-1 0 0 0,1 1 0 0 0,-1 0 0 0 0,0 0 0 0 0,0 0 0 0 0,1-1 0 0 0,-1 1 0 0 0,0 0 0 0 0,0 0 0 0 0,1 0 0 0 0,-1 0 0 0 0,0 0 0 0 0,0 1 0 0 0,1-1 0 0 0,-1 0 0 0 0,0 0 0 0 0,1 0 0 0 0,-1 1 0 0 0,-1-1 0 0 0,-61 27 82 0 0,-114 67 1 0 0,118-60 37 0 0,-90 56-74 0 0,62-36 18 0 0,54-31 93 0 0,-62 30 0 0 0,80-46-220 0 0,-3 1 25 0 0,18-9 48 0 0,1-1-1 0 0,0 1 1 0 0,-1 0 0 0 0,1 0-1 0 0,0-1 1 0 0,0 1 0 0 0,0 0 0 0 0,0 0-1 0 0,0 0 1 0 0,0 0 0 0 0,0 0-1 0 0,0 1 1 0 0,0-1 0 0 0,3-1-1 0 0,99-101 287 0 0,-30 27-112 0 0,94-83 224 0 0,11 2-91 0 0,-96 86-257 0 0,-30 34 94 0 0,-23 18-167 0 0,-15 8 121 0 0,-12 8-76 0 0,1 0 1 0 0,0 1 0 0 0,0-1 0 0 0,0 1 0 0 0,0 0-1 0 0,0 0 1 0 0,0 0 0 0 0,0 1 0 0 0,1-1 0 0 0,-1 1-1 0 0,6-2 1 0 0,-7 8 32 0 0,1-1-54 0 0,0 1-1 0 0,-1-1 1 0 0,0 1 0 0 0,0 0 0 0 0,0 0 0 0 0,-1 0 0 0 0,0 0 0 0 0,0 0-1 0 0,0 1 1 0 0,0 5 0 0 0,-1 247-2698 0 0,0-251 2272 0 0,0 0-1 0 0,0-1 1 0 0,1 1-1 0 0,0-1 1 0 0,0 0-1 0 0,1 1 1 0 0,0-1-1 0 0,0 0 1 0 0,0 0-1 0 0,0 0 1 0 0,1 0-1 0 0,0 0 1 0 0,1 0-1 0 0,-1-1 1 0 0,1 0-1 0 0,0 1 1 0 0,0-1-1 0 0,1-1 1 0 0,-1 1-1 0 0,1-1 1 0 0,0 0-1 0 0,1 0 1 0 0,-1 0-1 0 0,0-1 1 0 0,1 1-1 0 0,0-1 1 0 0,0-1-1 0 0,0 1 1 0 0,0-1-1 0 0,0 0 1 0 0,8 1-1 0 0,15 0-800 0 0,7 1-84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4.62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7236.82813"/>
      <inkml:brushProperty name="anchorY" value="-96794.90625"/>
      <inkml:brushProperty name="scaleFactor" value="0.5"/>
    </inkml:brush>
  </inkml:definitions>
  <inkml:trace contextRef="#ctx0" brushRef="#br0">1 0 1204 0 0,'0'10'4596'0'0,"2"-6"-3638"0"0,3 1-47 0 0,5 2-121 0 0,8 1-51 0 0,7 0-220 0 0,7 1 72 0 0,5 0-89 0 0,7-2-6 0 0,5 1-62 0 0,4-2-158 0 0,-2-2-183 0 0,-1 0-110 0 0,-1-3-275 0 0,0 0-252 0 0,1 0 119 0 0,0-2-1400 0 0,-1 1 513 0 0,8-4-99 0 0,-2-2-29 0 0,-2 0 152 0 0,-5 0-25 0 0,-11 1-1085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49.9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137 93 880 0 0,'-5'0'1328'0'0,"4"0"-1276"0"0,0 1 1 0 0,1-1-1 0 0,-1 0 1 0 0,0 0-1 0 0,0 0 1 0 0,0 0-1 0 0,0 0 1 0 0,0 0-1 0 0,1-1 1 0 0,-1 1-1 0 0,0 0 1 0 0,0 0-1 0 0,0-1 1 0 0,0 1-1 0 0,1 0 1 0 0,-1-1-1 0 0,0 1 1 0 0,0-1-1 0 0,1 1 1 0 0,-1-1-1 0 0,0 1 1 0 0,1-1-1 0 0,-1 1 1 0 0,0-1-1 0 0,1 0 1 0 0,-1 0-1 0 0,1 1 1 0 0,-1-1-1 0 0,1 0 1 0 0,0 0-1 0 0,-1 1 1 0 0,1-1-1 0 0,0 0 1 0 0,-1 0-1 0 0,1 0 1 0 0,0 1 0 0 0,0-1-1 0 0,0 0 1 0 0,0 0-1 0 0,0 0 1 0 0,0-1-1 0 0,0 2-35 0 0,0 0 0 0 0,0 0 0 0 0,0-1 0 0 0,0 1 1 0 0,0 0-1 0 0,0 0 0 0 0,0 0 0 0 0,0 0 0 0 0,0 0 0 0 0,0-1 0 0 0,0 1 0 0 0,0 0 0 0 0,0 0 0 0 0,0 0 1 0 0,0 0-1 0 0,0 0 0 0 0,0-1 0 0 0,0 1 0 0 0,0 0 0 0 0,0 0 0 0 0,0 0 0 0 0,0 0 0 0 0,0 0 0 0 0,-1 0 1 0 0,1-1-1 0 0,0 1 0 0 0,0 0 0 0 0,0 0 0 0 0,0 0 0 0 0,0 0 0 0 0,0 0 0 0 0,0 0 0 0 0,0 0 1 0 0,-1 0-1 0 0,1 0 0 0 0,0 0 0 0 0,0-1 0 0 0,0 1 0 0 0,0 0 0 0 0,0 0 0 0 0,0 0 0 0 0,-1 0 0 0 0,1 0 1 0 0,0 0-1 0 0,0 0 0 0 0,0 0 0 0 0,0 0 0 0 0,0 0 0 0 0,-1 0 0 0 0,1 0 0 0 0,0 0 0 0 0,0 0 0 0 0,0 0 1 0 0,0 0-1 0 0,0 1 0 0 0,-1-1 0 0 0,-1 0 52 0 0,-1-1 0 0 0,1 1 0 0 0,0 0 0 0 0,-1-1 0 0 0,1 1 1 0 0,0-1-1 0 0,-1 0 0 0 0,1 0 0 0 0,0 0 0 0 0,0 0 0 0 0,-1 0 0 0 0,1 0 0 0 0,0-1 0 0 0,0 1 1 0 0,1-1-1 0 0,-1 1 0 0 0,0-1 0 0 0,-3-4 0 0 0,-26-20 2302 0 0,21 19-1123 0 0,-7-4 530 0 0,16 14-1159 0 0,9 10-245 0 0,90 119 477 0 0,142 148-1 0 0,-21-29-81 0 0,-107-112-499 0 0,399 485 1485 0 0,230 229 285 0 0,-711-817-2046 0 0,-19-21-154 0 0,1 0-1 0 0,1-1 0 0 0,22 18 0 0 0,-35-31 124 0 0,0-1 0 0 0,0 0 0 0 0,0 0 0 0 0,0 0 0 0 0,0 1 0 0 0,1-1 0 0 0,-1 0 0 0 0,0 0 0 0 0,0 0 1 0 0,3 2-556 0 0,-3-2 555 0 0,0 0 0 0 0,0 0 0 0 0,0 0 0 0 0,1 0 0 0 0,-1 0 0 0 0,0 0 1 0 0,0 0-1 0 0,0 0 0 0 0,1 0 0 0 0,-1 0 0 0 0,0 0 0 0 0,0 0 0 0 0,0 0 0 0 0,1 0 0 0 0,-1 0 0 0 0,0 0 0 0 0,0-1 0 0 0,1 1 0 0 0,-7-11-1658 0 0,-17-21-744 0 0,21 28 2288 0 0,-89-126-5335 0 0,-49-65 557 0 0,85 133 3731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0:32:50.7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1736 0 0,'3'30'6068'0'0,"6"29"-5019"0"0,1-11-198 0 0,4 70 0 0 0,-2-7-24 0 0,27 142 842 0 0,-28-176-1287 0 0,7 35 186 0 0,-14-95-293 0 0,-1 0 0 0 0,-1 0 0 0 0,0 18 0 0 0,0-30 24 0 0,-2-5-291 0 0,0 0-1 0 0,0 0 0 0 0,0 0 1 0 0,0 0-1 0 0,0 0 0 0 0,0 0 1 0 0,0 0-1 0 0,0 0 0 0 0,0 0 1 0 0,-1 0-1 0 0,1 0 0 0 0,0 0 1 0 0,0 0-1 0 0,0 0 0 0 0,0 0 1 0 0,0 0-1 0 0,0 0 0 0 0,0 0 1 0 0,0 0-1 0 0,0 0 0 0 0,0 0 1 0 0,0 0-1 0 0,0 0 0 0 0,0 0 1 0 0,-1 0-1 0 0,1 1 0 0 0,0-1 1 0 0,0 0-1 0 0,0 0 0 0 0,0 0 1 0 0,0 0-1 0 0,0 0 0 0 0,0 0 1 0 0,0 0-1 0 0,0 0 0 0 0,0 0 1 0 0,0 0-1 0 0,0 0 0 0 0,0 0 1 0 0,0 0-1 0 0,0 1 0 0 0,0-1 1 0 0,0 0-1 0 0,0 0 0 0 0,0 0 1 0 0,0 0-1 0 0,0 0 0 0 0,0 0 1 0 0,0 0-1 0 0,0 0 0 0 0,0 0 1 0 0,0 0-1 0 0,0 0 0 0 0,0 1 1 0 0,0-1-1 0 0,0 0 0 0 0,0 0 1 0 0,0 0-1 0 0,0 0 0 0 0,0 0 0 0 0,0 0 1 0 0,0 0-1 0 0,1 0 0 0 0,-1 0 1 0 0,0 0-1 0 0,0 0 0 0 0,-10-21 534 0 0,0-19-257 0 0,-6-45 0 0 0,-1-3-282 0 0,3 24 248 0 0,2-1 1 0 0,3 0-1 0 0,-2-93 0 0 0,12 156-235 0 0,0 1 0 0 0,-1-1 0 0 0,1 1-1 0 0,0 0 1 0 0,0-1 0 0 0,-1 1 0 0 0,1 0 0 0 0,0 0 0 0 0,1 0-1 0 0,-1 0 1 0 0,0 0 0 0 0,2-2 0 0 0,-2 2 5 0 0,1 0-15 0 0,-1 0 1 0 0,0 1 0 0 0,0-1-1 0 0,0 1 1 0 0,1-1 0 0 0,-1 1-1 0 0,0-1 1 0 0,1 1 0 0 0,-1 0-1 0 0,1 0 1 0 0,-1-1-1 0 0,0 1 1 0 0,1 0 0 0 0,-1 0-1 0 0,0 0 1 0 0,1 1 0 0 0,-1-1-1 0 0,2 0 1 0 0,26 8 44 0 0,-22-5-33 0 0,61 17 226 0 0,118 53 1 0 0,56 48-1271 0 0,-123-59-1572 0 0,-94-50 1363 0 0,-1 1 1 0 0,-1 0-1 0 0,0 2 0 0 0,-1 1 0 0 0,0 1 0 0 0,-2 1 0 0 0,0 1 0 0 0,-1 0 0 0 0,21 28 0 0 0,-18-15-8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1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0 606 1612 0 0,'0'0'5524'0'0,"0"-4"-5207"0"0,0-11-1 0 0,0 11 580 0 0,0 1-708 0 0,0-2-137 0 0,0 0 0 0 0,1 0 1 0 0,-1 1-1 0 0,1-1 0 0 0,0 0 0 0 0,0 0 1 0 0,0 1-1 0 0,0-1 0 0 0,1 1 0 0 0,0-1 1 0 0,0 1-1 0 0,0 0 0 0 0,1 0 0 0 0,4-7 1 0 0,20-23 100 0 0,-2-1 0 0 0,-2 0 0 0 0,-1-2 0 0 0,-2-1 0 0 0,-1 0 0 0 0,14-44 0 0 0,-23 51 234 0 0,-1-1 1 0 0,7-56 0 0 0,-15 69 499 0 0,-1 15-765 0 0,0 0 0 0 0,0 1-1 0 0,1-1 1 0 0,-1 0-1 0 0,1 1 1 0 0,0-1 0 0 0,1-5-1 0 0,-1 50 194 0 0,-2 28-140 0 0,0-41-83 0 0,1 1 0 0 0,6 50 1 0 0,0-47-61 0 0,6 44 136 0 0,8 150 244 0 0,-19-59 114 0 0,-2-92-379 0 0,4-69-133 0 0,0-1-41 0 0,-1-1 1 0 0,1 1-1 0 0,-1-1 0 0 0,0 1 0 0 0,0 0 1 0 0,-1 0-1 0 0,2 8 0 0 0,-3-10-958 0 0,0-3 925 0 0,0 0-1 0 0,0 0 1 0 0,0 0-1 0 0,0 0 0 0 0,0 1 1 0 0,30-58-10875 0 0,-27 48 10834 0 0,7-24-1103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1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1055 131 1008 0 0,'0'-1'246'0'0,"1"0"-1"0"0,0 0 1 0 0,-1 0-1 0 0,1-1 1 0 0,0 1-1 0 0,-1 0 1 0 0,1 0-1 0 0,-1 0 1 0 0,0 0-1 0 0,1-1 1 0 0,-1 1 0 0 0,0 0-1 0 0,0 0 1 0 0,0-1-1 0 0,0 1 1 0 0,0 0-1 0 0,0-1 1 0 0,0 1-1 0 0,0 0 1 0 0,0 0-1 0 0,-1-1 1 0 0,1 1-1 0 0,0 0 1 0 0,-1 0 0 0 0,1 0-1 0 0,-1-1 1 0 0,0 1-1 0 0,1 0 1 0 0,-1 0-1 0 0,0 0 1 0 0,1 0-1 0 0,-1 0 1 0 0,-2-1-1 0 0,0-3 146 0 0,-2 1-1 0 0,1-1 1 0 0,0 1-1 0 0,-1 0 1 0 0,-8-6-1 0 0,-1 2-80 0 0,0 1 0 0 0,-1 0-1 0 0,0 1 1 0 0,0 1 0 0 0,0 0 0 0 0,-1 1-1 0 0,-26-4 1 0 0,-7 3 187 0 0,-60 2 0 0 0,99 4-476 0 0,0 0 0 0 0,0 1 0 0 0,0 0 0 0 0,0 0 0 0 0,-14 7-1 0 0,-30 5 146 0 0,-45 9 121 0 0,59-12-154 0 0,-4 7-25 0 0,14-5-13 0 0,-100 46 401 0 0,117-51-471 0 0,1 1-1 0 0,0 1 1 0 0,0 0 0 0 0,1 1-1 0 0,0 0 1 0 0,1 1 0 0 0,1 0-1 0 0,-11 15 1 0 0,-2 8 67 0 0,1 1 0 0 0,-23 52 0 0 0,35-66-78 0 0,1 1 0 0 0,1 0 0 0 0,1 0 0 0 0,0 0-1 0 0,-2 33 1 0 0,7 70-125 0 0,2-66-55 0 0,0-45 168 0 0,0 0 1 0 0,1 0-1 0 0,1 0 1 0 0,5 16 0 0 0,3 18-23 0 0,-5-21 47 0 0,18 45 1 0 0,-12-39-58 0 0,-4-14 66 0 0,1-1 1 0 0,0 1-1 0 0,2-2 1 0 0,0 0-1 0 0,1 0 0 0 0,0-1 1 0 0,2 0-1 0 0,0-2 1 0 0,1 1-1 0 0,23 18 1 0 0,-19-20-150 0 0,1 0 1 0 0,40 21-1 0 0,-15-9 208 0 0,-24-14-119 0 0,0-2 1 0 0,0 0-1 0 0,1-1 0 0 0,1-2 1 0 0,-1 0-1 0 0,37 6 1 0 0,-8-6 40 0 0,99 0 0 0 0,-143-7-21 0 0,0 0 1 0 0,0-1-1 0 0,-1 0 0 0 0,1 0 0 0 0,0 0 1 0 0,-1-1-1 0 0,9-3 0 0 0,27-7 90 0 0,-10 5-49 0 0,1-2 1 0 0,55-22-1 0 0,-58 19 42 0 0,0-2 0 0 0,0-1 0 0 0,43-31-1 0 0,-55 33 7 0 0,-1-1-1 0 0,0-1 0 0 0,-1 0 0 0 0,-1-1 0 0 0,0-1 0 0 0,16-26 0 0 0,-18 24 73 0 0,-2 0 0 0 0,-1-1 1 0 0,0 0-1 0 0,-1 0 0 0 0,-2-1 0 0 0,0 0 0 0 0,-1-1 0 0 0,-1 1 0 0 0,-1-1 0 0 0,-1 0 0 0 0,1-33 0 0 0,-2 15 369 0 0,0 32-480 0 0,-2 0-1 0 0,1-1 0 0 0,-1 1 1 0 0,0-1-1 0 0,-1 1 0 0 0,0-1 1 0 0,-4-15-1 0 0,-5-8 183 0 0,-2 0 0 0 0,-2 1 0 0 0,-26-47 0 0 0,20 50-276 0 0,-1 1 0 0 0,-1 2 0 0 0,0 0 0 0 0,-28-22 0 0 0,12 15-2146 0 0,-98-90-10363 0 0,103 92 10878 0 0,23 22 1218 0 0,2 1 0 0 0,-1-1-1 0 0,1-1 1 0 0,-11-14 0 0 0,-4-14-759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2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181 151 876 0 0,'0'1'38'0'0,"0"0"-1"0"0,1-1 1 0 0,-1 1 0 0 0,0 0-1 0 0,0 0 1 0 0,0-1 0 0 0,0 1-1 0 0,0 0 1 0 0,0-1 0 0 0,-1 1-1 0 0,1 0 1 0 0,0-1 0 0 0,0 1-1 0 0,0 0 1 0 0,-1-1 0 0 0,1 1-1 0 0,0 0 1 0 0,0-1 0 0 0,-1 1-1 0 0,1-1 1 0 0,-1 1 0 0 0,1-1-1 0 0,-1 1 1 0 0,1-1 0 0 0,-1 1 0 0 0,1-1-1 0 0,-1 1 1 0 0,1-1 0 0 0,-1 1-1 0 0,1-1 1 0 0,-1 0 0 0 0,0 1-1 0 0,1-1 1 0 0,-1 0 0 0 0,0 0-1 0 0,1 1 1 0 0,-1-1 0 0 0,0 0-1 0 0,1 0 1 0 0,-1 0 0 0 0,0 0-1 0 0,1 0 1 0 0,-1 0 0 0 0,0 0-1 0 0,-4 0 1939 0 0,5 18-954 0 0,0-17-1003 0 0,0-1 0 0 0,-1 0 1 0 0,1 1-1 0 0,0-1 1 0 0,0 1-1 0 0,0-1 1 0 0,0 0-1 0 0,0 1 1 0 0,0-1-1 0 0,0 1 1 0 0,-1-1-1 0 0,1 0 1 0 0,0 1-1 0 0,0-1 1 0 0,0 0-1 0 0,-1 1 1 0 0,1-1-1 0 0,0 0 1 0 0,-1 0-1 0 0,1 1 1 0 0,0-1-1 0 0,-1 0 1 0 0,1 0-1 0 0,0 1 1 0 0,-1-1-1 0 0,1 0 1 0 0,-1 1-49 0 0,-5 4 517 0 0,0 0 1 0 0,0 1-1 0 0,0 0 1 0 0,1 0-1 0 0,0 1 1 0 0,1-1-1 0 0,-1 1 1 0 0,-4 11-1 0 0,-1 0 1692 0 0,10-18-2130 0 0,0 1 1 0 0,0-1-1 0 0,0 0 1 0 0,0 0-1 0 0,0 1 1 0 0,0-1 0 0 0,0 0-1 0 0,-1 0 1 0 0,1 1-1 0 0,0-1 1 0 0,0 0 0 0 0,0 0-1 0 0,0 1 1 0 0,-1-1-1 0 0,1 0 1 0 0,0 0 0 0 0,0 0-1 0 0,0 1 1 0 0,-1-1-1 0 0,1 0 1 0 0,0 0 0 0 0,0 0-1 0 0,-1 0 1 0 0,1 0-1 0 0,0 0 1 0 0,0 0-1 0 0,-1 1 1 0 0,1-1 0 0 0,0 0-1 0 0,0 0 1 0 0,-1 0-1 0 0,1 0 1 0 0,0 0 0 0 0,0 0-1 0 0,-1 0 1 0 0,1 0-1 0 0,0 0 1 0 0,0 0 0 0 0,-1 0-1 0 0,1-1 1 0 0,0 1-1 0 0,-1 0 1 0 0,1 0 0 0 0,0 0-1 0 0,0 0 1 0 0,-2-2 15 0 0,1 0 1 0 0,0-1-1 0 0,0 1 1 0 0,1 0-1 0 0,-1 0 1 0 0,0 0-1 0 0,1-1 1 0 0,0 1 0 0 0,-1 0-1 0 0,1-1 1 0 0,0 1-1 0 0,0 0 1 0 0,0-1-1 0 0,0 1 1 0 0,1 0-1 0 0,-1-1 1 0 0,1 1-1 0 0,-1 0 1 0 0,1 0-1 0 0,0-1 1 0 0,0 1-1 0 0,1-3 1 0 0,5-6 6 0 0,-1 0 0 0 0,1 0-1 0 0,10-10 1 0 0,1-3 127 0 0,43-42-191 0 0,-54 57 0 0 0,0 1 1 0 0,1 0-1 0 0,1 1 1 0 0,-1-1-1 0 0,1 2 1 0 0,0-1-1 0 0,1 1 1 0 0,-1 1-1 0 0,20-9 1 0 0,-22 12-20 0 0,-1 0 0 0 0,1 0 0 0 0,0 0 0 0 0,0 1 0 0 0,0 0 0 0 0,0 0 0 0 0,0 0 0 0 0,0 1 0 0 0,0 1 0 0 0,0-1 0 0 0,0 1 0 0 0,0 0 0 0 0,0 0 0 0 0,0 1 0 0 0,0 0 0 0 0,0 0 0 0 0,-1 1 0 0 0,1 0 0 0 0,-1 0 0 0 0,0 0 0 0 0,11 9 0 0 0,-5-4 47 0 0,-1 1 0 0 0,0 1 1 0 0,-1-1-1 0 0,0 1 1 0 0,-1 1-1 0 0,0 0 1 0 0,0 0-1 0 0,-2 1 1 0 0,1 0-1 0 0,-1 1 1 0 0,-1-1-1 0 0,0 1 1 0 0,-1 0-1 0 0,6 24 1 0 0,-7-17-29 0 0,-1 0 0 0 0,-1 0 0 0 0,-1 0 0 0 0,-2 28 0 0 0,0-3 133 0 0,1-32-109 0 0,-1-1 1 0 0,0 0-1 0 0,-1 0 0 0 0,0 0 1 0 0,-5 15-1 0 0,-5 25 34 0 0,1 2-159 0 0,-3 0-1 0 0,-36 92 1 0 0,39-120 46 0 0,-2 0 1 0 0,-1 0 0 0 0,-1-1-1 0 0,0-1 1 0 0,-2-1-1 0 0,-1 0 1 0 0,-25 23 0 0 0,36-40 21 0 0,0 0 1 0 0,0 0 0 0 0,-1-1 0 0 0,1 0 0 0 0,-1 0 0 0 0,0-1 0 0 0,-1 0 0 0 0,1 0-1 0 0,-14 3 1 0 0,6-4 45 0 0,-1 1 0 0 0,1-2 0 0 0,-1 0 0 0 0,-23-1 0 0 0,36-1-16 0 0,0-1 0 0 0,0 1 1 0 0,0-1-1 0 0,0 0 1 0 0,0 0-1 0 0,0 0 1 0 0,0-1-1 0 0,0 0 1 0 0,0 1-1 0 0,-4-4 1 0 0,-16-7-5 0 0,10 6 205 0 0,-1-1 0 0 0,1-1 0 0 0,-21-15 1 0 0,35 23-204 0 0,-1 0 4 0 0,1 0 0 0 0,-1-1 0 0 0,1 1 1 0 0,0 0-1 0 0,-1-1 0 0 0,1 1 0 0 0,0 0 1 0 0,-1-1-1 0 0,1 1 0 0 0,0 0 0 0 0,-1-1 0 0 0,1 1 1 0 0,0-1-1 0 0,0 1 0 0 0,0-1 0 0 0,-1 1 1 0 0,1-1-1 0 0,0 1 0 0 0,0-1 0 0 0,0 1 1 0 0,0-1-1 0 0,0 1 0 0 0,0-1 0 0 0,0 1 0 0 0,0-1 1 0 0,0 1-1 0 0,0 0 0 0 0,0-1 0 0 0,0 1 1 0 0,0-1-1 0 0,1 1 0 0 0,-1-1 0 0 0,0 1 1 0 0,0-1-1 0 0,0 1 0 0 0,1-1 0 0 0,-1 1 0 0 0,0 0 1 0 0,1-1-1 0 0,-1 1 0 0 0,0-1 0 0 0,1 1 1 0 0,-1 0-1 0 0,0-1 0 0 0,1 1 0 0 0,23-17 141 0 0,-6 9-99 0 0,1 0-1 0 0,-1 2 1 0 0,1 0-1 0 0,0 0 0 0 0,25-2 1 0 0,-4 3 147 0 0,64 0 0 0 0,-94 6-168 0 0,0 0 1 0 0,0 1 0 0 0,-1 0-1 0 0,1 0 1 0 0,-1 1 0 0 0,1 0-1 0 0,-1 1 1 0 0,12 7 0 0 0,12 3 99 0 0,-8-3-66 0 0,-1 2 0 0 0,34 22-1 0 0,-50-29-175 0 0,0 1 0 0 0,0 0 0 0 0,10 13-1 0 0,4 2-1272 0 0,17-67-15255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26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1450 330 1896 0 0,'1'-6'5804'0'0,"0"4"-5497"0"0,0 0 0 0 0,-1 0 0 0 0,1 0 0 0 0,-1 0 1 0 0,0 0-1 0 0,0 0 0 0 0,0 0 0 0 0,0 0 0 0 0,0 0 1 0 0,0 0-1 0 0,0 0 0 0 0,-1 0 0 0 0,1 1 1 0 0,-1-3-1 0 0,-14-35 1610 0 0,11 33-1775 0 0,0 0 1 0 0,-1 0-1 0 0,1 0 1 0 0,-1 1-1 0 0,-1 0 1 0 0,1 0 0 0 0,-8-6-1 0 0,-47-29 332 0 0,41 28-488 0 0,-127-68 468 0 0,127 70-351 0 0,-1 0 1 0 0,0 1-1 0 0,-1 1 1 0 0,1 1-1 0 0,-34-7 1 0 0,5 7-26 0 0,0 3 0 0 0,-68 1 1 0 0,116 3-80 0 0,-9 1 28 0 0,0-1 1 0 0,0 2 0 0 0,1-1 0 0 0,-1 1 0 0 0,-13 5 0 0 0,-28 6-99 0 0,23-7 142 0 0,0 2-1 0 0,-42 17 1 0 0,33-10-88 0 0,17-6 8 0 0,0 1-1 0 0,1 1 1 0 0,1 1-1 0 0,-25 21 1 0 0,22-17 19 0 0,-8 7-30 0 0,1 2 1 0 0,1 1-1 0 0,1 1 0 0 0,1 1 1 0 0,2 1-1 0 0,-38 63 1 0 0,32-39-9 0 0,-33 89-1 0 0,47-101 34 0 0,3 2 0 0 0,1 0 0 0 0,-7 52 0 0 0,17-76-36 0 0,0 0 0 0 0,2 30-1 0 0,0-8 9 0 0,0-27 21 0 0,1-1 1 0 0,0 0 0 0 0,1 1-1 0 0,1-1 1 0 0,0 0-1 0 0,0-1 1 0 0,8 14 0 0 0,10 33-43 0 0,-13-31 30 0 0,1 0 1 0 0,1-1-1 0 0,1-1 1 0 0,1 0-1 0 0,2 0 1 0 0,0-2 0 0 0,34 41-1 0 0,-37-52-3 0 0,-4-3 18 0 0,1-1-1 0 0,0 0 0 0 0,16 11 1 0 0,-11-8 9 0 0,23 23-1 0 0,-22-20-3 0 0,24 19 0 0 0,37 19-128 0 0,-57-39 103 0 0,1-2 0 0 0,0 0-1 0 0,1-1 1 0 0,0-1 0 0 0,30 9-1 0 0,-18-6 30 0 0,-6-5 7 0 0,1 0 0 0 0,0-2 0 0 0,0-1 0 0 0,0-1 0 0 0,1-2 0 0 0,46-1 0 0 0,-71-1-16 0 0,0 0 1 0 0,0 0 0 0 0,0-1-1 0 0,0 1 1 0 0,0-1-1 0 0,0 0 1 0 0,0 0-1 0 0,0-1 1 0 0,-1 1-1 0 0,8-4 1 0 0,26-10-29 0 0,-5 6 61 0 0,0-3 0 0 0,41-20 1 0 0,7-2 207 0 0,-62 24-177 0 0,0 0 0 0 0,0 0 0 0 0,-1-2 0 0 0,0 0 1 0 0,-1-1-1 0 0,23-24 0 0 0,-16 16-39 0 0,46-48 81 0 0,-41 42 181 0 0,0-1 0 0 0,28-39 0 0 0,-17 7 138 0 0,-15 21-181 0 0,-19 31-142 0 0,-1 0 0 0 0,0 0 0 0 0,0-1-1 0 0,-1 1 1 0 0,0-1 0 0 0,3-17 0 0 0,5-56 639 0 0,-8 59-597 0 0,-3-33 284 0 0,0 54-378 0 0,0-23 122 0 0,0-45 198 0 0,-1 67-361 0 0,1 0-1 0 0,-1 0 1 0 0,0 0-1 0 0,0 0 1 0 0,0 0-1 0 0,0 0 1 0 0,-1 0-1 0 0,-2-4 1 0 0,-8-19 74 0 0,5 7-738 0 0,-13-29 0 0 0,-13-15-4126 0 0,21 43 2702 0 0,5 5 1128 0 0,1 1 1 0 0,0-1-1 0 0,1 0 0 0 0,0-1 0 0 0,1 1 0 0 0,-3-29 0 0 0,1-100-3106 0 0,6 130 3630 0 0,0-45-790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4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1 976 0 0,'0'0'1202'0'0,"0"3"-112"0"0,0 11-119 0 0,0-14-937 0 0,0 1 1 0 0,0-1-1 0 0,0 1 1 0 0,0-1-1 0 0,0 0 1 0 0,0 1-1 0 0,0-1 0 0 0,-1 1 1 0 0,1-1-1 0 0,0 0 1 0 0,0 1-1 0 0,-1-1 0 0 0,1 1 1 0 0,0-1-1 0 0,0 0 1 0 0,-1 1-1 0 0,1-1 0 0 0,0 0 1 0 0,-1 1-1 0 0,1-1 1 0 0,-1 0-1 0 0,1 0 1 0 0,0 0-1 0 0,-1 1 0 0 0,0-1 1 0 0,-8 8 800 0 0,1 0 0 0 0,0 1 0 0 0,1-1 0 0 0,-11 17 0 0 0,-22 40 7404 0 0,40-66-8207 0 0,0 1 1 0 0,0 0 0 0 0,0 0-1 0 0,-1 0 1 0 0,1 0 0 0 0,0 0 0 0 0,0-1-1 0 0,0 1 1 0 0,0 0 0 0 0,0 0 0 0 0,0 0-1 0 0,0 0 1 0 0,0 0 0 0 0,0 0-1 0 0,0 0 1 0 0,-1-1 0 0 0,1 1 0 0 0,0 0-1 0 0,0 0 1 0 0,0 0 0 0 0,0 0-1 0 0,0 0 1 0 0,-1 0 0 0 0,1 0 0 0 0,0 0-1 0 0,0 0 1 0 0,0 0 0 0 0,0 0-1 0 0,0 0 1 0 0,-1 0 0 0 0,1 0 0 0 0,0 0-1 0 0,0 0 1 0 0,0 0 0 0 0,0 0 0 0 0,0 0-1 0 0,-1 0 1 0 0,1 0 0 0 0,0 0-1 0 0,0 0 1 0 0,0 0 0 0 0,0 0 0 0 0,0 0-1 0 0,-1 0 1 0 0,1 0 0 0 0,0 0-1 0 0,0 1 1 0 0,0-1 0 0 0,0 0 0 0 0,0 0-1 0 0,0 0 1 0 0,0 0 0 0 0,0 0-1 0 0,-1 0 1 0 0,1 0 0 0 0,0 1 0 0 0,0-1-1 0 0,0 0 1 0 0,0 0 0 0 0,2-14 529 0 0,2 7-492 0 0,-1 1 1 0 0,1 0 0 0 0,1 1 0 0 0,-1-1 0 0 0,1 1 0 0 0,0-1 0 0 0,0 1 0 0 0,11-8 0 0 0,-13 11-67 0 0,0 0 0 0 0,0 1 0 0 0,0-1 0 0 0,0 0 0 0 0,0 1 0 0 0,0 0 0 0 0,0 0-1 0 0,1 0 1 0 0,-1 0 0 0 0,0 0 0 0 0,1 1 0 0 0,-1-1 0 0 0,0 1 0 0 0,1 0 0 0 0,-1 0 0 0 0,1 0 0 0 0,-1 0 0 0 0,0 1 0 0 0,1 0-1 0 0,-1-1 1 0 0,0 1 0 0 0,4 2 0 0 0,0 0-1 0 0,-1 1 0 0 0,0-1 1 0 0,0 2-1 0 0,0-1 0 0 0,-1 0 0 0 0,1 1 0 0 0,-1 0 0 0 0,0 1 0 0 0,-1-1 1 0 0,1 1-1 0 0,4 8 0 0 0,-6-10 0 0 0,0 1 1 0 0,-1 0 0 0 0,0 0-1 0 0,0 0 1 0 0,0 0-1 0 0,0 0 1 0 0,-1 0-1 0 0,0 1 1 0 0,0-1 0 0 0,0 0-1 0 0,-1 1 1 0 0,0-1-1 0 0,0 1 1 0 0,0-1 0 0 0,0 0-1 0 0,-1 1 1 0 0,-2 8-1 0 0,-5 6-51 0 0,-1 0 1 0 0,-1 0-1 0 0,-1-1 0 0 0,0-1 0 0 0,-1 0 1 0 0,-1 0-1 0 0,-1-1 0 0 0,-1-1 0 0 0,0 0 1 0 0,-1-1-1 0 0,0-1 0 0 0,-1-1 0 0 0,-24 15 1 0 0,23-16-148 0 0,18-11 82 0 0,11-5 115 0 0,1 1 12 0 0,0 0 1 0 0,0 0 0 0 0,20-2 0 0 0,-13 3-10 0 0,9-1-22 0 0,46 1 0 0 0,-58 2 29 0 0,-5 1 2 0 0,0 0 0 0 0,-1 1 0 0 0,1 0 0 0 0,-1 1 0 0 0,1 0 0 0 0,15 7 0 0 0,1 0 5 0 0,-25-9 0 0 0,38 16 144 0 0,-39-17-151 0 0,0 1-1 0 0,0-1 1 0 0,0 1-1 0 0,0 0 1 0 0,0-1-1 0 0,0 1 0 0 0,0 0 1 0 0,0 0-1 0 0,0 0 1 0 0,0-1-1 0 0,0 1 1 0 0,0 0-1 0 0,-1 0 0 0 0,1 0 1 0 0,0 0-1 0 0,-1 1 1 0 0,1-1-1 0 0,0 0 1 0 0,-1 0-1 0 0,0 0 1 0 0,1 0-1 0 0,-1 1 0 0 0,0-1 1 0 0,1 0-1 0 0,-1 0 1 0 0,0 1-1 0 0,0 1 1 0 0,-1-1 85 0 0,2 0-66 0 0,-1 0 0 0 0,0 0 1 0 0,-1 0-1 0 0,1 0 0 0 0,0 0 1 0 0,-1 1-1 0 0,1-1 0 0 0,-1 0 0 0 0,1 0 1 0 0,-2 2-1 0 0,-4 4-7 0 0,0-1 0 0 0,-1 1 0 0 0,0-1 0 0 0,0-1 0 0 0,-1 0 0 0 0,1 0 0 0 0,-1 0-1 0 0,0-1 1 0 0,-1 0 0 0 0,0 0 0 0 0,-17 6 0 0 0,-8 1 60 0 0,1-2 1 0 0,-38 7-1 0 0,13-6 352 0 0,-92 4 1 0 0,26-12-1277 0 0,40-3-4134 0 0,39 0 230 0 0,39-5 2792 0 0,-6-9 37 0 0,8 0-2791 0 0,4 9 3408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2:58:4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75 2240 0 0,'0'-4'660'0'0,"0"1"-1"0"0,-1 0 0 0 0,1-1 1 0 0,-1 1-1 0 0,0 0 1 0 0,0-1-1 0 0,0 1 0 0 0,0 0 1 0 0,-4-5-1 0 0,4 6-472 0 0,0 0-1 0 0,0 1 0 0 0,0-1 1 0 0,0 1-1 0 0,0-1 0 0 0,-1 1 1 0 0,1-1-1 0 0,-1 1 0 0 0,1 0 1 0 0,-1 0-1 0 0,1 0 1 0 0,-1 0-1 0 0,0 0 0 0 0,1 0 1 0 0,-1 0-1 0 0,0 0 0 0 0,0 1 1 0 0,-2-1-1 0 0,-20-4 988 0 0,16 3-744 0 0,1 0 1 0 0,-1 1 0 0 0,-14 0 0 0 0,5 0-63 0 0,9 0-225 0 0,0 1-1 0 0,-1 0 0 0 0,1 0 1 0 0,0 1-1 0 0,-16 3 0 0 0,-11 8 111 0 0,1 1 0 0 0,0 2-1 0 0,1 1 1 0 0,-34 23 0 0 0,28-15-23 0 0,21-14-112 0 0,1 2 0 0 0,0 0 0 0 0,-24 22 0 0 0,20-12-63 0 0,2 1-1 0 0,0 1 0 0 0,2 1 0 0 0,0 0 0 0 0,2 1 0 0 0,0 1 1 0 0,-17 48-1 0 0,24-47-68 0 0,2 1 1 0 0,1-1 0 0 0,2 1-1 0 0,0 0 1 0 0,3 51-1 0 0,0-63-25 0 0,0-11 32 0 0,0 0-1 0 0,1-1 1 0 0,-1 1-1 0 0,1 0 1 0 0,0-1-1 0 0,1 1 0 0 0,-1-1 1 0 0,1 1-1 0 0,4 6 1 0 0,8 28 6 0 0,-8-24-2 0 0,0-1 0 0 0,1 0 0 0 0,0 0 1 0 0,1 0-1 0 0,1-1 0 0 0,0 0 0 0 0,12 13 0 0 0,4 1 62 0 0,56 51 0 0 0,-45-50-47 0 0,0-2 0 0 0,2-1 0 0 0,1-2 0 0 0,46 20 0 0 0,173 61 331 0 0,-207-89-262 0 0,1-1-1 0 0,1-3 0 0 0,0-3 1 0 0,105 7-1 0 0,-126-14 0 0 0,-20 0-34 0 0,1-1 1 0 0,-1 0 0 0 0,1-1-1 0 0,-1-1 1 0 0,25-3 0 0 0,15-8 295 0 0,0-3 0 0 0,-1-1 0 0 0,0-3 0 0 0,92-49 1 0 0,-62 14 331 0 0,-71 47-564 0 0,0-2 0 0 0,-1 1 0 0 0,-1-2 0 0 0,1 1 0 0 0,11-19 0 0 0,-16 23-70 0 0,62-107 812 0 0,-58 95-696 0 0,0 0 0 0 0,-2 0-1 0 0,0 0 1 0 0,-1-1-1 0 0,4-22 1 0 0,-4-5 425 0 0,0-71 1 0 0,-5 107-537 0 0,-2-1 0 0 0,1 1 0 0 0,-1 0 1 0 0,0 0-1 0 0,-1-1 0 0 0,0 1 0 0 0,-7-13 1 0 0,-8-24 164 0 0,11 29-139 0 0,0 0-1 0 0,-1 0 1 0 0,-1 0-1 0 0,-1 1 1 0 0,0 1-1 0 0,-1 0 0 0 0,-25-27 1 0 0,12 18 26 0 0,0 1 1 0 0,-2 2-1 0 0,-46-31 0 0 0,29 26-124 0 0,-2 2-1 0 0,-1 2 1 0 0,-1 1-1 0 0,-51-13 1 0 0,72 28-537 0 0,0 0 1 0 0,0 2-1 0 0,-1 2 1 0 0,1 0-1 0 0,-30 2 1 0 0,41 1-35 0 0,0 0 1 0 0,0 0-1 0 0,0 2 0 0 0,0 0 1 0 0,1 0-1 0 0,-28 12 0 0 0,-4 0-1310 0 0,-264 63-6534 0 0,150-41 5311 0 0,-38-3 192 0 0,93-21 1664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55.35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7762.01563"/>
      <inkml:brushProperty name="anchorY" value="-151513.25"/>
      <inkml:brushProperty name="scaleFactor" value="0.5"/>
    </inkml:brush>
  </inkml:definitions>
  <inkml:trace contextRef="#ctx0" brushRef="#br0">249 278 936 0 0,'0'0'3367'0'0,"-6"0"-2860"0"0,-7 9 56 0 0,-3 0-61 0 0,1 2-106 0 0,1-2 104 0 0,2 0-20 0 0,2-3-83 0 0,1-1-28 0 0,1-2 26 0 0,2 0-24 0 0,0-1-72 0 0,0 0-8 0 0,2-1 6 0 0,1-1-15 0 0,1 1-44 0 0,1-1-29 0 0,-3-5-51 0 0,0-4 29 0 0,1-2-56 0 0,1-2-36 0 0,0-2 50 0 0,1-4-70 0 0,6-8 25 0 0,4-4 14 0 0,2-2-52 0 0,2 0 17 0 0,3 1-30 0 0,1 3-27 0 0,2 4 35 0 0,1 3-41 0 0,1 6-2 0 0,-1 3 70 0 0,0 5-78 0 0,-5 3 21 0 0,-2 3 45 0 0,6 6 8 0 0,3 4-50 0 0,1 5-6 0 0,1 5-24 0 0,-2 3 50 0 0,-1 4-59 0 0,-5 3 61 0 0,-3 4-9 0 0,-5-2-1 0 0,-3 2-62 0 0,-3 1 50 0 0,-7 10-38 0 0,-4 2 2 0 0,-2 3-24 0 0,-2 1 89 0 0,-2-2-69 0 0,-1-2 33 0 0,-2-2 20 0 0,0-5-58 0 0,-1-4 74 0 0,0-3-23 0 0,1-6 13 0 0,1-3-77 0 0,2-5 74 0 0,3-4-30 0 0,2-2-80 0 0,2-4 44 0 0,3-3-42 0 0,2-2 107 0 0,2-3-73 0 0,2-2 12 0 0,3-2 31 0 0,1-1-35 0 0,6-2 6 0 0,6-3 88 0 0,4-1-36 0 0,6 1-78 0 0,4-1 48 0 0,2 1-47 0 0,1 3 30 0 0,-3 2 41 0 0,-2 3-39 0 0,4 5 57 0 0,-2 4-91 0 0,-1 6 98 0 0,-1 3-73 0 0,-3 4 92 0 0,-4 3-77 0 0,-4 1-4 0 0,-4 3-13 0 0,-3 1 28 0 0,-4-1-15 0 0,-3 0 48 0 0,-6 6-46 0 0,-7 3 67 0 0,-7 1-112 0 0,-5 2 70 0 0,-6-2 14 0 0,-4 0-66 0 0,-3-1 107 0 0,-3-3-103 0 0,-2-3 111 0 0,-1-2-107 0 0,-1-3 75 0 0,0-3-60 0 0,0-2 77 0 0,2-5-51 0 0,1-3-53 0 0,3-3 63 0 0,8-3-38 0 0,3-2-12 0 0,5-1 13 0 0,1-2 56 0 0,2 0-49 0 0,4-1 83 0 0,0 0-47 0 0,-1-4-63 0 0,1-1-18 0 0,0 0 55 0 0,1-1-147 0 0,2 2 39 0 0,1-1-63 0 0,1 2-108 0 0,1-1-141 0 0,1 0-2 0 0,-1 1 28 0 0,1 0-549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1:45:56.18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6633.90625"/>
      <inkml:brushProperty name="anchorY" value="-151627.82813"/>
      <inkml:brushProperty name="scaleFactor" value="0.5"/>
    </inkml:brush>
  </inkml:definitions>
  <inkml:trace contextRef="#ctx0" brushRef="#br0">1715 617 1128 0 0,'3'-5'1703'0'0,"0"0"-1083"0"0,1-2 13 0 0,0-2-39 0 0,0-1-42 0 0,0-1-101 0 0,-1 0 6 0 0,0-1-141 0 0,0-1 123 0 0,-1 0-62 0 0,0-1-10 0 0,-1-2-51 0 0,0-2-21 0 0,-6-10 2 0 0,-3-2 9 0 0,-3-2 5 0 0,-4-1-47 0 0,-2 2-18 0 0,-3 0-34 0 0,-3 3 5 0 0,-3 1-24 0 0,-2 0-8 0 0,-3 2-46 0 0,-2 2 82 0 0,-3 1-60 0 0,-4 1-31 0 0,-3 2 46 0 0,-3 1-101 0 0,-4 2 20 0 0,-3 2 41 0 0,-2 1-38 0 0,-2 2 4 0 0,-1 3-15 0 0,-1 2-76 0 0,-1 2 118 0 0,7 1-128 0 0,2 1 35 0 0,3 2-20 0 0,-11 4 38 0 0,1 5-6 0 0,0 4 17 0 0,3 4-101 0 0,2 5 128 0 0,4 5-65 0 0,3 5-41 0 0,2 4-13 0 0,3 4 74 0 0,0 5-101 0 0,3 6 98 0 0,1 5-1 0 0,2 5 1 0 0,3 4 18 0 0,2 4-55 0 0,3 2 2 0 0,3 1 34 0 0,2 3-59 0 0,2 2 5 0 0,3 0 76 0 0,2 0-75 0 0,5-1 2 0 0,2-8 32 0 0,4-5-41 0 0,2-2 8 0 0,6 13 68 0 0,5 1-30 0 0,4 2 21 0 0,4-2-7 0 0,5-4-74 0 0,4-2 83 0 0,3-4-5 0 0,4-3-13 0 0,4-4-38 0 0,2-2 29 0 0,2-4-40 0 0,3-4 81 0 0,2-2-108 0 0,1-4 48 0 0,3-3 45 0 0,1-2-20 0 0,2-4-65 0 0,2-2 16 0 0,2-3 0 0 0,1-3 10 0 0,3-4-2 0 0,2-3 26 0 0,2-4 16 0 0,2-4-46 0 0,-7-4 21 0 0,-1-2-45 0 0,10-7 16 0 0,5-4 68 0 0,4-5-44 0 0,1-4 69 0 0,3-4-5 0 0,1-3-70 0 0,0-3 22 0 0,-1-2 46 0 0,-3-3-104 0 0,-3-2 56 0 0,-3-2 69 0 0,-4 0-96 0 0,-3 0 5 0 0,-4-1 22 0 0,-2-1 63 0 0,-4-1-97 0 0,-5-1 24 0 0,-4-1 19 0 0,-5-2-37 0 0,-5-1 59 0 0,-5-2-32 0 0,-4-3-7 0 0,-4-3 2 0 0,-5-4 45 0 0,-5-3-88 0 0,-4-4 41 0 0,-5 3-158 0 0,-2 1 61 0 0,-8-12-245 0 0,-6-1 46 0 0,-7-2-277 0 0,-6 3 120 0 0,-6 3-1534 0 0,-7 5 571 0 0,-7 8-257 0 0,30 40 888 0 0,-23-19-1 0 0,-22-6-733 0 0,-8 6 171 0 0,11 9-811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5.15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8956.74219"/>
      <inkml:brushProperty name="anchorY" value="-97705.6875"/>
      <inkml:brushProperty name="scaleFactor" value="0.5"/>
    </inkml:brush>
  </inkml:definitions>
  <inkml:trace contextRef="#ctx0" brushRef="#br0">471 240 2856 0 0,'2'-1'980'0'0,"3"-5"-158"0"0,3-3-35 0 0,1-2-88 0 0,0-1-56 0 0,-1-2-59 0 0,-2 1-70 0 0,-2 2-42 0 0,-1-1-66 0 0,-8-4-53 0 0,-6-3-34 0 0,-7 0 17 0 0,-7-1-47 0 0,-6 0-21 0 0,-4 3 75 0 0,-5 3-95 0 0,-2 3 21 0 0,2 3 53 0 0,3 4-33 0 0,3 1-108 0 0,-4 8-1 0 0,2 4-30 0 0,2 6 94 0 0,4 5-127 0 0,4 5 27 0 0,6 3 60 0 0,6 1 25 0 0,5 0-125 0 0,12 9 4 0 0,9 3 96 0 0,6 2-119 0 0,7-1 21 0 0,6 1 62 0 0,5-1-64 0 0,3-2-20 0 0,4-1-31 0 0,2-2 163 0 0,1 0-139 0 0,1 0 85 0 0,-2-1-56 0 0,-1-2 24 0 0,-3-1-17 0 0,-1-1 158 0 0,-2 1-189 0 0,-4-1 20 0 0,-4-1 142 0 0,-3-1-92 0 0,-6-3-8 0 0,-7-1 48 0 0,-5-7-186 0 0,-4-2 125 0 0,-3-2-36 0 0,-9 5-6 0 0,-7 1-5 0 0,-7 1-92 0 0,-6 1-44 0 0,-7 1-41 0 0,-6 0-34 0 0,-6-3-80 0 0,-3 0-4 0 0,-3-3 78 0 0,-1-1-148 0 0,1-4 42 0 0,2-3-17 0 0,2-2-126 0 0,9-2-29 0 0,6-3 10 0 0,7-1-153 0 0,7-2-107 0 0,4 0 97 0 0,2-5-668 0 0,3-1-502 0 0,5-3 291 0 0,6-2-58 0 0,6-5 97 0 0,7-3 122 0 0,5-2 142 0 0,0 3-1399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1102 217 936 0 0,'0'0'2949'0'0,"4"0"-2346"0"0,13 0 2132 0 0,-17 4-2417 0 0,0 14 2241 0 0,8-15-2345 0 0,23 8-29 0 0,-31-11-151 0 0,0 0 1 0 0,1 0-1 0 0,-1 0 1 0 0,0 0-1 0 0,0 0 0 0 0,1 0 1 0 0,-1 0-1 0 0,0 0 1 0 0,0 0-1 0 0,1 0 0 0 0,-1 0 1 0 0,0 0-1 0 0,0 0 1 0 0,1 0-1 0 0,-1 0 0 0 0,0 0 1 0 0,0 0-1 0 0,0 0 0 0 0,1 0 1 0 0,-1 0-1 0 0,0 0 1 0 0,0-1-1 0 0,1 1 0 0 0,-1 0 1 0 0,0 0-1 0 0,0 0 1 0 0,0 0-1 0 0,1-1 0 0 0,-1 1 1 0 0,0 0-1 0 0,0 0 1 0 0,0 0-1 0 0,0-1 0 0 0,0 1 1 0 0,0 0-1 0 0,1 0 1 0 0,-1-1-1 0 0,0 1 0 0 0,1-15 942 0 0,-7-12-31 0 0,-2 15-830 0 0,0 1 0 0 0,-1-1-1 0 0,-1 1 1 0 0,0 1 0 0 0,0 0 0 0 0,-1 0 0 0 0,0 1 0 0 0,-1 1 0 0 0,1 0 0 0 0,-2 0 0 0 0,-15-7 0 0 0,20 11-118 0 0,-13-7 61 0 0,0 1 0 0 0,-1 1 1 0 0,-43-13-1 0 0,15 13 7 0 0,-90-6 1 0 0,-54 12-113 0 0,193 3 46 0 0,-4 0 4 0 0,-1 0 1 0 0,0 1 0 0 0,1 0-1 0 0,-1 0 1 0 0,1 0-1 0 0,0 1 1 0 0,-9 3 0 0 0,-22 5 37 0 0,7-4 80 0 0,1 1 0 0 0,-28 11 1 0 0,52-17-100 0 0,-25 10 41 0 0,-45 22 0 0 0,66-29-27 0 0,0 1 0 0 0,0 0 0 0 0,0 1 0 0 0,1 0 0 0 0,0 0 0 0 0,0 0-1 0 0,1 1 1 0 0,-1 0 0 0 0,-9 15 0 0 0,9-10-64 0 0,-5 5 31 0 0,1 1 1 0 0,1 0-1 0 0,1 1 1 0 0,0 0-1 0 0,2 1 1 0 0,-9 29-1 0 0,-2 57-94 0 0,12-50 108 0 0,2 72-1 0 0,3-105 6 0 0,0-15-32 0 0,1 0 0 0 0,0 0 0 0 0,0 0 0 0 0,1 0 0 0 0,-1 0 0 0 0,5 14 0 0 0,0-7-23 0 0,1 0-1 0 0,1 0 1 0 0,1-1 0 0 0,0 1-1 0 0,11 13 1 0 0,-12-19 6 0 0,-1-1-1 0 0,2 1 1 0 0,-1-2 0 0 0,1 1 0 0 0,0-1 0 0 0,1 0 0 0 0,-1-1-1 0 0,1 0 1 0 0,12 6 0 0 0,24 7 93 0 0,70 22 0 0 0,-100-38-72 0 0,0 0 0 0 0,0-1 0 0 0,1 0 0 0 0,18-2-1 0 0,95 0-18 0 0,-118 0 46 0 0,0-1-1 0 0,-1 0 1 0 0,1-1 0 0 0,19-5-1 0 0,24-5 55 0 0,-15 5-40 0 0,1-1-1 0 0,-1-1 1 0 0,-1-3-1 0 0,0-1 1 0 0,40-20-1 0 0,-68 27-33 0 0,0-1 0 0 0,0-1 0 0 0,-1 0-1 0 0,0-1 1 0 0,0 1 0 0 0,-1-2-1 0 0,14-19 1 0 0,-18 25-7 0 0,10-15-58 0 0,-1 0 0 0 0,0-1 0 0 0,-2 0 0 0 0,0-1-1 0 0,-1 0 1 0 0,-1-1 0 0 0,11-43 0 0 0,-16 47-1352 0 0,-1-1 1 0 0,-1 0 0 0 0,0-22-1 0 0,-2 37 1099 0 0,0 1 1 0 0,-1 0-1 0 0,1-1 0 0 0,0 1 0 0 0,-1 0 1 0 0,0 0-1 0 0,0 0 0 0 0,0-1 0 0 0,0 1 0 0 0,-1 0 1 0 0,1 0-1 0 0,-4-4 0 0 0,-6-14-1361 0 0,5 12 466 0 0,-8-5 30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1171 525 1592 0 0,'0'0'3621'0'0,"0"-3"-3070"0"0,0-15 1816 0 0,5 11-1967 0 0,15-21-44 0 0,-19 27-288 0 0,0 0-1 0 0,0 0 0 0 0,-1 0 0 0 0,1-1 0 0 0,-1 1 0 0 0,1 0 0 0 0,-1-1 0 0 0,0 1 0 0 0,1 0 0 0 0,-1-1 0 0 0,0 1 0 0 0,0 0 0 0 0,0-1 0 0 0,0 1 0 0 0,0 0 0 0 0,0-1 0 0 0,0 1 0 0 0,-1 0 0 0 0,1-1 0 0 0,0 1 0 0 0,-1 0 0 0 0,1-1 0 0 0,-1 1 0 0 0,1 0 0 0 0,-2-2 0 0 0,-1-7 547 0 0,1 0-376 0 0,-1 0 0 0 0,0 0 1 0 0,0 0-1 0 0,-1 1 0 0 0,0 0 0 0 0,0 0 1 0 0,-10-14-1 0 0,2 4-58 0 0,-1 1 0 0 0,-21-23 0 0 0,3 11 107 0 0,-52-40 0 0 0,68 58-230 0 0,-8-4 43 0 0,-1 0 0 0 0,-1 1 0 0 0,-34-14 0 0 0,54 27-92 0 0,-17-9 29 0 0,-1 2 1 0 0,-1 1-1 0 0,0 0 0 0 0,-25-3 0 0 0,0 3-63 0 0,-53-1 1 0 0,83 8 56 0 0,0 1-1 0 0,0 0 0 0 0,0 2 1 0 0,0 0-1 0 0,0 1 1 0 0,-24 7-1 0 0,-12 8-5 0 0,30-10-77 0 0,0 0 0 0 0,-39 21 0 0 0,19 3-38 0 0,32-21 72 0 0,2-3 26 0 0,1 2-1 0 0,0 0 1 0 0,1 0 0 0 0,0 0-1 0 0,1 1 1 0 0,0 1-1 0 0,-10 19 1 0 0,6-5-18 0 0,0 0-1 0 0,-11 44 1 0 0,16-42-4 0 0,1 0 1 0 0,1 0-1 0 0,-1 30 0 0 0,5 85-22 0 0,1-86 15 0 0,1-47 21 0 0,0 1 0 0 0,1-1 0 0 0,0 0 0 0 0,1-1 0 0 0,6 17 0 0 0,0 1 20 0 0,-2 0-14 0 0,1 0-1 0 0,1 0 1 0 0,1-1-1 0 0,21 36 1 0 0,-23-48-34 0 0,2-2 1 0 0,-1 1-1 0 0,2-1 1 0 0,0-1-1 0 0,0 0 1 0 0,24 18-1 0 0,-29-25 16 0 0,1 1 0 0 0,0-2 0 0 0,0 1-1 0 0,0-1 1 0 0,1 0 0 0 0,-1 0 0 0 0,1-1-1 0 0,0 0 1 0 0,14 2 0 0 0,6-1 116 0 0,39-1 1 0 0,-56-2-79 0 0,3-1-18 0 0,-1-1 1 0 0,0 0-1 0 0,0-1 1 0 0,0 0-1 0 0,0-1 0 0 0,18-9 1 0 0,-6 4-7 0 0,23-9-511 0 0,0-3 0 0 0,-2-2 0 0 0,0-1 0 0 0,52-38 0 0 0,-12 12-4229 0 0,-1-9 466 0 0,-59 39 3018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03:07:4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1116 209 1576 0 0,'0'0'779'0'0,"0"-3"-62"0"0,0-15 2393 0 0,0 14-2543 0 0,1 2-521 0 0,-1 0 0 0 0,1 0 1 0 0,0-1-1 0 0,-1 1 0 0 0,1 0 1 0 0,0 0-1 0 0,0 0 0 0 0,1 0 1 0 0,-1 0-1 0 0,0 1 0 0 0,0-1 1 0 0,1 0-1 0 0,-1 0 0 0 0,1 1 1 0 0,0-1-1 0 0,-1 1 0 0 0,1 0 1 0 0,2-2-1 0 0,0 0 48 0 0,-3 2-51 0 0,-1 1-1 0 0,1-1 1 0 0,-1 1 0 0 0,0-1 0 0 0,1 1 0 0 0,-1-1 0 0 0,0 1-1 0 0,1-1 1 0 0,-1 1 0 0 0,0-1 0 0 0,0 0 0 0 0,0 1-1 0 0,1-1 1 0 0,-1 1 0 0 0,0-1 0 0 0,0 0 0 0 0,0 1 0 0 0,0-1-1 0 0,0 1 1 0 0,0-1 0 0 0,0 0 0 0 0,0 1 0 0 0,-1-1 0 0 0,1 1-1 0 0,0-1 1 0 0,0 1 0 0 0,0-1 0 0 0,-1 0 0 0 0,1 1 0 0 0,0-1-1 0 0,-1 0 1 0 0,-11-15 760 0 0,9 13-651 0 0,-2-2-3 0 0,0 0-1 0 0,-1 0 1 0 0,0 1 0 0 0,0-1-1 0 0,0 2 1 0 0,-1-1-1 0 0,1 1 1 0 0,-1 0 0 0 0,0 0-1 0 0,-7-2 1 0 0,-5-2-3 0 0,-8-2 139 0 0,-48-11-1 0 0,50 14-170 0 0,-27-2 157 0 0,1 1 0 0 0,-1 3 0 0 0,-75 4 0 0 0,73 0-76 0 0,49 0-185 0 0,0 0 0 0 0,1 1 0 0 0,-1-1 1 0 0,0 1-1 0 0,0 0 0 0 0,1 1 0 0 0,-1-1 1 0 0,-7 4-1 0 0,5-2 15 0 0,1-1 1 0 0,-1 1-1 0 0,1-1 1 0 0,-10 1-1 0 0,-15 3 66 0 0,-52 20 0 0 0,54-17 58 0 0,9-1-109 0 0,0 0 0 0 0,0 1 1 0 0,1 1-1 0 0,0 1 1 0 0,1 1-1 0 0,-28 24 0 0 0,33-25-14 0 0,0 2-1 0 0,2 0 1 0 0,-1 0-1 0 0,2 1 0 0 0,0 0 1 0 0,-9 18-1 0 0,2 1-43 0 0,-25 65 0 0 0,35-73 18 0 0,0 0 1 0 0,2 1-1 0 0,1 0 1 0 0,-2 45-1 0 0,5-53 20 0 0,1-1-1 0 0,0 1 1 0 0,2-1-1 0 0,0 1 1 0 0,1-1-1 0 0,7 25 0 0 0,6 17-68 0 0,-13-42 33 0 0,1-1-1 0 0,11 26 0 0 0,0-4-29 0 0,-12-28 38 0 0,1-1 0 0 0,0 1 0 0 0,0-1 0 0 0,1 0 0 0 0,10 15 0 0 0,11 12 29 0 0,-15-20 8 0 0,21 24 1 0 0,-10-17-64 0 0,51 41 0 0 0,-61-55 42 0 0,1-1 1 0 0,0 0-1 0 0,0-1 1 0 0,0-1 0 0 0,1 0-1 0 0,22 7 1 0 0,11-3-11 0 0,0-2 0 0 0,1-2 0 0 0,0-2-1 0 0,57-3 1 0 0,-98-1 1 0 0,0 0-1 0 0,0-1 0 0 0,0 0 1 0 0,0 0-1 0 0,0-1 1 0 0,0 0-1 0 0,7-3 0 0 0,31-7 62 0 0,-5 3-38 0 0,0-2 1 0 0,-1-1-1 0 0,0-2 0 0 0,70-37 0 0 0,-88 39-3 0 0,0-1 0 0 0,0-1 0 0 0,19-18 0 0 0,-25 18 10 0 0,-1 0-1 0 0,0-1 1 0 0,-1 0 0 0 0,0-1 0 0 0,-2 0 0 0 0,0-1 0 0 0,-1 0 0 0 0,9-20 0 0 0,-14 23-92 0 0,-1-1 0 0 0,0 0 0 0 0,-1 0 0 0 0,0 0-1 0 0,-1 0 1 0 0,0-23 0 0 0,-2 32-24 0 0,-1 0-1 0 0,1 0 0 0 0,-1 0 0 0 0,-1 0 0 0 0,1 1 1 0 0,-1-1-1 0 0,0 0 0 0 0,-4-9 0 0 0,-8-20-570 0 0,1-2-2024 0 0,-2 1 1 0 0,-2 0 0 0 0,-27-42 0 0 0,32 57 1403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5:44.68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8407.29688"/>
      <inkml:brushProperty name="anchorY" value="-77833.14063"/>
      <inkml:brushProperty name="scaleFactor" value="0.5"/>
    </inkml:brush>
  </inkml:definitions>
  <inkml:trace contextRef="#ctx0" brushRef="#br0">182 113 1460 0 0,'-4'0'1080'0'0,"-2"-4"-247"0"0,2-1 89 0 0,0 0-69 0 0,-4 2-21 0 0,-4-8-187 0 0,-1-1 135 0 0,-1 1-132 0 0,2 1 3 0 0,1 2-58 0 0,2 1 128 0 0,0 2-159 0 0,2 1 158 0 0,0 0-117 0 0,0 2-77 0 0,0-1 13 0 0,1 1-98 0 0,0 0 28 0 0,1 0-79 0 0,0 0 15 0 0,0 1-60 0 0,1-1-74 0 0,-1 0-15 0 0,1 0-41 0 0,1 1-45 0 0,1-1-5 0 0,0 2-26 0 0,2 0-89 0 0,0 1-5 0 0,1 1 56 0 0,2 2-54 0 0,1 0 60 0 0,5 4 15 0 0,4 2-26 0 0,4 3 152 0 0,3 3-100 0 0,5 0 73 0 0,3 2-4 0 0,2-1 24 0 0,4 1-14 0 0,2 1-7 0 0,2-1-59 0 0,1 0-8 0 0,2 0 92 0 0,1-1-63 0 0,0 0 32 0 0,3-2 35 0 0,1 1-30 0 0,3-1-63 0 0,2 0 84 0 0,1-1-52 0 0,2 0 38 0 0,1-2-37 0 0,0 1 20 0 0,0-2-6 0 0,-1 0-36 0 0,0 0 57 0 0,-1-2-66 0 0,-1-1 7 0 0,0 1-12 0 0,-2-2-9 0 0,-2 1-41 0 0,-3 0 34 0 0,-2-2-115 0 0,-5-1 94 0 0,-2-1-61 0 0,-5 0 59 0 0,-4-1-58 0 0,-5 0-1 0 0,-3 0-9 0 0,-4-2-6 0 0,-3 1-8 0 0,-3-1-83 0 0,0 1-28 0 0,-2-1-138 0 0,-1 0 5 0 0,0 0 11 0 0,0-1-481 0 0,-1 1 30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25:45.28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0664.54688"/>
      <inkml:brushProperty name="anchorY" value="-79061.72656"/>
      <inkml:brushProperty name="scaleFactor" value="0.5"/>
    </inkml:brush>
  </inkml:definitions>
  <inkml:trace contextRef="#ctx0" brushRef="#br0">33 969 1964 0 0,'-3'2'1833'0'0,"-26"13"4606"0"0,31-16-6039 0 0,3-1-34 0 0,4-2-24 0 0,6-2-34 0 0,6-4 38 0 0,5-3-76 0 0,6-3-33 0 0,4-2 189 0 0,4-2-246 0 0,3-3 125 0 0,4-2 91 0 0,2-1-40 0 0,5-3-100 0 0,2-3 5 0 0,3-1 183 0 0,3-3-22 0 0,2 1-21 0 0,0-1-40 0 0,2 0-35 0 0,-1 0-33 0 0,1 1-33 0 0,0-1-27 0 0,0 0-85 0 0,-2 1 53 0 0,0 0-49 0 0,-3 0 16 0 0,-2 0-158 0 0,-2 0 39 0 0,-4 2-20 0 0,-3 2-6 0 0,-3 2-488 0 0,-4 2-11 0 0,-2 1-40 0 0,-5 2-233 0 0,-4 3 143 0 0,-4 0-852 0 0,-6 3 371 0 0,-4 3-35 0 0,-6 3-799 0 0,-3 3 376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1684 0 0,'0'0'2516'0'0,"2"1"-2006"0"0,6 1-155 0 0,0-1 0 0 0,0 0 0 0 0,0 0 0 0 0,-1-1 0 0 0,1 0 0 0 0,14-2 0 0 0,7 0 149 0 0,-2 2-148 0 0,0-1 1 0 0,38-7-1 0 0,-10-4 226 0 0,81-5-1 0 0,-86 10-127 0 0,-13 1-1587 0 0,-11 4-3265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1 1616 0 0,'7'20'4784'0'0,"2"22"-3164"0"0,4 11-909 0 0,13 25 404 0 0,-14-45-590 0 0,-2 0 1 0 0,-1 2-1 0 0,7 48 1 0 0,-15-79-495 0 0,-1 0-1 0 0,0 0 1 0 0,0 0 0 0 0,-1 0 0 0 0,1 0-1 0 0,-1 0 1 0 0,0-1 0 0 0,0 1 0 0 0,0 0-1 0 0,-1 0 1 0 0,1 0 0 0 0,-1-1 0 0 0,0 1-1 0 0,-3 4 1 0 0,1-3-24 0 0,0 0 1 0 0,-1 0-1 0 0,0 0 0 0 0,0 0 0 0 0,0-1 0 0 0,0 0 1 0 0,-12 7-1 0 0,1-3-37 0 0,0-1 1 0 0,-1 0-1 0 0,0-1 0 0 0,0 0 1 0 0,-29 4-1 0 0,-73 12-177 0 0,101-19 221 0 0,-28 3 20 0 0,51-6 14 0 0,0-1-1 0 0,-1 0 0 0 0,1 0 1 0 0,0 0-1 0 0,-1-1 0 0 0,5-2 0 0 0,16-4 112 0 0,363-51 316 0 0,-388 59-475 0 0,18-2-442 0 0,24-3-2788 0 0,-16-2-2849 0 0,-21 6 4871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2600 0 0,'17'38'3170'0'0,"-4"-14"-2363"0"0,41 115 2098 0 0,37 81-47 0 0,-14-30-3602 0 0,-76-181-1413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59 2212 0 0,'-1'-1'174'0'0,"1"-1"-1"0"0,-1 0 1 0 0,1 1-1 0 0,0-1 1 0 0,0 0-1 0 0,0 1 1 0 0,0-1-1 0 0,0 0 0 0 0,0 1 1 0 0,0-1-1 0 0,1 0 1 0 0,-1 0-1 0 0,1 1 1 0 0,-1-1-1 0 0,1 1 1 0 0,0-1-1 0 0,-1 0 1 0 0,1 1-1 0 0,0 0 1 0 0,0-1-1 0 0,0 1 1 0 0,0-1-1 0 0,0 1 1 0 0,0 0-1 0 0,1 0 1 0 0,-1 0-1 0 0,0-1 1 0 0,1 1-1 0 0,-1 0 0 0 0,1 1 1 0 0,-1-1-1 0 0,1 0 1 0 0,-1 0-1 0 0,1 1 1 0 0,2-1-1 0 0,1-1-17 0 0,1 0 0 0 0,-1 0 0 0 0,0 1 0 0 0,1 0 0 0 0,-1 0-1 0 0,1 1 1 0 0,0 0 0 0 0,-1 0 0 0 0,1 0 0 0 0,8 2 0 0 0,5 2 140 0 0,0 2 0 0 0,0 0 0 0 0,0 1 0 0 0,26 15 0 0 0,-35-17-153 0 0,0 1 1 0 0,0 0-1 0 0,0 1 1 0 0,-1 0-1 0 0,0 1 1 0 0,0 0 0 0 0,-1 0-1 0 0,0 1 1 0 0,8 12-1 0 0,-14-18-98 0 0,-1-1 0 0 0,0 1 0 0 0,0 0 0 0 0,0 0-1 0 0,0 0 1 0 0,-1 0 0 0 0,1 0 0 0 0,-1 0 0 0 0,0 0 0 0 0,0 0 0 0 0,0 0-1 0 0,0 0 1 0 0,0 0 0 0 0,-1 0 0 0 0,1 0 0 0 0,-1-1 0 0 0,0 1 0 0 0,0 0-1 0 0,0 0 1 0 0,0 0 0 0 0,0-1 0 0 0,-1 1 0 0 0,1 0 0 0 0,-1-1 0 0 0,-2 4-1 0 0,-2 1-20 0 0,0 0 0 0 0,0 0-1 0 0,0 0 1 0 0,-1-1-1 0 0,1 0 1 0 0,-2 0-1 0 0,-8 5 1 0 0,-4 1-11 0 0,0 0 0 0 0,-1-2 0 0 0,0 0 0 0 0,-1-1 0 0 0,-34 8 0 0 0,42-14-1121 0 0,-1-1 0 0 0,0 0 0 0 0,-16 0 0 0 0,31-2 1001 0 0,-1 0 0 0 0,1 0 0 0 0,0 0-1 0 0,-1 0 1 0 0,1-1 0 0 0,-1 1 0 0 0,1 0 0 0 0,-1 0 0 0 0,1 0-1 0 0,0 0 1 0 0,-1 0 0 0 0,1-1 0 0 0,-1 1 0 0 0,1 0-1 0 0,0 0 1 0 0,-1 0 0 0 0,1-1 0 0 0,0 1 0 0 0,-1 0-1 0 0,1-1 1 0 0,0 1 0 0 0,-1 0 0 0 0,1-1 0 0 0,0 1-1 0 0,0 0 1 0 0,-1-1 0 0 0,1 1 0 0 0,0-1 0 0 0,0 1-1 0 0,0 0 1 0 0,0-1 0 0 0,0 1 0 0 0,-1-1 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3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81 1520 0 0,'1'-1'204'0'0,"-1"1"0"0"0,1-1 0 0 0,-1 1 1 0 0,1 0-1 0 0,-1-1 0 0 0,1 1 0 0 0,-1-1 0 0 0,1 1 0 0 0,-1-1 0 0 0,0 1 0 0 0,1-1 0 0 0,-1 0 1 0 0,0 1-1 0 0,1-1 0 0 0,-1 1 0 0 0,0-1 0 0 0,0 0 0 0 0,0 1 0 0 0,1-1 0 0 0,-1 1 0 0 0,0-1 1 0 0,0 0-1 0 0,0 1 0 0 0,0-1 0 0 0,0 0 0 0 0,0 1 0 0 0,0-1 0 0 0,-1 0 0 0 0,1 1 0 0 0,0-1 1 0 0,0 0-1 0 0,0 1 0 0 0,-1-1 0 0 0,1 1 0 0 0,0-1 0 0 0,-1 0 0 0 0,-13-28 841 0 0,10 22-524 0 0,3 5-473 0 0,-1 0 0 0 0,1 1 1 0 0,-1-1-1 0 0,0 1 0 0 0,1-1 1 0 0,-1 1-1 0 0,0-1 0 0 0,0 1 1 0 0,0 0-1 0 0,0 0 1 0 0,0 0-1 0 0,0 0 0 0 0,0 0 1 0 0,0 0-1 0 0,-1 1 0 0 0,1-1 1 0 0,0 1-1 0 0,-3-1 0 0 0,4 1 8 0 0,-2 0 31 0 0,2 0-81 0 0,0 0 1 0 0,0 0 0 0 0,0-1 0 0 0,1 1 0 0 0,-1 0 0 0 0,0 0 0 0 0,0 0 0 0 0,0 1 0 0 0,1-1-1 0 0,-1 0 1 0 0,0 0 0 0 0,0 0 0 0 0,0 1 0 0 0,1-1 0 0 0,-1 0 0 0 0,0 0 0 0 0,1 1 0 0 0,-1-1 0 0 0,-1 1-1 0 0,-3 5 16 0 0,-1 0 0 0 0,1 0 0 0 0,0 0 0 0 0,0 1 0 0 0,1-1 0 0 0,0 1 0 0 0,-7 15 0 0 0,6-9 22 0 0,3-10-41 0 0,1 1 0 0 0,-1-1 0 0 0,1 0-1 0 0,0 1 1 0 0,0-1 0 0 0,0 0 0 0 0,0 1 0 0 0,0 0 0 0 0,1-1 0 0 0,0 1 0 0 0,-1-1 0 0 0,2 1-1 0 0,-1-1 1 0 0,0 1 0 0 0,1 0 0 0 0,-1-1 0 0 0,2 5 0 0 0,3 1 0 0 0,-1-1 0 0 0,1 0 0 0 0,11 13 0 0 0,-15-20 0 0 0,0 1 0 0 0,0-1 0 0 0,1 1 0 0 0,-1-1 0 0 0,0 1 0 0 0,1-1 0 0 0,0 0 0 0 0,-1 1-1 0 0,1-1 1 0 0,0 0 0 0 0,-1 0 0 0 0,1 0 0 0 0,0-1 0 0 0,0 1 0 0 0,0 0 0 0 0,0-1 0 0 0,0 1 0 0 0,0-1 0 0 0,0 0 0 0 0,0 1 0 0 0,0-1 0 0 0,0 0 0 0 0,0 0 0 0 0,0 0 0 0 0,0-1 0 0 0,0 1 0 0 0,0 0 0 0 0,2-1 0 0 0,3-3 29 0 0,1 0 0 0 0,-1-1 1 0 0,-1 0-1 0 0,1 0 0 0 0,-1 0 0 0 0,1 0 1 0 0,-1-1-1 0 0,-1 0 0 0 0,1-1 0 0 0,-1 1 1 0 0,0-1-1 0 0,-1 0 0 0 0,0 0 0 0 0,0-1 1 0 0,4-11-1 0 0,-7 18-18 0 0,-1 0-1 0 0,0 1 1 0 0,1-1 0 0 0,-1 0 0 0 0,0 0 0 0 0,1 0 0 0 0,-1 1-1 0 0,1-1 1 0 0,0 0 0 0 0,-1 1 0 0 0,1-1 0 0 0,-1 1 0 0 0,1-1-1 0 0,0 0 1 0 0,-1 1 0 0 0,1-1 0 0 0,0 1 0 0 0,0 0 0 0 0,-1-1-1 0 0,1 1 1 0 0,0 0 0 0 0,0-1 0 0 0,0 1 0 0 0,0 0 0 0 0,0 0-1 0 0,-1 0 1 0 0,1-1 0 0 0,0 1 0 0 0,0 0 0 0 0,0 0-1 0 0,0 0 1 0 0,0 1 0 0 0,0-1 0 0 0,-1 0 0 0 0,1 0 0 0 0,0 0-1 0 0,0 1 1 0 0,0-1 0 0 0,0 0 0 0 0,-1 1 0 0 0,1-1 0 0 0,0 1-1 0 0,0-1 1 0 0,-1 1 0 0 0,1-1 0 0 0,0 1 0 0 0,-1-1 0 0 0,2 2-1 0 0,5 5-2 0 0,1 0 0 0 0,-2 0-1 0 0,11 13 1 0 0,-10-10 60 0 0,37 46 147 0 0,-26-31-1703 0 0,31 31 1 0 0,-38-43-947 0 0,0 0 1 0 0,18 30-1 0 0,-19-27 1149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5.72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7740.17969"/>
      <inkml:brushProperty name="anchorY" value="-97730.96094"/>
      <inkml:brushProperty name="scaleFactor" value="0.5"/>
    </inkml:brush>
  </inkml:definitions>
  <inkml:trace contextRef="#ctx0" brushRef="#br0">708 218 2420 0 0,'4'2'3384'0'0,"0"-2"-2650"0"0,1 1-137 0 0,0-2-33 0 0,2 0 53 0 0,-1-1-141 0 0,1-2 41 0 0,2-4-78 0 0,2-1-47 0 0,0-4 121 0 0,-1-1-172 0 0,-2-2 31 0 0,-2 1 43 0 0,-2-1-33 0 0,-2-1-39 0 0,-6-4-67 0 0,-6 0 20 0 0,-7 1 48 0 0,-7 2-82 0 0,-6 4 9 0 0,-3 4-61 0 0,-10 9-32 0 0,-4 10-10 0 0,-5 9 73 0 0,-3 9 70 0 0,-2 10-82 0 0,1 7-70 0 0,0 6 94 0 0,2 6-101 0 0,4 5-13 0 0,2 3-71 0 0,6 1 24 0 0,4 1-4 0 0,7 1-6 0 0,6-2 21 0 0,8 1-66 0 0,6-8 15 0 0,5-4-12 0 0,10 6-27 0 0,9 0 11 0 0,8-4-88 0 0,8-5-18 0 0,6-4-33 0 0,6-7-71 0 0,5-5-54 0 0,5-6-13 0 0,4-7-116 0 0,4-5-162 0 0,-5-6-190 0 0,0-4 121 0 0,9-9-1003 0 0,0-7-82 0 0,0-7 99 0 0,-3-6 28 0 0,-5-6 88 0 0,-5-6 95 0 0,-3-4 53 0 0,-3-3 5 0 0,-10 6-234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19.0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3373 283 1496 0 0,'-21'-16'172'0'0,"11"8"-28"0"0,0 0 0 0 0,-1 1 0 0 0,0 0 1 0 0,0 0-1 0 0,0 2 0 0 0,-25-10 0 0 0,-306-69 2378 0 0,-6 29-1369 0 0,-341-11 146 0 0,412 62-1028 0 0,260 4-239 0 0,-20-1 6 0 0,-94 5-26 0 0,-92 19 121 0 0,157-15-94 0 0,0 3 0 0 0,1 2 1 0 0,1 4-1 0 0,-81 31 0 0 0,93-26-4 0 0,1 2-1 0 0,2 3 0 0 0,0 1 0 0 0,2 2 1 0 0,-62 53-1 0 0,68-47 34 0 0,1 2 1 0 0,3 2-1 0 0,1 1 0 0 0,2 2 1 0 0,-55 90-1 0 0,66-91-22 0 0,1 1 0 0 0,3 2 0 0 0,1 0 0 0 0,2 0 0 0 0,2 2 0 0 0,-14 92 0 0 0,24-95 54 0 0,1 64 1 0 0,3-102-89 0 0,0 7 0 0 0,1 1 1 0 0,1-1-1 0 0,0 0 0 0 0,1 0 0 0 0,0 1 0 0 0,10 23 1 0 0,-7-23-1 0 0,5 14 48 0 0,1-1 0 0 0,1-1 1 0 0,1 0-1 0 0,2 0 0 0 0,0-2 0 0 0,2 0 0 0 0,32 34 0 0 0,-16-25 90 0 0,0-2 1 0 0,3-1-1 0 0,74 47 0 0 0,-46-40 20 0 0,1-3 0 0 0,2-3 0 0 0,0-4 0 0 0,2-2-1 0 0,79 17 1 0 0,-5-12 215 0 0,230 20-1 0 0,-19-38 1 0 0,-301-12-330 0 0,0-3 0 0 0,85-15 1 0 0,-56 5-32 0 0,255-52 189 0 0,-267 46-124 0 0,-2-4-1 0 0,116-53 1 0 0,-128 47-76 0 0,-2-2 0 0 0,55-41 0 0 0,-81 50-31 0 0,-1-1 1 0 0,-2-1-1 0 0,0-1 0 0 0,-2-1 0 0 0,26-36 1 0 0,-43 52-27 0 0,-1 0 0 0 0,-1 0 0 0 0,0 0-1 0 0,0-1 1 0 0,-1 0 0 0 0,0 0 0 0 0,-1 0 0 0 0,3-23 0 0 0,-2-3-776 0 0,-1-55 1 0 0,-3 85 668 0 0,0 0-51 0 0,-1-1 1 0 0,1 1-1 0 0,-1 0 0 0 0,0 0 0 0 0,-1 0 0 0 0,1 0 0 0 0,-1 0 0 0 0,-1 1 0 0 0,0-1 0 0 0,0 0 0 0 0,-6-10 1 0 0,-10-21-1070 0 0,-31-66-2595 0 0,36 75 2729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21.0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1936 6 2292 0 0,'0'0'4857'0'0,"-4"-2"-4747"0"0,3 1-98 0 0,-1 0 0 0 0,0 1 1 0 0,0-1-1 0 0,0 1 0 0 0,0 0 0 0 0,0-1 0 0 0,0 1 0 0 0,-1 0 0 0 0,1 0 0 0 0,0 1 0 0 0,0-1 0 0 0,0 0 0 0 0,0 1 0 0 0,0-1 0 0 0,0 1 1 0 0,1 0-1 0 0,-1-1 0 0 0,0 1 0 0 0,-3 2 0 0 0,-43 26 226 0 0,31-18-234 0 0,-105 69 607 0 0,-168 144 0 0 0,194-137-415 0 0,4 4-1 0 0,4 4 0 0 0,-99 139 0 0 0,64-71-43 0 0,-186 278 244 0 0,214-275-199 0 0,7 5-1 0 0,-70 197 1 0 0,114-232-74 0 0,7 2-1 0 0,-30 211 1 0 0,51-189 62 0 0,4 217 0 0 0,12-339-163 0 0,2 1 0 0 0,13 72 0 0 0,0-13 53 0 0,2-4-13 0 0,3-1-1 0 0,4-1 1 0 0,4-2 0 0 0,4 0 0 0 0,79 151-1 0 0,-32-99 118 0 0,6-5 0 0 0,162 199-1 0 0,-137-207-104 0 0,5-6-1 0 0,6-4 1 0 0,4-6-1 0 0,6-6 1 0 0,208 132 0 0 0,529 260 306 0 0,132-60-99 0 0,-995-437-277 0 0,642 212 11 0 0,-398-146 148 0 0,-167-49-155 0 0,16 5-67 0 0,-17-2 107 0 0,1-4 0 0 0,119 10 0 0 0,169-13 65 0 0,-369-15-90 0 0,3-2-17 0 0,-4 2-5 0 0,1 0-1 0 0,0 0 1 0 0,-1 0-1 0 0,1-1 1 0 0,-1 1-1 0 0,1 0 1 0 0,-1-1-1 0 0,1 1 1 0 0,-1 0-1 0 0,1-1 1 0 0,-1 1-1 0 0,1-1 1 0 0,-1 1-1 0 0,1-1 1 0 0,-1 1-1 0 0,1-1 1 0 0,-1 1-1 0 0,0-1 1 0 0,1 1-1 0 0,-1-1 1 0 0,0 0-1 0 0,0 1 1 0 0,1-1-1 0 0,-1 1 1 0 0,0-2-1 0 0,0 1 1 0 0,-1 0 1 0 0,0-1-1 0 0,1 1 0 0 0,-1 0 0 0 0,0 0 0 0 0,0 0 0 0 0,0 0 1 0 0,1-1-1 0 0,-1 1 0 0 0,0 1 0 0 0,-1-1 0 0 0,1 0 0 0 0,0 0 1 0 0,0 0-1 0 0,0 0 0 0 0,0 1 0 0 0,-3-2 0 0 0,-34-17 24 0 0,-1 0 0 0 0,0 3 0 0 0,-2 1 0 0 0,-64-14-1 0 0,43 18-168 0 0,61 11 100 0 0,1 8-114 0 0,0-7 159 0 0,0-1 0 0 0,0 1 0 0 0,-1 0-1 0 0,1-1 1 0 0,0 1 0 0 0,0-1 0 0 0,0 1-1 0 0,0-1 1 0 0,0 1 0 0 0,0 0 0 0 0,0-1-1 0 0,0 1 1 0 0,0-1 0 0 0,0 1 0 0 0,0-1-1 0 0,0 1 1 0 0,1-1 0 0 0,-1 1 0 0 0,0-1-1 0 0,0 1 1 0 0,1-1 0 0 0,-1 1 0 0 0,0-1-1 0 0,1 1 1 0 0,-1-1 0 0 0,0 1 0 0 0,1-1-1 0 0,-1 1 1 0 0,1-1 0 0 0,0 1 0 0 0,16 12 63 0 0,0 0 1 0 0,30 15 0 0 0,-25-15 9 0 0,29 21-1 0 0,-14-10-68 0 0,-28-19 5 0 0,-1 0 0 0 0,0 0-1 0 0,0 1 1 0 0,0 0 0 0 0,-1 0 0 0 0,8 9-1 0 0,-15-15 25 0 0,1 0-30 0 0,-1 0 0 0 0,0 1 0 0 0,1-1 0 0 0,-1 0 0 0 0,0 1-1 0 0,0-1 1 0 0,1 0 0 0 0,-1 1 0 0 0,0-1 0 0 0,0 0 0 0 0,1 1 0 0 0,-1-1 0 0 0,0 0 0 0 0,0 1 0 0 0,0-1 0 0 0,0 1 0 0 0,1-1-1 0 0,-1 0 1 0 0,0 1 0 0 0,0-1 0 0 0,0 1 0 0 0,0-1 0 0 0,0 1 0 0 0,0-1 0 0 0,0 0 0 0 0,0 1 0 0 0,0-1 0 0 0,-1 1-1 0 0,1-1 1 0 0,0 0 0 0 0,0 1 0 0 0,0-1 0 0 0,0 1 0 0 0,-1-1 0 0 0,1 0 0 0 0,0 1 0 0 0,0-1 0 0 0,0 0 0 0 0,-1 1 0 0 0,1-1-1 0 0,-1 1 1 0 0,-15 13-14 0 0,-1-1 0 0 0,0-1-1 0 0,-34 18 1 0 0,-67 26-1278 0 0,50-24-1060 0 0,-3-5-5127 0 0,69-26 6298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22.3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3465 157 1912 0 0,'-3'0'56'0'0,"0"0"0"0"0,0 0 0 0 0,0 0 0 0 0,0-1 0 0 0,0 1 0 0 0,-1-1-1 0 0,1 0 1 0 0,0 0 0 0 0,0 0 0 0 0,1 0 0 0 0,-4-2 0 0 0,-23-16 233 0 0,18 12-153 0 0,0-1-1 0 0,-1 2 1 0 0,1 0 0 0 0,-1 0 0 0 0,-13-4-1 0 0,-47-10 460 0 0,0 3 1 0 0,-1 3-1 0 0,-95-6 0 0 0,-220 8 536 0 0,340 11-981 0 0,-51 0 155 0 0,-174 6 211 0 0,32 20-291 0 0,63-8 131 0 0,-289 69 1 0 0,342-53-275 0 0,2 5 1 0 0,2 5-1 0 0,-124 65 1 0 0,169-69 51 0 0,-112 77-1 0 0,153-90-52 0 0,1 1 1 0 0,2 1-1 0 0,0 1 0 0 0,2 2 0 0 0,-28 39 1 0 0,41-48-42 0 0,1 2 1 0 0,2 0-1 0 0,0 0 1 0 0,1 2 0 0 0,2-1-1 0 0,0 2 1 0 0,2-1 0 0 0,1 1-1 0 0,1 1 1 0 0,1-1-1 0 0,2 1 1 0 0,-2 54 0 0 0,6-72-8 0 0,1 0-1 0 0,0-1 1 0 0,1 1 0 0 0,0 0 0 0 0,0 0 0 0 0,7 17 0 0 0,-2-7 13 0 0,0-2-3 0 0,0 0-1 0 0,1-1 1 0 0,1 1 0 0 0,1-2 0 0 0,0 0 0 0 0,1 0 0 0 0,1-1 0 0 0,0 0 0 0 0,1-1 0 0 0,0 0 0 0 0,1-1 0 0 0,24 16-1 0 0,6 1 133 0 0,2-2-1 0 0,1-2 1 0 0,55 22-1 0 0,-42-23 49 0 0,0-3 0 0 0,112 25 0 0 0,-75-28 6 0 0,108 5 1 0 0,-193-23-219 0 0,440 22 506 0 0,-367-22-481 0 0,155-5 128 0 0,69-23 18 0 0,342-61-4 0 0,-13-65-45 0 0,-529 118-48 0 0,108-51-1 0 0,-188 72-95 0 0,-1-1-1 0 0,-1-1 0 0 0,0-1 0 0 0,-2-2 0 0 0,30-26 0 0 0,-43 34-70 0 0,-1 0-1 0 0,0-1 0 0 0,-1 0 0 0 0,0-1 1 0 0,-1 0-1 0 0,0-1 0 0 0,-1 1 0 0 0,-1-2 1 0 0,0 1-1 0 0,-1-1 0 0 0,9-30 0 0 0,-14 38-27 0 0,0 0 0 0 0,0-1 0 0 0,-1 1 0 0 0,0 0 0 0 0,0-1 0 0 0,0 1 0 0 0,-1 0 0 0 0,0-1 1 0 0,-1 1-1 0 0,0 0 0 0 0,0 0 0 0 0,-5-11 0 0 0,1 6-198 0 0,-1 0 0 0 0,0 1 0 0 0,0-1 0 0 0,-1 2 0 0 0,-17-18 0 0 0,-5-2-1128 0 0,-1 1-1 0 0,-54-37 1 0 0,-79-38-1605 0 0,84 61 1811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47.1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8784 1 1440 0 0,'-3'0'930'0'0,"-16"0"5779"0"0,20 6-6403 0 0,-1-4-294 0 0,0-1 6 0 0,0 0 0 0 0,1 0 0 0 0,-1 1 0 0 0,0-1-1 0 0,0 0 1 0 0,0 0 0 0 0,1 0 0 0 0,-1 0 0 0 0,0 0 0 0 0,1 0-1 0 0,-1 0 1 0 0,1 0 0 0 0,-1 0 0 0 0,1 0 0 0 0,0 0 0 0 0,-1 0-1 0 0,1 0 1 0 0,0-1 0 0 0,0 1 0 0 0,-1 0 0 0 0,1 0 0 0 0,0-1-1 0 0,0 1 1 0 0,0 0 0 0 0,0-1 0 0 0,0 1 0 0 0,0-1-1 0 0,0 0 1 0 0,0 1 0 0 0,0-1 0 0 0,0 0 0 0 0,1 1 0 0 0,-1-1-1 0 0,0 0 1 0 0,0 0 0 0 0,0 0 0 0 0,0 0 0 0 0,0 0 0 0 0,0 0-1 0 0,2-1 1 0 0,73 0 724 0 0,-26-1-276 0 0,85 8 0 0 0,8 14-81 0 0,-43-10-122 0 0,-2 5 1 0 0,0 5-1 0 0,-1 3 0 0 0,-1 5 0 0 0,-2 3 1 0 0,143 70-1 0 0,-130-48-124 0 0,146 78 246 0 0,-178-86-237 0 0,290 193 563 0 0,-247-145-518 0 0,-4 5 0 0 0,120 135 0 0 0,-164-152-91 0 0,-3 2-1 0 0,-4 4 1 0 0,98 177-1 0 0,-109-158-79 0 0,-5 2 1 0 0,-4 2-1 0 0,48 202 0 0 0,-64-184 121 0 0,-7 1 0 0 0,-4 1 0 0 0,-3 162 0 0 0,-13-257-89 0 0,-4 111 97 0 0,-28 141 57 0 0,3-110-25 0 0,-9-1-1 0 0,-88 254 1 0 0,-30-52 74 0 0,-28-12 76 0 0,150-302-318 0 0,-332 544 235 0 0,-63-42-8 0 0,-117 16 9 0 0,41-127-84 0 0,-29-37-86 0 0,-406 185 123 0 0,-61-103 88 0 0,-263-19-61 0 0,-246-93-249 0 0,433-229 28 0 0,-8-79 96 0 0,205-61-156 0 0,609-30 63 0 0,124 1-24 0 0,-324-39-63 0 0,466 49 68 0 0,-55-11 40 0 0,56 10-38 0 0,-1 0 1 0 0,0-1-1 0 0,1 1 1 0 0,-1-1 0 0 0,1 0-1 0 0,0-1 1 0 0,-1 1-1 0 0,1-1 1 0 0,0 1 0 0 0,-4-5-1 0 0,8 7-31 0 0,-1 0 33 0 0,1-1 0 0 0,0 1 1 0 0,0 0-1 0 0,0 0 0 0 0,0 0 0 0 0,0 0 1 0 0,0 0-1 0 0,0 0 0 0 0,0 0 1 0 0,0 0-1 0 0,0 0 0 0 0,-1-1 0 0 0,1 1 1 0 0,0 0-1 0 0,0 0 0 0 0,0 0 0 0 0,0 0 1 0 0,0 0-1 0 0,0 0 0 0 0,0 0 0 0 0,0-1 1 0 0,0 1-1 0 0,0 0 0 0 0,0 0 0 0 0,0 0 1 0 0,0 0-1 0 0,0 0 0 0 0,0 0 1 0 0,0-1-1 0 0,0 1 0 0 0,0 0 0 0 0,0 0 1 0 0,0 0-1 0 0,0 0 0 0 0,1 0 0 0 0,-1 0 1 0 0,0 0-1 0 0,0-1 0 0 0,0 1 0 0 0,0 0 1 0 0,0 0-1 0 0,0 0 0 0 0,0 0 0 0 0,0 0 1 0 0,0 0-1 0 0,0 0 0 0 0,1 0 1 0 0,-1 0-1 0 0,0 0 0 0 0,0 0 0 0 0,0 0 1 0 0,0-1-1 0 0,0 1 0 0 0,0 0 0 0 0,0 0 1 0 0,1 0-1 0 0,-1 0 0 0 0,0 0 0 0 0,0 0 1 0 0,0 0-1 0 0,0 0 0 0 0,0 0 0 0 0,0 0 1 0 0,1 0-1 0 0,-1 0 0 0 0,0 0 1 0 0,0 1-1 0 0,6-5-12 0 0,0 1-1 0 0,0 0 1 0 0,0 1 0 0 0,0 0 0 0 0,1 0-1 0 0,-1 0 1 0 0,13-2 0 0 0,54-1 45 0 0,-30 2-58 0 0,70-7-68 0 0,-112 10 79 0 0,35 0 25 0 0,-47-1-16 0 0,0 0 1 0 0,0 0-1 0 0,0 1 1 0 0,-15 2-1 0 0,-6-1 21 0 0,-382-1-538 0 0,412 0 527 0 0,-11 1-106 0 0,5 0 107 0 0,16 7-3 0 0,22 9 33 0 0,1-1 0 0 0,0-2 0 0 0,50 16 0 0 0,-55-21 19 0 0,18 10-118 0 0,-33-13 60 0 0,1 0 0 0 0,0-2-1 0 0,18 6 1 0 0,3 5-37 0 0,-31-14 40 0 0,0 0 0 0 0,0-1 0 0 0,-1 1 0 0 0,1 0 0 0 0,-1 0 0 0 0,1 0 0 0 0,-1 0 0 0 0,1 0 0 0 0,-1 0 0 0 0,0 0 0 0 0,1 1 0 0 0,-1-1 0 0 0,2 3 0 0 0,-3-4-271 0 0,0 0 207 0 0,1 0 1 0 0,-1-1-1 0 0,0 1 0 0 0,0 0 0 0 0,0 0 0 0 0,0 0 0 0 0,0 0 0 0 0,0 0 0 0 0,0 0 0 0 0,1-1 0 0 0,-1 1 0 0 0,0 0 0 0 0,0 0 1 0 0,0 0-1 0 0,0 0 0 0 0,0 0 0 0 0,0-1 0 0 0,0 1 0 0 0,0 0 0 0 0,0 0 0 0 0,0 0 0 0 0,0 0 0 0 0,0-1 0 0 0,0 1 0 0 0,0 0 1 0 0,0 0-1 0 0,0 0 0 0 0,0 0 0 0 0,0-1 0 0 0,0 1 0 0 0,0 0 0 0 0,0 0 0 0 0,0 0 0 0 0,0 0 0 0 0,0 0 0 0 0,0-1 0 0 0,-1 1 1 0 0,1 0-1 0 0,0 0 0 0 0,0 0 0 0 0,0 0 0 0 0,0 0 0 0 0,0 0 0 0 0,-1-1 0 0 0,-1-18-5778 0 0,7-13 3159 0 0,-3 24 2116 0 0,1-7-129 0 0,0 0 0 0 0,1 0 0 0 0,0 1 0 0 0,1-1 0 0 0,10-19 0 0 0,3-6-612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1684 0 0,'0'0'2516'0'0,"2"1"-2006"0"0,6 1-155 0 0,0-1 0 0 0,0 0 0 0 0,0 0 0 0 0,-1-1 0 0 0,1 0 0 0 0,14-2 0 0 0,7 0 149 0 0,-2 2-148 0 0,0-1 1 0 0,38-7-1 0 0,-10-4 226 0 0,81-5-1 0 0,-86 10-127 0 0,-13 1-1587 0 0,-11 4-3265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1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1 1616 0 0,'7'20'4784'0'0,"2"22"-3164"0"0,4 11-909 0 0,13 25 404 0 0,-14-45-590 0 0,-2 0 1 0 0,-1 2-1 0 0,7 48 1 0 0,-15-79-495 0 0,-1 0-1 0 0,0 0 1 0 0,0 0 0 0 0,-1 0 0 0 0,1 0-1 0 0,-1 0 1 0 0,0-1 0 0 0,0 1 0 0 0,0 0-1 0 0,-1 0 1 0 0,1 0 0 0 0,-1-1 0 0 0,0 1-1 0 0,-3 4 1 0 0,1-3-24 0 0,0 0 1 0 0,-1 0-1 0 0,0 0 0 0 0,0 0 0 0 0,0-1 0 0 0,0 0 1 0 0,-12 7-1 0 0,1-3-37 0 0,0-1 1 0 0,-1 0-1 0 0,0-1 0 0 0,0 0 1 0 0,-29 4-1 0 0,-73 12-177 0 0,101-19 221 0 0,-28 3 20 0 0,51-6 14 0 0,0-1-1 0 0,-1 0 0 0 0,1 0 1 0 0,0 0-1 0 0,-1-1 0 0 0,5-2 0 0 0,16-4 112 0 0,363-51 316 0 0,-388 59-475 0 0,18-2-442 0 0,24-3-2788 0 0,-16-2-2849 0 0,-21 6 4871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2600 0 0,'17'38'3170'0'0,"-4"-14"-2363"0"0,41 115 2098 0 0,37 81-47 0 0,-14-30-3602 0 0,-76-181-1413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2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59 2212 0 0,'-1'-1'174'0'0,"1"-1"-1"0"0,-1 0 1 0 0,1 1-1 0 0,0-1 1 0 0,0 0-1 0 0,0 1 1 0 0,0-1-1 0 0,0 0 0 0 0,0 1 1 0 0,0-1-1 0 0,1 0 1 0 0,-1 0-1 0 0,1 1 1 0 0,-1-1-1 0 0,1 1 1 0 0,0-1-1 0 0,-1 0 1 0 0,1 1-1 0 0,0 0 1 0 0,0-1-1 0 0,0 1 1 0 0,0-1-1 0 0,0 1 1 0 0,0 0-1 0 0,1 0 1 0 0,-1 0-1 0 0,0-1 1 0 0,1 1-1 0 0,-1 0 0 0 0,1 1 1 0 0,-1-1-1 0 0,1 0 1 0 0,-1 0-1 0 0,1 1 1 0 0,2-1-1 0 0,1-1-17 0 0,1 0 0 0 0,-1 0 0 0 0,0 1 0 0 0,1 0 0 0 0,-1 0-1 0 0,1 1 1 0 0,0 0 0 0 0,-1 0 0 0 0,1 0 0 0 0,8 2 0 0 0,5 2 140 0 0,0 2 0 0 0,0 0 0 0 0,0 1 0 0 0,26 15 0 0 0,-35-17-153 0 0,0 1 1 0 0,0 0-1 0 0,0 1 1 0 0,-1 0-1 0 0,0 1 1 0 0,0 0 0 0 0,-1 0-1 0 0,0 1 1 0 0,8 12-1 0 0,-14-18-98 0 0,-1-1 0 0 0,0 1 0 0 0,0 0 0 0 0,0 0-1 0 0,0 0 1 0 0,-1 0 0 0 0,1 0 0 0 0,-1 0 0 0 0,0 0 0 0 0,0 0 0 0 0,0 0-1 0 0,0 0 1 0 0,0 0 0 0 0,-1 0 0 0 0,1 0 0 0 0,-1-1 0 0 0,0 1 0 0 0,0 0-1 0 0,0 0 1 0 0,0 0 0 0 0,0-1 0 0 0,-1 1 0 0 0,1 0 0 0 0,-1-1 0 0 0,-2 4-1 0 0,-2 1-20 0 0,0 0 0 0 0,0 0-1 0 0,0 0 1 0 0,-1-1-1 0 0,1 0 1 0 0,-2 0-1 0 0,-8 5 1 0 0,-4 1-11 0 0,0 0 0 0 0,-1-2 0 0 0,0 0 0 0 0,-1-1 0 0 0,-34 8 0 0 0,42-14-1121 0 0,-1-1 0 0 0,0 0 0 0 0,-16 0 0 0 0,31-2 1001 0 0,-1 0 0 0 0,1 0 0 0 0,0 0-1 0 0,-1 0 1 0 0,1-1 0 0 0,-1 1 0 0 0,1 0 0 0 0,-1 0 0 0 0,1 0-1 0 0,0 0 1 0 0,-1 0 0 0 0,1-1 0 0 0,-1 1 0 0 0,1 0-1 0 0,0 0 1 0 0,-1 0 0 0 0,1-1 0 0 0,0 1 0 0 0,-1 0-1 0 0,1-1 1 0 0,0 1 0 0 0,-1 0 0 0 0,1-1 0 0 0,0 1-1 0 0,0 0 1 0 0,-1-1 0 0 0,1 1 0 0 0,0-1 0 0 0,0 1-1 0 0,0 0 1 0 0,0-1 0 0 0,0 1 0 0 0,-1-1 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7T16:38:33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81 1520 0 0,'1'-1'204'0'0,"-1"1"0"0"0,1-1 0 0 0,-1 1 1 0 0,1 0-1 0 0,-1-1 0 0 0,1 1 0 0 0,-1-1 0 0 0,1 1 0 0 0,-1-1 0 0 0,0 1 0 0 0,1-1 0 0 0,-1 0 1 0 0,0 1-1 0 0,1-1 0 0 0,-1 1 0 0 0,0-1 0 0 0,0 0 0 0 0,0 1 0 0 0,1-1 0 0 0,-1 1 0 0 0,0-1 1 0 0,0 0-1 0 0,0 1 0 0 0,0-1 0 0 0,0 0 0 0 0,0 1 0 0 0,0-1 0 0 0,-1 0 0 0 0,1 1 0 0 0,0-1 1 0 0,0 0-1 0 0,0 1 0 0 0,-1-1 0 0 0,1 1 0 0 0,0-1 0 0 0,-1 0 0 0 0,-13-28 841 0 0,10 22-524 0 0,3 5-473 0 0,-1 0 0 0 0,1 1 1 0 0,-1-1-1 0 0,0 1 0 0 0,1-1 1 0 0,-1 1-1 0 0,0-1 0 0 0,0 1 1 0 0,0 0-1 0 0,0 0 1 0 0,0 0-1 0 0,0 0 0 0 0,0 0 1 0 0,0 0-1 0 0,-1 1 0 0 0,1-1 1 0 0,0 1-1 0 0,-3-1 0 0 0,4 1 8 0 0,-2 0 31 0 0,2 0-81 0 0,0 0 1 0 0,0 0 0 0 0,0-1 0 0 0,1 1 0 0 0,-1 0 0 0 0,0 0 0 0 0,0 0 0 0 0,0 1 0 0 0,1-1-1 0 0,-1 0 1 0 0,0 0 0 0 0,0 0 0 0 0,0 1 0 0 0,1-1 0 0 0,-1 0 0 0 0,0 0 0 0 0,1 1 0 0 0,-1-1 0 0 0,-1 1-1 0 0,-3 5 16 0 0,-1 0 0 0 0,1 0 0 0 0,0 0 0 0 0,0 1 0 0 0,1-1 0 0 0,0 1 0 0 0,-7 15 0 0 0,6-9 22 0 0,3-10-41 0 0,1 1 0 0 0,-1-1 0 0 0,1 0-1 0 0,0 1 1 0 0,0-1 0 0 0,0 0 0 0 0,0 1 0 0 0,0 0 0 0 0,1-1 0 0 0,0 1 0 0 0,-1-1 0 0 0,2 1-1 0 0,-1-1 1 0 0,0 1 0 0 0,1 0 0 0 0,-1-1 0 0 0,2 5 0 0 0,3 1 0 0 0,-1-1 0 0 0,1 0 0 0 0,11 13 0 0 0,-15-20 0 0 0,0 1 0 0 0,0-1 0 0 0,1 1 0 0 0,-1-1 0 0 0,0 1 0 0 0,1-1 0 0 0,0 0 0 0 0,-1 1-1 0 0,1-1 1 0 0,0 0 0 0 0,-1 0 0 0 0,1 0 0 0 0,0-1 0 0 0,0 1 0 0 0,0 0 0 0 0,0-1 0 0 0,0 1 0 0 0,0-1 0 0 0,0 0 0 0 0,0 1 0 0 0,0-1 0 0 0,0 0 0 0 0,0 0 0 0 0,0 0 0 0 0,0-1 0 0 0,0 1 0 0 0,0 0 0 0 0,2-1 0 0 0,3-3 29 0 0,1 0 0 0 0,-1-1 1 0 0,-1 0-1 0 0,1 0 0 0 0,-1 0 0 0 0,1 0 1 0 0,-1-1-1 0 0,-1 0 0 0 0,1-1 0 0 0,-1 1 1 0 0,0-1-1 0 0,-1 0 0 0 0,0 0 0 0 0,0-1 1 0 0,4-11-1 0 0,-7 18-18 0 0,-1 0-1 0 0,0 1 1 0 0,1-1 0 0 0,-1 0 0 0 0,0 0 0 0 0,1 0 0 0 0,-1 1-1 0 0,1-1 1 0 0,0 0 0 0 0,-1 1 0 0 0,1-1 0 0 0,-1 1 0 0 0,1-1-1 0 0,0 0 1 0 0,-1 1 0 0 0,1-1 0 0 0,0 1 0 0 0,0 0 0 0 0,-1-1-1 0 0,1 1 1 0 0,0 0 0 0 0,0-1 0 0 0,0 1 0 0 0,0 0 0 0 0,0 0-1 0 0,-1 0 1 0 0,1-1 0 0 0,0 1 0 0 0,0 0 0 0 0,0 0-1 0 0,0 0 1 0 0,0 1 0 0 0,0-1 0 0 0,-1 0 0 0 0,1 0 0 0 0,0 0-1 0 0,0 1 1 0 0,0-1 0 0 0,0 0 0 0 0,-1 1 0 0 0,1-1 0 0 0,0 1-1 0 0,0-1 1 0 0,-1 1 0 0 0,1-1 0 0 0,0 1 0 0 0,-1-1 0 0 0,2 2-1 0 0,5 5-2 0 0,1 0 0 0 0,-2 0-1 0 0,11 13 1 0 0,-10-10 60 0 0,37 46 147 0 0,-26-31-1703 0 0,31 31 1 0 0,-38-43-947 0 0,0 0 1 0 0,18 30-1 0 0,-19-27 1149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19.0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3373 283 1496 0 0,'-21'-16'172'0'0,"11"8"-28"0"0,0 0 0 0 0,-1 1 0 0 0,0 0 1 0 0,0 0-1 0 0,0 2 0 0 0,-25-10 0 0 0,-306-69 2378 0 0,-6 29-1369 0 0,-341-11 146 0 0,412 62-1028 0 0,260 4-239 0 0,-20-1 6 0 0,-94 5-26 0 0,-92 19 121 0 0,157-15-94 0 0,0 3 0 0 0,1 2 1 0 0,1 4-1 0 0,-81 31 0 0 0,93-26-4 0 0,1 2-1 0 0,2 3 0 0 0,0 1 0 0 0,2 2 1 0 0,-62 53-1 0 0,68-47 34 0 0,1 2 1 0 0,3 2-1 0 0,1 1 0 0 0,2 2 1 0 0,-55 90-1 0 0,66-91-22 0 0,1 1 0 0 0,3 2 0 0 0,1 0 0 0 0,2 0 0 0 0,2 2 0 0 0,-14 92 0 0 0,24-95 54 0 0,1 64 1 0 0,3-102-89 0 0,0 7 0 0 0,1 1 1 0 0,1-1-1 0 0,0 0 0 0 0,1 0 0 0 0,0 1 0 0 0,10 23 1 0 0,-7-23-1 0 0,5 14 48 0 0,1-1 0 0 0,1-1 1 0 0,1 0-1 0 0,2 0 0 0 0,0-2 0 0 0,2 0 0 0 0,32 34 0 0 0,-16-25 90 0 0,0-2 1 0 0,3-1-1 0 0,74 47 0 0 0,-46-40 20 0 0,1-3 0 0 0,2-3 0 0 0,0-4 0 0 0,2-2-1 0 0,79 17 1 0 0,-5-12 215 0 0,230 20-1 0 0,-19-38 1 0 0,-301-12-330 0 0,0-3 0 0 0,85-15 1 0 0,-56 5-32 0 0,255-52 189 0 0,-267 46-124 0 0,-2-4-1 0 0,116-53 1 0 0,-128 47-76 0 0,-2-2 0 0 0,55-41 0 0 0,-81 50-31 0 0,-1-1 1 0 0,-2-1-1 0 0,0-1 0 0 0,-2-1 0 0 0,26-36 1 0 0,-43 52-27 0 0,-1 0 0 0 0,-1 0 0 0 0,0 0-1 0 0,0-1 1 0 0,-1 0 0 0 0,0 0 0 0 0,-1 0 0 0 0,3-23 0 0 0,-2-3-776 0 0,-1-55 1 0 0,-3 85 668 0 0,0 0-51 0 0,-1-1 1 0 0,1 1-1 0 0,-1 0 0 0 0,0 0 0 0 0,-1 0 0 0 0,1 0 0 0 0,-1 0 0 0 0,-1 1 0 0 0,0-1 0 0 0,0 0 0 0 0,-6-10 1 0 0,-10-21-1070 0 0,-31-66-2595 0 0,36 75 2729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06.16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8821.52344"/>
      <inkml:brushProperty name="anchorY" value="-99376.4375"/>
      <inkml:brushProperty name="scaleFactor" value="0.5"/>
    </inkml:brush>
  </inkml:definitions>
  <inkml:trace contextRef="#ctx0" brushRef="#br0">417 218 1036 0 0,'2'0'1260'0'0,"4"0"-289"0"0,2 1-20 0 0,2 0-120 0 0,2 0-133 0 0,-1-1 14 0 0,1 1-102 0 0,0-1-11 0 0,-1 0-96 0 0,-3 0-19 0 0,-1-1-58 0 0,7-3-23 0 0,3-3 30 0 0,0-2 57 0 0,1-3-44 0 0,-3-1-38 0 0,0-2-44 0 0,-2-2 73 0 0,-2-2-203 0 0,-3 0 152 0 0,-1 0-46 0 0,-2 0 77 0 0,-1 5-271 0 0,-2 3 176 0 0,-1 2 39 0 0,-5-2-193 0 0,-5 0 51 0 0,-7 4 87 0 0,-4 2-188 0 0,-12 10 70 0 0,-10 8 30 0 0,-6 9-28 0 0,-5 9-20 0 0,-4 8 123 0 0,0 5-28 0 0,0 6-38 0 0,2 3 3 0 0,3 1-121 0 0,6 2 106 0 0,5 1-19 0 0,8 0-120 0 0,10 0 145 0 0,8-6-62 0 0,14-40-121 0 0,0-2 1 0 0,1 1 0 0 0,1 15-1 0 0,0-15-1 0 0,0 1-1 0 0,1-1 0 0 0,4 12 1 0 0,-2-11-3 0 0,0 1 1 0 0,10 16 0 0 0,18 20 102 0 0,8-4-64 0 0,7-3-19 0 0,5-5-62 0 0,3-3-5 0 0,2-4 0 0 0,2-4-260 0 0,2-3-85 0 0,-1-3-94 0 0,1-3-96 0 0,1-4-191 0 0,0-2 133 0 0,-7-4-834 0 0,4-6-372 0 0,-1-5 217 0 0,-3-3 18 0 0,-5 0 101 0 0,-4-1-251 0 0,-6 1 290 0 0,-7 2-23 0 0,-9 2 19 0 0,-9 1-103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21.0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1936 6 2292 0 0,'0'0'4857'0'0,"-4"-2"-4747"0"0,3 1-98 0 0,-1 0 0 0 0,0 1 1 0 0,0-1-1 0 0,0 1 0 0 0,0 0 0 0 0,0-1 0 0 0,0 1 0 0 0,-1 0 0 0 0,1 0 0 0 0,0 1 0 0 0,0-1 0 0 0,0 0 0 0 0,0 1 0 0 0,0-1 0 0 0,0 1 1 0 0,1 0-1 0 0,-1-1 0 0 0,0 1 0 0 0,-3 2 0 0 0,-43 26 226 0 0,31-18-234 0 0,-105 69 607 0 0,-168 144 0 0 0,194-137-415 0 0,4 4-1 0 0,4 4 0 0 0,-99 139 0 0 0,64-71-43 0 0,-186 278 244 0 0,214-275-199 0 0,7 5-1 0 0,-70 197 1 0 0,114-232-74 0 0,7 2-1 0 0,-30 211 1 0 0,51-189 62 0 0,4 217 0 0 0,12-339-163 0 0,2 1 0 0 0,13 72 0 0 0,0-13 53 0 0,2-4-13 0 0,3-1-1 0 0,4-1 1 0 0,4-2 0 0 0,4 0 0 0 0,79 151-1 0 0,-32-99 118 0 0,6-5 0 0 0,162 199-1 0 0,-137-207-104 0 0,5-6-1 0 0,6-4 1 0 0,4-6-1 0 0,6-6 1 0 0,208 132 0 0 0,529 260 306 0 0,132-60-99 0 0,-995-437-277 0 0,642 212 11 0 0,-398-146 148 0 0,-167-49-155 0 0,16 5-67 0 0,-17-2 107 0 0,1-4 0 0 0,119 10 0 0 0,169-13 65 0 0,-369-15-90 0 0,3-2-17 0 0,-4 2-5 0 0,1 0-1 0 0,0 0 1 0 0,-1 0-1 0 0,1-1 1 0 0,-1 1-1 0 0,1 0 1 0 0,-1-1-1 0 0,1 1 1 0 0,-1 0-1 0 0,1-1 1 0 0,-1 1-1 0 0,1-1 1 0 0,-1 1-1 0 0,1-1 1 0 0,-1 1-1 0 0,1-1 1 0 0,-1 1-1 0 0,0-1 1 0 0,1 1-1 0 0,-1-1 1 0 0,0 0-1 0 0,0 1 1 0 0,1-1-1 0 0,-1 1 1 0 0,0-2-1 0 0,0 1 1 0 0,-1 0 1 0 0,0-1-1 0 0,1 1 0 0 0,-1 0 0 0 0,0 0 0 0 0,0 0 0 0 0,0 0 1 0 0,1-1-1 0 0,-1 1 0 0 0,0 1 0 0 0,-1-1 0 0 0,1 0 0 0 0,0 0 1 0 0,0 0-1 0 0,0 0 0 0 0,0 1 0 0 0,-3-2 0 0 0,-34-17 24 0 0,-1 0 0 0 0,0 3 0 0 0,-2 1 0 0 0,-64-14-1 0 0,43 18-168 0 0,61 11 100 0 0,1 8-114 0 0,0-7 159 0 0,0-1 0 0 0,0 1 0 0 0,-1 0-1 0 0,1-1 1 0 0,0 1 0 0 0,0-1 0 0 0,0 1-1 0 0,0-1 1 0 0,0 1 0 0 0,0 0 0 0 0,0-1-1 0 0,0 1 1 0 0,0-1 0 0 0,0 1 0 0 0,0-1-1 0 0,0 1 1 0 0,1-1 0 0 0,-1 1 0 0 0,0-1-1 0 0,0 1 1 0 0,1-1 0 0 0,-1 1 0 0 0,0-1-1 0 0,1 1 1 0 0,-1-1 0 0 0,0 1 0 0 0,1-1-1 0 0,-1 1 1 0 0,1-1 0 0 0,0 1 0 0 0,16 12 63 0 0,0 0 1 0 0,30 15 0 0 0,-25-15 9 0 0,29 21-1 0 0,-14-10-68 0 0,-28-19 5 0 0,-1 0 0 0 0,0 0-1 0 0,0 1 1 0 0,0 0 0 0 0,-1 0 0 0 0,8 9-1 0 0,-15-15 25 0 0,1 0-30 0 0,-1 0 0 0 0,0 1 0 0 0,1-1 0 0 0,-1 0 0 0 0,0 1-1 0 0,0-1 1 0 0,1 0 0 0 0,-1 1 0 0 0,0-1 0 0 0,0 0 0 0 0,1 1 0 0 0,-1-1 0 0 0,0 0 0 0 0,0 1 0 0 0,0-1 0 0 0,0 1 0 0 0,1-1-1 0 0,-1 0 1 0 0,0 1 0 0 0,0-1 0 0 0,0 1 0 0 0,0-1 0 0 0,0 1 0 0 0,0-1 0 0 0,0 0 0 0 0,0 1 0 0 0,0-1 0 0 0,-1 1-1 0 0,1-1 1 0 0,0 0 0 0 0,0 1 0 0 0,0-1 0 0 0,0 1 0 0 0,-1-1 0 0 0,1 0 0 0 0,0 1 0 0 0,0-1 0 0 0,0 0 0 0 0,-1 1 0 0 0,1-1-1 0 0,-1 1 1 0 0,-15 13-14 0 0,-1-1 0 0 0,0-1-1 0 0,-34 18 1 0 0,-67 26-1278 0 0,50-24-1060 0 0,-3-5-5127 0 0,69-26 6298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22.3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3465 157 1912 0 0,'-3'0'56'0'0,"0"0"0"0"0,0 0 0 0 0,0 0 0 0 0,0-1 0 0 0,0 1 0 0 0,-1-1-1 0 0,1 0 1 0 0,0 0 0 0 0,0 0 0 0 0,1 0 0 0 0,-4-2 0 0 0,-23-16 233 0 0,18 12-153 0 0,0-1-1 0 0,-1 2 1 0 0,1 0 0 0 0,-1 0 0 0 0,-13-4-1 0 0,-47-10 460 0 0,0 3 1 0 0,-1 3-1 0 0,-95-6 0 0 0,-220 8 536 0 0,340 11-981 0 0,-51 0 155 0 0,-174 6 211 0 0,32 20-291 0 0,63-8 131 0 0,-289 69 1 0 0,342-53-275 0 0,2 5 1 0 0,2 5-1 0 0,-124 65 1 0 0,169-69 51 0 0,-112 77-1 0 0,153-90-52 0 0,1 1 1 0 0,2 1-1 0 0,0 1 0 0 0,2 2 0 0 0,-28 39 1 0 0,41-48-42 0 0,1 2 1 0 0,2 0-1 0 0,0 0 1 0 0,1 2 0 0 0,2-1-1 0 0,0 2 1 0 0,2-1 0 0 0,1 1-1 0 0,1 1 1 0 0,1-1-1 0 0,2 1 1 0 0,-2 54 0 0 0,6-72-8 0 0,1 0-1 0 0,0-1 1 0 0,1 1 0 0 0,0 0 0 0 0,0 0 0 0 0,7 17 0 0 0,-2-7 13 0 0,0-2-3 0 0,0 0-1 0 0,1-1 1 0 0,1 1 0 0 0,1-2 0 0 0,0 0 0 0 0,1 0 0 0 0,1-1 0 0 0,0 0 0 0 0,1-1 0 0 0,0 0 0 0 0,1-1 0 0 0,24 16-1 0 0,6 1 133 0 0,2-2-1 0 0,1-2 1 0 0,55 22-1 0 0,-42-23 49 0 0,0-3 0 0 0,112 25 0 0 0,-75-28 6 0 0,108 5 1 0 0,-193-23-219 0 0,440 22 506 0 0,-367-22-481 0 0,155-5 128 0 0,69-23 18 0 0,342-61-4 0 0,-13-65-45 0 0,-529 118-48 0 0,108-51-1 0 0,-188 72-95 0 0,-1-1-1 0 0,-1-1 0 0 0,0-1 0 0 0,-2-2 0 0 0,30-26 0 0 0,-43 34-70 0 0,-1 0-1 0 0,0-1 0 0 0,-1 0 0 0 0,0-1 1 0 0,-1 0-1 0 0,0-1 0 0 0,-1 1 0 0 0,-1-2 1 0 0,0 1-1 0 0,-1-1 0 0 0,9-30 0 0 0,-14 38-27 0 0,0 0 0 0 0,0-1 0 0 0,-1 1 0 0 0,0 0 0 0 0,0-1 0 0 0,0 1 0 0 0,-1 0 0 0 0,0-1 1 0 0,-1 1-1 0 0,0 0 0 0 0,0 0 0 0 0,-5-11 0 0 0,1 6-198 0 0,-1 0 0 0 0,0 1 0 0 0,0-1 0 0 0,-1 2 0 0 0,-17-18 0 0 0,-5-2-1128 0 0,-1 1-1 0 0,-54-37 1 0 0,-79-38-1605 0 0,84 61 1811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6:50:47.1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8784 1 1440 0 0,'-3'0'930'0'0,"-16"0"5779"0"0,20 6-6403 0 0,-1-4-294 0 0,0-1 6 0 0,0 0 0 0 0,1 0 0 0 0,-1 1 0 0 0,0-1-1 0 0,0 0 1 0 0,0 0 0 0 0,1 0 0 0 0,-1 0 0 0 0,0 0 0 0 0,1 0-1 0 0,-1 0 1 0 0,1 0 0 0 0,-1 0 0 0 0,1 0 0 0 0,0 0 0 0 0,-1 0-1 0 0,1 0 1 0 0,0-1 0 0 0,0 1 0 0 0,-1 0 0 0 0,1 0 0 0 0,0-1-1 0 0,0 1 1 0 0,0 0 0 0 0,0-1 0 0 0,0 1 0 0 0,0-1-1 0 0,0 0 1 0 0,0 1 0 0 0,0-1 0 0 0,0 0 0 0 0,1 1 0 0 0,-1-1-1 0 0,0 0 1 0 0,0 0 0 0 0,0 0 0 0 0,0 0 0 0 0,0 0 0 0 0,0 0-1 0 0,2-1 1 0 0,73 0 724 0 0,-26-1-276 0 0,85 8 0 0 0,8 14-81 0 0,-43-10-122 0 0,-2 5 1 0 0,0 5-1 0 0,-1 3 0 0 0,-1 5 0 0 0,-2 3 1 0 0,143 70-1 0 0,-130-48-124 0 0,146 78 246 0 0,-178-86-237 0 0,290 193 563 0 0,-247-145-518 0 0,-4 5 0 0 0,120 135 0 0 0,-164-152-91 0 0,-3 2-1 0 0,-4 4 1 0 0,98 177-1 0 0,-109-158-79 0 0,-5 2 1 0 0,-4 2-1 0 0,48 202 0 0 0,-64-184 121 0 0,-7 1 0 0 0,-4 1 0 0 0,-3 162 0 0 0,-13-257-89 0 0,-4 111 97 0 0,-28 141 57 0 0,3-110-25 0 0,-9-1-1 0 0,-88 254 1 0 0,-30-52 74 0 0,-28-12 76 0 0,150-302-318 0 0,-332 544 235 0 0,-63-42-8 0 0,-117 16 9 0 0,41-127-84 0 0,-29-37-86 0 0,-406 185 123 0 0,-61-103 88 0 0,-263-19-61 0 0,-246-93-249 0 0,433-229 28 0 0,-8-79 96 0 0,205-61-156 0 0,609-30 63 0 0,124 1-24 0 0,-324-39-63 0 0,466 49 68 0 0,-55-11 40 0 0,56 10-38 0 0,-1 0 1 0 0,0-1-1 0 0,1 1 1 0 0,-1-1 0 0 0,1 0-1 0 0,0-1 1 0 0,-1 1-1 0 0,1-1 1 0 0,0 1 0 0 0,-4-5-1 0 0,8 7-31 0 0,-1 0 33 0 0,1-1 0 0 0,0 1 1 0 0,0 0-1 0 0,0 0 0 0 0,0 0 0 0 0,0 0 1 0 0,0 0-1 0 0,0 0 0 0 0,0 0 1 0 0,0 0-1 0 0,0 0 0 0 0,-1-1 0 0 0,1 1 1 0 0,0 0-1 0 0,0 0 0 0 0,0 0 0 0 0,0 0 1 0 0,0 0-1 0 0,0 0 0 0 0,0 0 0 0 0,0-1 1 0 0,0 1-1 0 0,0 0 0 0 0,0 0 0 0 0,0 0 1 0 0,0 0-1 0 0,0 0 0 0 0,0 0 1 0 0,0-1-1 0 0,0 1 0 0 0,0 0 0 0 0,0 0 1 0 0,0 0-1 0 0,0 0 0 0 0,1 0 0 0 0,-1 0 1 0 0,0 0-1 0 0,0-1 0 0 0,0 1 0 0 0,0 0 1 0 0,0 0-1 0 0,0 0 0 0 0,0 0 0 0 0,0 0 1 0 0,0 0-1 0 0,0 0 0 0 0,1 0 1 0 0,-1 0-1 0 0,0 0 0 0 0,0 0 0 0 0,0 0 1 0 0,0-1-1 0 0,0 1 0 0 0,0 0 0 0 0,0 0 1 0 0,1 0-1 0 0,-1 0 0 0 0,0 0 0 0 0,0 0 1 0 0,0 0-1 0 0,0 0 0 0 0,0 0 0 0 0,0 0 1 0 0,1 0-1 0 0,-1 0 0 0 0,0 0 1 0 0,0 1-1 0 0,6-5-12 0 0,0 1-1 0 0,0 0 1 0 0,0 1 0 0 0,0 0 0 0 0,1 0-1 0 0,-1 0 1 0 0,13-2 0 0 0,54-1 45 0 0,-30 2-58 0 0,70-7-68 0 0,-112 10 79 0 0,35 0 25 0 0,-47-1-16 0 0,0 0 1 0 0,0 0-1 0 0,0 1 1 0 0,-15 2-1 0 0,-6-1 21 0 0,-382-1-538 0 0,412 0 527 0 0,-11 1-106 0 0,5 0 107 0 0,16 7-3 0 0,22 9 33 0 0,1-1 0 0 0,0-2 0 0 0,50 16 0 0 0,-55-21 19 0 0,18 10-118 0 0,-33-13 60 0 0,1 0 0 0 0,0-2-1 0 0,18 6 1 0 0,3 5-37 0 0,-31-14 40 0 0,0 0 0 0 0,0-1 0 0 0,-1 1 0 0 0,1 0 0 0 0,-1 0 0 0 0,1 0 0 0 0,-1 0 0 0 0,1 0 0 0 0,-1 0 0 0 0,0 0 0 0 0,1 1 0 0 0,-1-1 0 0 0,2 3 0 0 0,-3-4-271 0 0,0 0 207 0 0,1 0 1 0 0,-1-1-1 0 0,0 1 0 0 0,0 0 0 0 0,0 0 0 0 0,0 0 0 0 0,0 0 0 0 0,0 0 0 0 0,0 0 0 0 0,1-1 0 0 0,-1 1 0 0 0,0 0 0 0 0,0 0 1 0 0,0 0-1 0 0,0 0 0 0 0,0 0 0 0 0,0-1 0 0 0,0 1 0 0 0,0 0 0 0 0,0 0 0 0 0,0 0 0 0 0,0 0 0 0 0,0-1 0 0 0,0 1 0 0 0,0 0 1 0 0,0 0-1 0 0,0 0 0 0 0,0 0 0 0 0,0-1 0 0 0,0 1 0 0 0,0 0 0 0 0,0 0 0 0 0,0 0 0 0 0,0 0 0 0 0,0 0 0 0 0,0-1 0 0 0,-1 1 1 0 0,1 0-1 0 0,0 0 0 0 0,0 0 0 0 0,0 0 0 0 0,0 0 0 0 0,0 0 0 0 0,-1-1 0 0 0,-1-18-5778 0 0,7-13 3159 0 0,-3 24 2116 0 0,1-7-129 0 0,0 0 0 0 0,1 0 0 0 0,0 1 0 0 0,1-1 0 0 0,10-19 0 0 0,3-6-612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2.40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4851.9375"/>
      <inkml:brushProperty name="anchorY" value="-58863.66406"/>
      <inkml:brushProperty name="scaleFactor" value="0.5"/>
    </inkml:brush>
  </inkml:definitions>
  <inkml:trace contextRef="#ctx0" brushRef="#br0">1 39 1664 0 0,'3'0'1084'0'0,"14"0"2485"0"0,-11 0-2797 0 0,0 0-31 0 0,6-7-45 0 0,0-1-3 0 0,-1 1-106 0 0,-2 1 187 0 0,-2 1-234 0 0,-2 2-53 0 0,0 1 76 0 0,-2 1-171 0 0,-1 1 52 0 0,2 2 266 0 0,-2-1-463 0 0,-1 1 14 0 0,0 1 244 0 0,0 1-198 0 0,-1 2 154 0 0,2 6-87 0 0,-1 7-176 0 0,1 6 107 0 0,1 6-31 0 0,-1 7-6 0 0,2 5-50 0 0,-1 6 74 0 0,0 2-141 0 0,1 2 9 0 0,1 2-3 0 0,1 1 65 0 0,-1 0-165 0 0,2 2 94 0 0,1-1-47 0 0,-1 2-28 0 0,0-1-9 0 0,0-1 37 0 0,-1-2-83 0 0,0 0 48 0 0,0-1-152 0 0,-1-2 197 0 0,-1-3-223 0 0,1-3 82 0 0,0-3-23 0 0,-1-5-3 0 0,0-3 6 0 0,-1-7-370 0 0,0-4 22 0 0,-1-6-104 0 0,-1-4-149 0 0,0-5-36 0 0,0-4-25 0 0,-20-66-11404 0 0,14 32 10930 0 0,1 4-791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2.77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5909.58594"/>
      <inkml:brushProperty name="anchorY" value="-60876.17969"/>
      <inkml:brushProperty name="scaleFactor" value="0.5"/>
    </inkml:brush>
  </inkml:definitions>
  <inkml:trace contextRef="#ctx0" brushRef="#br0">3 16 1612 0 0,'-3'-15'5960'0'0,"9"14"-5255"0"0,6 2 101 0 0,5 0-303 0 0,9 3 213 0 0,9 2-227 0 0,6 2 14 0 0,7 2 48 0 0,5-1-168 0 0,5 0 134 0 0,6-1-101 0 0,5 0-126 0 0,6-3 32 0 0,5 0-50 0 0,3-1 78 0 0,-5-2-122 0 0,-4-1 10 0 0,-4 0 130 0 0,0-1-90 0 0,0 0-5 0 0,14-5-56 0 0,-2 1-12 0 0,-8-1-114 0 0,-7 2-190 0 0,-8 0 88 0 0,-7 1-239 0 0,-5 1-22 0 0,-6 1-181 0 0,-5 0-22 0 0,-5 0-219 0 0,-5 0 136 0 0,-4 0-619 0 0,-4 0-409 0 0,-5 1-83 0 0,-2 2 100 0 0,-2 1-118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3.50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8473.21875"/>
      <inkml:brushProperty name="anchorY" value="-61796.99219"/>
      <inkml:brushProperty name="scaleFactor" value="0.5"/>
    </inkml:brush>
  </inkml:definitions>
  <inkml:trace contextRef="#ctx0" brushRef="#br0">6 8 1976 0 0,'-5'-7'4422'0'0,"5"11"-3842"0"0,1 9-88 0 0,0 3-47 0 0,0 4-19 0 0,2 13-12 0 0,2 5-80 0 0,1 4 92 0 0,1 2-172 0 0,1-1 64 0 0,1-1-5 0 0,1-3-121 0 0,-2-1 98 0 0,2-2-128 0 0,-2-3 7 0 0,0-2 46 0 0,-1-4-65 0 0,-1-3-77 0 0,-1-3 133 0 0,0-4-102 0 0,-2-3 46 0 0,0-3 81 0 0,-1-2 41 0 0,-1-3-56 0 0,0-2-23 0 0,0-2 99 0 0,-2 0-76 0 0,-1-2 134 0 0,-1-1-201 0 0,-1-3 20 0 0,0-1 27 0 0,0-6-97 0 0,-2-4 84 0 0,0-6-22 0 0,-1-4 16 0 0,-1-3 44 0 0,1-2 30 0 0,0-1-98 0 0,1 1 18 0 0,0 3-32 0 0,3 3-14 0 0,0 3-8 0 0,2 2 47 0 0,0 1-28 0 0,7-4-14 0 0,3-1-92 0 0,6 0 108 0 0,3 2-38 0 0,4 2 7 0 0,5 3-12 0 0,3 2-7 0 0,5 2 53 0 0,1 3-26 0 0,3 2-64 0 0,1 2 15 0 0,-3 2-84 0 0,-3 1-101 0 0,-2 1-129 0 0,0 1-250 0 0,-2 2-41 0 0,5 5-230 0 0,-2 3 128 0 0,-3 2-890 0 0,-4 3-226 0 0,-5 1 152 0 0,-3 0 76 0 0,-4-1 37 0 0,-2 0 159 0 0,-3-3-42 0 0,-1-1 90 0 0,-1-1-12 0 0,-1-3-248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4.13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0015.35156"/>
      <inkml:brushProperty name="anchorY" value="-62906.54688"/>
      <inkml:brushProperty name="scaleFactor" value="0.5"/>
    </inkml:brush>
  </inkml:definitions>
  <inkml:trace contextRef="#ctx0" brushRef="#br0">423 237 1792 0 0,'11'-6'3835'0'0,"-8"3"-3257"0"0,-1 0-17 0 0,0 0 30 0 0,0-2-63 0 0,0 0-130 0 0,-1-1 45 0 0,0-1-99 0 0,-1-1 65 0 0,0 0-107 0 0,-1-2 63 0 0,-1 1-31 0 0,-3-6-35 0 0,-3-3-82 0 0,-2-2-3 0 0,-1 1-12 0 0,-1 0-34 0 0,-2 2 9 0 0,0 1-24 0 0,0 3-22 0 0,-1 3 70 0 0,1 2-50 0 0,-1 3-25 0 0,0 2 27 0 0,-5 5-58 0 0,-2 5 39 0 0,-2 4-84 0 0,-2 5 10 0 0,0 2-15 0 0,1 5 19 0 0,0 2-16 0 0,3 2-13 0 0,2 4-1 0 0,1 0-34 0 0,2 1 32 0 0,2 0-21 0 0,4 0 72 0 0,1 0-7 0 0,4-4-31 0 0,1-6-25 0 0,3-4-27 0 0,1-3-1 0 0,0-5 66 0 0,2-1-43 0 0,-1-3 58 0 0,5 2-24 0 0,2-3 50 0 0,1-1-36 0 0,5-3 8 0 0,4-5 86 0 0,3-3 2 0 0,1-3 10 0 0,3-2 12 0 0,-1-1 72 0 0,0 0-276 0 0,-3 1 167 0 0,-2 2-55 0 0,-3 3 20 0 0,-3 1-31 0 0,-3 3 71 0 0,-3 1-96 0 0,0 2-97 0 0,3 5 106 0 0,2 5 0 0 0,2 4-88 0 0,1 4-40 0 0,0 2-57 0 0,2 2-104 0 0,0 1-79 0 0,0-1-118 0 0,1-1-216 0 0,1-2 116 0 0,1-2-754 0 0,0-4-387 0 0,-1-3 210 0 0,0-4 1 0 0,-2-2-21 0 0,-3-2 239 0 0,0-1 11 0 0,2-1 71 0 0,-3-1-1261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4.57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0974.36719"/>
      <inkml:brushProperty name="anchorY" value="-64089.82031"/>
      <inkml:brushProperty name="scaleFactor" value="0.5"/>
    </inkml:brush>
  </inkml:definitions>
  <inkml:trace contextRef="#ctx0" brushRef="#br0">1 1 2188 0 0,'7'2'3255'0'0,"-3"1"-2641"0"0,0 3 14 0 0,2 4 30 0 0,0 6-180 0 0,1 6 49 0 0,0 4 15 0 0,0 3-188 0 0,-2 0 60 0 0,-2-2-78 0 0,0-1-13 0 0,-2-1 43 0 0,-1-1-109 0 0,0-1-10 0 0,0-1-10 0 0,0-3-23 0 0,0-1-9 0 0,-1-3 38 0 0,1-4-45 0 0,0-1 62 0 0,0-4-33 0 0,0 1 25 0 0,0-3-62 0 0,0 0 28 0 0,1 1-7 0 0,0-2-56 0 0,1-1 101 0 0,1-3-69 0 0,3-5 88 0 0,3-5-183 0 0,2-7 115 0 0,1-4-63 0 0,2-5 132 0 0,1-2-130 0 0,2-2 57 0 0,0 0-7 0 0,1 0-39 0 0,0 2-11 0 0,0 1 104 0 0,0 3-60 0 0,0 3 64 0 0,-1 3-44 0 0,0 4-10 0 0,-2 3-20 0 0,0 3-24 0 0,-4 3 4 0 0,1 3-28 0 0,6 6 59 0 0,2 6 14 0 0,2 4-146 0 0,1 4 162 0 0,0 4-137 0 0,0 3 40 0 0,-2 2-26 0 0,1 1-6 0 0,0 1-12 0 0,-3 0-12 0 0,-1 0 2 0 0,-1 1-441 0 0,-2-2-42 0 0,-1-1-169 0 0,-1-1-120 0 0,-1-3-207 0 0,0-1 143 0 0,-2-4-1021 0 0,-1-2 120 0 0,0-2-38 0 0,-1-4 111 0 0,1-3 25 0 0,0-1 126 0 0,0-2 90 0 0,-2-1 138 0 0,0-1-50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5.29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2562.21875"/>
      <inkml:brushProperty name="anchorY" value="-65401.21094"/>
      <inkml:brushProperty name="scaleFactor" value="0.5"/>
    </inkml:brush>
  </inkml:definitions>
  <inkml:trace contextRef="#ctx0" brushRef="#br0">332 65 1180 0 0,'4'-2'1044'0'0,"5"-3"-149"0"0,1 0-65 0 0,2-1-107 0 0,0 0-71 0 0,-1 0-24 0 0,-2 1 1 0 0,-2 0-94 0 0,0 1-100 0 0,-3 0-10 0 0,-2 0-27 0 0,-2 1-107 0 0,-1 0 52 0 0,-4 0-115 0 0,-2 0 24 0 0,-2 2-34 0 0,-6 1 42 0 0,-2 1-41 0 0,-8 3-99 0 0,-4 3 0 0 0,-3 2 53 0 0,-2 2-55 0 0,-1 2 0 0 0,1 3-74 0 0,1 1 61 0 0,3 1 10 0 0,2 1-167 0 0,4 0 168 0 0,3 0-155 0 0,5-1 115 0 0,5 0-34 0 0,3-4 10 0 0,4-1 37 0 0,7 3 32 0 0,8 2-26 0 0,6 2-11 0 0,6 1 129 0 0,5 0-76 0 0,6 0-33 0 0,4-1 69 0 0,4-2-34 0 0,0-1-32 0 0,2 0-36 0 0,0 0 69 0 0,0-1-20 0 0,-3 1-63 0 0,-3-2-7 0 0,-3 0-44 0 0,-5 0 27 0 0,-4-2 105 0 0,-5-1-138 0 0,-6 0 85 0 0,-5-2-157 0 0,-4 0 84 0 0,-3-3-2 0 0,-2-1-39 0 0,-8 3 66 0 0,-5 4-21 0 0,-6 1-57 0 0,-5 1-80 0 0,-5 0 131 0 0,-5-2-148 0 0,-4-1 68 0 0,-4-2-87 0 0,-2-1 22 0 0,0-2-18 0 0,0-2 58 0 0,1 0-120 0 0,3-2-65 0 0,7 0 99 0 0,5-1-235 0 0,4-2 185 0 0,6 1-29 0 0,4-1-777 0 0,5 0-238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5.53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1454.66406"/>
      <inkml:brushProperty name="anchorY" value="-65159.17188"/>
      <inkml:brushProperty name="scaleFactor" value="0.5"/>
    </inkml:brush>
  </inkml:definitions>
  <inkml:trace contextRef="#ctx0" brushRef="#br0">0 1 1496 0 0,'2'3'1092'0'0,"2"6"-163"0"0,3 5-61 0 0,0 5-81 0 0,2 5-9 0 0,-1 3-231 0 0,-1 1 56 0 0,0 1-147 0 0,-1 0-42 0 0,-1-1-9 0 0,-1-2-213 0 0,-1-6-17 0 0,-2-3-242 0 0,0-3-172 0 0,-1-1 50 0 0,0-3-700 0 0,0-1-233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6.47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9814.76563"/>
      <inkml:brushProperty name="anchorY" value="-118563.64844"/>
      <inkml:brushProperty name="scaleFactor" value="0.5"/>
    </inkml:brush>
  </inkml:definitions>
  <inkml:trace contextRef="#ctx0" brushRef="#br0">129 146 1612 0 0,'0'0'0'0'0,"-4"-6"904"0"0,-3-1-70 0 0,2 1-22 0 0,-5 1-49 0 0,-6-8-33 0 0,-1-1-6 0 0,0 0-110 0 0,2 2 44 0 0,3 1-170 0 0,2 3-34 0 0,2 2-22 0 0,4 1-27 0 0,1 1-119 0 0,2 0 414 0 0,5 3-482 0 0,3 1 96 0 0,7 1-117 0 0,3 0-48 0 0,6 0 29 0 0,6 0-64 0 0,7 0-30 0 0,6-1-156 0 0,7 1-92 0 0,3-1-265 0 0,16-6 108 0 0,1 0-1506 0 0,3 0 423 0 0,-3 1-40 0 0,-4 1 7 0 0,-3 0 135 0 0,-2 1 10 0 0,-13 1-800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5.70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2368.11719"/>
      <inkml:brushProperty name="anchorY" value="-66346.25"/>
      <inkml:brushProperty name="scaleFactor" value="0.5"/>
    </inkml:brush>
  </inkml:definitions>
  <inkml:trace contextRef="#ctx0" brushRef="#br0">18 41 2752 0 0,'-1'-3'1092'0'0,"-2"-2"-144"0"0,0-1-174 0 0,-1-2-6 0 0,1 1-227 0 0,1 2-22 0 0,1 1-298 0 0,1 2-100 0 0,2 2 12 0 0,12 14-2790 0 0,-1-1 1367 0 0,4 4-8 0 0,3 2-39 0 0,-3-3 55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6.43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3280.76563"/>
      <inkml:brushProperty name="anchorY" value="-67232.28906"/>
      <inkml:brushProperty name="scaleFactor" value="0.5"/>
    </inkml:brush>
  </inkml:definitions>
  <inkml:trace contextRef="#ctx0" brushRef="#br0">96 1 1344 0 0,'-2'0'1180'0'0,"-4"4"-830"0"0,-3 5 381 0 0,-1 5-202 0 0,-2 6 117 0 0,0 9-170 0 0,-1 4 39 0 0,2 8 29 0 0,3 5-61 0 0,2 4 15 0 0,2-2 37 0 0,2-1-139 0 0,1 1 4 0 0,1 0 26 0 0,1 3-37 0 0,4 15-93 0 0,1 3-15 0 0,1 1 25 0 0,0 0-107 0 0,-1-1 44 0 0,-1-3 48 0 0,-1-3-198 0 0,0-2 178 0 0,-2-9-149 0 0,0-4 108 0 0,-2-4-134 0 0,4 8 53 0 0,2-1-52 0 0,1-1-30 0 0,1-5 49 0 0,1-5-13 0 0,1-6-15 0 0,2-4 21 0 0,0-5 7 0 0,3-4-25 0 0,0-4-52 0 0,1-4-19 0 0,-3-5 84 0 0,2-3 5 0 0,3-3-72 0 0,3-1-31 0 0,9-5-3 0 0,5-3-6 0 0,2-1-57 0 0,2-2-21 0 0,-1 0-21 0 0,0-1-106 0 0,-2 0-169 0 0,-3-2-141 0 0,0-1 80 0 0,-3 0-835 0 0,-3-2 341 0 0,-2-1-918 0 0,-3 0 409 0 0,-3-2-24 0 0,-4-1 55 0 0,-3-1 191 0 0,-4 5-608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6.72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4739.00781"/>
      <inkml:brushProperty name="anchorY" value="-69411.34375"/>
      <inkml:brushProperty name="scaleFactor" value="0.5"/>
    </inkml:brush>
  </inkml:definitions>
  <inkml:trace contextRef="#ctx0" brushRef="#br0">27 80 1624 0 0,'-10'-3'4205'0'0,"5"1"-3333"0"0,-6-6 1620 0 0,11 5-2020 0 0,3 0-72 0 0,2 1-7 0 0,2 0-90 0 0,8 0-7 0 0,8 0-37 0 0,8 0-8 0 0,6 0-57 0 0,7-1-121 0 0,5 0 81 0 0,4 0-210 0 0,4-1 52 0 0,2 1-149 0 0,2 0-161 0 0,2 0 10 0 0,1 0 17 0 0,-1 1-728 0 0,-1-1-244 0 0,-4 0-173 0 0,0 0-3 0 0,-4 0 166 0 0,-3 0-36 0 0,-4-1 83 0 0,-11 1-826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6.91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6560.44531"/>
      <inkml:brushProperty name="anchorY" value="-70178.10156"/>
      <inkml:brushProperty name="scaleFactor" value="0.5"/>
    </inkml:brush>
  </inkml:definitions>
  <inkml:trace contextRef="#ctx0" brushRef="#br0">0 1 2160 0 0,'0'0'0'0'0,"3"6"1168"0"0,3 9-182 0 0,2 7-64 0 0,4 6-59 0 0,2 5-142 0 0,-1 2-20 0 0,0 1-47 0 0,-2 2-99 0 0,-2-1-153 0 0,-1-1-86 0 0,-2-1-145 0 0,-1-4-80 0 0,-2-6-169 0 0,-1-4-310 0 0,-1-3 119 0 0,-1-3-1032 0 0,0-2-20 0 0,0-4 32 0 0,-1 0 3 0 0,1-3-50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7.10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7522.92188"/>
      <inkml:brushProperty name="anchorY" value="-71503.54688"/>
      <inkml:brushProperty name="scaleFactor" value="0.5"/>
    </inkml:brush>
  </inkml:definitions>
  <inkml:trace contextRef="#ctx0" brushRef="#br0">42 68 1972 0 0,'-2'-4'1236'0'0,"-3"-4"-219"0"0,-1-2-180 0 0,0-2-42 0 0,-1 1-147 0 0,1 1-154 0 0,2 3-113 0 0,1 3-171 0 0,1 2-84 0 0,1 4-273 0 0,4 5 72 0 0,2 3-784 0 0,4 5-366 0 0,5 3 167 0 0,3 2-44 0 0,3 2-139 0 0,-3-4-903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7.58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8412.07813"/>
      <inkml:brushProperty name="anchorY" value="-72393.91406"/>
      <inkml:brushProperty name="scaleFactor" value="0.5"/>
    </inkml:brush>
  </inkml:definitions>
  <inkml:trace contextRef="#ctx0" brushRef="#br0">8 209 996 0 0,'0'5'1372'0'0,"-2"8"-364"0"0,0 3-78 0 0,0 2-116 0 0,1 2-7 0 0,0 1-107 0 0,4 5-58 0 0,3 1 42 0 0,3 1-34 0 0,3-3-104 0 0,3-3 72 0 0,5-5-121 0 0,3-4-29 0 0,1-4-23 0 0,1-4-127 0 0,9-6 69 0 0,3-5-159 0 0,3-4 122 0 0,2-4-120 0 0,-1-3-37 0 0,-2-3 23 0 0,-1-2 0 0 0,-3-3-95 0 0,-3-2 126 0 0,-4-2-185 0 0,-5-2 64 0 0,-3-2-75 0 0,-6 0-40 0 0,-4 3 47 0 0,-4 2 32 0 0,-7-1-131 0 0,-5 2 136 0 0,-6 1-133 0 0,-5 4 104 0 0,-6 5-190 0 0,-4 4 180 0 0,0 4-100 0 0,-1 4 2 0 0,-8 8-30 0 0,-2 5-84 0 0,-2 5-31 0 0,1 3-2 0 0,2 3-100 0 0,3 1 26 0 0,5 2-120 0 0,6 1 44 0 0,5-1-19 0 0,6 0-87 0 0,5-3 21 0 0,9 2 40 0 0,7-2-216 0 0,7-1-117 0 0,6-3-229 0 0,5-2-318 0 0,3-4 7 0 0,3-3-156 0 0,-2-2 92 0 0,0-3-18 0 0,-7 0-378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7.90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9597.5625"/>
      <inkml:brushProperty name="anchorY" value="-73325.67188"/>
      <inkml:brushProperty name="scaleFactor" value="0.5"/>
    </inkml:brush>
  </inkml:definitions>
  <inkml:trace contextRef="#ctx0" brushRef="#br0">0 21 1404 0 0,'2'-2'880'0'0,"2"-2"-149"0"0,1-1-107 0 0,0 0-72 0 0,0 2 24 0 0,0 1-89 0 0,-1 4-65 0 0,0 4 206 0 0,-3 6-207 0 0,0 2 57 0 0,-1 5-12 0 0,-1 2 2 0 0,0 3-145 0 0,1 3 168 0 0,-1 2-225 0 0,1 0 80 0 0,0 2 19 0 0,0-1-101 0 0,2-1-74 0 0,4 2 138 0 0,1-3-194 0 0,2-4 92 0 0,0-4-110 0 0,2-4 55 0 0,2-3-52 0 0,1-4 145 0 0,-2-4-127 0 0,1-2 38 0 0,7-6-15 0 0,2-4 113 0 0,3-4-117 0 0,1-3 45 0 0,0-2-70 0 0,-1 0 55 0 0,-2 0 32 0 0,-4 2-150 0 0,-2 3 95 0 0,-4 3-38 0 0,-3 3 82 0 0,-1 2-129 0 0,4 8 83 0 0,1 6-101 0 0,-1 5-16 0 0,1 3 100 0 0,0 4-244 0 0,1 1 18 0 0,2 2-154 0 0,1-1-89 0 0,4 0-88 0 0,3-3 58 0 0,4-3-789 0 0,1-4-657 0 0,4-3 278 0 0,1-4-183 0 0,-3-3 262 0 0,0-2 42 0 0,-2-2 198 0 0,8-7 100 0 0,-7 0-562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9.4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1264.03906"/>
      <inkml:brushProperty name="anchorY" value="-74696.10156"/>
      <inkml:brushProperty name="scaleFactor" value="0.5"/>
    </inkml:brush>
  </inkml:definitions>
  <inkml:trace contextRef="#ctx0" brushRef="#br0">0 454 1212 0 0,'0'0'0'0'0,"6"0"920"0"0,13-3-163 0 0,7-4-89 0 0,5-4 90 0 0,3-4-69 0 0,2-4-186 0 0,-1-3 50 0 0,-1-3-19 0 0,-1-2-181 0 0,-1-2 146 0 0,-3-1-150 0 0,-2 0 36 0 0,-2 0-92 0 0,-4 1 153 0 0,-4 1-85 0 0,-4 2-75 0 0,-3 0 30 0 0,-3 6 34 0 0,-3 2-60 0 0,-6 0 26 0 0,-3 2-144 0 0,-3 4 30 0 0,-3 4-50 0 0,-3 3-38 0 0,-10 8 23 0 0,-5 7-20 0 0,-4 5 32 0 0,-2 6-74 0 0,-1 4 13 0 0,0 2 40 0 0,3 2-52 0 0,2 2-72 0 0,3 2 72 0 0,4 1-46 0 0,3 1 74 0 0,5 2-68 0 0,3 0 37 0 0,5-3-114 0 0,3-3 121 0 0,8 3-46 0 0,7 0-18 0 0,6-3 79 0 0,6-2-76 0 0,6-5-93 0 0,3-5 8 0 0,5-4-95 0 0,-2-5 44 0 0,0-4-200 0 0,1-3 41 0 0,10-7 1 0 0,3-3-78 0 0,1-5 46 0 0,-2-3-49 0 0,1-4 69 0 0,-3-3-86 0 0,-3-3 231 0 0,-1-2-179 0 0,-4-3 140 0 0,-2-1-118 0 0,-4-2 198 0 0,-2-1-161 0 0,0 0 263 0 0,-3 1-5 0 0,-2-1 56 0 0,-1 0 63 0 0,-3 3 62 0 0,-2 3 82 0 0,-1 3-128 0 0,-3 5 152 0 0,-3 4-139 0 0,-1 4 120 0 0,-2 3-49 0 0,-3 4-4 0 0,-1 2-33 0 0,-2 2 40 0 0,4 8 22 0 0,1 6-75 0 0,1 6 104 0 0,-1 4-153 0 0,1 3 40 0 0,0 3 32 0 0,0 1-71 0 0,-1 1 60 0 0,0 1-65 0 0,-2-3 24 0 0,0 0 24 0 0,-1-2-74 0 0,-1-3-61 0 0,0-3 71 0 0,-2-2 14 0 0,1-5-41 0 0,0-2 16 0 0,-1-3-65 0 0,1-1-26 0 0,0-2 149 0 0,0-1-174 0 0,0-2 104 0 0,0-2-102 0 0,5-4 97 0 0,4-6-48 0 0,4-5 89 0 0,4-6-42 0 0,1-3-27 0 0,2-4 38 0 0,0-4-32 0 0,0 0 46 0 0,0 0-9 0 0,0 1 56 0 0,0 1 149 0 0,-2 4-166 0 0,-1 3-5 0 0,-3 4 140 0 0,-2 3-142 0 0,-1 4 93 0 0,-2 5-157 0 0,-3 2 137 0 0,-2 2-83 0 0,5 6 43 0 0,2 4 41 0 0,2 4-41 0 0,2 4 2 0 0,-1 4-18 0 0,0 2 105 0 0,0 2-55 0 0,-2 1-179 0 0,-1 2-54 0 0,-1 0-119 0 0,0-1-209 0 0,-1 0-74 0 0,-1-3-231 0 0,1-1 119 0 0,1-3-1066 0 0,2-2-106 0 0,3-2 116 0 0,1-4 40 0 0,-2-4 121 0 0,1-2 91 0 0,2-3 17 0 0,3-1 32 0 0,-2-1-1067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49.96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3848.78906"/>
      <inkml:brushProperty name="anchorY" value="-75576.59375"/>
      <inkml:brushProperty name="scaleFactor" value="0.5"/>
    </inkml:brush>
  </inkml:definitions>
  <inkml:trace contextRef="#ctx0" brushRef="#br0">82 255 2512 0 0,'6'8'3654'0'0,"-2"-5"-2937"0"0,-1 0-78 0 0,2 0-101 0 0,0 0-70 0 0,1-1 4 0 0,0 0-170 0 0,2-2 68 0 0,1 0-90 0 0,2 0-35 0 0,9-4-16 0 0,6-2 26 0 0,4-4-72 0 0,3-2 36 0 0,0-4-120 0 0,-2-1 74 0 0,-1-2 6 0 0,-2-2 24 0 0,-4-2-50 0 0,-3 0-43 0 0,-3 0-8 0 0,-4 0-26 0 0,-3 3-6 0 0,-3 4 32 0 0,-4 5-86 0 0,-1 2 130 0 0,-8 0-27 0 0,-6 1-124 0 0,-7 3 73 0 0,-3 1-57 0 0,-9 8 9 0 0,-5 4-4 0 0,-4 6 0 0 0,-1 4 84 0 0,1 3-103 0 0,2 4 53 0 0,2 1-77 0 0,2 3 99 0 0,4 0-92 0 0,3 2 75 0 0,3 0-12 0 0,4 0 31 0 0,4 0-6 0 0,4 0 4 0 0,3-4-42 0 0,4-3 17 0 0,5 0-96 0 0,5 0 142 0 0,5-2-50 0 0,4-1-53 0 0,4-3 34 0 0,3-2-70 0 0,4-3-108 0 0,3-4 42 0 0,-1-3-157 0 0,1-2-39 0 0,2-2-142 0 0,9-6 78 0 0,4-3-572 0 0,1-4-217 0 0,2-4-380 0 0,-3-1 68 0 0,0-3 57 0 0,-2-2 89 0 0,-1-3 84 0 0,0-1 2 0 0,-10 3-142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0.36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5250.6875"/>
      <inkml:brushProperty name="anchorY" value="-76542.78125"/>
      <inkml:brushProperty name="scaleFactor" value="0.5"/>
    </inkml:brush>
  </inkml:definitions>
  <inkml:trace contextRef="#ctx0" brushRef="#br0">1 0 840 0 0,'5'4'1975'0'0,"2"3"-1132"0"0,1 3-103 0 0,2 6-92 0 0,0 4 65 0 0,-1 5-167 0 0,0 4 13 0 0,-2 3-48 0 0,0 3-105 0 0,0 2 30 0 0,-1 0-91 0 0,0 0 31 0 0,1-1-186 0 0,1-3 93 0 0,0-3 5 0 0,-1-4-67 0 0,0-2 1 0 0,1-3-50 0 0,-2-4 44 0 0,0-2-36 0 0,-1-3-26 0 0,-1-3 26 0 0,-2-2-48 0 0,1-2 22 0 0,0-2 12 0 0,-1-2 9 0 0,0 0 92 0 0,0-3-1 0 0,-1-1-54 0 0,0-2-40 0 0,-1-3 210 0 0,0-4-263 0 0,-1-3 174 0 0,-2-7-161 0 0,-2-3 67 0 0,-1-3 38 0 0,-1 0 19 0 0,-1-2-47 0 0,0 0 83 0 0,0 2 16 0 0,-1 0-39 0 0,0 2-16 0 0,-1 1-29 0 0,0 3 140 0 0,1 2-132 0 0,1 4 91 0 0,1 2-44 0 0,2 3-2 0 0,2 2-107 0 0,0 3 81 0 0,2 2-96 0 0,1 2 55 0 0,4-2 5 0 0,6-2-58 0 0,6-1 9 0 0,7 0-74 0 0,6 0 32 0 0,2 0-112 0 0,4 2 104 0 0,1 1-48 0 0,-4 1-285 0 0,-1 1-66 0 0,-4 1-256 0 0,-1 1-168 0 0,-2 0-216 0 0,-1 0 135 0 0,-2 0 27 0 0,-2 1-1510 0 0,-2-1 609 0 0,-5 0-15 0 0,-1 0 89 0 0,0 0 211 0 0,-3 0 28 0 0,0 0 67 0 0,3-5 50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7.39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1316.92188"/>
      <inkml:brushProperty name="anchorY" value="-119265.10938"/>
      <inkml:brushProperty name="scaleFactor" value="0.5"/>
    </inkml:brush>
  </inkml:definitions>
  <inkml:trace contextRef="#ctx0" brushRef="#br0">526 65 1008 0 0,'2'-9'2834'0'0,"4"1"-2428"0"0,2-1-22 0 0,0-1-65 0 0,1 1-18 0 0,-1 1-85 0 0,0 2 49 0 0,-2 2 109 0 0,0 2-121 0 0,-1 3-78 0 0,-1 3 158 0 0,-1 2-103 0 0,1 9 33 0 0,-2 4-3 0 0,0 6-56 0 0,-1 7 16 0 0,0 7-60 0 0,-7 16 58 0 0,-3 6-6 0 0,-3 3-45 0 0,-2 2-68 0 0,-2-2 134 0 0,-2-1-97 0 0,-1-2 96 0 0,-2 0-72 0 0,-3-1 18 0 0,-2-1-112 0 0,-1 0 71 0 0,-1 0-8 0 0,0 0-28 0 0,-1-1 44 0 0,0 0-70 0 0,-1-2-16 0 0,2 0 35 0 0,1-2-71 0 0,0-1 21 0 0,2-3-17 0 0,1 0 35 0 0,1-3-95 0 0,0-3 155 0 0,2-2-109 0 0,1-5-1 0 0,3-5 38 0 0,4-4-52 0 0,2-5 43 0 0,4-7 6 0 0,3-5-21 0 0,2-5 28 0 0,1-1-18 0 0,6 2 10 0 0,2-1 2 0 0,3-1-38 0 0,2-2 58 0 0,7-1 51 0 0,3-1-83 0 0,5-1 156 0 0,4 0-177 0 0,5 0 84 0 0,5-1-74 0 0,3 1 41 0 0,3 0 43 0 0,2 0-83 0 0,2 0 5 0 0,0 0 71 0 0,0 0-76 0 0,0 0-68 0 0,-3 0-14 0 0,-1 0-157 0 0,-2-3-138 0 0,5-4 14 0 0,-1-1 16 0 0,-4-1-441 0 0,-3-2-167 0 0,-5-1-654 0 0,-4-1 264 0 0,-5 0-22 0 0,-3-3 83 0 0,-2-1-184 0 0,-4 0 81 0 0,-4 4 577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1.42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6625.71875"/>
      <inkml:brushProperty name="anchorY" value="-77437.48438"/>
      <inkml:brushProperty name="scaleFactor" value="0.5"/>
    </inkml:brush>
  </inkml:definitions>
  <inkml:trace contextRef="#ctx0" brushRef="#br0">453 159 2092 0 0,'6'-4'3150'0'0,"-3"2"-2502"0"0,1-1-123 0 0,0-1-27 0 0,0 1-7 0 0,0-1-95 0 0,-1-1 15 0 0,0 1-47 0 0,0-1-56 0 0,-1 0-23 0 0,-1-1 42 0 0,-1 0-115 0 0,0 0 57 0 0,0 0-57 0 0,-2-1 46 0 0,1 2-127 0 0,0 1 32 0 0,-5-5 5 0 0,-2-2 105 0 0,-3-2-178 0 0,-3 0 67 0 0,-1 2-42 0 0,-1 1 30 0 0,-1 4-84 0 0,0 2 39 0 0,-3 2-29 0 0,-7 5 99 0 0,-4 4-131 0 0,-3 4-13 0 0,-1 3 71 0 0,1 2-42 0 0,1 3-14 0 0,2 3-83 0 0,3 0 134 0 0,2 2-115 0 0,4 2 45 0 0,3 1-21 0 0,3 0 59 0 0,5 0 53 0 0,3-1-72 0 0,4-3-49 0 0,1-2 89 0 0,7 2-135 0 0,5 0 91 0 0,3 0-53 0 0,5 0 56 0 0,2-2 41 0 0,4-2-52 0 0,2-2-22 0 0,0-3 48 0 0,2-2-32 0 0,0-2 10 0 0,0-3 82 0 0,-3-2-89 0 0,-1-2-7 0 0,-6-1 11 0 0,0-2 94 0 0,4-3-98 0 0,1-3-44 0 0,1-1 96 0 0,0-3 35 0 0,0-3-54 0 0,-1-1-62 0 0,-2-3 23 0 0,-1-1 47 0 0,-1-2 25 0 0,-3-1-7 0 0,-1 0 44 0 0,-1 0-77 0 0,-2 2 178 0 0,-2 1 27 0 0,-1 2-132 0 0,0 3 44 0 0,-2 0 43 0 0,-1 3-46 0 0,0 0-1 0 0,0 2-23 0 0,-1 2 9 0 0,0-1-33 0 0,0 1-42 0 0,0 1-97 0 0,0 1 163 0 0,-2 1-106 0 0,1 2-64 0 0,-2 0 185 0 0,4 4-117 0 0,1 2-59 0 0,1 6 118 0 0,2 6-154 0 0,2 6 181 0 0,1 5-68 0 0,3 6 139 0 0,1 5-62 0 0,2 4 10 0 0,2 4 9 0 0,2 3 5 0 0,1 2-67 0 0,1 3 11 0 0,1 1-20 0 0,0 2 44 0 0,-2 0-136 0 0,-3 2 60 0 0,-2-1 57 0 0,-3 0-100 0 0,-3-1 30 0 0,-4-6-20 0 0,-4-5 143 0 0,-1-3-117 0 0,-8 6 60 0 0,-4-1-25 0 0,-4 0 24 0 0,-6-6-62 0 0,-3-3 18 0 0,-4-6 62 0 0,-4-4-244 0 0,-2-7 246 0 0,-3-4-99 0 0,1-7-54 0 0,1-5-26 0 0,-1-3 11 0 0,-9-7-9 0 0,-2-5 183 0 0,-2-5-276 0 0,0-3 216 0 0,0-3-92 0 0,2-3 21 0 0,1-3-2 0 0,1-1-1 0 0,3-1 154 0 0,3-1-147 0 0,2-2 52 0 0,2 0-25 0 0,4 1 41 0 0,2-1 30 0 0,3 1-101 0 0,5 1-4 0 0,5 0 35 0 0,5 4-58 0 0,8-2 12 0 0,7 0 28 0 0,7 1 5 0 0,9 0-52 0 0,8 1 50 0 0,5 2-35 0 0,5 4 10 0 0,3 1-339 0 0,4 3 16 0 0,2 2-160 0 0,1 1-112 0 0,1 0-223 0 0,1 2-184 0 0,0 0 144 0 0,0 0-1143 0 0,-1 1 389 0 0,0-1 19 0 0,-3-1 99 0 0,-1 0 94 0 0,-2-1 101 0 0,-2-2 92 0 0,-3-3-114 0 0,-1-1 25 0 0,-9 3-264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1.79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7988.25"/>
      <inkml:brushProperty name="anchorY" value="-78868.66406"/>
      <inkml:brushProperty name="scaleFactor" value="0.5"/>
    </inkml:brush>
  </inkml:definitions>
  <inkml:trace contextRef="#ctx0" brushRef="#br0">0 13 1948 0 0,'7'-6'2701'0'0,"-3"3"-1909"0"0,1 1-56 0 0,0 0-58 0 0,0 3-96 0 0,2 4-2 0 0,-1 7-8 0 0,1 5-79 0 0,-1 7-1 0 0,-1 3-5 0 0,0 6-87 0 0,-2 3 38 0 0,-1 2-175 0 0,-1 1 20 0 0,0-3-62 0 0,0-3-32 0 0,-1 0-60 0 0,-4 5 82 0 0,0 1-197 0 0,-1-1-3 0 0,-1-4-165 0 0,1-4-80 0 0,0-6-222 0 0,1-4 82 0 0,1-3-6 0 0,1-5-355 0 0,1-2-87 0 0,-1-4-307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2.00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8872.32813"/>
      <inkml:brushProperty name="anchorY" value="-80288.45313"/>
      <inkml:brushProperty name="scaleFactor" value="0.5"/>
    </inkml:brush>
  </inkml:definitions>
  <inkml:trace contextRef="#ctx0" brushRef="#br0">30 65 2064 0 0,'-6'-6'2108'0'0,"1"0"-1121"0"0,1-1-215 0 0,-1 1-2 0 0,1-1-178 0 0,1 1-16 0 0,1 1-102 0 0,1-1-13 0 0,2 1-163 0 0,0 1-15 0 0,1 1-175 0 0,2 1-35 0 0,2 1-142 0 0,1 1-246 0 0,7 2 95 0 0,5 3-922 0 0,4 1-268 0 0,4 4 118 0 0,3 2 1 0 0,1 4-81 0 0,2 4-163 0 0,-6-4 710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2.72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9914.35938"/>
      <inkml:brushProperty name="anchorY" value="-81158.5625"/>
      <inkml:brushProperty name="scaleFactor" value="0.5"/>
    </inkml:brush>
  </inkml:definitions>
  <inkml:trace contextRef="#ctx0" brushRef="#br0">0 512 1756 0 0,'1'11'3871'0'0,"4"-5"-2503"0"0,-1-4-726 0 0,2-1-101 0 0,4-3-119 0 0,5-3-25 0 0,3-3 56 0 0,5-3-199 0 0,0-4 50 0 0,3-1-112 0 0,0-3 95 0 0,0-4-38 0 0,0-1-72 0 0,-1-3-70 0 0,-2-2 126 0 0,0-1-176 0 0,-3 0 129 0 0,-3 1-116 0 0,-3 2 70 0 0,-3 4-30 0 0,-4 3 86 0 0,-2 6-116 0 0,-2 4 23 0 0,-3 5 5 0 0,-3 1-6 0 0,-6 5 21 0 0,-5 6 17 0 0,-6 6-59 0 0,-4 7 122 0 0,-3 4 32 0 0,-1 4-70 0 0,0 2 52 0 0,0 2 100 0 0,3 1-179 0 0,1 2-1 0 0,4 0-42 0 0,3 2-12 0 0,4-2-19 0 0,5 0-2 0 0,3-5 157 0 0,6 0-111 0 0,5-2 46 0 0,6-2-85 0 0,5-3-81 0 0,6-3-33 0 0,7-5 10 0 0,4-4-109 0 0,0-4-2 0 0,1-3-20 0 0,10-6-42 0 0,1-4-18 0 0,2-5 54 0 0,1-3-20 0 0,-1-4 50 0 0,0-2-152 0 0,-1-4 200 0 0,0-1-96 0 0,-2-2 30 0 0,-1-3 132 0 0,-3-1-87 0 0,-2-1 109 0 0,-4-1 8 0 0,-2-1-18 0 0,-5-1 81 0 0,-2-1-9 0 0,-3 0-22 0 0,-4-2 57 0 0,-4 1 76 0 0,-3 0-119 0 0,-3 2 94 0 0,-4 3-67 0 0,-2 4 74 0 0,-2 7-2 0 0,-1 3-35 0 0,-1 4 93 0 0,1 5-201 0 0,-5-2 70 0 0,0 2 28 0 0,-2 2-112 0 0,2 2 78 0 0,-1 2 21 0 0,1 2 142 0 0,0 3-153 0 0,1 2-2 0 0,2 2 38 0 0,1 6 27 0 0,1 2-12 0 0,0 4 110 0 0,4 8-90 0 0,2 5-29 0 0,1 3-10 0 0,2 3-13 0 0,2 1-9 0 0,1 0 25 0 0,3 1 43 0 0,0-1-21 0 0,0-1-83 0 0,1 0 25 0 0,-1-1 100 0 0,0 0-47 0 0,0-1-158 0 0,-1-3 110 0 0,-2-2-47 0 0,-2-4 5 0 0,-3-7-41 0 0,-2-3 6 0 0,-8 0 0 0 0,-6 0-15 0 0,-8-1-160 0 0,-5-1 69 0 0,-4-3-213 0 0,-4-3 0 0 0,-3-2-196 0 0,-1-2-63 0 0,-1-2-173 0 0,4-1 124 0 0,2 0-910 0 0,-3-5-226 0 0,2-2 155 0 0,4-2 12 0 0,3-1 224 0 0,5-1 70 0 0,5-1 55 0 0,4-1 68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3.5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1505.07813"/>
      <inkml:brushProperty name="anchorY" value="-82160.57031"/>
      <inkml:brushProperty name="scaleFactor" value="0.5"/>
    </inkml:brush>
  </inkml:definitions>
  <inkml:trace contextRef="#ctx0" brushRef="#br0">1 90 1448 0 0,'0'0'6347'0'0,"2"-6"-5707"0"0,8-2-67 0 0,3 0 58 0 0,6 1-146 0 0,5 2 45 0 0,5 2-19 0 0,4 1-251 0 0,4 1 105 0 0,3 1-135 0 0,2 0 157 0 0,2 1-166 0 0,0-1-4 0 0,-1 0-38 0 0,1 0 58 0 0,-1 1-100 0 0,-2-1-68 0 0,-1 0-118 0 0,-3 0-22 0 0,-2 0-193 0 0,-4 0-52 0 0,-2 0-250 0 0,0-4 119 0 0,-1-2-619 0 0,-3-1-478 0 0,-2 0 231 0 0,-2 0-283 0 0,-5 0 122 0 0,-4 1 92 0 0,-2-1 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46:53.86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3201.82813"/>
      <inkml:brushProperty name="anchorY" value="-82912.61719"/>
      <inkml:brushProperty name="scaleFactor" value="0.5"/>
    </inkml:brush>
  </inkml:definitions>
  <inkml:trace contextRef="#ctx0" brushRef="#br0">7 1 1796 0 0,'0'0'0'0'0,"-1"8"1132"0"0,-1 7-93 0 0,1 7-123 0 0,0 8-82 0 0,0 7-135 0 0,0 5 7 0 0,5 14-113 0 0,3 4 6 0 0,1 2-181 0 0,3-1 56 0 0,2-3-4 0 0,1-2-215 0 0,1-3 44 0 0,1-3-99 0 0,-1-3-186 0 0,1-2-312 0 0,-1-2-81 0 0,1-3 40 0 0,-1-2-1175 0 0,-2-5 235 0 0,0-4-42 0 0,0-5 90 0 0,-1-5-75 0 0,0-5 33 0 0,-3-4-267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13.42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4278.21094"/>
      <inkml:brushProperty name="anchorY" value="-84711.6875"/>
      <inkml:brushProperty name="scaleFactor" value="0.5"/>
    </inkml:brush>
  </inkml:definitions>
  <inkml:trace contextRef="#ctx0" brushRef="#br0">467 208 964 0 0,'0'0'0'0'0,"5"0"792"0"0,11-6-140 0 0,2 0-20 0 0,3 0-307 0 0,-3 1 172 0 0,-2 1-61 0 0,-2 2-74 0 0,-2 1-25 0 0,-3 0-82 0 0,1 1 102 0 0,0 1-65 0 0,-3-1 15 0 0,2 0 58 0 0,0 0-59 0 0,-1 1 80 0 0,1-1 15 0 0,-2 0-7 0 0,1 0 7 0 0,3-4-81 0 0,-2-2-18 0 0,-1-1 14 0 0,-1-2-33 0 0,-3 0 55 0 0,-2-1-124 0 0,-2 0 46 0 0,-4-2-54 0 0,-4-3-3 0 0,-6-1-71 0 0,-7-1 60 0 0,-4 0-69 0 0,-5 3 81 0 0,-4 1-67 0 0,-1 4-12 0 0,0 2 97 0 0,3 4-120 0 0,-7 4-40 0 0,1 5 56 0 0,0 3-53 0 0,2 3 57 0 0,3 2-63 0 0,4 2 57 0 0,5 4-134 0 0,4 3 170 0 0,5 1-134 0 0,6 0 93 0 0,3 0-97 0 0,9 7 122 0 0,7 2-103 0 0,7 1 74 0 0,5 2-67 0 0,6 0 112 0 0,6 1 4 0 0,5 1-54 0 0,4 0-66 0 0,5 1 49 0 0,2 0 34 0 0,1 1-81 0 0,2 0 19 0 0,-1-1 81 0 0,-1 1-3 0 0,-3-2-79 0 0,-4-1 33 0 0,-4-2-14 0 0,-4 0 15 0 0,-5-1 15 0 0,-7-1 127 0 0,-7-2-170 0 0,-6-4 67 0 0,-12-24-114 0 0,1 0 1 0 0,0 0-1 0 0,0 0 1 0 0,0-1-1 0 0,0 1 1 0 0,0 0-1 0 0,-1-1 1 0 0,0 4-1 0 0,0-3-19 0 0,0 1 0 0 0,-1-1 0 0 0,1 0 0 0 0,-1 0 1 0 0,1 0-1 0 0,-4 4 0 0 0,-18 18 115 0 0,-8-1-90 0 0,-7-3-45 0 0,-6-1 159 0 0,-6-2-24 0 0,-5-3-47 0 0,-6-2-124 0 0,-3-2 70 0 0,-3-3-22 0 0,0-2-91 0 0,0-2 14 0 0,9-2-18 0 0,5-1-116 0 0,6-1-141 0 0,4 0-28 0 0,-3-5-106 0 0,7-1-166 0 0,7-2 113 0 0,9-1-547 0 0,10 0-421 0 0,9-2-52 0 0,10-2 184 0 0,8-2-85 0 0,9-2 246 0 0,5-3 5 0 0,6-1 58 0 0,-5 4-918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19.35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6050.73438"/>
      <inkml:brushProperty name="anchorY" value="-105379.71094"/>
      <inkml:brushProperty name="scaleFactor" value="0.5"/>
    </inkml:brush>
  </inkml:definitions>
  <inkml:trace contextRef="#ctx0" brushRef="#br0">651 128 916 0 0,'0'0'1681'0'0,"5"0"-972"0"0,-1 0 33 0 0,1 0-73 0 0,1 0 657 0 0,6 7-774 0 0,-1-1 55 0 0,1 0-72 0 0,-2-2 3 0 0,-1-2-102 0 0,-2-3 54 0 0,-2-2-78 0 0,-1-3 34 0 0,-2-1-77 0 0,0 0-41 0 0,0-1 14 0 0,-1 0 26 0 0,-1 0-88 0 0,0 2 60 0 0,0 1-40 0 0,-1 0-82 0 0,-3-6 107 0 0,-5-1-144 0 0,-6-3 24 0 0,-4 0-62 0 0,-5 1-44 0 0,-4 4 28 0 0,0 3-56 0 0,-1 2 11 0 0,-8 8 13 0 0,-3 5 22 0 0,-2 5-75 0 0,1 3 43 0 0,0 4-72 0 0,4 3 169 0 0,0 1-224 0 0,3 2 117 0 0,1 1-42 0 0,3 2 31 0 0,3 1-59 0 0,2 1 98 0 0,5 3-161 0 0,3 0 142 0 0,6-2-134 0 0,4-1 57 0 0,10 6 38 0 0,6 1-27 0 0,7 0-34 0 0,6-1 6 0 0,7 0 36 0 0,6-1 30 0 0,5-1-38 0 0,4 0-98 0 0,3 0 80 0 0,1-1-18 0 0,1 1 88 0 0,0-1-124 0 0,-2 0 45 0 0,-2-1 50 0 0,-3-1 61 0 0,-5-1-168 0 0,-2-1 42 0 0,-6-1 62 0 0,-4 0-58 0 0,-7 0 72 0 0,-7-2-132 0 0,-4-2 101 0 0,-12 2-34 0 0,-7 1 75 0 0,-9-1-76 0 0,-8-2-2 0 0,-6-2 28 0 0,-4-3-77 0 0,-4-3 36 0 0,-3-3-45 0 0,-2-2 62 0 0,-4-5 46 0 0,5-2-44 0 0,1-3 42 0 0,1-1-40 0 0,-7-6 22 0 0,1-1-82 0 0,2-1 4 0 0,4-1 88 0 0,7 0-62 0 0,6 1-29 0 0,7 1 29 0 0,7 1 1 0 0,5 0-5 0 0,7 0 30 0 0,4 0-36 0 0,8-1-156 0 0,5 0 58 0 0,7-2-56 0 0,6 0-158 0 0,6-1-7 0 0,5 1-159 0 0,4-1 119 0 0,5 2 2 0 0,3 0-371 0 0,4 1-41 0 0,1 0-252 0 0,3 0-321 0 0,-1 0-13 0 0,1 0 101 0 0,0 0 49 0 0,-1-1 225 0 0,-11 1-1789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19.98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6919.10938"/>
      <inkml:brushProperty name="anchorY" value="-107233.35938"/>
      <inkml:brushProperty name="scaleFactor" value="0.5"/>
    </inkml:brush>
  </inkml:definitions>
  <inkml:trace contextRef="#ctx0" brushRef="#br0">1 970 1792 0 0,'0'0'0'0'0,"6"-3"380"0"0,11-5 164 0 0,5-4-136 0 0,5-5 230 0 0,3-3-194 0 0,0-3 114 0 0,0-2-66 0 0,-3 0-44 0 0,-3 0-1 0 0,-1 0 18 0 0,-5 3 76 0 0,-3 2-73 0 0,-3 5-5 0 0,-3 3 25 0 0,-4 4-133 0 0,-2 3 322 0 0,-7 11-443 0 0,-6 6 112 0 0,-4 7-191 0 0,-5 6 88 0 0,-3 3-69 0 0,-2 5 52 0 0,0 3-99 0 0,0 1 57 0 0,2 2 36 0 0,0 1-152 0 0,3 1 39 0 0,3 0-4 0 0,2-1-24 0 0,4-1 8 0 0,4-4 76 0 0,2-4-129 0 0,2-6 13 0 0,7 1 68 0 0,5-4-152 0 0,6-5 126 0 0,6-2 21 0 0,0-6-105 0 0,9-7 18 0 0,3-7 34 0 0,4-7-113 0 0,0-6 90 0 0,2-6-67 0 0,1-5 60 0 0,2-7 48 0 0,0-6-87 0 0,0-5-6 0 0,-2-5 27 0 0,-2-5 29 0 0,-2-3 15 0 0,-2-4-117 0 0,-2-3 56 0 0,-4-1 75 0 0,-2-1-170 0 0,-3 0 103 0 0,-3 1 63 0 0,-2 1-133 0 0,-3 3 186 0 0,-2 3-173 0 0,-4 3 115 0 0,0 2-82 0 0,-4 5 107 0 0,-1 5-40 0 0,-1 6 47 0 0,0 8-104 0 0,-1 6 41 0 0,-1 8-26 0 0,-1 7 126 0 0,0 5-83 0 0,-3 10 35 0 0,0 9 90 0 0,-1 5 43 0 0,0 14-80 0 0,-2 8 2 0 0,1 6 31 0 0,0 7 5 0 0,-1 5-29 0 0,0 4-59 0 0,1 4 68 0 0,-1 3-44 0 0,1 1-34 0 0,2-1-8 0 0,0-7 73 0 0,1-6-89 0 0,1-3 81 0 0,0-4-165 0 0,5 11 123 0 0,0-3 0 0 0,3-1-66 0 0,-1-6-46 0 0,1-7 91 0 0,-1-7-80 0 0,1-9 150 0 0,-1-8-191 0 0,1-7 154 0 0,2-9 3 0 0,2-10 36 0 0,3-10-200 0 0,2-9 137 0 0,1-7-166 0 0,1-5 216 0 0,1-2-196 0 0,1-1 113 0 0,-1 0 50 0 0,1 1-44 0 0,0 2-59 0 0,-1 3-5 0 0,-1 5 37 0 0,-1 5-38 0 0,-2 5 124 0 0,-3 7-58 0 0,-1 5-20 0 0,3 11 70 0 0,2 7-33 0 0,2 9-77 0 0,1 5-9 0 0,1 5 108 0 0,0 5 11 0 0,0 3 31 0 0,-1 1-114 0 0,-1 1 31 0 0,-1 0-75 0 0,-1 1-77 0 0,0 1-38 0 0,-3-1-151 0 0,-1-1 4 0 0,-2-3-177 0 0,0-1-98 0 0,-1-5-53 0 0,-1-3-98 0 0,0-6 97 0 0,0-5-311 0 0,-3-5 215 0 0,-1-5-369 0 0,5-9 78 0 0,1-7-114 0 0,4-10-32 0 0,1-8 41 0 0,3-6 173 0 0,-1-6 212 0 0,1-4 643 0 0,-3 7-4289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0.12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9364.84375"/>
      <inkml:brushProperty name="anchorY" value="-108238.95313"/>
      <inkml:brushProperty name="scaleFactor" value="0.5"/>
    </inkml:brush>
  </inkml:definitions>
  <inkml:trace contextRef="#ctx0" brushRef="#br0">0 172 4052 0 0,'0'0'0'0'0,"4"-7"432"0"0,3-9 89 0 0,3-6 12 0 0,2-4 20 0 0,2-1 43 0 0,0 2-24 0 0,1 6 61 0 0,-4 4-7 0 0,-2 6-93 0 0,-1 4 160 0 0,5 10-239 0 0,0 8 115 0 0,2 6-212 0 0,0 5 14 0 0,-1 4-55 0 0,0 3 20 0 0,-1 4-267 0 0,0 2-22 0 0,-3 2-140 0 0,-2 2-107 0 0,-3-4-214 0 0,-1-4 84 0 0,-3-1-696 0 0,0-4-435 0 0,-1-3 77 0 0,0-4 30 0 0,-5-4 73 0 0,0-7-33 0 0,-1-10 202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7.61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2697.17969"/>
      <inkml:brushProperty name="anchorY" value="-121588.375"/>
      <inkml:brushProperty name="scaleFactor" value="0.5"/>
    </inkml:brush>
  </inkml:definitions>
  <inkml:trace contextRef="#ctx0" brushRef="#br0">76 0 1652 0 0,'-6'4'3611'0'0,"2"5"-2825"0"0,-2 8-11 0 0,-1 9-101 0 0,-1 10 104 0 0,-1 9-233 0 0,0 5 25 0 0,1 8 3 0 0,1 4-133 0 0,2 2 9 0 0,2-4-116 0 0,1-3-30 0 0,1-3-55 0 0,0 0-109 0 0,1 0-72 0 0,5 10-82 0 0,1-1-245 0 0,2-2-252 0 0,2-5 104 0 0,3-8-740 0 0,0-7 299 0 0,1-7-1017 0 0,2-7 536 0 0,-2-8-97 0 0,-1-6 96 0 0,0-5 186 0 0,-3-5-583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0.61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0433.45313"/>
      <inkml:brushProperty name="anchorY" value="-109385.79688"/>
      <inkml:brushProperty name="scaleFactor" value="0.5"/>
    </inkml:brush>
  </inkml:definitions>
  <inkml:trace contextRef="#ctx0" brushRef="#br0">6 606 3624 0 0,'-1'-5'1168'0'0,"-1"-6"-242"0"0,1-2-15 0 0,1-2-123 0 0,-1 2-83 0 0,1 3-75 0 0,0 3-180 0 0,0 3-66 0 0,2-2-53 0 0,2 3-46 0 0,2 1-167 0 0,3 4-27 0 0,5 3 56 0 0,3 3-224 0 0,4 3 121 0 0,4 2 45 0 0,2 2-177 0 0,1 0 124 0 0,2 0-55 0 0,-1 0-52 0 0,1-1 147 0 0,0-2-140 0 0,2-2 138 0 0,-4-2-86 0 0,0-3 78 0 0,0-2 16 0 0,0-2 76 0 0,10-5-54 0 0,3-4 12 0 0,2-2 81 0 0,0-3 22 0 0,0-2-109 0 0,-2-2 163 0 0,-3-3-84 0 0,-4-2-19 0 0,-2-1 88 0 0,-2-2-160 0 0,-3-3 77 0 0,-2-2-64 0 0,-1-2 61 0 0,-5-2-42 0 0,-3 0 60 0 0,-2 0-147 0 0,-4-1 53 0 0,-3 0-36 0 0,-2 4 58 0 0,-2 1 76 0 0,-6-2-94 0 0,-3 2 25 0 0,-4 2 62 0 0,-1 3-184 0 0,-2 2 178 0 0,-1 4-143 0 0,-1 4 94 0 0,1 5-158 0 0,2 4 147 0 0,-4 6-150 0 0,-1 7 104 0 0,-2 8-4 0 0,-1 8 6 0 0,1 7-119 0 0,1 8 129 0 0,2 8-26 0 0,2 7 22 0 0,2 9-61 0 0,1 6 18 0 0,3 6-59 0 0,2 6 117 0 0,3-6 43 0 0,1-2-144 0 0,1-1 32 0 0,1 0 65 0 0,4 18-203 0 0,1 2 142 0 0,3 0-231 0 0,1-5 130 0 0,-1-5-116 0 0,0-8-30 0 0,0-6 34 0 0,-2-7-104 0 0,1-5 10 0 0,-1-4-26 0 0,-1-7-86 0 0,0-4-150 0 0,-2-11-1 0 0,-1-6 51 0 0,-1-7-415 0 0,0-7 0 0 0,-1-2-242 0 0,-20-38-3754 0 0,8 6 3673 0 0,-4-3 494 0 0,2 3-1460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0.74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1968.25"/>
      <inkml:brushProperty name="anchorY" value="-111214.5"/>
      <inkml:brushProperty name="scaleFactor" value="0.5"/>
    </inkml:brush>
  </inkml:definitions>
  <inkml:trace contextRef="#ctx0" brushRef="#br0">231 161 2056 0 0,'0'0'0'0'0,"-4"-5"576"0"0,-10-8-168 0 0,-6-3 193 0 0,-6-4 60 0 0,-4-2-66 0 0,-1 1-19 0 0,2 2-123 0 0,3 3 16 0 0,5 4-29 0 0,6 4 30 0 0,6 4-20 0 0,4 4 494 0 0,13 4-671 0 0,8 1 107 0 0,8 2-132 0 0,9-1 14 0 0,7-1-63 0 0,7 0-90 0 0,3-2-174 0 0,3-2-169 0 0,1 1 60 0 0,-4-1-995 0 0,-4 0-166 0 0,8-5-37 0 0,0-3 130 0 0,2-3 13 0 0,0-3 59 0 0,-12 2-1176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1.19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3269.39844"/>
      <inkml:brushProperty name="anchorY" value="-111900.55469"/>
      <inkml:brushProperty name="scaleFactor" value="0.5"/>
    </inkml:brush>
  </inkml:definitions>
  <inkml:trace contextRef="#ctx0" brushRef="#br0">127 671 2068 0 0,'4'2'1616'0'0,"1"-2"-930"0"0,1 0-2 0 0,4-2-191 0 0,5-4 6 0 0,2-3-96 0 0,3-5-67 0 0,0-5 110 0 0,0-5-166 0 0,0-4-30 0 0,-3-3 113 0 0,-3-3-168 0 0,-1-4 41 0 0,-4-1-5 0 0,-2-3-74 0 0,-3 3 54 0 0,-2 2-15 0 0,-1 1 17 0 0,-6-7-40 0 0,-4-1-35 0 0,-3 3 107 0 0,-3 3-86 0 0,-2 4 70 0 0,-1 6-112 0 0,-1 6 55 0 0,1 7 4 0 0,3 5-92 0 0,-5 11 43 0 0,-1 10-3 0 0,-1 10 82 0 0,0 9-64 0 0,0 9 108 0 0,3 9-184 0 0,1 8 112 0 0,2 10-52 0 0,3 7-35 0 0,2 6-21 0 0,3 6 50 0 0,3 4-28 0 0,1-7 89 0 0,3-4-197 0 0,4 14 168 0 0,5 3-98 0 0,1 1-46 0 0,1-1 10 0 0,1-3 23 0 0,-1-5-61 0 0,-2-4-37 0 0,-1-6-112 0 0,-1-6-21 0 0,0-5-92 0 0,-3-5-32 0 0,0-11-144 0 0,-1-6-100 0 0,-1-7 82 0 0,-1-4-625 0 0,-5 1-253 0 0,-2-6 142 0 0,-2-5 22 0 0,-2-7-28 0 0,0-6 94 0 0,0-7 24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1.38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2321.4375"/>
      <inkml:brushProperty name="anchorY" value="-112332.61719"/>
      <inkml:brushProperty name="scaleFactor" value="0.5"/>
    </inkml:brush>
  </inkml:definitions>
  <inkml:trace contextRef="#ctx0" brushRef="#br0">0 61 3048 0 0,'0'0'0'0'0,"9"1"972"0"0,8 0-172 0 0,9 0-124 0 0,8 0-41 0 0,9 0 13 0 0,8-1-159 0 0,7 0-3 0 0,20-3-171 0 0,6-2-202 0 0,1-1-206 0 0,0-1 51 0 0,-4-1-1072 0 0,-5 1-216 0 0,-5-1 158 0 0,-5 0-142 0 0,-6 1 146 0 0,-13 1-904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2.67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4138.70313"/>
      <inkml:brushProperty name="anchorY" value="-113119.42969"/>
      <inkml:brushProperty name="scaleFactor" value="0.5"/>
    </inkml:brush>
  </inkml:definitions>
  <inkml:trace contextRef="#ctx0" brushRef="#br0">0 199 860 0 0,'0'0'0'0'0,"0"17"964"0"0,1 13-196 0 0,-1 3-14 0 0,3 14-40 0 0,3 3-235 0 0,2 1 72 0 0,1-3 10 0 0,1-4-161 0 0,0-3-104 0 0,1-5 166 0 0,-1-5-170 0 0,1-7 24 0 0,-1-5 52 0 0,-1-5 8 0 0,-1-4-47 0 0,-3-5-57 0 0,-1-2 85 0 0,-1-2-45 0 0,5-6-117 0 0,0-7 27 0 0,3-6-50 0 0,1-7 28 0 0,1-6-44 0 0,2-6-10 0 0,1-5-36 0 0,0-3-44 0 0,0-4 56 0 0,0-1-30 0 0,1 0 0 0 0,-1 1 99 0 0,1 1-66 0 0,1 4 5 0 0,0 2 80 0 0,0 3-39 0 0,0 5-55 0 0,0 5-33 0 0,-2 5 41 0 0,-1 8 53 0 0,-3 5-38 0 0,3 9-147 0 0,0 7 108 0 0,1 8-78 0 0,1 7 70 0 0,-1 5 42 0 0,0 5-99 0 0,0 3 89 0 0,-1 3-18 0 0,-1 1-164 0 0,0 2 88 0 0,-1 1 76 0 0,-2 0-44 0 0,-1-1-59 0 0,-2 0-3 0 0,-2-5-9 0 0,-2-2 58 0 0,-1-6-64 0 0,-2-3 101 0 0,0-6 40 0 0,0-2-171 0 0,0-4 126 0 0,0-2-38 0 0,0-2 83 0 0,1-2-147 0 0,0-2 29 0 0,-1-2-14 0 0,3-6 8 0 0,1-7 66 0 0,4-6-74 0 0,2-5 22 0 0,3-5 188 0 0,1-3-102 0 0,2-1-39 0 0,0 0 142 0 0,0 0-135 0 0,0 1-14 0 0,0 2 79 0 0,1 1-118 0 0,1 2 129 0 0,-1 3-68 0 0,0 1-94 0 0,1 4 42 0 0,-1 3 4 0 0,1 4 172 0 0,-1 3-160 0 0,-4 3 7 0 0,0 2-20 0 0,0 2 67 0 0,6 7-36 0 0,5 5 61 0 0,2 4 12 0 0,0 4-99 0 0,-1 3 65 0 0,-3 2-131 0 0,-2 2 35 0 0,-3 1 97 0 0,-2 0-83 0 0,-2 0-16 0 0,-2 1-228 0 0,-2 0-61 0 0,-2 1-157 0 0,0-2-117 0 0,-2-3-168 0 0,0 0 112 0 0,-1-3-1305 0 0,-1-1 356 0 0,-1-3-35 0 0,-1-3 79 0 0,0-3 149 0 0,-1-4 26 0 0,0-1 55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5:23.25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6254.03125"/>
      <inkml:brushProperty name="anchorY" value="-114378.21875"/>
      <inkml:brushProperty name="scaleFactor" value="0.5"/>
    </inkml:brush>
  </inkml:definitions>
  <inkml:trace contextRef="#ctx0" brushRef="#br0">1 36 2464 0 0,'15'-7'7442'0'0,"-12"4"-7006"0"0,-1 0-64 0 0,1 0 10 0 0,-1 0-125 0 0,0 0-76 0 0,1 1-23 0 0,-1-1-280 0 0,0 1-62 0 0,-1-1-272 0 0,1 0 110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28.84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4824.42188"/>
      <inkml:brushProperty name="anchorY" value="-87314.9375"/>
      <inkml:brushProperty name="scaleFactor" value="0.5"/>
    </inkml:brush>
  </inkml:definitions>
  <inkml:trace contextRef="#ctx0" brushRef="#br0">599 57 1100 0 0,'0'0'1712'0'0,"-4"0"-1092"0"0,-1-4 23 0 0,1-1 30 0 0,-5 1-198 0 0,-4-5 3 0 0,-2-1-34 0 0,0 2 4 0 0,0 1-18 0 0,1 2-66 0 0,0 2 46 0 0,-2 1-18 0 0,-7 6-178 0 0,-4 3 61 0 0,-2 4-47 0 0,-3 3 100 0 0,-2 4-85 0 0,1 3-55 0 0,0 3-7 0 0,0 3 59 0 0,2 2-96 0 0,2 2 17 0 0,1 3-7 0 0,2 1-30 0 0,3 1-43 0 0,1 1 80 0 0,2 2-4 0 0,4 1-89 0 0,2-1 71 0 0,4 1-104 0 0,4-1 42 0 0,2-5 13 0 0,3-4-34 0 0,6 3 45 0 0,4-3 28 0 0,5-2-58 0 0,4-1-3 0 0,3-4 83 0 0,2-3-190 0 0,3-4 72 0 0,2-4-18 0 0,1-2-56 0 0,1-3 3 0 0,-3-2-27 0 0,-2-3-61 0 0,-1 0-162 0 0,1-2 55 0 0,5-4-211 0 0,2-2 115 0 0,0-4-109 0 0,0-3 78 0 0,-3-3-476 0 0,-1-2-120 0 0,-2-2-383 0 0,-3-2 14 0 0,-1-1 59 0 0,-1-2 34 0 0,-1-2 8 0 0,-4 5-348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29.3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5687.85938"/>
      <inkml:brushProperty name="anchorY" value="-88702.9375"/>
      <inkml:brushProperty name="scaleFactor" value="0.5"/>
    </inkml:brush>
  </inkml:definitions>
  <inkml:trace contextRef="#ctx0" brushRef="#br0">0 275 1672 0 0,'0'0'0'0'0,"0"-6"736"0"0,1-7-28 0 0,-1-2-192 0 0,0-3 10 0 0,1-4 68 0 0,-1 0-53 0 0,0-1-117 0 0,0 0 101 0 0,0 2-71 0 0,0 2 28 0 0,3 0-119 0 0,1 2 149 0 0,0 3-174 0 0,-1 2 117 0 0,0 2-115 0 0,-1 4-11 0 0,-1 2 1 0 0,0 1 195 0 0,-1 1-343 0 0,2-4 566 0 0,0 14-534 0 0,-1 4 106 0 0,1 7 4 0 0,-1 7-100 0 0,1 17-7 0 0,1 10-3 0 0,1 8-71 0 0,1 5-42 0 0,0 3 185 0 0,0 2-223 0 0,0 1 58 0 0,0-1 33 0 0,1-2-116 0 0,-1-2 88 0 0,1-3-118 0 0,0-4 149 0 0,0-3-158 0 0,0-3 35 0 0,-1-4-72 0 0,-1-5 24 0 0,1-5 54 0 0,0-4 90 0 0,-1-5-218 0 0,0-6 194 0 0,0-5-129 0 0,-2-4 32 0 0,0-4-23 0 0,1-4 51 0 0,-1-3-11 0 0,-1-3-27 0 0,0-1-9 0 0,3-9-14 0 0,3-6 166 0 0,0-7-152 0 0,0-5 48 0 0,2-6-51 0 0,-2-3 164 0 0,0-3-137 0 0,1-1 37 0 0,1-1-33 0 0,-1 1 66 0 0,1 1 73 0 0,1 3-117 0 0,1 3-14 0 0,0 3 7 0 0,-1 5 4 0 0,0 4 72 0 0,0 5-15 0 0,-1 4 5 0 0,-1 4-78 0 0,-1 2 83 0 0,1 4-57 0 0,3 5 73 0 0,4 5-136 0 0,0 6 106 0 0,3 4-8 0 0,0 4-86 0 0,1 3 98 0 0,-2 1-130 0 0,-1 2 146 0 0,-1 1-125 0 0,-1-1 1 0 0,-3 1 32 0 0,-1-1-75 0 0,-1 1 31 0 0,-2-1-128 0 0,0-2-82 0 0,-2-4-105 0 0,-1-2-80 0 0,-2-6-63 0 0,-1-2-166 0 0,0-3 108 0 0,-1-3-730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29.60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7069.375"/>
      <inkml:brushProperty name="anchorY" value="-90473.96094"/>
      <inkml:brushProperty name="scaleFactor" value="0.5"/>
    </inkml:brush>
  </inkml:definitions>
  <inkml:trace contextRef="#ctx0" brushRef="#br0">0 1 1268 0 0,'3'4'1172'0'0,"3"8"-317"0"0,3 5 72 0 0,1 7-167 0 0,2 4-91 0 0,0 4 7 0 0,0 3-154 0 0,0 0-93 0 0,0 0 120 0 0,0 1-234 0 0,-1-1-7 0 0,-1-1-103 0 0,-1-1-203 0 0,-1-2-156 0 0,-1-4 32 0 0,0-3-16 0 0,-2-5-784 0 0,0-5-605 0 0,-1-3 359 0 0,0-4-186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29.78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8090.96875"/>
      <inkml:brushProperty name="anchorY" value="-91819.26563"/>
      <inkml:brushProperty name="scaleFactor" value="0.5"/>
    </inkml:brush>
  </inkml:definitions>
  <inkml:trace contextRef="#ctx0" brushRef="#br0">110 149 976 0 0,'-4'-5'1748'0'0,"-5"-8"-499"0"0,-4-4 49 0 0,-2-3-278 0 0,-1-1-100 0 0,0 2-214 0 0,3 3 0 0 0,3 3-193 0 0,3 4-73 0 0,3 4-164 0 0,2 2-354 0 0,4 0-60 0 0,5 1 6 0 0,2 0-1250 0 0,7 2-25 0 0,2 0 44 0 0,4 0-150 0 0,10 3 90 0 0,4 1-76 0 0,-4 0 675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8.14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3603.08594"/>
      <inkml:brushProperty name="anchorY" value="-123522.03125"/>
      <inkml:brushProperty name="scaleFactor" value="0.5"/>
    </inkml:brush>
  </inkml:definitions>
  <inkml:trace contextRef="#ctx0" brushRef="#br0">647 176 840 0 0,'3'0'2094'0'0,"2"0"-1285"0"0,0 0 18 0 0,3 0-90 0 0,0 0-35 0 0,2-1-106 0 0,0 0-4 0 0,0 0-8 0 0,1-1-130 0 0,-1-1 45 0 0,5-3-71 0 0,1-1-36 0 0,1-1-7 0 0,1-2 6 0 0,-2 0-69 0 0,-1-1-4 0 0,-3 0 25 0 0,-2 0 8 0 0,-3-1-114 0 0,-2 2-16 0 0,-2 2 17 0 0,-2 2-55 0 0,-6-5 48 0 0,-5-2 8 0 0,-8 0-17 0 0,-7 2-57 0 0,-3 2 114 0 0,-11 8-181 0 0,-5 8 143 0 0,-5 9-88 0 0,-5 10 81 0 0,-2 9-59 0 0,-3 7 74 0 0,-1 8 7 0 0,1 6-28 0 0,1 7-20 0 0,1 7-14 0 0,5 6-23 0 0,5 3-19 0 0,6 2 59 0 0,7 0-42 0 0,7 0-9 0 0,8-4-1 0 0,6-8-40 0 0,5-8-3 0 0,12 6-12 0 0,8-3 20 0 0,9-2 3 0 0,6-6-75 0 0,8-4 9 0 0,5-6 30 0 0,7-7 6 0 0,6-5-13 0 0,5-7-4 0 0,2-5 6 0 0,1-5-86 0 0,2-7 94 0 0,1-2-23 0 0,-6-4 8 0 0,-5-3-340 0 0,8-6-75 0 0,0-4-177 0 0,-2-3-160 0 0,-3-4-71 0 0,-4-1 91 0 0,-3-1-772 0 0,-5 0-404 0 0,-3 0 261 0 0,-4 1-8 0 0,-3 2 110 0 0,-4 1-6 0 0,-1 2 126 0 0,-2 3-118 0 0,-1 3 35 0 0,-7 2 74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0.21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9002.74219"/>
      <inkml:brushProperty name="anchorY" value="-92528.90625"/>
      <inkml:brushProperty name="scaleFactor" value="0.5"/>
    </inkml:brush>
  </inkml:definitions>
  <inkml:trace contextRef="#ctx0" brushRef="#br0">1 633 2064 0 0,'5'0'1997'0'0,"0"1"-1242"0"0,3 0 49 0 0,0-1-77 0 0,2 0-153 0 0,0 0-19 0 0,2 0-25 0 0,6-4 1 0 0,3-1-181 0 0,2-3 5 0 0,1-2-73 0 0,-1-3 16 0 0,-2-4 12 0 0,-1-3-140 0 0,-2-3 74 0 0,-2-3-15 0 0,-2-3-50 0 0,-3-2-40 0 0,-3-2 9 0 0,-2-1 85 0 0,-3 2-96 0 0,-1 2-4 0 0,-1 1 126 0 0,-6-6-55 0 0,-3-1-43 0 0,-2 0-12 0 0,-3 3 200 0 0,-1 2-155 0 0,-2 4 46 0 0,2 3-43 0 0,-1 4-7 0 0,1 3 24 0 0,0 4 0 0 0,1 4 47 0 0,3 3 54 0 0,3 2-237 0 0,-5 8 158 0 0,0 8-32 0 0,-1 6-19 0 0,-1 10-36 0 0,1 8-84 0 0,2 6 11 0 0,2 6-15 0 0,2 6-15 0 0,2-3 9 0 0,3 0 164 0 0,0 1-98 0 0,7 18-22 0 0,3 6-33 0 0,3 5 23 0 0,3 2-39 0 0,1-1-112 0 0,2-2-1 0 0,0-4-153 0 0,1-4 106 0 0,1-5-133 0 0,-1-4 78 0 0,0-5-57 0 0,-1-6-158 0 0,0-4 2 0 0,-2-4-166 0 0,2-4 127 0 0,-1-5-253 0 0,1-3 136 0 0,-2-5-178 0 0,-2-5-415 0 0,-3-6-251 0 0,-4-5 159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0.40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0186.79688"/>
      <inkml:brushProperty name="anchorY" value="-94293.39063"/>
      <inkml:brushProperty name="scaleFactor" value="0.5"/>
    </inkml:brush>
  </inkml:definitions>
  <inkml:trace contextRef="#ctx0" brushRef="#br0">6 0 916 0 0,'-5'4'5892'0'0,"9"-1"-5087"0"0,6 2-154 0 0,7 1 28 0 0,7 0-96 0 0,7 1-45 0 0,4-1 72 0 0,5 0-246 0 0,2-1-18 0 0,1-2-164 0 0,-5 0-121 0 0,-1-2-250 0 0,-3 0-322 0 0,1-1 125 0 0,8-3-1125 0 0,1-1 431 0 0,-3-1-596 0 0,-4 1 265 0 0,-2 1-114 0 0,4-3 51 0 0,-8 2-452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1.13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1689.14063"/>
      <inkml:brushProperty name="anchorY" value="-95166.54688"/>
      <inkml:brushProperty name="scaleFactor" value="0.5"/>
    </inkml:brush>
  </inkml:definitions>
  <inkml:trace contextRef="#ctx0" brushRef="#br0">28 515 880 0 0,'0'1'900'0'0,"0"2"-191"0"0,2 2 68 0 0,0 1-185 0 0,1 0 0 0 0,1 0-112 0 0,1 0 65 0 0,2-1-256 0 0,0-2 230 0 0,2-1-231 0 0,0-2 75 0 0,0 0-6 0 0,6-5-78 0 0,3-5-56 0 0,1-3 31 0 0,1-5-16 0 0,0-4 11 0 0,-1-3 16 0 0,-3-3-45 0 0,-1-4-5 0 0,-4-2-61 0 0,-3-1 178 0 0,-4 2-74 0 0,-1 3-36 0 0,-7-4 15 0 0,-2 0 122 0 0,-2 0-141 0 0,-3 3 152 0 0,-2 2-138 0 0,-1 3 36 0 0,-1 2 26 0 0,0 4-44 0 0,1 4-22 0 0,1 4-4 0 0,3 4-115 0 0,3 4 73 0 0,-5 6-9 0 0,-1 6 80 0 0,-3 6-119 0 0,0 7 157 0 0,1 7-197 0 0,1 8 246 0 0,1 5-280 0 0,4 6 99 0 0,2 3-37 0 0,3-1 12 0 0,2-2-32 0 0,1 2 76 0 0,6 13-103 0 0,4 5 51 0 0,3 4-129 0 0,2 1-53 0 0,3 1 60 0 0,0-2-37 0 0,1-3-102 0 0,1-1-15 0 0,-1-5-8 0 0,1-2 13 0 0,-1-3-71 0 0,-1-5 31 0 0,0-3 20 0 0,-1-4-110 0 0,-2-4-41 0 0,-1-3-78 0 0,-2-5 89 0 0,-1-4-99 0 0,-2-4-125 0 0,-3-4 72 0 0,-1-5-368 0 0,-2-5-300 0 0,-1-4-298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1.40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2782.11719"/>
      <inkml:brushProperty name="anchorY" value="-97001.375"/>
      <inkml:brushProperty name="scaleFactor" value="0.5"/>
    </inkml:brush>
  </inkml:definitions>
  <inkml:trace contextRef="#ctx0" brushRef="#br0">21 9 1312 0 0,'-20'-8'7595'0'0,"26"12"-6858"0"0,7 4-218 0 0,6 2 40 0 0,6 3-11 0 0,5 1-210 0 0,6 0 73 0 0,3 1 46 0 0,4-1-221 0 0,4-1 69 0 0,2-1-262 0 0,2-1-74 0 0,2-3-67 0 0,2-2-177 0 0,1-2-319 0 0,1-2 138 0 0,-5-1-713 0 0,-4 0-512 0 0,-2-1 240 0 0,8-5-11 0 0,-1 0 131 0 0,-1-1 59 0 0,-3 0 36 0 0,-12 0-965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2.70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4578.82813"/>
      <inkml:brushProperty name="anchorY" value="-97962.65625"/>
      <inkml:brushProperty name="scaleFactor" value="0.5"/>
    </inkml:brush>
  </inkml:definitions>
  <inkml:trace contextRef="#ctx0" brushRef="#br0">0 1 1768 0 0,'0'0'1258'0'0,"1"3"-768"0"0,1 5 38 0 0,1 6 36 0 0,1 6-151 0 0,1 5 23 0 0,1 3-22 0 0,0 3-122 0 0,0 2 43 0 0,1 1-100 0 0,0-1 81 0 0,-1 0-80 0 0,0-2-84 0 0,0 1-65 0 0,0-4 61 0 0,-1 0-102 0 0,0-3 103 0 0,0-3-50 0 0,0-4 118 0 0,0-3-134 0 0,-1-3 62 0 0,0-3 4 0 0,-1-2-9 0 0,1-2 14 0 0,-1-2 11 0 0,-1-2-36 0 0,-1 0 31 0 0,2-1-58 0 0,6-7 110 0 0,2-5-42 0 0,2-5 10 0 0,2-5-4 0 0,1-4-64 0 0,1-4 54 0 0,-1-2 18 0 0,-1-3-33 0 0,-2 0-48 0 0,-2 0-23 0 0,0 2 122 0 0,0 1-104 0 0,-1 2 58 0 0,0 4-127 0 0,0 4 26 0 0,-2 4 56 0 0,0 4-114 0 0,-2 4 69 0 0,0 4-32 0 0,-2 2 16 0 0,-1 2 72 0 0,-2 2-91 0 0,9 7 45 0 0,2 7-23 0 0,4 7-47 0 0,1 4 74 0 0,0 4-72 0 0,0 2 70 0 0,-1 1-91 0 0,-1 0 50 0 0,0-1-11 0 0,-1 0-32 0 0,1-2 128 0 0,-2-2-156 0 0,1-1 140 0 0,-2-3-71 0 0,0-2 26 0 0,-2-2-95 0 0,-2-3 92 0 0,-1-3-92 0 0,-1-3-1 0 0,-2-2-38 0 0,1-2 67 0 0,-1-1 10 0 0,-1-2-38 0 0,1-1 52 0 0,-2-1 55 0 0,0-1-34 0 0,4-7 7 0 0,2-5-52 0 0,3-7 64 0 0,2-6 26 0 0,2-3-105 0 0,1-3 54 0 0,0 0-53 0 0,1-1 93 0 0,0 1 41 0 0,-1 3-50 0 0,1 3-29 0 0,-1 2 83 0 0,1 5-1 0 0,-2 3 50 0 0,0 5-47 0 0,-4 4 3 0 0,1 3-24 0 0,7 7 79 0 0,1 5-141 0 0,2 6 43 0 0,1 3-39 0 0,1 5-8 0 0,-2 1 20 0 0,-3 3 34 0 0,-1 0 57 0 0,-2 1-177 0 0,-3 0 122 0 0,0-1-145 0 0,-2 1-50 0 0,-1-2 20 0 0,-3-6-174 0 0,-2-2-168 0 0,-3-2-125 0 0,0-2-35 0 0,-2 0 52 0 0,0-2-907 0 0,-1-2-197 0 0,1-1 136 0 0,0-2 10 0 0,-1 1 97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3.04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6521.01563"/>
      <inkml:brushProperty name="anchorY" value="-99402.5"/>
      <inkml:brushProperty name="scaleFactor" value="0.5"/>
    </inkml:brush>
  </inkml:definitions>
  <inkml:trace contextRef="#ctx0" brushRef="#br0">0 259 1004 0 0,'3'4'1798'0'0,"-1"1"-963"0"0,3 4-248 0 0,1 5 89 0 0,0 2-161 0 0,2 3-36 0 0,0 1-1 0 0,0 1-70 0 0,1-1-86 0 0,0-3 119 0 0,2 0-179 0 0,0-1 12 0 0,1-3 10 0 0,0-3-38 0 0,1-2-23 0 0,-2-3-64 0 0,2-2 160 0 0,4-2-197 0 0,9-7 124 0 0,7-3 22 0 0,3-4-51 0 0,3-4-40 0 0,0-4 124 0 0,-2-2-92 0 0,-2-3 77 0 0,-2-2-124 0 0,-3-1 107 0 0,-2-2-63 0 0,-4-1 121 0 0,-4 0-197 0 0,-5 0 173 0 0,-4 4-78 0 0,-5 3 27 0 0,-7-1-47 0 0,-7 1-15 0 0,-5 3-2 0 0,-5 3-36 0 0,-6 3-15 0 0,-5 6-100 0 0,0 4 249 0 0,-9 6-236 0 0,-3 6 11 0 0,-2 7-32 0 0,0 3-127 0 0,1 4-61 0 0,2 3-258 0 0,5 1-11 0 0,5 1-261 0 0,5 1 130 0 0,7-1-1082 0 0,5-3 112 0 0,6-6 44 0 0,10 4 134 0 0,7-3 135 0 0,10 0-105 0 0,7-3 143 0 0,-1-3-1271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3.79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7531.98438"/>
      <inkml:brushProperty name="anchorY" value="-100285.83594"/>
      <inkml:brushProperty name="scaleFactor" value="0.5"/>
    </inkml:brush>
  </inkml:definitions>
  <inkml:trace contextRef="#ctx0" brushRef="#br0">1 1 2832 0 0,'-1'0'3841'0'0,"1"5"-3259"0"0,1 1-33 0 0,1 9 14 0 0,1 7-191 0 0,1 7-54 0 0,0 6 11 0 0,0 3-55 0 0,-2 0 34 0 0,0-3-48 0 0,0 0-80 0 0,-2-1 63 0 0,0 0-95 0 0,0-2-30 0 0,4 5 15 0 0,1-3-19 0 0,-1-4-25 0 0,0-6 68 0 0,-1-4-73 0 0,0-5-19 0 0,-2-6 84 0 0,0-3-117 0 0,0-3 269 0 0,1 0-222 0 0,1-2 67 0 0,1-1-28 0 0,2-6 58 0 0,1-6-90 0 0,3-9 62 0 0,1-6-53 0 0,2-5 102 0 0,0-3-109 0 0,0-2 96 0 0,0 1-122 0 0,0 1 152 0 0,-1 5-107 0 0,-1 3 89 0 0,-1 4-98 0 0,-1 5 0 0 0,-1 5-44 0 0,-2 4 97 0 0,-1 4-88 0 0,-2 2-22 0 0,-1 2 146 0 0,5 9-107 0 0,3 5-66 0 0,1 5-3 0 0,2 4 11 0 0,1 2 43 0 0,-1 1-73 0 0,0 0 85 0 0,-1 1-119 0 0,0-2 54 0 0,-2-3 5 0 0,-1-2-89 0 0,-1-4 126 0 0,-2-1-12 0 0,0-4-129 0 0,-1-2 103 0 0,0-1 5 0 0,-1-2-40 0 0,1 0-12 0 0,-1-2 171 0 0,0-1-112 0 0,-1-1 17 0 0,6-4 22 0 0,1-4-43 0 0,4-5 26 0 0,3-4 72 0 0,2-5-129 0 0,1-4 168 0 0,2-3-18 0 0,0-1-197 0 0,0-1 138 0 0,-1 0-93 0 0,-1 3 205 0 0,-1 2-156 0 0,-2 4 152 0 0,0 4-60 0 0,-1 4 9 0 0,-4 5 1 0 0,-4 4-63 0 0,0 1-52 0 0,4 10 99 0 0,3 5-81 0 0,3 7 58 0 0,-1 5-15 0 0,0 5-62 0 0,-2 0 10 0 0,-2 2-6 0 0,-3-1-7 0 0,-1 0 2 0 0,-1-2 17 0 0,-1-1-252 0 0,-1-4-90 0 0,-1-3 16 0 0,0-3-267 0 0,-1-5-29 0 0,0-1-286 0 0,0-3 150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4.70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9286.29688"/>
      <inkml:brushProperty name="anchorY" value="-101655.86719"/>
      <inkml:brushProperty name="scaleFactor" value="0.5"/>
    </inkml:brush>
  </inkml:definitions>
  <inkml:trace contextRef="#ctx0" brushRef="#br0">26 423 1816 0 0,'-6'13'5468'0'0,"9"-13"-5083"0"0,1-1 47 0 0,2-2-76 0 0,3-4-166 0 0,5-3 44 0 0,4-4-12 0 0,3-5 10 0 0,2-2 17 0 0,2-4-46 0 0,1-3-83 0 0,-2-1 120 0 0,-1-3-117 0 0,-3 0 17 0 0,-3 1-14 0 0,-2-1 27 0 0,-3 3-14 0 0,-3 2-59 0 0,-3 4 87 0 0,-3 6-1 0 0,-2 3-31 0 0,0 4 9 0 0,-5-1-50 0 0,-2 3-15 0 0,-2 1 1 0 0,-2 2-79 0 0,-4 4 45 0 0,-5 7 6 0 0,-4 4 72 0 0,-3 6-122 0 0,-3 5 120 0 0,1 4-107 0 0,0 3 50 0 0,4 2-58 0 0,2 0 20 0 0,2 2 48 0 0,5-1-43 0 0,4-3-7 0 0,4-3-12 0 0,3-3-13 0 0,2 0-40 0 0,6 5 145 0 0,5-1-137 0 0,4 0 78 0 0,4-2-74 0 0,4-3 19 0 0,2-3 63 0 0,2-3 3 0 0,2-3-1 0 0,2-3-32 0 0,-4-3 9 0 0,-1-2-108 0 0,-1-2 100 0 0,8-5-54 0 0,1-4 67 0 0,1-3-45 0 0,1-3 76 0 0,-1-2-120 0 0,-2-4 121 0 0,-1-2-5 0 0,-1-3-63 0 0,-1-2-47 0 0,-2-1 91 0 0,-1 0-20 0 0,-1 1 46 0 0,-3 0 46 0 0,-3 2-42 0 0,-2 4 26 0 0,-3 3-22 0 0,-2 4 6 0 0,-3 4-34 0 0,-1 3 69 0 0,-3 2-78 0 0,-1 2-12 0 0,-2 2 12 0 0,3 5 38 0 0,-1 3 72 0 0,1 5-115 0 0,1 6 148 0 0,0 4-162 0 0,1 3 114 0 0,0 1-31 0 0,1 1 32 0 0,1 0-128 0 0,0-1 62 0 0,0-4-53 0 0,-1-2 73 0 0,1-4-68 0 0,-2-2 3 0 0,0-3-39 0 0,1-3 78 0 0,-1-1-15 0 0,1-3-68 0 0,0-1 139 0 0,-1-2-128 0 0,-1 0 97 0 0,3-2-46 0 0,7-4-2 0 0,5-5 12 0 0,4-4-34 0 0,1-5 188 0 0,1-3-135 0 0,-1-1-26 0 0,-1 0 163 0 0,-3 0-77 0 0,-1 2 192 0 0,-4 2-74 0 0,-2 5-123 0 0,-3 3 21 0 0,-3 3-30 0 0,-3 4-18 0 0,-2 1-6 0 0,4 9-9 0 0,1 7-12 0 0,1 4 25 0 0,0 5-27 0 0,1 3-197 0 0,1 1-125 0 0,0 0 31 0 0,3-1-168 0 0,1-3 8 0 0,1-2-202 0 0,1-4-174 0 0,0-4-37 0 0,0-5 86 0 0,-3-3-1368 0 0,0-2 543 0 0,1-2-83 0 0,7-5 49 0 0,2-5 271 0 0,2-3-123 0 0,0-6 265 0 0,-1-5-59 0 0,-5 2-195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5.04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1545.65625"/>
      <inkml:brushProperty name="anchorY" value="-102547.21875"/>
      <inkml:brushProperty name="scaleFactor" value="0.5"/>
    </inkml:brush>
  </inkml:definitions>
  <inkml:trace contextRef="#ctx0" brushRef="#br0">8 1 1576 0 0,'-3'3'3130'0'0,"1"6"-2426"0"0,2 3-48 0 0,-1 6-45 0 0,0 6-47 0 0,1 6 82 0 0,0 6-150 0 0,0 6 8 0 0,0 4-48 0 0,0 4-87 0 0,0 3 85 0 0,0 1-204 0 0,0 2-6 0 0,4 12 2 0 0,1 0-11 0 0,4 0-13 0 0,1-4-94 0 0,3-3 21 0 0,1-4-63 0 0,2-5 22 0 0,2-4-23 0 0,2-4 5 0 0,2-3 12 0 0,2-4-37 0 0,2-3 68 0 0,2-3-40 0 0,2-4-89 0 0,0-2 144 0 0,0-3-236 0 0,0-4 57 0 0,-2-3-18 0 0,-2-3 52 0 0,-3-3-104 0 0,-2-2-3 0 0,-4-3-78 0 0,-5-1-104 0 0,-3-1-5 0 0,-2-2-74 0 0,-2 1-19 0 0,1-2-78 0 0,1 1 82 0 0,1 0 8 0 0,-1-1-585 0 0,4-3 14 0 0,1-1-412 0 0,0 0 19 0 0,1 0 49 0 0,-2-1 19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4:35.43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2958.64844"/>
      <inkml:brushProperty name="anchorY" value="-104614.23438"/>
      <inkml:brushProperty name="scaleFactor" value="0.5"/>
    </inkml:brush>
  </inkml:definitions>
  <inkml:trace contextRef="#ctx0" brushRef="#br0">0 82 2560 0 0,'2'0'1124'0'0,"9"0"-200"0"0,5 1 57 0 0,9-1-95 0 0,10 1 57 0 0,10-1-202 0 0,12 0 29 0 0,11 0 52 0 0,10 0 4 0 0,10 0-147 0 0,7 0-38 0 0,5 0-76 0 0,25-2-256 0 0,2-1 28 0 0,-10 1-56 0 0,-10 0-123 0 0,-9 0-80 0 0,-7 1-233 0 0,-5 0-34 0 0,-2 1-272 0 0,-2 0 113 0 0,-1 0-966 0 0,14-2-254 0 0,-3-1 149 0 0,-2-3 5 0 0,-6-1 107 0 0,-8-4 79 0 0,-5-1-196 0 0,-3-4 66 0 0,-16 2-90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8.47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5083.875"/>
      <inkml:brushProperty name="anchorY" value="-125481.4375"/>
      <inkml:brushProperty name="scaleFactor" value="0.5"/>
    </inkml:brush>
  </inkml:definitions>
  <inkml:trace contextRef="#ctx0" brushRef="#br0">6 0 1736 0 0,'-1'7'2745'0'0,"0"5"-1469"0"0,0 7-227 0 0,1 3 119 0 0,-1 3-404 0 0,0 4 64 0 0,1 3-140 0 0,5 11 4 0 0,1 4-186 0 0,1 2 38 0 0,0-1-224 0 0,-1-1 15 0 0,-2-7-105 0 0,-1-5-238 0 0,-2-5-117 0 0,0-1-224 0 0,0-1 80 0 0,-2-1-982 0 0,1-2-427 0 0,-4 1 210 0 0,-1-3-75 0 0,0-3 109 0 0,2-5 62 0 0,0-5 146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5.27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567 237 984 0 0,'0'0'1392'0'0,"-2"4"-1233"0"0,-3 0-34 0 0,-1-1 292 0 0,-4-2-142 0 0,-3-3 15 0 0,-1-1-33 0 0,-2-1-33 0 0,0 0-18 0 0,0 0-134 0 0,2 1 21 0 0,1 1 9 0 0,2 0-66 0 0,0 0-124 0 0,1 1 32 0 0,0-1 316 0 0,1 1-124 0 0,0-1-275 0 0,0 1 179 0 0,0-1-49 0 0,2 1 89 0 0,-1-1-29 0 0,1 0 10 0 0,0 0-5 0 0,1 0 61 0 0,-1 0-8 0 0,0-1 61 0 0,1 1-32 0 0,-1-1-11 0 0,1 0 0 0 0,0 0-16 0 0,0 0 105 0 0,-1-1-161 0 0,0 1 234 0 0,0-1-183 0 0,0 1 160 0 0,-1-1-82 0 0,1 0 63 0 0,0 0-7 0 0,0-1-58 0 0,-1 1 93 0 0,-3-2-109 0 0,-1 0 15 0 0,-2-1-48 0 0,-1 0-10 0 0,1 0 18 0 0,1 1-3 0 0,1 0-36 0 0,0 1 45 0 0,1 1 21 0 0,2 1 14 0 0,0-1 27 0 0,1 1-80 0 0,0-1 26 0 0,0 1 54 0 0,1 0-51 0 0,-1 0 0 0 0,1 0 85 0 0,1 0-97 0 0,0 1 51 0 0,1-1-44 0 0,0 1-64 0 0,1 0 60 0 0,0-1-107 0 0,0 1 7 0 0,1 0 13 0 0,1 1 38 0 0,1 0-58 0 0,1 1 77 0 0,8-2-4 0 0,8 0-59 0 0,8-2 138 0 0,7 1-132 0 0,7-1 6 0 0,5 0 58 0 0,4 0-42 0 0,1 0 20 0 0,2-1 61 0 0,0 1-145 0 0,-1 0 140 0 0,0 0-153 0 0,-3 2 68 0 0,-5 0-74 0 0,-4 1 23 0 0,-2 0-116 0 0,-2 1-39 0 0,-1 0-186 0 0,-1 0 44 0 0,-3 1-36 0 0,-3-1-133 0 0,1 3-24 0 0,-5 0 60 0 0,-2 1-433 0 0,-5 1-342 0 0,-5-1 183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5.67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22.33899"/>
      <inkml:brushProperty name="anchorY" value="-645.39966"/>
      <inkml:brushProperty name="scaleFactor" value="0.5"/>
    </inkml:brush>
  </inkml:definitions>
  <inkml:trace contextRef="#ctx0" brushRef="#br0">13 1 1120 0 0,'0'0'0'0'0,"-2"5"648"0"0,0 7-182 0 0,-1 3 146 0 0,1 5-96 0 0,0 5 50 0 0,1 6-214 0 0,0 5 200 0 0,4 14-170 0 0,1 6-7 0 0,2 4 29 0 0,1 1-44 0 0,0 1-77 0 0,1-3 96 0 0,0 0-197 0 0,1-2 132 0 0,-1-2-96 0 0,0-3-2 0 0,0 0 4 0 0,-1-3-88 0 0,1-1-88 0 0,-1-3 150 0 0,0-2-136 0 0,1-3 79 0 0,-2-4-97 0 0,1-4 73 0 0,-2-4 51 0 0,-1-5-107 0 0,1-4-15 0 0,-2-3 29 0 0,1-3-1 0 0,-1-3-14 0 0,1-1-27 0 0,0-2-29 0 0,2-1 66 0 0,0-1-18 0 0,1-1 68 0 0,1 0 20 0 0,2-2-62 0 0,5-1-70 0 0,2 0 64 0 0,3-1 6 0 0,4 0-59 0 0,10-4 63 0 0,4-2-127 0 0,3-1 83 0 0,0-2-1 0 0,-1 0-29 0 0,-2-1-49 0 0,-1 0 37 0 0,-4-1-113 0 0,-1 0-30 0 0,-4-1-94 0 0,0 1 42 0 0,-3 0-552 0 0,-4 0-167 0 0,-2 0-507 0 0,-5 0 215 0 0,-3 2-12 0 0,-3-1 40 0 0,-3 2-207 0 0,-2 1 243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5.91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22.87329"/>
      <inkml:brushProperty name="anchorY" value="-2521.66089"/>
      <inkml:brushProperty name="scaleFactor" value="0.5"/>
    </inkml:brush>
  </inkml:definitions>
  <inkml:trace contextRef="#ctx0" brushRef="#br0">7 99 1268 0 0,'-6'-8'3481'0'0,"10"6"-2996"0"0,6-3-9 0 0,7 0-121 0 0,9 0 19 0 0,6-1-17 0 0,7 1-80 0 0,4-1-85 0 0,5 2 52 0 0,2 0-62 0 0,3 1-120 0 0,1-1-125 0 0,1 0 54 0 0,-1 1-17 0 0,-2-1-416 0 0,-1 1 103 0 0,-3-1-255 0 0,-4-1-356 0 0,-3 0-374 0 0,-4 0 144 0 0,-4 0-240 0 0,-8 1 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6.83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379.93311"/>
      <inkml:brushProperty name="anchorY" value="-3269.33374"/>
      <inkml:brushProperty name="scaleFactor" value="0.5"/>
    </inkml:brush>
  </inkml:definitions>
  <inkml:trace contextRef="#ctx0" brushRef="#br0">1 1 1324 0 0,'3'3'740'0'0,"5"5"10"0"0,2 5-214 0 0,4 5 11 0 0,2 5-39 0 0,-1 3-145 0 0,1 4 131 0 0,0 3-127 0 0,0 2-80 0 0,-1 3 64 0 0,-1 0-81 0 0,0 0-6 0 0,-1 0-38 0 0,0-2-11 0 0,0-2-10 0 0,-2-3-37 0 0,-1-2-9 0 0,0-4-56 0 0,-2-3 73 0 0,-1-4-48 0 0,-1-4-17 0 0,-2-3-22 0 0,0-2 91 0 0,-1-2-159 0 0,0-3 162 0 0,-1-2-98 0 0,-1-1 137 0 0,0 0-126 0 0,2-5 41 0 0,2-4-88 0 0,2-6 17 0 0,0-6-18 0 0,1-5 38 0 0,1-3-20 0 0,0-1 77 0 0,0-1-96 0 0,1 1 153 0 0,0 2-40 0 0,-1 4-116 0 0,0 4 2 0 0,-1 4 42 0 0,-1 4-28 0 0,0 3 23 0 0,-2 3-10 0 0,-1 2-43 0 0,0 2 92 0 0,0 1-57 0 0,7 7-14 0 0,2 3 34 0 0,4 5-27 0 0,0 3-25 0 0,0 2-67 0 0,1 0 73 0 0,-2-1 10 0 0,-2 1-21 0 0,0 0 48 0 0,-1-1-97 0 0,-1-1 6 0 0,-1-3 97 0 0,-2-2-108 0 0,0-2 46 0 0,0-3 38 0 0,-1-1 24 0 0,-1-1-101 0 0,0-3 84 0 0,-2 0 28 0 0,-1-2-23 0 0,2-1 17 0 0,6-3-102 0 0,5-4 71 0 0,3-2 11 0 0,3-4-97 0 0,2-2 22 0 0,0-3 45 0 0,-1-2-50 0 0,-1-2 69 0 0,-2-3-84 0 0,-2 0 48 0 0,0-2-34 0 0,-3-2 79 0 0,-1 1-102 0 0,-3-1 69 0 0,-1 1-7 0 0,-3 0-64 0 0,-2 3 62 0 0,-2 2 54 0 0,-2 6-81 0 0,-1 2 57 0 0,-1 2 6 0 0,0 5-114 0 0,-1-1 105 0 0,-3-2-83 0 0,-2 2 38 0 0,-1 0-6 0 0,0 3 42 0 0,0 3 22 0 0,-1 2-121 0 0,-2 5 81 0 0,0 5-52 0 0,-2 6 49 0 0,-1 5-88 0 0,1 5 88 0 0,0 3 55 0 0,1 3-108 0 0,2 2 43 0 0,2 1-10 0 0,2-3 41 0 0,2-2-95 0 0,1-1-68 0 0,2-2 53 0 0,0-1-66 0 0,4 1 3 0 0,3-1-91 0 0,2-3-4 0 0,2-3 51 0 0,-1-5-118 0 0,2-4-1 0 0,0-5-149 0 0,3-6 74 0 0,4-4 20 0 0,1-7 0 0 0,3-5-154 0 0,1-7 89 0 0,0-4-12 0 0,0-4 158 0 0,-1-2-177 0 0,0 0 244 0 0,-1 0 100 0 0,-1 0-106 0 0,-1 1 71 0 0,-2 3 355 0 0,-2 4-71 0 0,-1 2 82 0 0,-2 4-34 0 0,-1 5 55 0 0,-3 4 49 0 0,-2 3 6 0 0,-2 4-98 0 0,0 2 106 0 0,5 9 58 0 0,3 4-72 0 0,1 7-50 0 0,1 3 84 0 0,-1 2-115 0 0,1 3 25 0 0,0 2 13 0 0,-1 1-105 0 0,-1-1 8 0 0,0-1-45 0 0,-2-3 82 0 0,-2-3-134 0 0,-1-3 41 0 0,-3-4-62 0 0,0-2 61 0 0,-2-3-12 0 0,0-2 94 0 0,-1-2-72 0 0,0-1 83 0 0,0-1-107 0 0,0-2 41 0 0,-1-1 33 0 0,0-1-134 0 0,-1-2 22 0 0,1-1 40 0 0,-1-2-12 0 0,1-2 52 0 0,-2-4-36 0 0,0-1 37 0 0,0-2-11 0 0,1-1-24 0 0,-1-1-71 0 0,1 0 93 0 0,0-1-93 0 0,-1 0 88 0 0,1 0-128 0 0,5-3 56 0 0,1 2-52 0 0,2 3 21 0 0,-1 2-162 0 0,1 3-33 0 0,0 3-93 0 0,1 2-69 0 0,1 2-292 0 0,0 1 144 0 0,5 2-133 0 0,5 0-171 0 0,3-2-396 0 0,5 1-228 0 0,-1-1-12 0 0,0 1 72 0 0,1 1 24 0 0,0 0 21 0 0,-6 0-435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7.92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919.92969"/>
      <inkml:brushProperty name="anchorY" value="-4264.42529"/>
      <inkml:brushProperty name="scaleFactor" value="0.5"/>
    </inkml:brush>
  </inkml:definitions>
  <inkml:trace contextRef="#ctx0" brushRef="#br0">46 390 1100 0 0,'6'0'2412'0'0,"-1"0"-1835"0"0,0 0 19 0 0,1 0-133 0 0,0 0 66 0 0,1 0 7 0 0,-2 0-144 0 0,-1 0 142 0 0,-1 0-104 0 0,1 0-64 0 0,-1 0 71 0 0,0 0-131 0 0,-1 0-19 0 0,2 0-50 0 0,-1-3-41 0 0,3-3 12 0 0,1 0-23 0 0,0-2-4 0 0,-2 0-33 0 0,0-1 32 0 0,-1 0 12 0 0,-2 0-82 0 0,0-1 48 0 0,-2 2-59 0 0,1 2 20 0 0,-1-1 48 0 0,-1-1-57 0 0,1-2 57 0 0,0 0-137 0 0,-4-5 123 0 0,-2 0-88 0 0,-2-1-39 0 0,0 3 67 0 0,-1 2-95 0 0,0 4 51 0 0,0 4-49 0 0,0 3 78 0 0,-2 5-121 0 0,0 4 93 0 0,-1 5-49 0 0,0 3 51 0 0,1 3-36 0 0,1 1 53 0 0,2 0-34 0 0,3 0-91 0 0,1-5 148 0 0,2-1-110 0 0,1-1 44 0 0,6 3-90 0 0,2 0 88 0 0,2 0-20 0 0,0-3 16 0 0,1-2-24 0 0,0-3 21 0 0,0-2 40 0 0,-1-3-59 0 0,1-2-40 0 0,-2-1 104 0 0,1 0 12 0 0,7-6-136 0 0,4-2 26 0 0,1-4 57 0 0,1-2-46 0 0,0-2 77 0 0,-2 0-12 0 0,-3 1-58 0 0,-2 1 75 0 0,-3 1-132 0 0,-2 3 173 0 0,-1 2-132 0 0,-2 1 4 0 0,-1 3-20 0 0,-2 1 94 0 0,6 6-52 0 0,3 4 94 0 0,3 5-100 0 0,2 5 24 0 0,1 4 75 0 0,3 5 3 0 0,-1 4-71 0 0,0 3-16 0 0,0 3 76 0 0,-1 3 9 0 0,2 2 6 0 0,-1 1-20 0 0,0 2-25 0 0,0 0 24 0 0,-2 1-14 0 0,0-2-81 0 0,-3 1 80 0 0,-1-1-70 0 0,-3-1 151 0 0,-2-1-128 0 0,-2-4 155 0 0,-2-7-25 0 0,-3-5 38 0 0,-1-5-84 0 0,-2-5 17 0 0,-6 1-27 0 0,-5-3 17 0 0,-3-1 13 0 0,-2-3 48 0 0,2-4-157 0 0,-2-3 16 0 0,-3-1 40 0 0,-9-5 4 0 0,-3-3-70 0 0,-2-1 113 0 0,-1-4-92 0 0,2-1-55 0 0,2-3-12 0 0,2-1 10 0 0,5 0 6 0 0,3-2-95 0 0,3-2-32 0 0,4-1-15 0 0,3-1-36 0 0,3 0-40 0 0,3 0 32 0 0,7-8-121 0 0,5-5 6 0 0,5-2 63 0 0,4-3-29 0 0,4-2-58 0 0,4 0 19 0 0,2-2 74 0 0,3-1-10 0 0,1 0 36 0 0,3-1 22 0 0,0 0 15 0 0,0 0 133 0 0,0 1-91 0 0,-2 2 166 0 0,-1 3 24 0 0,-1 3 8 0 0,-3 4 176 0 0,-3 3-164 0 0,-3 4 137 0 0,-4 5-67 0 0,-3 5-56 0 0,-3 4 23 0 0,-4 4 57 0 0,-3 4-42 0 0,-2 2 35 0 0,1 6-37 0 0,0 3 48 0 0,2 4-37 0 0,0 5-17 0 0,1 2 5 0 0,0 2-18 0 0,0 0 97 0 0,-1 0-103 0 0,1-3 96 0 0,-1-1-108 0 0,1-3 3 0 0,-1-2 25 0 0,2-2 21 0 0,-1-3-90 0 0,2-1 1 0 0,1-1-13 0 0,-1-3 7 0 0,2 0 39 0 0,9-6 8 0 0,3-4 0 0 0,5-4-72 0 0,2-4 50 0 0,1-6 37 0 0,0-2-30 0 0,-1-4-63 0 0,-1-1 20 0 0,0-1-25 0 0,-2-1 51 0 0,-1 1-100 0 0,-3 2 82 0 0,-1 3 44 0 0,-2 3-111 0 0,-3 4-4 0 0,-2 4 54 0 0,-3 4-3 0 0,-2 5 7 0 0,-3 2-22 0 0,2 10 77 0 0,1 8 19 0 0,0 7 40 0 0,-1 8 60 0 0,0 7-93 0 0,-1 5-38 0 0,0 4 65 0 0,-2-1 12 0 0,-2 0-50 0 0,-1 1 65 0 0,-1 4-43 0 0,0 3-57 0 0,-1 4 45 0 0,0 3-27 0 0,-1 3 76 0 0,1 1-151 0 0,0 0 116 0 0,0-1-5 0 0,0-2-93 0 0,-2 7 31 0 0,0-4 34 0 0,-1-6 24 0 0,-1-8 9 0 0,-2-9-138 0 0,-1-10 108 0 0,-1-7-40 0 0,-1-8-69 0 0,-2-6 139 0 0,3-4-87 0 0,-3-3 34 0 0,-9-7-92 0 0,-5-4 16 0 0,-4-5 37 0 0,-3-3 27 0 0,-1-2-56 0 0,-2-1 100 0 0,1 0-68 0 0,1 0 69 0 0,3 1-89 0 0,3 0 65 0 0,1 2-50 0 0,3 1-46 0 0,4 2 59 0 0,4 1-12 0 0,4 2 22 0 0,3-1-46 0 0,3 3 39 0 0,2 3-252 0 0,8-7-40 0 0,4-3-188 0 0,5-3-127 0 0,4-1 81 0 0,2-1-1016 0 0,3 0 418 0 0,1 3-709 0 0,2 0 311 0 0,0 1-5 0 0,1 2 400 0 0,1 1-46 0 0,-5 3-1753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8.02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8870.35254"/>
      <inkml:brushProperty name="anchorY" value="-5469.72998"/>
      <inkml:brushProperty name="scaleFactor" value="0.5"/>
    </inkml:brush>
  </inkml:definitions>
  <inkml:trace contextRef="#ctx0" brushRef="#br0">1 0 3196 0 0,'3'4'908'0'0,"4"7"-172"0"0,2 4-115 0 0,1 6-318 0 0,1 4 32 0 0,-2 4-1330 0 0,-1 2-103 0 0,-1 2-154 0 0,-2-2 209 0 0,-2-8-764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9.2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789.14258"/>
      <inkml:brushProperty name="anchorY" value="-6539.72656"/>
      <inkml:brushProperty name="scaleFactor" value="0.5"/>
    </inkml:brush>
  </inkml:definitions>
  <inkml:trace contextRef="#ctx0" brushRef="#br0">360 29 976 0 0,'0'-1'696'0'0,"1"-2"-270"0"0,-1 0 179 0 0,-1-1-68 0 0,-1-1-87 0 0,0 0 56 0 0,-3 1-260 0 0,2 0 96 0 0,-7 5 47 0 0,-4 3-59 0 0,-4 7-18 0 0,-5 6 6 0 0,-2 5-104 0 0,-1 5 46 0 0,-2 3-23 0 0,1 4-90 0 0,-1 2 87 0 0,3 4-49 0 0,1 1-80 0 0,1 2 25 0 0,3 1-24 0 0,3-1-66 0 0,2 0 41 0 0,5 0 54 0 0,2-6-101 0 0,4-4 38 0 0,2-3-134 0 0,8 3 260 0 0,4-4-143 0 0,6-4-95 0 0,3-6 159 0 0,2-5-11 0 0,1-6-74 0 0,8-7-36 0 0,4-6 78 0 0,4-6 7 0 0,0-5-117 0 0,0-5 15 0 0,-1-4 131 0 0,-1-3-96 0 0,-2-4-25 0 0,-1-3 5 0 0,0-2 49 0 0,-3-1 53 0 0,-2 0-40 0 0,-2 1 69 0 0,-2 2 10 0 0,-2 1 8 0 0,-2 3-49 0 0,-1 3 24 0 0,-4 6-112 0 0,-1 5 194 0 0,-4 5-262 0 0,-3 5 221 0 0,-1 8-83 0 0,0 8 89 0 0,1 7-118 0 0,0 6 28 0 0,1 4 105 0 0,0 4-133 0 0,-1 1 78 0 0,-1 2-24 0 0,0 1-42 0 0,1-1 51 0 0,1 0-40 0 0,1-2 30 0 0,0-2-42 0 0,1-3-10 0 0,0-3-27 0 0,0-3 10 0 0,-1-3 45 0 0,0-5-111 0 0,0-2 77 0 0,-2-5 21 0 0,1-1-73 0 0,4-8 39 0 0,3-5 71 0 0,3-5-55 0 0,0-6 8 0 0,0-3 18 0 0,0-3-55 0 0,-1-2 17 0 0,-2-1 30 0 0,0 0 9 0 0,-2 2-20 0 0,-2 4 0 0 0,-2 2 74 0 0,-2 4 24 0 0,-1 3-115 0 0,-2 4 6 0 0,0 3 97 0 0,-2 2-184 0 0,0 3 118 0 0,-1 1-62 0 0,1 5 34 0 0,1 8 80 0 0,1 6-84 0 0,1 5-6 0 0,-1 3-8 0 0,1 3 49 0 0,0 1-49 0 0,0-1 105 0 0,0-2-109 0 0,0-1-35 0 0,0-4 61 0 0,0-3 58 0 0,0-3-109 0 0,0-3 66 0 0,0-3-58 0 0,0-4-23 0 0,1-1 24 0 0,-1-3-15 0 0,-2-1 36 0 0,0-1 18 0 0,6-6-68 0 0,3-3 27 0 0,3-5 87 0 0,0-3-13 0 0,1-3-106 0 0,-2 0 109 0 0,-1 2-33 0 0,-2 1-140 0 0,-2 3 155 0 0,-2 4-127 0 0,-1 3 50 0 0,-3 3 112 0 0,-1 2-160 0 0,3 8 50 0 0,1 6 24 0 0,2 6 12 0 0,0 4-16 0 0,1 2-132 0 0,1 2 20 0 0,-1 0-118 0 0,1 0-118 0 0,0-4-95 0 0,2 0-9 0 0,2-4 50 0 0,0-3-908 0 0,-1-4-335 0 0,0-4 171 0 0,-3-3-6 0 0,-3-2 69 0 0,5-8-1047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9.40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707.47168"/>
      <inkml:brushProperty name="anchorY" value="-8100.27344"/>
      <inkml:brushProperty name="scaleFactor" value="0.5"/>
    </inkml:brush>
  </inkml:definitions>
  <inkml:trace contextRef="#ctx0" brushRef="#br0">0 0 1780 0 0,'5'3'1987'0'0,"0"-1"-1171"0"0,5 2-166 0 0,3 2-59 0 0,2 2-87 0 0,-1 1-146 0 0,3 2-322 0 0,1 0 74 0 0,0 0-992 0 0,0-1-441 0 0,0-1 166 0 0,-3-3-283 0 0,-3-1-697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49.71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731.89355"/>
      <inkml:brushProperty name="anchorY" value="-9041.55078"/>
      <inkml:brushProperty name="scaleFactor" value="0.5"/>
    </inkml:brush>
  </inkml:definitions>
  <inkml:trace contextRef="#ctx0" brushRef="#br0">55 1 1504 0 0,'4'3'2106'0'0,"-1"0"-1600"0"0,0 1 137 0 0,-1 2-194 0 0,2 5 75 0 0,-1 2-60 0 0,-1 4 8 0 0,0 5-171 0 0,-1 3 84 0 0,-4 12-81 0 0,-2 5 37 0 0,-2 4-39 0 0,0 1-70 0 0,-1 1-13 0 0,1 0-26 0 0,-1-1 26 0 0,1-1-29 0 0,0-1-66 0 0,1-2-37 0 0,2-2-308 0 0,0-1 7 0 0,2-5-5 0 0,0-3-1257 0 0,1-3 152 0 0,0-2-25 0 0,1-2 107 0 0,0-2-15 0 0,1-6-1176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0.84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830.83398"/>
      <inkml:brushProperty name="anchorY" value="-9017.36523"/>
      <inkml:brushProperty name="scaleFactor" value="0.5"/>
    </inkml:brush>
  </inkml:definitions>
  <inkml:trace contextRef="#ctx0" brushRef="#br0">8 0 1576 0 0,'0'0'2870'0'0,"-5"5"-2431"0"0,3 7-116 0 0,2 7 170 0 0,5 7-75 0 0,4 6 5 0 0,3 4-122 0 0,4 5 84 0 0,2 2-219 0 0,2 1 154 0 0,2 2-137 0 0,0-1 51 0 0,1 0-54 0 0,0-2 14 0 0,-2-1-104 0 0,1-2 121 0 0,-2-2-96 0 0,0-3 43 0 0,-2-4 7 0 0,-1-4-37 0 0,-2-4 32 0 0,-2-4 3 0 0,-3-4-43 0 0,-2-3 37 0 0,-1-4-35 0 0,-2-3 23 0 0,-2-2-26 0 0,-2-2 73 0 0,6-8-203 0 0,4-5 136 0 0,1-6 27 0 0,2-5-48 0 0,1-6-44 0 0,0-5 36 0 0,0-4-43 0 0,-1-2 53 0 0,0-1-123 0 0,1 0-57 0 0,-1-1-106 0 0,0 1-2 0 0,-2 2-109 0 0,-2 1-148 0 0,1 1 92 0 0,-1 2-1334 0 0,0 1 401 0 0,-1 1-103 0 0,0 3 76 0 0,-2 0 46 0 0,-1 3-46 0 0,-1 6-211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2988 0 0,'8'-12'3666'0'0,"0"34"-957"0"0,-6-16-2621 0 0,10 28 815 0 0,-5-14-208 0 0,7 30 0 0 0,-8-21-136 0 0,1-1-1 0 0,1 0 1 0 0,17 36-1 0 0,-21-57-477 0 0,-1-1 1 0 0,1 1-1 0 0,1-1 1 0 0,-1 0-1 0 0,8 6 1 0 0,-8-7-10 0 0,-3-4-56 0 0,0 0 1 0 0,0-1 0 0 0,0 1 0 0 0,0 0-1 0 0,0-1 1 0 0,0 1 0 0 0,0-1 0 0 0,0 0 0 0 0,0 1-1 0 0,0-1 1 0 0,0 0 0 0 0,0 0 0 0 0,0 1-1 0 0,0-1 1 0 0,0 0 0 0 0,0 0 0 0 0,0 0-1 0 0,0 0 1 0 0,1-1 0 0 0,-1 1 0 0 0,0 0-1 0 0,0 0 1 0 0,0-1 0 0 0,0 1 0 0 0,0 0 0 0 0,0-1-1 0 0,0 1 1 0 0,1-2 0 0 0,25-15-7 0 0,-24 15 31 0 0,17-14 212 0 0,34-37 0 0 0,-18 18-49 0 0,-18 8-45 0 0,-17 25-100 0 0,0 0 0 0 0,0 0 0 0 0,1 0-1 0 0,-1 0 1 0 0,0 0 0 0 0,1 0 0 0 0,-1 0 0 0 0,1 0-1 0 0,0 0 1 0 0,-1 1 0 0 0,1-1 0 0 0,0 1-1 0 0,0-1 1 0 0,0 1 0 0 0,3-2 290 0 0,1 9-214 0 0,66 89 413 0 0,4 28-2217 0 0,-61-105-269 0 0,-12-14 1038 0 0,0-1 1 0 0,0 0-1 0 0,1-1 1 0 0,0 1-1 0 0,-1 0 1 0 0,1-1-1 0 0,0 0 1 0 0,0 0-1 0 0,0 0 1 0 0,1-1-1 0 0,3 2 1 0 0,0-1-355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8.96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5944.29688"/>
      <inkml:brushProperty name="anchorY" value="-127022.625"/>
      <inkml:brushProperty name="scaleFactor" value="0.5"/>
    </inkml:brush>
  </inkml:definitions>
  <inkml:trace contextRef="#ctx0" brushRef="#br0">20 11 3068 0 0,'-5'-4'1673'0'0,"2"1"-980"0"0,-1 0-63 0 0,-2 2 692 0 0,4 6-585 0 0,2 8-44 0 0,4 10-77 0 0,5 9 11 0 0,4 7-4 0 0,3 6-32 0 0,6 6-33 0 0,3 3 22 0 0,4 5-75 0 0,5 2-120 0 0,3 3 3 0 0,3 1-16 0 0,3 2-116 0 0,1 0-47 0 0,2-1 67 0 0,-1-1-141 0 0,1-2 107 0 0,0-3-87 0 0,-2-3-78 0 0,0-2-58 0 0,-3-4-118 0 0,-2-4-185 0 0,-3-3 33 0 0,-1-4-275 0 0,-2-4-52 0 0,-4-3-75 0 0,-2-4 68 0 0,-3-4-1209 0 0,-3-6 211 0 0,-5-6 11 0 0,-5-6 89 0 0,-2-2 141 0 0,3-8 7 0 0,2-7 201 0 0,-2-1-1247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1.12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3269.33008"/>
      <inkml:brushProperty name="anchorY" value="-9909.63867"/>
      <inkml:brushProperty name="scaleFactor" value="0.5"/>
    </inkml:brush>
  </inkml:definitions>
  <inkml:trace contextRef="#ctx0" brushRef="#br0">1 3 1732 0 0,'5'-3'4997'0'0,"-3"6"-4605"0"0,-1 2 31 0 0,1 1-37 0 0,1 5-85 0 0,1 5-22 0 0,0 5-33 0 0,2 5-53 0 0,1 3-125 0 0,1 4-169 0 0,1 3-144 0 0,1 2 51 0 0,1 3-1168 0 0,0 0 52 0 0,2 1 43 0 0,0 0-168 0 0,0-2 58 0 0,-1-7-403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1.55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4250.48438"/>
      <inkml:brushProperty name="anchorY" value="-11216.50293"/>
      <inkml:brushProperty name="scaleFactor" value="0.5"/>
    </inkml:brush>
  </inkml:definitions>
  <inkml:trace contextRef="#ctx0" brushRef="#br0">3 2 1468 0 0,'-3'-1'4549'0'0,"11"2"-3943"0"0,7 2-121 0 0,3 0 121 0 0,5-1-202 0 0,4-1 73 0 0,6 1-158 0 0,6-2-25 0 0,4 1-6 0 0,5-1-35 0 0,4 0-54 0 0,1-1-121 0 0,2 1-125 0 0,-1 0-166 0 0,-1 0-117 0 0,-4 0 48 0 0,-2 0-1329 0 0,-5 0 484 0 0,-6 0-109 0 0,-5 0-109 0 0,-6 0 103 0 0,-5 0-36 0 0,-6 0-44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2.06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5879.38184"/>
      <inkml:brushProperty name="anchorY" value="-12073.89355"/>
      <inkml:brushProperty name="scaleFactor" value="0.5"/>
    </inkml:brush>
  </inkml:definitions>
  <inkml:trace contextRef="#ctx0" brushRef="#br0">0 22 860 0 0,'0'4'2635'0'0,"4"2"-1969"0"0,1 6-21 0 0,1 6-22 0 0,3 4-78 0 0,2 6-20 0 0,0 4-23 0 0,2 3-17 0 0,0 2-120 0 0,1 2-70 0 0,0 0 49 0 0,2-1-7 0 0,-1-2-55 0 0,0-1-108 0 0,0-2-9 0 0,0-4 53 0 0,-2-4-79 0 0,-1-3-31 0 0,-2-5 73 0 0,-1-2-77 0 0,-1-4-42 0 0,-2-3 39 0 0,0-2-40 0 0,-2-2 38 0 0,0-2-20 0 0,-2-1 57 0 0,4-5-76 0 0,1-5 34 0 0,2-5 36 0 0,1-6-111 0 0,2-5 68 0 0,0-3 18 0 0,1-3-49 0 0,0-2-15 0 0,0 0-99 0 0,0-1 39 0 0,1 0-159 0 0,0 1 19 0 0,0 0-149 0 0,1 1-82 0 0,1 2 52 0 0,1 1-732 0 0,1 1-456 0 0,0 1 201 0 0,1 0-6 0 0,0 1 14 0 0,-1 0 41 0 0,-2 6-881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2.77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7281.75"/>
      <inkml:brushProperty name="anchorY" value="-12898.70117"/>
      <inkml:brushProperty name="scaleFactor" value="0.5"/>
    </inkml:brush>
  </inkml:definitions>
  <inkml:trace contextRef="#ctx0" brushRef="#br0">1 25 888 0 0,'0'0'1084'0'0,"0"-5"-336"0"0,0 0-58 0 0,0-9 2474 0 0,6 19-2967 0 0,1 7 136 0 0,2 6-67 0 0,0 7-105 0 0,-1 5 5 0 0,-1 3 46 0 0,-1 2-76 0 0,0 0 19 0 0,-2 1-114 0 0,0-1 68 0 0,0-1-129 0 0,-1-1-129 0 0,0-1 47 0 0,1-1-388 0 0,-1-4-506 0 0,0-2 208 0 0,0-4-747 0 0,0-5 259 0 0,0-3-91 0 0,-1-3-303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3.05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8225.73633"/>
      <inkml:brushProperty name="anchorY" value="-14227.07324"/>
      <inkml:brushProperty name="scaleFactor" value="0.5"/>
    </inkml:brush>
  </inkml:definitions>
  <inkml:trace contextRef="#ctx0" brushRef="#br0">1 0 1748 0 0,'0'3'1634'0'0,"0"1"-947"0"0,0 3-110 0 0,1 5 40 0 0,0 3-177 0 0,-1 4 32 0 0,1 4-112 0 0,-1 4 12 0 0,0 3-52 0 0,0 4-149 0 0,3 12-100 0 0,0 2 3 0 0,1 3-572 0 0,0-5-780 0 0,-2-4 295 0 0,0-2-613 0 0,-6 8 167 0 0,-1-9-372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3.76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9084.94531"/>
      <inkml:brushProperty name="anchorY" value="-15607.73828"/>
      <inkml:brushProperty name="scaleFactor" value="0.5"/>
    </inkml:brush>
  </inkml:definitions>
  <inkml:trace contextRef="#ctx0" brushRef="#br0">100 356 1996 0 0,'0'0'0'0'0,"0"7"912"0"0,-1 7-79 0 0,1 6-220 0 0,4 13-17 0 0,1 7-126 0 0,4 5 41 0 0,2 1-133 0 0,4 0-106 0 0,1-3 66 0 0,2-5 5 0 0,2-5-84 0 0,2-5 24 0 0,2-7 88 0 0,-1-7-230 0 0,0-6 193 0 0,6-9-115 0 0,2-7-9 0 0,1-6-61 0 0,1-7 91 0 0,-1-4-120 0 0,-2-5 88 0 0,-4-3-22 0 0,-1-4-23 0 0,-3-3-19 0 0,-3-3-15 0 0,-4-3 7 0 0,-4-4-61 0 0,-3 3 87 0 0,-4 1 9 0 0,-6-5-84 0 0,-5 0 66 0 0,-4 3-22 0 0,-5 3-37 0 0,-5 5-25 0 0,-4 4 27 0 0,-5 7 12 0 0,-3 6-120 0 0,-3 7-24 0 0,2 6 43 0 0,-6 8 91 0 0,0 8-82 0 0,0 6-24 0 0,-1 5 59 0 0,2 5-185 0 0,3 5-8 0 0,2 4 32 0 0,3 3-210 0 0,4 3-44 0 0,5 4 50 0 0,5 1-687 0 0,5 1-505 0 0,4-4 92 0 0,4-5 53 0 0,9 3 95 0 0,6-1 38 0 0,6-4-164 0 0,0-7 140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4.04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8188.25586"/>
      <inkml:brushProperty name="anchorY" value="-14920.6875"/>
      <inkml:brushProperty name="scaleFactor" value="0.5"/>
    </inkml:brush>
  </inkml:definitions>
  <inkml:trace contextRef="#ctx0" brushRef="#br0">0 74 1460 0 0,'7'-4'5547'0'0,"-2"2"-4703"0"0,1 0-180 0 0,4-2-80 0 0,2 0-74 0 0,6-1 39 0 0,2 1-106 0 0,2 0-13 0 0,4 0-89 0 0,1 1-111 0 0,2 1-120 0 0,2 0-168 0 0,3 0-28 0 0,1 1-420 0 0,1-1 72 0 0,2 0 12 0 0,0-1-1227 0 0,1 0 371 0 0,-2 0-74 0 0,1 0 85 0 0,-1-1 67 0 0,-1-2 44 0 0,-7 2-1338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8:54.51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9644.64453"/>
      <inkml:brushProperty name="anchorY" value="-15694.49902"/>
      <inkml:brushProperty name="scaleFactor" value="0.5"/>
    </inkml:brush>
  </inkml:definitions>
  <inkml:trace contextRef="#ctx0" brushRef="#br0">0 390 2396 0 0,'0'0'0'0'0,"0"5"1008"0"0,0 9-233 0 0,0 2 52 0 0,0 5-10 0 0,0 2-213 0 0,4 8 160 0 0,2 2-245 0 0,2 1 58 0 0,2-3-163 0 0,3-3 71 0 0,1-4-151 0 0,2-3 90 0 0,1-5-110 0 0,2-3 52 0 0,0-3-134 0 0,0-4 84 0 0,-1-2-36 0 0,-3-2-80 0 0,-1-1 25 0 0,-1-1-74 0 0,6-5-57 0 0,2-4 78 0 0,3-2-80 0 0,1-3 32 0 0,-2-3 5 0 0,1-2-31 0 0,-2-2 15 0 0,-1-3 69 0 0,-2-2-137 0 0,-2-3 104 0 0,-1-2-76 0 0,-2-2 91 0 0,-1 0-35 0 0,-2-2 59 0 0,-1 0-29 0 0,-3-1-63 0 0,-2 1 18 0 0,-1 1 102 0 0,-2 3-83 0 0,0 7-7 0 0,-1 2 111 0 0,-1 1-69 0 0,0 1 66 0 0,-4-3-156 0 0,-1 2 28 0 0,-2-1 31 0 0,-2 2 12 0 0,0 2-19 0 0,0 2-80 0 0,0 3 8 0 0,-1 3-171 0 0,1 3 91 0 0,1 2-186 0 0,1 3-95 0 0,-6 4-102 0 0,-5 6-182 0 0,-4 5 109 0 0,-4 5-1215 0 0,-1 5 484 0 0,-3 3-72 0 0,1 4-429 0 0,-2 1 244 0 0,0 2 22 0 0,-1 2 3 0 0,-1 0 52 0 0,0 3 178 0 0,5-8 241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26.94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0556.92578"/>
      <inkml:brushProperty name="anchorY" value="-16474.90625"/>
      <inkml:brushProperty name="scaleFactor" value="0.5"/>
    </inkml:brush>
  </inkml:definitions>
  <inkml:trace contextRef="#ctx0" brushRef="#br0">12587 126 1280 0 0,'0'0'4104'0'0,"0"-4"-3875"0"0,0-1 29 0 0,0 1-73 0 0,0-5 211 0 0,-2 0-255 0 0,-1 1 92 0 0,-3 2-40 0 0,-1 0-126 0 0,-2 2 162 0 0,-1 1-88 0 0,-4 0-42 0 0,-5 0 85 0 0,-4 0-82 0 0,-5 0 2 0 0,-4-1-117 0 0,-4 0 123 0 0,-3 0-34 0 0,-2-1-45 0 0,-1 1 63 0 0,-3 0 40 0 0,-2 1-10 0 0,-3-1-137 0 0,-2 1 177 0 0,-3-1-59 0 0,0 1-23 0 0,-2-1-49 0 0,-1 1 2 0 0,-1 1 83 0 0,-3 0-64 0 0,-5 1 5 0 0,3 0-47 0 0,-1 1 39 0 0,-1 0-24 0 0,-23 4 6 0 0,-7 2 32 0 0,-8 1-24 0 0,-4 2-19 0 0,-2 2 20 0 0,-2 1-78 0 0,-2 1 41 0 0,-3 1 54 0 0,-3 2-115 0 0,-3 1-32 0 0,-4 2 141 0 0,-2 1-169 0 0,-3 2 207 0 0,-1 1-122 0 0,-3 2 157 0 0,-2 3-127 0 0,-2 2-10 0 0,-2 4-96 0 0,-3 3 180 0 0,-2 1-102 0 0,-4 3 2 0 0,-2 0 74 0 0,-4 4-16 0 0,0 0-11 0 0,-1 2-7 0 0,0 2-22 0 0,0 1 23 0 0,0 2-51 0 0,-1 1 34 0 0,1 2 2 0 0,0 2 46 0 0,1 1 21 0 0,0 2-185 0 0,0 3 136 0 0,1 1 69 0 0,0 1-149 0 0,1 2 118 0 0,0 0-64 0 0,0-1 40 0 0,2 0-94 0 0,1 0 41 0 0,0 0 54 0 0,1 1-41 0 0,-1 1 81 0 0,-1 2-21 0 0,-1 3-75 0 0,0 1 29 0 0,-1 3 42 0 0,0 1 13 0 0,1 0-84 0 0,2 1 84 0 0,1 0-107 0 0,2 1 109 0 0,2 0-19 0 0,3-1 7 0 0,4-1-96 0 0,2 0 154 0 0,4-1-73 0 0,2 1-51 0 0,0-1 131 0 0,2 1-108 0 0,2 1-22 0 0,2 1 7 0 0,0 2 48 0 0,3 0-44 0 0,1 1-17 0 0,2-1 15 0 0,1 1 77 0 0,2-1-107 0 0,2 1 129 0 0,1-1-117 0 0,2 0 58 0 0,2-1-3 0 0,1-1-132 0 0,3 0 143 0 0,2-3 2 0 0,5 0-78 0 0,4-2 48 0 0,3-1-17 0 0,5-2 110 0 0,3-1-100 0 0,5-2 114 0 0,5-3-158 0 0,4-2 136 0 0,4-2-81 0 0,6-3 23 0 0,4-3-75 0 0,7-2 85 0 0,6-2-65 0 0,8-2-60 0 0,6-2 129 0 0,9 0-85 0 0,8-5 56 0 0,9 5-51 0 0,9-1 37 0 0,9 0 50 0 0,10 0-48 0 0,9 0-18 0 0,10-2 61 0 0,7-1-128 0 0,6-1 145 0 0,5-2-64 0 0,6-2-16 0 0,3-1-26 0 0,3-2 10 0 0,2-1-12 0 0,3-2 129 0 0,2-2-28 0 0,3-1-26 0 0,4-2-136 0 0,1-2 171 0 0,2-2-106 0 0,1-2 28 0 0,2-2 0 0 0,1-3 53 0 0,0-2-108 0 0,-1-2 29 0 0,-3-1 64 0 0,-2-4-32 0 0,-5-1-10 0 0,-11-3 24 0 0,-8-2 19 0 0,-5 0-5 0 0,7-6-43 0 0,-2-3-9 0 0,-3-4 27 0 0,-5-2-34 0 0,-5-2 108 0 0,-6-3-78 0 0,-6-2-9 0 0,-7-2 26 0 0,-7-1-30 0 0,-7-2 0 0 0,-7 1-20 0 0,-4 2 98 0 0,-5 1-80 0 0,-8-6 13 0 0,-5-2-31 0 0,-6-1 6 0 0,-4 1-4 0 0,-4 2 33 0 0,-4 3 23 0 0,-2 2-38 0 0,-2 4-60 0 0,0 2 73 0 0,1 3 10 0 0,1 3-49 0 0,3 2-4 0 0,7 3 36 0 0,3 2-4 0 0,4 1 31 0 0,3 2-30 0 0,4 0 5 0 0,2 0 74 0 0,-1 4-70 0 0,2 1 86 0 0,6 3-132 0 0,4 4 146 0 0,7 2-124 0 0,6 3-10 0 0,4 2 68 0 0,4 2 36 0 0,3 0-37 0 0,3 1-25 0 0,1 0 41 0 0,1 1 17 0 0,0 0-5 0 0,0 2-102 0 0,-2-1 35 0 0,-1 0 39 0 0,-1 1 74 0 0,-2 1-69 0 0,-2 0-48 0 0,-3 1 132 0 0,-2 0-106 0 0,-1-1 68 0 0,-3 1-84 0 0,-2-2 28 0 0,-4-1 64 0 0,-2 0 12 0 0,-3-3-55 0 0,-3-1 40 0 0,-3 0 47 0 0,-6 7-43 0 0,-6 2-95 0 0,-4 1 98 0 0,-5 2-97 0 0,-4 0 103 0 0,-2-1-78 0 0,-4-1 72 0 0,-2-1-138 0 0,-3-2-1 0 0,-2-2-117 0 0,-1-1-123 0 0,-2-2-58 0 0,0-2 40 0 0,0-1-839 0 0,1-4-466 0 0,3-5 206 0 0,8-3-196 0 0,1-8 151 0 0,6-8 14 0 0,4-8-18 0 0,6-1 294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28.33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332.60059"/>
      <inkml:brushProperty name="anchorY" value="-22166.27148"/>
      <inkml:brushProperty name="scaleFactor" value="0.5"/>
    </inkml:brush>
  </inkml:definitions>
  <inkml:trace contextRef="#ctx0" brushRef="#br0">648 339 1024 0 0,'0'0'1437'0'0,"0"-5"-819"0"0,8-7-107 0 0,1-2-4 0 0,0-2-194 0 0,-2 0 208 0 0,-2 1-226 0 0,-1 4 35 0 0,-3-1 103 0 0,0-2-159 0 0,-1 0 19 0 0,0-2 29 0 0,0-1-29 0 0,-6-4-5 0 0,-1-1 44 0 0,-2-1 0 0 0,-1 2-54 0 0,-1 1 116 0 0,0 2-148 0 0,-1 3 116 0 0,0 3-101 0 0,0 3 19 0 0,0 1-63 0 0,0 4-27 0 0,-1 1-15 0 0,-9 6 51 0 0,-5 5-68 0 0,-5 6 12 0 0,-5 6 23 0 0,-3 6 5 0 0,-1 7-89 0 0,-1 6 14 0 0,-1 6-14 0 0,2 4 56 0 0,1 6-124 0 0,2 3 47 0 0,3 3-36 0 0,3 1 96 0 0,5 2-108 0 0,3 1 7 0 0,6 1 67 0 0,5 1-15 0 0,5-6-85 0 0,3-4-34 0 0,9 9 122 0 0,5-2-66 0 0,5-1-9 0 0,5-2-56 0 0,3-6 89 0 0,3-5-26 0 0,1-6-37 0 0,3-6-24 0 0,0-4 60 0 0,0-5-63 0 0,0-5 16 0 0,-1-5 106 0 0,-4-3-153 0 0,-2-5 167 0 0,-3-4-88 0 0,-5-2-47 0 0,-5-3 95 0 0,0-6-43 0 0,-1-5 24 0 0,0-4-98 0 0,-2-4 19 0 0,-1-1-11 0 0,-2-2 65 0 0,-1-2 50 0 0,-5-8-140 0 0,-2-2 65 0 0,0-1 93 0 0,-1 0-175 0 0,1 2 127 0 0,1 2-82 0 0,1 4 134 0 0,1 4-56 0 0,6-1-22 0 0,4 0-4 0 0,5 0-48 0 0,4 1-36 0 0,3 2 123 0 0,4 2-58 0 0,2 2-39 0 0,2 3 28 0 0,2 3 54 0 0,0 2-60 0 0,-2 2 8 0 0,-1 2-6 0 0,-1 2 54 0 0,1 1-6 0 0,-1 0-10 0 0,7 5 39 0 0,0 3-82 0 0,-1 3 35 0 0,-1 2 28 0 0,-3 2 14 0 0,-3 2 50 0 0,-5 3 44 0 0,-3 0-92 0 0,-4 3-14 0 0,-3 2-18 0 0,-3-2 40 0 0,-3-1 10 0 0,-2 0 54 0 0,-2 1-128 0 0,0 1 36 0 0,-1 1-25 0 0,-4 7-114 0 0,-1 0-90 0 0,-2-1-75 0 0,2-1-159 0 0,0-5 82 0 0,2-5-248 0 0,1-4 137 0 0,1-4-937 0 0,1-3-44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9.25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7716.79688"/>
      <inkml:brushProperty name="anchorY" value="-129194.03125"/>
      <inkml:brushProperty name="scaleFactor" value="0.5"/>
    </inkml:brush>
  </inkml:definitions>
  <inkml:trace contextRef="#ctx0" brushRef="#br0">1379 1 2700 0 0,'0'0'0'0'0,"-7"8"1480"0"0,-10 13-261 0 0,-9 11 145 0 0,-9 13-273 0 0,-10 11-92 0 0,-8 11 199 0 0,-6 10-183 0 0,-7 9-107 0 0,-3 6-1 0 0,-3 7-99 0 0,-2 5-124 0 0,0 3 5 0 0,-1 1-130 0 0,2 1-41 0 0,1-2-140 0 0,2-1-7 0 0,2-2-28 0 0,3-3-10 0 0,4-4-139 0 0,6-4 19 0 0,5-5-406 0 0,7-6 11 0 0,7-6-271 0 0,3-7-52 0 0,6-6-186 0 0,5-7-107 0 0,6-8 103 0 0,6-13-900 0 0,4-12-84 0 0,7-22 1573 0 0,-1 0 1 0 0,0 0-1 0 0,0 0 0 0 0,0 0 0 0 0,0 0 0 0 0,1 0 0 0 0,-1 0 0 0 0,0 0 0 0 0,0-1 1 0 0,1 1-1 0 0,-1 0 0 0 0,0 0 0 0 0,1 0 0 0 0,-1-1 0 0 0,2 2 0 0 0,-1-1-1 0 0,-1 0 0 0 0,1-1-1 0 0,0 1 1 0 0,0-1-1 0 0,0 1 1 0 0,0-1 0 0 0,-1 1-1 0 0,1-1 1 0 0,0 0 0 0 0,0 1-1 0 0,0-1 1 0 0,0 0 0 0 0,0 0-1 0 0,2 0 1 0 0,23-4-1503 0 0,8-9 106 0 0,7-10 58 0 0,5-8 18 0 0,-6 3-536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28.71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0473.71973"/>
      <inkml:brushProperty name="anchorY" value="-24125.15625"/>
      <inkml:brushProperty name="scaleFactor" value="0.5"/>
    </inkml:brush>
  </inkml:definitions>
  <inkml:trace contextRef="#ctx0" brushRef="#br0">57 97 1312 0 0,'1'3'1440'0'0,"-1"1"-788"0"0,1 2-123 0 0,0 1 16 0 0,0 2-71 0 0,2 5-46 0 0,0 4-122 0 0,3 4 38 0 0,0 4-96 0 0,4 1 32 0 0,1 1 52 0 0,3-1-199 0 0,2-3 107 0 0,4-2 36 0 0,1-4-98 0 0,1-5 113 0 0,3-5-90 0 0,0-3-1 0 0,0-3 32 0 0,7-8-40 0 0,1-5 63 0 0,2-4-27 0 0,-2-5-52 0 0,-1-2 73 0 0,-3-4-62 0 0,-4-1 88 0 0,-4-3-81 0 0,-6 1-16 0 0,-4 0-24 0 0,-5 4 39 0 0,-7-2-84 0 0,-5 2 58 0 0,-5 2-43 0 0,-4 3-45 0 0,-5 3 18 0 0,-3 5-33 0 0,-3 3 40 0 0,-2 5-97 0 0,0 1 94 0 0,-9 6 17 0 0,-3 4-19 0 0,-1 3-110 0 0,-1 3 46 0 0,3 1-72 0 0,1 4 16 0 0,4 1-161 0 0,4 1-7 0 0,4 3-101 0 0,6 0 5 0 0,4 2-154 0 0,5-1 3 0 0,4-5 36 0 0,7 3-196 0 0,7-2-13 0 0,7-2-215 0 0,5-2-146 0 0,5-3-147 0 0,0-5 91 0 0,2-3-53 0 0,8-7 101 0 0,-5-2-1813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29.01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440.89063"/>
      <inkml:brushProperty name="anchorY" value="-25188.34375"/>
      <inkml:brushProperty name="scaleFactor" value="0.5"/>
    </inkml:brush>
  </inkml:definitions>
  <inkml:trace contextRef="#ctx0" brushRef="#br0">0 263 1416 0 0,'0'0'0'0'0,"6"-4"340"0"0,7-5 70 0 0,7-2-76 0 0,4-2 78 0 0,1-1 18 0 0,1 1 48 0 0,-2 1 9 0 0,-3 3-100 0 0,-3 2-15 0 0,-5 3 59 0 0,-5 1-65 0 0,6 6 66 0 0,1 3-74 0 0,1 3-48 0 0,2 3 72 0 0,-1 2 11 0 0,1 3-105 0 0,-1 2-63 0 0,0 1 83 0 0,-1 1-95 0 0,0 1-10 0 0,-1 1 31 0 0,0-1-84 0 0,1 0-23 0 0,1-2 13 0 0,0-1-116 0 0,1-4 110 0 0,0-2 42 0 0,-4-5-128 0 0,0-3 148 0 0,1-2-80 0 0,7-7 30 0 0,4-4 7 0 0,3-6 11 0 0,1-3 26 0 0,-1-5 13 0 0,-1-2-11 0 0,-3-4-28 0 0,-3-1-84 0 0,-3-2 44 0 0,-5-1-19 0 0,-2 0 26 0 0,-5 3-25 0 0,-3 2 46 0 0,-2 2-55 0 0,-6-2 31 0 0,-4 2-80 0 0,-4 2 8 0 0,-4 3-20 0 0,-4 5 44 0 0,-5 3-79 0 0,-4 5 5 0 0,0 3-87 0 0,1 3 12 0 0,-7 4-122 0 0,-1 5 3 0 0,1 1-59 0 0,1 2-233 0 0,2 2 35 0 0,4 1 24 0 0,3 2-485 0 0,4-1-209 0 0,5-1 131 0 0,4 0-741 0 0,4-2 334 0 0,3-1-71 0 0,2-2-116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29.68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615.44531"/>
      <inkml:brushProperty name="anchorY" value="-25928.08398"/>
      <inkml:brushProperty name="scaleFactor" value="0.5"/>
    </inkml:brush>
  </inkml:definitions>
  <inkml:trace contextRef="#ctx0" brushRef="#br0">460 1 1856 0 0,'3'0'1544'0'0,"2"6"-798"0"0,3 4-107 0 0,3 8 42 0 0,1 7 0 0 0,1 7-59 0 0,1 6-127 0 0,-1 6 34 0 0,-1 6-101 0 0,-2 4-18 0 0,0 4-56 0 0,-2 4 1 0 0,-1 2-20 0 0,0 2-95 0 0,-1 1-7 0 0,1-1 29 0 0,0-1-146 0 0,-1-1 132 0 0,0-2-138 0 0,0-1 62 0 0,0-4-19 0 0,0-2-48 0 0,0-3-19 0 0,0-2-2 0 0,1-4-64 0 0,-2-3 138 0 0,0-3-132 0 0,-1-6 94 0 0,0-5-55 0 0,-1-5 43 0 0,-1-4-21 0 0,1-5-31 0 0,-1-2 18 0 0,-1-4-54 0 0,1-2 66 0 0,-1-1 12 0 0,0-2-143 0 0,0-2 87 0 0,-2-1-32 0 0,0-1-59 0 0,-1-1 60 0 0,-2-3-12 0 0,-4-1-15 0 0,-3-3-12 0 0,-4-2 148 0 0,-4-3-194 0 0,-4 0 114 0 0,-3-1 35 0 0,-3 1 15 0 0,-2 1-101 0 0,-2 2 29 0 0,-1 3 62 0 0,-1 2-112 0 0,3 2 93 0 0,3 2 60 0 0,0 1-134 0 0,-5 5 101 0 0,-2 4-97 0 0,0 1 31 0 0,0 3 36 0 0,2 2-111 0 0,3 0 49 0 0,3 1 38 0 0,4 0-60 0 0,2 0 76 0 0,4 1-64 0 0,4-2 2 0 0,4 0-16 0 0,3-4-30 0 0,3-1 109 0 0,8 4-10 0 0,4 1 3 0 0,7 0-42 0 0,8 1 8 0 0,6-2-43 0 0,5-2 24 0 0,5-2 99 0 0,3-2-146 0 0,2-2 11 0 0,1-2-122 0 0,-3-1-244 0 0,-4-2-8 0 0,-3-1 23 0 0,6-6-955 0 0,-1-3-274 0 0,-1-2 153 0 0,-3-3-2 0 0,-1-1 93 0 0,-3-1 65 0 0,-2-1 39 0 0,-7 2-440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30.44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3676.58887"/>
      <inkml:brushProperty name="anchorY" value="-28273.34961"/>
      <inkml:brushProperty name="scaleFactor" value="0.5"/>
    </inkml:brush>
  </inkml:definitions>
  <inkml:trace contextRef="#ctx0" brushRef="#br0">511 251 1508 0 0,'1'-1'540'0'0,"1"-2"61"0"0,1-2-88 0 0,1-1 71 0 0,1-1-185 0 0,-1-1 94 0 0,0-2-63 0 0,-1 0 24 0 0,0-2-40 0 0,-2-1 6 0 0,-4-8-50 0 0,-1-1 101 0 0,-4-3-92 0 0,-3 1-73 0 0,-1 1 77 0 0,-2 3-69 0 0,-2 4-55 0 0,-3 4 86 0 0,3 4-129 0 0,-2 3 47 0 0,-7 7-91 0 0,-3 6-10 0 0,-3 5 18 0 0,-1 4-58 0 0,-2 3-6 0 0,1 2 41 0 0,0 3-62 0 0,2 1-59 0 0,0 1 94 0 0,3 3-10 0 0,2-1-74 0 0,3 2-17 0 0,3-3 29 0 0,5 0 42 0 0,2-2-91 0 0,5-2 16 0 0,2-5 91 0 0,3-2-44 0 0,6-2-75 0 0,3-3 66 0 0,4-2-58 0 0,6-3 21 0 0,2-2 16 0 0,3-3-28 0 0,10-7 28 0 0,5-4 10 0 0,3-4 156 0 0,1-4-94 0 0,0-1-42 0 0,-2-2 76 0 0,-3 1-34 0 0,-3 1-36 0 0,-5 1 88 0 0,-3 3 8 0 0,-5 3-69 0 0,-5 2-31 0 0,-2 3 76 0 0,-5 3-93 0 0,-2 1 10 0 0,-3 1-51 0 0,2 4 76 0 0,0 2-86 0 0,1 2 36 0 0,2 4-142 0 0,2 3 38 0 0,1 2-148 0 0,2 2-34 0 0,2 1-115 0 0,0-1-79 0 0,0-1-104 0 0,3-2 70 0 0,0 0-381 0 0,4-2-131 0 0,-1-3-365 0 0,1-2-106 0 0,0-2 127 0 0,-2-2 110 0 0,3-2-87 0 0,-1 0 97 0 0,-5-2 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30.92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4775.97168"/>
      <inkml:brushProperty name="anchorY" value="-29333.29688"/>
      <inkml:brushProperty name="scaleFactor" value="0.5"/>
    </inkml:brush>
  </inkml:definitions>
  <inkml:trace contextRef="#ctx0" brushRef="#br0">321 378 1280 0 0,'0'0'0'0'0,"3"-4"604"0"0,6-5-93 0 0,4-5-137 0 0,1-3-27 0 0,1-3 91 0 0,0-3-110 0 0,-1-1 34 0 0,-2 0 9 0 0,-2 1-57 0 0,-4 2 69 0 0,-1 1-88 0 0,-3 4 64 0 0,-2 1-95 0 0,0-1 87 0 0,-4-5-37 0 0,-2 0-35 0 0,-2 0-114 0 0,1 3 117 0 0,-1 2-47 0 0,0 3 60 0 0,1 3-88 0 0,1 3-24 0 0,0 3 84 0 0,0 3-16 0 0,-1 5 12 0 0,-2 6-9 0 0,-2 5 8 0 0,1 6 90 0 0,-1 6-123 0 0,1 5 60 0 0,2 4 17 0 0,1-1-58 0 0,3 1-32 0 0,1 0 2 0 0,2 3 37 0 0,5 12-134 0 0,2 3 119 0 0,3 3-156 0 0,2-1 64 0 0,1 2-51 0 0,3 1 114 0 0,0 2-1 0 0,1 3-74 0 0,2 1 27 0 0,1 2 8 0 0,1-1-80 0 0,-1-1 140 0 0,-1-1-128 0 0,-2-2 65 0 0,-1-3-136 0 0,-2-3 130 0 0,-2-1-100 0 0,-2-4 138 0 0,-4-3-26 0 0,-1-5-156 0 0,-3-7 116 0 0,0-6 12 0 0,-5 1-160 0 0,-4-5 43 0 0,-3-4 55 0 0,-4-5-60 0 0,-2-4 45 0 0,-2-5-27 0 0,-1-3 22 0 0,-1-3 60 0 0,-7-6-120 0 0,-5-2 174 0 0,-3-4-105 0 0,-1-4-143 0 0,-2-2 146 0 0,2-2-148 0 0,2-3 167 0 0,1-1-72 0 0,2-2 34 0 0,2-1 17 0 0,4-2-141 0 0,4-1 98 0 0,4-1-67 0 0,5-1-44 0 0,4 2-109 0 0,4 0 101 0 0,8-4-202 0 0,6-2 85 0 0,7 0-147 0 0,4 1-188 0 0,4 1-96 0 0,5 2 69 0 0,3 2-813 0 0,2 2 348 0 0,3 2-897 0 0,1 2 433 0 0,1 1-48 0 0,0 2 303 0 0,2 1 4 0 0,2-1 50 0 0,-8 4-771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31.58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5740.80762"/>
      <inkml:brushProperty name="anchorY" value="-30727.51367"/>
      <inkml:brushProperty name="scaleFactor" value="0.5"/>
    </inkml:brush>
  </inkml:definitions>
  <inkml:trace contextRef="#ctx0" brushRef="#br0">0 381 1112 0 0,'0'0'0'0'0,"1"6"636"0"0,1 8-88 0 0,0 2-18 0 0,2 9-84 0 0,1 3 102 0 0,1 4-302 0 0,2 2 168 0 0,0 0-122 0 0,-1 0-18 0 0,0-1 9 0 0,1-1-91 0 0,-1-2 89 0 0,-1-2 54 0 0,0-5-76 0 0,-1-3-31 0 0,-2-3 158 0 0,0-4-75 0 0,-1-2 61 0 0,0-3-12 0 0,0-2 13 0 0,0-1-49 0 0,-1-1-46 0 0,0 0-17 0 0,0-2-1 0 0,-1 0-18 0 0,1-1-61 0 0,0-4 58 0 0,-1-2 2 0 0,1-3-145 0 0,1-5 59 0 0,-1-6 36 0 0,1-5-91 0 0,0-6-16 0 0,1-5 12 0 0,0-4-65 0 0,1-4 110 0 0,0-1-43 0 0,2-2-46 0 0,1 1-6 0 0,3-1 100 0 0,2 2-164 0 0,0 0 104 0 0,1 0-47 0 0,2 2 100 0 0,1 2-70 0 0,0 3-12 0 0,3 4 74 0 0,0 2-109 0 0,3 4-17 0 0,0 4 63 0 0,0 2-86 0 0,1 3 116 0 0,-1 4-72 0 0,-1 3-28 0 0,-1 4 93 0 0,-1 3-171 0 0,-4 2-41 0 0,-2 1-167 0 0,1 2-28 0 0,5 6-128 0 0,4 4 76 0 0,1 4-992 0 0,-1 2-172 0 0,0 2 109 0 0,-1 2 24 0 0,-3 1 14 0 0,-1 2 97 0 0,-2-1-26 0 0,-3-4 174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1:59:32.26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7267.86719"/>
      <inkml:brushProperty name="anchorY" value="-31372.17969"/>
      <inkml:brushProperty name="scaleFactor" value="0.5"/>
    </inkml:brush>
  </inkml:definitions>
  <inkml:trace contextRef="#ctx0" brushRef="#br0">0 364 1392 0 0,'3'3'1364'0'0,"1"0"-793"0"0,0 0 75 0 0,2 1-213 0 0,1-1 71 0 0,2-1-142 0 0,0 0 53 0 0,3-2-115 0 0,2 0 76 0 0,10-5-78 0 0,2-4 45 0 0,4-5-164 0 0,-1-3 56 0 0,1-4-62 0 0,-1-3 45 0 0,-2-2-94 0 0,-1-2 88 0 0,-3-1-75 0 0,-3 0 82 0 0,-2 0-89 0 0,-2 0 37 0 0,-4 2-31 0 0,-3 3 82 0 0,-2 2 36 0 0,-3 4 35 0 0,-1 5-36 0 0,-2 4-105 0 0,-1 4 43 0 0,-3 0-82 0 0,-6 5 67 0 0,-5 4 42 0 0,-5 8-6 0 0,-4 5-133 0 0,-4 6 139 0 0,-1 3-127 0 0,-2 3 115 0 0,0 2-136 0 0,1 1 97 0 0,2 2-120 0 0,0 1 43 0 0,3 0 46 0 0,3 2-115 0 0,4 0 126 0 0,3 0-133 0 0,4-4 11 0 0,4-3 37 0 0,6 2-35 0 0,7 0-39 0 0,7-3 11 0 0,5-2 21 0 0,6-3 29 0 0,5-5-15 0 0,4-3 49 0 0,3-4-167 0 0,4-4 139 0 0,-3-2-85 0 0,7-6 158 0 0,2-5-90 0 0,1-3 19 0 0,1-3-78 0 0,-1-2 11 0 0,1-2-56 0 0,-1-1 120 0 0,-1 0-84 0 0,-2-2 85 0 0,-1 0-98 0 0,-2-1 30 0 0,-1 0-25 0 0,-3-2 135 0 0,-3 1-105 0 0,-4-2-10 0 0,-3 1 24 0 0,-4 1 71 0 0,-3 0-81 0 0,-3-1-32 0 0,-1 1 153 0 0,-3 1-204 0 0,-3 1 154 0 0,-1 3-169 0 0,-2 0 136 0 0,-1 3 4 0 0,-2 1-89 0 0,-1 2-2 0 0,0 1 73 0 0,-1 1-50 0 0,-1 1 87 0 0,0 1-130 0 0,1 0 105 0 0,-1 0 23 0 0,0 0 3 0 0,0 0-155 0 0,0 1 104 0 0,-1 0-25 0 0,0 0 65 0 0,1 0-16 0 0,-1 1-122 0 0,1 0 146 0 0,-1 0-98 0 0,0 1 100 0 0,0-1-102 0 0,-1 1 65 0 0,1 0-68 0 0,-1 1 33 0 0,0 0 26 0 0,0 0 34 0 0,0 0 12 0 0,0 0-149 0 0,-1 0 115 0 0,1 0-60 0 0,-1 0 119 0 0,1 0-168 0 0,0 1 90 0 0,0 0-29 0 0,0 0-14 0 0,1-1 67 0 0,-1 1-128 0 0,1-1 30 0 0,-1 1-32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02.91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9228.73047"/>
      <inkml:brushProperty name="anchorY" value="-32005.70313"/>
      <inkml:brushProperty name="scaleFactor" value="0.5"/>
    </inkml:brush>
  </inkml:definitions>
  <inkml:trace contextRef="#ctx0" brushRef="#br0">105 574 1048 0 0,'0'0'2413'0'0,"-5"0"-1872"0"0,1 0-84 0 0,-1 0 65 0 0,1 0-97 0 0,2 0-12 0 0,-9 7-18 0 0,1 2-108 0 0,-1-1 103 0 0,3-1-46 0 0,1-1-103 0 0,1-3 46 0 0,2 0-17 0 0,2-2-17 0 0,-1-1 1 0 0,2 1-155 0 0,-1-1 113 0 0,1 0-70 0 0,-2 0 41 0 0,1 0-19 0 0,0 0-46 0 0,0 0 41 0 0,0 1-48 0 0,0-1-47 0 0,1 1 22 0 0,0-1-16 0 0,0 0 22 0 0,-1 0 172 0 0,3 0-149 0 0,1-1-92 0 0,1 1 107 0 0,1-1-18 0 0,1-1-149 0 0,2 0 122 0 0,1-1-49 0 0,5-1-1 0 0,3-2-6 0 0,4-1 117 0 0,1-2-175 0 0,2-1 48 0 0,0-3 29 0 0,0 1-48 0 0,-1-2-6 0 0,1 1 141 0 0,-2 0-150 0 0,-1-1 120 0 0,0-1-100 0 0,-1 0 65 0 0,-1-1-24 0 0,0-2 12 0 0,0 0-68 0 0,-1-1 24 0 0,-1-1 36 0 0,-1-1 24 0 0,-2 1-82 0 0,-1-1 125 0 0,-2 0-132 0 0,1-1 31 0 0,-3 0 45 0 0,-1 2-40 0 0,-2 0 0 0 0,-1 2 150 0 0,-2 2-156 0 0,0 2 146 0 0,0 2-154 0 0,-2 3 236 0 0,1 3-47 0 0,-1-1-124 0 0,0 0 50 0 0,-4-3 57 0 0,-1 0-116 0 0,-4-3 34 0 0,-2-1-31 0 0,-3 0-52 0 0,-2-1 19 0 0,0 2 79 0 0,0 3 22 0 0,1 1-57 0 0,0 3-56 0 0,4 3 66 0 0,3 1-69 0 0,-6 5 76 0 0,-3 5-124 0 0,-3 5 88 0 0,-2 4 64 0 0,1 5-62 0 0,-1 3-58 0 0,1 3 32 0 0,1 2-39 0 0,2 1 88 0 0,4 2-143 0 0,1 0 86 0 0,2-1-51 0 0,3-3 96 0 0,3-1-78 0 0,2-7-2 0 0,1-3 141 0 0,2 0-142 0 0,4 3-45 0 0,3 1 59 0 0,3 1-59 0 0,0-2 104 0 0,3-1-86 0 0,2-2 57 0 0,2-3-90 0 0,1-1 127 0 0,2-3-16 0 0,3-1-44 0 0,1-2-66 0 0,2-1 157 0 0,2-1-159 0 0,2-1-1 0 0,0-2-99 0 0,-3-1-21 0 0,0 0-137 0 0,-1-2-14 0 0,7-5-217 0 0,2-2 115 0 0,3-2-692 0 0,0-2-325 0 0,-2-1-122 0 0,-3 0 146 0 0,-1-1 37 0 0,-2 0-2 0 0,-3 0-163 0 0,-5 1-485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03.64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0752.46484"/>
      <inkml:brushProperty name="anchorY" value="-32770.09375"/>
      <inkml:brushProperty name="scaleFactor" value="0.5"/>
    </inkml:brush>
  </inkml:definitions>
  <inkml:trace contextRef="#ctx0" brushRef="#br0">3 5 1760 0 0,'-2'-4'3728'0'0,"2"7"-3075"0"0,-1 3-54 0 0,2 8-70 0 0,0 3-29 0 0,1 5-62 0 0,-1 4-16 0 0,0 6 54 0 0,-1 3-104 0 0,3 10 9 0 0,1 1-104 0 0,0 1 20 0 0,1-3-68 0 0,-1-2-18 0 0,0-8 11 0 0,-1-5-54 0 0,-1-5 1 0 0,-1-3-115 0 0,-1-3 109 0 0,1-3-52 0 0,-2-1 6 0 0,1-4-84 0 0,0 0 88 0 0,0-3 31 0 0,0 0-112 0 0,0-2 67 0 0,0-2-74 0 0,0 2 97 0 0,0-1-122 0 0,2 1 37 0 0,1-2-36 0 0,0-1 118 0 0,1-3-133 0 0,0-3 21 0 0,0-5 48 0 0,1-6-23 0 0,1-6 13 0 0,2-3-109 0 0,0-5 115 0 0,1-1-62 0 0,2 0 46 0 0,-1 1-53 0 0,2 1 12 0 0,0 2-38 0 0,-1 4 36 0 0,-1 4 2 0 0,0 4 94 0 0,-2 3-58 0 0,-1 4 22 0 0,-2 2-50 0 0,-1 2-2 0 0,1 3 157 0 0,4 3-113 0 0,2 4-10 0 0,3 3-18 0 0,-2 3 107 0 0,1 3-128 0 0,-1 1 89 0 0,-2 2-22 0 0,-2 0 19 0 0,-2-1-59 0 0,-1 0 28 0 0,-1-3-7 0 0,-1 0 10 0 0,0-2-40 0 0,0-2-44 0 0,-1 0-3 0 0,1-1 6 0 0,0-1-6 0 0,0-1 21 0 0,0-1 22 0 0,-1 0-5 0 0,1 0 4 0 0,-1-1-32 0 0,1-1 64 0 0,0 0-76 0 0,0-2 122 0 0,-1-1-73 0 0,-1 0 20 0 0,2-1-33 0 0,5-7 46 0 0,3-5 59 0 0,3-5-165 0 0,2-4 86 0 0,0-3 35 0 0,0-2 27 0 0,0-1 26 0 0,0 1-90 0 0,-1 1 159 0 0,-2 2-96 0 0,0 2 195 0 0,-2 4-245 0 0,-2 2 8 0 0,-1 3 152 0 0,-1 2-126 0 0,0 3 11 0 0,-1 1 8 0 0,0 1-50 0 0,1 1 42 0 0,-2 1 61 0 0,-1 1-36 0 0,1 1 11 0 0,7 3-95 0 0,1 4 45 0 0,3 3 38 0 0,0 3 0 0 0,-1 3-122 0 0,0 2 112 0 0,-2 3-146 0 0,-1 1 46 0 0,-2 2-184 0 0,-1 0-23 0 0,-3-1-68 0 0,0-1-136 0 0,-2-3-95 0 0,-1-2-212 0 0,1 2 116 0 0,-1 0-976 0 0,1 0-165 0 0,1 1 138 0 0,2 1 32 0 0,0 0 238 0 0,1-2 58 0 0,1-2 89 0 0,2 0-50 0 0,-2-4-1151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04.09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2388.39844"/>
      <inkml:brushProperty name="anchorY" value="-34293.69922"/>
      <inkml:brushProperty name="scaleFactor" value="0.5"/>
    </inkml:brush>
  </inkml:definitions>
  <inkml:trace contextRef="#ctx0" brushRef="#br0">0 413 2164 0 0,'2'-1'780'0'0,"1"0"-51"0"0,2-1-51 0 0,4-4 11 0 0,3-2-134 0 0,3-2 11 0 0,2-2-85 0 0,0-1-76 0 0,-1-1-44 0 0,-1-2 27 0 0,1-1-109 0 0,-1-1-2 0 0,-1-2 75 0 0,-1-2-23 0 0,0 0-115 0 0,-2 0 83 0 0,-3 0-79 0 0,-2 0 110 0 0,-1 0-154 0 0,-1 2 140 0 0,-1 1-15 0 0,-2 1-60 0 0,0 2-1 0 0,-1 1 81 0 0,0 3-162 0 0,0 1 139 0 0,0 4-68 0 0,0 1 33 0 0,-5-1-77 0 0,-1 1-48 0 0,-1 2-69 0 0,-1 2 152 0 0,0 6-163 0 0,-2 5 90 0 0,0 4-74 0 0,-2 7 56 0 0,0 2-83 0 0,0 4 38 0 0,1 0-83 0 0,3 2 18 0 0,0 0 32 0 0,2-1 30 0 0,3-1-43 0 0,0-3-68 0 0,2-1 122 0 0,1-3-214 0 0,4 1 124 0 0,2-1-158 0 0,2-2 32 0 0,0-3-238 0 0,0-3 40 0 0,1-2-138 0 0,-1-3-36 0 0,4 1 58 0 0,5-2-585 0 0,-2-1-247 0 0,1-1-326 0 0,-1-2 166 0 0,1 0 35 0 0,-1-3 160 0 0,5-4 27 0 0,-2-1-1326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29.88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5699.46875"/>
      <inkml:brushProperty name="anchorY" value="-130428.46094"/>
      <inkml:brushProperty name="scaleFactor" value="0.5"/>
    </inkml:brush>
  </inkml:definitions>
  <inkml:trace contextRef="#ctx0" brushRef="#br0">458 238 1416 0 0,'-1'-5'2048'0'0,"0"-1"-1154"0"0,0-3-118 0 0,0-1-141 0 0,2-5 89 0 0,4-4-96 0 0,4-4 0 0 0,5-3-33 0 0,3-1-134 0 0,5 3-21 0 0,4 0-9 0 0,2 5 13 0 0,2 4-100 0 0,-1 6-18 0 0,-1 3-97 0 0,5 9 82 0 0,2 6-121 0 0,0 9 12 0 0,-1 6-2 0 0,-3 7-14 0 0,-4 5 45 0 0,-5 6 1 0 0,-5 5-82 0 0,-5 4 120 0 0,-5-3-194 0 0,-8 8 114 0 0,-7 2-75 0 0,-7 3 102 0 0,-6 3-117 0 0,-7 1 158 0 0,-4 2-188 0 0,-5 0 44 0 0,-4 0 22 0 0,-2 0-93 0 0,-3 0 28 0 0,-1-2 59 0 0,-3 0-85 0 0,1-1 108 0 0,0-2-121 0 0,-1-2-10 0 0,2-3-4 0 0,1-2 55 0 0,2-4-50 0 0,4-3-25 0 0,3-3 55 0 0,3-2-80 0 0,4-3 238 0 0,3-2-224 0 0,3-5 71 0 0,5-2-73 0 0,3-3 103 0 0,6-5-84 0 0,3-5 41 0 0,4-4 157 0 0,7 4-111 0 0,7-1 89 0 0,6 0-65 0 0,7 1 94 0 0,5-3-149 0 0,6-2 78 0 0,4-3-50 0 0,5-2 2 0 0,-1-2-5 0 0,0-3-52 0 0,3-2 71 0 0,4 0-52 0 0,5-1 25 0 0,4-1-86 0 0,4 1-190 0 0,4-1-11 0 0,0 1-79 0 0,2 0-158 0 0,-2 0-124 0 0,0 0-160 0 0,-2 0 109 0 0,-2 0-1273 0 0,-4 0 511 0 0,-3 0-460 0 0,-3 0 151 0 0,-2 0 60 0 0,-3-3 89 0 0,7-5 68 0 0,-2-4 95 0 0,-10 0 593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04.47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3520.33398"/>
      <inkml:brushProperty name="anchorY" value="-35122.125"/>
      <inkml:brushProperty name="scaleFactor" value="0.5"/>
    </inkml:brush>
  </inkml:definitions>
  <inkml:trace contextRef="#ctx0" brushRef="#br0">0 16 2008 0 0,'12'-16'5281'0'0,"-9"20"-4777"0"0,1 6-31 0 0,0 5 76 0 0,0 5-172 0 0,2 5-4 0 0,-2 2 9 0 0,0 1-96 0 0,0 0 59 0 0,-1-2-106 0 0,-1-3 6 0 0,1 0-85 0 0,0 0 52 0 0,0-2-16 0 0,1-1-62 0 0,-1-3-70 0 0,-1-3 59 0 0,1-1-39 0 0,-1-3 38 0 0,0-1-52 0 0,-1-2-7 0 0,0-1 0 0 0,0-1 2 0 0,0-1-53 0 0,1 0 6 0 0,-1-2 60 0 0,1-1-28 0 0,-1-1-22 0 0,3-4 14 0 0,3-4 87 0 0,2-7-64 0 0,1-4-22 0 0,3-4 31 0 0,0-2 38 0 0,0-1-16 0 0,1 1-76 0 0,0 2 160 0 0,-2 3-140 0 0,-2 3-35 0 0,-1 4 164 0 0,-1 4-195 0 0,-1 3 67 0 0,-2 2 53 0 0,-1 3 7 0 0,4 6-25 0 0,0 5-90 0 0,3 4 48 0 0,0 3-22 0 0,0 3-126 0 0,0 1-48 0 0,-1 3-190 0 0,0-1-105 0 0,-1 0-154 0 0,0-2 88 0 0,-1-3-1041 0 0,0-2 416 0 0,0-2-635 0 0,-1-2 293 0 0,0-3 19 0 0,0-2 55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04.87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4757.92188"/>
      <inkml:brushProperty name="anchorY" value="-36361.47656"/>
      <inkml:brushProperty name="scaleFactor" value="0.5"/>
    </inkml:brush>
  </inkml:definitions>
  <inkml:trace contextRef="#ctx0" brushRef="#br0">0 8 848 0 0,'5'-7'3402'0'0,"-1"6"-2648"0"0,1 2-101 0 0,1 6 140 0 0,2 4-168 0 0,0 8 81 0 0,0 7-82 0 0,0 8 43 0 0,-3 6-98 0 0,-1 6-71 0 0,-1 5 81 0 0,-1 3-195 0 0,-1 4 18 0 0,-1-4-50 0 0,1-3-70 0 0,-1-1 101 0 0,0 0-30 0 0,0 1-167 0 0,5 12 51 0 0,2 1-85 0 0,3 1-7 0 0,3-4-39 0 0,0-4-2 0 0,2-6-35 0 0,2-4-49 0 0,1-5 138 0 0,0-4-137 0 0,2-3 114 0 0,-1-4-117 0 0,1-5 90 0 0,0-3-102 0 0,0-3-70 0 0,-1-5 98 0 0,-4-5-215 0 0,-1-4 62 0 0,-1-3-118 0 0,0-1-114 0 0,1-2 46 0 0,7-6-171 0 0,1-2 106 0 0,2-4-2 0 0,0-3-538 0 0,-2-2 33 0 0,-2-1-359 0 0,-3 0-314 0 0,-3 2 173 0 0,-2 0-12 0 0,-4 3 265 0 0,-2 0-11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05.14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6169.42969"/>
      <inkml:brushProperty name="anchorY" value="-38301.07813"/>
      <inkml:brushProperty name="scaleFactor" value="0.5"/>
    </inkml:brush>
  </inkml:definitions>
  <inkml:trace contextRef="#ctx0" brushRef="#br0">29 127 2356 0 0,'-5'-1'1975'0'0,"1"0"-1170"0"0,-1-1-54 0 0,0 1-53 0 0,-4-5 1075 0 0,10 4-1378 0 0,7-2 76 0 0,8 0-141 0 0,8-1 38 0 0,10-1-78 0 0,7-2 5 0 0,5 1-56 0 0,5 0-81 0 0,3 0-135 0 0,1-1-118 0 0,1 2-363 0 0,1-1 126 0 0,0 1-1442 0 0,-2-1 413 0 0,-3 1 65 0 0,-2 0-131 0 0,-6 0 261 0 0,-4-1-45 0 0,-9 1-698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3.0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7760.33398"/>
      <inkml:brushProperty name="anchorY" value="-39021.86719"/>
      <inkml:brushProperty name="scaleFactor" value="0.5"/>
    </inkml:brush>
  </inkml:definitions>
  <inkml:trace contextRef="#ctx0" brushRef="#br0">176 98 1348 0 0,'0'0'2206'0'0,"0"-4"-1644"0"0,0-1-48 0 0,9-6 37 0 0,0-1-99 0 0,0 0 42 0 0,0 2-86 0 0,-3 1-123 0 0,-3 1 64 0 0,-1 2-25 0 0,0 1-20 0 0,-1 1 8 0 0,0 0-9 0 0,-1 1-54 0 0,0 1 24 0 0,0 0-10 0 0,-2 2-130 0 0,0 0 52 0 0,-2 3-51 0 0,-3 4 10 0 0,-4 6 1 0 0,-2 6-16 0 0,-4 6-28 0 0,0 5 17 0 0,-2 3 21 0 0,0 4-16 0 0,-1 1-13 0 0,1 1-37 0 0,2 1-28 0 0,1-1 4 0 0,3 0-33 0 0,1-3 87 0 0,4-3-96 0 0,3-4 36 0 0,2-7 7 0 0,1-4 42 0 0,2-2-132 0 0,6 3 74 0 0,4-1-8 0 0,5-1-38 0 0,1-3 92 0 0,-1-4-172 0 0,1-3 156 0 0,7-7 10 0 0,3-5-110 0 0,3-4 25 0 0,1-5 45 0 0,-1-3-65 0 0,1-3 83 0 0,-2-5-6 0 0,0-2-25 0 0,-1-1 48 0 0,-2 0-37 0 0,-2 0 58 0 0,-4 4-101 0 0,-2 2 101 0 0,-4 3 33 0 0,-2 4-41 0 0,-3 4-93 0 0,-2 3 106 0 0,-2 4-10 0 0,-3 2-39 0 0,0 1 44 0 0,2 5-5 0 0,0 3-40 0 0,1 1 78 0 0,0 6-47 0 0,2 3 43 0 0,0 4-95 0 0,2 2 5 0 0,0 0-29 0 0,0-1 82 0 0,0-2-62 0 0,0-1 91 0 0,3-1-11 0 0,2-1-68 0 0,0-2-24 0 0,2-2 110 0 0,-1-3-145 0 0,1-2 79 0 0,-3-2-67 0 0,1-3 129 0 0,2-2-75 0 0,7-5-20 0 0,3-3-25 0 0,2-4 49 0 0,1-3 15 0 0,-1-3-133 0 0,-1-4 83 0 0,-1-2 64 0 0,-1-1-166 0 0,-5 0 68 0 0,-2 0-103 0 0,-2 0 20 0 0,-4 2-67 0 0,-2 2 2 0 0,-2 2-186 0 0,-1 3-85 0 0,-3 3 59 0 0,0 2-528 0 0,-2 3-304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3.27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9368.87305"/>
      <inkml:brushProperty name="anchorY" value="-40031.21094"/>
      <inkml:brushProperty name="scaleFactor" value="0.5"/>
    </inkml:brush>
  </inkml:definitions>
  <inkml:trace contextRef="#ctx0" brushRef="#br0">1 1 1544 0 0,'2'4'1120'0'0,"5"7"-247"0"0,2 5-149 0 0,3 4-71 0 0,1 5-63 0 0,-1 3-109 0 0,2 1-24 0 0,-3 1 2 0 0,-2 0-292 0 0,-2 1 35 0 0,0-1-139 0 0,-3 0-185 0 0,0-2 67 0 0,-1-2-788 0 0,-1-6-384 0 0,-1-3-14 0 0,0-3 2 0 0,-1-4-199 0 0,0-4 305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3.42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0334.19922"/>
      <inkml:brushProperty name="anchorY" value="-41282.85156"/>
      <inkml:brushProperty name="scaleFactor" value="0.5"/>
    </inkml:brush>
  </inkml:definitions>
  <inkml:trace contextRef="#ctx0" brushRef="#br0">84 35 1896 0 0,'-3'-2'996'0'0,"-4"-4"-214"0"0,-1-1-89 0 0,-2 0-109 0 0,0 1-243 0 0,-1 2-94 0 0,2 2-17 0 0,1 2-733 0 0,1 3-489 0 0,1 2-204 0 0,2 0 19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3.69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9400.93555"/>
      <inkml:brushProperty name="anchorY" value="-40420.00391"/>
      <inkml:brushProperty name="scaleFactor" value="0.5"/>
    </inkml:brush>
  </inkml:definitions>
  <inkml:trace contextRef="#ctx0" brushRef="#br0">1 1 1088 0 0,'4'4'2258'0'0,"2"4"-1247"0"0,2 7-195 0 0,1 8-73 0 0,1 7-69 0 0,1 7 23 0 0,0 7-211 0 0,-2 6-59 0 0,0 5 20 0 0,-1 6-26 0 0,-1 3-122 0 0,-1 4 12 0 0,0 1-12 0 0,0 1-115 0 0,1 0 65 0 0,1 0-87 0 0,1-3-80 0 0,1-2-58 0 0,-2-3-68 0 0,1-4-59 0 0,0-4-112 0 0,1-3-130 0 0,1-3 64 0 0,1-4-293 0 0,0-5-169 0 0,0-5-404 0 0,-1-6-326 0 0,-1-6 150 0 0,-2-7-12 0 0,-2-4 104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3.86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0513.85547"/>
      <inkml:brushProperty name="anchorY" value="-42608.83203"/>
      <inkml:brushProperty name="scaleFactor" value="0.5"/>
    </inkml:brush>
  </inkml:definitions>
  <inkml:trace contextRef="#ctx0" brushRef="#br0">57 47 1164 0 0,'-4'-3'1088'0'0,"-3"-4"-102"0"0,-3-2-140 0 0,0 0-64 0 0,1 0-187 0 0,1 3-34 0 0,3 3 82 0 0,2 3-259 0 0,2 2 62 0 0,3 2 0 0 0,5 4-52 0 0,5 4-157 0 0,5 1 81 0 0,5 1-100 0 0,5-1 14 0 0,3-1-236 0 0,4 0-187 0 0,3-2 62 0 0,2-3-724 0 0,1-3-553 0 0,-4-1 99 0 0,-3-1 75 0 0,-2-2 16 0 0,5-5 39 0 0,-6-1-755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4.23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1736.38086"/>
      <inkml:brushProperty name="anchorY" value="-43514.57031"/>
      <inkml:brushProperty name="scaleFactor" value="0.5"/>
    </inkml:brush>
  </inkml:definitions>
  <inkml:trace contextRef="#ctx0" brushRef="#br0">1 1 1896 0 0,'2'-1'3023'0'0,"2"10"-2360"0"0,0 9-110 0 0,1 10 1 0 0,0 8 54 0 0,0 7-95 0 0,-1 6-129 0 0,0 6 7 0 0,-2 5 8 0 0,0 2-159 0 0,-1 4-6 0 0,2 1 96 0 0,-1 0-107 0 0,0-7-72 0 0,0-5 15 0 0,-1-4 20 0 0,0-2-137 0 0,0 0 69 0 0,2 8-77 0 0,2-2 18 0 0,1-4 40 0 0,1-6-70 0 0,0-8 18 0 0,-1-9 73 0 0,1-7-107 0 0,0-8 170 0 0,0-6-125 0 0,1-6 130 0 0,1-6 47 0 0,3-5-76 0 0,1-6 25 0 0,4-2 2 0 0,1-3-31 0 0,0 0 93 0 0,-2 0-149 0 0,-1 3 130 0 0,-2 3-111 0 0,-2 3-38 0 0,-2 4 206 0 0,-1 3-229 0 0,-3 2 107 0 0,0 2-117 0 0,3 8-97 0 0,2 4-55 0 0,1 5-215 0 0,-1 2-280 0 0,1 3 119 0 0,-1 0-1122 0 0,1 0 81 0 0,-2 0 45 0 0,-1-2 52 0 0,0-2 91 0 0,-2-1 70 0 0,-1-3 90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5.06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2976.5"/>
      <inkml:brushProperty name="anchorY" value="-45535.30859"/>
      <inkml:brushProperty name="scaleFactor" value="0.5"/>
    </inkml:brush>
  </inkml:definitions>
  <inkml:trace contextRef="#ctx0" brushRef="#br0">0 87 2260 0 0,'0'0'0'0'0,"0"6"956"0"0,2 12-177 0 0,-1 3-48 0 0,3 13-104 0 0,1 6 45 0 0,1 7-141 0 0,2 2-107 0 0,0 1 25 0 0,1 1-7 0 0,0 0-28 0 0,0-1-46 0 0,0 0-110 0 0,-1-2 23 0 0,1-3-95 0 0,-1-1-26 0 0,-1-3-2 0 0,0-3 0 0 0,0-5-73 0 0,-2-6-2 0 0,-1-5-23 0 0,-1-5-6 0 0,0-4 69 0 0,-2-5-7 0 0,1-2-167 0 0,-1-3 183 0 0,-1-2-105 0 0,2-6 78 0 0,-1-2-95 0 0,1-7-8 0 0,0-6 111 0 0,-1-3-56 0 0,0-3 50 0 0,0-3-53 0 0,-1-4 2 0 0,1-5 101 0 0,-5-13-13 0 0,0-5-112 0 0,-1-3 158 0 0,1-1-65 0 0,0 7-30 0 0,2 5 77 0 0,0 4-100 0 0,1 2-44 0 0,7-7 62 0 0,1 2-44 0 0,3 3 22 0 0,2 5 4 0 0,1 5 50 0 0,1 6-176 0 0,1 6 132 0 0,1 7 48 0 0,-4 6-150 0 0,1 4 135 0 0,3 9-183 0 0,2 6 183 0 0,2 6-30 0 0,-1 5-12 0 0,-3 3-64 0 0,-2 5-29 0 0,-4 1 54 0 0,-3-2 39 0 0,-3-1-75 0 0,-6 5-1 0 0,-4 0-47 0 0,-4-1-52 0 0,-3-2-107 0 0,-4 0 45 0 0,-2-4-88 0 0,-3-2-100 0 0,-2-3-26 0 0,1-3 39 0 0,0-3-252 0 0,3-2-26 0 0,1-3 140 0 0,4-2-182 0 0,3-2-4 0 0,2-2-299 0 0,3-1-427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8:30.48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7503.99219"/>
      <inkml:brushProperty name="anchorY" value="-132915.71875"/>
      <inkml:brushProperty name="scaleFactor" value="0.5"/>
    </inkml:brush>
  </inkml:definitions>
  <inkml:trace contextRef="#ctx0" brushRef="#br0">709 283 1576 0 0,'0'0'0'0'0,"3"5"1020"0"0,3 6-102 0 0,1 3-14 0 0,2 3-128 0 0,2 0 12 0 0,0-2-69 0 0,0-1 31 0 0,0-2-26 0 0,-1-3-27 0 0,0-2-67 0 0,0-3-81 0 0,-2-1-58 0 0,-3-2 87 0 0,4-1-112 0 0,8-6-135 0 0,3-5 98 0 0,1-3-98 0 0,0-2 39 0 0,-1-5-184 0 0,-2-3-10 0 0,-4-1 151 0 0,-2-3-138 0 0,-3 2-41 0 0,-4 0-11 0 0,-6-6 8 0 0,-6-1-16 0 0,-5-1 9 0 0,-6 2-101 0 0,-6 3 20 0 0,-7 5-68 0 0,-7 6 99 0 0,-1 7-18 0 0,-10 9 139 0 0,-4 10-129 0 0,-3 8 3 0 0,-2 10 18 0 0,0 8-21 0 0,1 9-9 0 0,1 7 148 0 0,0 7-34 0 0,1 6-15 0 0,1 6 94 0 0,3 4-74 0 0,2 5-8 0 0,6 3 17 0 0,5 1-14 0 0,7 0-43 0 0,6-2-11 0 0,8-1-79 0 0,7-9 122 0 0,10 1-115 0 0,9-4 22 0 0,9-5 16 0 0,8-5-55 0 0,8-5-35 0 0,8-7 37 0 0,6-7-16 0 0,8-5-6 0 0,4-6-76 0 0,6-5-132 0 0,2-4-34 0 0,3-4-26 0 0,1-3-114 0 0,-8-4-94 0 0,-4-3-200 0 0,-3-2 36 0 0,-1-2-281 0 0,14-4 155 0 0,2-2-1334 0 0,1-1 605 0 0,-1-1-174 0 0,-4 2 125 0 0,-1 0 220 0 0,-4 1 59 0 0,-10 2-76 0 0,-7 1 57 0 0,-12 1-483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5.41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3934.60156"/>
      <inkml:brushProperty name="anchorY" value="-46775.10156"/>
      <inkml:brushProperty name="scaleFactor" value="0.5"/>
    </inkml:brush>
  </inkml:definitions>
  <inkml:trace contextRef="#ctx0" brushRef="#br0">0 26 1648 0 0,'0'0'0'0'0,"3"7"552"0"0,3 10 19 0 0,2 6 106 0 0,1 7-229 0 0,0 4 68 0 0,-2 2-177 0 0,-2 0 56 0 0,-1-4-113 0 0,-2-3-39 0 0,-1-4-3 0 0,-1-4 36 0 0,0-1-66 0 0,0-3 110 0 0,0-2-23 0 0,-1-4 0 0 0,1-2 56 0 0,0-2-2 0 0,0-3 3 0 0,0 1 11 0 0,0-1-138 0 0,-2 0 60 0 0,-1-2-21 0 0,1-1 15 0 0,-1-3 58 0 0,1-3-86 0 0,0-2 38 0 0,2-7-73 0 0,0-3 89 0 0,0-3-183 0 0,0-3 152 0 0,5-10-27 0 0,2-3-104 0 0,1-1-7 0 0,1 1-4 0 0,3 3-39 0 0,1 4-18 0 0,2 4 22 0 0,2 2-99 0 0,1 3-97 0 0,0 4-75 0 0,0 3-209 0 0,0 3 90 0 0,-2 3-757 0 0,1 2-345 0 0,-4 3-66 0 0,0 1 73 0 0,0 0-88 0 0,5 7 74 0 0,4 3-149 0 0,-3-1-404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6.09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5108.84375"/>
      <inkml:brushProperty name="anchorY" value="-47619.13281"/>
      <inkml:brushProperty name="scaleFactor" value="0.5"/>
    </inkml:brush>
  </inkml:definitions>
  <inkml:trace contextRef="#ctx0" brushRef="#br0">0 591 1216 0 0,'3'4'1862'0'0,"-2"0"-1104"0"0,2 1-6 0 0,1 0-26 0 0,0 1-135 0 0,1 0 27 0 0,1 0-96 0 0,2-1-48 0 0,0 0-62 0 0,3 0-65 0 0,4-1 21 0 0,2-1-60 0 0,-2-1-18 0 0,1 0-160 0 0,9-6 139 0 0,2-3-186 0 0,2-4 57 0 0,2-3-2 0 0,-1-5-28 0 0,-2-4 9 0 0,-1-3-64 0 0,-3-2 13 0 0,-2-3 30 0 0,-2-1-16 0 0,-3-2 44 0 0,-1-1-86 0 0,-3 1 83 0 0,-2 1-4 0 0,-3 2-21 0 0,-1 4 130 0 0,-3 4-37 0 0,-1 4-2 0 0,-2 6-17 0 0,-1 4 115 0 0,0 5-180 0 0,-3 0 95 0 0,-5 6-45 0 0,-3 4 75 0 0,-3 6-87 0 0,-3 6-18 0 0,0 4-25 0 0,0 4 35 0 0,0 4-51 0 0,2 3 76 0 0,0 1-107 0 0,3 2 33 0 0,4-2-100 0 0,2 1 160 0 0,1-2-206 0 0,2-4 64 0 0,1-2-31 0 0,8 2 16 0 0,2-1-84 0 0,3-2-97 0 0,4-2-19 0 0,4-3-23 0 0,2-3-151 0 0,3-3 124 0 0,3-4-129 0 0,-1-3 87 0 0,-1-3-91 0 0,5-6 67 0 0,2-4-217 0 0,0-5-78 0 0,3-5 189 0 0,0-4-126 0 0,-1-4 64 0 0,-2-4 172 0 0,-2-3 49 0 0,-4-3 16 0 0,-2-2 252 0 0,-3-1-104 0 0,-3-2 69 0 0,-1 1 174 0 0,-1-1 44 0 0,-3 2-38 0 0,-1 2 141 0 0,-1 3 4 0 0,-3 5-6 0 0,-1 5 47 0 0,0 5-54 0 0,-2 3-25 0 0,0 4-69 0 0,-1 3 11 0 0,-1 2 28 0 0,0 3-30 0 0,1 8 25 0 0,1 7-40 0 0,0 7-35 0 0,0 6 32 0 0,0 4-78 0 0,1 2 119 0 0,1 2-168 0 0,0 1 85 0 0,1 0-80 0 0,-1 0-14 0 0,3-1 40 0 0,0 0-52 0 0,-1-2 132 0 0,2-2-142 0 0,-1-2 24 0 0,0-4-4 0 0,-1-4 14 0 0,1-3 0 0 0,-1-5 108 0 0,0-2 8 0 0,0-4-98 0 0,0-2 72 0 0,-3-3 22 0 0,-1-1 66 0 0,1-1-113 0 0,5-5 105 0 0,3-8-10 0 0,3-6 82 0 0,1-4-99 0 0,1-7 100 0 0,-2-4-68 0 0,-1-4-36 0 0,-2-4 11 0 0,0-1-26 0 0,-1-2-14 0 0,1 0-63 0 0,0 0 54 0 0,0 1 40 0 0,0 0 2 0 0,0 2-209 0 0,-1 2 151 0 0,0 3-214 0 0,-3 4 141 0 0,0 3-270 0 0,-1 5 25 0 0,-2 4-223 0 0,-2 3-79 0 0,1 5-100 0 0,-2 3-44 0 0,0 2 80 0 0,-1 4 31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6.23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7406.08203"/>
      <inkml:brushProperty name="anchorY" value="-47921.10938"/>
      <inkml:brushProperty name="scaleFactor" value="0.5"/>
    </inkml:brush>
  </inkml:definitions>
  <inkml:trace contextRef="#ctx0" brushRef="#br0">1 0 2028 0 0,'1'2'1096'0'0,"2"1"-406"0"0,0 1-220 0 0,1 1-302 0 0,0-1 30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7.43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8281.28125"/>
      <inkml:brushProperty name="anchorY" value="-48797.63281"/>
      <inkml:brushProperty name="scaleFactor" value="0.5"/>
    </inkml:brush>
  </inkml:definitions>
  <inkml:trace contextRef="#ctx0" brushRef="#br0">66 207 860 0 0,'0'0'996'0'0,"0"-4"-158"0"0,0-1-44 0 0,-6-8-156 0 0,-2-2 37 0 0,0-1-122 0 0,2 1-17 0 0,1 1-25 0 0,2 4 80 0 0,1 2-115 0 0,1 1-43 0 0,1 2-8 0 0,0-1-39 0 0,0 2-73 0 0,-1-5 33 0 0,-1 1-77 0 0,0 1-36 0 0,0 1-7 0 0,0 3-60 0 0,0 4 28 0 0,0 2-45 0 0,-1 8 3 0 0,1 5 34 0 0,0 6-44 0 0,0 5 15 0 0,1 0-84 0 0,-1 2 22 0 0,2 0 68 0 0,-1 2-36 0 0,1 1-106 0 0,0 0 37 0 0,0 2 18 0 0,4 5-65 0 0,1-1 86 0 0,1-3-77 0 0,1-4 0 0 0,0-6 32 0 0,-1-5-92 0 0,0-5 83 0 0,0-3 57 0 0,-1-4-128 0 0,0-1 95 0 0,0-2 54 0 0,1-2-12 0 0,0 0-13 0 0,-1-2-54 0 0,-1 0 99 0 0,8-5-19 0 0,4-3-57 0 0,5-6 118 0 0,2-4-107 0 0,1-4-50 0 0,0-4 98 0 0,0-2-8 0 0,-2-1-80 0 0,0-1 84 0 0,-3 2 38 0 0,-2 2-138 0 0,-3 3 112 0 0,-2 4-42 0 0,-4 4-60 0 0,-1 2 34 0 0,-1 4 117 0 0,-3 3-166 0 0,0 3 23 0 0,2 4 42 0 0,1 6 22 0 0,2 6-22 0 0,2 5-4 0 0,1 3-35 0 0,1 3-71 0 0,2 1 115 0 0,0 1 8 0 0,0-1-126 0 0,-1-1 123 0 0,2-2-163 0 0,0-1 65 0 0,0-2 1 0 0,0-2 131 0 0,0-3-241 0 0,0-4 204 0 0,-1-2-74 0 0,-1-3-3 0 0,-1-2-9 0 0,-3-2-13 0 0,0-1-30 0 0,2-1 123 0 0,8-6-187 0 0,5-4 148 0 0,2-4 149 0 0,2-6-178 0 0,0-3-50 0 0,-1-6 83 0 0,-2-3-143 0 0,-2-4 36 0 0,-2-1-103 0 0,-3-2 10 0 0,-2-1-68 0 0,-2-1 14 0 0,0-1-134 0 0,-1 1-1 0 0,-2 2-227 0 0,-1 2 10 0 0,-2 3 44 0 0,0 5-664 0 0,-3 7-308 0 0,-1 4 65 0 0,-2 7-85 0 0,-1 2 94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7.73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0032.55859"/>
      <inkml:brushProperty name="anchorY" value="-49426.65625"/>
      <inkml:brushProperty name="scaleFactor" value="0.5"/>
    </inkml:brush>
  </inkml:definitions>
  <inkml:trace contextRef="#ctx0" brushRef="#br0">138 333 2240 0 0,'0'0'0'0'0,"3"4"776"0"0,5 4-154 0 0,2 4-12 0 0,3 3-71 0 0,1 0-74 0 0,0-1-78 0 0,0-2 29 0 0,-2-3-9 0 0,1-2-75 0 0,-4-3-5 0 0,-2-2 6 0 0,8-6-86 0 0,1-4 34 0 0,4-5-38 0 0,2-5 83 0 0,0-3-24 0 0,-2-4-55 0 0,-2-3-10 0 0,-2-2 78 0 0,-3-2-119 0 0,-5-1 56 0 0,-2 3-42 0 0,-3 3-10 0 0,-5-3 3 0 0,-4 2-40 0 0,-2 0 66 0 0,-3 4-72 0 0,-2 3-25 0 0,-1 5-91 0 0,-1 5 58 0 0,-2 4-61 0 0,-7 9-36 0 0,-3 8-66 0 0,-4 5 43 0 0,0 6-154 0 0,-1 5-84 0 0,0 3-146 0 0,2 4 70 0 0,1 3-600 0 0,2 2-378 0 0,2 0 182 0 0,5 1-1 0 0,3-1-263 0 0,6-6 124 0 0,4-4-19 0 0,3-8-650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8.09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39048.125"/>
      <inkml:brushProperty name="anchorY" value="-48652.29688"/>
      <inkml:brushProperty name="scaleFactor" value="0.5"/>
    </inkml:brush>
  </inkml:definitions>
  <inkml:trace contextRef="#ctx0" brushRef="#br0">0 256 936 0 0,'2'0'920'0'0,"2"2"-238"0"0,2 4-151 0 0,2 5 84 0 0,1 6 28 0 0,0 6-200 0 0,1 5 17 0 0,0 2-116 0 0,0 3 74 0 0,1 2-151 0 0,-1-1-88 0 0,2-1 48 0 0,-1-2-46 0 0,1-1-28 0 0,0-3 27 0 0,0-1 36 0 0,-1-5-94 0 0,-1-2 34 0 0,-1-4 170 0 0,-2-3-66 0 0,-1-3 44 0 0,-1-3-100 0 0,-1-2 137 0 0,-2-2-147 0 0,1-1 302 0 0,-1-5-247 0 0,-1-2-44 0 0,1-6 17 0 0,-1-3 30 0 0,-1-5-42 0 0,1-4 29 0 0,-5-14-98 0 0,-1-5 89 0 0,-2-4-106 0 0,1-2 134 0 0,-1 1-139 0 0,0 1-50 0 0,0 3 68 0 0,0 4-57 0 0,1 4-12 0 0,1 6 27 0 0,1 7-47 0 0,2 5 4 0 0,0 4 44 0 0,2 1-47 0 0,0 3-111 0 0,0 2-61 0 0,7-4-95 0 0,3 0-151 0 0,5-1-46 0 0,4 1-86 0 0,2 0 69 0 0,1 2-803 0 0,2 0-232 0 0,2 1 119 0 0,2 1 22 0 0,0 0-182 0 0,0-1 40 0 0,-5 2-931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8.63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0288.21484"/>
      <inkml:brushProperty name="anchorY" value="-49243.38281"/>
      <inkml:brushProperty name="scaleFactor" value="0.5"/>
    </inkml:brush>
  </inkml:definitions>
  <inkml:trace contextRef="#ctx0" brushRef="#br0">1 6 1300 0 0,'10'-6'4245'0'0,"-7"11"-3667"0"0,-1 1-78 0 0,1 8-6 0 0,1 8-54 0 0,0 9-86 0 0,1 8 104 0 0,0 6-122 0 0,1 4 45 0 0,-1 3-149 0 0,0 2 109 0 0,1 0-146 0 0,0-1-21 0 0,1 0 110 0 0,-1-1-170 0 0,0-1 81 0 0,-1 0-83 0 0,1-2 39 0 0,-2-4-14 0 0,-1-3-44 0 0,0-4-33 0 0,0-5 49 0 0,-1-5-98 0 0,1-5 65 0 0,-1-5-58 0 0,0-4 127 0 0,0-3-56 0 0,-1-4-71 0 0,1-2 74 0 0,0-2-74 0 0,0-2 2 0 0,-1-1 102 0 0,3-4-89 0 0,4-5 73 0 0,1-5-39 0 0,2-6 21 0 0,2-5-10 0 0,-1-5-25 0 0,1-4-82 0 0,-1-3 87 0 0,2-3-36 0 0,-1-1-3 0 0,2-2 82 0 0,0 0 27 0 0,2 1-199 0 0,1 0 133 0 0,1 2-81 0 0,0 2 53 0 0,0 2-90 0 0,2 2 144 0 0,0 3-8 0 0,1 3-142 0 0,-2 2 75 0 0,0 3 41 0 0,-2 2-100 0 0,0 3 67 0 0,-3 3-50 0 0,-1 3 69 0 0,-3 4-85 0 0,-3 1 101 0 0,-1 3-101 0 0,-3 2 8 0 0,-1 2 80 0 0,-2 2-27 0 0,-1 1 45 0 0,-4 5-131 0 0,-2 3 30 0 0,-4 5 46 0 0,-3 3 32 0 0,-3 3-70 0 0,-2 2 58 0 0,-2 2 37 0 0,-2 3-6 0 0,1 1-22 0 0,1-1-9 0 0,1 0 42 0 0,1 0-93 0 0,1-1 117 0 0,3-1-55 0 0,0-1-34 0 0,5 0 17 0 0,2-1 24 0 0,2-3-9 0 0,2-5-74 0 0,2-1 74 0 0,5 3-8 0 0,5 1-12 0 0,1 0-21 0 0,4-1-12 0 0,1 0-84 0 0,2-3-1 0 0,-1-2-90 0 0,1-2-7 0 0,0-1-130 0 0,0-3-57 0 0,0-1-160 0 0,3-2 82 0 0,-2-1-855 0 0,1-1-142 0 0,1-2 49 0 0,8-5-25 0 0,1-2 93 0 0,2-3 40 0 0,-2-2-51 0 0,-6 1 172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9T12:00:39.174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1808.49219"/>
      <inkml:brushProperty name="anchorY" value="-50867.76172"/>
      <inkml:brushProperty name="scaleFactor" value="0.5"/>
    </inkml:brush>
  </inkml:definitions>
  <inkml:trace contextRef="#ctx0" brushRef="#br0">592 33 1724 0 0,'1'-4'1722'0'0,"0"0"-1038"0"0,-1 0-31 0 0,-1 0-92 0 0,-1 0-41 0 0,-2 0-173 0 0,-2 1 201 0 0,-5 1-42 0 0,-4 0 14 0 0,-2 1-76 0 0,-5 1 38 0 0,-9 4-39 0 0,-3 2-25 0 0,-1 3-91 0 0,2 0-10 0 0,1 2-9 0 0,3 1-45 0 0,5 2-22 0 0,4 0-47 0 0,5 0 0 0 0,6 0 130 0 0,3-2-128 0 0,3 0 110 0 0,7 7-110 0 0,5 4 96 0 0,5 4-85 0 0,4 2 86 0 0,3 2 40 0 0,3 1-174 0 0,2 0 215 0 0,1 0-50 0 0,1 1-127 0 0,0-1 20 0 0,-1-1-32 0 0,-1-2 104 0 0,-2 0-64 0 0,-3-3 0 0 0,-2 0-12 0 0,-3-1-17 0 0,-4-3 82 0 0,-2-1-161 0 0,-3-2 32 0 0,-4-4-28 0 0,-1-3-9 0 0,-5 3-110 0 0,-2 1 16 0 0,-5 1 53 0 0,-4-1-104 0 0,-3 0-51 0 0,-4-1-82 0 0,-5-2-92 0 0,-3-2 22 0 0,-4-2-199 0 0,-2-2 35 0 0,1-3-227 0 0,1-1-60 0 0,1-1 78 0 0,-2-2-1111 0 0,0 0 93 0 0,-8-6 18 0 0,-1-2 64 0 0,1-1 95 0 0,4-3 51 0 0,4 0 67 0 0,4-1-1 0 0,8 2-178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47.35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19067.20313"/>
      <inkml:brushProperty name="anchorY" value="-134952.03125"/>
      <inkml:brushProperty name="scaleFactor" value="0.5"/>
    </inkml:brush>
  </inkml:definitions>
  <inkml:trace contextRef="#ctx0" brushRef="#br0">77 1 1380 0 0,'0'0'976'0'0,"-6"0"-214"0"0,1 0 23 0 0,-1 0-136 0 0,2 0-24 0 0,1 0-113 0 0,-11 5 168 0 0,1 1-140 0 0,1 0 6 0 0,3 0-75 0 0,5 0-3 0 0,4 0-33 0 0,7 0-51 0 0,8 2 59 0 0,9 1-50 0 0,9-1-120 0 0,8 1-8 0 0,7-2 16 0 0,8 0-49 0 0,6-3-48 0 0,4-1 18 0 0,-5-1-198 0 0,-3-1-150 0 0,-1-1-90 0 0,0 0 19 0 0,11-7-772 0 0,2 0-643 0 0,3-3 241 0 0,-1-1-44 0 0,0-1 91 0 0,-1 0 17 0 0,-1-1 15 0 0,-14 2-173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48.24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0975.59375"/>
      <inkml:brushProperty name="anchorY" value="-135815.1875"/>
      <inkml:brushProperty name="scaleFactor" value="0.5"/>
    </inkml:brush>
  </inkml:definitions>
  <inkml:trace contextRef="#ctx0" brushRef="#br0">158 117 1324 0 0,'0'-1'1060'0'0,"0"-3"-266"0"0,1-1 25 0 0,-1-11 2476 0 0,-2 26-2702 0 0,1 5 8 0 0,-4 15-100 0 0,-1 11 90 0 0,-4 8-27 0 0,-2 11-100 0 0,0 8-72 0 0,-1 8 15 0 0,0 7 8 0 0,1 5-132 0 0,0 4-17 0 0,2 2 92 0 0,1 2-134 0 0,1-1 52 0 0,1 0-153 0 0,1-3 68 0 0,1-4-120 0 0,1-4 161 0 0,0-5-139 0 0,1-12-92 0 0,1-9 157 0 0,0-6-173 0 0,2-4 201 0 0,-1-4-97 0 0,1-5 51 0 0,0-4-104 0 0,1-7-41 0 0,-1-7 68 0 0,3-4-56 0 0,0-7-48 0 0,4-9 66 0 0,2-10-95 0 0,3-12 33 0 0,2-11 35 0 0,0-9-36 0 0,1-9 46 0 0,-1-7 1 0 0,0-7-120 0 0,0-7 69 0 0,-2-4-45 0 0,0-5 112 0 0,-2-3-27 0 0,-2 0 9 0 0,0-1-69 0 0,-2 1 30 0 0,-1 0 0 0 0,-2 10 110 0 0,0 5-151 0 0,-2 5 55 0 0,0 2 47 0 0,-1 1 14 0 0,-5-11-4 0 0,-1-1 113 0 0,-2 1-139 0 0,1 3 107 0 0,0 6 0 0 0,-1 6-75 0 0,0 8 49 0 0,2 7-46 0 0,1 8 64 0 0,1 6-99 0 0,1 6 100 0 0,2 6-96 0 0,0 4 28 0 0,1 5-32 0 0,3 4 16 0 0,2 2-35 0 0,6 7-36 0 0,5 7 106 0 0,6 6-90 0 0,4 7 194 0 0,5 6-79 0 0,4 6 54 0 0,3 6-48 0 0,4 5 24 0 0,3 5 38 0 0,0 4 2 0 0,3 3-6 0 0,3 5-19 0 0,2 2-13 0 0,2 2 114 0 0,0 1-119 0 0,0 0 30 0 0,-2-2-27 0 0,-2-1 4 0 0,-3-2 20 0 0,-3-3-48 0 0,-5-3-18 0 0,-3-3 78 0 0,-7-4 17 0 0,-3-2-35 0 0,-7-2 72 0 0,-5-3-45 0 0,-5-7-22 0 0,-10 2 92 0 0,-9-4-110 0 0,-8 0-11 0 0,-10-5 30 0 0,-7-1-48 0 0,-7-4 4 0 0,-5-4-48 0 0,-4-3 40 0 0,-3-3-104 0 0,-4-4 30 0 0,-2-3-88 0 0,-4-2-44 0 0,-2-3 27 0 0,0-1-192 0 0,0-1 49 0 0,3-2-286 0 0,2-1 9 0 0,10 0-177 0 0,6-1-72 0 0,7 0 92 0 0,6 0-613 0 0,2-4-496 0 0,6-1 3 0 0,5-1 116 0 0,7 0 68 0 0,6-7-1238 0 0,14 5 1520 0 0,7-2 69 0 0,0 1-1022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49.35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0122.875"/>
      <inkml:brushProperty name="anchorY" value="-136512.8125"/>
      <inkml:brushProperty name="scaleFactor" value="0.5"/>
    </inkml:brush>
  </inkml:definitions>
  <inkml:trace contextRef="#ctx0" brushRef="#br0">126 94 1724 0 0,'-4'0'920'0'0,"-2"0"-242"0"0,1 6 96 0 0,-8 12-102 0 0,1 5-45 0 0,1 4-13 0 0,2 0-124 0 0,3-1 64 0 0,8 5-68 0 0,5 1-45 0 0,5 0-44 0 0,2-1-17 0 0,2-3 23 0 0,1-3 9 0 0,0-3-101 0 0,1-2 78 0 0,1-3-107 0 0,2-3-8 0 0,2-3-34 0 0,-1-3 0 0 0,0-2 86 0 0,-1-3-125 0 0,0-1-34 0 0,7-6 3 0 0,0-2 24 0 0,3-4 87 0 0,0-4-69 0 0,-1-2 50 0 0,-2-3-163 0 0,-2-2 56 0 0,-3-3-20 0 0,-1-2 56 0 0,-4-2-47 0 0,-1-2 96 0 0,-1-2-98 0 0,-1-1-5 0 0,-1 0 66 0 0,-2-1-43 0 0,-1 3-4 0 0,-2 3 138 0 0,-3 3-65 0 0,-1 4-16 0 0,-2 3-14 0 0,-2 4 38 0 0,1 2-47 0 0,-1 3-191 0 0,1 2 87 0 0,0 3 4 0 0,0 1-69 0 0,-1 2 52 0 0,2 10 48 0 0,2 9-103 0 0,2 10 100 0 0,2 7-64 0 0,1 9-56 0 0,1 7 110 0 0,1 4-51 0 0,2 6 7 0 0,1 3 2 0 0,2 6 7 0 0,1 4-7 0 0,1 4-11 0 0,1 4 3 0 0,1 3-12 0 0,-2 3 69 0 0,0 2-72 0 0,1 2 29 0 0,0 0-13 0 0,-1 1-96 0 0,2-1 36 0 0,-1-2-7 0 0,-1-2-1 0 0,-3-6 19 0 0,-1-5-42 0 0,-3-6 9 0 0,0-6-65 0 0,-3-10 124 0 0,-2-9-44 0 0,-8 1 17 0 0,-5-8-1 0 0,-7-5 0 0 0,-6-7 28 0 0,-7-7-92 0 0,-2-7 37 0 0,-3-6-19 0 0,-14-8 31 0 0,-4-5-42 0 0,-6-5 28 0 0,-4-5 103 0 0,-2-3-40 0 0,-3-4-92 0 0,0-2 16 0 0,-1-4 11 0 0,1-4-41 0 0,-1-1-11 0 0,2-2 115 0 0,3 0-200 0 0,4-2 138 0 0,5 1-58 0 0,6-1 23 0 0,6-1 56 0 0,8-1 69 0 0,8-3-21 0 0,9 5-164 0 0,6 1 130 0 0,9 29-41 0 0,-1 2 1 0 0,0-1-1 0 0,1 0 0 0 0,1-7 1 0 0,12-28 51 0 0,9-1-40 0 0,8 2-167 0 0,8-1-31 0 0,6 2-68 0 0,7 0-193 0 0,4 0-83 0 0,3-1-188 0 0,4 1 113 0 0,3 0-759 0 0,1 1-361 0 0,-1 2 114 0 0,2 1 34 0 0,0 2 83 0 0,-3 2 107 0 0,-1 3-145 0 0,-2 2 54 0 0,-13 6 113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49.85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1804.80469"/>
      <inkml:brushProperty name="anchorY" value="-138042.32813"/>
      <inkml:brushProperty name="scaleFactor" value="0.5"/>
    </inkml:brush>
  </inkml:definitions>
  <inkml:trace contextRef="#ctx0" brushRef="#br0">415 395 1048 0 0,'4'0'2058'0'0,"1"-1"-1196"0"0,1 0-156 0 0,1 0 9 0 0,1-1-43 0 0,-1 0-29 0 0,1-2-78 0 0,-1 0 5 0 0,0-1-88 0 0,0-2-2 0 0,-1 0-41 0 0,-1-1 62 0 0,-1-1-119 0 0,-1-2-57 0 0,-1-1 21 0 0,-1-1 50 0 0,0-3-134 0 0,-6-9-4 0 0,-1-2-45 0 0,-4-4 5 0 0,-3-1-67 0 0,-2 1 79 0 0,-4 0 71 0 0,0 3-75 0 0,-3 3-49 0 0,-1 3 24 0 0,0 5-19 0 0,1 6 63 0 0,1 3-102 0 0,0 5 5 0 0,-7 8 38 0 0,-1 9-123 0 0,-3 6 69 0 0,1 7-39 0 0,2 5-79 0 0,1 4 69 0 0,3 2 30 0 0,4 3-102 0 0,2 0 81 0 0,3 2-78 0 0,5 1 35 0 0,3-5 134 0 0,4-3-114 0 0,2-3 13 0 0,1-1-39 0 0,8 4-82 0 0,2-3 99 0 0,5-3-143 0 0,2-6 238 0 0,4-6-141 0 0,0-6 76 0 0,-3-5-106 0 0,1-4 164 0 0,10-10-220 0 0,5-6 157 0 0,3-6-124 0 0,2-4 38 0 0,1-4 58 0 0,0-2 135 0 0,-2 0-38 0 0,-1 2-94 0 0,-4 4 60 0 0,-5 3-89 0 0,-4 5-34 0 0,-3 3 7 0 0,-7 5 67 0 0,-4 3-7 0 0,-1 2-60 0 0,-3 1 64 0 0,7 10-106 0 0,3 5 132 0 0,2 5-302 0 0,1 3-9 0 0,0 2-74 0 0,0 0-182 0 0,0 0-311 0 0,1 0 154 0 0,2-3-1241 0 0,0-2 495 0 0,1-4-78 0 0,-1-4-153 0 0,0-4 133 0 0,-1-2 146 0 0,-4-2 158 0 0,0-2-161 0 0,-4 0-1185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0.19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3085.77344"/>
      <inkml:brushProperty name="anchorY" value="-139123.40625"/>
      <inkml:brushProperty name="scaleFactor" value="0.5"/>
    </inkml:brush>
  </inkml:definitions>
  <inkml:trace contextRef="#ctx0" brushRef="#br0">116 0 2524 0 0,'-4'3'2251'0'0,"-1"6"-1255"0"0,-3 7-59 0 0,-2 12-44 0 0,0 9 59 0 0,-1 11-169 0 0,1 9-76 0 0,0 9-69 0 0,2 9-83 0 0,2 9 163 0 0,1 7-195 0 0,1 8-13 0 0,0 4 38 0 0,0 5-73 0 0,0 2-45 0 0,0-1-115 0 0,0 0 18 0 0,2-3-100 0 0,1-4-51 0 0,0-3-183 0 0,1-14 100 0 0,0-10-211 0 0,0-10-163 0 0,0-5 43 0 0,6 6-163 0 0,2-7-75 0 0,3-9-88 0 0,1-11-179 0 0,0-13 124 0 0,1-10-630 0 0,-12-16 1157 0 0,0 0 0 0 0,-1 1-1 0 0,1-1 1 0 0,0 0-1 0 0,-1 0 1 0 0,1 1-1 0 0,0-1 1 0 0,-1 0 0 0 0,1 0-1 0 0,0 0 1 0 0,0 1-1 0 0,-1-1 1 0 0,1 0 0 0 0,0 0-1 0 0,0 0 1 0 0,0-1-1 0 0,0 1 1 0 0,14-8-1286 0 0,2-12 10 0 0,-1-11 4 0 0,1-7 123 0 0,0-8 23 0 0,1-7-135 0 0,-4 8-214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0.45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4007.29688"/>
      <inkml:brushProperty name="anchorY" value="-141731.21875"/>
      <inkml:brushProperty name="scaleFactor" value="0.5"/>
    </inkml:brush>
  </inkml:definitions>
  <inkml:trace contextRef="#ctx0" brushRef="#br0">0 311 936 0 0,'0'0'0'0'0,"3"-10"1072"0"0,2-15-280 0 0,3-9 141 0 0,2-4-221 0 0,1-4-1 0 0,0 1-95 0 0,-1 5-2 0 0,-1 5-77 0 0,-1 7 68 0 0,-1 7-99 0 0,0 7 66 0 0,0 7-7 0 0,-1 10 113 0 0,1 9-128 0 0,0 11 7 0 0,0 11 94 0 0,1 9-294 0 0,-1 9 275 0 0,0 7-212 0 0,-1 6 52 0 0,0 6-113 0 0,-2 2 4 0 0,-1 3-120 0 0,-1 2 11 0 0,-1 0-54 0 0,0 1 85 0 0,2-2-205 0 0,-1 1-32 0 0,0-1-129 0 0,0-1-65 0 0,0-2-218 0 0,0-11-186 0 0,-2-5 88 0 0,1-3-960 0 0,-1-1 385 0 0,0-1-990 0 0,0 2 430 0 0,0 0-47 0 0,0-1 261 0 0,0-4 10 0 0,0-3-84 0 0,0-12-379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5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95 117 2664 0 0,'5'-8'564'0'0,"-1"0"1"0"0,-1 0-1 0 0,0-1 0 0 0,0 1 0 0 0,0-1 0 0 0,-1 1 1 0 0,0-1-1 0 0,1-18 2515 0 0,-7 14-2091 0 0,3 12-951 0 0,0 0 1 0 0,1 1-1 0 0,-1-1 0 0 0,0 0 1 0 0,0 0-1 0 0,0 1 1 0 0,-1-1-1 0 0,1 0 0 0 0,0 1 1 0 0,0-1-1 0 0,0 1 0 0 0,0-1 1 0 0,0 1-1 0 0,-1 0 0 0 0,1 0 1 0 0,0-1-1 0 0,0 1 0 0 0,-1 0 1 0 0,1 0-1 0 0,0 0 1 0 0,0 0-1 0 0,-1 0 0 0 0,0 1 1 0 0,-1 0 32 0 0,-1 0 0 0 0,1 0 1 0 0,0 0-1 0 0,1 1 1 0 0,-1-1-1 0 0,0 1 1 0 0,0 0-1 0 0,1 0 1 0 0,-4 2-1 0 0,1 1 13 0 0,-1 0 0 0 0,1 1 1 0 0,0 0-1 0 0,1 0 0 0 0,-1 0 0 0 0,1 0 0 0 0,-6 13 0 0 0,8-15-51 0 0,0 0 31 0 0,0 1 0 0 0,1-1 1 0 0,-1 1-1 0 0,1-1 0 0 0,-1 1 0 0 0,1 0 1 0 0,1-1-1 0 0,-1 1 0 0 0,1 0 0 0 0,-1 0 1 0 0,1 0-1 0 0,1 0 0 0 0,-1-1 0 0 0,1 1 1 0 0,0 0-1 0 0,3 9 0 0 0,4 1 4 0 0,1 0 0 0 0,1-1 0 0 0,1 0-1 0 0,0 0 1 0 0,1-1 0 0 0,0-1 0 0 0,21 17 0 0 0,71 43 274 0 0,-75-55-212 0 0,0 2-1 0 0,-2 1 0 0 0,-1 1 1 0 0,46 47-1 0 0,-63-58-8 0 0,-8-9-107 0 0,0-1 0 0 0,0 1-1 0 0,0 0 1 0 0,0 0 0 0 0,0 0-1 0 0,0 0 1 0 0,0 0 0 0 0,-1 0-1 0 0,1 0 1 0 0,0 0 0 0 0,-1 0-1 0 0,1 1 1 0 0,-1-1 0 0 0,1 0-1 0 0,-1 0 1 0 0,1 3 0 0 0,-1-2 85 0 0,-5 4 111 0 0,-7 7-221 0 0,-1-2 1 0 0,0 1-1 0 0,-1-2 1 0 0,0 0-1 0 0,0 0 0 0 0,-1-1 1 0 0,-26 11-1 0 0,12-9-668 0 0,1 0-1 0 0,-1-2 1 0 0,-32 6-1 0 0,61-15 488 0 0,-1 0 1 0 0,1 1-1 0 0,-1-1 0 0 0,1 0 1 0 0,-1 0-1 0 0,0 0 1 0 0,1 1-1 0 0,-1-1 0 0 0,0 0 1 0 0,1 0-1 0 0,-1 0 0 0 0,1 0 1 0 0,-1 0-1 0 0,0 0 1 0 0,1 0-1 0 0,-1 0 0 0 0,0-1 1 0 0,1 1-1 0 0,-1 0 0 0 0,1 0 1 0 0,-1 0-1 0 0,0-1 1 0 0,1 1-1 0 0,-1 0 0 0 0,1-1 1 0 0,-1 1-1 0 0,1 0 0 0 0,-1-1 1 0 0,1-1-146 0 0,0 1 0 0 0,1 0 1 0 0,-1 0-1 0 0,1-1 0 0 0,0 1 0 0 0,-1 0 0 0 0,1 0 1 0 0,0 0-1 0 0,0 0 0 0 0,-1 0 0 0 0,1 0 1 0 0,0 0-1 0 0,0 0 0 0 0,0 1 0 0 0,2-2 1 0 0,15-13-1093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1.95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5035.32813"/>
      <inkml:brushProperty name="anchorY" value="-144094.39063"/>
      <inkml:brushProperty name="scaleFactor" value="0.5"/>
    </inkml:brush>
  </inkml:definitions>
  <inkml:trace contextRef="#ctx0" brushRef="#br0">162 74 1556 0 0,'0'0'1542'0'0,"-6"0"-878"0"0,0 0-16 0 0,0-5-170 0 0,-9-7 10 0 0,-1 0 31 0 0,1 0-45 0 0,1 1 60 0 0,3 2-133 0 0,1 3 7 0 0,3 1-12 0 0,1 3-120 0 0,1 4 168 0 0,0 7-106 0 0,-1 9 84 0 0,-1 10-40 0 0,0 10 13 0 0,0 10-82 0 0,2 1 120 0 0,2 3-142 0 0,0 3 39 0 0,2 7-78 0 0,0 5 59 0 0,6 25-152 0 0,3 8 44 0 0,2 3-5 0 0,2 1-18 0 0,0-1-3 0 0,2-4-84 0 0,0-4 23 0 0,0-6 2 0 0,1-5 43 0 0,1-6-128 0 0,-1-7 137 0 0,0-6-53 0 0,0-5-175 0 0,-1-5 123 0 0,-1-6 42 0 0,0-6-48 0 0,-2-6-44 0 0,-1-7 84 0 0,-2-7-85 0 0,-2-6 36 0 0,-1-7-77 0 0,-2-5 76 0 0,-2-5 22 0 0,0-4-122 0 0,-4-8 193 0 0,-2-9-204 0 0,-1-8 123 0 0,-2-7-103 0 0,-2-7 135 0 0,-2-4-129 0 0,-1-3 96 0 0,-1-2-144 0 0,0-1 73 0 0,0 0 91 0 0,2 1-187 0 0,1 1 197 0 0,3 3-146 0 0,1 2 100 0 0,2 4-23 0 0,3 6-40 0 0,0 6 41 0 0,2 5 42 0 0,0 4-63 0 0,10 0-34 0 0,5 3 14 0 0,8 4-42 0 0,4 4 51 0 0,2 4 92 0 0,15 7-16 0 0,5 5-90 0 0,5 5 142 0 0,4 3-167 0 0,-1 2 60 0 0,-1 2 77 0 0,-1-1-35 0 0,-3 1-96 0 0,-4 2 143 0 0,-3 2-62 0 0,-7 2-54 0 0,-4 1 210 0 0,-7 2-159 0 0,-6 2 152 0 0,-7 0-209 0 0,-5-2 123 0 0,-11 4-144 0 0,-8 2 117 0 0,-6 2-122 0 0,-8 0 18 0 0,-6 0-17 0 0,-6 0-177 0 0,-4-2 7 0 0,-4 0-87 0 0,-2-2-28 0 0,-2-2-44 0 0,0-3-78 0 0,-1-1-126 0 0,-1-2 98 0 0,3-3 16 0 0,2-1-309 0 0,3-4-345 0 0,3-1-249 0 0,4-2-98 0 0,6-3 92 0 0,6-1 64 0 0,5-2-54 0 0,5-2 54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2.4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4154"/>
      <inkml:brushProperty name="anchorY" value="-145011.45313"/>
      <inkml:brushProperty name="scaleFactor" value="0.5"/>
    </inkml:brush>
  </inkml:definitions>
  <inkml:trace contextRef="#ctx0" brushRef="#br0">374 284 1772 0 0,'0'0'0'0'0,"1"-4"720"0"0,4-7 108 0 0,-1-3-116 0 0,1-3-109 0 0,-1-3-44 0 0,-2-1 70 0 0,0 4 6 0 0,-1-1-131 0 0,-5-6 75 0 0,-3-1-51 0 0,-2 1-114 0 0,-3 0 32 0 0,-2 2-93 0 0,-1 5 64 0 0,-1 4-140 0 0,-1 5 12 0 0,1 3-23 0 0,-6 9 37 0 0,-3 5-82 0 0,-2 5-17 0 0,-1 4 35 0 0,0 3-100 0 0,2 4 71 0 0,1 2-29 0 0,1 1-1 0 0,4 2-111 0 0,2 1 73 0 0,3-1-117 0 0,4-1 83 0 0,3-1-55 0 0,2-6 52 0 0,3-3-103 0 0,2-2 97 0 0,0-2-89 0 0,7-1 22 0 0,5 0-22 0 0,5-2 112 0 0,3-3-24 0 0,2-3 73 0 0,2-3-30 0 0,0-1-38 0 0,0-2 110 0 0,-1 0-212 0 0,0-1 111 0 0,-3 1-90 0 0,-1-1 96 0 0,-5 1 27 0 0,2 0-28 0 0,5 4-126 0 0,-1 2-131 0 0,-1 4-93 0 0,-3 2-111 0 0,-4 0-169 0 0,-2 0 91 0 0,-3-1-667 0 0,-2-1-262 0 0,-1-1-283 0 0,-1-2 149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2.92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5006.03125"/>
      <inkml:brushProperty name="anchorY" value="-146115.53125"/>
      <inkml:brushProperty name="scaleFactor" value="0.5"/>
    </inkml:brush>
  </inkml:definitions>
  <inkml:trace contextRef="#ctx0" brushRef="#br0">282 267 1932 0 0,'0'0'0'0'0,"3"-5"996"0"0,1-5-172 0 0,2-2 11 0 0,0-3-140 0 0,1-1 36 0 0,-2-1-150 0 0,-1 2 42 0 0,-1 2-108 0 0,-1 1-7 0 0,-1 4 11 0 0,-1-2-70 0 0,0 0 6 0 0,0 2-108 0 0,-7-8 89 0 0,-3-1-145 0 0,-3-1 134 0 0,-1 1-243 0 0,-1 2 108 0 0,-1 3-90 0 0,2 3 140 0 0,1 3 10 0 0,2 2-188 0 0,4 2 10 0 0,-8 7 113 0 0,-2 5-187 0 0,-3 6 49 0 0,1 5-32 0 0,0 6-48 0 0,3 3 22 0 0,5 0 41 0 0,3 1-46 0 0,4 0-58 0 0,1 2 40 0 0,9 10-69 0 0,3 1 70 0 0,4 2 29 0 0,2-1-106 0 0,1-4 78 0 0,2-1-82 0 0,0-3 78 0 0,0-2-42 0 0,0-1-11 0 0,-1-3 140 0 0,-1-2-187 0 0,-1-3 74 0 0,-2-2-38 0 0,-3-3 118 0 0,-3-2-71 0 0,-1-3-53 0 0,-2-2 92 0 0,-1-3 0 0 0,-2-4-78 0 0,0 1-19 0 0,-6 6 109 0 0,-4 4-173 0 0,-5 2 59 0 0,-2 2-7 0 0,-4 0 11 0 0,-2-2-11 0 0,-2 0 37 0 0,0-3-48 0 0,1-3-64 0 0,1-2 55 0 0,3-3-130 0 0,2-1-1 0 0,2-2-19 0 0,2-2-89 0 0,3 0-62 0 0,0-1-142 0 0,2-2 37 0 0,2 1 32 0 0,-1-1-295 0 0,2 0-38 0 0,-1 0-251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3.43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3865.125"/>
      <inkml:brushProperty name="anchorY" value="-146016.92188"/>
      <inkml:brushProperty name="scaleFactor" value="0.5"/>
    </inkml:brush>
  </inkml:definitions>
  <inkml:trace contextRef="#ctx0" brushRef="#br0">3 0 1616 0 0,'-1'6'2492'0'0,"1"1"-1463"0"0,-1 7-111 0 0,1 4-180 0 0,0 5-65 0 0,4 12-73 0 0,3 6-124 0 0,3 5 17 0 0,4 1-132 0 0,1 1 79 0 0,2-2-208 0 0,-2-1-50 0 0,1-2-116 0 0,-1-3-102 0 0,-1-3-216 0 0,-1-3-82 0 0,-3-5 42 0 0,0-6-459 0 0,-2-4-263 0 0,-2-6-454 0 0,0-4 125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3.60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4896.49219"/>
      <inkml:brushProperty name="anchorY" value="-147495.09375"/>
      <inkml:brushProperty name="scaleFactor" value="0.5"/>
    </inkml:brush>
  </inkml:definitions>
  <inkml:trace contextRef="#ctx0" brushRef="#br0">134 165 1792 0 0,'0'0'0'0'0,"-5"-7"1392"0"0,-9-8-238 0 0,-3-5-174 0 0,-2-3-17 0 0,-1 0-211 0 0,1 1-120 0 0,4 3-27 0 0,3 4-34 0 0,4 4-214 0 0,4 5-82 0 0,6 2-234 0 0,7 5-137 0 0,10 3 33 0 0,7 3-853 0 0,8 2-509 0 0,5 4 180 0 0,4 2-169 0 0,0 2 121 0 0,1 2-52 0 0,-8-2-436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3.94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5905.11719"/>
      <inkml:brushProperty name="anchorY" value="-148278.79688"/>
      <inkml:brushProperty name="scaleFactor" value="0.5"/>
    </inkml:brush>
  </inkml:definitions>
  <inkml:trace contextRef="#ctx0" brushRef="#br0">381 14 860 0 0,'5'-1'1943'0'0,"-1"0"-1355"0"0,1 0 50 0 0,9-9 2104 0 0,-17 9-2323 0 0,-3 2 113 0 0,-6 3-93 0 0,-7 4 9 0 0,-5 5 98 0 0,-4 5-153 0 0,-4 5 39 0 0,-1 4 8 0 0,1 4-170 0 0,3 2 72 0 0,4 3 50 0 0,5 2-150 0 0,4 3 128 0 0,5-3-102 0 0,4-1-8 0 0,10 7-27 0 0,6 1-99 0 0,5 2 15 0 0,4 0-44 0 0,4-2 40 0 0,4-2-56 0 0,2-1 125 0 0,3-2-196 0 0,1-1 93 0 0,0-2-78 0 0,1-2 246 0 0,-3-2-151 0 0,-3-2-29 0 0,-5-4-5 0 0,-4-3-87 0 0,-4-3 53 0 0,-5-2-39 0 0,-3-5-37 0 0,-4-2-181 0 0,-7 3-227 0 0,-8 2-140 0 0,-6 2 85 0 0,-8 2-1274 0 0,-6 0 505 0 0,-5 0-483 0 0,-6 0 111 0 0,-6 0 177 0 0,-7 1 37 0 0,-8 1 116 0 0,-9 1 150 0 0,11-3-32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5.32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4677.49219"/>
      <inkml:brushProperty name="anchorY" value="-148657.1875"/>
      <inkml:brushProperty name="scaleFactor" value="0.5"/>
    </inkml:brush>
  </inkml:definitions>
  <inkml:trace contextRef="#ctx0" brushRef="#br0">226 757 888 0 0,'2'1'860'0'0,"2"1"-130"0"0,2 1 13 0 0,0 0 7 0 0,2 1-303 0 0,0 0 199 0 0,0-1-101 0 0,0 1 41 0 0,0-1-83 0 0,0 0 10 0 0,-2-1-17 0 0,1 0-78 0 0,1 0 8 0 0,-2-1-41 0 0,0 1-11 0 0,16 2 3661 0 0,-18-9-3642 0 0,1-1-267 0 0,-1-2 108 0 0,-2 1-38 0 0,-2-2 50 0 0,-2 2 6 0 0,-2 1-199 0 0,-4 0 199 0 0,0 1-189 0 0,-1 0 82 0 0,-6 0-113 0 0,-3 1-18 0 0,-2 1 108 0 0,3 0-150 0 0,-1 2 76 0 0,1 0-19 0 0,-4 7 12 0 0,0 5 39 0 0,1 6-84 0 0,4 7 31 0 0,4 1-68 0 0,4 3 171 0 0,8 13-192 0 0,8 2 39 0 0,6 5 0 0 0,6 1 26 0 0,5 0-68 0 0,3 0 40 0 0,3 0 47 0 0,2-2-43 0 0,1-1 120 0 0,1-2-38 0 0,0-1-120 0 0,0-1 29 0 0,0-3-35 0 0,-1 0 13 0 0,-1-1 158 0 0,-2-3-200 0 0,-4-2 124 0 0,-2-2-33 0 0,-4-3-22 0 0,-4-4 0 0 0,-4-3 36 0 0,-4-4-69 0 0,-4-5 200 0 0,-2-4-223 0 0,-2-1 26 0 0,-1-3 120 0 0,-5 3-86 0 0,-3 1 64 0 0,-6-1 40 0 0,-4 0-29 0 0,-6 0-90 0 0,-4 0 166 0 0,-1-2-194 0 0,-2-1 154 0 0,-1-1-85 0 0,-3-1 43 0 0,-2-2 59 0 0,-3 1-105 0 0,-3-2-12 0 0,0 1 66 0 0,-1 0-105 0 0,-8-6 135 0 0,4-1-101 0 0,5 0 87 0 0,7 1 32 0 0,8 2-54 0 0,7 0-64 0 0,8 1 154 0 0,6 1-304 0 0,6-1 223 0 0,9-1-83 0 0,10-1 3 0 0,10-3 17 0 0,8-2 13 0 0,7-1-88 0 0,5-2 149 0 0,5-2-192 0 0,1 0 203 0 0,2-1-150 0 0,0-2 134 0 0,2-1-70 0 0,2-2 26 0 0,1-1-6 0 0,0-2-97 0 0,1-4 150 0 0,-1-2-110 0 0,-1-5 100 0 0,-2-3-107 0 0,-3-3 56 0 0,-3-2-75 0 0,-4-4 216 0 0,-4-2-264 0 0,-4-2 192 0 0,-6 0-64 0 0,-4-1 12 0 0,-5 2 80 0 0,-5 1 23 0 0,-3 2-20 0 0,-6 4 147 0 0,-4 4 5 0 0,-3 10-73 0 0,-2 6-59 0 0,-2 7 65 0 0,-4 5-111 0 0,-4 10 82 0 0,-5 9-82 0 0,-3 11 51 0 0,-3 10-63 0 0,-2 7 27 0 0,1 7-103 0 0,0 5 94 0 0,3 5-32 0 0,2 2-5 0 0,3 0-1 0 0,3-6-206 0 0,4-4-30 0 0,2-4 28 0 0,9 6-115 0 0,3-2-24 0 0,4-3 62 0 0,3-3-99 0 0,2-6 62 0 0,2-8-52 0 0,1-6 79 0 0,4-6-33 0 0,-1-5 45 0 0,3-4 92 0 0,8-7-62 0 0,5-8 35 0 0,2-7-13 0 0,1-7 21 0 0,0-8 32 0 0,1-7 24 0 0,0-9 57 0 0,1-7 43 0 0,-1-8-44 0 0,0-6 32 0 0,-1-5 113 0 0,-2-4-141 0 0,-1-3 76 0 0,-1 1-18 0 0,-2 1 166 0 0,-3 1-107 0 0,0 2 82 0 0,-3 3-76 0 0,-1 5 246 0 0,-2 5-170 0 0,-5 4 32 0 0,-3 5-29 0 0,-3 5-12 0 0,-3 6 263 0 0,-3 5-222 0 0,-2 7 163 0 0,-2 5-148 0 0,-2 6 51 0 0,0 4-3 0 0,-2 3-59 0 0,0 4-94 0 0,0 3 117 0 0,-2 2-66 0 0,0 3-12 0 0,1 6 48 0 0,0 12 43 0 0,0 12-66 0 0,0 13 84 0 0,-1 9-34 0 0,1 9-58 0 0,-1 6 13 0 0,0 7-83 0 0,0 5 67 0 0,-1 3-84 0 0,1 4 52 0 0,1 1-87 0 0,0-1 80 0 0,2 0-175 0 0,1-2-72 0 0,2-3 164 0 0,0-4-247 0 0,2-4 89 0 0,1-4-293 0 0,0-4-2 0 0,1-5-19 0 0,0-4-164 0 0,-1-5-18 0 0,-2-8-163 0 0,-2-6 125 0 0,-1-7-318 0 0,-2-7-349 0 0,-2-7-208 0 0,0-6 167 0 0,-3-2 37 0 0,-38-44-5866 0 0,26 19 5275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5.52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7539.21094"/>
      <inkml:brushProperty name="anchorY" value="-150270.5"/>
      <inkml:brushProperty name="scaleFactor" value="0.5"/>
    </inkml:brush>
  </inkml:definitions>
  <inkml:trace contextRef="#ctx0" brushRef="#br0">46 29 1528 0 0,'-3'-2'1312'0'0,"-2"-2"-266"0"0,-3 0-115 0 0,0-1 3 0 0,-13-8 3019 0 0,26 14-3270 0 0,9 0 36 0 0,4 1-161 0 0,6 0 28 0 0,6-1-66 0 0,7-1-54 0 0,6 1-91 0 0,7-1 61 0 0,3 0-352 0 0,3 0-84 0 0,1 0-110 0 0,1 0-232 0 0,-2 0-74 0 0,-1 0-297 0 0,0 0 133 0 0,-3 0-845 0 0,9 3-113 0 0,-1 1 114 0 0,-1 2-301 0 0,-4 0 369 0 0,-2 2-39 0 0,-3-1 90 0 0,-11-1-577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0:29:56.022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29380.64844"/>
      <inkml:brushProperty name="anchorY" value="-151137.875"/>
      <inkml:brushProperty name="scaleFactor" value="0.5"/>
    </inkml:brush>
  </inkml:definitions>
  <inkml:trace contextRef="#ctx0" brushRef="#br0">773 296 2040 0 0,'1'-4'2073'0'0,"1"-1"-1230"0"0,1-2-106 0 0,0-1-31 0 0,2-3-14 0 0,1-5-54 0 0,1-2-52 0 0,0-1-58 0 0,-1-1 15 0 0,0 1-7 0 0,-1 0 13 0 0,-1 2-134 0 0,-2 4 87 0 0,0 1-19 0 0,-2 3-109 0 0,-4-6-13 0 0,-5-3-34 0 0,-4-1 34 0 0,-4 2 5 0 0,-5 4-122 0 0,-1 3-37 0 0,-4 3-39 0 0,-10 12 138 0 0,-5 7-55 0 0,-2 7-20 0 0,-1 7-40 0 0,2 5-38 0 0,2 8 10 0 0,4 4-59 0 0,4 5 90 0 0,5 4-71 0 0,5 3 0 0 0,6 3-9 0 0,5-5-15 0 0,5-1 46 0 0,9 9-71 0 0,7-2-20 0 0,7 0-24 0 0,6-3-12 0 0,5-5 79 0 0,5-5-52 0 0,3-4 14 0 0,1-4-2 0 0,1-4-15 0 0,1-2 246 0 0,0-3-70 0 0,0-3 48 0 0,-2-2 14 0 0,-3-3-2 0 0,-3 0 44 0 0,-4-3 48 0 0,-5-2 8 0 0,-5-4-80 0 0,-3-2 26 0 0,-5-2 11 0 0,-3-3-57 0 0,-2 3-48 0 0,-11 7-78 0 0,-6 3-90 0 0,-8 4-132 0 0,-5 2-160 0 0,-6 0 56 0 0,-5-1-477 0 0,-4-1-131 0 0,-4-1-166 0 0,-3 0 126 0 0,-1-3-1431 0 0,-2 1 400 0 0,-2-3-12 0 0,0 0 96 0 0,-2 0 124 0 0,-1 0-122 0 0,0 0 166 0 0,-1 0 466 0 0,-3-1-243 0 0,11-4-845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21:36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142 110 916 0 0,'0'0'313'0'0,"-3"0"-45"0"0,0 0-214 0 0,-1-1 0 0 0,1 1 0 0 0,0-1 0 0 0,0 0 0 0 0,-1 0 0 0 0,1 0 0 0 0,0 0 0 0 0,-3-3 0 0 0,-26-7 797 0 0,26 10-603 0 0,0-1 0 0 0,-1 0 0 0 0,1-1-1 0 0,0 0 1 0 0,0 0 0 0 0,1 0 0 0 0,-1-1-1 0 0,1 1 1 0 0,-10-10 0 0 0,9 4 557 0 0,10 5-420 0 0,20 3-144 0 0,-16 1-132 0 0,492 2 1484 0 0,-486-4-1547 0 0,1 0-1 0 0,25-7 1 0 0,-13 3 21 0 0,4-1-23 0 0,0 1 1 0 0,57-2-1 0 0,-86 8-67 0 0,9 2 167 0 0,0-1 1 0 0,0 0-1 0 0,1-1 1 0 0,13-2-1 0 0,6 0 118 0 0,11 2 437 0 0,-35 0-675 0 0,8 1-54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5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1688 0 0,'0'-6'3822'0'0,"1"17"-1985"0"0,48 157 1943 0 0,-7-28-2223 0 0,16 68 126 0 0,-39-123-805 0 0,13 130 0 0 0,-24-62-1373 0 0,-7-86-6427 0 0,-3-63 5193 0 0,-1 0 1208 0 0,3-2 329 0 0,-1-1 0 0 0,0 1 0 0 0,0-1 1 0 0,1 0-1 0 0,-1 1 0 0 0,0-1 0 0 0,0 0 0 0 0,-1 0 1 0 0,1 1-1 0 0,0-1 0 0 0,0 0 0 0 0,-2 1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21:38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0 1204 0 0,'0'0'1684'0'0,"-3"0"-1447"0"0,1 0-198 0 0,-1 0 0 0 0,1 0 0 0 0,-1 0 1 0 0,1 1-1 0 0,-1-1 0 0 0,1 0 0 0 0,-1 1 0 0 0,1 0 0 0 0,-1-1 0 0 0,-2 3 1 0 0,4-2-26 0 0,-1 0 1 0 0,1 0-1 0 0,-1 1 1 0 0,1-1-1 0 0,0 1 0 0 0,0-1 1 0 0,0 1-1 0 0,0-1 1 0 0,0 1-1 0 0,0 0 1 0 0,0 0-1 0 0,0-1 1 0 0,0 4-1 0 0,-48 149 1312 0 0,35-113-1461 0 0,12-35-16 0 0,-1 2 275 0 0,8-15 156 0 0,-2 2-277 0 0,-1-1-1 0 0,0 1 1 0 0,0-1 0 0 0,-1 1 0 0 0,0-1-1 0 0,0 1 1 0 0,0-1 0 0 0,0-8 0 0 0,5-28-26 0 0,-2 30 22 0 0,2-5-11 0 0,-3 19 1 0 0,0 12-3 0 0,-2 2 174 0 0,6 30 373 0 0,-7-44-518 0 0,0 0-1 0 0,1 1 1 0 0,0-1-1 0 0,-1 0 1 0 0,1 0-1 0 0,0 0 1 0 0,0 0-1 0 0,0 0 1 0 0,1 0 0 0 0,-1 0-1 0 0,0-1 1 0 0,1 1-1 0 0,-1 0 1 0 0,1-1-1 0 0,3 4 1 0 0,-4-5-9 0 0,0 0-1 0 0,-1 0 1 0 0,1 1-1 0 0,0-1 1 0 0,0 0 0 0 0,0 0-1 0 0,0 0 1 0 0,0 0-1 0 0,0 0 1 0 0,0 0 0 0 0,-1 0-1 0 0,1-1 1 0 0,0 1 0 0 0,0 0-1 0 0,0 0 1 0 0,0-1-1 0 0,0 1 1 0 0,-1 0 0 0 0,1-1-1 0 0,0 1 1 0 0,1-2-1 0 0,16-12-9 0 0,-15 11 0 0 0,17-14 24 0 0,-2 0 0 0 0,24-30 0 0 0,14-14 328 0 0,-56 61-349 0 0,0 0 0 0 0,0 0 0 0 0,0 0 0 0 0,0 0 0 0 0,1 0 0 0 0,-1 0 0 0 0,0 0 0 0 0,0 0 0 0 0,0 0 0 0 0,0 0 0 0 0,0-1-1 0 0,0 1 1 0 0,1 0 0 0 0,-1 0 0 0 0,0 0 0 0 0,0 0 0 0 0,0 0 0 0 0,0 0 0 0 0,0 0 0 0 0,1 0 0 0 0,-1 0 0 0 0,0 0 0 0 0,0 0 0 0 0,0 0 0 0 0,0 0-1 0 0,0 1 1 0 0,1-1 0 0 0,-1 0 0 0 0,0 0 0 0 0,0 0 0 0 0,0 0 0 0 0,0 0 0 0 0,0 0 0 0 0,0 0 0 0 0,1 0 0 0 0,-1 0 0 0 0,0 0 0 0 0,0 0 0 0 0,0 1 0 0 0,0-1-1 0 0,0 0 1 0 0,0 0 0 0 0,0 0 0 0 0,0 0 0 0 0,0 0 0 0 0,0 0 0 0 0,0 1 0 0 0,1-1 0 0 0,-1 0 0 0 0,0 0 0 0 0,0 0 0 0 0,0 0 0 0 0,0 0 0 0 0,0 1-1 0 0,3 14 41 0 0,-2 21 68 0 0,-1-33-110 0 0,0 86 172 0 0,0-88-205 0 0,0 0 36 0 0,0-1 1 0 0,0 0-1 0 0,0 1 1 0 0,1-1-1 0 0,-1 0 0 0 0,0 1 1 0 0,0-1-1 0 0,1 0 1 0 0,-1 1-1 0 0,0-1 0 0 0,0 0 1 0 0,1 0-1 0 0,-1 1 1 0 0,0-1-1 0 0,1 0 0 0 0,-1 0 1 0 0,0 0-1 0 0,1 0 0 0 0,-1 1 1 0 0,1-1-1 0 0,-1 0 1 0 0,0 0-1 0 0,1 0 0 0 0,-1 0 1 0 0,1 0-1 0 0,-1 0 1 0 0,0 0-1 0 0,1 0 0 0 0,-1 0 1 0 0,1 0-1 0 0,-1 0 1 0 0,1 0-1 0 0,15-10-33 0 0,18-27-12 0 0,-24 25 99 0 0,13-20-70 0 0,-19 26 39 0 0,0-1 0 0 0,0 1 0 0 0,10-10 0 0 0,-13 21 6 0 0,-1 1 0 0 0,-1-1 0 0 0,1 1 0 0 0,-3 10-1 0 0,-3 8-16 0 0,-1 0-1 0 0,-1 0 0 0 0,-20 40 1 0 0,27-61-4 0 0,-1 0 1 0 0,1 0 0 0 0,0 1 0 0 0,-1-1-1 0 0,2 0 1 0 0,-1 1 0 0 0,0-1 0 0 0,1 1-1 0 0,-1 3 1 0 0,17-18-124 0 0,-1-1 132 0 0,25-29 0 0 0,-28 27-3 0 0,0 2 1 0 0,1-1-1 0 0,16-11 1 0 0,-12 11 32 0 0,-12 9-53 0 0,0 0 0 0 0,0 0 1 0 0,1 1-1 0 0,-1-1 1 0 0,1 1-1 0 0,0 0 0 0 0,8-2 1 0 0,-13 4 7 0 0,-1 1-34 0 0,1 0 33 0 0,-1 0 0 0 0,0 0 0 0 0,0 0 0 0 0,1 0-1 0 0,-1 0 1 0 0,0-1 0 0 0,1 1 0 0 0,-1 0-1 0 0,0 0 1 0 0,1 0 0 0 0,-1 0 0 0 0,0 0 0 0 0,0 0-1 0 0,1 0 1 0 0,-1 0 0 0 0,0 0 0 0 0,1 1-1 0 0,-1-1 1 0 0,0 0 0 0 0,1 0 0 0 0,-1 0 0 0 0,0 0-1 0 0,0 0 1 0 0,1 0 0 0 0,-1 1 0 0 0,0-1 0 0 0,0 0-1 0 0,1 0 1 0 0,-1 0 0 0 0,0 1 0 0 0,0-1-1 0 0,0 0 1 0 0,1 0 0 0 0,-1 1 0 0 0,0-1 0 0 0,0 0-1 0 0,0 0 1 0 0,0 1 0 0 0,1-1 0 0 0,3 5 50 0 0,0-1 1 0 0,-1 1 0 0 0,1 0-1 0 0,-1 0 1 0 0,0 0 0 0 0,0 1-1 0 0,-1-1 1 0 0,1 1-1 0 0,-1-1 1 0 0,2 9 0 0 0,-2 5 166 0 0,-2-18-208 0 0,0 1 0 0 0,0 0 0 0 0,0-1-1 0 0,0 1 1 0 0,1 0 0 0 0,-1-1 0 0 0,0 1 0 0 0,1-1 0 0 0,-1 1 0 0 0,1-1 0 0 0,-1 1 0 0 0,1 0 0 0 0,0-1 0 0 0,0 0 0 0 0,0 1 0 0 0,0-1 0 0 0,0 0 0 0 0,0 1-1 0 0,1 0 1 0 0,-1-2-14 0 0,0 0 0 0 0,0 1 0 0 0,0-1 0 0 0,0 0 0 0 0,0 0-1 0 0,-1 0 1 0 0,1-1 0 0 0,0 1 0 0 0,0 0 0 0 0,0 0-1 0 0,0 0 1 0 0,0-1 0 0 0,0 1 0 0 0,-1 0 0 0 0,1-1 0 0 0,0 1-1 0 0,0-1 1 0 0,-1 1 0 0 0,1-1 0 0 0,0 1 0 0 0,0-2 0 0 0,15-11 32 0 0,-16 13-28 0 0,19-19 12 0 0,16-22 0 0 0,0 0-149 0 0,-35 40 135 0 0,1 0 1 0 0,0 0-1 0 0,0 1 0 0 0,0-1 1 0 0,0 0-1 0 0,-1 0 1 0 0,1 1-1 0 0,0-1 1 0 0,0 1-1 0 0,0-1 1 0 0,0 1-1 0 0,1-1 0 0 0,-1 1 1 0 0,1-1-1 0 0,-1 1 5 0 0,0 0-1 0 0,-1 0 1 0 0,1 0-1 0 0,-1 0 0 0 0,1 0 1 0 0,-1 0-1 0 0,1 1 1 0 0,-1-1-1 0 0,1 0 0 0 0,-1 0 1 0 0,1 0-1 0 0,-1 1 1 0 0,1-1-1 0 0,-1 0 1 0 0,1 1-1 0 0,-1-1 0 0 0,1 0 1 0 0,-1 1-1 0 0,0-1 1 0 0,1 1-1 0 0,0 0 0 0 0,1 3 30 0 0,1 1 0 0 0,-1 0 0 0 0,0 0-1 0 0,-1 0 1 0 0,3 8 0 0 0,-3-10-25 0 0,0 1 1 0 0,0-1-1 0 0,0 1 1 0 0,0-1 0 0 0,1 0-1 0 0,-1 0 1 0 0,3 5-1 0 0,-3-8-5 0 0,0 1-1 0 0,0-1 0 0 0,0 1 0 0 0,0-1 0 0 0,0 1 1 0 0,0-1-1 0 0,0 0 0 0 0,0 1 0 0 0,0-1 0 0 0,0 0 1 0 0,0 0-1 0 0,0 0 0 0 0,0 0 0 0 0,0 0 1 0 0,0 0-1 0 0,0 0 0 0 0,0 0 0 0 0,0 0 0 0 0,0-1 1 0 0,0 1-1 0 0,0 0 0 0 0,0-1 0 0 0,0 1 0 0 0,0 0 1 0 0,0-1-1 0 0,2 0 0 0 0,21-17 30 0 0,-21 16-29 0 0,17-15-42 0 0,29-31 0 0 0,-12 10 137 0 0,-36 38-96 0 0,-1-1 0 0 0,0 1-1 0 0,1-1 1 0 0,-1 1 0 0 0,1 0 0 0 0,-1 0-1 0 0,1-1 1 0 0,-1 1 0 0 0,1 0 0 0 0,-1 0 0 0 0,1-1-1 0 0,-1 1 1 0 0,1 0 0 0 0,-1 0 0 0 0,1 0-1 0 0,-1 0 1 0 0,1 0 0 0 0,-1 0 0 0 0,1 0-1 0 0,-1 0 1 0 0,1 0 0 0 0,-1 0 0 0 0,1 0-1 0 0,0 0 1 0 0,-1 0 0 0 0,1 1 0 0 0,-1-1 0 0 0,1 0-1 0 0,-1 0 1 0 0,1 0 0 0 0,-1 1 0 0 0,1 0-1 0 0,15 18 34 0 0,3 26 54 0 0,-17-40-69 0 0,0 0-1 0 0,0 0 1 0 0,0 0 0 0 0,1 0 0 0 0,-1 0-1 0 0,1-1 1 0 0,5 5 0 0 0,-7-7-14 0 0,0-1 0 0 0,0 0 0 0 0,0 1 0 0 0,1-1 1 0 0,-1 0-1 0 0,0 0 0 0 0,1 0 0 0 0,-1 0 0 0 0,1 0 1 0 0,-1-1-1 0 0,1 1 0 0 0,0 0 0 0 0,-1-1 0 0 0,1 1 0 0 0,0-1 1 0 0,-1 0-1 0 0,1 1 0 0 0,0-1 0 0 0,0 0 0 0 0,-1 0 0 0 0,1 0 1 0 0,0 0-1 0 0,0 0 0 0 0,-1-1 0 0 0,1 1 0 0 0,0 0 0 0 0,-1-1 1 0 0,3 0-1 0 0,9-6 2 0 0,0 0 0 0 0,0-1 0 0 0,-1-1 1 0 0,0 0-1 0 0,15-15 0 0 0,-10 9 16 0 0,30-21-1 0 0,-46 36-15 0 0,-1 0-1 0 0,1 0 1 0 0,0 0-1 0 0,0-1 1 0 0,-1 1 0 0 0,1 0-1 0 0,0 1 1 0 0,-1-1-1 0 0,1 0 1 0 0,0 0-1 0 0,-1 0 1 0 0,1 0-1 0 0,0 0 1 0 0,-1 1-1 0 0,1-1 1 0 0,0 0-1 0 0,-1 0 1 0 0,1 1-1 0 0,0-1 1 0 0,-1 1-1 0 0,1-1 1 0 0,-1 1-1 0 0,1-1 1 0 0,0 1-1 0 0,18 18 1 0 0,-6-7 24 0 0,-12-11-25 0 0,0 0 1 0 0,0-1-1 0 0,0 1 0 0 0,0-1 0 0 0,0 0 0 0 0,0 1 0 0 0,0-1 1 0 0,0 0-1 0 0,0 1 0 0 0,1-1 0 0 0,-1 0 0 0 0,0 0 1 0 0,0 0-1 0 0,0 0 0 0 0,0 0 0 0 0,0 0 0 0 0,1 0 1 0 0,-1-1-1 0 0,0 1 0 0 0,0 0 0 0 0,0-1 0 0 0,0 1 1 0 0,0 0-1 0 0,0-1 0 0 0,0 0 0 0 0,0 1 0 0 0,0-1 0 0 0,0 0 1 0 0,1 0-1 0 0,3-4 14 0 0,0 1 1 0 0,0-1-1 0 0,8-11 1 0 0,-9 11-15 0 0,-4 4-4 0 0,1 0 1 0 0,-1 1-1 0 0,0-1 0 0 0,0 1 1 0 0,1-1-1 0 0,-1 1 0 0 0,0-1 0 0 0,1 1 1 0 0,-1 0-1 0 0,1-1 0 0 0,-1 1 0 0 0,1-1 1 0 0,-1 1-1 0 0,1 0 0 0 0,-1-1 0 0 0,1 1 1 0 0,-1 0-1 0 0,1 0 0 0 0,-1-1 1 0 0,1 1-1 0 0,-1 0 0 0 0,1 0 0 0 0,-1 0 1 0 0,1 0-1 0 0,0 0 0 0 0,-1 0 0 0 0,1-1 1 0 0,-1 1-1 0 0,1 1 0 0 0,0-1 0 0 0,-1 0 1 0 0,1 0-1 0 0,-1 0 0 0 0,1 0 1 0 0,-1 0-1 0 0,1 0 0 0 0,-1 1 0 0 0,1-1 1 0 0,0 0-1 0 0,-1 1 0 0 0,1-1 0 0 0,-1 0 1 0 0,0 1-1 0 0,1-1 0 0 0,-1 0 0 0 0,1 1 1 0 0,-1-1-1 0 0,1 1 0 0 0,-1-1 1 0 0,0 1-1 0 0,0-1 0 0 0,1 1 0 0 0,-1-1 1 0 0,0 1-1 0 0,1-1 0 0 0,-1 1 0 0 0,0-1 1 0 0,0 1-1 0 0,0 1 0 0 0,4 12-91 0 0,-4-12 96 0 0,0-1 0 0 0,0 1 0 0 0,1-1 1 0 0,-1 1-1 0 0,0 0 0 0 0,1-1 0 0 0,-1 1 0 0 0,1-1 0 0 0,0 0 1 0 0,0 1-1 0 0,1 1 0 0 0,-1 8 25 0 0,-1-11-27 0 0,0 4-10 0 0,0-3 7 0 0,0-1 1 0 0,1 1-1 0 0,-1 0 0 0 0,0-1 1 0 0,0 1-1 0 0,0 0 0 0 0,0-1 1 0 0,0 1-1 0 0,0 0 0 0 0,0-1 1 0 0,0 1-1 0 0,-1 0 0 0 0,1-1 0 0 0,0 1 1 0 0,0 0-1 0 0,0-1 0 0 0,-1 1 1 0 0,1-1-1 0 0,0 1 0 0 0,-1 0 1 0 0,-20 17-833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22:21:39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5 1076 0 0,'-34'-4'2013'0'0,"32"4"-1875"0"0,-1 0 0 0 0,1 0 0 0 0,0 0 0 0 0,0 0 0 0 0,0 0 0 0 0,-1 1 0 0 0,1-1 0 0 0,0 1 1 0 0,0-1-1 0 0,0 1 0 0 0,0 0 0 0 0,-4 2 0 0 0,29 8 873 0 0,0-5-821 0 0,1 0 0 0 0,0-2 0 0 0,39 2 0 0 0,74-5 223 0 0,-66-2-1014 0 0,-52-3 233 0 0,7-1-2364 0 0,-17 5 1705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1:52.745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1280.70679"/>
      <inkml:brushProperty name="anchorY" value="-1307.47607"/>
      <inkml:brushProperty name="scaleFactor" value="0.5"/>
    </inkml:brush>
  </inkml:definitions>
  <inkml:trace contextRef="#ctx0" brushRef="#br0">1 0 1576 0 0,'0'0'4537'0'0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1.90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6838.85156"/>
      <inkml:brushProperty name="anchorY" value="-6774.70068"/>
      <inkml:brushProperty name="scaleFactor" value="0.5"/>
    </inkml:brush>
  </inkml:definitions>
  <inkml:trace contextRef="#ctx0" brushRef="#br0">1 78 1312 0 0,'0'0'864'0'0,"0"-5"-116"0"0,0 1-187 0 0,0-1-24 0 0,0 1-57 0 0,0 2-54 0 0,0-5-158 0 0,1-3-72 0 0,2-1-10 0 0,0 1-632 0 0,2 2-582 0 0,0 1 198 0 0,2 2-613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3.48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7715.55176"/>
      <inkml:brushProperty name="anchorY" value="-7540.49902"/>
      <inkml:brushProperty name="scaleFactor" value="0.5"/>
    </inkml:brush>
  </inkml:definitions>
  <inkml:trace contextRef="#ctx0" brushRef="#br0">1 22 1248 0 0,'0'-22'11609'0'0,"8"24"-11375"0"0,3 5-13 0 0,0 5 10 0 0,-1 12-60 0 0,-1 8 86 0 0,-1 7-153 0 0,-1 5 107 0 0,0 4 2 0 0,1 3 58 0 0,1 3-114 0 0,0 2 37 0 0,1 2 56 0 0,0 1-122 0 0,0 1 90 0 0,1-1-132 0 0,-1 2 18 0 0,1-1-126 0 0,-1-1 82 0 0,-1-2 43 0 0,-1-2-51 0 0,0-1-39 0 0,-2-1 2 0 0,0-1 41 0 0,0-1-75 0 0,0-3 14 0 0,0-3 125 0 0,0-3-127 0 0,-1-3-8 0 0,0-3 30 0 0,0-5-99 0 0,-2-5 61 0 0,1-4-54 0 0,-2-4 9 0 0,0-3-36 0 0,0-3-104 0 0,-1-3-79 0 0,-1-3-88 0 0,1-2-89 0 0,-58-35-10191 0 0,39 11 9344 0 0,-3-4 230 0 0,4 3-520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3.95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8709.21094"/>
      <inkml:brushProperty name="anchorY" value="-9729.17188"/>
      <inkml:brushProperty name="scaleFactor" value="0.5"/>
    </inkml:brush>
  </inkml:definitions>
  <inkml:trace contextRef="#ctx0" brushRef="#br0">27 23 1344 0 0,'-3'-2'1768'0'0,"-1"0"-1089"0"0,0 0 39 0 0,0-1-231 0 0,-1 0 15 0 0,-2-5 1272 0 0,11 6-1285 0 0,7 2 43 0 0,5-1 62 0 0,6 1-35 0 0,7 0-45 0 0,8 0-46 0 0,6 0-28 0 0,6 0 76 0 0,17 4 20 0 0,6 1-8 0 0,5 0-70 0 0,3 1-25 0 0,0-1 25 0 0,0 0-79 0 0,1 0-43 0 0,-1 0-23 0 0,-1-2 144 0 0,-2 0-130 0 0,-2 0 45 0 0,-2-1-7 0 0,-3 0-127 0 0,-4 0 54 0 0,-3 0 6 0 0,-3 0-132 0 0,-2-1 30 0 0,-5 1-89 0 0,-3-1 94 0 0,-6 0-115 0 0,-5 1-4 0 0,-6-1-42 0 0,-7 1-4 0 0,-4 0-217 0 0,-4-1-38 0 0,-5 0-199 0 0,-4 0-94 0 0,-3 0-124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4.92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1263.17188"/>
      <inkml:brushProperty name="anchorY" value="-10644.03906"/>
      <inkml:brushProperty name="scaleFactor" value="0.5"/>
    </inkml:brush>
  </inkml:definitions>
  <inkml:trace contextRef="#ctx0" brushRef="#br0">65 66 924 0 0,'0'0'2373'0'0,"0"-4"-1625"0"0,0-1-37 0 0,0 1-29 0 0,0 0-70 0 0,-3-5 5 0 0,0-1-54 0 0,-1 2-124 0 0,0 1 65 0 0,0 2-173 0 0,0 5 36 0 0,1 1 39 0 0,-1 7-130 0 0,0 6 59 0 0,2 1-92 0 0,0 3-5 0 0,0 4-21 0 0,6 9-59 0 0,2 4 34 0 0,4 3 64 0 0,3 2-126 0 0,3 0-6 0 0,2 0 27 0 0,2-1 8 0 0,1-1-63 0 0,2-3-21 0 0,2-2 59 0 0,1-4-115 0 0,2-2 90 0 0,2-4-76 0 0,2-1 41 0 0,0-4 71 0 0,0-1-77 0 0,1-5 19 0 0,-1-2 102 0 0,-1-3 0 0 0,-3-2-54 0 0,-3-3 40 0 0,-2-1 112 0 0,4-5-135 0 0,1-3 60 0 0,-1-5 71 0 0,-2-3 79 0 0,-1-2-231 0 0,-3-4 197 0 0,-3-2-182 0 0,-3-2 139 0 0,-4-2-84 0 0,-4 1-21 0 0,-2-1-8 0 0,-3 0 31 0 0,-6-8 31 0 0,-4-2-64 0 0,-4-1-2 0 0,-4 0-19 0 0,-3 3-17 0 0,-3 1-16 0 0,-3 2 101 0 0,-2 3-64 0 0,-1 3-46 0 0,-3 3-32 0 0,-3 3-34 0 0,-1 4-5 0 0,-1 3-30 0 0,-1 3-167 0 0,0 4 144 0 0,4 2-315 0 0,2 2 62 0 0,-5 5-96 0 0,1 4-162 0 0,0 3 32 0 0,1 3-307 0 0,2 3 42 0 0,3 2 64 0 0,3 2-1256 0 0,4 1 490 0 0,5 1-71 0 0,3 0 90 0 0,5 1 104 0 0,1 1 100 0 0,2 0-73 0 0,3-1 66 0 0,1-4-717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8.67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0352.04492"/>
      <inkml:brushProperty name="anchorY" value="-9996.93555"/>
      <inkml:brushProperty name="scaleFactor" value="0.5"/>
    </inkml:brush>
  </inkml:definitions>
  <inkml:trace contextRef="#ctx0" brushRef="#br0">0 45 1292 0 0,'0'-21'6902'0'0,"0"16"-6747"0"0,0 1 19 0 0,0-1-50 0 0,0 1-9 0 0,5 1 60 0 0,-1 2-89 0 0,1 0 140 0 0,-1 0-117 0 0,5 10-27 0 0,-1 4 138 0 0,1 10-61 0 0,0 6-24 0 0,-1 6 73 0 0,-1 4-62 0 0,-1 3 145 0 0,0 2-102 0 0,0 0-90 0 0,1 1 106 0 0,-1-1-59 0 0,0-1-48 0 0,1 0 99 0 0,-2-2-164 0 0,2 0 167 0 0,-2-2-142 0 0,0 0 178 0 0,0-3-126 0 0,0-1-1 0 0,-2-6 43 0 0,-1-5-79 0 0,0-3-9 0 0,-2-4 62 0 0,1-2-55 0 0,-1-3 8 0 0,0-3-58 0 0,-1 0 188 0 0,1-3-160 0 0,0 0 25 0 0,0-1-1 0 0,0-1 125 0 0,0 0-93 0 0,0 0 105 0 0,0-2-205 0 0,0 3 70 0 0,1-2-10 0 0,0-1 148 0 0,-1-5-190 0 0,-1-1 40 0 0,1-3-22 0 0,0-1-4 0 0,-1-5 60 0 0,0-2-50 0 0,0-3-67 0 0,0-3 132 0 0,-2-8-128 0 0,-1-3 87 0 0,1-2-114 0 0,-1-2 69 0 0,1-1 88 0 0,0 1-114 0 0,0 0-11 0 0,0 2 7 0 0,1 1 127 0 0,-1 2-81 0 0,1 4 9 0 0,0 1 0 0 0,-1 2-54 0 0,1 5 112 0 0,1 2 45 0 0,0 3-168 0 0,1 1 66 0 0,-1 1-7 0 0,1 2 48 0 0,0 1-36 0 0,4-5-65 0 0,2-2 10 0 0,2-3 94 0 0,4 1 11 0 0,2-1 13 0 0,3 1-21 0 0,0 1-71 0 0,3 2 19 0 0,2 0 8 0 0,2 3-113 0 0,1 2 131 0 0,2 1-136 0 0,2 2 22 0 0,2 2-219 0 0,-4 1-72 0 0,-2 2-12 0 0,-4 0-219 0 0,-1 2-205 0 0,4 5 120 0 0,-1 2-731 0 0,1 3 324 0 0,-2 2-32 0 0,-1 2 96 0 0,-3 1 77 0 0,-3 1 73 0 0,-1 2-931 0 0,-3-1 457 0 0,-2 0-257 0 0,-4-4-569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9.269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1838.94922"/>
      <inkml:brushProperty name="anchorY" value="-11003.9375"/>
      <inkml:brushProperty name="scaleFactor" value="0.5"/>
    </inkml:brush>
  </inkml:definitions>
  <inkml:trace contextRef="#ctx0" brushRef="#br0">1 499 928 0 0,'4'7'8250'0'0,"-2"-6"-7773"0"0,1-1 20 0 0,0 0-31 0 0,1-1-102 0 0,1 0 8 0 0,0-1 38 0 0,6-1-120 0 0,3-2-14 0 0,3-2-71 0 0,0-1 60 0 0,1-2-103 0 0,1 0 104 0 0,1-2-117 0 0,0-1 21 0 0,0-1-45 0 0,0-1-94 0 0,0-1 56 0 0,0-1 4 0 0,-1-2-7 0 0,0 0-84 0 0,-1-3 136 0 0,-2-1-72 0 0,-1-1-4 0 0,0 1 9 0 0,-2-1-38 0 0,-2 1 23 0 0,-1-1 67 0 0,-2 2-80 0 0,-2 2 23 0 0,-2 1-162 0 0,-2 2 161 0 0,-1 2-135 0 0,-1 4 30 0 0,0-1 29 0 0,-5-3-50 0 0,-5 2 7 0 0,0 1 114 0 0,-3 3-16 0 0,0 2-21 0 0,-4 9-101 0 0,-2 4 42 0 0,-3 8-15 0 0,-1 5 89 0 0,0 6-76 0 0,-1 4 4 0 0,1 3 60 0 0,1 3-2 0 0,1 3-39 0 0,1 1 90 0 0,2 0-88 0 0,1 1 46 0 0,3 1-37 0 0,2-2 135 0 0,3 0-165 0 0,3-4 96 0 0,2-4-76 0 0,2-3 149 0 0,6 4-230 0 0,3 0 169 0 0,5-2-40 0 0,3-2-74 0 0,3-3 68 0 0,4-3 0 0 0,3-3-53 0 0,3-5 28 0 0,1-4-71 0 0,-2-4-182 0 0,0-2-82 0 0,8-6-118 0 0,3-4 74 0 0,3-4-860 0 0,0-3-493 0 0,0-2 236 0 0,-1-2-19 0 0,-1 0 91 0 0,-2-2 99 0 0,0 1-44 0 0,-2 0 108 0 0,-7 3-587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09.90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3364.20508"/>
      <inkml:brushProperty name="anchorY" value="-11954.16309"/>
      <inkml:brushProperty name="scaleFactor" value="0.5"/>
    </inkml:brush>
  </inkml:definitions>
  <inkml:trace contextRef="#ctx0" brushRef="#br0">105 703 948 0 0,'9'-4'3457'0'0,"-5"2"-2772"0"0,0-1-82 0 0,1-1 26 0 0,1 0-19 0 0,-1 0-72 0 0,1-1-101 0 0,-1-1 11 0 0,0 0 9 0 0,0-1-115 0 0,0 0-51 0 0,0-4 60 0 0,2-2-133 0 0,1-4 28 0 0,0-2 15 0 0,-1-2-88 0 0,0-3-49 0 0,-1 0 48 0 0,-1 0-105 0 0,-2 1 99 0 0,-1 1-93 0 0,0 1 84 0 0,-2-1-25 0 0,0-1-34 0 0,-6-8 49 0 0,-1-2 17 0 0,-2 0-150 0 0,-2-1 84 0 0,-1 3-8 0 0,0 2-1 0 0,-1 2 26 0 0,1 2-15 0 0,0 3 33 0 0,-1 2-32 0 0,0 1-27 0 0,1 2 49 0 0,1 3-31 0 0,2 1 76 0 0,1 4-152 0 0,1 1 107 0 0,2 2-87 0 0,0 1 117 0 0,1 2-109 0 0,1 0 44 0 0,0 1-98 0 0,1 1 40 0 0,0 0 12 0 0,1 1 74 0 0,-1 5-71 0 0,0 7 171 0 0,-1 7-105 0 0,-2 7 47 0 0,0 6-35 0 0,1 6-71 0 0,0-1 117 0 0,1 3-90 0 0,1 1 131 0 0,1 3-172 0 0,1 3 30 0 0,0 3 48 0 0,0 3 26 0 0,5 15 0 0 0,0 2-23 0 0,1 2 33 0 0,0-2-49 0 0,1-2-32 0 0,-1-3-123 0 0,2-1 40 0 0,0-4 100 0 0,0-2-1 0 0,-1-3-1 0 0,1-2 68 0 0,-1-1-238 0 0,0-4-17 0 0,-1-2 105 0 0,0-4-230 0 0,0-3-44 0 0,-1-4 53 0 0,0-5-146 0 0,-2-5 49 0 0,0-5-118 0 0,-2-4-2 0 0,0-5-62 0 0,-1-4-62 0 0,0-4 77 0 0,0 1-233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4:49:4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33 1048 0 0,'-12'-17'4130'0'0,"11"17"-4024"0"0,1 0-1 0 0,0 0 1 0 0,0-1-1 0 0,0 1 1 0 0,0 0 0 0 0,0 0-1 0 0,-1-1 1 0 0,1 1 0 0 0,0 0-1 0 0,0-1 1 0 0,0 1 0 0 0,0 0-1 0 0,0-1 1 0 0,0 1 0 0 0,0 0-1 0 0,0-1 1 0 0,0 1 0 0 0,0 0-1 0 0,0 0 1 0 0,0-1 0 0 0,0 1-1 0 0,0 0 1 0 0,0-1 0 0 0,0 1-1 0 0,1 0 1 0 0,-1-1 0 0 0,0 1-1 0 0,3-1 149 0 0,0 0 0 0 0,0 0-1 0 0,0 0 1 0 0,0 0 0 0 0,0 1 0 0 0,0-1-1 0 0,0 1 1 0 0,1 0 0 0 0,5 0 0 0 0,171-1 494 0 0,-172 1-815 0 0,1 0-1 0 0,-1 1 0 0 0,1 0 1 0 0,-1 0-1 0 0,1 1 0 0 0,-1 0 0 0 0,10 4 1 0 0,34 9-1330 0 0,-14-4-713 0 0,24 4-2722 0 0,-49-13 3314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10.20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2509.78711"/>
      <inkml:brushProperty name="anchorY" value="-11940.60352"/>
      <inkml:brushProperty name="scaleFactor" value="0.5"/>
    </inkml:brush>
  </inkml:definitions>
  <inkml:trace contextRef="#ctx0" brushRef="#br0">47 46 1304 0 0,'-2'-1'968'0'0,"-3"-1"-168"0"0,-1-2 2 0 0,-1 0-250 0 0,0-1 156 0 0,-13-12 2813 0 0,24 17-3087 0 0,2 1 55 0 0,7 0-13 0 0,2 1-128 0 0,5-1 104 0 0,4 0-74 0 0,5 0-23 0 0,5 0-44 0 0,3-1-53 0 0,3 0-22 0 0,2 0-50 0 0,1 0 47 0 0,1 0-75 0 0,0 0-155 0 0,-1 0-65 0 0,-1 0-102 0 0,6-2-218 0 0,-3-1-136 0 0,-6 1 82 0 0,-6 0-647 0 0,-6 1-398 0 0,-5 0-46 0 0,-3 0 74 0 0,-2 1-113 0 0,1 0 104 0 0,9-4-42 0 0,-4 0 196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11.03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4107.37109"/>
      <inkml:brushProperty name="anchorY" value="-12742.2334"/>
      <inkml:brushProperty name="scaleFactor" value="0.5"/>
    </inkml:brush>
  </inkml:definitions>
  <inkml:trace contextRef="#ctx0" brushRef="#br0">1 70 1324 0 0,'0'-1'956'0'0,"0"-3"-116"0"0,0-1-38 0 0,0-1-164 0 0,1 0-69 0 0,0-1-115 0 0,-1 1 29 0 0,2 0 542 0 0,0 7-574 0 0,2 6-52 0 0,2 8 88 0 0,2 6-68 0 0,3 7-75 0 0,0 6 45 0 0,2 5-99 0 0,-1 3 2 0 0,0 3-80 0 0,0 2 42 0 0,-2 1-59 0 0,-2 1 20 0 0,0 0-31 0 0,1 0-44 0 0,-1-1 6 0 0,0-1 4 0 0,0-2 20 0 0,-1-1-70 0 0,-1-2-44 0 0,0-4 79 0 0,0-2-20 0 0,-2-6 73 0 0,-1-6-148 0 0,-1-4 136 0 0,-1-4-138 0 0,-1-4 203 0 0,0-2 23 0 0,0-4-9 0 0,0 1-116 0 0,0-2 217 0 0,0-2-247 0 0,0 2 34 0 0,1-2-17 0 0,0-3-76 0 0,-2-7 81 0 0,0-7 5 0 0,-1-3 65 0 0,-1-11-103 0 0,1-6-50 0 0,-2-6 40 0 0,1-4 83 0 0,0-4-63 0 0,1-2-87 0 0,0 3 51 0 0,1 3 70 0 0,0 3-38 0 0,0 1 32 0 0,1 0-48 0 0,0 2 112 0 0,0 1-52 0 0,1 2-5 0 0,2-5-14 0 0,3 2-50 0 0,1 4-6 0 0,1 2-12 0 0,-1 5 1 0 0,0 3-2 0 0,1 4 28 0 0,1 2-18 0 0,0 3-2 0 0,1 2-17 0 0,2-1-43 0 0,2 1-78 0 0,3 0 121 0 0,0 1-223 0 0,2 3 10 0 0,0 1-234 0 0,-3 3 9 0 0,-2 2-23 0 0,0 2-183 0 0,5 4 36 0 0,3 5-203 0 0,1 3 130 0 0,0 4-414 0 0,-2 1-150 0 0,-1 3-583 0 0,-3 2 276 0 0,-3 1-6 0 0,-1 3 97 0 0,-2 1 112 0 0,-2 0 18 0 0,-1-5-894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11.56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5535.94727"/>
      <inkml:brushProperty name="anchorY" value="-13732.875"/>
      <inkml:brushProperty name="scaleFactor" value="0.5"/>
    </inkml:brush>
  </inkml:definitions>
  <inkml:trace contextRef="#ctx0" brushRef="#br0">0 547 1636 0 0,'5'1'2063'0'0,"-1"-1"-1196"0"0,3 0-115 0 0,5-2 5 0 0,4-1-99 0 0,5-3 3 0 0,4-2-100 0 0,4-1-22 0 0,2-4-14 0 0,0-1-45 0 0,2-1-97 0 0,-1-1-23 0 0,0-2 60 0 0,-2 0-137 0 0,-1-1 18 0 0,-2-1-113 0 0,-2-1 36 0 0,-2-1 16 0 0,-2-1-163 0 0,-2-2 128 0 0,-3 0-30 0 0,-1-1-21 0 0,-3 0 19 0 0,-2-1-20 0 0,-1 0-93 0 0,-3 1 82 0 0,-2 1 12 0 0,-1 3-32 0 0,-1 5 14 0 0,-2 3-32 0 0,0 2 176 0 0,0 3-168 0 0,0 1 14 0 0,-5-1 43 0 0,0 0-80 0 0,-3 2-47 0 0,0 2 152 0 0,-4 4-40 0 0,-2 5 54 0 0,-5 6 0 0 0,-1 4-217 0 0,-2 7 102 0 0,-2 4-57 0 0,0 4 267 0 0,1 3-258 0 0,0 4 145 0 0,1 1-112 0 0,3 2 33 0 0,1 1-7 0 0,3-1 27 0 0,4 1-44 0 0,2-1 33 0 0,4-5-29 0 0,2-2 36 0 0,7 1-72 0 0,5 0 36 0 0,4-2-51 0 0,4-3-10 0 0,4-4-3 0 0,2-3-2 0 0,4-4-221 0 0,1-3-67 0 0,1-4-88 0 0,2-4-113 0 0,-4-2-161 0 0,-2-3-207 0 0,1 0 122 0 0,7-6-1010 0 0,3-4 93 0 0,3-2 58 0 0,2-3-193 0 0,0-3 186 0 0,0-2 440 0 0,-1-2-207 0 0,-2-3 356 0 0,-9 4-874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12.07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7220.39453"/>
      <inkml:brushProperty name="anchorY" value="-14588.05859"/>
      <inkml:brushProperty name="scaleFactor" value="0.5"/>
    </inkml:brush>
  </inkml:definitions>
  <inkml:trace contextRef="#ctx0" brushRef="#br0">407 191 1732 0 0,'2'-1'988'0'0,"2"-1"-210"0"0,1 0 107 0 0,4-3-240 0 0,3-1 152 0 0,1-1-151 0 0,1-1-68 0 0,-2 0 55 0 0,0 0-162 0 0,-3 0 3 0 0,-1 0 57 0 0,-1-1-99 0 0,-2 1 22 0 0,-1-2-60 0 0,-2 3-48 0 0,0 1-54 0 0,-1-1-38 0 0,-7-6-74 0 0,-4-1-41 0 0,-4-1 103 0 0,-3 1-120 0 0,-5 3 99 0 0,1 3-151 0 0,-1 3 108 0 0,-6 6-161 0 0,-2 4 124 0 0,0 6-138 0 0,0 2 147 0 0,2 5-144 0 0,2 2 82 0 0,4 4 30 0 0,4 2-56 0 0,4 2-17 0 0,4 3 42 0 0,4 1-35 0 0,2-4-32 0 0,7 5 57 0 0,5 0-76 0 0,6 0 19 0 0,3-1-26 0 0,3-2 56 0 0,3 0-27 0 0,3-2 132 0 0,2-3-102 0 0,3 0 102 0 0,0-3-136 0 0,2-2-39 0 0,-1 0 82 0 0,-2-2-47 0 0,-3-2 221 0 0,-4-2-99 0 0,-4-2 26 0 0,-4-2 158 0 0,-4-2-118 0 0,-5-1-17 0 0,-8 2-148 0 0,-8 1 162 0 0,-8 3-165 0 0,-8 1 16 0 0,-6 2-39 0 0,-6 0-33 0 0,-5 0-106 0 0,-2 0-33 0 0,-2-1-18 0 0,-1-1 122 0 0,2-2-192 0 0,1-1 62 0 0,3-1-124 0 0,6-3-74 0 0,9-2-177 0 0,5-1-119 0 0,5-2 80 0 0,6-2-167 0 0,2-3-445 0 0,7-11-1784 0 0,10 2 1592 0 0,6-3 31 0 0,8-4 78 0 0,4-2 12 0 0,-2 3-388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17.541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9052.76953"/>
      <inkml:brushProperty name="anchorY" value="-18876.94141"/>
      <inkml:brushProperty name="scaleFactor" value="0.5"/>
    </inkml:brush>
  </inkml:definitions>
  <inkml:trace contextRef="#ctx0" brushRef="#br0">90 172 908 0 0,'0'0'552'0'0,"-4"0"-107"0"0,-1-5 68 0 0,-5-8 85 0 0,0-1-320 0 0,0-1 306 0 0,1 1-232 0 0,2 1 24 0 0,2 2-15 0 0,1 0 1 0 0,1 1-21 0 0,0 1-46 0 0,2 1 31 0 0,-1 0-176 0 0,1 1 115 0 0,-1 0-42 0 0,1 1 9 0 0,-1 0-136 0 0,0 0 54 0 0,1 2 102 0 0,-1 1-142 0 0,1 1 96 0 0,0 4-42 0 0,0 1 70 0 0,0 8-18 0 0,0 8 31 0 0,1 3 13 0 0,-1 5-40 0 0,1 5 27 0 0,0 7 70 0 0,0 5-71 0 0,0 5 11 0 0,0 7-106 0 0,0 4 23 0 0,0 5-32 0 0,0 3-32 0 0,0 2 110 0 0,0 3-119 0 0,0 1 86 0 0,0-1-175 0 0,0 0 114 0 0,0-1 36 0 0,0-4-111 0 0,0-2 2 0 0,0-2-37 0 0,0-3 131 0 0,0-4-181 0 0,0-4 91 0 0,5 3-2 0 0,1-7 39 0 0,-1-9-55 0 0,-1-8-22 0 0,0-8 70 0 0,-2-5 13 0 0,-1-7 32 0 0,-1-3-80 0 0,0-3 107 0 0,0-2-81 0 0,0-3 10 0 0,0 3-53 0 0,-1-1-11 0 0,1-2 27 0 0,0-2-6 0 0,1-4-26 0 0,-1-2-19 0 0,0-7 144 0 0,0-3-170 0 0,0-5 0 0 0,0-3 73 0 0,-1-5-6 0 0,5-11-48 0 0,1-3 130 0 0,2-4-211 0 0,1 0 190 0 0,0 1-120 0 0,2-1 11 0 0,0 2 17 0 0,0 1 24 0 0,-1 2-44 0 0,2 2-13 0 0,0 2 41 0 0,0 3 22 0 0,-1 3-43 0 0,1 3-26 0 0,0 3 87 0 0,0 4-86 0 0,-2 5-23 0 0,0 4 86 0 0,-1 4-82 0 0,0 1 143 0 0,-1 3-176 0 0,1 3 46 0 0,-2 0 67 0 0,-1 3-25 0 0,6 4 22 0 0,4 6 29 0 0,4 6-64 0 0,2 4 59 0 0,1 5 102 0 0,-1 4-114 0 0,1 3 75 0 0,-1 3-36 0 0,-1 2 51 0 0,-1 2-60 0 0,-2 2 14 0 0,-1 1-1 0 0,-1 1-72 0 0,-2 1 119 0 0,-1 1 42 0 0,-2 0-117 0 0,-1-1 5 0 0,0-1 33 0 0,-2-2-68 0 0,0-1 48 0 0,-1-2 65 0 0,-1-2-66 0 0,0-3-27 0 0,-1-2 41 0 0,0-4-31 0 0,-2-4-93 0 0,0-3 148 0 0,0-3-87 0 0,0-3-88 0 0,-1-2 116 0 0,0-2-163 0 0,0 0-9 0 0,0-2-52 0 0,-1 0 6 0 0,1-1-165 0 0,0-1-63 0 0,-1 0-15 0 0,1-3-121 0 0,-1 3-575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28.96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0387.27344"/>
      <inkml:brushProperty name="anchorY" value="-21315.13281"/>
      <inkml:brushProperty name="scaleFactor" value="0.5"/>
    </inkml:brush>
  </inkml:definitions>
  <inkml:trace contextRef="#ctx0" brushRef="#br0">57 123 840 0 0,'-4'-5'1248'0'0,"-1"0"-177"0"0,-4-5 832 0 0,7 3-1008 0 0,-6-6-106 0 0,2 0-100 0 0,-1 0 30 0 0,2 1-62 0 0,2 2-34 0 0,0 2-197 0 0,1 1 168 0 0,2 1-161 0 0,-1 1 17 0 0,0-4 1099 0 0,1 12-1230 0 0,1 3-65 0 0,0 6 12 0 0,0 4-15 0 0,0 5 147 0 0,0 4-234 0 0,-1 6 220 0 0,1 4-204 0 0,1 13-48 0 0,3 4 100 0 0,0-3-69 0 0,0-2 3 0 0,-2-3-42 0 0,4 8-18 0 0,-2 0-2 0 0,0-1 85 0 0,0-2-226 0 0,-1-3 102 0 0,0-4 56 0 0,-1-6-102 0 0,-1-5 46 0 0,0-9-24 0 0,-1-4 5 0 0,0-4-7 0 0,-1-3-3 0 0,0-3 15 0 0,0-1 41 0 0,-1-2-20 0 0,1-1 206 0 0,0 0-119 0 0,2 1 18 0 0,-1-1-15 0 0,1-3-56 0 0,-1-3 107 0 0,1-3-184 0 0,-1-7 94 0 0,1-4-42 0 0,2-11-10 0 0,1-7-1 0 0,2-5-11 0 0,2-5-7 0 0,1-2 6 0 0,1-1-40 0 0,2 1 96 0 0,0 1-49 0 0,1 1-94 0 0,1 1 108 0 0,2 2-104 0 0,0 0 110 0 0,0 3-112 0 0,0 3 25 0 0,-2 4-50 0 0,0 4 5 0 0,-2 7 5 0 0,-2 4 48 0 0,-1 6 71 0 0,-3 4-92 0 0,0 3 34 0 0,5 6-16 0 0,2 6 2 0 0,2 5-1 0 0,2 6 4 0 0,0 4-24 0 0,-1 4 26 0 0,1 4-8 0 0,-2 3 2 0 0,-1 2 18 0 0,0 2 24 0 0,-3 2-90 0 0,-1 0 130 0 0,-1-1-171 0 0,-2 0 182 0 0,-1 0-32 0 0,0-2 35 0 0,-1-2-59 0 0,1-2-9 0 0,0-2-150 0 0,-1-3 259 0 0,-1-4-140 0 0,1-4 33 0 0,-2-4-88 0 0,0-3 92 0 0,0-3-4 0 0,-1-2 95 0 0,-1-2-102 0 0,0-2 102 0 0,0-1-30 0 0,-1-2-127 0 0,0-1 161 0 0,1-3-92 0 0,-1-2 19 0 0,2-6-110 0 0,2-6 48 0 0,1-6 45 0 0,2-7 2 0 0,3-5 14 0 0,3-3-24 0 0,0-3-52 0 0,3-1 18 0 0,0 0 33 0 0,1 2-50 0 0,2 0 97 0 0,0 3-103 0 0,1 1 42 0 0,0 2 15 0 0,1 3-7 0 0,-2 3 13 0 0,0 2-30 0 0,-1 5 23 0 0,-3 3-129 0 0,-1 5 87 0 0,0 2 44 0 0,-4 5-90 0 0,-2 2 145 0 0,6 4-155 0 0,1 6 104 0 0,3 3 15 0 0,1 5-29 0 0,1 2 55 0 0,0 4-85 0 0,0 1 49 0 0,-3 3 31 0 0,-1 1-34 0 0,-2 2-29 0 0,-3 1 46 0 0,-2 2 49 0 0,-3 1-130 0 0,-2-3-4 0 0,-3 0 11 0 0,0 0 59 0 0,-5 8-79 0 0,-2 1-51 0 0,0 2 27 0 0,-1-2-384 0 0,1-2-98 0 0,-1-3-250 0 0,1-6-138 0 0,1-4 131 0 0,2-5-1505 0 0,0-5 569 0 0,59-9-9854 0 0,-43-11 10253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29.50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2367.68359"/>
      <inkml:brushProperty name="anchorY" value="-22944.09766"/>
      <inkml:brushProperty name="scaleFactor" value="0.5"/>
    </inkml:brush>
  </inkml:definitions>
  <inkml:trace contextRef="#ctx0" brushRef="#br0">75 476 1708 0 0,'7'1'5005'0'0,"-3"-2"-4246"0"0,1 1-15 0 0,0-2-153 0 0,2 1 49 0 0,0-1-171 0 0,3-2 7 0 0,5-2-25 0 0,1-1-57 0 0,2-1-23 0 0,1-2-101 0 0,0-1 67 0 0,1-1-46 0 0,1-2 31 0 0,-1-1-116 0 0,0-1 1 0 0,-1-1-11 0 0,0-2 10 0 0,-2-1-102 0 0,-2-2 86 0 0,-2 1-95 0 0,-3 0 64 0 0,-2 1-137 0 0,-2 1 57 0 0,-2 4 20 0 0,-2 0 38 0 0,-1 0-92 0 0,-6-7 36 0 0,-3-1 0 0 0,-4 0 63 0 0,-1 0-125 0 0,-2 3 96 0 0,-2 3-77 0 0,0 3 114 0 0,-3 5-164 0 0,-1 2 92 0 0,0 3-30 0 0,4 2 34 0 0,-4 6-92 0 0,-1 4 122 0 0,-1 5-128 0 0,-1 4 206 0 0,1 4-167 0 0,1 3 82 0 0,1 2-18 0 0,2 2-7 0 0,3 2-11 0 0,2 2-1 0 0,2 1 138 0 0,3 1-58 0 0,3-3-3 0 0,3-2-19 0 0,5 5-1 0 0,4-2-161 0 0,4 1 152 0 0,3-2-49 0 0,4-3 5 0 0,3-1 74 0 0,3-4-32 0 0,3-1-154 0 0,3-4 46 0 0,2-2-24 0 0,3-3 4 0 0,3-2 4 0 0,2-4-196 0 0,-3-2-14 0 0,-1-3-195 0 0,8-5-358 0 0,2-3-52 0 0,1-3 67 0 0,-1-4-1421 0 0,0-1 635 0 0,-2-3-119 0 0,-3 0 128 0 0,-4-1 89 0 0,-2-1 100 0 0,-3-1 82 0 0,-3-1-12 0 0,-8 4-727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0.32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3955.26367"/>
      <inkml:brushProperty name="anchorY" value="-23773.47461"/>
      <inkml:brushProperty name="scaleFactor" value="0.5"/>
    </inkml:brush>
  </inkml:definitions>
  <inkml:trace contextRef="#ctx0" brushRef="#br0">0 36 1636 0 0,'2'-8'3010'0'0,"-1"3"-2199"0"0,-1 0-173 0 0,5-12 2725 0 0,-2 20-2911 0 0,1 5 12 0 0,0 5-19 0 0,2 5 104 0 0,0 5-242 0 0,0 5 108 0 0,0 4-68 0 0,0 1-19 0 0,0 3 168 0 0,-1 2-280 0 0,0-1 172 0 0,-1-1-135 0 0,0-1-92 0 0,-1-1 198 0 0,0-1-142 0 0,0-4-95 0 0,-1-3 124 0 0,1-3-104 0 0,-1-4 49 0 0,-1-3-126 0 0,1-4 54 0 0,0-1-12 0 0,-1-3 32 0 0,1-2-87 0 0,0-1 144 0 0,0-1-115 0 0,-1-2 28 0 0,0 0-26 0 0,0-2-99 0 0,3-7 153 0 0,3-6-107 0 0,3-6 1 0 0,1-7 34 0 0,2-5 15 0 0,1-3-14 0 0,0-4-2 0 0,1-1 2 0 0,0-1-16 0 0,1 0-1 0 0,0 0 130 0 0,0 2-107 0 0,0 3 19 0 0,-1 4-88 0 0,-1 4 16 0 0,-2 4 69 0 0,0 6-37 0 0,-1 4-102 0 0,-2 5-43 0 0,-3 3 98 0 0,0 3-19 0 0,6 6 13 0 0,2 4-3 0 0,2 5 39 0 0,1 4-16 0 0,0 3 7 0 0,-1 3-6 0 0,-1 1 90 0 0,-1 3-53 0 0,0 0-8 0 0,-2 0-1 0 0,0-1-68 0 0,-2-1 14 0 0,-2-2 136 0 0,-1-2-65 0 0,-1-3 14 0 0,-1 1 121 0 0,0-1-106 0 0,-2 0-47 0 0,1-2 0 0 0,-2-1-106 0 0,1-3 161 0 0,-1-1-24 0 0,-1-3-13 0 0,1-1-44 0 0,-1-1 86 0 0,0-1-10 0 0,1-2 66 0 0,-1 0-173 0 0,1-1 133 0 0,-1-1-50 0 0,0 0-81 0 0,0-1 31 0 0,2-4 4 0 0,1-5 52 0 0,2-5-24 0 0,2-5-26 0 0,2-5-4 0 0,1-3-58 0 0,1-3 56 0 0,0-2 22 0 0,1 0-123 0 0,1 1 166 0 0,0 0-105 0 0,1 2 108 0 0,-1 1-108 0 0,1 3-22 0 0,-1 2 83 0 0,0 1-77 0 0,-1 4 76 0 0,-1 2 63 0 0,0 2-59 0 0,0 4 61 0 0,-2 2-68 0 0,0 2 44 0 0,0 2-5 0 0,0 1 29 0 0,0 2-12 0 0,0 0-8 0 0,0 1 68 0 0,7 4-99 0 0,3 4 73 0 0,2 3-4 0 0,2 4 0 0 0,-1 3-11 0 0,-1 4 23 0 0,-1 4-120 0 0,-2 1 128 0 0,-3 3-112 0 0,-3 2 75 0 0,-2 1-17 0 0,-3 1-29 0 0,-2 0-54 0 0,-2 1-6 0 0,-2 0-96 0 0,-1-1-252 0 0,0 0 98 0 0,-1-3-268 0 0,1-1-181 0 0,0-3-95 0 0,0-2-267 0 0,0-4 188 0 0,0-2-832 0 0,1-4 385 0 0,0-3-7 0 0,-1-2-566 0 0,2-1 303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0.855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5958.9375"/>
      <inkml:brushProperty name="anchorY" value="-25276.14648"/>
      <inkml:brushProperty name="scaleFactor" value="0.5"/>
    </inkml:brush>
  </inkml:definitions>
  <inkml:trace contextRef="#ctx0" brushRef="#br0">108 157 2244 0 0,'0'2'1236'0'0,"-3"5"-116"0"0,0 6-56 0 0,0 3-173 0 0,1 3-83 0 0,0 1-74 0 0,0 3-41 0 0,1 2-49 0 0,5 8 63 0 0,3 2-172 0 0,1 0-109 0 0,2-1 212 0 0,3-3-287 0 0,2-2 45 0 0,1-3 85 0 0,3-4-31 0 0,2-3-10 0 0,2-3-53 0 0,1-1-33 0 0,1-4-56 0 0,-4-4-27 0 0,-1-2 217 0 0,7-5-81 0 0,0-5-72 0 0,1-4 108 0 0,1-3-15 0 0,-1-4-47 0 0,-1-4-61 0 0,-1-3 44 0 0,-3-3-30 0 0,-2-4 31 0 0,-3-4-130 0 0,-4-2 81 0 0,-3-2-77 0 0,-4-2-31 0 0,-3 4-82 0 0,-2 3 38 0 0,-5-3 14 0 0,-6 1-16 0 0,-3 2-49 0 0,-6 2-13 0 0,-4 4 9 0 0,-5 4-34 0 0,-3 4-10 0 0,-3 4 7 0 0,-2 5-14 0 0,-2 3-67 0 0,2 3 56 0 0,2 2-174 0 0,-6 5 82 0 0,1 3-125 0 0,2 3 50 0 0,2 2-346 0 0,3 2 50 0 0,3 1-243 0 0,3 2-139 0 0,3 1-58 0 0,3 2-140 0 0,4 1 139 0 0,3 0-1199 0 0,3 1 395 0 0,4-4-19 0 0,3 1 101 0 0,6 6 109 0 0,3 3 91 0 0,4 0 29 0 0,3 1 84 0 0,3-3-237 0 0,-3-5-401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3T18:12:31.419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5071.99219"/>
      <inkml:brushProperty name="anchorY" value="-24626.70117"/>
      <inkml:brushProperty name="scaleFactor" value="0.5"/>
    </inkml:brush>
  </inkml:definitions>
  <inkml:trace contextRef="#ctx0" brushRef="#br0">5 217 904 0 0,'1'-5'2204'0'0,"-1"0"-1334"0"0,0-1-45 0 0,0-1-185 0 0,-1 0-10 0 0,1 1-169 0 0,-4-1 1110 0 0,4 10-1036 0 0,0 3-15 0 0,1 8-69 0 0,0 3-14 0 0,1 5 0 0 0,2 12 93 0 0,1 6-112 0 0,2 6-60 0 0,0 2 128 0 0,2-1-219 0 0,1-1 20 0 0,-1-3 132 0 0,0-3-108 0 0,-1-3 33 0 0,-1-3-246 0 0,1-3 106 0 0,-2-4-60 0 0,0-4-22 0 0,-1-5 188 0 0,-1-2-205 0 0,-1-4 180 0 0,-1-2-76 0 0,-1-3 64 0 0,1-2-47 0 0,-1-2-14 0 0,-1 0-19 0 0,1-2-21 0 0,-1-2-20 0 0,0-2-10 0 0,-1-2 88 0 0,-1-4-50 0 0,-2-7-4 0 0,-1-6-34 0 0,-1-5 3 0 0,-1-5-121 0 0,1-4 47 0 0,1-3 7 0 0,1 2 54 0 0,2 2 30 0 0,1 0-163 0 0,0 0 182 0 0,6-8 48 0 0,3 0-96 0 0,3 1 43 0 0,2 2 53 0 0,2 2 47 0 0,2 4-121 0 0,2 3 64 0 0,2 1-22 0 0,1 3 40 0 0,1 3-47 0 0,1 2 10 0 0,1 3-68 0 0,2 2-2 0 0,1 3-22 0 0,3 1 22 0 0,0 3-28 0 0,0 1-112 0 0,0 2-11 0 0,-7 2-131 0 0,-1 2 53 0 0,-3 1-477 0 0,-1 1-180 0 0,0 1-274 0 0,6 5 157 0 0,-1 2-1322 0 0,1 3 373 0 0,-2 2 65 0 0,0 2-28 0 0,-2 0 167 0 0,-1 1 87 0 0,2-1 126 0 0,0 0 9 0 0,2 0 235 0 0,4 0-3 0 0,-5-3-702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F4525-4FC1-4A0C-8806-DD3AFC7F8922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A0F2-6DCE-4E1E-948A-8F454123CD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3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7A0F2-6DCE-4E1E-948A-8F454123CD95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436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7A0F2-6DCE-4E1E-948A-8F454123CD95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7903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2FCF-5888-4DFF-A733-01EC29B54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ACED-623F-4F4A-8B4A-A7B7ADA49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8FA56-252A-482D-9DAF-D45C8D48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54CBB-17CD-4D85-96E5-14F51A34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51C31-8BA0-4DC9-B337-F24AC1DE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13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FBCC-4580-454D-BBA2-A9804082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E8010-784A-4FE9-9DBF-D1809DDE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0AEA-4D79-4444-9B2A-711E71AD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F6C98-4CFF-469B-AF1A-F312EC3E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95DC-F9D2-47EA-B235-3A7A5604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39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DE3FC-2962-4AD2-9EE6-C6B275BB2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5213B-83EF-441D-AC52-5E94315B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FE34-455F-425E-9974-1A867624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F469-3F6D-42B8-ADDE-35A51023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65FC0-CBB8-47C1-B192-F72A4F5D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031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9BE2-A87A-463C-A6C1-CF235302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1024-3E22-4A48-A6C7-BB75991C3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ACB91-9325-49F6-801A-EB71BFC9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F9CF-BABC-456F-8157-2A3435DF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B77C-98D5-474D-9744-C6D59290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646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2269-BEC1-42EC-8A47-547EA98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71046-13B9-4D6F-BD54-A5D61E3C1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ABB3-04C2-42D5-8399-5CF2CF9B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B6D4-0808-4C2E-BCA7-8B27B16F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375B-E1FD-45C2-9857-F976D0E5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05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A512-A31C-425C-8D5F-315E3140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6CFB-BAC3-47CE-BD02-944029D9B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BB01D-2619-469A-BF7F-C7CEE9DC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313D-2023-4A5C-928E-C241AE0A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432EA-08CE-4BFA-A778-6CCBAD05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47272-BA39-4AE6-9208-E0F1CC2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87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A00A-8A0D-4C7F-9E3E-84D110AF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9AF26-FEDA-441A-B597-BEE4146E6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72C18-C994-42D4-8BCD-43FD0448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B37C9-010E-480B-B8CA-434EA510C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BF696-AFD8-4275-8431-014F50824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056B4-E0DC-4CF0-8217-368EFF7B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AC540-652C-451A-A756-AD22C2E8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D9F6B-F149-42A9-B094-34B9D401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7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1D99-B4BE-46C0-92DA-C5786665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4E1F4-CE00-47E3-9706-90094F57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ABB3D-8D42-4692-B8D0-6B8EC051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A44A3-1D53-4B1B-A664-29013FF3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18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829FE-AF13-4F8F-8459-D5ACEB9A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582A2-99E8-4597-B6DF-90C79A3A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D113F-C35E-4ECE-A62B-B1500877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4593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7758-0CC3-4D28-A4BC-31F1C1B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5D9C1-5E36-432F-AD27-673381C0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69FC4-C30F-4231-B2D1-D6C66D365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BC0B-A634-4AFD-B9A3-AB29F8E8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3E64A-46AE-425A-B47F-5E393ED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7A541-AF5C-48F9-85C7-A5106A52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346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A591-DC53-4AA8-97E4-A0AE70CE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32EB5-B494-4DC6-AE28-82572AAA2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FCF92-3630-4E87-854F-0C965CEE9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C3FA4-0EB8-4EA2-A482-4FA35803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19811-530C-4986-99A6-8C143955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E96A-8A79-427E-A2F9-FAC3AA4A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588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24288-8CC6-405B-95B6-768A9B8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287C-0498-498C-AF47-39199E6F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ED0E-B45A-4FDF-B7A1-4770E1871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D878-9620-4BC4-A3DC-693BFCF1D0BC}" type="datetimeFigureOut">
              <a:rPr lang="en-NL" smtClean="0"/>
              <a:t>01/11/2022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85BB-742E-4B07-B95B-964943814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3F76A-AE6E-49E4-A908-B0C8BB118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9BC3-0D66-49D8-A036-F3865E43372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77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6800.png"/><Relationship Id="rId18" Type="http://schemas.openxmlformats.org/officeDocument/2006/relationships/customXml" Target="../ink/ink236.xml"/><Relationship Id="rId21" Type="http://schemas.openxmlformats.org/officeDocument/2006/relationships/image" Target="../media/image722.png"/><Relationship Id="rId7" Type="http://schemas.openxmlformats.org/officeDocument/2006/relationships/image" Target="../media/image440.png"/><Relationship Id="rId12" Type="http://schemas.openxmlformats.org/officeDocument/2006/relationships/customXml" Target="../ink/ink233.xml"/><Relationship Id="rId17" Type="http://schemas.openxmlformats.org/officeDocument/2006/relationships/image" Target="../media/image701.png"/><Relationship Id="rId2" Type="http://schemas.openxmlformats.org/officeDocument/2006/relationships/image" Target="../media/image90.emf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0.xml"/><Relationship Id="rId11" Type="http://schemas.openxmlformats.org/officeDocument/2006/relationships/image" Target="../media/image460.png"/><Relationship Id="rId5" Type="http://schemas.openxmlformats.org/officeDocument/2006/relationships/image" Target="../media/image430.png"/><Relationship Id="rId15" Type="http://schemas.openxmlformats.org/officeDocument/2006/relationships/image" Target="../media/image691.png"/><Relationship Id="rId10" Type="http://schemas.openxmlformats.org/officeDocument/2006/relationships/customXml" Target="../ink/ink232.xml"/><Relationship Id="rId19" Type="http://schemas.openxmlformats.org/officeDocument/2006/relationships/image" Target="../media/image712.png"/><Relationship Id="rId9" Type="http://schemas.openxmlformats.org/officeDocument/2006/relationships/image" Target="../media/image450.png"/><Relationship Id="rId14" Type="http://schemas.openxmlformats.org/officeDocument/2006/relationships/customXml" Target="../ink/ink23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2.xml"/><Relationship Id="rId18" Type="http://schemas.openxmlformats.org/officeDocument/2006/relationships/image" Target="../media/image490.png"/><Relationship Id="rId26" Type="http://schemas.openxmlformats.org/officeDocument/2006/relationships/image" Target="../media/image530.png"/><Relationship Id="rId39" Type="http://schemas.openxmlformats.org/officeDocument/2006/relationships/customXml" Target="../ink/ink255.xml"/><Relationship Id="rId21" Type="http://schemas.openxmlformats.org/officeDocument/2006/relationships/customXml" Target="../ink/ink246.xml"/><Relationship Id="rId34" Type="http://schemas.openxmlformats.org/officeDocument/2006/relationships/image" Target="../media/image570.png"/><Relationship Id="rId42" Type="http://schemas.openxmlformats.org/officeDocument/2006/relationships/image" Target="../media/image660.png"/><Relationship Id="rId7" Type="http://schemas.openxmlformats.org/officeDocument/2006/relationships/customXml" Target="../ink/ink239.xml"/><Relationship Id="rId2" Type="http://schemas.openxmlformats.org/officeDocument/2006/relationships/image" Target="../media/image91.jpeg"/><Relationship Id="rId16" Type="http://schemas.openxmlformats.org/officeDocument/2006/relationships/image" Target="../media/image480.png"/><Relationship Id="rId20" Type="http://schemas.openxmlformats.org/officeDocument/2006/relationships/image" Target="../media/image500.png"/><Relationship Id="rId29" Type="http://schemas.openxmlformats.org/officeDocument/2006/relationships/customXml" Target="../ink/ink250.xml"/><Relationship Id="rId41" Type="http://schemas.openxmlformats.org/officeDocument/2006/relationships/customXml" Target="../ink/ink2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customXml" Target="../ink/ink241.xml"/><Relationship Id="rId24" Type="http://schemas.openxmlformats.org/officeDocument/2006/relationships/image" Target="../media/image520.png"/><Relationship Id="rId32" Type="http://schemas.openxmlformats.org/officeDocument/2006/relationships/image" Target="../media/image560.png"/><Relationship Id="rId37" Type="http://schemas.openxmlformats.org/officeDocument/2006/relationships/customXml" Target="../ink/ink254.xml"/><Relationship Id="rId40" Type="http://schemas.openxmlformats.org/officeDocument/2006/relationships/image" Target="../media/image650.png"/><Relationship Id="rId15" Type="http://schemas.openxmlformats.org/officeDocument/2006/relationships/customXml" Target="../ink/ink243.xml"/><Relationship Id="rId23" Type="http://schemas.openxmlformats.org/officeDocument/2006/relationships/customXml" Target="../ink/ink247.xml"/><Relationship Id="rId28" Type="http://schemas.openxmlformats.org/officeDocument/2006/relationships/image" Target="../media/image540.png"/><Relationship Id="rId36" Type="http://schemas.openxmlformats.org/officeDocument/2006/relationships/image" Target="../media/image580.png"/><Relationship Id="rId10" Type="http://schemas.openxmlformats.org/officeDocument/2006/relationships/image" Target="../media/image620.png"/><Relationship Id="rId19" Type="http://schemas.openxmlformats.org/officeDocument/2006/relationships/customXml" Target="../ink/ink245.xml"/><Relationship Id="rId31" Type="http://schemas.openxmlformats.org/officeDocument/2006/relationships/customXml" Target="../ink/ink251.xml"/><Relationship Id="rId44" Type="http://schemas.openxmlformats.org/officeDocument/2006/relationships/image" Target="../media/image670.png"/><Relationship Id="rId9" Type="http://schemas.openxmlformats.org/officeDocument/2006/relationships/customXml" Target="../ink/ink240.xml"/><Relationship Id="rId14" Type="http://schemas.openxmlformats.org/officeDocument/2006/relationships/image" Target="../media/image640.png"/><Relationship Id="rId22" Type="http://schemas.openxmlformats.org/officeDocument/2006/relationships/image" Target="../media/image510.png"/><Relationship Id="rId27" Type="http://schemas.openxmlformats.org/officeDocument/2006/relationships/customXml" Target="../ink/ink249.xml"/><Relationship Id="rId30" Type="http://schemas.openxmlformats.org/officeDocument/2006/relationships/image" Target="../media/image550.png"/><Relationship Id="rId35" Type="http://schemas.openxmlformats.org/officeDocument/2006/relationships/customXml" Target="../ink/ink253.xml"/><Relationship Id="rId43" Type="http://schemas.openxmlformats.org/officeDocument/2006/relationships/customXml" Target="../ink/ink257.xml"/><Relationship Id="rId8" Type="http://schemas.openxmlformats.org/officeDocument/2006/relationships/image" Target="../media/image610.png"/><Relationship Id="rId3" Type="http://schemas.openxmlformats.org/officeDocument/2006/relationships/customXml" Target="../ink/ink238.xml"/><Relationship Id="rId12" Type="http://schemas.openxmlformats.org/officeDocument/2006/relationships/image" Target="../media/image630.png"/><Relationship Id="rId17" Type="http://schemas.openxmlformats.org/officeDocument/2006/relationships/customXml" Target="../ink/ink244.xml"/><Relationship Id="rId25" Type="http://schemas.openxmlformats.org/officeDocument/2006/relationships/customXml" Target="../ink/ink248.xml"/><Relationship Id="rId33" Type="http://schemas.openxmlformats.org/officeDocument/2006/relationships/customXml" Target="../ink/ink252.xml"/><Relationship Id="rId38" Type="http://schemas.openxmlformats.org/officeDocument/2006/relationships/image" Target="../media/image5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customXml" Target="../ink/ink262.xml"/><Relationship Id="rId3" Type="http://schemas.openxmlformats.org/officeDocument/2006/relationships/customXml" Target="../ink/ink258.xml"/><Relationship Id="rId7" Type="http://schemas.openxmlformats.org/officeDocument/2006/relationships/customXml" Target="../ink/ink259.xml"/><Relationship Id="rId12" Type="http://schemas.openxmlformats.org/officeDocument/2006/relationships/image" Target="../media/image721.png"/><Relationship Id="rId2" Type="http://schemas.openxmlformats.org/officeDocument/2006/relationships/image" Target="../media/image9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11" Type="http://schemas.openxmlformats.org/officeDocument/2006/relationships/customXml" Target="../ink/ink261.xml"/><Relationship Id="rId15" Type="http://schemas.openxmlformats.org/officeDocument/2006/relationships/customXml" Target="../ink/ink263.xml"/><Relationship Id="rId10" Type="http://schemas.openxmlformats.org/officeDocument/2006/relationships/image" Target="../media/image711.png"/><Relationship Id="rId9" Type="http://schemas.openxmlformats.org/officeDocument/2006/relationships/customXml" Target="../ink/ink260.xml"/><Relationship Id="rId14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871.png"/><Relationship Id="rId42" Type="http://schemas.openxmlformats.org/officeDocument/2006/relationships/customXml" Target="../ink/ink281.xml"/><Relationship Id="rId47" Type="http://schemas.openxmlformats.org/officeDocument/2006/relationships/image" Target="../media/image182.png"/><Relationship Id="rId63" Type="http://schemas.openxmlformats.org/officeDocument/2006/relationships/image" Target="../media/image191.png"/><Relationship Id="rId68" Type="http://schemas.openxmlformats.org/officeDocument/2006/relationships/oleObject" Target="../embeddings/oleObject11.bin"/><Relationship Id="rId2" Type="http://schemas.openxmlformats.org/officeDocument/2006/relationships/customXml" Target="../ink/ink264.xml"/><Relationship Id="rId16" Type="http://schemas.openxmlformats.org/officeDocument/2006/relationships/customXml" Target="../ink/ink270.xml"/><Relationship Id="rId29" Type="http://schemas.openxmlformats.org/officeDocument/2006/relationships/image" Target="../media/image911.png"/><Relationship Id="rId11" Type="http://schemas.openxmlformats.org/officeDocument/2006/relationships/image" Target="../media/image740.png"/><Relationship Id="rId32" Type="http://schemas.openxmlformats.org/officeDocument/2006/relationships/customXml" Target="../ink/ink276.xml"/><Relationship Id="rId37" Type="http://schemas.openxmlformats.org/officeDocument/2006/relationships/image" Target="../media/image1772.png"/><Relationship Id="rId40" Type="http://schemas.openxmlformats.org/officeDocument/2006/relationships/customXml" Target="../ink/ink280.xml"/><Relationship Id="rId45" Type="http://schemas.openxmlformats.org/officeDocument/2006/relationships/image" Target="../media/image1810.png"/><Relationship Id="rId53" Type="http://schemas.openxmlformats.org/officeDocument/2006/relationships/image" Target="../media/image185.png"/><Relationship Id="rId58" Type="http://schemas.openxmlformats.org/officeDocument/2006/relationships/customXml" Target="../ink/ink289.xml"/><Relationship Id="rId66" Type="http://schemas.openxmlformats.org/officeDocument/2006/relationships/customXml" Target="../ink/ink293.xml"/><Relationship Id="rId74" Type="http://schemas.openxmlformats.org/officeDocument/2006/relationships/customXml" Target="../ink/ink296.xml"/><Relationship Id="rId79" Type="http://schemas.openxmlformats.org/officeDocument/2006/relationships/image" Target="../media/image197.png"/><Relationship Id="rId5" Type="http://schemas.openxmlformats.org/officeDocument/2006/relationships/image" Target="../media/image710.png"/><Relationship Id="rId61" Type="http://schemas.openxmlformats.org/officeDocument/2006/relationships/image" Target="../media/image189.png"/><Relationship Id="rId19" Type="http://schemas.openxmlformats.org/officeDocument/2006/relationships/image" Target="../media/image861.png"/><Relationship Id="rId14" Type="http://schemas.openxmlformats.org/officeDocument/2006/relationships/customXml" Target="../ink/ink269.xml"/><Relationship Id="rId22" Type="http://schemas.openxmlformats.org/officeDocument/2006/relationships/customXml" Target="../ink/ink273.xml"/><Relationship Id="rId27" Type="http://schemas.openxmlformats.org/officeDocument/2006/relationships/image" Target="../media/image901.png"/><Relationship Id="rId30" Type="http://schemas.openxmlformats.org/officeDocument/2006/relationships/customXml" Target="../ink/ink275.xml"/><Relationship Id="rId35" Type="http://schemas.openxmlformats.org/officeDocument/2006/relationships/image" Target="../media/image1762.png"/><Relationship Id="rId43" Type="http://schemas.openxmlformats.org/officeDocument/2006/relationships/image" Target="../media/image180.png"/><Relationship Id="rId48" Type="http://schemas.openxmlformats.org/officeDocument/2006/relationships/customXml" Target="../ink/ink284.xml"/><Relationship Id="rId56" Type="http://schemas.openxmlformats.org/officeDocument/2006/relationships/customXml" Target="../ink/ink288.xml"/><Relationship Id="rId64" Type="http://schemas.openxmlformats.org/officeDocument/2006/relationships/customXml" Target="../ink/ink292.xml"/><Relationship Id="rId69" Type="http://schemas.openxmlformats.org/officeDocument/2006/relationships/image" Target="../media/image137.wmf"/><Relationship Id="rId77" Type="http://schemas.openxmlformats.org/officeDocument/2006/relationships/image" Target="../media/image196.png"/><Relationship Id="rId8" Type="http://schemas.openxmlformats.org/officeDocument/2006/relationships/customXml" Target="../ink/ink266.xml"/><Relationship Id="rId51" Type="http://schemas.openxmlformats.org/officeDocument/2006/relationships/image" Target="../media/image184.png"/><Relationship Id="rId72" Type="http://schemas.openxmlformats.org/officeDocument/2006/relationships/customXml" Target="../ink/ink295.xml"/><Relationship Id="rId80" Type="http://schemas.openxmlformats.org/officeDocument/2006/relationships/customXml" Target="../ink/ink299.xml"/><Relationship Id="rId12" Type="http://schemas.openxmlformats.org/officeDocument/2006/relationships/customXml" Target="../ink/ink268.xml"/><Relationship Id="rId17" Type="http://schemas.openxmlformats.org/officeDocument/2006/relationships/image" Target="../media/image851.png"/><Relationship Id="rId33" Type="http://schemas.openxmlformats.org/officeDocument/2006/relationships/image" Target="../media/image1752.png"/><Relationship Id="rId38" Type="http://schemas.openxmlformats.org/officeDocument/2006/relationships/customXml" Target="../ink/ink279.xml"/><Relationship Id="rId46" Type="http://schemas.openxmlformats.org/officeDocument/2006/relationships/customXml" Target="../ink/ink283.xml"/><Relationship Id="rId59" Type="http://schemas.openxmlformats.org/officeDocument/2006/relationships/image" Target="../media/image188.png"/><Relationship Id="rId67" Type="http://schemas.openxmlformats.org/officeDocument/2006/relationships/image" Target="../media/image193.png"/><Relationship Id="rId20" Type="http://schemas.openxmlformats.org/officeDocument/2006/relationships/customXml" Target="../ink/ink272.xml"/><Relationship Id="rId41" Type="http://schemas.openxmlformats.org/officeDocument/2006/relationships/image" Target="../media/image179.png"/><Relationship Id="rId54" Type="http://schemas.openxmlformats.org/officeDocument/2006/relationships/customXml" Target="../ink/ink287.xml"/><Relationship Id="rId62" Type="http://schemas.openxmlformats.org/officeDocument/2006/relationships/customXml" Target="../ink/ink291.xml"/><Relationship Id="rId70" Type="http://schemas.openxmlformats.org/officeDocument/2006/relationships/customXml" Target="../ink/ink294.xml"/><Relationship Id="rId75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5.xml"/><Relationship Id="rId15" Type="http://schemas.openxmlformats.org/officeDocument/2006/relationships/image" Target="../media/image840.png"/><Relationship Id="rId28" Type="http://schemas.openxmlformats.org/officeDocument/2006/relationships/customXml" Target="../ink/ink274.xml"/><Relationship Id="rId36" Type="http://schemas.openxmlformats.org/officeDocument/2006/relationships/customXml" Target="../ink/ink278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267.xml"/><Relationship Id="rId31" Type="http://schemas.openxmlformats.org/officeDocument/2006/relationships/image" Target="../media/image1742.png"/><Relationship Id="rId44" Type="http://schemas.openxmlformats.org/officeDocument/2006/relationships/customXml" Target="../ink/ink282.xml"/><Relationship Id="rId52" Type="http://schemas.openxmlformats.org/officeDocument/2006/relationships/customXml" Target="../ink/ink286.xml"/><Relationship Id="rId60" Type="http://schemas.openxmlformats.org/officeDocument/2006/relationships/customXml" Target="../ink/ink290.xml"/><Relationship Id="rId65" Type="http://schemas.openxmlformats.org/officeDocument/2006/relationships/image" Target="../media/image192.png"/><Relationship Id="rId73" Type="http://schemas.openxmlformats.org/officeDocument/2006/relationships/image" Target="../media/image194.png"/><Relationship Id="rId78" Type="http://schemas.openxmlformats.org/officeDocument/2006/relationships/customXml" Target="../ink/ink298.xml"/><Relationship Id="rId81" Type="http://schemas.openxmlformats.org/officeDocument/2006/relationships/image" Target="../media/image198.png"/><Relationship Id="rId9" Type="http://schemas.openxmlformats.org/officeDocument/2006/relationships/image" Target="../media/image730.png"/><Relationship Id="rId13" Type="http://schemas.openxmlformats.org/officeDocument/2006/relationships/image" Target="../media/image750.png"/><Relationship Id="rId18" Type="http://schemas.openxmlformats.org/officeDocument/2006/relationships/customXml" Target="../ink/ink271.xml"/><Relationship Id="rId39" Type="http://schemas.openxmlformats.org/officeDocument/2006/relationships/image" Target="../media/image1782.png"/><Relationship Id="rId34" Type="http://schemas.openxmlformats.org/officeDocument/2006/relationships/customXml" Target="../ink/ink277.xml"/><Relationship Id="rId50" Type="http://schemas.openxmlformats.org/officeDocument/2006/relationships/customXml" Target="../ink/ink285.xml"/><Relationship Id="rId55" Type="http://schemas.openxmlformats.org/officeDocument/2006/relationships/image" Target="../media/image186.png"/><Relationship Id="rId76" Type="http://schemas.openxmlformats.org/officeDocument/2006/relationships/customXml" Target="../ink/ink297.xml"/><Relationship Id="rId7" Type="http://schemas.openxmlformats.org/officeDocument/2006/relationships/image" Target="../media/image720.png"/><Relationship Id="rId71" Type="http://schemas.openxmlformats.org/officeDocument/2006/relationships/image" Target="../media/image18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customXml" Target="../ink/ink308.xml"/><Relationship Id="rId26" Type="http://schemas.openxmlformats.org/officeDocument/2006/relationships/customXml" Target="../ink/ink312.xml"/><Relationship Id="rId3" Type="http://schemas.openxmlformats.org/officeDocument/2006/relationships/image" Target="../media/image1941.png"/><Relationship Id="rId21" Type="http://schemas.openxmlformats.org/officeDocument/2006/relationships/image" Target="../media/image201.png"/><Relationship Id="rId7" Type="http://schemas.openxmlformats.org/officeDocument/2006/relationships/image" Target="../media/image1961.png"/><Relationship Id="rId12" Type="http://schemas.openxmlformats.org/officeDocument/2006/relationships/customXml" Target="../ink/ink305.xml"/><Relationship Id="rId17" Type="http://schemas.openxmlformats.org/officeDocument/2006/relationships/image" Target="../media/image178.png"/><Relationship Id="rId25" Type="http://schemas.openxmlformats.org/officeDocument/2006/relationships/image" Target="../media/image203.png"/><Relationship Id="rId33" Type="http://schemas.openxmlformats.org/officeDocument/2006/relationships/image" Target="../media/image207.png"/><Relationship Id="rId2" Type="http://schemas.openxmlformats.org/officeDocument/2006/relationships/customXml" Target="../ink/ink300.xml"/><Relationship Id="rId16" Type="http://schemas.openxmlformats.org/officeDocument/2006/relationships/customXml" Target="../ink/ink307.xml"/><Relationship Id="rId20" Type="http://schemas.openxmlformats.org/officeDocument/2006/relationships/customXml" Target="../ink/ink309.xml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2.xml"/><Relationship Id="rId11" Type="http://schemas.openxmlformats.org/officeDocument/2006/relationships/image" Target="../media/image139.png"/><Relationship Id="rId24" Type="http://schemas.openxmlformats.org/officeDocument/2006/relationships/customXml" Target="../ink/ink311.xml"/><Relationship Id="rId32" Type="http://schemas.openxmlformats.org/officeDocument/2006/relationships/customXml" Target="../ink/ink315.xml"/><Relationship Id="rId5" Type="http://schemas.openxmlformats.org/officeDocument/2006/relationships/image" Target="../media/image1951.png"/><Relationship Id="rId15" Type="http://schemas.openxmlformats.org/officeDocument/2006/relationships/image" Target="../media/image177.png"/><Relationship Id="rId23" Type="http://schemas.openxmlformats.org/officeDocument/2006/relationships/image" Target="../media/image202.png"/><Relationship Id="rId28" Type="http://schemas.openxmlformats.org/officeDocument/2006/relationships/customXml" Target="../ink/ink313.xml"/><Relationship Id="rId10" Type="http://schemas.openxmlformats.org/officeDocument/2006/relationships/customXml" Target="../ink/ink304.xml"/><Relationship Id="rId19" Type="http://schemas.openxmlformats.org/officeDocument/2006/relationships/image" Target="../media/image199.png"/><Relationship Id="rId31" Type="http://schemas.openxmlformats.org/officeDocument/2006/relationships/image" Target="../media/image206.png"/><Relationship Id="rId4" Type="http://schemas.openxmlformats.org/officeDocument/2006/relationships/customXml" Target="../ink/ink301.xml"/><Relationship Id="rId9" Type="http://schemas.openxmlformats.org/officeDocument/2006/relationships/image" Target="../media/image138.png"/><Relationship Id="rId14" Type="http://schemas.openxmlformats.org/officeDocument/2006/relationships/customXml" Target="../ink/ink306.xml"/><Relationship Id="rId22" Type="http://schemas.openxmlformats.org/officeDocument/2006/relationships/customXml" Target="../ink/ink310.xml"/><Relationship Id="rId27" Type="http://schemas.openxmlformats.org/officeDocument/2006/relationships/image" Target="../media/image204.png"/><Relationship Id="rId30" Type="http://schemas.openxmlformats.org/officeDocument/2006/relationships/customXml" Target="../ink/ink314.xml"/><Relationship Id="rId8" Type="http://schemas.openxmlformats.org/officeDocument/2006/relationships/customXml" Target="../ink/ink30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7.xml"/><Relationship Id="rId21" Type="http://schemas.openxmlformats.org/officeDocument/2006/relationships/image" Target="../media/image2030.png"/><Relationship Id="rId42" Type="http://schemas.openxmlformats.org/officeDocument/2006/relationships/customXml" Target="../ink/ink335.xml"/><Relationship Id="rId47" Type="http://schemas.openxmlformats.org/officeDocument/2006/relationships/image" Target="../media/image216.png"/><Relationship Id="rId63" Type="http://schemas.openxmlformats.org/officeDocument/2006/relationships/image" Target="../media/image226.png"/><Relationship Id="rId68" Type="http://schemas.openxmlformats.org/officeDocument/2006/relationships/customXml" Target="../ink/ink348.xml"/><Relationship Id="rId84" Type="http://schemas.openxmlformats.org/officeDocument/2006/relationships/customXml" Target="../ink/ink356.xml"/><Relationship Id="rId89" Type="http://schemas.openxmlformats.org/officeDocument/2006/relationships/image" Target="../media/image241.png"/><Relationship Id="rId16" Type="http://schemas.openxmlformats.org/officeDocument/2006/relationships/customXml" Target="../ink/ink322.xml"/><Relationship Id="rId11" Type="http://schemas.openxmlformats.org/officeDocument/2006/relationships/image" Target="../media/image1971.png"/><Relationship Id="rId32" Type="http://schemas.openxmlformats.org/officeDocument/2006/relationships/customXml" Target="../ink/ink330.xml"/><Relationship Id="rId37" Type="http://schemas.openxmlformats.org/officeDocument/2006/relationships/image" Target="../media/image211.png"/><Relationship Id="rId53" Type="http://schemas.openxmlformats.org/officeDocument/2006/relationships/image" Target="../media/image221.png"/><Relationship Id="rId58" Type="http://schemas.openxmlformats.org/officeDocument/2006/relationships/customXml" Target="../ink/ink343.xml"/><Relationship Id="rId74" Type="http://schemas.openxmlformats.org/officeDocument/2006/relationships/customXml" Target="../ink/ink351.xml"/><Relationship Id="rId79" Type="http://schemas.openxmlformats.org/officeDocument/2006/relationships/image" Target="../media/image235.png"/><Relationship Id="rId5" Type="http://schemas.openxmlformats.org/officeDocument/2006/relationships/image" Target="../media/image920.png"/><Relationship Id="rId90" Type="http://schemas.openxmlformats.org/officeDocument/2006/relationships/customXml" Target="../ink/ink359.xml"/><Relationship Id="rId95" Type="http://schemas.openxmlformats.org/officeDocument/2006/relationships/image" Target="../media/image244.png"/><Relationship Id="rId22" Type="http://schemas.openxmlformats.org/officeDocument/2006/relationships/customXml" Target="../ink/ink325.xml"/><Relationship Id="rId27" Type="http://schemas.openxmlformats.org/officeDocument/2006/relationships/image" Target="../media/image2060.png"/><Relationship Id="rId43" Type="http://schemas.openxmlformats.org/officeDocument/2006/relationships/image" Target="../media/image214.png"/><Relationship Id="rId48" Type="http://schemas.openxmlformats.org/officeDocument/2006/relationships/customXml" Target="../ink/ink338.xml"/><Relationship Id="rId64" Type="http://schemas.openxmlformats.org/officeDocument/2006/relationships/customXml" Target="../ink/ink346.xml"/><Relationship Id="rId69" Type="http://schemas.openxmlformats.org/officeDocument/2006/relationships/image" Target="../media/image229.png"/><Relationship Id="rId8" Type="http://schemas.openxmlformats.org/officeDocument/2006/relationships/customXml" Target="../ink/ink318.xml"/><Relationship Id="rId51" Type="http://schemas.openxmlformats.org/officeDocument/2006/relationships/image" Target="../media/image219.png"/><Relationship Id="rId72" Type="http://schemas.openxmlformats.org/officeDocument/2006/relationships/customXml" Target="../ink/ink350.xml"/><Relationship Id="rId80" Type="http://schemas.openxmlformats.org/officeDocument/2006/relationships/customXml" Target="../ink/ink354.xml"/><Relationship Id="rId85" Type="http://schemas.openxmlformats.org/officeDocument/2006/relationships/image" Target="../media/image238.png"/><Relationship Id="rId93" Type="http://schemas.openxmlformats.org/officeDocument/2006/relationships/image" Target="../media/image243.png"/><Relationship Id="rId12" Type="http://schemas.openxmlformats.org/officeDocument/2006/relationships/customXml" Target="../ink/ink320.xml"/><Relationship Id="rId17" Type="http://schemas.openxmlformats.org/officeDocument/2006/relationships/image" Target="../media/image2010.png"/><Relationship Id="rId25" Type="http://schemas.openxmlformats.org/officeDocument/2006/relationships/image" Target="../media/image2050.png"/><Relationship Id="rId33" Type="http://schemas.openxmlformats.org/officeDocument/2006/relationships/image" Target="../media/image209.png"/><Relationship Id="rId38" Type="http://schemas.openxmlformats.org/officeDocument/2006/relationships/customXml" Target="../ink/ink333.xml"/><Relationship Id="rId46" Type="http://schemas.openxmlformats.org/officeDocument/2006/relationships/customXml" Target="../ink/ink337.xml"/><Relationship Id="rId59" Type="http://schemas.openxmlformats.org/officeDocument/2006/relationships/image" Target="../media/image224.png"/><Relationship Id="rId67" Type="http://schemas.openxmlformats.org/officeDocument/2006/relationships/image" Target="../media/image228.png"/><Relationship Id="rId20" Type="http://schemas.openxmlformats.org/officeDocument/2006/relationships/customXml" Target="../ink/ink324.xml"/><Relationship Id="rId41" Type="http://schemas.openxmlformats.org/officeDocument/2006/relationships/image" Target="../media/image213.png"/><Relationship Id="rId54" Type="http://schemas.openxmlformats.org/officeDocument/2006/relationships/customXml" Target="../ink/ink341.xml"/><Relationship Id="rId62" Type="http://schemas.openxmlformats.org/officeDocument/2006/relationships/customXml" Target="../ink/ink345.xml"/><Relationship Id="rId70" Type="http://schemas.openxmlformats.org/officeDocument/2006/relationships/customXml" Target="../ink/ink349.xml"/><Relationship Id="rId75" Type="http://schemas.openxmlformats.org/officeDocument/2006/relationships/image" Target="../media/image233.png"/><Relationship Id="rId83" Type="http://schemas.openxmlformats.org/officeDocument/2006/relationships/image" Target="../media/image237.png"/><Relationship Id="rId88" Type="http://schemas.openxmlformats.org/officeDocument/2006/relationships/customXml" Target="../ink/ink358.xml"/><Relationship Id="rId91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7.xml"/><Relationship Id="rId15" Type="http://schemas.openxmlformats.org/officeDocument/2006/relationships/image" Target="../media/image1990.png"/><Relationship Id="rId23" Type="http://schemas.openxmlformats.org/officeDocument/2006/relationships/image" Target="../media/image2040.png"/><Relationship Id="rId28" Type="http://schemas.openxmlformats.org/officeDocument/2006/relationships/customXml" Target="../ink/ink328.xml"/><Relationship Id="rId36" Type="http://schemas.openxmlformats.org/officeDocument/2006/relationships/customXml" Target="../ink/ink332.xml"/><Relationship Id="rId49" Type="http://schemas.openxmlformats.org/officeDocument/2006/relationships/image" Target="../media/image217.png"/><Relationship Id="rId57" Type="http://schemas.openxmlformats.org/officeDocument/2006/relationships/image" Target="../media/image223.png"/><Relationship Id="rId10" Type="http://schemas.openxmlformats.org/officeDocument/2006/relationships/customXml" Target="../ink/ink319.xml"/><Relationship Id="rId31" Type="http://schemas.openxmlformats.org/officeDocument/2006/relationships/image" Target="../media/image208.png"/><Relationship Id="rId44" Type="http://schemas.openxmlformats.org/officeDocument/2006/relationships/customXml" Target="../ink/ink336.xml"/><Relationship Id="rId52" Type="http://schemas.openxmlformats.org/officeDocument/2006/relationships/customXml" Target="../ink/ink340.xml"/><Relationship Id="rId60" Type="http://schemas.openxmlformats.org/officeDocument/2006/relationships/customXml" Target="../ink/ink344.xml"/><Relationship Id="rId65" Type="http://schemas.openxmlformats.org/officeDocument/2006/relationships/image" Target="../media/image227.png"/><Relationship Id="rId73" Type="http://schemas.openxmlformats.org/officeDocument/2006/relationships/image" Target="../media/image232.png"/><Relationship Id="rId78" Type="http://schemas.openxmlformats.org/officeDocument/2006/relationships/customXml" Target="../ink/ink353.xml"/><Relationship Id="rId81" Type="http://schemas.openxmlformats.org/officeDocument/2006/relationships/image" Target="../media/image236.png"/><Relationship Id="rId86" Type="http://schemas.openxmlformats.org/officeDocument/2006/relationships/customXml" Target="../ink/ink357.xml"/><Relationship Id="rId94" Type="http://schemas.openxmlformats.org/officeDocument/2006/relationships/customXml" Target="../ink/ink361.xml"/><Relationship Id="rId9" Type="http://schemas.openxmlformats.org/officeDocument/2006/relationships/image" Target="../media/image941.png"/><Relationship Id="rId13" Type="http://schemas.openxmlformats.org/officeDocument/2006/relationships/image" Target="../media/image1981.png"/><Relationship Id="rId18" Type="http://schemas.openxmlformats.org/officeDocument/2006/relationships/customXml" Target="../ink/ink323.xml"/><Relationship Id="rId39" Type="http://schemas.openxmlformats.org/officeDocument/2006/relationships/image" Target="../media/image212.png"/><Relationship Id="rId34" Type="http://schemas.openxmlformats.org/officeDocument/2006/relationships/customXml" Target="../ink/ink331.xml"/><Relationship Id="rId50" Type="http://schemas.openxmlformats.org/officeDocument/2006/relationships/customXml" Target="../ink/ink339.xml"/><Relationship Id="rId55" Type="http://schemas.openxmlformats.org/officeDocument/2006/relationships/image" Target="../media/image222.png"/><Relationship Id="rId76" Type="http://schemas.openxmlformats.org/officeDocument/2006/relationships/customXml" Target="../ink/ink352.xml"/><Relationship Id="rId7" Type="http://schemas.openxmlformats.org/officeDocument/2006/relationships/image" Target="../media/image931.png"/><Relationship Id="rId71" Type="http://schemas.openxmlformats.org/officeDocument/2006/relationships/image" Target="../media/image230.png"/><Relationship Id="rId92" Type="http://schemas.openxmlformats.org/officeDocument/2006/relationships/customXml" Target="../ink/ink360.xml"/><Relationship Id="rId2" Type="http://schemas.openxmlformats.org/officeDocument/2006/relationships/customXml" Target="../ink/ink316.xml"/><Relationship Id="rId29" Type="http://schemas.openxmlformats.org/officeDocument/2006/relationships/image" Target="../media/image2070.png"/><Relationship Id="rId24" Type="http://schemas.openxmlformats.org/officeDocument/2006/relationships/customXml" Target="../ink/ink326.xml"/><Relationship Id="rId40" Type="http://schemas.openxmlformats.org/officeDocument/2006/relationships/customXml" Target="../ink/ink334.xml"/><Relationship Id="rId45" Type="http://schemas.openxmlformats.org/officeDocument/2006/relationships/image" Target="../media/image215.png"/><Relationship Id="rId66" Type="http://schemas.openxmlformats.org/officeDocument/2006/relationships/customXml" Target="../ink/ink347.xml"/><Relationship Id="rId87" Type="http://schemas.openxmlformats.org/officeDocument/2006/relationships/image" Target="../media/image239.png"/><Relationship Id="rId61" Type="http://schemas.openxmlformats.org/officeDocument/2006/relationships/image" Target="../media/image225.png"/><Relationship Id="rId82" Type="http://schemas.openxmlformats.org/officeDocument/2006/relationships/customXml" Target="../ink/ink355.xml"/><Relationship Id="rId19" Type="http://schemas.openxmlformats.org/officeDocument/2006/relationships/image" Target="../media/image2020.png"/><Relationship Id="rId14" Type="http://schemas.openxmlformats.org/officeDocument/2006/relationships/customXml" Target="../ink/ink321.xml"/><Relationship Id="rId30" Type="http://schemas.openxmlformats.org/officeDocument/2006/relationships/customXml" Target="../ink/ink329.xml"/><Relationship Id="rId35" Type="http://schemas.openxmlformats.org/officeDocument/2006/relationships/image" Target="../media/image210.png"/><Relationship Id="rId56" Type="http://schemas.openxmlformats.org/officeDocument/2006/relationships/customXml" Target="../ink/ink342.xml"/><Relationship Id="rId77" Type="http://schemas.openxmlformats.org/officeDocument/2006/relationships/image" Target="../media/image2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2.png"/><Relationship Id="rId13" Type="http://schemas.openxmlformats.org/officeDocument/2006/relationships/customXml" Target="../ink/ink366.xml"/><Relationship Id="rId18" Type="http://schemas.openxmlformats.org/officeDocument/2006/relationships/image" Target="../media/image1041.png"/><Relationship Id="rId3" Type="http://schemas.openxmlformats.org/officeDocument/2006/relationships/customXml" Target="../ink/ink362.xml"/><Relationship Id="rId7" Type="http://schemas.openxmlformats.org/officeDocument/2006/relationships/customXml" Target="../ink/ink363.xml"/><Relationship Id="rId12" Type="http://schemas.openxmlformats.org/officeDocument/2006/relationships/image" Target="../media/image1002.png"/><Relationship Id="rId17" Type="http://schemas.openxmlformats.org/officeDocument/2006/relationships/customXml" Target="../ink/ink368.xml"/><Relationship Id="rId2" Type="http://schemas.openxmlformats.org/officeDocument/2006/relationships/image" Target="../media/image245.png"/><Relationship Id="rId16" Type="http://schemas.openxmlformats.org/officeDocument/2006/relationships/image" Target="../media/image1031.png"/><Relationship Id="rId20" Type="http://schemas.openxmlformats.org/officeDocument/2006/relationships/image" Target="../media/image10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11" Type="http://schemas.openxmlformats.org/officeDocument/2006/relationships/customXml" Target="../ink/ink365.xml"/><Relationship Id="rId15" Type="http://schemas.openxmlformats.org/officeDocument/2006/relationships/customXml" Target="../ink/ink367.xml"/><Relationship Id="rId10" Type="http://schemas.openxmlformats.org/officeDocument/2006/relationships/image" Target="../media/image992.png"/><Relationship Id="rId19" Type="http://schemas.openxmlformats.org/officeDocument/2006/relationships/customXml" Target="../ink/ink369.xml"/><Relationship Id="rId9" Type="http://schemas.openxmlformats.org/officeDocument/2006/relationships/customXml" Target="../ink/ink364.xml"/><Relationship Id="rId14" Type="http://schemas.openxmlformats.org/officeDocument/2006/relationships/image" Target="../media/image10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2.png"/><Relationship Id="rId13" Type="http://schemas.openxmlformats.org/officeDocument/2006/relationships/customXml" Target="../ink/ink374.xml"/><Relationship Id="rId18" Type="http://schemas.openxmlformats.org/officeDocument/2006/relationships/image" Target="../media/image1041.png"/><Relationship Id="rId3" Type="http://schemas.openxmlformats.org/officeDocument/2006/relationships/customXml" Target="../ink/ink370.xml"/><Relationship Id="rId7" Type="http://schemas.openxmlformats.org/officeDocument/2006/relationships/customXml" Target="../ink/ink371.xml"/><Relationship Id="rId12" Type="http://schemas.openxmlformats.org/officeDocument/2006/relationships/image" Target="../media/image1002.png"/><Relationship Id="rId17" Type="http://schemas.openxmlformats.org/officeDocument/2006/relationships/customXml" Target="../ink/ink376.xml"/><Relationship Id="rId2" Type="http://schemas.openxmlformats.org/officeDocument/2006/relationships/image" Target="../media/image245.png"/><Relationship Id="rId16" Type="http://schemas.openxmlformats.org/officeDocument/2006/relationships/image" Target="../media/image1031.png"/><Relationship Id="rId20" Type="http://schemas.openxmlformats.org/officeDocument/2006/relationships/image" Target="../media/image10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11" Type="http://schemas.openxmlformats.org/officeDocument/2006/relationships/customXml" Target="../ink/ink373.xml"/><Relationship Id="rId15" Type="http://schemas.openxmlformats.org/officeDocument/2006/relationships/customXml" Target="../ink/ink375.xml"/><Relationship Id="rId10" Type="http://schemas.openxmlformats.org/officeDocument/2006/relationships/image" Target="../media/image992.png"/><Relationship Id="rId19" Type="http://schemas.openxmlformats.org/officeDocument/2006/relationships/customXml" Target="../ink/ink377.xml"/><Relationship Id="rId9" Type="http://schemas.openxmlformats.org/officeDocument/2006/relationships/customXml" Target="../ink/ink372.xml"/><Relationship Id="rId14" Type="http://schemas.openxmlformats.org/officeDocument/2006/relationships/image" Target="../media/image10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8.xml"/><Relationship Id="rId21" Type="http://schemas.openxmlformats.org/officeDocument/2006/relationships/image" Target="../media/image1171.png"/><Relationship Id="rId42" Type="http://schemas.openxmlformats.org/officeDocument/2006/relationships/customXml" Target="../ink/ink396.xml"/><Relationship Id="rId47" Type="http://schemas.openxmlformats.org/officeDocument/2006/relationships/image" Target="../media/image1321.png"/><Relationship Id="rId68" Type="http://schemas.openxmlformats.org/officeDocument/2006/relationships/customXml" Target="../ink/ink405.xml"/><Relationship Id="rId84" Type="http://schemas.openxmlformats.org/officeDocument/2006/relationships/customXml" Target="../ink/ink413.xml"/><Relationship Id="rId89" Type="http://schemas.openxmlformats.org/officeDocument/2006/relationships/image" Target="../media/image1532.png"/><Relationship Id="rId112" Type="http://schemas.openxmlformats.org/officeDocument/2006/relationships/customXml" Target="../ink/ink427.xml"/><Relationship Id="rId16" Type="http://schemas.openxmlformats.org/officeDocument/2006/relationships/customXml" Target="../ink/ink383.xml"/><Relationship Id="rId107" Type="http://schemas.openxmlformats.org/officeDocument/2006/relationships/image" Target="../media/image248.png"/><Relationship Id="rId11" Type="http://schemas.openxmlformats.org/officeDocument/2006/relationships/image" Target="../media/image1121.png"/><Relationship Id="rId32" Type="http://schemas.openxmlformats.org/officeDocument/2006/relationships/customXml" Target="../ink/ink391.xml"/><Relationship Id="rId37" Type="http://schemas.openxmlformats.org/officeDocument/2006/relationships/image" Target="../media/image1261.png"/><Relationship Id="rId53" Type="http://schemas.openxmlformats.org/officeDocument/2006/relationships/image" Target="../media/image1351.png"/><Relationship Id="rId74" Type="http://schemas.openxmlformats.org/officeDocument/2006/relationships/customXml" Target="../ink/ink408.xml"/><Relationship Id="rId79" Type="http://schemas.openxmlformats.org/officeDocument/2006/relationships/image" Target="../media/image1472.png"/><Relationship Id="rId102" Type="http://schemas.openxmlformats.org/officeDocument/2006/relationships/customXml" Target="../ink/ink422.xml"/><Relationship Id="rId5" Type="http://schemas.openxmlformats.org/officeDocument/2006/relationships/image" Target="../media/image1102.png"/><Relationship Id="rId90" Type="http://schemas.openxmlformats.org/officeDocument/2006/relationships/customXml" Target="../ink/ink416.xml"/><Relationship Id="rId95" Type="http://schemas.openxmlformats.org/officeDocument/2006/relationships/image" Target="../media/image1562.png"/><Relationship Id="rId22" Type="http://schemas.openxmlformats.org/officeDocument/2006/relationships/customXml" Target="../ink/ink386.xml"/><Relationship Id="rId27" Type="http://schemas.openxmlformats.org/officeDocument/2006/relationships/image" Target="../media/image1201.png"/><Relationship Id="rId43" Type="http://schemas.openxmlformats.org/officeDocument/2006/relationships/image" Target="../media/image1291.png"/><Relationship Id="rId48" Type="http://schemas.openxmlformats.org/officeDocument/2006/relationships/customXml" Target="../ink/ink399.xml"/><Relationship Id="rId69" Type="http://schemas.openxmlformats.org/officeDocument/2006/relationships/image" Target="../media/image1422.png"/><Relationship Id="rId113" Type="http://schemas.openxmlformats.org/officeDocument/2006/relationships/image" Target="../media/image252.png"/><Relationship Id="rId80" Type="http://schemas.openxmlformats.org/officeDocument/2006/relationships/customXml" Target="../ink/ink411.xml"/><Relationship Id="rId85" Type="http://schemas.openxmlformats.org/officeDocument/2006/relationships/image" Target="../media/image1502.png"/><Relationship Id="rId12" Type="http://schemas.openxmlformats.org/officeDocument/2006/relationships/customXml" Target="../ink/ink381.xml"/><Relationship Id="rId17" Type="http://schemas.openxmlformats.org/officeDocument/2006/relationships/image" Target="../media/image1151.png"/><Relationship Id="rId25" Type="http://schemas.openxmlformats.org/officeDocument/2006/relationships/image" Target="../media/image1191.png"/><Relationship Id="rId33" Type="http://schemas.openxmlformats.org/officeDocument/2006/relationships/image" Target="../media/image1241.png"/><Relationship Id="rId38" Type="http://schemas.openxmlformats.org/officeDocument/2006/relationships/customXml" Target="../ink/ink394.xml"/><Relationship Id="rId46" Type="http://schemas.openxmlformats.org/officeDocument/2006/relationships/customXml" Target="../ink/ink398.xml"/><Relationship Id="rId67" Type="http://schemas.openxmlformats.org/officeDocument/2006/relationships/image" Target="../media/image1071.png"/><Relationship Id="rId103" Type="http://schemas.openxmlformats.org/officeDocument/2006/relationships/image" Target="../media/image1602.png"/><Relationship Id="rId108" Type="http://schemas.openxmlformats.org/officeDocument/2006/relationships/customXml" Target="../ink/ink425.xml"/><Relationship Id="rId20" Type="http://schemas.openxmlformats.org/officeDocument/2006/relationships/customXml" Target="../ink/ink385.xml"/><Relationship Id="rId41" Type="http://schemas.openxmlformats.org/officeDocument/2006/relationships/image" Target="../media/image1281.png"/><Relationship Id="rId54" Type="http://schemas.openxmlformats.org/officeDocument/2006/relationships/customXml" Target="../ink/ink402.xml"/><Relationship Id="rId70" Type="http://schemas.openxmlformats.org/officeDocument/2006/relationships/customXml" Target="../ink/ink406.xml"/><Relationship Id="rId75" Type="http://schemas.openxmlformats.org/officeDocument/2006/relationships/image" Target="../media/image1452.png"/><Relationship Id="rId83" Type="http://schemas.openxmlformats.org/officeDocument/2006/relationships/image" Target="../media/image1492.png"/><Relationship Id="rId88" Type="http://schemas.openxmlformats.org/officeDocument/2006/relationships/customXml" Target="../ink/ink415.xml"/><Relationship Id="rId91" Type="http://schemas.openxmlformats.org/officeDocument/2006/relationships/image" Target="../media/image1541.png"/><Relationship Id="rId96" Type="http://schemas.openxmlformats.org/officeDocument/2006/relationships/customXml" Target="../ink/ink419.xml"/><Relationship Id="rId111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8.xml"/><Relationship Id="rId15" Type="http://schemas.openxmlformats.org/officeDocument/2006/relationships/image" Target="../media/image1141.png"/><Relationship Id="rId23" Type="http://schemas.openxmlformats.org/officeDocument/2006/relationships/image" Target="../media/image1181.png"/><Relationship Id="rId28" Type="http://schemas.openxmlformats.org/officeDocument/2006/relationships/customXml" Target="../ink/ink389.xml"/><Relationship Id="rId36" Type="http://schemas.openxmlformats.org/officeDocument/2006/relationships/customXml" Target="../ink/ink393.xml"/><Relationship Id="rId49" Type="http://schemas.openxmlformats.org/officeDocument/2006/relationships/image" Target="../media/image1331.png"/><Relationship Id="rId106" Type="http://schemas.openxmlformats.org/officeDocument/2006/relationships/customXml" Target="../ink/ink424.xml"/><Relationship Id="rId10" Type="http://schemas.openxmlformats.org/officeDocument/2006/relationships/customXml" Target="../ink/ink380.xml"/><Relationship Id="rId31" Type="http://schemas.openxmlformats.org/officeDocument/2006/relationships/image" Target="../media/image1231.png"/><Relationship Id="rId44" Type="http://schemas.openxmlformats.org/officeDocument/2006/relationships/customXml" Target="../ink/ink397.xml"/><Relationship Id="rId52" Type="http://schemas.openxmlformats.org/officeDocument/2006/relationships/customXml" Target="../ink/ink401.xml"/><Relationship Id="rId65" Type="http://schemas.openxmlformats.org/officeDocument/2006/relationships/image" Target="../media/image1060.png"/><Relationship Id="rId73" Type="http://schemas.openxmlformats.org/officeDocument/2006/relationships/image" Target="../media/image1442.png"/><Relationship Id="rId78" Type="http://schemas.openxmlformats.org/officeDocument/2006/relationships/customXml" Target="../ink/ink410.xml"/><Relationship Id="rId81" Type="http://schemas.openxmlformats.org/officeDocument/2006/relationships/image" Target="../media/image1482.png"/><Relationship Id="rId86" Type="http://schemas.openxmlformats.org/officeDocument/2006/relationships/customXml" Target="../ink/ink414.xml"/><Relationship Id="rId94" Type="http://schemas.openxmlformats.org/officeDocument/2006/relationships/customXml" Target="../ink/ink418.xml"/><Relationship Id="rId99" Type="http://schemas.openxmlformats.org/officeDocument/2006/relationships/image" Target="../media/image1582.png"/><Relationship Id="rId101" Type="http://schemas.openxmlformats.org/officeDocument/2006/relationships/image" Target="../media/image1592.png"/><Relationship Id="rId9" Type="http://schemas.openxmlformats.org/officeDocument/2006/relationships/image" Target="../media/image1100.png"/><Relationship Id="rId13" Type="http://schemas.openxmlformats.org/officeDocument/2006/relationships/image" Target="../media/image1131.png"/><Relationship Id="rId18" Type="http://schemas.openxmlformats.org/officeDocument/2006/relationships/customXml" Target="../ink/ink384.xml"/><Relationship Id="rId39" Type="http://schemas.openxmlformats.org/officeDocument/2006/relationships/image" Target="../media/image1271.png"/><Relationship Id="rId109" Type="http://schemas.openxmlformats.org/officeDocument/2006/relationships/image" Target="../media/image249.png"/><Relationship Id="rId34" Type="http://schemas.openxmlformats.org/officeDocument/2006/relationships/customXml" Target="../ink/ink392.xml"/><Relationship Id="rId50" Type="http://schemas.openxmlformats.org/officeDocument/2006/relationships/customXml" Target="../ink/ink400.xml"/><Relationship Id="rId55" Type="http://schemas.openxmlformats.org/officeDocument/2006/relationships/image" Target="../media/image1361.png"/><Relationship Id="rId76" Type="http://schemas.openxmlformats.org/officeDocument/2006/relationships/customXml" Target="../ink/ink409.xml"/><Relationship Id="rId97" Type="http://schemas.openxmlformats.org/officeDocument/2006/relationships/image" Target="../media/image1571.png"/><Relationship Id="rId104" Type="http://schemas.openxmlformats.org/officeDocument/2006/relationships/customXml" Target="../ink/ink423.xml"/><Relationship Id="rId7" Type="http://schemas.openxmlformats.org/officeDocument/2006/relationships/image" Target="../media/image1091.png"/><Relationship Id="rId71" Type="http://schemas.openxmlformats.org/officeDocument/2006/relationships/image" Target="../media/image1432.png"/><Relationship Id="rId92" Type="http://schemas.openxmlformats.org/officeDocument/2006/relationships/customXml" Target="../ink/ink417.xml"/><Relationship Id="rId2" Type="http://schemas.openxmlformats.org/officeDocument/2006/relationships/image" Target="../media/image247.emf"/><Relationship Id="rId29" Type="http://schemas.openxmlformats.org/officeDocument/2006/relationships/image" Target="../media/image1221.png"/><Relationship Id="rId24" Type="http://schemas.openxmlformats.org/officeDocument/2006/relationships/customXml" Target="../ink/ink387.xml"/><Relationship Id="rId40" Type="http://schemas.openxmlformats.org/officeDocument/2006/relationships/customXml" Target="../ink/ink395.xml"/><Relationship Id="rId45" Type="http://schemas.openxmlformats.org/officeDocument/2006/relationships/image" Target="../media/image1301.png"/><Relationship Id="rId66" Type="http://schemas.openxmlformats.org/officeDocument/2006/relationships/customXml" Target="../ink/ink404.xml"/><Relationship Id="rId87" Type="http://schemas.openxmlformats.org/officeDocument/2006/relationships/image" Target="../media/image1522.png"/><Relationship Id="rId110" Type="http://schemas.openxmlformats.org/officeDocument/2006/relationships/customXml" Target="../ink/ink426.xml"/><Relationship Id="rId82" Type="http://schemas.openxmlformats.org/officeDocument/2006/relationships/customXml" Target="../ink/ink412.xml"/><Relationship Id="rId19" Type="http://schemas.openxmlformats.org/officeDocument/2006/relationships/image" Target="../media/image1161.png"/><Relationship Id="rId14" Type="http://schemas.openxmlformats.org/officeDocument/2006/relationships/customXml" Target="../ink/ink382.xml"/><Relationship Id="rId30" Type="http://schemas.openxmlformats.org/officeDocument/2006/relationships/customXml" Target="../ink/ink390.xml"/><Relationship Id="rId35" Type="http://schemas.openxmlformats.org/officeDocument/2006/relationships/image" Target="../media/image1251.png"/><Relationship Id="rId56" Type="http://schemas.openxmlformats.org/officeDocument/2006/relationships/customXml" Target="../ink/ink403.xml"/><Relationship Id="rId77" Type="http://schemas.openxmlformats.org/officeDocument/2006/relationships/image" Target="../media/image1462.png"/><Relationship Id="rId100" Type="http://schemas.openxmlformats.org/officeDocument/2006/relationships/customXml" Target="../ink/ink421.xml"/><Relationship Id="rId105" Type="http://schemas.openxmlformats.org/officeDocument/2006/relationships/image" Target="../media/image1621.png"/><Relationship Id="rId8" Type="http://schemas.openxmlformats.org/officeDocument/2006/relationships/customXml" Target="../ink/ink379.xml"/><Relationship Id="rId51" Type="http://schemas.openxmlformats.org/officeDocument/2006/relationships/image" Target="../media/image1341.png"/><Relationship Id="rId72" Type="http://schemas.openxmlformats.org/officeDocument/2006/relationships/customXml" Target="../ink/ink407.xml"/><Relationship Id="rId93" Type="http://schemas.openxmlformats.org/officeDocument/2006/relationships/image" Target="../media/image1552.png"/><Relationship Id="rId98" Type="http://schemas.openxmlformats.org/officeDocument/2006/relationships/customXml" Target="../ink/ink42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10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10.png"/><Relationship Id="rId21" Type="http://schemas.openxmlformats.org/officeDocument/2006/relationships/image" Target="../media/image36.png"/><Relationship Id="rId34" Type="http://schemas.openxmlformats.org/officeDocument/2006/relationships/customXml" Target="../ink/ink15.xml"/><Relationship Id="rId7" Type="http://schemas.openxmlformats.org/officeDocument/2006/relationships/image" Target="../media/image2910.png"/><Relationship Id="rId2" Type="http://schemas.openxmlformats.org/officeDocument/2006/relationships/image" Target="../media/image2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40.png"/><Relationship Id="rId4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3110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9.png"/><Relationship Id="rId40" Type="http://schemas.openxmlformats.org/officeDocument/2006/relationships/customXml" Target="../ink/ink18.xml"/><Relationship Id="rId5" Type="http://schemas.openxmlformats.org/officeDocument/2006/relationships/image" Target="../media/image5.jpeg"/><Relationship Id="rId15" Type="http://schemas.openxmlformats.org/officeDocument/2006/relationships/image" Target="../media/image3310.png"/><Relationship Id="rId23" Type="http://schemas.openxmlformats.org/officeDocument/2006/relationships/image" Target="../media/image37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3510.png"/><Relationship Id="rId31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301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90.png"/><Relationship Id="rId30" Type="http://schemas.openxmlformats.org/officeDocument/2006/relationships/customXml" Target="../ink/ink13.xml"/><Relationship Id="rId35" Type="http://schemas.openxmlformats.org/officeDocument/2006/relationships/image" Target="../media/image8.png"/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12" Type="http://schemas.openxmlformats.org/officeDocument/2006/relationships/customXml" Target="../ink/ink4.xml"/><Relationship Id="rId17" Type="http://schemas.openxmlformats.org/officeDocument/2006/relationships/image" Target="../media/image3410.png"/><Relationship Id="rId25" Type="http://schemas.openxmlformats.org/officeDocument/2006/relationships/image" Target="../media/image38.png"/><Relationship Id="rId33" Type="http://schemas.openxmlformats.org/officeDocument/2006/relationships/image" Target="../media/image7.png"/><Relationship Id="rId38" Type="http://schemas.openxmlformats.org/officeDocument/2006/relationships/customXml" Target="../ink/ink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ustomXml" Target="../ink/ink4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0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0.png"/><Relationship Id="rId21" Type="http://schemas.openxmlformats.org/officeDocument/2006/relationships/customXml" Target="../ink/ink437.xml"/><Relationship Id="rId42" Type="http://schemas.openxmlformats.org/officeDocument/2006/relationships/image" Target="../media/image1160.png"/><Relationship Id="rId47" Type="http://schemas.openxmlformats.org/officeDocument/2006/relationships/customXml" Target="../ink/ink450.xml"/><Relationship Id="rId63" Type="http://schemas.openxmlformats.org/officeDocument/2006/relationships/customXml" Target="../ink/ink458.xml"/><Relationship Id="rId68" Type="http://schemas.openxmlformats.org/officeDocument/2006/relationships/image" Target="../media/image1300.png"/><Relationship Id="rId84" Type="http://schemas.openxmlformats.org/officeDocument/2006/relationships/image" Target="../media/image1390.png"/><Relationship Id="rId89" Type="http://schemas.openxmlformats.org/officeDocument/2006/relationships/customXml" Target="../ink/ink471.xml"/><Relationship Id="rId112" Type="http://schemas.openxmlformats.org/officeDocument/2006/relationships/image" Target="../media/image1551.png"/><Relationship Id="rId16" Type="http://schemas.openxmlformats.org/officeDocument/2006/relationships/image" Target="../media/image1030.png"/><Relationship Id="rId107" Type="http://schemas.openxmlformats.org/officeDocument/2006/relationships/customXml" Target="../ink/ink480.xml"/><Relationship Id="rId11" Type="http://schemas.openxmlformats.org/officeDocument/2006/relationships/customXml" Target="../ink/ink432.xml"/><Relationship Id="rId32" Type="http://schemas.openxmlformats.org/officeDocument/2006/relationships/image" Target="../media/image1110.png"/><Relationship Id="rId37" Type="http://schemas.openxmlformats.org/officeDocument/2006/relationships/customXml" Target="../ink/ink445.xml"/><Relationship Id="rId53" Type="http://schemas.openxmlformats.org/officeDocument/2006/relationships/customXml" Target="../ink/ink453.xml"/><Relationship Id="rId58" Type="http://schemas.openxmlformats.org/officeDocument/2006/relationships/image" Target="../media/image1250.png"/><Relationship Id="rId74" Type="http://schemas.openxmlformats.org/officeDocument/2006/relationships/image" Target="../media/image1340.png"/><Relationship Id="rId79" Type="http://schemas.openxmlformats.org/officeDocument/2006/relationships/customXml" Target="../ink/ink466.xml"/><Relationship Id="rId102" Type="http://schemas.openxmlformats.org/officeDocument/2006/relationships/image" Target="../media/image1491.png"/><Relationship Id="rId90" Type="http://schemas.openxmlformats.org/officeDocument/2006/relationships/image" Target="../media/image1431.png"/><Relationship Id="rId95" Type="http://schemas.openxmlformats.org/officeDocument/2006/relationships/customXml" Target="../ink/ink474.xml"/><Relationship Id="rId22" Type="http://schemas.openxmlformats.org/officeDocument/2006/relationships/image" Target="../media/image1061.png"/><Relationship Id="rId27" Type="http://schemas.openxmlformats.org/officeDocument/2006/relationships/customXml" Target="../ink/ink440.xml"/><Relationship Id="rId43" Type="http://schemas.openxmlformats.org/officeDocument/2006/relationships/customXml" Target="../ink/ink448.xml"/><Relationship Id="rId48" Type="http://schemas.openxmlformats.org/officeDocument/2006/relationships/image" Target="../media/image1190.png"/><Relationship Id="rId64" Type="http://schemas.openxmlformats.org/officeDocument/2006/relationships/image" Target="../media/image1280.png"/><Relationship Id="rId69" Type="http://schemas.openxmlformats.org/officeDocument/2006/relationships/customXml" Target="../ink/ink461.xml"/><Relationship Id="rId113" Type="http://schemas.openxmlformats.org/officeDocument/2006/relationships/customXml" Target="../ink/ink483.xml"/><Relationship Id="rId80" Type="http://schemas.openxmlformats.org/officeDocument/2006/relationships/image" Target="../media/image1370.png"/><Relationship Id="rId85" Type="http://schemas.openxmlformats.org/officeDocument/2006/relationships/customXml" Target="../ink/ink469.xml"/><Relationship Id="rId12" Type="http://schemas.openxmlformats.org/officeDocument/2006/relationships/image" Target="../media/image1001.png"/><Relationship Id="rId17" Type="http://schemas.openxmlformats.org/officeDocument/2006/relationships/customXml" Target="../ink/ink435.xml"/><Relationship Id="rId33" Type="http://schemas.openxmlformats.org/officeDocument/2006/relationships/customXml" Target="../ink/ink443.xml"/><Relationship Id="rId38" Type="http://schemas.openxmlformats.org/officeDocument/2006/relationships/image" Target="../media/image1140.png"/><Relationship Id="rId59" Type="http://schemas.openxmlformats.org/officeDocument/2006/relationships/customXml" Target="../ink/ink456.xml"/><Relationship Id="rId103" Type="http://schemas.openxmlformats.org/officeDocument/2006/relationships/customXml" Target="../ink/ink478.xml"/><Relationship Id="rId108" Type="http://schemas.openxmlformats.org/officeDocument/2006/relationships/image" Target="../media/image1531.png"/><Relationship Id="rId54" Type="http://schemas.openxmlformats.org/officeDocument/2006/relationships/image" Target="../media/image1230.png"/><Relationship Id="rId70" Type="http://schemas.openxmlformats.org/officeDocument/2006/relationships/image" Target="../media/image1320.png"/><Relationship Id="rId75" Type="http://schemas.openxmlformats.org/officeDocument/2006/relationships/customXml" Target="../ink/ink464.xml"/><Relationship Id="rId91" Type="http://schemas.openxmlformats.org/officeDocument/2006/relationships/customXml" Target="../ink/ink472.xml"/><Relationship Id="rId96" Type="http://schemas.openxmlformats.org/officeDocument/2006/relationships/image" Target="../media/image1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1.png"/><Relationship Id="rId15" Type="http://schemas.openxmlformats.org/officeDocument/2006/relationships/customXml" Target="../ink/ink434.xml"/><Relationship Id="rId23" Type="http://schemas.openxmlformats.org/officeDocument/2006/relationships/customXml" Target="../ink/ink438.xml"/><Relationship Id="rId28" Type="http://schemas.openxmlformats.org/officeDocument/2006/relationships/image" Target="../media/image1090.png"/><Relationship Id="rId36" Type="http://schemas.openxmlformats.org/officeDocument/2006/relationships/image" Target="../media/image1130.png"/><Relationship Id="rId49" Type="http://schemas.openxmlformats.org/officeDocument/2006/relationships/customXml" Target="../ink/ink451.xml"/><Relationship Id="rId57" Type="http://schemas.openxmlformats.org/officeDocument/2006/relationships/customXml" Target="../ink/ink455.xml"/><Relationship Id="rId106" Type="http://schemas.openxmlformats.org/officeDocument/2006/relationships/image" Target="../media/image1521.png"/><Relationship Id="rId114" Type="http://schemas.openxmlformats.org/officeDocument/2006/relationships/image" Target="../media/image1561.png"/><Relationship Id="rId10" Type="http://schemas.openxmlformats.org/officeDocument/2006/relationships/image" Target="../media/image991.png"/><Relationship Id="rId31" Type="http://schemas.openxmlformats.org/officeDocument/2006/relationships/customXml" Target="../ink/ink442.xml"/><Relationship Id="rId44" Type="http://schemas.openxmlformats.org/officeDocument/2006/relationships/image" Target="../media/image1170.png"/><Relationship Id="rId52" Type="http://schemas.openxmlformats.org/officeDocument/2006/relationships/image" Target="../media/image1220.png"/><Relationship Id="rId60" Type="http://schemas.openxmlformats.org/officeDocument/2006/relationships/image" Target="../media/image1260.png"/><Relationship Id="rId65" Type="http://schemas.openxmlformats.org/officeDocument/2006/relationships/customXml" Target="../ink/ink459.xml"/><Relationship Id="rId73" Type="http://schemas.openxmlformats.org/officeDocument/2006/relationships/customXml" Target="../ink/ink463.xml"/><Relationship Id="rId78" Type="http://schemas.openxmlformats.org/officeDocument/2006/relationships/image" Target="../media/image1360.png"/><Relationship Id="rId81" Type="http://schemas.openxmlformats.org/officeDocument/2006/relationships/customXml" Target="../ink/ink467.xml"/><Relationship Id="rId86" Type="http://schemas.openxmlformats.org/officeDocument/2006/relationships/image" Target="../media/image1400.png"/><Relationship Id="rId94" Type="http://schemas.openxmlformats.org/officeDocument/2006/relationships/image" Target="../media/image1451.png"/><Relationship Id="rId99" Type="http://schemas.openxmlformats.org/officeDocument/2006/relationships/customXml" Target="../ink/ink476.xml"/><Relationship Id="rId101" Type="http://schemas.openxmlformats.org/officeDocument/2006/relationships/customXml" Target="../ink/ink477.xml"/><Relationship Id="rId9" Type="http://schemas.openxmlformats.org/officeDocument/2006/relationships/customXml" Target="../ink/ink431.xml"/><Relationship Id="rId13" Type="http://schemas.openxmlformats.org/officeDocument/2006/relationships/customXml" Target="../ink/ink433.xml"/><Relationship Id="rId18" Type="http://schemas.openxmlformats.org/officeDocument/2006/relationships/image" Target="../media/image1040.png"/><Relationship Id="rId39" Type="http://schemas.openxmlformats.org/officeDocument/2006/relationships/customXml" Target="../ink/ink446.xml"/><Relationship Id="rId109" Type="http://schemas.openxmlformats.org/officeDocument/2006/relationships/customXml" Target="../ink/ink481.xml"/><Relationship Id="rId34" Type="http://schemas.openxmlformats.org/officeDocument/2006/relationships/image" Target="../media/image1120.png"/><Relationship Id="rId50" Type="http://schemas.openxmlformats.org/officeDocument/2006/relationships/image" Target="../media/image1200.png"/><Relationship Id="rId55" Type="http://schemas.openxmlformats.org/officeDocument/2006/relationships/customXml" Target="../ink/ink454.xml"/><Relationship Id="rId76" Type="http://schemas.openxmlformats.org/officeDocument/2006/relationships/image" Target="../media/image1350.png"/><Relationship Id="rId97" Type="http://schemas.openxmlformats.org/officeDocument/2006/relationships/customXml" Target="../ink/ink475.xml"/><Relationship Id="rId104" Type="http://schemas.openxmlformats.org/officeDocument/2006/relationships/image" Target="../media/image1501.png"/><Relationship Id="rId7" Type="http://schemas.openxmlformats.org/officeDocument/2006/relationships/customXml" Target="../ink/ink430.xml"/><Relationship Id="rId71" Type="http://schemas.openxmlformats.org/officeDocument/2006/relationships/customXml" Target="../ink/ink462.xml"/><Relationship Id="rId92" Type="http://schemas.openxmlformats.org/officeDocument/2006/relationships/image" Target="../media/image1441.png"/><Relationship Id="rId2" Type="http://schemas.openxmlformats.org/officeDocument/2006/relationships/image" Target="../media/image90.emf"/><Relationship Id="rId29" Type="http://schemas.openxmlformats.org/officeDocument/2006/relationships/customXml" Target="../ink/ink441.xml"/><Relationship Id="rId24" Type="http://schemas.openxmlformats.org/officeDocument/2006/relationships/image" Target="../media/image1070.png"/><Relationship Id="rId40" Type="http://schemas.openxmlformats.org/officeDocument/2006/relationships/image" Target="../media/image1150.png"/><Relationship Id="rId45" Type="http://schemas.openxmlformats.org/officeDocument/2006/relationships/customXml" Target="../ink/ink449.xml"/><Relationship Id="rId66" Type="http://schemas.openxmlformats.org/officeDocument/2006/relationships/image" Target="../media/image1290.png"/><Relationship Id="rId87" Type="http://schemas.openxmlformats.org/officeDocument/2006/relationships/customXml" Target="../ink/ink470.xml"/><Relationship Id="rId110" Type="http://schemas.openxmlformats.org/officeDocument/2006/relationships/image" Target="../media/image1540.png"/><Relationship Id="rId61" Type="http://schemas.openxmlformats.org/officeDocument/2006/relationships/customXml" Target="../ink/ink457.xml"/><Relationship Id="rId82" Type="http://schemas.openxmlformats.org/officeDocument/2006/relationships/image" Target="../media/image1380.png"/><Relationship Id="rId19" Type="http://schemas.openxmlformats.org/officeDocument/2006/relationships/customXml" Target="../ink/ink436.xml"/><Relationship Id="rId14" Type="http://schemas.openxmlformats.org/officeDocument/2006/relationships/image" Target="../media/image1021.png"/><Relationship Id="rId30" Type="http://schemas.openxmlformats.org/officeDocument/2006/relationships/image" Target="../media/image1101.png"/><Relationship Id="rId35" Type="http://schemas.openxmlformats.org/officeDocument/2006/relationships/customXml" Target="../ink/ink444.xml"/><Relationship Id="rId56" Type="http://schemas.openxmlformats.org/officeDocument/2006/relationships/image" Target="../media/image1240.png"/><Relationship Id="rId77" Type="http://schemas.openxmlformats.org/officeDocument/2006/relationships/customXml" Target="../ink/ink465.xml"/><Relationship Id="rId100" Type="http://schemas.openxmlformats.org/officeDocument/2006/relationships/image" Target="../media/image1481.png"/><Relationship Id="rId105" Type="http://schemas.openxmlformats.org/officeDocument/2006/relationships/customXml" Target="../ink/ink479.xml"/><Relationship Id="rId8" Type="http://schemas.openxmlformats.org/officeDocument/2006/relationships/image" Target="../media/image981.png"/><Relationship Id="rId51" Type="http://schemas.openxmlformats.org/officeDocument/2006/relationships/customXml" Target="../ink/ink452.xml"/><Relationship Id="rId72" Type="http://schemas.openxmlformats.org/officeDocument/2006/relationships/image" Target="../media/image1330.png"/><Relationship Id="rId93" Type="http://schemas.openxmlformats.org/officeDocument/2006/relationships/customXml" Target="../ink/ink473.xml"/><Relationship Id="rId98" Type="http://schemas.openxmlformats.org/officeDocument/2006/relationships/image" Target="../media/image1471.png"/><Relationship Id="rId3" Type="http://schemas.openxmlformats.org/officeDocument/2006/relationships/customXml" Target="../ink/ink429.xml"/><Relationship Id="rId25" Type="http://schemas.openxmlformats.org/officeDocument/2006/relationships/customXml" Target="../ink/ink439.xml"/><Relationship Id="rId46" Type="http://schemas.openxmlformats.org/officeDocument/2006/relationships/image" Target="../media/image1180.png"/><Relationship Id="rId67" Type="http://schemas.openxmlformats.org/officeDocument/2006/relationships/customXml" Target="../ink/ink460.xml"/><Relationship Id="rId20" Type="http://schemas.openxmlformats.org/officeDocument/2006/relationships/image" Target="../media/image1050.png"/><Relationship Id="rId41" Type="http://schemas.openxmlformats.org/officeDocument/2006/relationships/customXml" Target="../ink/ink447.xml"/><Relationship Id="rId62" Type="http://schemas.openxmlformats.org/officeDocument/2006/relationships/image" Target="../media/image1270.png"/><Relationship Id="rId83" Type="http://schemas.openxmlformats.org/officeDocument/2006/relationships/customXml" Target="../ink/ink468.xml"/><Relationship Id="rId88" Type="http://schemas.openxmlformats.org/officeDocument/2006/relationships/image" Target="../media/image1421.png"/><Relationship Id="rId111" Type="http://schemas.openxmlformats.org/officeDocument/2006/relationships/customXml" Target="../ink/ink48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8.xml"/><Relationship Id="rId26" Type="http://schemas.openxmlformats.org/officeDocument/2006/relationships/image" Target="../media/image5300.png"/><Relationship Id="rId39" Type="http://schemas.openxmlformats.org/officeDocument/2006/relationships/customXml" Target="../ink/ink498.xml"/><Relationship Id="rId34" Type="http://schemas.openxmlformats.org/officeDocument/2006/relationships/image" Target="../media/image5700.png"/><Relationship Id="rId42" Type="http://schemas.openxmlformats.org/officeDocument/2006/relationships/image" Target="../media/image6600.png"/><Relationship Id="rId47" Type="http://schemas.openxmlformats.org/officeDocument/2006/relationships/customXml" Target="../ink/ink502.xml"/><Relationship Id="rId50" Type="http://schemas.openxmlformats.org/officeDocument/2006/relationships/image" Target="../media/image1601.png"/><Relationship Id="rId55" Type="http://schemas.openxmlformats.org/officeDocument/2006/relationships/customXml" Target="../ink/ink506.xml"/><Relationship Id="rId7" Type="http://schemas.openxmlformats.org/officeDocument/2006/relationships/customXml" Target="../ink/ink485.xml"/><Relationship Id="rId2" Type="http://schemas.openxmlformats.org/officeDocument/2006/relationships/image" Target="../media/image91.jpeg"/><Relationship Id="rId16" Type="http://schemas.openxmlformats.org/officeDocument/2006/relationships/image" Target="../media/image4800.png"/><Relationship Id="rId29" Type="http://schemas.openxmlformats.org/officeDocument/2006/relationships/customXml" Target="../ink/ink4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0.png"/><Relationship Id="rId11" Type="http://schemas.openxmlformats.org/officeDocument/2006/relationships/customXml" Target="../ink/ink487.xml"/><Relationship Id="rId24" Type="http://schemas.openxmlformats.org/officeDocument/2006/relationships/image" Target="../media/image5200.png"/><Relationship Id="rId32" Type="http://schemas.openxmlformats.org/officeDocument/2006/relationships/image" Target="../media/image5600.png"/><Relationship Id="rId37" Type="http://schemas.openxmlformats.org/officeDocument/2006/relationships/customXml" Target="../ink/ink497.xml"/><Relationship Id="rId40" Type="http://schemas.openxmlformats.org/officeDocument/2006/relationships/image" Target="../media/image6500.png"/><Relationship Id="rId45" Type="http://schemas.openxmlformats.org/officeDocument/2006/relationships/customXml" Target="../ink/ink501.xml"/><Relationship Id="rId53" Type="http://schemas.openxmlformats.org/officeDocument/2006/relationships/customXml" Target="../ink/ink505.xml"/><Relationship Id="rId15" Type="http://schemas.openxmlformats.org/officeDocument/2006/relationships/customXml" Target="../ink/ink489.xml"/><Relationship Id="rId28" Type="http://schemas.openxmlformats.org/officeDocument/2006/relationships/image" Target="../media/image5400.png"/><Relationship Id="rId36" Type="http://schemas.openxmlformats.org/officeDocument/2006/relationships/image" Target="../media/image5800.png"/><Relationship Id="rId49" Type="http://schemas.openxmlformats.org/officeDocument/2006/relationships/customXml" Target="../ink/ink503.xml"/><Relationship Id="rId10" Type="http://schemas.openxmlformats.org/officeDocument/2006/relationships/image" Target="../media/image6200.png"/><Relationship Id="rId31" Type="http://schemas.openxmlformats.org/officeDocument/2006/relationships/customXml" Target="../ink/ink494.xml"/><Relationship Id="rId44" Type="http://schemas.openxmlformats.org/officeDocument/2006/relationships/image" Target="../media/image6700.png"/><Relationship Id="rId52" Type="http://schemas.openxmlformats.org/officeDocument/2006/relationships/image" Target="../media/image2510.png"/><Relationship Id="rId9" Type="http://schemas.openxmlformats.org/officeDocument/2006/relationships/customXml" Target="../ink/ink486.xml"/><Relationship Id="rId14" Type="http://schemas.openxmlformats.org/officeDocument/2006/relationships/image" Target="../media/image6400.png"/><Relationship Id="rId27" Type="http://schemas.openxmlformats.org/officeDocument/2006/relationships/customXml" Target="../ink/ink492.xml"/><Relationship Id="rId30" Type="http://schemas.openxmlformats.org/officeDocument/2006/relationships/image" Target="../media/image5500.png"/><Relationship Id="rId35" Type="http://schemas.openxmlformats.org/officeDocument/2006/relationships/customXml" Target="../ink/ink496.xml"/><Relationship Id="rId43" Type="http://schemas.openxmlformats.org/officeDocument/2006/relationships/customXml" Target="../ink/ink500.xml"/><Relationship Id="rId48" Type="http://schemas.openxmlformats.org/officeDocument/2006/relationships/image" Target="../media/image1591.png"/><Relationship Id="rId56" Type="http://schemas.openxmlformats.org/officeDocument/2006/relationships/image" Target="../media/image253.png"/><Relationship Id="rId8" Type="http://schemas.openxmlformats.org/officeDocument/2006/relationships/image" Target="../media/image6100.png"/><Relationship Id="rId51" Type="http://schemas.openxmlformats.org/officeDocument/2006/relationships/customXml" Target="../ink/ink504.xml"/><Relationship Id="rId3" Type="http://schemas.openxmlformats.org/officeDocument/2006/relationships/customXml" Target="../ink/ink484.xml"/><Relationship Id="rId12" Type="http://schemas.openxmlformats.org/officeDocument/2006/relationships/image" Target="../media/image6300.png"/><Relationship Id="rId17" Type="http://schemas.openxmlformats.org/officeDocument/2006/relationships/customXml" Target="../ink/ink490.xml"/><Relationship Id="rId25" Type="http://schemas.openxmlformats.org/officeDocument/2006/relationships/customXml" Target="../ink/ink491.xml"/><Relationship Id="rId33" Type="http://schemas.openxmlformats.org/officeDocument/2006/relationships/customXml" Target="../ink/ink495.xml"/><Relationship Id="rId38" Type="http://schemas.openxmlformats.org/officeDocument/2006/relationships/image" Target="../media/image5900.png"/><Relationship Id="rId46" Type="http://schemas.openxmlformats.org/officeDocument/2006/relationships/image" Target="../media/image1581.png"/><Relationship Id="rId41" Type="http://schemas.openxmlformats.org/officeDocument/2006/relationships/customXml" Target="../ink/ink499.xml"/><Relationship Id="rId54" Type="http://schemas.openxmlformats.org/officeDocument/2006/relationships/image" Target="../media/image25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9.xml"/><Relationship Id="rId13" Type="http://schemas.openxmlformats.org/officeDocument/2006/relationships/image" Target="../media/image7500.png"/><Relationship Id="rId18" Type="http://schemas.openxmlformats.org/officeDocument/2006/relationships/customXml" Target="../ink/ink514.xml"/><Relationship Id="rId21" Type="http://schemas.openxmlformats.org/officeDocument/2006/relationships/image" Target="../media/image870.png"/><Relationship Id="rId7" Type="http://schemas.openxmlformats.org/officeDocument/2006/relationships/image" Target="../media/image7200.png"/><Relationship Id="rId12" Type="http://schemas.openxmlformats.org/officeDocument/2006/relationships/customXml" Target="../ink/ink511.xml"/><Relationship Id="rId17" Type="http://schemas.openxmlformats.org/officeDocument/2006/relationships/image" Target="../media/image850.png"/><Relationship Id="rId33" Type="http://schemas.openxmlformats.org/officeDocument/2006/relationships/image" Target="../media/image255.png"/><Relationship Id="rId2" Type="http://schemas.openxmlformats.org/officeDocument/2006/relationships/customXml" Target="../ink/ink507.xml"/><Relationship Id="rId16" Type="http://schemas.openxmlformats.org/officeDocument/2006/relationships/customXml" Target="../ink/ink513.xml"/><Relationship Id="rId20" Type="http://schemas.openxmlformats.org/officeDocument/2006/relationships/customXml" Target="../ink/ink515.xml"/><Relationship Id="rId29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8.xml"/><Relationship Id="rId11" Type="http://schemas.openxmlformats.org/officeDocument/2006/relationships/image" Target="../media/image7400.png"/><Relationship Id="rId32" Type="http://schemas.openxmlformats.org/officeDocument/2006/relationships/customXml" Target="../ink/ink519.xml"/><Relationship Id="rId5" Type="http://schemas.openxmlformats.org/officeDocument/2006/relationships/image" Target="../media/image7100.png"/><Relationship Id="rId15" Type="http://schemas.openxmlformats.org/officeDocument/2006/relationships/image" Target="../media/image8400.png"/><Relationship Id="rId28" Type="http://schemas.openxmlformats.org/officeDocument/2006/relationships/customXml" Target="../ink/ink517.xml"/><Relationship Id="rId10" Type="http://schemas.openxmlformats.org/officeDocument/2006/relationships/customXml" Target="../ink/ink510.xml"/><Relationship Id="rId19" Type="http://schemas.openxmlformats.org/officeDocument/2006/relationships/image" Target="../media/image860.png"/><Relationship Id="rId31" Type="http://schemas.openxmlformats.org/officeDocument/2006/relationships/image" Target="../media/image254.png"/><Relationship Id="rId9" Type="http://schemas.openxmlformats.org/officeDocument/2006/relationships/image" Target="../media/image7300.png"/><Relationship Id="rId14" Type="http://schemas.openxmlformats.org/officeDocument/2006/relationships/customXml" Target="../ink/ink512.xml"/><Relationship Id="rId22" Type="http://schemas.openxmlformats.org/officeDocument/2006/relationships/customXml" Target="../ink/ink516.xml"/><Relationship Id="rId27" Type="http://schemas.openxmlformats.org/officeDocument/2006/relationships/image" Target="../media/image900.png"/><Relationship Id="rId30" Type="http://schemas.openxmlformats.org/officeDocument/2006/relationships/customXml" Target="../ink/ink5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3.xml"/><Relationship Id="rId3" Type="http://schemas.openxmlformats.org/officeDocument/2006/relationships/image" Target="../media/image256.png"/><Relationship Id="rId7" Type="http://schemas.openxmlformats.org/officeDocument/2006/relationships/image" Target="../media/image258.png"/><Relationship Id="rId2" Type="http://schemas.openxmlformats.org/officeDocument/2006/relationships/customXml" Target="../ink/ink5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2.xml"/><Relationship Id="rId11" Type="http://schemas.openxmlformats.org/officeDocument/2006/relationships/image" Target="../media/image261.png"/><Relationship Id="rId5" Type="http://schemas.openxmlformats.org/officeDocument/2006/relationships/image" Target="../media/image257.png"/><Relationship Id="rId10" Type="http://schemas.openxmlformats.org/officeDocument/2006/relationships/customXml" Target="../ink/ink524.xml"/><Relationship Id="rId4" Type="http://schemas.openxmlformats.org/officeDocument/2006/relationships/customXml" Target="../ink/ink521.xml"/><Relationship Id="rId9" Type="http://schemas.openxmlformats.org/officeDocument/2006/relationships/image" Target="../media/image2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customXml" Target="../ink/ink529.xml"/><Relationship Id="rId18" Type="http://schemas.openxmlformats.org/officeDocument/2006/relationships/image" Target="../media/image16500.png"/><Relationship Id="rId3" Type="http://schemas.openxmlformats.org/officeDocument/2006/relationships/customXml" Target="../ink/ink525.xml"/><Relationship Id="rId21" Type="http://schemas.openxmlformats.org/officeDocument/2006/relationships/customXml" Target="../ink/ink533.xml"/><Relationship Id="rId7" Type="http://schemas.openxmlformats.org/officeDocument/2006/relationships/customXml" Target="../ink/ink526.xml"/><Relationship Id="rId12" Type="http://schemas.openxmlformats.org/officeDocument/2006/relationships/image" Target="../media/image1000.png"/><Relationship Id="rId17" Type="http://schemas.openxmlformats.org/officeDocument/2006/relationships/customXml" Target="../ink/ink531.xml"/><Relationship Id="rId2" Type="http://schemas.openxmlformats.org/officeDocument/2006/relationships/image" Target="../media/image245.png"/><Relationship Id="rId16" Type="http://schemas.openxmlformats.org/officeDocument/2006/relationships/image" Target="../media/image16400.png"/><Relationship Id="rId20" Type="http://schemas.openxmlformats.org/officeDocument/2006/relationships/image" Target="../media/image16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0.png"/><Relationship Id="rId11" Type="http://schemas.openxmlformats.org/officeDocument/2006/relationships/customXml" Target="../ink/ink528.xml"/><Relationship Id="rId15" Type="http://schemas.openxmlformats.org/officeDocument/2006/relationships/customXml" Target="../ink/ink530.xml"/><Relationship Id="rId10" Type="http://schemas.openxmlformats.org/officeDocument/2006/relationships/image" Target="../media/image990.png"/><Relationship Id="rId19" Type="http://schemas.openxmlformats.org/officeDocument/2006/relationships/customXml" Target="../ink/ink532.xml"/><Relationship Id="rId9" Type="http://schemas.openxmlformats.org/officeDocument/2006/relationships/customXml" Target="../ink/ink527.xml"/><Relationship Id="rId14" Type="http://schemas.openxmlformats.org/officeDocument/2006/relationships/image" Target="../media/image1020.png"/><Relationship Id="rId22" Type="http://schemas.openxmlformats.org/officeDocument/2006/relationships/image" Target="../media/image167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customXml" Target="../ink/ink538.xml"/><Relationship Id="rId18" Type="http://schemas.openxmlformats.org/officeDocument/2006/relationships/image" Target="../media/image16500.png"/><Relationship Id="rId3" Type="http://schemas.openxmlformats.org/officeDocument/2006/relationships/customXml" Target="../ink/ink534.xml"/><Relationship Id="rId21" Type="http://schemas.openxmlformats.org/officeDocument/2006/relationships/customXml" Target="../ink/ink542.xml"/><Relationship Id="rId7" Type="http://schemas.openxmlformats.org/officeDocument/2006/relationships/customXml" Target="../ink/ink535.xml"/><Relationship Id="rId12" Type="http://schemas.openxmlformats.org/officeDocument/2006/relationships/image" Target="../media/image1000.png"/><Relationship Id="rId17" Type="http://schemas.openxmlformats.org/officeDocument/2006/relationships/customXml" Target="../ink/ink540.xml"/><Relationship Id="rId2" Type="http://schemas.openxmlformats.org/officeDocument/2006/relationships/image" Target="../media/image245.png"/><Relationship Id="rId16" Type="http://schemas.openxmlformats.org/officeDocument/2006/relationships/image" Target="../media/image16400.png"/><Relationship Id="rId20" Type="http://schemas.openxmlformats.org/officeDocument/2006/relationships/image" Target="../media/image16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0.png"/><Relationship Id="rId11" Type="http://schemas.openxmlformats.org/officeDocument/2006/relationships/customXml" Target="../ink/ink537.xml"/><Relationship Id="rId15" Type="http://schemas.openxmlformats.org/officeDocument/2006/relationships/customXml" Target="../ink/ink539.xml"/><Relationship Id="rId10" Type="http://schemas.openxmlformats.org/officeDocument/2006/relationships/image" Target="../media/image990.png"/><Relationship Id="rId19" Type="http://schemas.openxmlformats.org/officeDocument/2006/relationships/customXml" Target="../ink/ink541.xml"/><Relationship Id="rId9" Type="http://schemas.openxmlformats.org/officeDocument/2006/relationships/customXml" Target="../ink/ink536.xml"/><Relationship Id="rId14" Type="http://schemas.openxmlformats.org/officeDocument/2006/relationships/image" Target="../media/image1020.png"/><Relationship Id="rId22" Type="http://schemas.openxmlformats.org/officeDocument/2006/relationships/image" Target="../media/image16700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0.xml"/><Relationship Id="rId21" Type="http://schemas.openxmlformats.org/officeDocument/2006/relationships/image" Target="../media/image269.png"/><Relationship Id="rId42" Type="http://schemas.openxmlformats.org/officeDocument/2006/relationships/customXml" Target="../ink/ink563.xml"/><Relationship Id="rId63" Type="http://schemas.openxmlformats.org/officeDocument/2006/relationships/customXml" Target="../ink/ink573.xml"/><Relationship Id="rId84" Type="http://schemas.openxmlformats.org/officeDocument/2006/relationships/image" Target="../media/image309.png"/><Relationship Id="rId138" Type="http://schemas.openxmlformats.org/officeDocument/2006/relationships/image" Target="../media/image345.png"/><Relationship Id="rId159" Type="http://schemas.openxmlformats.org/officeDocument/2006/relationships/customXml" Target="../ink/ink621.xml"/><Relationship Id="rId170" Type="http://schemas.openxmlformats.org/officeDocument/2006/relationships/image" Target="../media/image364.png"/><Relationship Id="rId191" Type="http://schemas.openxmlformats.org/officeDocument/2006/relationships/customXml" Target="../ink/ink637.xml"/><Relationship Id="rId107" Type="http://schemas.openxmlformats.org/officeDocument/2006/relationships/customXml" Target="../ink/ink595.xml"/><Relationship Id="rId11" Type="http://schemas.openxmlformats.org/officeDocument/2006/relationships/image" Target="../media/image264.png"/><Relationship Id="rId32" Type="http://schemas.openxmlformats.org/officeDocument/2006/relationships/customXml" Target="../ink/ink558.xml"/><Relationship Id="rId53" Type="http://schemas.openxmlformats.org/officeDocument/2006/relationships/customXml" Target="../ink/ink568.xml"/><Relationship Id="rId74" Type="http://schemas.openxmlformats.org/officeDocument/2006/relationships/image" Target="../media/image304.png"/><Relationship Id="rId128" Type="http://schemas.openxmlformats.org/officeDocument/2006/relationships/image" Target="../media/image338.png"/><Relationship Id="rId149" Type="http://schemas.openxmlformats.org/officeDocument/2006/relationships/customXml" Target="../ink/ink616.xml"/><Relationship Id="rId5" Type="http://schemas.openxmlformats.org/officeDocument/2006/relationships/image" Target="../media/image2610.png"/><Relationship Id="rId95" Type="http://schemas.openxmlformats.org/officeDocument/2006/relationships/customXml" Target="../ink/ink589.xml"/><Relationship Id="rId160" Type="http://schemas.openxmlformats.org/officeDocument/2006/relationships/image" Target="../media/image358.png"/><Relationship Id="rId181" Type="http://schemas.openxmlformats.org/officeDocument/2006/relationships/customXml" Target="../ink/ink632.xml"/><Relationship Id="rId22" Type="http://schemas.openxmlformats.org/officeDocument/2006/relationships/customXml" Target="../ink/ink553.xml"/><Relationship Id="rId43" Type="http://schemas.openxmlformats.org/officeDocument/2006/relationships/image" Target="../media/image284.png"/><Relationship Id="rId64" Type="http://schemas.openxmlformats.org/officeDocument/2006/relationships/image" Target="../media/image297.png"/><Relationship Id="rId118" Type="http://schemas.openxmlformats.org/officeDocument/2006/relationships/image" Target="../media/image333.png"/><Relationship Id="rId139" Type="http://schemas.openxmlformats.org/officeDocument/2006/relationships/customXml" Target="../ink/ink611.xml"/><Relationship Id="rId85" Type="http://schemas.openxmlformats.org/officeDocument/2006/relationships/customXml" Target="../ink/ink584.xml"/><Relationship Id="rId150" Type="http://schemas.openxmlformats.org/officeDocument/2006/relationships/image" Target="../media/image353.png"/><Relationship Id="rId171" Type="http://schemas.openxmlformats.org/officeDocument/2006/relationships/customXml" Target="../ink/ink627.xml"/><Relationship Id="rId192" Type="http://schemas.openxmlformats.org/officeDocument/2006/relationships/image" Target="../media/image375.png"/><Relationship Id="rId12" Type="http://schemas.openxmlformats.org/officeDocument/2006/relationships/customXml" Target="../ink/ink548.xml"/><Relationship Id="rId33" Type="http://schemas.openxmlformats.org/officeDocument/2006/relationships/image" Target="../media/image277.png"/><Relationship Id="rId108" Type="http://schemas.openxmlformats.org/officeDocument/2006/relationships/image" Target="../media/image325.png"/><Relationship Id="rId129" Type="http://schemas.openxmlformats.org/officeDocument/2006/relationships/customXml" Target="../ink/ink606.xml"/><Relationship Id="rId54" Type="http://schemas.openxmlformats.org/officeDocument/2006/relationships/image" Target="../media/image292.png"/><Relationship Id="rId75" Type="http://schemas.openxmlformats.org/officeDocument/2006/relationships/customXml" Target="../ink/ink579.xml"/><Relationship Id="rId96" Type="http://schemas.openxmlformats.org/officeDocument/2006/relationships/image" Target="../media/image317.png"/><Relationship Id="rId140" Type="http://schemas.openxmlformats.org/officeDocument/2006/relationships/image" Target="../media/image346.png"/><Relationship Id="rId161" Type="http://schemas.openxmlformats.org/officeDocument/2006/relationships/customXml" Target="../ink/ink622.xml"/><Relationship Id="rId182" Type="http://schemas.openxmlformats.org/officeDocument/2006/relationships/image" Target="../media/image370.png"/><Relationship Id="rId6" Type="http://schemas.openxmlformats.org/officeDocument/2006/relationships/customXml" Target="../ink/ink545.xml"/><Relationship Id="rId23" Type="http://schemas.openxmlformats.org/officeDocument/2006/relationships/image" Target="../media/image272.png"/><Relationship Id="rId119" Type="http://schemas.openxmlformats.org/officeDocument/2006/relationships/customXml" Target="../ink/ink601.xml"/><Relationship Id="rId44" Type="http://schemas.openxmlformats.org/officeDocument/2006/relationships/customXml" Target="../ink/ink564.xml"/><Relationship Id="rId65" Type="http://schemas.openxmlformats.org/officeDocument/2006/relationships/customXml" Target="../ink/ink574.xml"/><Relationship Id="rId86" Type="http://schemas.openxmlformats.org/officeDocument/2006/relationships/image" Target="../media/image312.png"/><Relationship Id="rId130" Type="http://schemas.openxmlformats.org/officeDocument/2006/relationships/image" Target="../media/image339.png"/><Relationship Id="rId151" Type="http://schemas.openxmlformats.org/officeDocument/2006/relationships/customXml" Target="../ink/ink617.xml"/><Relationship Id="rId172" Type="http://schemas.openxmlformats.org/officeDocument/2006/relationships/image" Target="../media/image365.png"/><Relationship Id="rId13" Type="http://schemas.openxmlformats.org/officeDocument/2006/relationships/image" Target="../media/image265.png"/><Relationship Id="rId18" Type="http://schemas.openxmlformats.org/officeDocument/2006/relationships/customXml" Target="../ink/ink551.xml"/><Relationship Id="rId39" Type="http://schemas.openxmlformats.org/officeDocument/2006/relationships/image" Target="../media/image282.png"/><Relationship Id="rId109" Type="http://schemas.openxmlformats.org/officeDocument/2006/relationships/customXml" Target="../ink/ink596.xml"/><Relationship Id="rId34" Type="http://schemas.openxmlformats.org/officeDocument/2006/relationships/customXml" Target="../ink/ink559.xml"/><Relationship Id="rId50" Type="http://schemas.openxmlformats.org/officeDocument/2006/relationships/image" Target="../media/image288.png"/><Relationship Id="rId55" Type="http://schemas.openxmlformats.org/officeDocument/2006/relationships/customXml" Target="../ink/ink569.xml"/><Relationship Id="rId76" Type="http://schemas.openxmlformats.org/officeDocument/2006/relationships/image" Target="../media/image305.png"/><Relationship Id="rId97" Type="http://schemas.openxmlformats.org/officeDocument/2006/relationships/customXml" Target="../ink/ink590.xml"/><Relationship Id="rId104" Type="http://schemas.openxmlformats.org/officeDocument/2006/relationships/image" Target="../media/image323.png"/><Relationship Id="rId120" Type="http://schemas.openxmlformats.org/officeDocument/2006/relationships/image" Target="../media/image334.png"/><Relationship Id="rId125" Type="http://schemas.openxmlformats.org/officeDocument/2006/relationships/customXml" Target="../ink/ink604.xml"/><Relationship Id="rId141" Type="http://schemas.openxmlformats.org/officeDocument/2006/relationships/customXml" Target="../ink/ink612.xml"/><Relationship Id="rId146" Type="http://schemas.openxmlformats.org/officeDocument/2006/relationships/image" Target="../media/image349.png"/><Relationship Id="rId167" Type="http://schemas.openxmlformats.org/officeDocument/2006/relationships/customXml" Target="../ink/ink625.xml"/><Relationship Id="rId188" Type="http://schemas.openxmlformats.org/officeDocument/2006/relationships/image" Target="../media/image373.png"/><Relationship Id="rId7" Type="http://schemas.openxmlformats.org/officeDocument/2006/relationships/image" Target="../media/image262.png"/><Relationship Id="rId71" Type="http://schemas.openxmlformats.org/officeDocument/2006/relationships/customXml" Target="../ink/ink577.xml"/><Relationship Id="rId92" Type="http://schemas.openxmlformats.org/officeDocument/2006/relationships/image" Target="../media/image315.png"/><Relationship Id="rId162" Type="http://schemas.openxmlformats.org/officeDocument/2006/relationships/image" Target="../media/image359.png"/><Relationship Id="rId183" Type="http://schemas.openxmlformats.org/officeDocument/2006/relationships/customXml" Target="../ink/ink633.xml"/><Relationship Id="rId2" Type="http://schemas.openxmlformats.org/officeDocument/2006/relationships/customXml" Target="../ink/ink543.xml"/><Relationship Id="rId29" Type="http://schemas.openxmlformats.org/officeDocument/2006/relationships/image" Target="../media/image275.png"/><Relationship Id="rId24" Type="http://schemas.openxmlformats.org/officeDocument/2006/relationships/customXml" Target="../ink/ink554.xml"/><Relationship Id="rId40" Type="http://schemas.openxmlformats.org/officeDocument/2006/relationships/customXml" Target="../ink/ink562.xml"/><Relationship Id="rId45" Type="http://schemas.openxmlformats.org/officeDocument/2006/relationships/image" Target="../media/image285.png"/><Relationship Id="rId66" Type="http://schemas.openxmlformats.org/officeDocument/2006/relationships/image" Target="../media/image298.png"/><Relationship Id="rId87" Type="http://schemas.openxmlformats.org/officeDocument/2006/relationships/customXml" Target="../ink/ink585.xml"/><Relationship Id="rId110" Type="http://schemas.openxmlformats.org/officeDocument/2006/relationships/image" Target="../media/image326.png"/><Relationship Id="rId115" Type="http://schemas.openxmlformats.org/officeDocument/2006/relationships/customXml" Target="../ink/ink599.xml"/><Relationship Id="rId131" Type="http://schemas.openxmlformats.org/officeDocument/2006/relationships/customXml" Target="../ink/ink607.xml"/><Relationship Id="rId136" Type="http://schemas.openxmlformats.org/officeDocument/2006/relationships/image" Target="../media/image344.png"/><Relationship Id="rId157" Type="http://schemas.openxmlformats.org/officeDocument/2006/relationships/customXml" Target="../ink/ink620.xml"/><Relationship Id="rId178" Type="http://schemas.openxmlformats.org/officeDocument/2006/relationships/image" Target="../media/image368.png"/><Relationship Id="rId61" Type="http://schemas.openxmlformats.org/officeDocument/2006/relationships/customXml" Target="../ink/ink572.xml"/><Relationship Id="rId82" Type="http://schemas.openxmlformats.org/officeDocument/2006/relationships/image" Target="../media/image308.png"/><Relationship Id="rId152" Type="http://schemas.openxmlformats.org/officeDocument/2006/relationships/image" Target="../media/image354.png"/><Relationship Id="rId173" Type="http://schemas.openxmlformats.org/officeDocument/2006/relationships/customXml" Target="../ink/ink628.xml"/><Relationship Id="rId19" Type="http://schemas.openxmlformats.org/officeDocument/2006/relationships/image" Target="../media/image268.png"/><Relationship Id="rId14" Type="http://schemas.openxmlformats.org/officeDocument/2006/relationships/customXml" Target="../ink/ink549.xml"/><Relationship Id="rId30" Type="http://schemas.openxmlformats.org/officeDocument/2006/relationships/customXml" Target="../ink/ink557.xml"/><Relationship Id="rId35" Type="http://schemas.openxmlformats.org/officeDocument/2006/relationships/image" Target="../media/image278.png"/><Relationship Id="rId56" Type="http://schemas.openxmlformats.org/officeDocument/2006/relationships/image" Target="../media/image293.png"/><Relationship Id="rId77" Type="http://schemas.openxmlformats.org/officeDocument/2006/relationships/customXml" Target="../ink/ink580.xml"/><Relationship Id="rId100" Type="http://schemas.openxmlformats.org/officeDocument/2006/relationships/image" Target="../media/image319.png"/><Relationship Id="rId105" Type="http://schemas.openxmlformats.org/officeDocument/2006/relationships/customXml" Target="../ink/ink594.xml"/><Relationship Id="rId126" Type="http://schemas.openxmlformats.org/officeDocument/2006/relationships/image" Target="../media/image337.png"/><Relationship Id="rId147" Type="http://schemas.openxmlformats.org/officeDocument/2006/relationships/customXml" Target="../ink/ink615.xml"/><Relationship Id="rId168" Type="http://schemas.openxmlformats.org/officeDocument/2006/relationships/image" Target="../media/image363.png"/><Relationship Id="rId8" Type="http://schemas.openxmlformats.org/officeDocument/2006/relationships/customXml" Target="../ink/ink546.xml"/><Relationship Id="rId51" Type="http://schemas.openxmlformats.org/officeDocument/2006/relationships/customXml" Target="../ink/ink567.xml"/><Relationship Id="rId72" Type="http://schemas.openxmlformats.org/officeDocument/2006/relationships/image" Target="../media/image303.png"/><Relationship Id="rId93" Type="http://schemas.openxmlformats.org/officeDocument/2006/relationships/customXml" Target="../ink/ink588.xml"/><Relationship Id="rId98" Type="http://schemas.openxmlformats.org/officeDocument/2006/relationships/image" Target="../media/image318.png"/><Relationship Id="rId121" Type="http://schemas.openxmlformats.org/officeDocument/2006/relationships/customXml" Target="../ink/ink602.xml"/><Relationship Id="rId142" Type="http://schemas.openxmlformats.org/officeDocument/2006/relationships/image" Target="../media/image347.png"/><Relationship Id="rId163" Type="http://schemas.openxmlformats.org/officeDocument/2006/relationships/customXml" Target="../ink/ink623.xml"/><Relationship Id="rId184" Type="http://schemas.openxmlformats.org/officeDocument/2006/relationships/image" Target="../media/image371.png"/><Relationship Id="rId189" Type="http://schemas.openxmlformats.org/officeDocument/2006/relationships/customXml" Target="../ink/ink636.xml"/><Relationship Id="rId3" Type="http://schemas.openxmlformats.org/officeDocument/2006/relationships/image" Target="../media/image2590.png"/><Relationship Id="rId25" Type="http://schemas.openxmlformats.org/officeDocument/2006/relationships/image" Target="../media/image273.png"/><Relationship Id="rId46" Type="http://schemas.openxmlformats.org/officeDocument/2006/relationships/customXml" Target="../ink/ink565.xml"/><Relationship Id="rId67" Type="http://schemas.openxmlformats.org/officeDocument/2006/relationships/customXml" Target="../ink/ink575.xml"/><Relationship Id="rId116" Type="http://schemas.openxmlformats.org/officeDocument/2006/relationships/image" Target="../media/image329.png"/><Relationship Id="rId137" Type="http://schemas.openxmlformats.org/officeDocument/2006/relationships/customXml" Target="../ink/ink610.xml"/><Relationship Id="rId158" Type="http://schemas.openxmlformats.org/officeDocument/2006/relationships/image" Target="../media/image357.png"/><Relationship Id="rId20" Type="http://schemas.openxmlformats.org/officeDocument/2006/relationships/customXml" Target="../ink/ink552.xml"/><Relationship Id="rId41" Type="http://schemas.openxmlformats.org/officeDocument/2006/relationships/image" Target="../media/image283.png"/><Relationship Id="rId62" Type="http://schemas.openxmlformats.org/officeDocument/2006/relationships/image" Target="../media/image296.png"/><Relationship Id="rId83" Type="http://schemas.openxmlformats.org/officeDocument/2006/relationships/customXml" Target="../ink/ink583.xml"/><Relationship Id="rId88" Type="http://schemas.openxmlformats.org/officeDocument/2006/relationships/image" Target="../media/image313.png"/><Relationship Id="rId111" Type="http://schemas.openxmlformats.org/officeDocument/2006/relationships/customXml" Target="../ink/ink597.xml"/><Relationship Id="rId132" Type="http://schemas.openxmlformats.org/officeDocument/2006/relationships/image" Target="../media/image342.png"/><Relationship Id="rId153" Type="http://schemas.openxmlformats.org/officeDocument/2006/relationships/customXml" Target="../ink/ink618.xml"/><Relationship Id="rId174" Type="http://schemas.openxmlformats.org/officeDocument/2006/relationships/image" Target="../media/image366.png"/><Relationship Id="rId179" Type="http://schemas.openxmlformats.org/officeDocument/2006/relationships/customXml" Target="../ink/ink631.xml"/><Relationship Id="rId190" Type="http://schemas.openxmlformats.org/officeDocument/2006/relationships/image" Target="../media/image374.png"/><Relationship Id="rId15" Type="http://schemas.openxmlformats.org/officeDocument/2006/relationships/image" Target="../media/image266.png"/><Relationship Id="rId36" Type="http://schemas.openxmlformats.org/officeDocument/2006/relationships/customXml" Target="../ink/ink560.xml"/><Relationship Id="rId57" Type="http://schemas.openxmlformats.org/officeDocument/2006/relationships/customXml" Target="../ink/ink570.xml"/><Relationship Id="rId106" Type="http://schemas.openxmlformats.org/officeDocument/2006/relationships/image" Target="../media/image324.png"/><Relationship Id="rId127" Type="http://schemas.openxmlformats.org/officeDocument/2006/relationships/customXml" Target="../ink/ink605.xml"/><Relationship Id="rId10" Type="http://schemas.openxmlformats.org/officeDocument/2006/relationships/customXml" Target="../ink/ink547.xml"/><Relationship Id="rId31" Type="http://schemas.openxmlformats.org/officeDocument/2006/relationships/image" Target="../media/image276.png"/><Relationship Id="rId52" Type="http://schemas.openxmlformats.org/officeDocument/2006/relationships/image" Target="../media/image289.png"/><Relationship Id="rId73" Type="http://schemas.openxmlformats.org/officeDocument/2006/relationships/customXml" Target="../ink/ink578.xml"/><Relationship Id="rId78" Type="http://schemas.openxmlformats.org/officeDocument/2006/relationships/image" Target="../media/image306.png"/><Relationship Id="rId94" Type="http://schemas.openxmlformats.org/officeDocument/2006/relationships/image" Target="../media/image316.png"/><Relationship Id="rId99" Type="http://schemas.openxmlformats.org/officeDocument/2006/relationships/customXml" Target="../ink/ink591.xml"/><Relationship Id="rId101" Type="http://schemas.openxmlformats.org/officeDocument/2006/relationships/customXml" Target="../ink/ink592.xml"/><Relationship Id="rId122" Type="http://schemas.openxmlformats.org/officeDocument/2006/relationships/image" Target="../media/image335.png"/><Relationship Id="rId143" Type="http://schemas.openxmlformats.org/officeDocument/2006/relationships/customXml" Target="../ink/ink613.xml"/><Relationship Id="rId148" Type="http://schemas.openxmlformats.org/officeDocument/2006/relationships/image" Target="../media/image352.png"/><Relationship Id="rId164" Type="http://schemas.openxmlformats.org/officeDocument/2006/relationships/image" Target="../media/image361.png"/><Relationship Id="rId169" Type="http://schemas.openxmlformats.org/officeDocument/2006/relationships/customXml" Target="../ink/ink626.xml"/><Relationship Id="rId185" Type="http://schemas.openxmlformats.org/officeDocument/2006/relationships/customXml" Target="../ink/ink634.xml"/><Relationship Id="rId4" Type="http://schemas.openxmlformats.org/officeDocument/2006/relationships/customXml" Target="../ink/ink544.xml"/><Relationship Id="rId9" Type="http://schemas.openxmlformats.org/officeDocument/2006/relationships/image" Target="../media/image263.png"/><Relationship Id="rId180" Type="http://schemas.openxmlformats.org/officeDocument/2006/relationships/image" Target="../media/image369.png"/><Relationship Id="rId26" Type="http://schemas.openxmlformats.org/officeDocument/2006/relationships/customXml" Target="../ink/ink555.xml"/><Relationship Id="rId47" Type="http://schemas.openxmlformats.org/officeDocument/2006/relationships/image" Target="../media/image286.png"/><Relationship Id="rId68" Type="http://schemas.openxmlformats.org/officeDocument/2006/relationships/image" Target="../media/image299.png"/><Relationship Id="rId89" Type="http://schemas.openxmlformats.org/officeDocument/2006/relationships/customXml" Target="../ink/ink586.xml"/><Relationship Id="rId112" Type="http://schemas.openxmlformats.org/officeDocument/2006/relationships/image" Target="../media/image327.png"/><Relationship Id="rId133" Type="http://schemas.openxmlformats.org/officeDocument/2006/relationships/customXml" Target="../ink/ink608.xml"/><Relationship Id="rId154" Type="http://schemas.openxmlformats.org/officeDocument/2006/relationships/image" Target="../media/image355.png"/><Relationship Id="rId175" Type="http://schemas.openxmlformats.org/officeDocument/2006/relationships/customXml" Target="../ink/ink629.xml"/><Relationship Id="rId16" Type="http://schemas.openxmlformats.org/officeDocument/2006/relationships/customXml" Target="../ink/ink550.xml"/><Relationship Id="rId37" Type="http://schemas.openxmlformats.org/officeDocument/2006/relationships/image" Target="../media/image279.png"/><Relationship Id="rId58" Type="http://schemas.openxmlformats.org/officeDocument/2006/relationships/image" Target="../media/image294.png"/><Relationship Id="rId79" Type="http://schemas.openxmlformats.org/officeDocument/2006/relationships/customXml" Target="../ink/ink581.xml"/><Relationship Id="rId102" Type="http://schemas.openxmlformats.org/officeDocument/2006/relationships/image" Target="../media/image322.png"/><Relationship Id="rId123" Type="http://schemas.openxmlformats.org/officeDocument/2006/relationships/customXml" Target="../ink/ink603.xml"/><Relationship Id="rId144" Type="http://schemas.openxmlformats.org/officeDocument/2006/relationships/image" Target="../media/image348.png"/><Relationship Id="rId90" Type="http://schemas.openxmlformats.org/officeDocument/2006/relationships/image" Target="../media/image314.png"/><Relationship Id="rId165" Type="http://schemas.openxmlformats.org/officeDocument/2006/relationships/customXml" Target="../ink/ink624.xml"/><Relationship Id="rId186" Type="http://schemas.openxmlformats.org/officeDocument/2006/relationships/image" Target="../media/image372.png"/><Relationship Id="rId27" Type="http://schemas.openxmlformats.org/officeDocument/2006/relationships/image" Target="../media/image274.png"/><Relationship Id="rId48" Type="http://schemas.openxmlformats.org/officeDocument/2006/relationships/image" Target="../media/image287.png"/><Relationship Id="rId69" Type="http://schemas.openxmlformats.org/officeDocument/2006/relationships/customXml" Target="../ink/ink576.xml"/><Relationship Id="rId113" Type="http://schemas.openxmlformats.org/officeDocument/2006/relationships/customXml" Target="../ink/ink598.xml"/><Relationship Id="rId134" Type="http://schemas.openxmlformats.org/officeDocument/2006/relationships/image" Target="../media/image343.png"/><Relationship Id="rId80" Type="http://schemas.openxmlformats.org/officeDocument/2006/relationships/image" Target="../media/image307.png"/><Relationship Id="rId155" Type="http://schemas.openxmlformats.org/officeDocument/2006/relationships/customXml" Target="../ink/ink619.xml"/><Relationship Id="rId176" Type="http://schemas.openxmlformats.org/officeDocument/2006/relationships/image" Target="../media/image367.png"/><Relationship Id="rId17" Type="http://schemas.openxmlformats.org/officeDocument/2006/relationships/image" Target="../media/image267.png"/><Relationship Id="rId38" Type="http://schemas.openxmlformats.org/officeDocument/2006/relationships/customXml" Target="../ink/ink561.xml"/><Relationship Id="rId59" Type="http://schemas.openxmlformats.org/officeDocument/2006/relationships/customXml" Target="../ink/ink571.xml"/><Relationship Id="rId103" Type="http://schemas.openxmlformats.org/officeDocument/2006/relationships/customXml" Target="../ink/ink593.xml"/><Relationship Id="rId124" Type="http://schemas.openxmlformats.org/officeDocument/2006/relationships/image" Target="../media/image336.png"/><Relationship Id="rId70" Type="http://schemas.openxmlformats.org/officeDocument/2006/relationships/image" Target="../media/image302.png"/><Relationship Id="rId91" Type="http://schemas.openxmlformats.org/officeDocument/2006/relationships/customXml" Target="../ink/ink587.xml"/><Relationship Id="rId145" Type="http://schemas.openxmlformats.org/officeDocument/2006/relationships/customXml" Target="../ink/ink614.xml"/><Relationship Id="rId166" Type="http://schemas.openxmlformats.org/officeDocument/2006/relationships/image" Target="../media/image362.png"/><Relationship Id="rId187" Type="http://schemas.openxmlformats.org/officeDocument/2006/relationships/customXml" Target="../ink/ink635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56.xml"/><Relationship Id="rId49" Type="http://schemas.openxmlformats.org/officeDocument/2006/relationships/customXml" Target="../ink/ink566.xml"/><Relationship Id="rId114" Type="http://schemas.openxmlformats.org/officeDocument/2006/relationships/image" Target="../media/image328.png"/><Relationship Id="rId60" Type="http://schemas.openxmlformats.org/officeDocument/2006/relationships/image" Target="../media/image295.png"/><Relationship Id="rId81" Type="http://schemas.openxmlformats.org/officeDocument/2006/relationships/customXml" Target="../ink/ink582.xml"/><Relationship Id="rId135" Type="http://schemas.openxmlformats.org/officeDocument/2006/relationships/customXml" Target="../ink/ink609.xml"/><Relationship Id="rId156" Type="http://schemas.openxmlformats.org/officeDocument/2006/relationships/image" Target="../media/image356.png"/><Relationship Id="rId177" Type="http://schemas.openxmlformats.org/officeDocument/2006/relationships/customXml" Target="../ink/ink6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340.png"/><Relationship Id="rId1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customXml" Target="../ink/ink20.xml"/><Relationship Id="rId17" Type="http://schemas.openxmlformats.org/officeDocument/2006/relationships/image" Target="../media/image360.png"/><Relationship Id="rId2" Type="http://schemas.openxmlformats.org/officeDocument/2006/relationships/image" Target="../media/image12.jpg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32.png"/><Relationship Id="rId5" Type="http://schemas.openxmlformats.org/officeDocument/2006/relationships/image" Target="../media/image15.png"/><Relationship Id="rId15" Type="http://schemas.openxmlformats.org/officeDocument/2006/relationships/image" Target="../media/image350.png"/><Relationship Id="rId4" Type="http://schemas.openxmlformats.org/officeDocument/2006/relationships/image" Target="../media/image14.jpg"/><Relationship Id="rId14" Type="http://schemas.openxmlformats.org/officeDocument/2006/relationships/customXml" Target="../ink/ink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19.jpeg"/><Relationship Id="rId7" Type="http://schemas.openxmlformats.org/officeDocument/2006/relationships/image" Target="../media/image4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customXml" Target="../ink/ink23.xml"/><Relationship Id="rId9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63" Type="http://schemas.openxmlformats.org/officeDocument/2006/relationships/image" Target="../media/image79.png"/><Relationship Id="rId138" Type="http://schemas.openxmlformats.org/officeDocument/2006/relationships/customXml" Target="../ink/ink61.xml"/><Relationship Id="rId159" Type="http://schemas.openxmlformats.org/officeDocument/2006/relationships/image" Target="../media/image127.png"/><Relationship Id="rId170" Type="http://schemas.openxmlformats.org/officeDocument/2006/relationships/customXml" Target="../ink/ink77.xml"/><Relationship Id="rId191" Type="http://schemas.openxmlformats.org/officeDocument/2006/relationships/image" Target="../media/image26.png"/><Relationship Id="rId205" Type="http://schemas.openxmlformats.org/officeDocument/2006/relationships/image" Target="../media/image33.png"/><Relationship Id="rId226" Type="http://schemas.openxmlformats.org/officeDocument/2006/relationships/customXml" Target="../ink/ink105.xml"/><Relationship Id="rId247" Type="http://schemas.openxmlformats.org/officeDocument/2006/relationships/image" Target="../media/image61.png"/><Relationship Id="rId107" Type="http://schemas.openxmlformats.org/officeDocument/2006/relationships/image" Target="../media/image101.png"/><Relationship Id="rId74" Type="http://schemas.openxmlformats.org/officeDocument/2006/relationships/customXml" Target="../ink/ink35.xml"/><Relationship Id="rId128" Type="http://schemas.openxmlformats.org/officeDocument/2006/relationships/customXml" Target="../ink/ink56.xml"/><Relationship Id="rId149" Type="http://schemas.openxmlformats.org/officeDocument/2006/relationships/image" Target="../media/image122.png"/><Relationship Id="rId5" Type="http://schemas.openxmlformats.org/officeDocument/2006/relationships/image" Target="../media/image501.png"/><Relationship Id="rId95" Type="http://schemas.openxmlformats.org/officeDocument/2006/relationships/image" Target="../media/image95.png"/><Relationship Id="rId160" Type="http://schemas.openxmlformats.org/officeDocument/2006/relationships/customXml" Target="../ink/ink72.xml"/><Relationship Id="rId181" Type="http://schemas.openxmlformats.org/officeDocument/2006/relationships/image" Target="../media/image21.png"/><Relationship Id="rId216" Type="http://schemas.openxmlformats.org/officeDocument/2006/relationships/customXml" Target="../ink/ink100.xml"/><Relationship Id="rId237" Type="http://schemas.openxmlformats.org/officeDocument/2006/relationships/image" Target="../media/image56.png"/><Relationship Id="rId64" Type="http://schemas.openxmlformats.org/officeDocument/2006/relationships/customXml" Target="../ink/ink30.xml"/><Relationship Id="rId118" Type="http://schemas.openxmlformats.org/officeDocument/2006/relationships/customXml" Target="../ink/ink51.xml"/><Relationship Id="rId139" Type="http://schemas.openxmlformats.org/officeDocument/2006/relationships/image" Target="../media/image117.png"/><Relationship Id="rId150" Type="http://schemas.openxmlformats.org/officeDocument/2006/relationships/customXml" Target="../ink/ink67.xml"/><Relationship Id="rId171" Type="http://schemas.openxmlformats.org/officeDocument/2006/relationships/image" Target="../media/image133.png"/><Relationship Id="rId192" Type="http://schemas.openxmlformats.org/officeDocument/2006/relationships/customXml" Target="../ink/ink88.xml"/><Relationship Id="rId206" Type="http://schemas.openxmlformats.org/officeDocument/2006/relationships/customXml" Target="../ink/ink95.xml"/><Relationship Id="rId227" Type="http://schemas.openxmlformats.org/officeDocument/2006/relationships/image" Target="../media/image49.png"/><Relationship Id="rId248" Type="http://schemas.openxmlformats.org/officeDocument/2006/relationships/customXml" Target="../ink/ink116.xml"/><Relationship Id="rId108" Type="http://schemas.openxmlformats.org/officeDocument/2006/relationships/customXml" Target="../ink/ink46.xml"/><Relationship Id="rId129" Type="http://schemas.openxmlformats.org/officeDocument/2006/relationships/image" Target="../media/image112.png"/><Relationship Id="rId75" Type="http://schemas.openxmlformats.org/officeDocument/2006/relationships/image" Target="../media/image85.png"/><Relationship Id="rId96" Type="http://schemas.openxmlformats.org/officeDocument/2006/relationships/customXml" Target="../ink/ink40.xml"/><Relationship Id="rId140" Type="http://schemas.openxmlformats.org/officeDocument/2006/relationships/customXml" Target="../ink/ink62.xml"/><Relationship Id="rId161" Type="http://schemas.openxmlformats.org/officeDocument/2006/relationships/image" Target="../media/image128.png"/><Relationship Id="rId182" Type="http://schemas.openxmlformats.org/officeDocument/2006/relationships/customXml" Target="../ink/ink83.xml"/><Relationship Id="rId217" Type="http://schemas.openxmlformats.org/officeDocument/2006/relationships/image" Target="../media/image43.png"/><Relationship Id="rId6" Type="http://schemas.openxmlformats.org/officeDocument/2006/relationships/customXml" Target="../ink/ink27.xml"/><Relationship Id="rId238" Type="http://schemas.openxmlformats.org/officeDocument/2006/relationships/customXml" Target="../ink/ink111.xml"/><Relationship Id="rId119" Type="http://schemas.openxmlformats.org/officeDocument/2006/relationships/image" Target="../media/image107.png"/><Relationship Id="rId65" Type="http://schemas.openxmlformats.org/officeDocument/2006/relationships/image" Target="../media/image80.png"/><Relationship Id="rId130" Type="http://schemas.openxmlformats.org/officeDocument/2006/relationships/customXml" Target="../ink/ink57.xml"/><Relationship Id="rId151" Type="http://schemas.openxmlformats.org/officeDocument/2006/relationships/image" Target="../media/image123.png"/><Relationship Id="rId172" Type="http://schemas.openxmlformats.org/officeDocument/2006/relationships/customXml" Target="../ink/ink78.xml"/><Relationship Id="rId193" Type="http://schemas.openxmlformats.org/officeDocument/2006/relationships/image" Target="../media/image27.png"/><Relationship Id="rId207" Type="http://schemas.openxmlformats.org/officeDocument/2006/relationships/image" Target="../media/image34.png"/><Relationship Id="rId228" Type="http://schemas.openxmlformats.org/officeDocument/2006/relationships/customXml" Target="../ink/ink106.xml"/><Relationship Id="rId249" Type="http://schemas.openxmlformats.org/officeDocument/2006/relationships/image" Target="../media/image62.png"/><Relationship Id="rId109" Type="http://schemas.openxmlformats.org/officeDocument/2006/relationships/image" Target="../media/image102.png"/><Relationship Id="rId76" Type="http://schemas.openxmlformats.org/officeDocument/2006/relationships/customXml" Target="../ink/ink36.xml"/><Relationship Id="rId97" Type="http://schemas.openxmlformats.org/officeDocument/2006/relationships/image" Target="../media/image96.png"/><Relationship Id="rId104" Type="http://schemas.openxmlformats.org/officeDocument/2006/relationships/customXml" Target="../ink/ink44.xml"/><Relationship Id="rId120" Type="http://schemas.openxmlformats.org/officeDocument/2006/relationships/customXml" Target="../ink/ink52.xml"/><Relationship Id="rId125" Type="http://schemas.openxmlformats.org/officeDocument/2006/relationships/image" Target="../media/image110.png"/><Relationship Id="rId141" Type="http://schemas.openxmlformats.org/officeDocument/2006/relationships/image" Target="../media/image118.png"/><Relationship Id="rId146" Type="http://schemas.openxmlformats.org/officeDocument/2006/relationships/customXml" Target="../ink/ink65.xml"/><Relationship Id="rId167" Type="http://schemas.openxmlformats.org/officeDocument/2006/relationships/image" Target="../media/image131.png"/><Relationship Id="rId188" Type="http://schemas.openxmlformats.org/officeDocument/2006/relationships/customXml" Target="../ink/ink86.xml"/><Relationship Id="rId7" Type="http://schemas.openxmlformats.org/officeDocument/2006/relationships/image" Target="../media/image51.png"/><Relationship Id="rId71" Type="http://schemas.openxmlformats.org/officeDocument/2006/relationships/image" Target="../media/image83.png"/><Relationship Id="rId92" Type="http://schemas.openxmlformats.org/officeDocument/2006/relationships/customXml" Target="../ink/ink38.xml"/><Relationship Id="rId162" Type="http://schemas.openxmlformats.org/officeDocument/2006/relationships/customXml" Target="../ink/ink73.xml"/><Relationship Id="rId183" Type="http://schemas.openxmlformats.org/officeDocument/2006/relationships/image" Target="../media/image22.png"/><Relationship Id="rId213" Type="http://schemas.openxmlformats.org/officeDocument/2006/relationships/image" Target="../media/image41.png"/><Relationship Id="rId218" Type="http://schemas.openxmlformats.org/officeDocument/2006/relationships/customXml" Target="../ink/ink101.xml"/><Relationship Id="rId234" Type="http://schemas.openxmlformats.org/officeDocument/2006/relationships/customXml" Target="../ink/ink109.xml"/><Relationship Id="rId239" Type="http://schemas.openxmlformats.org/officeDocument/2006/relationships/image" Target="../media/image57.png"/><Relationship Id="rId2" Type="http://schemas.openxmlformats.org/officeDocument/2006/relationships/oleObject" Target="../embeddings/oleObject1.bin"/><Relationship Id="rId250" Type="http://schemas.openxmlformats.org/officeDocument/2006/relationships/customXml" Target="../ink/ink117.xml"/><Relationship Id="rId255" Type="http://schemas.openxmlformats.org/officeDocument/2006/relationships/image" Target="../media/image65.png"/><Relationship Id="rId66" Type="http://schemas.openxmlformats.org/officeDocument/2006/relationships/customXml" Target="../ink/ink31.xml"/><Relationship Id="rId110" Type="http://schemas.openxmlformats.org/officeDocument/2006/relationships/customXml" Target="../ink/ink47.xml"/><Relationship Id="rId115" Type="http://schemas.openxmlformats.org/officeDocument/2006/relationships/image" Target="../media/image105.png"/><Relationship Id="rId131" Type="http://schemas.openxmlformats.org/officeDocument/2006/relationships/image" Target="../media/image113.png"/><Relationship Id="rId136" Type="http://schemas.openxmlformats.org/officeDocument/2006/relationships/customXml" Target="../ink/ink60.xml"/><Relationship Id="rId157" Type="http://schemas.openxmlformats.org/officeDocument/2006/relationships/image" Target="../media/image126.png"/><Relationship Id="rId178" Type="http://schemas.openxmlformats.org/officeDocument/2006/relationships/customXml" Target="../ink/ink81.xml"/><Relationship Id="rId152" Type="http://schemas.openxmlformats.org/officeDocument/2006/relationships/customXml" Target="../ink/ink68.xml"/><Relationship Id="rId173" Type="http://schemas.openxmlformats.org/officeDocument/2006/relationships/image" Target="../media/image134.png"/><Relationship Id="rId194" Type="http://schemas.openxmlformats.org/officeDocument/2006/relationships/customXml" Target="../ink/ink89.xml"/><Relationship Id="rId199" Type="http://schemas.openxmlformats.org/officeDocument/2006/relationships/image" Target="../media/image30.png"/><Relationship Id="rId203" Type="http://schemas.openxmlformats.org/officeDocument/2006/relationships/image" Target="../media/image32.png"/><Relationship Id="rId208" Type="http://schemas.openxmlformats.org/officeDocument/2006/relationships/customXml" Target="../ink/ink96.xml"/><Relationship Id="rId229" Type="http://schemas.openxmlformats.org/officeDocument/2006/relationships/image" Target="../media/image50.png"/><Relationship Id="rId224" Type="http://schemas.openxmlformats.org/officeDocument/2006/relationships/customXml" Target="../ink/ink104.xml"/><Relationship Id="rId240" Type="http://schemas.openxmlformats.org/officeDocument/2006/relationships/customXml" Target="../ink/ink112.xml"/><Relationship Id="rId245" Type="http://schemas.openxmlformats.org/officeDocument/2006/relationships/image" Target="../media/image60.png"/><Relationship Id="rId77" Type="http://schemas.openxmlformats.org/officeDocument/2006/relationships/image" Target="../media/image86.png"/><Relationship Id="rId100" Type="http://schemas.openxmlformats.org/officeDocument/2006/relationships/customXml" Target="../ink/ink42.xml"/><Relationship Id="rId105" Type="http://schemas.openxmlformats.org/officeDocument/2006/relationships/image" Target="../media/image100.png"/><Relationship Id="rId126" Type="http://schemas.openxmlformats.org/officeDocument/2006/relationships/customXml" Target="../ink/ink55.xml"/><Relationship Id="rId147" Type="http://schemas.openxmlformats.org/officeDocument/2006/relationships/image" Target="../media/image121.png"/><Relationship Id="rId168" Type="http://schemas.openxmlformats.org/officeDocument/2006/relationships/customXml" Target="../ink/ink76.xml"/><Relationship Id="rId8" Type="http://schemas.openxmlformats.org/officeDocument/2006/relationships/customXml" Target="../ink/ink28.xml"/><Relationship Id="rId72" Type="http://schemas.openxmlformats.org/officeDocument/2006/relationships/customXml" Target="../ink/ink34.xml"/><Relationship Id="rId93" Type="http://schemas.openxmlformats.org/officeDocument/2006/relationships/image" Target="../media/image94.png"/><Relationship Id="rId98" Type="http://schemas.openxmlformats.org/officeDocument/2006/relationships/customXml" Target="../ink/ink41.xml"/><Relationship Id="rId121" Type="http://schemas.openxmlformats.org/officeDocument/2006/relationships/image" Target="../media/image108.png"/><Relationship Id="rId142" Type="http://schemas.openxmlformats.org/officeDocument/2006/relationships/customXml" Target="../ink/ink63.xml"/><Relationship Id="rId163" Type="http://schemas.openxmlformats.org/officeDocument/2006/relationships/image" Target="../media/image129.png"/><Relationship Id="rId184" Type="http://schemas.openxmlformats.org/officeDocument/2006/relationships/customXml" Target="../ink/ink84.xml"/><Relationship Id="rId189" Type="http://schemas.openxmlformats.org/officeDocument/2006/relationships/image" Target="../media/image25.png"/><Relationship Id="rId219" Type="http://schemas.openxmlformats.org/officeDocument/2006/relationships/image" Target="../media/image44.png"/><Relationship Id="rId3" Type="http://schemas.openxmlformats.org/officeDocument/2006/relationships/image" Target="../media/image20.wmf"/><Relationship Id="rId214" Type="http://schemas.openxmlformats.org/officeDocument/2006/relationships/customXml" Target="../ink/ink99.xml"/><Relationship Id="rId230" Type="http://schemas.openxmlformats.org/officeDocument/2006/relationships/customXml" Target="../ink/ink107.xml"/><Relationship Id="rId235" Type="http://schemas.openxmlformats.org/officeDocument/2006/relationships/image" Target="../media/image55.png"/><Relationship Id="rId251" Type="http://schemas.openxmlformats.org/officeDocument/2006/relationships/image" Target="../media/image63.png"/><Relationship Id="rId67" Type="http://schemas.openxmlformats.org/officeDocument/2006/relationships/image" Target="../media/image81.png"/><Relationship Id="rId116" Type="http://schemas.openxmlformats.org/officeDocument/2006/relationships/customXml" Target="../ink/ink50.xml"/><Relationship Id="rId137" Type="http://schemas.openxmlformats.org/officeDocument/2006/relationships/image" Target="../media/image116.png"/><Relationship Id="rId158" Type="http://schemas.openxmlformats.org/officeDocument/2006/relationships/customXml" Target="../ink/ink71.xml"/><Relationship Id="rId111" Type="http://schemas.openxmlformats.org/officeDocument/2006/relationships/image" Target="../media/image103.png"/><Relationship Id="rId132" Type="http://schemas.openxmlformats.org/officeDocument/2006/relationships/customXml" Target="../ink/ink58.xml"/><Relationship Id="rId153" Type="http://schemas.openxmlformats.org/officeDocument/2006/relationships/image" Target="../media/image124.png"/><Relationship Id="rId174" Type="http://schemas.openxmlformats.org/officeDocument/2006/relationships/customXml" Target="../ink/ink79.xml"/><Relationship Id="rId179" Type="http://schemas.openxmlformats.org/officeDocument/2006/relationships/image" Target="../media/image491.png"/><Relationship Id="rId195" Type="http://schemas.openxmlformats.org/officeDocument/2006/relationships/image" Target="../media/image28.png"/><Relationship Id="rId209" Type="http://schemas.openxmlformats.org/officeDocument/2006/relationships/image" Target="../media/image35.png"/><Relationship Id="rId190" Type="http://schemas.openxmlformats.org/officeDocument/2006/relationships/customXml" Target="../ink/ink87.xml"/><Relationship Id="rId204" Type="http://schemas.openxmlformats.org/officeDocument/2006/relationships/customXml" Target="../ink/ink94.xml"/><Relationship Id="rId220" Type="http://schemas.openxmlformats.org/officeDocument/2006/relationships/customXml" Target="../ink/ink102.xml"/><Relationship Id="rId225" Type="http://schemas.openxmlformats.org/officeDocument/2006/relationships/image" Target="../media/image48.png"/><Relationship Id="rId241" Type="http://schemas.openxmlformats.org/officeDocument/2006/relationships/image" Target="../media/image58.png"/><Relationship Id="rId246" Type="http://schemas.openxmlformats.org/officeDocument/2006/relationships/customXml" Target="../ink/ink115.xml"/><Relationship Id="rId106" Type="http://schemas.openxmlformats.org/officeDocument/2006/relationships/customXml" Target="../ink/ink45.xml"/><Relationship Id="rId127" Type="http://schemas.openxmlformats.org/officeDocument/2006/relationships/image" Target="../media/image111.png"/><Relationship Id="rId10" Type="http://schemas.openxmlformats.org/officeDocument/2006/relationships/customXml" Target="../ink/ink29.xml"/><Relationship Id="rId73" Type="http://schemas.openxmlformats.org/officeDocument/2006/relationships/image" Target="../media/image84.png"/><Relationship Id="rId78" Type="http://schemas.openxmlformats.org/officeDocument/2006/relationships/customXml" Target="../ink/ink37.xml"/><Relationship Id="rId94" Type="http://schemas.openxmlformats.org/officeDocument/2006/relationships/customXml" Target="../ink/ink39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customXml" Target="../ink/ink53.xml"/><Relationship Id="rId143" Type="http://schemas.openxmlformats.org/officeDocument/2006/relationships/image" Target="../media/image119.png"/><Relationship Id="rId148" Type="http://schemas.openxmlformats.org/officeDocument/2006/relationships/customXml" Target="../ink/ink66.xml"/><Relationship Id="rId164" Type="http://schemas.openxmlformats.org/officeDocument/2006/relationships/customXml" Target="../ink/ink74.xml"/><Relationship Id="rId169" Type="http://schemas.openxmlformats.org/officeDocument/2006/relationships/image" Target="../media/image132.png"/><Relationship Id="rId185" Type="http://schemas.openxmlformats.org/officeDocument/2006/relationships/image" Target="../media/image23.png"/><Relationship Id="rId4" Type="http://schemas.openxmlformats.org/officeDocument/2006/relationships/customXml" Target="../ink/ink26.xml"/><Relationship Id="rId9" Type="http://schemas.openxmlformats.org/officeDocument/2006/relationships/image" Target="../media/image52.png"/><Relationship Id="rId180" Type="http://schemas.openxmlformats.org/officeDocument/2006/relationships/customXml" Target="../ink/ink82.xml"/><Relationship Id="rId210" Type="http://schemas.openxmlformats.org/officeDocument/2006/relationships/customXml" Target="../ink/ink97.xml"/><Relationship Id="rId215" Type="http://schemas.openxmlformats.org/officeDocument/2006/relationships/image" Target="../media/image42.png"/><Relationship Id="rId236" Type="http://schemas.openxmlformats.org/officeDocument/2006/relationships/customXml" Target="../ink/ink110.xml"/><Relationship Id="rId231" Type="http://schemas.openxmlformats.org/officeDocument/2006/relationships/image" Target="../media/image53.png"/><Relationship Id="rId252" Type="http://schemas.openxmlformats.org/officeDocument/2006/relationships/customXml" Target="../ink/ink118.xml"/><Relationship Id="rId68" Type="http://schemas.openxmlformats.org/officeDocument/2006/relationships/customXml" Target="../ink/ink32.xml"/><Relationship Id="rId112" Type="http://schemas.openxmlformats.org/officeDocument/2006/relationships/customXml" Target="../ink/ink48.xml"/><Relationship Id="rId133" Type="http://schemas.openxmlformats.org/officeDocument/2006/relationships/image" Target="../media/image114.png"/><Relationship Id="rId154" Type="http://schemas.openxmlformats.org/officeDocument/2006/relationships/customXml" Target="../ink/ink69.xml"/><Relationship Id="rId175" Type="http://schemas.openxmlformats.org/officeDocument/2006/relationships/image" Target="../media/image47.png"/><Relationship Id="rId196" Type="http://schemas.openxmlformats.org/officeDocument/2006/relationships/customXml" Target="../ink/ink90.xml"/><Relationship Id="rId200" Type="http://schemas.openxmlformats.org/officeDocument/2006/relationships/customXml" Target="../ink/ink92.xml"/><Relationship Id="rId221" Type="http://schemas.openxmlformats.org/officeDocument/2006/relationships/image" Target="../media/image45.png"/><Relationship Id="rId242" Type="http://schemas.openxmlformats.org/officeDocument/2006/relationships/customXml" Target="../ink/ink113.xml"/><Relationship Id="rId102" Type="http://schemas.openxmlformats.org/officeDocument/2006/relationships/customXml" Target="../ink/ink43.xml"/><Relationship Id="rId123" Type="http://schemas.openxmlformats.org/officeDocument/2006/relationships/image" Target="../media/image109.png"/><Relationship Id="rId144" Type="http://schemas.openxmlformats.org/officeDocument/2006/relationships/customXml" Target="../ink/ink64.xml"/><Relationship Id="rId165" Type="http://schemas.openxmlformats.org/officeDocument/2006/relationships/image" Target="../media/image130.png"/><Relationship Id="rId186" Type="http://schemas.openxmlformats.org/officeDocument/2006/relationships/customXml" Target="../ink/ink85.xml"/><Relationship Id="rId211" Type="http://schemas.openxmlformats.org/officeDocument/2006/relationships/image" Target="../media/image39.png"/><Relationship Id="rId232" Type="http://schemas.openxmlformats.org/officeDocument/2006/relationships/customXml" Target="../ink/ink108.xml"/><Relationship Id="rId253" Type="http://schemas.openxmlformats.org/officeDocument/2006/relationships/image" Target="../media/image64.png"/><Relationship Id="rId69" Type="http://schemas.openxmlformats.org/officeDocument/2006/relationships/image" Target="../media/image82.png"/><Relationship Id="rId113" Type="http://schemas.openxmlformats.org/officeDocument/2006/relationships/image" Target="../media/image104.png"/><Relationship Id="rId134" Type="http://schemas.openxmlformats.org/officeDocument/2006/relationships/customXml" Target="../ink/ink59.xml"/><Relationship Id="rId155" Type="http://schemas.openxmlformats.org/officeDocument/2006/relationships/image" Target="../media/image125.png"/><Relationship Id="rId176" Type="http://schemas.openxmlformats.org/officeDocument/2006/relationships/customXml" Target="../ink/ink80.xml"/><Relationship Id="rId197" Type="http://schemas.openxmlformats.org/officeDocument/2006/relationships/image" Target="../media/image29.png"/><Relationship Id="rId201" Type="http://schemas.openxmlformats.org/officeDocument/2006/relationships/image" Target="../media/image31.png"/><Relationship Id="rId222" Type="http://schemas.openxmlformats.org/officeDocument/2006/relationships/customXml" Target="../ink/ink103.xml"/><Relationship Id="rId243" Type="http://schemas.openxmlformats.org/officeDocument/2006/relationships/image" Target="../media/image59.png"/><Relationship Id="rId103" Type="http://schemas.openxmlformats.org/officeDocument/2006/relationships/image" Target="../media/image99.png"/><Relationship Id="rId124" Type="http://schemas.openxmlformats.org/officeDocument/2006/relationships/customXml" Target="../ink/ink54.xml"/><Relationship Id="rId70" Type="http://schemas.openxmlformats.org/officeDocument/2006/relationships/customXml" Target="../ink/ink33.xml"/><Relationship Id="rId91" Type="http://schemas.openxmlformats.org/officeDocument/2006/relationships/image" Target="../media/image93.png"/><Relationship Id="rId145" Type="http://schemas.openxmlformats.org/officeDocument/2006/relationships/image" Target="../media/image120.png"/><Relationship Id="rId166" Type="http://schemas.openxmlformats.org/officeDocument/2006/relationships/customXml" Target="../ink/ink75.xml"/><Relationship Id="rId18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98.xml"/><Relationship Id="rId233" Type="http://schemas.openxmlformats.org/officeDocument/2006/relationships/image" Target="../media/image54.png"/><Relationship Id="rId254" Type="http://schemas.openxmlformats.org/officeDocument/2006/relationships/customXml" Target="../ink/ink119.xml"/><Relationship Id="rId114" Type="http://schemas.openxmlformats.org/officeDocument/2006/relationships/customXml" Target="../ink/ink49.xml"/><Relationship Id="rId135" Type="http://schemas.openxmlformats.org/officeDocument/2006/relationships/image" Target="../media/image115.png"/><Relationship Id="rId156" Type="http://schemas.openxmlformats.org/officeDocument/2006/relationships/customXml" Target="../ink/ink70.xml"/><Relationship Id="rId177" Type="http://schemas.openxmlformats.org/officeDocument/2006/relationships/image" Target="../media/image481.png"/><Relationship Id="rId198" Type="http://schemas.openxmlformats.org/officeDocument/2006/relationships/customXml" Target="../ink/ink91.xml"/><Relationship Id="rId202" Type="http://schemas.openxmlformats.org/officeDocument/2006/relationships/customXml" Target="../ink/ink93.xml"/><Relationship Id="rId223" Type="http://schemas.openxmlformats.org/officeDocument/2006/relationships/image" Target="../media/image46.png"/><Relationship Id="rId244" Type="http://schemas.openxmlformats.org/officeDocument/2006/relationships/customXml" Target="../ink/ink11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0.png"/><Relationship Id="rId21" Type="http://schemas.openxmlformats.org/officeDocument/2006/relationships/customXml" Target="../ink/ink127.xml"/><Relationship Id="rId42" Type="http://schemas.openxmlformats.org/officeDocument/2006/relationships/image" Target="../media/image281.png"/><Relationship Id="rId47" Type="http://schemas.openxmlformats.org/officeDocument/2006/relationships/customXml" Target="../ink/ink140.xml"/><Relationship Id="rId63" Type="http://schemas.openxmlformats.org/officeDocument/2006/relationships/customXml" Target="../ink/ink148.xml"/><Relationship Id="rId68" Type="http://schemas.openxmlformats.org/officeDocument/2006/relationships/image" Target="../media/image671.png"/><Relationship Id="rId84" Type="http://schemas.openxmlformats.org/officeDocument/2006/relationships/image" Target="../media/image831.png"/><Relationship Id="rId89" Type="http://schemas.openxmlformats.org/officeDocument/2006/relationships/customXml" Target="../ink/ink161.xml"/><Relationship Id="rId16" Type="http://schemas.openxmlformats.org/officeDocument/2006/relationships/image" Target="../media/image1510.png"/><Relationship Id="rId11" Type="http://schemas.openxmlformats.org/officeDocument/2006/relationships/customXml" Target="../ink/ink122.xml"/><Relationship Id="rId32" Type="http://schemas.openxmlformats.org/officeDocument/2006/relationships/image" Target="../media/image231.png"/><Relationship Id="rId37" Type="http://schemas.openxmlformats.org/officeDocument/2006/relationships/customXml" Target="../ink/ink135.xml"/><Relationship Id="rId53" Type="http://schemas.openxmlformats.org/officeDocument/2006/relationships/customXml" Target="../ink/ink143.xml"/><Relationship Id="rId58" Type="http://schemas.openxmlformats.org/officeDocument/2006/relationships/image" Target="../media/image621.png"/><Relationship Id="rId74" Type="http://schemas.openxmlformats.org/officeDocument/2006/relationships/image" Target="../media/image781.png"/><Relationship Id="rId79" Type="http://schemas.openxmlformats.org/officeDocument/2006/relationships/customXml" Target="../ink/ink156.xml"/><Relationship Id="rId102" Type="http://schemas.openxmlformats.org/officeDocument/2006/relationships/image" Target="../media/image921.png"/><Relationship Id="rId90" Type="http://schemas.openxmlformats.org/officeDocument/2006/relationships/image" Target="../media/image862.png"/><Relationship Id="rId95" Type="http://schemas.openxmlformats.org/officeDocument/2006/relationships/customXml" Target="../ink/ink164.xml"/><Relationship Id="rId22" Type="http://schemas.openxmlformats.org/officeDocument/2006/relationships/image" Target="../media/image751.png"/><Relationship Id="rId27" Type="http://schemas.openxmlformats.org/officeDocument/2006/relationships/customXml" Target="../ink/ink130.xml"/><Relationship Id="rId43" Type="http://schemas.openxmlformats.org/officeDocument/2006/relationships/customXml" Target="../ink/ink138.xml"/><Relationship Id="rId48" Type="http://schemas.openxmlformats.org/officeDocument/2006/relationships/image" Target="../media/image311.png"/><Relationship Id="rId64" Type="http://schemas.openxmlformats.org/officeDocument/2006/relationships/image" Target="../media/image651.png"/><Relationship Id="rId69" Type="http://schemas.openxmlformats.org/officeDocument/2006/relationships/customXml" Target="../ink/ink151.xml"/><Relationship Id="rId80" Type="http://schemas.openxmlformats.org/officeDocument/2006/relationships/image" Target="../media/image811.png"/><Relationship Id="rId85" Type="http://schemas.openxmlformats.org/officeDocument/2006/relationships/customXml" Target="../ink/ink159.xml"/><Relationship Id="rId12" Type="http://schemas.openxmlformats.org/officeDocument/2006/relationships/image" Target="../media/image1310.png"/><Relationship Id="rId17" Type="http://schemas.openxmlformats.org/officeDocument/2006/relationships/customXml" Target="../ink/ink125.xml"/><Relationship Id="rId25" Type="http://schemas.openxmlformats.org/officeDocument/2006/relationships/customXml" Target="../ink/ink129.xml"/><Relationship Id="rId33" Type="http://schemas.openxmlformats.org/officeDocument/2006/relationships/customXml" Target="../ink/ink133.xml"/><Relationship Id="rId38" Type="http://schemas.openxmlformats.org/officeDocument/2006/relationships/image" Target="../media/image260.png"/><Relationship Id="rId46" Type="http://schemas.openxmlformats.org/officeDocument/2006/relationships/image" Target="../media/image301.png"/><Relationship Id="rId59" Type="http://schemas.openxmlformats.org/officeDocument/2006/relationships/customXml" Target="../ink/ink146.xml"/><Relationship Id="rId67" Type="http://schemas.openxmlformats.org/officeDocument/2006/relationships/customXml" Target="../ink/ink150.xml"/><Relationship Id="rId103" Type="http://schemas.openxmlformats.org/officeDocument/2006/relationships/customXml" Target="../ink/ink168.xml"/><Relationship Id="rId20" Type="http://schemas.openxmlformats.org/officeDocument/2006/relationships/image" Target="../media/image171.png"/><Relationship Id="rId41" Type="http://schemas.openxmlformats.org/officeDocument/2006/relationships/customXml" Target="../ink/ink137.xml"/><Relationship Id="rId54" Type="http://schemas.openxmlformats.org/officeDocument/2006/relationships/image" Target="../media/image341.png"/><Relationship Id="rId62" Type="http://schemas.openxmlformats.org/officeDocument/2006/relationships/image" Target="../media/image641.png"/><Relationship Id="rId70" Type="http://schemas.openxmlformats.org/officeDocument/2006/relationships/image" Target="../media/image761.png"/><Relationship Id="rId75" Type="http://schemas.openxmlformats.org/officeDocument/2006/relationships/customXml" Target="../ink/ink154.xml"/><Relationship Id="rId83" Type="http://schemas.openxmlformats.org/officeDocument/2006/relationships/customXml" Target="../ink/ink158.xml"/><Relationship Id="rId88" Type="http://schemas.openxmlformats.org/officeDocument/2006/relationships/image" Target="../media/image852.png"/><Relationship Id="rId91" Type="http://schemas.openxmlformats.org/officeDocument/2006/relationships/customXml" Target="../ink/ink162.xml"/><Relationship Id="rId96" Type="http://schemas.openxmlformats.org/officeDocument/2006/relationships/image" Target="../media/image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5" Type="http://schemas.openxmlformats.org/officeDocument/2006/relationships/customXml" Target="../ink/ink124.xml"/><Relationship Id="rId23" Type="http://schemas.openxmlformats.org/officeDocument/2006/relationships/customXml" Target="../ink/ink128.xml"/><Relationship Id="rId28" Type="http://schemas.openxmlformats.org/officeDocument/2006/relationships/image" Target="../media/image218.png"/><Relationship Id="rId36" Type="http://schemas.openxmlformats.org/officeDocument/2006/relationships/image" Target="../media/image250.png"/><Relationship Id="rId49" Type="http://schemas.openxmlformats.org/officeDocument/2006/relationships/customXml" Target="../ink/ink141.xml"/><Relationship Id="rId57" Type="http://schemas.openxmlformats.org/officeDocument/2006/relationships/customXml" Target="../ink/ink145.xml"/><Relationship Id="rId106" Type="http://schemas.openxmlformats.org/officeDocument/2006/relationships/image" Target="../media/image942.png"/><Relationship Id="rId10" Type="http://schemas.openxmlformats.org/officeDocument/2006/relationships/image" Target="../media/image1210.png"/><Relationship Id="rId31" Type="http://schemas.openxmlformats.org/officeDocument/2006/relationships/customXml" Target="../ink/ink132.xml"/><Relationship Id="rId44" Type="http://schemas.openxmlformats.org/officeDocument/2006/relationships/image" Target="../media/image291.png"/><Relationship Id="rId52" Type="http://schemas.openxmlformats.org/officeDocument/2006/relationships/image" Target="../media/image331.png"/><Relationship Id="rId60" Type="http://schemas.openxmlformats.org/officeDocument/2006/relationships/image" Target="../media/image631.png"/><Relationship Id="rId65" Type="http://schemas.openxmlformats.org/officeDocument/2006/relationships/customXml" Target="../ink/ink149.xml"/><Relationship Id="rId73" Type="http://schemas.openxmlformats.org/officeDocument/2006/relationships/customXml" Target="../ink/ink153.xml"/><Relationship Id="rId78" Type="http://schemas.openxmlformats.org/officeDocument/2006/relationships/image" Target="../media/image801.png"/><Relationship Id="rId81" Type="http://schemas.openxmlformats.org/officeDocument/2006/relationships/customXml" Target="../ink/ink157.xml"/><Relationship Id="rId86" Type="http://schemas.openxmlformats.org/officeDocument/2006/relationships/image" Target="../media/image841.png"/><Relationship Id="rId94" Type="http://schemas.openxmlformats.org/officeDocument/2006/relationships/image" Target="../media/image880.png"/><Relationship Id="rId99" Type="http://schemas.openxmlformats.org/officeDocument/2006/relationships/customXml" Target="../ink/ink166.xml"/><Relationship Id="rId101" Type="http://schemas.openxmlformats.org/officeDocument/2006/relationships/customXml" Target="../ink/ink167.xml"/><Relationship Id="rId13" Type="http://schemas.openxmlformats.org/officeDocument/2006/relationships/customXml" Target="../ink/ink123.xml"/><Relationship Id="rId18" Type="http://schemas.openxmlformats.org/officeDocument/2006/relationships/image" Target="../media/image161.png"/><Relationship Id="rId39" Type="http://schemas.openxmlformats.org/officeDocument/2006/relationships/customXml" Target="../ink/ink136.xml"/><Relationship Id="rId34" Type="http://schemas.openxmlformats.org/officeDocument/2006/relationships/image" Target="../media/image240.png"/><Relationship Id="rId50" Type="http://schemas.openxmlformats.org/officeDocument/2006/relationships/image" Target="../media/image321.png"/><Relationship Id="rId55" Type="http://schemas.openxmlformats.org/officeDocument/2006/relationships/customXml" Target="../ink/ink144.xml"/><Relationship Id="rId76" Type="http://schemas.openxmlformats.org/officeDocument/2006/relationships/image" Target="../media/image791.png"/><Relationship Id="rId97" Type="http://schemas.openxmlformats.org/officeDocument/2006/relationships/customXml" Target="../ink/ink165.xml"/><Relationship Id="rId104" Type="http://schemas.openxmlformats.org/officeDocument/2006/relationships/image" Target="../media/image932.png"/><Relationship Id="rId7" Type="http://schemas.openxmlformats.org/officeDocument/2006/relationships/customXml" Target="../ink/ink121.xml"/><Relationship Id="rId71" Type="http://schemas.openxmlformats.org/officeDocument/2006/relationships/customXml" Target="../ink/ink152.xml"/><Relationship Id="rId92" Type="http://schemas.openxmlformats.org/officeDocument/2006/relationships/image" Target="../media/image872.png"/><Relationship Id="rId2" Type="http://schemas.openxmlformats.org/officeDocument/2006/relationships/image" Target="../media/image66.png"/><Relationship Id="rId29" Type="http://schemas.openxmlformats.org/officeDocument/2006/relationships/customXml" Target="../ink/ink131.xml"/><Relationship Id="rId24" Type="http://schemas.openxmlformats.org/officeDocument/2006/relationships/image" Target="../media/image190.png"/><Relationship Id="rId40" Type="http://schemas.openxmlformats.org/officeDocument/2006/relationships/image" Target="../media/image271.png"/><Relationship Id="rId45" Type="http://schemas.openxmlformats.org/officeDocument/2006/relationships/customXml" Target="../ink/ink139.xml"/><Relationship Id="rId66" Type="http://schemas.openxmlformats.org/officeDocument/2006/relationships/image" Target="../media/image661.png"/><Relationship Id="rId87" Type="http://schemas.openxmlformats.org/officeDocument/2006/relationships/customXml" Target="../ink/ink160.xml"/><Relationship Id="rId61" Type="http://schemas.openxmlformats.org/officeDocument/2006/relationships/customXml" Target="../ink/ink147.xml"/><Relationship Id="rId82" Type="http://schemas.openxmlformats.org/officeDocument/2006/relationships/image" Target="../media/image821.png"/><Relationship Id="rId19" Type="http://schemas.openxmlformats.org/officeDocument/2006/relationships/customXml" Target="../ink/ink126.xml"/><Relationship Id="rId14" Type="http://schemas.openxmlformats.org/officeDocument/2006/relationships/image" Target="../media/image1410.png"/><Relationship Id="rId30" Type="http://schemas.openxmlformats.org/officeDocument/2006/relationships/image" Target="../media/image220.png"/><Relationship Id="rId35" Type="http://schemas.openxmlformats.org/officeDocument/2006/relationships/customXml" Target="../ink/ink134.xml"/><Relationship Id="rId56" Type="http://schemas.openxmlformats.org/officeDocument/2006/relationships/image" Target="../media/image351.png"/><Relationship Id="rId77" Type="http://schemas.openxmlformats.org/officeDocument/2006/relationships/customXml" Target="../ink/ink155.xml"/><Relationship Id="rId100" Type="http://schemas.openxmlformats.org/officeDocument/2006/relationships/image" Target="../media/image912.png"/><Relationship Id="rId105" Type="http://schemas.openxmlformats.org/officeDocument/2006/relationships/customXml" Target="../ink/ink169.xml"/><Relationship Id="rId51" Type="http://schemas.openxmlformats.org/officeDocument/2006/relationships/customXml" Target="../ink/ink142.xml"/><Relationship Id="rId72" Type="http://schemas.openxmlformats.org/officeDocument/2006/relationships/image" Target="../media/image771.png"/><Relationship Id="rId93" Type="http://schemas.openxmlformats.org/officeDocument/2006/relationships/customXml" Target="../ink/ink163.xml"/><Relationship Id="rId98" Type="http://schemas.openxmlformats.org/officeDocument/2006/relationships/image" Target="../media/image902.png"/><Relationship Id="rId3" Type="http://schemas.openxmlformats.org/officeDocument/2006/relationships/customXml" Target="../ink/ink12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7.xml"/><Relationship Id="rId21" Type="http://schemas.openxmlformats.org/officeDocument/2006/relationships/image" Target="../media/image144.png"/><Relationship Id="rId42" Type="http://schemas.openxmlformats.org/officeDocument/2006/relationships/customXml" Target="../ink/ink185.xml"/><Relationship Id="rId47" Type="http://schemas.openxmlformats.org/officeDocument/2006/relationships/image" Target="../media/image157.png"/><Relationship Id="rId63" Type="http://schemas.openxmlformats.org/officeDocument/2006/relationships/image" Target="../media/image165.png"/><Relationship Id="rId68" Type="http://schemas.openxmlformats.org/officeDocument/2006/relationships/customXml" Target="../ink/ink196.xml"/><Relationship Id="rId84" Type="http://schemas.openxmlformats.org/officeDocument/2006/relationships/customXml" Target="../ink/ink203.xml"/><Relationship Id="rId89" Type="http://schemas.openxmlformats.org/officeDocument/2006/relationships/image" Target="../media/image76.png"/><Relationship Id="rId16" Type="http://schemas.openxmlformats.org/officeDocument/2006/relationships/customXml" Target="../ink/ink172.xml"/><Relationship Id="rId11" Type="http://schemas.openxmlformats.org/officeDocument/2006/relationships/image" Target="../media/image71.wmf"/><Relationship Id="rId32" Type="http://schemas.openxmlformats.org/officeDocument/2006/relationships/customXml" Target="../ink/ink180.xml"/><Relationship Id="rId37" Type="http://schemas.openxmlformats.org/officeDocument/2006/relationships/image" Target="../media/image152.png"/><Relationship Id="rId53" Type="http://schemas.openxmlformats.org/officeDocument/2006/relationships/image" Target="../media/image160.png"/><Relationship Id="rId58" Type="http://schemas.openxmlformats.org/officeDocument/2006/relationships/customXml" Target="../ink/ink192.xml"/><Relationship Id="rId74" Type="http://schemas.openxmlformats.org/officeDocument/2006/relationships/oleObject" Target="../embeddings/oleObject9.bin"/><Relationship Id="rId79" Type="http://schemas.openxmlformats.org/officeDocument/2006/relationships/image" Target="../media/image173.png"/><Relationship Id="rId5" Type="http://schemas.openxmlformats.org/officeDocument/2006/relationships/image" Target="../media/image68.wmf"/><Relationship Id="rId90" Type="http://schemas.openxmlformats.org/officeDocument/2006/relationships/customXml" Target="../ink/ink206.xml"/><Relationship Id="rId95" Type="http://schemas.openxmlformats.org/officeDocument/2006/relationships/image" Target="../media/image87.png"/><Relationship Id="rId22" Type="http://schemas.openxmlformats.org/officeDocument/2006/relationships/customXml" Target="../ink/ink175.xml"/><Relationship Id="rId27" Type="http://schemas.openxmlformats.org/officeDocument/2006/relationships/image" Target="../media/image147.png"/><Relationship Id="rId43" Type="http://schemas.openxmlformats.org/officeDocument/2006/relationships/image" Target="../media/image155.png"/><Relationship Id="rId48" Type="http://schemas.openxmlformats.org/officeDocument/2006/relationships/customXml" Target="../ink/ink188.xml"/><Relationship Id="rId64" Type="http://schemas.openxmlformats.org/officeDocument/2006/relationships/oleObject" Target="../embeddings/oleObject8.bin"/><Relationship Id="rId69" Type="http://schemas.openxmlformats.org/officeDocument/2006/relationships/image" Target="../media/image167.png"/><Relationship Id="rId8" Type="http://schemas.openxmlformats.org/officeDocument/2006/relationships/oleObject" Target="../embeddings/oleObject5.bin"/><Relationship Id="rId51" Type="http://schemas.openxmlformats.org/officeDocument/2006/relationships/image" Target="../media/image159.png"/><Relationship Id="rId72" Type="http://schemas.openxmlformats.org/officeDocument/2006/relationships/customXml" Target="../ink/ink198.xml"/><Relationship Id="rId80" Type="http://schemas.openxmlformats.org/officeDocument/2006/relationships/customXml" Target="../ink/ink201.xml"/><Relationship Id="rId85" Type="http://schemas.openxmlformats.org/officeDocument/2006/relationships/image" Target="../media/image176.png"/><Relationship Id="rId93" Type="http://schemas.openxmlformats.org/officeDocument/2006/relationships/image" Target="../media/image78.png"/><Relationship Id="rId3" Type="http://schemas.openxmlformats.org/officeDocument/2006/relationships/image" Target="../media/image67.wmf"/><Relationship Id="rId12" Type="http://schemas.openxmlformats.org/officeDocument/2006/relationships/customXml" Target="../ink/ink170.xml"/><Relationship Id="rId17" Type="http://schemas.openxmlformats.org/officeDocument/2006/relationships/image" Target="../media/image142.png"/><Relationship Id="rId25" Type="http://schemas.openxmlformats.org/officeDocument/2006/relationships/image" Target="../media/image146.png"/><Relationship Id="rId33" Type="http://schemas.openxmlformats.org/officeDocument/2006/relationships/image" Target="../media/image150.png"/><Relationship Id="rId38" Type="http://schemas.openxmlformats.org/officeDocument/2006/relationships/customXml" Target="../ink/ink183.xml"/><Relationship Id="rId46" Type="http://schemas.openxmlformats.org/officeDocument/2006/relationships/customXml" Target="../ink/ink187.xml"/><Relationship Id="rId59" Type="http://schemas.openxmlformats.org/officeDocument/2006/relationships/image" Target="../media/image163.png"/><Relationship Id="rId67" Type="http://schemas.openxmlformats.org/officeDocument/2006/relationships/image" Target="../media/image166.png"/><Relationship Id="rId20" Type="http://schemas.openxmlformats.org/officeDocument/2006/relationships/customXml" Target="../ink/ink174.xml"/><Relationship Id="rId41" Type="http://schemas.openxmlformats.org/officeDocument/2006/relationships/image" Target="../media/image154.png"/><Relationship Id="rId54" Type="http://schemas.openxmlformats.org/officeDocument/2006/relationships/oleObject" Target="../embeddings/oleObject7.bin"/><Relationship Id="rId62" Type="http://schemas.openxmlformats.org/officeDocument/2006/relationships/customXml" Target="../ink/ink194.xml"/><Relationship Id="rId70" Type="http://schemas.openxmlformats.org/officeDocument/2006/relationships/customXml" Target="../ink/ink197.xml"/><Relationship Id="rId75" Type="http://schemas.openxmlformats.org/officeDocument/2006/relationships/image" Target="../media/image74.wmf"/><Relationship Id="rId83" Type="http://schemas.openxmlformats.org/officeDocument/2006/relationships/image" Target="../media/image175.png"/><Relationship Id="rId88" Type="http://schemas.openxmlformats.org/officeDocument/2006/relationships/customXml" Target="../ink/ink205.xml"/><Relationship Id="rId9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5" Type="http://schemas.openxmlformats.org/officeDocument/2006/relationships/image" Target="../media/image141.png"/><Relationship Id="rId23" Type="http://schemas.openxmlformats.org/officeDocument/2006/relationships/image" Target="../media/image145.png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49" Type="http://schemas.openxmlformats.org/officeDocument/2006/relationships/image" Target="../media/image158.png"/><Relationship Id="rId57" Type="http://schemas.openxmlformats.org/officeDocument/2006/relationships/image" Target="../media/image162.png"/><Relationship Id="rId10" Type="http://schemas.openxmlformats.org/officeDocument/2006/relationships/oleObject" Target="../embeddings/oleObject6.bin"/><Relationship Id="rId31" Type="http://schemas.openxmlformats.org/officeDocument/2006/relationships/image" Target="../media/image149.png"/><Relationship Id="rId44" Type="http://schemas.openxmlformats.org/officeDocument/2006/relationships/customXml" Target="../ink/ink186.xml"/><Relationship Id="rId52" Type="http://schemas.openxmlformats.org/officeDocument/2006/relationships/customXml" Target="../ink/ink190.xml"/><Relationship Id="rId60" Type="http://schemas.openxmlformats.org/officeDocument/2006/relationships/customXml" Target="../ink/ink193.xml"/><Relationship Id="rId65" Type="http://schemas.openxmlformats.org/officeDocument/2006/relationships/image" Target="../media/image73.wmf"/><Relationship Id="rId73" Type="http://schemas.openxmlformats.org/officeDocument/2006/relationships/image" Target="../media/image169.png"/><Relationship Id="rId78" Type="http://schemas.openxmlformats.org/officeDocument/2006/relationships/customXml" Target="../ink/ink200.xml"/><Relationship Id="rId81" Type="http://schemas.openxmlformats.org/officeDocument/2006/relationships/image" Target="../media/image174.png"/><Relationship Id="rId86" Type="http://schemas.openxmlformats.org/officeDocument/2006/relationships/customXml" Target="../ink/ink204.xml"/><Relationship Id="rId94" Type="http://schemas.openxmlformats.org/officeDocument/2006/relationships/customXml" Target="../ink/ink20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70.wmf"/><Relationship Id="rId13" Type="http://schemas.openxmlformats.org/officeDocument/2006/relationships/image" Target="../media/image140.png"/><Relationship Id="rId18" Type="http://schemas.openxmlformats.org/officeDocument/2006/relationships/customXml" Target="../ink/ink173.xml"/><Relationship Id="rId39" Type="http://schemas.openxmlformats.org/officeDocument/2006/relationships/image" Target="../media/image153.png"/><Relationship Id="rId34" Type="http://schemas.openxmlformats.org/officeDocument/2006/relationships/customXml" Target="../ink/ink181.xml"/><Relationship Id="rId50" Type="http://schemas.openxmlformats.org/officeDocument/2006/relationships/customXml" Target="../ink/ink189.xml"/><Relationship Id="rId55" Type="http://schemas.openxmlformats.org/officeDocument/2006/relationships/image" Target="../media/image72.wmf"/><Relationship Id="rId76" Type="http://schemas.openxmlformats.org/officeDocument/2006/relationships/customXml" Target="../ink/ink199.xml"/><Relationship Id="rId7" Type="http://schemas.openxmlformats.org/officeDocument/2006/relationships/image" Target="../media/image69.wmf"/><Relationship Id="rId71" Type="http://schemas.openxmlformats.org/officeDocument/2006/relationships/image" Target="../media/image168.png"/><Relationship Id="rId92" Type="http://schemas.openxmlformats.org/officeDocument/2006/relationships/customXml" Target="../ink/ink207.xml"/><Relationship Id="rId2" Type="http://schemas.openxmlformats.org/officeDocument/2006/relationships/oleObject" Target="../embeddings/oleObject2.bin"/><Relationship Id="rId29" Type="http://schemas.openxmlformats.org/officeDocument/2006/relationships/image" Target="../media/image148.png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56.png"/><Relationship Id="rId66" Type="http://schemas.openxmlformats.org/officeDocument/2006/relationships/customXml" Target="../ink/ink195.xml"/><Relationship Id="rId87" Type="http://schemas.openxmlformats.org/officeDocument/2006/relationships/image" Target="../media/image75.png"/><Relationship Id="rId61" Type="http://schemas.openxmlformats.org/officeDocument/2006/relationships/image" Target="../media/image164.png"/><Relationship Id="rId82" Type="http://schemas.openxmlformats.org/officeDocument/2006/relationships/customXml" Target="../ink/ink202.xml"/><Relationship Id="rId19" Type="http://schemas.openxmlformats.org/officeDocument/2006/relationships/image" Target="../media/image143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51.png"/><Relationship Id="rId56" Type="http://schemas.openxmlformats.org/officeDocument/2006/relationships/customXml" Target="../ink/ink191.xml"/><Relationship Id="rId77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3.xml"/><Relationship Id="rId18" Type="http://schemas.openxmlformats.org/officeDocument/2006/relationships/image" Target="../media/image330.png"/><Relationship Id="rId26" Type="http://schemas.openxmlformats.org/officeDocument/2006/relationships/customXml" Target="../ink/ink218.xml"/><Relationship Id="rId39" Type="http://schemas.openxmlformats.org/officeDocument/2006/relationships/image" Target="../media/image680.png"/><Relationship Id="rId21" Type="http://schemas.openxmlformats.org/officeDocument/2006/relationships/image" Target="../media/image89.png"/><Relationship Id="rId34" Type="http://schemas.openxmlformats.org/officeDocument/2006/relationships/customXml" Target="../ink/ink222.xml"/><Relationship Id="rId42" Type="http://schemas.openxmlformats.org/officeDocument/2006/relationships/customXml" Target="../ink/ink226.xml"/><Relationship Id="rId47" Type="http://schemas.openxmlformats.org/officeDocument/2006/relationships/image" Target="../media/image723.png"/><Relationship Id="rId7" Type="http://schemas.openxmlformats.org/officeDocument/2006/relationships/customXml" Target="../ink/ink210.xml"/><Relationship Id="rId2" Type="http://schemas.openxmlformats.org/officeDocument/2006/relationships/customXml" Target="../ink/ink209.xml"/><Relationship Id="rId16" Type="http://schemas.openxmlformats.org/officeDocument/2006/relationships/image" Target="../media/image320.png"/><Relationship Id="rId29" Type="http://schemas.openxmlformats.org/officeDocument/2006/relationships/image" Target="../media/image6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customXml" Target="../ink/ink212.xml"/><Relationship Id="rId24" Type="http://schemas.openxmlformats.org/officeDocument/2006/relationships/customXml" Target="../ink/ink217.xml"/><Relationship Id="rId32" Type="http://schemas.openxmlformats.org/officeDocument/2006/relationships/customXml" Target="../ink/ink221.xml"/><Relationship Id="rId37" Type="http://schemas.openxmlformats.org/officeDocument/2006/relationships/image" Target="../media/image671.png"/><Relationship Id="rId40" Type="http://schemas.openxmlformats.org/officeDocument/2006/relationships/customXml" Target="../ink/ink225.xml"/><Relationship Id="rId45" Type="http://schemas.openxmlformats.org/officeDocument/2006/relationships/image" Target="../media/image713.png"/><Relationship Id="rId15" Type="http://schemas.openxmlformats.org/officeDocument/2006/relationships/customXml" Target="../ink/ink214.xml"/><Relationship Id="rId23" Type="http://schemas.openxmlformats.org/officeDocument/2006/relationships/image" Target="../media/image601.png"/><Relationship Id="rId28" Type="http://schemas.openxmlformats.org/officeDocument/2006/relationships/customXml" Target="../ink/ink219.xml"/><Relationship Id="rId36" Type="http://schemas.openxmlformats.org/officeDocument/2006/relationships/customXml" Target="../ink/ink223.xml"/><Relationship Id="rId49" Type="http://schemas.openxmlformats.org/officeDocument/2006/relationships/image" Target="../media/image731.png"/><Relationship Id="rId10" Type="http://schemas.openxmlformats.org/officeDocument/2006/relationships/image" Target="../media/image290.png"/><Relationship Id="rId19" Type="http://schemas.openxmlformats.org/officeDocument/2006/relationships/oleObject" Target="../embeddings/oleObject10.bin"/><Relationship Id="rId31" Type="http://schemas.openxmlformats.org/officeDocument/2006/relationships/image" Target="../media/image641.png"/><Relationship Id="rId44" Type="http://schemas.openxmlformats.org/officeDocument/2006/relationships/customXml" Target="../ink/ink227.xml"/><Relationship Id="rId9" Type="http://schemas.openxmlformats.org/officeDocument/2006/relationships/customXml" Target="../ink/ink211.xml"/><Relationship Id="rId14" Type="http://schemas.openxmlformats.org/officeDocument/2006/relationships/image" Target="../media/image310.png"/><Relationship Id="rId22" Type="http://schemas.openxmlformats.org/officeDocument/2006/relationships/customXml" Target="../ink/ink216.xml"/><Relationship Id="rId27" Type="http://schemas.openxmlformats.org/officeDocument/2006/relationships/image" Target="../media/image621.png"/><Relationship Id="rId30" Type="http://schemas.openxmlformats.org/officeDocument/2006/relationships/customXml" Target="../ink/ink220.xml"/><Relationship Id="rId35" Type="http://schemas.openxmlformats.org/officeDocument/2006/relationships/image" Target="../media/image661.png"/><Relationship Id="rId43" Type="http://schemas.openxmlformats.org/officeDocument/2006/relationships/image" Target="../media/image702.png"/><Relationship Id="rId48" Type="http://schemas.openxmlformats.org/officeDocument/2006/relationships/customXml" Target="../ink/ink229.xml"/><Relationship Id="rId8" Type="http://schemas.openxmlformats.org/officeDocument/2006/relationships/image" Target="../media/image280.png"/><Relationship Id="rId12" Type="http://schemas.openxmlformats.org/officeDocument/2006/relationships/image" Target="../media/image300.png"/><Relationship Id="rId17" Type="http://schemas.openxmlformats.org/officeDocument/2006/relationships/customXml" Target="../ink/ink215.xml"/><Relationship Id="rId25" Type="http://schemas.openxmlformats.org/officeDocument/2006/relationships/image" Target="../media/image611.png"/><Relationship Id="rId33" Type="http://schemas.openxmlformats.org/officeDocument/2006/relationships/image" Target="../media/image651.png"/><Relationship Id="rId38" Type="http://schemas.openxmlformats.org/officeDocument/2006/relationships/customXml" Target="../ink/ink224.xml"/><Relationship Id="rId46" Type="http://schemas.openxmlformats.org/officeDocument/2006/relationships/customXml" Target="../ink/ink228.xml"/><Relationship Id="rId20" Type="http://schemas.openxmlformats.org/officeDocument/2006/relationships/image" Target="../media/image88.wmf"/><Relationship Id="rId41" Type="http://schemas.openxmlformats.org/officeDocument/2006/relationships/image" Target="../media/image69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9E136-89E1-4AA7-AC9F-D81DB6C109DF}"/>
              </a:ext>
            </a:extLst>
          </p:cNvPr>
          <p:cNvSpPr txBox="1">
            <a:spLocks/>
          </p:cNvSpPr>
          <p:nvPr/>
        </p:nvSpPr>
        <p:spPr>
          <a:xfrm>
            <a:off x="1524000" y="2794507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7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Theoretical study of radioactive molecules</a:t>
            </a:r>
          </a:p>
          <a:p>
            <a:pPr algn="ctr">
              <a:spcAft>
                <a:spcPts val="600"/>
              </a:spcAft>
            </a:pPr>
            <a:endParaRPr lang="en-US" sz="7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E8961-E8D5-451E-B47A-491CCD167F16}"/>
              </a:ext>
            </a:extLst>
          </p:cNvPr>
          <p:cNvSpPr txBox="1"/>
          <p:nvPr/>
        </p:nvSpPr>
        <p:spPr>
          <a:xfrm>
            <a:off x="3343565" y="5188241"/>
            <a:ext cx="550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Kiuberis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Borschevsky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b="1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Lukáš</a:t>
            </a:r>
            <a:r>
              <a:rPr lang="en-GB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Pašteka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Faculty of Science and Engineering | Logos of the faculties | University of  Groningen">
            <a:extLst>
              <a:ext uri="{FF2B5EF4-FFF2-40B4-BE49-F238E27FC236}">
                <a16:creationId xmlns:a16="http://schemas.microsoft.com/office/drawing/2014/main" id="{C2D9C660-3ECC-4D15-BFE0-6842D23C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32" y="482627"/>
            <a:ext cx="8632733" cy="12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E619A7-1929-4465-9A62-BA3C53C6F113}"/>
              </a:ext>
            </a:extLst>
          </p:cNvPr>
          <p:cNvSpPr txBox="1"/>
          <p:nvPr/>
        </p:nvSpPr>
        <p:spPr>
          <a:xfrm>
            <a:off x="1107686" y="6153295"/>
            <a:ext cx="99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NNV Annual meeting 2022,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Lunteren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8721C-516A-4859-A5AC-47E61ABBFA29}"/>
              </a:ext>
            </a:extLst>
          </p:cNvPr>
          <p:cNvSpPr txBox="1"/>
          <p:nvPr/>
        </p:nvSpPr>
        <p:spPr>
          <a:xfrm>
            <a:off x="111512" y="27805"/>
            <a:ext cx="3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II. 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A1F6D7-A764-48CA-88F7-67D09CA88345}"/>
              </a:ext>
            </a:extLst>
          </p:cNvPr>
          <p:cNvSpPr txBox="1">
            <a:spLocks/>
          </p:cNvSpPr>
          <p:nvPr/>
        </p:nvSpPr>
        <p:spPr>
          <a:xfrm>
            <a:off x="436575" y="6406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/>
              <a:t>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F1D7F-A3BB-4A4B-9247-39A80214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20" y="85381"/>
            <a:ext cx="8824179" cy="3487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81C40F-2E21-49DC-973A-021E354CBF07}"/>
                  </a:ext>
                </a:extLst>
              </p:cNvPr>
              <p:cNvSpPr txBox="1"/>
              <p:nvPr/>
            </p:nvSpPr>
            <p:spPr>
              <a:xfrm>
                <a:off x="175434" y="2521548"/>
                <a:ext cx="5518941" cy="5108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Calculation procedure:</a:t>
                </a:r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Geometry optimization of the molecule (CCSD(T), </a:t>
                </a:r>
                <a:r>
                  <a:rPr lang="en-GB" dirty="0" err="1"/>
                  <a:t>dyall</a:t>
                </a:r>
                <a:r>
                  <a:rPr lang="en-GB" dirty="0"/>
                  <a:t> basis sets) 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Choice of the most accurate basis set 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Calculation of the potential energy curves (FCSS)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Calculation of IP’s (</a:t>
                </a:r>
                <a:r>
                  <a:rPr lang="en-GB" dirty="0" err="1"/>
                  <a:t>RaF</a:t>
                </a:r>
                <a:r>
                  <a:rPr lang="en-GB" dirty="0"/>
                  <a:t>, </a:t>
                </a:r>
                <a:r>
                  <a:rPr lang="en-GB" dirty="0" err="1"/>
                  <a:t>BaF</a:t>
                </a:r>
                <a:r>
                  <a:rPr lang="en-GB" dirty="0"/>
                  <a:t>, </a:t>
                </a:r>
                <a:r>
                  <a:rPr lang="en-GB" dirty="0" err="1"/>
                  <a:t>SrF</a:t>
                </a:r>
                <a:r>
                  <a:rPr lang="en-GB" dirty="0"/>
                  <a:t>, </a:t>
                </a:r>
                <a:r>
                  <a:rPr lang="en-GB" dirty="0" err="1"/>
                  <a:t>CaF</a:t>
                </a:r>
                <a:r>
                  <a:rPr lang="en-GB" dirty="0"/>
                  <a:t>)</a:t>
                </a:r>
                <a:endPara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Calculation of Franck-Condon factors (FCF’s) of </a:t>
                </a:r>
                <a:r>
                  <a:rPr lang="en-GB" dirty="0" err="1"/>
                  <a:t>RaF</a:t>
                </a:r>
                <a:endParaRPr lang="en-GB" dirty="0"/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Calculation of dipole moments and transition dipole moments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Uncertainty evaluation of </a:t>
                </a:r>
                <a:r>
                  <a:rPr lang="en-GB" dirty="0" err="1"/>
                  <a:t>RaF</a:t>
                </a:r>
                <a:r>
                  <a:rPr lang="en-GB" dirty="0"/>
                  <a:t> IP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-----------you are here -------------------------------------------</a:t>
                </a:r>
                <a:endParaRPr lang="en-GB" dirty="0"/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Lifetime calculation of the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GB" dirty="0"/>
                  <a:t>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Comparison with the experiment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81C40F-2E21-49DC-973A-021E354C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4" y="2521548"/>
                <a:ext cx="5518941" cy="5108706"/>
              </a:xfrm>
              <a:prstGeom prst="rect">
                <a:avLst/>
              </a:prstGeom>
              <a:blipFill>
                <a:blip r:embed="rId5"/>
                <a:stretch>
                  <a:fillRect l="-994" t="-835" r="-1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8EC0C4-2F89-486F-80B3-45931B3EBBE2}"/>
                  </a:ext>
                </a:extLst>
              </p14:cNvPr>
              <p14:cNvContentPartPr/>
              <p14:nvPr/>
            </p14:nvContentPartPr>
            <p14:xfrm>
              <a:off x="11198562" y="3153140"/>
              <a:ext cx="105120" cy="36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8EC0C4-2F89-486F-80B3-45931B3EBB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0562" y="3135140"/>
                <a:ext cx="14076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85DB197-7A03-4FAD-9C25-5C399FAFBFF6}"/>
              </a:ext>
            </a:extLst>
          </p:cNvPr>
          <p:cNvGrpSpPr/>
          <p:nvPr/>
        </p:nvGrpSpPr>
        <p:grpSpPr>
          <a:xfrm>
            <a:off x="11342202" y="3153140"/>
            <a:ext cx="303840" cy="419400"/>
            <a:chOff x="4622425" y="290252"/>
            <a:chExt cx="3038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7FBD02-D666-4D78-ADE4-B0B6E210F067}"/>
                    </a:ext>
                  </a:extLst>
                </p14:cNvPr>
                <p14:cNvContentPartPr/>
                <p14:nvPr/>
              </p14:nvContentPartPr>
              <p14:xfrm>
                <a:off x="4622425" y="359732"/>
                <a:ext cx="112320" cy="23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7FBD02-D666-4D78-ADE4-B0B6E210F0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4785" y="342092"/>
                  <a:ext cx="147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0797BB-7139-407A-A55F-AD7A6423F3E7}"/>
                    </a:ext>
                  </a:extLst>
                </p14:cNvPr>
                <p14:cNvContentPartPr/>
                <p14:nvPr/>
              </p14:nvContentPartPr>
              <p14:xfrm>
                <a:off x="4699465" y="290252"/>
                <a:ext cx="226800" cy="419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0797BB-7139-407A-A55F-AD7A6423F3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81465" y="272612"/>
                  <a:ext cx="262440" cy="45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629137-2083-4E62-AB9D-B4249A5F8648}"/>
                  </a:ext>
                </a:extLst>
              </p14:cNvPr>
              <p14:cNvContentPartPr/>
              <p14:nvPr/>
            </p14:nvContentPartPr>
            <p14:xfrm>
              <a:off x="3721983" y="5413661"/>
              <a:ext cx="505440" cy="17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629137-2083-4E62-AB9D-B4249A5F86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4343" y="5396021"/>
                <a:ext cx="54108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DA297-0D24-45CC-A12F-0EB99553CCEB}"/>
              </a:ext>
            </a:extLst>
          </p:cNvPr>
          <p:cNvGrpSpPr/>
          <p:nvPr/>
        </p:nvGrpSpPr>
        <p:grpSpPr>
          <a:xfrm>
            <a:off x="4493823" y="5194421"/>
            <a:ext cx="1071000" cy="372960"/>
            <a:chOff x="4493823" y="5194421"/>
            <a:chExt cx="10710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576F79-83F4-4E9D-A63D-20F07592DD83}"/>
                    </a:ext>
                  </a:extLst>
                </p14:cNvPr>
                <p14:cNvContentPartPr/>
                <p14:nvPr/>
              </p14:nvContentPartPr>
              <p14:xfrm>
                <a:off x="4493823" y="5194421"/>
                <a:ext cx="220680" cy="36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576F79-83F4-4E9D-A63D-20F07592DD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75823" y="5176421"/>
                  <a:ext cx="256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96A48C-394A-405E-8A69-594B95F49793}"/>
                    </a:ext>
                  </a:extLst>
                </p14:cNvPr>
                <p14:cNvContentPartPr/>
                <p14:nvPr/>
              </p14:nvContentPartPr>
              <p14:xfrm>
                <a:off x="4771383" y="5361461"/>
                <a:ext cx="133200" cy="14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96A48C-394A-405E-8A69-594B95F497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53383" y="5343821"/>
                  <a:ext cx="168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20DC9F-2639-406F-8CD1-E2E270D0FAAF}"/>
                    </a:ext>
                  </a:extLst>
                </p14:cNvPr>
                <p14:cNvContentPartPr/>
                <p14:nvPr/>
              </p14:nvContentPartPr>
              <p14:xfrm>
                <a:off x="4995303" y="5379821"/>
                <a:ext cx="140760" cy="174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20DC9F-2639-406F-8CD1-E2E270D0FA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7303" y="5362181"/>
                  <a:ext cx="176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1AD3F5-3AEE-44F8-BAE5-06566939720C}"/>
                    </a:ext>
                  </a:extLst>
                </p14:cNvPr>
                <p14:cNvContentPartPr/>
                <p14:nvPr/>
              </p14:nvContentPartPr>
              <p14:xfrm>
                <a:off x="5185743" y="5387741"/>
                <a:ext cx="379080" cy="17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1AD3F5-3AEE-44F8-BAE5-0656693972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67743" y="5369741"/>
                  <a:ext cx="41472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438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tomic Molecule Geometry">
            <a:extLst>
              <a:ext uri="{FF2B5EF4-FFF2-40B4-BE49-F238E27FC236}">
                <a16:creationId xmlns:a16="http://schemas.microsoft.com/office/drawing/2014/main" id="{00E9DF23-A893-4A70-9ABE-EAFB12F1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309">
            <a:off x="1183131" y="1233288"/>
            <a:ext cx="2327428" cy="9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B1829B-AE57-4D09-93C0-7A2CDD5FBE11}"/>
              </a:ext>
            </a:extLst>
          </p:cNvPr>
          <p:cNvGrpSpPr/>
          <p:nvPr/>
        </p:nvGrpSpPr>
        <p:grpSpPr>
          <a:xfrm>
            <a:off x="1729006" y="1210462"/>
            <a:ext cx="1311840" cy="845280"/>
            <a:chOff x="7038288" y="3791088"/>
            <a:chExt cx="131184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96A90C-B92D-470F-8B66-05C7D7D6F2D2}"/>
                    </a:ext>
                  </a:extLst>
                </p14:cNvPr>
                <p14:cNvContentPartPr/>
                <p14:nvPr/>
              </p14:nvContentPartPr>
              <p14:xfrm>
                <a:off x="7045128" y="3984048"/>
                <a:ext cx="1305000" cy="65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F6BB1A-0A20-46CF-B2A4-1DB29BB233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36128" y="3975408"/>
                  <a:ext cx="13226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9BC551-CB68-4D6E-9AA1-D6FF7988017E}"/>
                    </a:ext>
                  </a:extLst>
                </p14:cNvPr>
                <p14:cNvContentPartPr/>
                <p14:nvPr/>
              </p14:nvContentPartPr>
              <p14:xfrm>
                <a:off x="7038288" y="3940848"/>
                <a:ext cx="130320" cy="15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9DB8AF-9EF6-4343-B80A-597FC9BFE7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29288" y="3931848"/>
                  <a:ext cx="14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84D12B-17CA-43D0-AAD9-2A3C5D740AAA}"/>
                    </a:ext>
                  </a:extLst>
                </p14:cNvPr>
                <p14:cNvContentPartPr/>
                <p14:nvPr/>
              </p14:nvContentPartPr>
              <p14:xfrm>
                <a:off x="7734888" y="3791088"/>
                <a:ext cx="132120" cy="16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FDFB15-DFA4-4298-A100-196CF241FD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26248" y="3782088"/>
                  <a:ext cx="14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D1898E-FECF-4135-A8A8-7B4A377158E7}"/>
                    </a:ext>
                  </a:extLst>
                </p14:cNvPr>
                <p14:cNvContentPartPr/>
                <p14:nvPr/>
              </p14:nvContentPartPr>
              <p14:xfrm>
                <a:off x="7876728" y="3954528"/>
                <a:ext cx="160200" cy="7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DDA465-1E80-4E8E-8D32-E176721051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68088" y="3945528"/>
                  <a:ext cx="17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A34196-8C38-4220-81A4-238A8F30EB58}"/>
                    </a:ext>
                  </a:extLst>
                </p14:cNvPr>
                <p14:cNvContentPartPr/>
                <p14:nvPr/>
              </p14:nvContentPartPr>
              <p14:xfrm>
                <a:off x="8012448" y="3958488"/>
                <a:ext cx="119880" cy="29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19E687-2B21-48D8-9DB0-4963CA5F8E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03808" y="3949488"/>
                  <a:ext cx="137520" cy="31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9E3D52-1369-42AA-B55D-D3128A6E824F}"/>
              </a:ext>
            </a:extLst>
          </p:cNvPr>
          <p:cNvSpPr txBox="1"/>
          <p:nvPr/>
        </p:nvSpPr>
        <p:spPr>
          <a:xfrm>
            <a:off x="4062299" y="2687505"/>
            <a:ext cx="390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Equilibrium distance of </a:t>
            </a:r>
            <a:r>
              <a:rPr lang="en-GB" sz="2400" dirty="0" err="1"/>
              <a:t>RaF</a:t>
            </a:r>
            <a:endParaRPr lang="en-NL" sz="2400" dirty="0"/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6F95E899-31D6-43D0-8CD3-89324D987562}"/>
              </a:ext>
            </a:extLst>
          </p:cNvPr>
          <p:cNvGraphicFramePr>
            <a:graphicFrameLocks noGrp="1"/>
          </p:cNvGraphicFramePr>
          <p:nvPr/>
        </p:nvGraphicFramePr>
        <p:xfrm>
          <a:off x="3376585" y="3146017"/>
          <a:ext cx="5422473" cy="2858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491">
                  <a:extLst>
                    <a:ext uri="{9D8B030D-6E8A-4147-A177-3AD203B41FA5}">
                      <a16:colId xmlns:a16="http://schemas.microsoft.com/office/drawing/2014/main" val="1575197073"/>
                    </a:ext>
                  </a:extLst>
                </a:gridCol>
                <a:gridCol w="1807491">
                  <a:extLst>
                    <a:ext uri="{9D8B030D-6E8A-4147-A177-3AD203B41FA5}">
                      <a16:colId xmlns:a16="http://schemas.microsoft.com/office/drawing/2014/main" val="698636979"/>
                    </a:ext>
                  </a:extLst>
                </a:gridCol>
                <a:gridCol w="1807491">
                  <a:extLst>
                    <a:ext uri="{9D8B030D-6E8A-4147-A177-3AD203B41FA5}">
                      <a16:colId xmlns:a16="http://schemas.microsoft.com/office/drawing/2014/main" val="3715907191"/>
                    </a:ext>
                  </a:extLst>
                </a:gridCol>
              </a:tblGrid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Method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Basis set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Re, Å 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20444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SCF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dyall.v3z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2.2546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62026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dyall.v2z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2.2708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97017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dyall.v3z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2.2597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64329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dyall.cv3z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2.2578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55098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dyall.cv4z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2.2451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395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FC4B50-4DB2-4DED-9E06-D16DC938CDF3}"/>
                  </a:ext>
                </a:extLst>
              </p14:cNvPr>
              <p14:cNvContentPartPr/>
              <p14:nvPr/>
            </p14:nvContentPartPr>
            <p14:xfrm>
              <a:off x="-283295" y="3372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FC4B50-4DB2-4DED-9E06-D16DC938CD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300935" y="31960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2C47445-C380-41F0-8A0A-2D0BD38229FF}"/>
              </a:ext>
            </a:extLst>
          </p:cNvPr>
          <p:cNvGrpSpPr/>
          <p:nvPr/>
        </p:nvGrpSpPr>
        <p:grpSpPr>
          <a:xfrm>
            <a:off x="800245" y="509017"/>
            <a:ext cx="619200" cy="492480"/>
            <a:chOff x="545065" y="466485"/>
            <a:chExt cx="61920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FDF69B-129D-4355-A77E-3706FD53CBB8}"/>
                    </a:ext>
                  </a:extLst>
                </p14:cNvPr>
                <p14:cNvContentPartPr/>
                <p14:nvPr/>
              </p14:nvContentPartPr>
              <p14:xfrm>
                <a:off x="560545" y="478005"/>
                <a:ext cx="71280" cy="48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FDF69B-129D-4355-A77E-3706FD53CB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2545" y="460365"/>
                  <a:ext cx="1069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6230C0-3216-48AA-97F5-2CC0C43642C6}"/>
                    </a:ext>
                  </a:extLst>
                </p14:cNvPr>
                <p14:cNvContentPartPr/>
                <p14:nvPr/>
              </p14:nvContentPartPr>
              <p14:xfrm>
                <a:off x="545065" y="466485"/>
                <a:ext cx="283680" cy="37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6230C0-3216-48AA-97F5-2CC0C43642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7065" y="448485"/>
                  <a:ext cx="3193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8AD0A9-5435-469A-A5E4-81536E22C4E3}"/>
                    </a:ext>
                  </a:extLst>
                </p14:cNvPr>
                <p14:cNvContentPartPr/>
                <p14:nvPr/>
              </p14:nvContentPartPr>
              <p14:xfrm>
                <a:off x="944305" y="698685"/>
                <a:ext cx="219960" cy="25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8AD0A9-5435-469A-A5E4-81536E22C4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6305" y="681045"/>
                  <a:ext cx="25560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26357-583E-4906-BE96-AC8F4AFD36B1}"/>
              </a:ext>
            </a:extLst>
          </p:cNvPr>
          <p:cNvGrpSpPr/>
          <p:nvPr/>
        </p:nvGrpSpPr>
        <p:grpSpPr>
          <a:xfrm>
            <a:off x="3337885" y="1487857"/>
            <a:ext cx="341640" cy="460080"/>
            <a:chOff x="3082705" y="1445325"/>
            <a:chExt cx="3416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173BFA-EA8D-414C-8C4D-2CB90759A4D1}"/>
                    </a:ext>
                  </a:extLst>
                </p14:cNvPr>
                <p14:cNvContentPartPr/>
                <p14:nvPr/>
              </p14:nvContentPartPr>
              <p14:xfrm>
                <a:off x="3097465" y="1445325"/>
                <a:ext cx="47880" cy="46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173BFA-EA8D-414C-8C4D-2CB90759A4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9825" y="1427325"/>
                  <a:ext cx="835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CBF391-B320-4466-88F4-87613E1DE516}"/>
                    </a:ext>
                  </a:extLst>
                </p14:cNvPr>
                <p14:cNvContentPartPr/>
                <p14:nvPr/>
              </p14:nvContentPartPr>
              <p14:xfrm>
                <a:off x="3082705" y="1491405"/>
                <a:ext cx="312120" cy="5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CBF391-B320-4466-88F4-87613E1DE5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4705" y="1473765"/>
                  <a:ext cx="347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B89C8C-D62E-44AD-A248-6B7FD1068789}"/>
                    </a:ext>
                  </a:extLst>
                </p14:cNvPr>
                <p14:cNvContentPartPr/>
                <p14:nvPr/>
              </p14:nvContentPartPr>
              <p14:xfrm>
                <a:off x="3131305" y="1683645"/>
                <a:ext cx="293040" cy="5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B89C8C-D62E-44AD-A248-6B7FD10687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13305" y="1665645"/>
                  <a:ext cx="328680" cy="87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F50C18-07DE-484B-B1B2-79F2992F2082}"/>
              </a:ext>
            </a:extLst>
          </p:cNvPr>
          <p:cNvSpPr txBox="1"/>
          <p:nvPr/>
        </p:nvSpPr>
        <p:spPr>
          <a:xfrm>
            <a:off x="2959029" y="152601"/>
            <a:ext cx="6267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 optimization</a:t>
            </a:r>
            <a:endParaRPr lang="en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A949C0-5EEA-4C49-9B08-715DACE36967}"/>
              </a:ext>
            </a:extLst>
          </p:cNvPr>
          <p:cNvGrpSpPr/>
          <p:nvPr/>
        </p:nvGrpSpPr>
        <p:grpSpPr>
          <a:xfrm>
            <a:off x="8339065" y="170925"/>
            <a:ext cx="3645360" cy="3754080"/>
            <a:chOff x="8339065" y="170925"/>
            <a:chExt cx="3645360" cy="37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4B37AD-5DB4-4294-BFEE-2BC4C0303475}"/>
                    </a:ext>
                  </a:extLst>
                </p14:cNvPr>
                <p14:cNvContentPartPr/>
                <p14:nvPr/>
              </p14:nvContentPartPr>
              <p14:xfrm>
                <a:off x="8683585" y="539205"/>
                <a:ext cx="100080" cy="338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4B37AD-5DB4-4294-BFEE-2BC4C03034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5585" y="521565"/>
                  <a:ext cx="135720" cy="34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8BA930-713A-4A03-949F-DE6ED77C5B8F}"/>
                    </a:ext>
                  </a:extLst>
                </p14:cNvPr>
                <p14:cNvContentPartPr/>
                <p14:nvPr/>
              </p14:nvContentPartPr>
              <p14:xfrm>
                <a:off x="8706625" y="587805"/>
                <a:ext cx="151200" cy="145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8BA930-713A-4A03-949F-DE6ED77C5B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8985" y="569805"/>
                  <a:ext cx="186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983F93-F862-4658-8619-79C3029E9246}"/>
                    </a:ext>
                  </a:extLst>
                </p14:cNvPr>
                <p14:cNvContentPartPr/>
                <p14:nvPr/>
              </p14:nvContentPartPr>
              <p14:xfrm>
                <a:off x="8741905" y="2367645"/>
                <a:ext cx="3039120" cy="12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983F93-F862-4658-8619-79C3029E92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23905" y="2349645"/>
                  <a:ext cx="3074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0F1838-40B4-4ED8-970F-7F71EA507E61}"/>
                    </a:ext>
                  </a:extLst>
                </p14:cNvPr>
                <p14:cNvContentPartPr/>
                <p14:nvPr/>
              </p14:nvContentPartPr>
              <p14:xfrm>
                <a:off x="11819185" y="2607045"/>
                <a:ext cx="165240" cy="16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0F1838-40B4-4ED8-970F-7F71EA507E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01545" y="2589045"/>
                  <a:ext cx="200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DEE6A-77ED-4045-B9BC-449DF43F4646}"/>
                    </a:ext>
                  </a:extLst>
                </p14:cNvPr>
                <p14:cNvContentPartPr/>
                <p14:nvPr/>
              </p14:nvContentPartPr>
              <p14:xfrm>
                <a:off x="8392345" y="170925"/>
                <a:ext cx="123120" cy="2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DEE6A-77ED-4045-B9BC-449DF43F46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74345" y="153285"/>
                  <a:ext cx="158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BA7257-17CF-4154-8A16-8039F68855D5}"/>
                    </a:ext>
                  </a:extLst>
                </p14:cNvPr>
                <p14:cNvContentPartPr/>
                <p14:nvPr/>
              </p14:nvContentPartPr>
              <p14:xfrm>
                <a:off x="8372185" y="200805"/>
                <a:ext cx="187920" cy="319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BA7257-17CF-4154-8A16-8039F68855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4185" y="183165"/>
                  <a:ext cx="223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779726-4DF8-4B82-B964-FEEC73665444}"/>
                    </a:ext>
                  </a:extLst>
                </p14:cNvPr>
                <p14:cNvContentPartPr/>
                <p14:nvPr/>
              </p14:nvContentPartPr>
              <p14:xfrm>
                <a:off x="8339065" y="311685"/>
                <a:ext cx="177840" cy="3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779726-4DF8-4B82-B964-FEEC736654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21425" y="293685"/>
                  <a:ext cx="213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E3F672-2AED-42F6-BB89-EE78A1E1FA9F}"/>
                    </a:ext>
                  </a:extLst>
                </p14:cNvPr>
                <p14:cNvContentPartPr/>
                <p14:nvPr/>
              </p14:nvContentPartPr>
              <p14:xfrm>
                <a:off x="9088585" y="1169565"/>
                <a:ext cx="2371680" cy="275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E3F672-2AED-42F6-BB89-EE78A1E1FA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70945" y="1151565"/>
                  <a:ext cx="2407320" cy="279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6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B25449-4749-40E6-A75E-F3E2BC2C83C9}"/>
              </a:ext>
            </a:extLst>
          </p:cNvPr>
          <p:cNvGraphicFramePr>
            <a:graphicFrameLocks noGrp="1"/>
          </p:cNvGraphicFramePr>
          <p:nvPr/>
        </p:nvGraphicFramePr>
        <p:xfrm>
          <a:off x="58831" y="-58404"/>
          <a:ext cx="9625181" cy="560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1811">
                  <a:extLst>
                    <a:ext uri="{9D8B030D-6E8A-4147-A177-3AD203B41FA5}">
                      <a16:colId xmlns:a16="http://schemas.microsoft.com/office/drawing/2014/main" val="3846292425"/>
                    </a:ext>
                  </a:extLst>
                </a:gridCol>
                <a:gridCol w="1416355">
                  <a:extLst>
                    <a:ext uri="{9D8B030D-6E8A-4147-A177-3AD203B41FA5}">
                      <a16:colId xmlns:a16="http://schemas.microsoft.com/office/drawing/2014/main" val="894669669"/>
                    </a:ext>
                  </a:extLst>
                </a:gridCol>
                <a:gridCol w="2204769">
                  <a:extLst>
                    <a:ext uri="{9D8B030D-6E8A-4147-A177-3AD203B41FA5}">
                      <a16:colId xmlns:a16="http://schemas.microsoft.com/office/drawing/2014/main" val="1050331688"/>
                    </a:ext>
                  </a:extLst>
                </a:gridCol>
                <a:gridCol w="2242761">
                  <a:extLst>
                    <a:ext uri="{9D8B030D-6E8A-4147-A177-3AD203B41FA5}">
                      <a16:colId xmlns:a16="http://schemas.microsoft.com/office/drawing/2014/main" val="2154832436"/>
                    </a:ext>
                  </a:extLst>
                </a:gridCol>
                <a:gridCol w="2289485">
                  <a:extLst>
                    <a:ext uri="{9D8B030D-6E8A-4147-A177-3AD203B41FA5}">
                      <a16:colId xmlns:a16="http://schemas.microsoft.com/office/drawing/2014/main" val="1330506155"/>
                    </a:ext>
                  </a:extLst>
                </a:gridCol>
              </a:tblGrid>
              <a:tr h="3666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326605"/>
                  </a:ext>
                </a:extLst>
              </a:tr>
              <a:tr h="80357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FSCC, eV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FSCC, eV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>
                          <a:effectLst/>
                          <a:latin typeface="+mn-lt"/>
                        </a:rPr>
                        <a:t>CCSD, eV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CCSD(T), eV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84811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Old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 work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This work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This work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303243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CaF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88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5.88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846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867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36981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383682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SrF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442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449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419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447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8451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92330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BaF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839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842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834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797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542736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61097"/>
                  </a:ext>
                </a:extLst>
              </a:tr>
              <a:tr h="366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28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NL" sz="2800" u="none" strike="noStrike" dirty="0">
                          <a:effectLst/>
                          <a:latin typeface="+mn-lt"/>
                        </a:rPr>
                        <a:t>996</a:t>
                      </a: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4.937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065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1CE97A-6E80-405E-AC01-C826CD3E6C07}"/>
              </a:ext>
            </a:extLst>
          </p:cNvPr>
          <p:cNvSpPr txBox="1"/>
          <p:nvPr/>
        </p:nvSpPr>
        <p:spPr>
          <a:xfrm>
            <a:off x="111512" y="27805"/>
            <a:ext cx="3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3655D-EE58-475E-B44D-2A764C0F5CBF}"/>
              </a:ext>
            </a:extLst>
          </p:cNvPr>
          <p:cNvSpPr/>
          <p:nvPr/>
        </p:nvSpPr>
        <p:spPr>
          <a:xfrm>
            <a:off x="17563" y="6299418"/>
            <a:ext cx="8339628" cy="54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lnSpc>
                <a:spcPct val="150000"/>
              </a:lnSpc>
            </a:pPr>
            <a:r>
              <a:rPr lang="en-GB" sz="2400" u="none" strike="noStrike" dirty="0">
                <a:effectLst/>
                <a:latin typeface="+mn-lt"/>
              </a:rPr>
              <a:t>s-</a:t>
            </a:r>
            <a:r>
              <a:rPr lang="en-GB" sz="2400" u="none" strike="noStrike" dirty="0" err="1">
                <a:effectLst/>
                <a:latin typeface="+mn-lt"/>
              </a:rPr>
              <a:t>aug</a:t>
            </a:r>
            <a:r>
              <a:rPr lang="en-GB" sz="2400" u="none" strike="noStrike" dirty="0">
                <a:effectLst/>
                <a:latin typeface="+mn-lt"/>
              </a:rPr>
              <a:t>-</a:t>
            </a:r>
            <a:r>
              <a:rPr lang="en-GB" sz="2400" u="none" strike="noStrike" dirty="0" err="1">
                <a:effectLst/>
                <a:latin typeface="+mn-lt"/>
              </a:rPr>
              <a:t>dyall.cvqz</a:t>
            </a:r>
            <a:r>
              <a:rPr lang="en-GB" sz="2400" u="none" strike="noStrike" dirty="0">
                <a:effectLst/>
                <a:latin typeface="+mn-lt"/>
              </a:rPr>
              <a:t>, X2Cmmf, correlated electrons -20 to 30 </a:t>
            </a:r>
            <a:r>
              <a:rPr lang="en-GB" sz="2400" u="none" strike="noStrike" dirty="0" err="1">
                <a:effectLst/>
                <a:latin typeface="+mn-lt"/>
              </a:rPr>
              <a:t>a.u</a:t>
            </a:r>
            <a:r>
              <a:rPr lang="en-GB" sz="2400" u="none" strike="noStrike" dirty="0">
                <a:effectLst/>
                <a:latin typeface="+mn-lt"/>
              </a:rPr>
              <a:t>. 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34C8C1-FB2E-489A-9DA5-B2CF10BC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88" y="4128241"/>
            <a:ext cx="2857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FFFA2C-760F-464A-AC1C-C0145E0343CC}"/>
              </a:ext>
            </a:extLst>
          </p:cNvPr>
          <p:cNvGrpSpPr/>
          <p:nvPr/>
        </p:nvGrpSpPr>
        <p:grpSpPr>
          <a:xfrm>
            <a:off x="2534065" y="1409852"/>
            <a:ext cx="385920" cy="411120"/>
            <a:chOff x="2534065" y="1409852"/>
            <a:chExt cx="3859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FB8CD4E-FFDA-4731-B3F8-6463BB524AE7}"/>
                    </a:ext>
                  </a:extLst>
                </p14:cNvPr>
                <p14:cNvContentPartPr/>
                <p14:nvPr/>
              </p14:nvContentPartPr>
              <p14:xfrm>
                <a:off x="2552065" y="1428572"/>
                <a:ext cx="113040" cy="1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FB8CD4E-FFDA-4731-B3F8-6463BB524A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34065" y="1410932"/>
                  <a:ext cx="14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A8E36F-F911-49BE-B72B-E1217BA5D4CF}"/>
                    </a:ext>
                  </a:extLst>
                </p14:cNvPr>
                <p14:cNvContentPartPr/>
                <p14:nvPr/>
              </p14:nvContentPartPr>
              <p14:xfrm>
                <a:off x="2534065" y="1467092"/>
                <a:ext cx="129240" cy="30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A8E36F-F911-49BE-B72B-E1217BA5D4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16065" y="1449452"/>
                  <a:ext cx="1648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C2E3AE-823B-4363-AAEB-43D29A5E6E9C}"/>
                    </a:ext>
                  </a:extLst>
                </p14:cNvPr>
                <p14:cNvContentPartPr/>
                <p14:nvPr/>
              </p14:nvContentPartPr>
              <p14:xfrm>
                <a:off x="2646745" y="1481852"/>
                <a:ext cx="65880" cy="23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C2E3AE-823B-4363-AAEB-43D29A5E6E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28745" y="1463852"/>
                  <a:ext cx="101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73A208-2E89-4894-95B7-642ACD7F34D3}"/>
                    </a:ext>
                  </a:extLst>
                </p14:cNvPr>
                <p14:cNvContentPartPr/>
                <p14:nvPr/>
              </p14:nvContentPartPr>
              <p14:xfrm>
                <a:off x="2759785" y="1409852"/>
                <a:ext cx="160200" cy="41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73A208-2E89-4894-95B7-642ACD7F34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41785" y="1391852"/>
                  <a:ext cx="195840" cy="446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7AAB55-16E5-428E-8C35-F12F2C608F37}"/>
              </a:ext>
            </a:extLst>
          </p:cNvPr>
          <p:cNvSpPr txBox="1"/>
          <p:nvPr/>
        </p:nvSpPr>
        <p:spPr>
          <a:xfrm>
            <a:off x="9476526" y="27805"/>
            <a:ext cx="614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II. Theory</a:t>
            </a:r>
            <a:endParaRPr lang="en-NL" sz="32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EA915E-A6D0-E9BD-05DF-0551CFA66730}"/>
                  </a:ext>
                </a:extLst>
              </p14:cNvPr>
              <p14:cNvContentPartPr/>
              <p14:nvPr/>
            </p14:nvContentPartPr>
            <p14:xfrm>
              <a:off x="7595590" y="4983304"/>
              <a:ext cx="1577160" cy="75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EA915E-A6D0-E9BD-05DF-0551CFA667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9590" y="4947304"/>
                <a:ext cx="164880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7F746A-064B-50BA-EFFF-898C737E503F}"/>
                  </a:ext>
                </a:extLst>
              </p14:cNvPr>
              <p14:cNvContentPartPr/>
              <p14:nvPr/>
            </p14:nvContentPartPr>
            <p14:xfrm>
              <a:off x="36310" y="4994464"/>
              <a:ext cx="1423800" cy="739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7F746A-064B-50BA-EFFF-898C737E50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0" y="4958824"/>
                <a:ext cx="1495440" cy="8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66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CD81672-3A33-48AE-B1A1-F201A298AAE0}"/>
              </a:ext>
            </a:extLst>
          </p:cNvPr>
          <p:cNvSpPr/>
          <p:nvPr/>
        </p:nvSpPr>
        <p:spPr>
          <a:xfrm>
            <a:off x="3711744" y="2314489"/>
            <a:ext cx="4716379" cy="164832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2B9D4-4059-40E5-AB3F-6DACF08E3C81}"/>
              </a:ext>
            </a:extLst>
          </p:cNvPr>
          <p:cNvSpPr txBox="1"/>
          <p:nvPr/>
        </p:nvSpPr>
        <p:spPr>
          <a:xfrm>
            <a:off x="4278434" y="2533121"/>
            <a:ext cx="3569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evaluation of XF IP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2CB05-9103-4B27-B5FA-D9329CE7437F}"/>
              </a:ext>
            </a:extLst>
          </p:cNvPr>
          <p:cNvSpPr/>
          <p:nvPr/>
        </p:nvSpPr>
        <p:spPr>
          <a:xfrm>
            <a:off x="1022684" y="276725"/>
            <a:ext cx="3465095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0CBA7-6D1C-419F-9BFC-B160AA068B96}"/>
              </a:ext>
            </a:extLst>
          </p:cNvPr>
          <p:cNvSpPr txBox="1"/>
          <p:nvPr/>
        </p:nvSpPr>
        <p:spPr>
          <a:xfrm>
            <a:off x="1303421" y="836088"/>
            <a:ext cx="29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set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3480BA-2448-43F3-A042-677521D9900B}"/>
              </a:ext>
            </a:extLst>
          </p:cNvPr>
          <p:cNvSpPr/>
          <p:nvPr/>
        </p:nvSpPr>
        <p:spPr>
          <a:xfrm>
            <a:off x="8025062" y="804066"/>
            <a:ext cx="4030579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5181D-C5B6-427A-B7DA-6E430867C1C6}"/>
              </a:ext>
            </a:extLst>
          </p:cNvPr>
          <p:cNvSpPr txBox="1"/>
          <p:nvPr/>
        </p:nvSpPr>
        <p:spPr>
          <a:xfrm>
            <a:off x="8588542" y="1209936"/>
            <a:ext cx="290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correlation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41AF5-B129-40D3-93E9-0A85F89B93B8}"/>
              </a:ext>
            </a:extLst>
          </p:cNvPr>
          <p:cNvSpPr/>
          <p:nvPr/>
        </p:nvSpPr>
        <p:spPr>
          <a:xfrm>
            <a:off x="886321" y="4182982"/>
            <a:ext cx="3465095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49B4A-44DE-43EC-A6BE-9DCE437DDFB4}"/>
              </a:ext>
            </a:extLst>
          </p:cNvPr>
          <p:cNvSpPr txBox="1"/>
          <p:nvPr/>
        </p:nvSpPr>
        <p:spPr>
          <a:xfrm>
            <a:off x="1167058" y="4819413"/>
            <a:ext cx="29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cut-off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AC8464-2A2C-431F-B760-A013F8E1DC78}"/>
              </a:ext>
            </a:extLst>
          </p:cNvPr>
          <p:cNvSpPr/>
          <p:nvPr/>
        </p:nvSpPr>
        <p:spPr>
          <a:xfrm>
            <a:off x="7864643" y="4096711"/>
            <a:ext cx="4030579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46051-A76E-497B-8AC9-00CE8F36D3E5}"/>
              </a:ext>
            </a:extLst>
          </p:cNvPr>
          <p:cNvSpPr txBox="1"/>
          <p:nvPr/>
        </p:nvSpPr>
        <p:spPr>
          <a:xfrm>
            <a:off x="8428123" y="4502581"/>
            <a:ext cx="290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 effects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36CFA09-BB6A-412C-9EFA-88A0E1135957}"/>
                  </a:ext>
                </a:extLst>
              </p14:cNvPr>
              <p14:cNvContentPartPr/>
              <p14:nvPr/>
            </p14:nvContentPartPr>
            <p14:xfrm>
              <a:off x="3529023" y="1840149"/>
              <a:ext cx="716040" cy="784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36CFA09-BB6A-412C-9EFA-88A0E11359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3383" y="1804149"/>
                <a:ext cx="78768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73E272-080F-40CE-B836-D00662374296}"/>
                  </a:ext>
                </a:extLst>
              </p14:cNvPr>
              <p14:cNvContentPartPr/>
              <p14:nvPr/>
            </p14:nvContentPartPr>
            <p14:xfrm>
              <a:off x="7729503" y="2200869"/>
              <a:ext cx="875880" cy="50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73E272-080F-40CE-B836-D006623742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3503" y="2165229"/>
                <a:ext cx="94752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B4D53A-1F19-47AB-9CD6-63A8E7FF1D3B}"/>
                  </a:ext>
                </a:extLst>
              </p14:cNvPr>
              <p14:cNvContentPartPr/>
              <p14:nvPr/>
            </p14:nvContentPartPr>
            <p14:xfrm>
              <a:off x="3450183" y="3704589"/>
              <a:ext cx="671760" cy="70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B4D53A-1F19-47AB-9CD6-63A8E7FF1D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4183" y="3668589"/>
                <a:ext cx="743400" cy="77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47008-DA28-480B-8C6C-DFFFBC5E1311}"/>
              </a:ext>
            </a:extLst>
          </p:cNvPr>
          <p:cNvGrpSpPr/>
          <p:nvPr/>
        </p:nvGrpSpPr>
        <p:grpSpPr>
          <a:xfrm>
            <a:off x="7764063" y="3554109"/>
            <a:ext cx="753480" cy="981360"/>
            <a:chOff x="7764063" y="3554109"/>
            <a:chExt cx="75348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83A710-1BA6-4E88-997C-474AE2C4B88D}"/>
                    </a:ext>
                  </a:extLst>
                </p14:cNvPr>
                <p14:cNvContentPartPr/>
                <p14:nvPr/>
              </p14:nvContentPartPr>
              <p14:xfrm>
                <a:off x="7783863" y="3667149"/>
                <a:ext cx="733680" cy="86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83A710-1BA6-4E88-997C-474AE2C4B8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47863" y="3631509"/>
                  <a:ext cx="80532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3914B9-FEC8-469D-8895-939663FD7821}"/>
                    </a:ext>
                  </a:extLst>
                </p14:cNvPr>
                <p14:cNvContentPartPr/>
                <p14:nvPr/>
              </p14:nvContentPartPr>
              <p14:xfrm>
                <a:off x="7764063" y="3554109"/>
                <a:ext cx="353520" cy="32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3914B9-FEC8-469D-8895-939663FD78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28063" y="3518109"/>
                  <a:ext cx="42516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B78A3-92FC-484E-9487-62E575981D82}"/>
              </a:ext>
            </a:extLst>
          </p:cNvPr>
          <p:cNvGrpSpPr/>
          <p:nvPr/>
        </p:nvGrpSpPr>
        <p:grpSpPr>
          <a:xfrm>
            <a:off x="1233703" y="873092"/>
            <a:ext cx="504000" cy="518040"/>
            <a:chOff x="1233703" y="873092"/>
            <a:chExt cx="50400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89BD8B-D244-4825-BBE9-A7C737F8C4E7}"/>
                    </a:ext>
                  </a:extLst>
                </p14:cNvPr>
                <p14:cNvContentPartPr/>
                <p14:nvPr/>
              </p14:nvContentPartPr>
              <p14:xfrm>
                <a:off x="1362223" y="965252"/>
                <a:ext cx="123120" cy="31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89BD8B-D244-4825-BBE9-A7C737F8C4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4223" y="947612"/>
                  <a:ext cx="1587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AE2CB9-5395-4174-A897-A8BB6BEE5475}"/>
                    </a:ext>
                  </a:extLst>
                </p14:cNvPr>
                <p14:cNvContentPartPr/>
                <p14:nvPr/>
              </p14:nvContentPartPr>
              <p14:xfrm>
                <a:off x="1233703" y="873092"/>
                <a:ext cx="504000" cy="51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AE2CB9-5395-4174-A897-A8BB6BEE54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5703" y="855092"/>
                  <a:ext cx="53964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D3EF41-05E7-4D2F-A373-569BA1897A4B}"/>
              </a:ext>
            </a:extLst>
          </p:cNvPr>
          <p:cNvGrpSpPr/>
          <p:nvPr/>
        </p:nvGrpSpPr>
        <p:grpSpPr>
          <a:xfrm>
            <a:off x="8281423" y="4730852"/>
            <a:ext cx="583200" cy="622440"/>
            <a:chOff x="8281423" y="4730852"/>
            <a:chExt cx="58320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DE8AE5-E75D-4196-913B-9FD5400F4A94}"/>
                    </a:ext>
                  </a:extLst>
                </p14:cNvPr>
                <p14:cNvContentPartPr/>
                <p14:nvPr/>
              </p14:nvContentPartPr>
              <p14:xfrm>
                <a:off x="8439823" y="4859372"/>
                <a:ext cx="234720" cy="38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DE8AE5-E75D-4196-913B-9FD5400F4A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22183" y="4841372"/>
                  <a:ext cx="270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A4CC4D-F5B2-4033-B329-FBFF33260852}"/>
                    </a:ext>
                  </a:extLst>
                </p14:cNvPr>
                <p14:cNvContentPartPr/>
                <p14:nvPr/>
              </p14:nvContentPartPr>
              <p14:xfrm>
                <a:off x="8281423" y="4730852"/>
                <a:ext cx="583200" cy="62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A4CC4D-F5B2-4033-B329-FBFF332608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63783" y="4712852"/>
                  <a:ext cx="61884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9F64AC-1C74-45BC-9317-BEBD3C4DB1D5}"/>
              </a:ext>
            </a:extLst>
          </p:cNvPr>
          <p:cNvGrpSpPr/>
          <p:nvPr/>
        </p:nvGrpSpPr>
        <p:grpSpPr>
          <a:xfrm>
            <a:off x="8323183" y="1412372"/>
            <a:ext cx="653760" cy="486000"/>
            <a:chOff x="8323183" y="1412372"/>
            <a:chExt cx="65376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61FD2F-28C4-4E4F-8BAE-98C37D32CE0C}"/>
                    </a:ext>
                  </a:extLst>
                </p14:cNvPr>
                <p14:cNvContentPartPr/>
                <p14:nvPr/>
              </p14:nvContentPartPr>
              <p14:xfrm>
                <a:off x="8480503" y="1490132"/>
                <a:ext cx="264600" cy="26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61FD2F-28C4-4E4F-8BAE-98C37D32CE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2863" y="1472492"/>
                  <a:ext cx="300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BB31CD-70EE-4797-BE83-E1E4F89F8513}"/>
                    </a:ext>
                  </a:extLst>
                </p14:cNvPr>
                <p14:cNvContentPartPr/>
                <p14:nvPr/>
              </p14:nvContentPartPr>
              <p14:xfrm>
                <a:off x="8323183" y="1412372"/>
                <a:ext cx="653760" cy="48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BB31CD-70EE-4797-BE83-E1E4F89F85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05183" y="1394732"/>
                  <a:ext cx="68940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0B01053-8727-C01B-0511-E7EE911E5FB6}"/>
              </a:ext>
            </a:extLst>
          </p:cNvPr>
          <p:cNvGrpSpPr/>
          <p:nvPr/>
        </p:nvGrpSpPr>
        <p:grpSpPr>
          <a:xfrm>
            <a:off x="4486275" y="230086"/>
            <a:ext cx="4943880" cy="852120"/>
            <a:chOff x="4004120" y="6035700"/>
            <a:chExt cx="4943880" cy="852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8375E3-3A2F-E59F-1E4C-FCD4D625375D}"/>
                    </a:ext>
                  </a:extLst>
                </p14:cNvPr>
                <p14:cNvContentPartPr/>
                <p14:nvPr/>
              </p14:nvContentPartPr>
              <p14:xfrm>
                <a:off x="4092320" y="6068460"/>
                <a:ext cx="218520" cy="398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8375E3-3A2F-E59F-1E4C-FCD4D62537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56680" y="6032460"/>
                  <a:ext cx="2901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F3A90C-71BD-43DF-CABD-F3DD276FC83E}"/>
                    </a:ext>
                  </a:extLst>
                </p14:cNvPr>
                <p14:cNvContentPartPr/>
                <p14:nvPr/>
              </p14:nvContentPartPr>
              <p14:xfrm>
                <a:off x="4004120" y="6064860"/>
                <a:ext cx="385920" cy="597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F3A90C-71BD-43DF-CABD-F3DD276FC8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8120" y="6028860"/>
                  <a:ext cx="45756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11F8A5-52A0-53ED-CA61-3CEE0C2EDE03}"/>
                    </a:ext>
                  </a:extLst>
                </p14:cNvPr>
                <p14:cNvContentPartPr/>
                <p14:nvPr/>
              </p14:nvContentPartPr>
              <p14:xfrm>
                <a:off x="4438640" y="6262500"/>
                <a:ext cx="176760" cy="2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11F8A5-52A0-53ED-CA61-3CEE0C2EDE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02640" y="6226860"/>
                  <a:ext cx="248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FE757F-F807-E22E-38F8-66BA6AC6AA99}"/>
                    </a:ext>
                  </a:extLst>
                </p14:cNvPr>
                <p14:cNvContentPartPr/>
                <p14:nvPr/>
              </p14:nvContentPartPr>
              <p14:xfrm>
                <a:off x="4484720" y="6360060"/>
                <a:ext cx="210600" cy="2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FE757F-F807-E22E-38F8-66BA6AC6AA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49080" y="6324420"/>
                  <a:ext cx="282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D3706C-2C76-4FF3-4A64-D9587243F926}"/>
                    </a:ext>
                  </a:extLst>
                </p14:cNvPr>
                <p14:cNvContentPartPr/>
                <p14:nvPr/>
              </p14:nvContentPartPr>
              <p14:xfrm>
                <a:off x="4972880" y="6061260"/>
                <a:ext cx="189000" cy="51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D3706C-2C76-4FF3-4A64-D9587243F9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37240" y="6025620"/>
                  <a:ext cx="2606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6273CF-3690-7BA5-C01A-6B3D380F4011}"/>
                    </a:ext>
                  </a:extLst>
                </p14:cNvPr>
                <p14:cNvContentPartPr/>
                <p14:nvPr/>
              </p14:nvContentPartPr>
              <p14:xfrm>
                <a:off x="5326040" y="6319380"/>
                <a:ext cx="236160" cy="36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6273CF-3690-7BA5-C01A-6B3D380F40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0040" y="6283740"/>
                  <a:ext cx="3078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5F8308-E4CD-4DAD-7164-E028884231B6}"/>
                    </a:ext>
                  </a:extLst>
                </p14:cNvPr>
                <p14:cNvContentPartPr/>
                <p14:nvPr/>
              </p14:nvContentPartPr>
              <p14:xfrm>
                <a:off x="5729960" y="6643380"/>
                <a:ext cx="54000" cy="5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5F8308-E4CD-4DAD-7164-E028884231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93960" y="6607740"/>
                  <a:ext cx="12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A9F1AE-EB3A-1859-0749-003F8B9F4511}"/>
                    </a:ext>
                  </a:extLst>
                </p14:cNvPr>
                <p14:cNvContentPartPr/>
                <p14:nvPr/>
              </p14:nvContentPartPr>
              <p14:xfrm>
                <a:off x="5971880" y="6064140"/>
                <a:ext cx="342720" cy="49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A9F1AE-EB3A-1859-0749-003F8B9F45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36240" y="6028140"/>
                  <a:ext cx="4143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CA93D7-C3A6-8851-FE6D-816C49454491}"/>
                    </a:ext>
                  </a:extLst>
                </p14:cNvPr>
                <p14:cNvContentPartPr/>
                <p14:nvPr/>
              </p14:nvContentPartPr>
              <p14:xfrm>
                <a:off x="6501800" y="6256740"/>
                <a:ext cx="178560" cy="30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CA93D7-C3A6-8851-FE6D-816C494544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66160" y="6220740"/>
                  <a:ext cx="250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0D0E12-F4ED-351E-BFC2-A958F27EB595}"/>
                    </a:ext>
                  </a:extLst>
                </p14:cNvPr>
                <p14:cNvContentPartPr/>
                <p14:nvPr/>
              </p14:nvContentPartPr>
              <p14:xfrm>
                <a:off x="6834080" y="6552660"/>
                <a:ext cx="52560" cy="16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0D0E12-F4ED-351E-BFC2-A958F27EB5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98080" y="6516660"/>
                  <a:ext cx="12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E4222B-E7AB-F430-D8F3-F7598C84E566}"/>
                    </a:ext>
                  </a:extLst>
                </p14:cNvPr>
                <p14:cNvContentPartPr/>
                <p14:nvPr/>
              </p14:nvContentPartPr>
              <p14:xfrm>
                <a:off x="7013720" y="6035700"/>
                <a:ext cx="304560" cy="50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E4222B-E7AB-F430-D8F3-F7598C84E5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77720" y="5999700"/>
                  <a:ext cx="37620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022611-598D-B783-D0F8-7782F597931F}"/>
                    </a:ext>
                  </a:extLst>
                </p14:cNvPr>
                <p14:cNvContentPartPr/>
                <p14:nvPr/>
              </p14:nvContentPartPr>
              <p14:xfrm>
                <a:off x="7542920" y="6293820"/>
                <a:ext cx="235800" cy="29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022611-598D-B783-D0F8-7782F59793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07280" y="6257820"/>
                  <a:ext cx="307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3AFDA2-62DD-782A-70A2-89ADD5B5C242}"/>
                    </a:ext>
                  </a:extLst>
                </p14:cNvPr>
                <p14:cNvContentPartPr/>
                <p14:nvPr/>
              </p14:nvContentPartPr>
              <p14:xfrm>
                <a:off x="7981400" y="6517380"/>
                <a:ext cx="47880" cy="14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3AFDA2-62DD-782A-70A2-89ADD5B5C2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45400" y="6481740"/>
                  <a:ext cx="11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E53675-4DB0-5208-CE3D-9AFEDF413547}"/>
                    </a:ext>
                  </a:extLst>
                </p14:cNvPr>
                <p14:cNvContentPartPr/>
                <p14:nvPr/>
              </p14:nvContentPartPr>
              <p14:xfrm>
                <a:off x="8261120" y="6070980"/>
                <a:ext cx="52200" cy="489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E53675-4DB0-5208-CE3D-9AFEDF4135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25120" y="6034980"/>
                  <a:ext cx="123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BBA0AB-8593-F20F-7A5A-7940B6FE39CB}"/>
                    </a:ext>
                  </a:extLst>
                </p14:cNvPr>
                <p14:cNvContentPartPr/>
                <p14:nvPr/>
              </p14:nvContentPartPr>
              <p14:xfrm>
                <a:off x="8260760" y="6053700"/>
                <a:ext cx="412200" cy="470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BBA0AB-8593-F20F-7A5A-7940B6FE39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24760" y="6017700"/>
                  <a:ext cx="4838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676A93-1016-AFC2-6FF1-F164453EEAD3}"/>
                    </a:ext>
                  </a:extLst>
                </p14:cNvPr>
                <p14:cNvContentPartPr/>
                <p14:nvPr/>
              </p14:nvContentPartPr>
              <p14:xfrm>
                <a:off x="8698880" y="6283740"/>
                <a:ext cx="249120" cy="309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676A93-1016-AFC2-6FF1-F164453EEA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2880" y="6247740"/>
                  <a:ext cx="320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975E18-5265-1A27-7899-D912073A6643}"/>
                    </a:ext>
                  </a:extLst>
                </p14:cNvPr>
                <p14:cNvContentPartPr/>
                <p14:nvPr/>
              </p14:nvContentPartPr>
              <p14:xfrm>
                <a:off x="5709800" y="6610620"/>
                <a:ext cx="51120" cy="277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975E18-5265-1A27-7899-D912073A66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74160" y="6574980"/>
                  <a:ext cx="12276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F57061-08ED-489A-9524-88BCC73F3670}"/>
              </a:ext>
            </a:extLst>
          </p:cNvPr>
          <p:cNvGrpSpPr/>
          <p:nvPr/>
        </p:nvGrpSpPr>
        <p:grpSpPr>
          <a:xfrm>
            <a:off x="2294840" y="4279260"/>
            <a:ext cx="784080" cy="707040"/>
            <a:chOff x="2294840" y="4279260"/>
            <a:chExt cx="784080" cy="707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AB5F29-DAB8-2D98-A6D5-44B9B5E82360}"/>
                    </a:ext>
                  </a:extLst>
                </p14:cNvPr>
                <p14:cNvContentPartPr/>
                <p14:nvPr/>
              </p14:nvContentPartPr>
              <p14:xfrm>
                <a:off x="2488160" y="4428300"/>
                <a:ext cx="238680" cy="402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AB5F29-DAB8-2D98-A6D5-44B9B5E823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52520" y="4392660"/>
                  <a:ext cx="3103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15267D-57A6-B727-7989-7C5A970AE964}"/>
                    </a:ext>
                  </a:extLst>
                </p14:cNvPr>
                <p14:cNvContentPartPr/>
                <p14:nvPr/>
              </p14:nvContentPartPr>
              <p14:xfrm>
                <a:off x="2294840" y="4279260"/>
                <a:ext cx="784080" cy="70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15267D-57A6-B727-7989-7C5A970AE9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59200" y="4243620"/>
                  <a:ext cx="855720" cy="7786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1D7B666-D03E-AFF7-F2DE-537A1B252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88851"/>
              </p:ext>
            </p:extLst>
          </p:nvPr>
        </p:nvGraphicFramePr>
        <p:xfrm>
          <a:off x="4524023" y="4408749"/>
          <a:ext cx="321945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8" imgW="3219480" imgH="2228760" progId="PBrush">
                  <p:embed/>
                </p:oleObj>
              </mc:Choice>
              <mc:Fallback>
                <p:oleObj name="Bitmap Image" r:id="rId68" imgW="3219480" imgH="2228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4524023" y="4408749"/>
                        <a:ext cx="3219450" cy="222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8C9626DD-92E5-429F-CCA4-5C52AF0133C5}"/>
              </a:ext>
            </a:extLst>
          </p:cNvPr>
          <p:cNvGrpSpPr/>
          <p:nvPr/>
        </p:nvGrpSpPr>
        <p:grpSpPr>
          <a:xfrm>
            <a:off x="7618563" y="6191849"/>
            <a:ext cx="2857680" cy="569160"/>
            <a:chOff x="7618563" y="6191849"/>
            <a:chExt cx="2857680" cy="569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B32462-0AB3-AB53-FF94-8DE9B084A77C}"/>
                    </a:ext>
                  </a:extLst>
                </p14:cNvPr>
                <p14:cNvContentPartPr/>
                <p14:nvPr/>
              </p14:nvContentPartPr>
              <p14:xfrm>
                <a:off x="7618563" y="6196169"/>
                <a:ext cx="655920" cy="36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B32462-0AB3-AB53-FF94-8DE9B084A7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82923" y="6160529"/>
                  <a:ext cx="727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4994B8-C500-AFC0-3578-F2144B86B00F}"/>
                    </a:ext>
                  </a:extLst>
                </p14:cNvPr>
                <p14:cNvContentPartPr/>
                <p14:nvPr/>
              </p14:nvContentPartPr>
              <p14:xfrm>
                <a:off x="8376003" y="6248729"/>
                <a:ext cx="150480" cy="21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4994B8-C500-AFC0-3578-F2144B86B0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40363" y="6212729"/>
                  <a:ext cx="222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793202-287F-E882-767E-5B58851608AD}"/>
                    </a:ext>
                  </a:extLst>
                </p14:cNvPr>
                <p14:cNvContentPartPr/>
                <p14:nvPr/>
              </p14:nvContentPartPr>
              <p14:xfrm>
                <a:off x="8636643" y="6230009"/>
                <a:ext cx="440280" cy="222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793202-287F-E882-767E-5B58851608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01003" y="6194369"/>
                  <a:ext cx="511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F68253-C07D-4A8A-2ABF-80DA49536EA9}"/>
                    </a:ext>
                  </a:extLst>
                </p14:cNvPr>
                <p14:cNvContentPartPr/>
                <p14:nvPr/>
              </p14:nvContentPartPr>
              <p14:xfrm>
                <a:off x="9087723" y="6270329"/>
                <a:ext cx="275040" cy="48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F68253-C07D-4A8A-2ABF-80DA49536E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51723" y="6234689"/>
                  <a:ext cx="3466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EA8795-FEC3-616E-2041-EBBBBE272632}"/>
                    </a:ext>
                  </a:extLst>
                </p14:cNvPr>
                <p14:cNvContentPartPr/>
                <p14:nvPr/>
              </p14:nvContentPartPr>
              <p14:xfrm>
                <a:off x="9411003" y="6277529"/>
                <a:ext cx="486360" cy="22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EA8795-FEC3-616E-2041-EBBBBE2726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5003" y="6241529"/>
                  <a:ext cx="55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693E04-E05E-1476-1020-7E90D2DCB0B2}"/>
                    </a:ext>
                  </a:extLst>
                </p14:cNvPr>
                <p14:cNvContentPartPr/>
                <p14:nvPr/>
              </p14:nvContentPartPr>
              <p14:xfrm>
                <a:off x="9989523" y="6191849"/>
                <a:ext cx="486720" cy="56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693E04-E05E-1476-1020-7E90D2DCB0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53883" y="6156209"/>
                  <a:ext cx="558360" cy="64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981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2B0DC-52FF-4114-85C4-BCAF07551D3E}"/>
              </a:ext>
            </a:extLst>
          </p:cNvPr>
          <p:cNvSpPr txBox="1"/>
          <p:nvPr/>
        </p:nvSpPr>
        <p:spPr>
          <a:xfrm>
            <a:off x="329608" y="276447"/>
            <a:ext cx="560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of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Error budget </a:t>
            </a:r>
            <a:endParaRPr lang="en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FF3B6-5647-4237-B065-82A97CABEC1F}"/>
              </a:ext>
            </a:extLst>
          </p:cNvPr>
          <p:cNvSpPr txBox="1"/>
          <p:nvPr/>
        </p:nvSpPr>
        <p:spPr>
          <a:xfrm>
            <a:off x="474505" y="1124012"/>
            <a:ext cx="9983972" cy="591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Basis set 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Cardinality (CBS</a:t>
            </a:r>
            <a:r>
              <a:rPr lang="ru-RU" sz="2000" dirty="0"/>
              <a:t> </a:t>
            </a:r>
            <a:r>
              <a:rPr lang="en-GB" sz="2000" dirty="0"/>
              <a:t>- s-aug-dyall.cv4z)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Augmentation (d-aug-dyall.v4z - s-aug-dyall.v4z)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AE.vs.CV (dyall.ae3z-dyall.cv3z, all electron correlated)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Relativistic effects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/>
              <a:t>Breit</a:t>
            </a:r>
            <a:r>
              <a:rPr lang="en-GB" sz="2000" dirty="0"/>
              <a:t> for Ra</a:t>
            </a:r>
            <a:r>
              <a:rPr lang="en-GB" sz="2000" baseline="30000" dirty="0"/>
              <a:t>+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QED for Ra</a:t>
            </a:r>
            <a:r>
              <a:rPr lang="en-GB" sz="2000" baseline="30000" dirty="0"/>
              <a:t>+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Correlation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Correlated electrons and </a:t>
            </a:r>
            <a:r>
              <a:rPr lang="en-GB" sz="2000" dirty="0" err="1"/>
              <a:t>virtuals</a:t>
            </a:r>
            <a:endParaRPr lang="en-GB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Beyond (T) – CCSDT (MRCC)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>
              <a:lnSpc>
                <a:spcPct val="150000"/>
              </a:lnSpc>
            </a:pPr>
            <a:endParaRPr lang="en-NL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2FA89B-451F-481F-80F6-AFA4571CF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34314"/>
              </p:ext>
            </p:extLst>
          </p:nvPr>
        </p:nvGraphicFramePr>
        <p:xfrm>
          <a:off x="6314223" y="3084346"/>
          <a:ext cx="5415147" cy="377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867">
                  <a:extLst>
                    <a:ext uri="{9D8B030D-6E8A-4147-A177-3AD203B41FA5}">
                      <a16:colId xmlns:a16="http://schemas.microsoft.com/office/drawing/2014/main" val="2253631483"/>
                    </a:ext>
                  </a:extLst>
                </a:gridCol>
                <a:gridCol w="3347280">
                  <a:extLst>
                    <a:ext uri="{9D8B030D-6E8A-4147-A177-3AD203B41FA5}">
                      <a16:colId xmlns:a16="http://schemas.microsoft.com/office/drawing/2014/main" val="3462446761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Correction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Uncertainty of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RaF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meV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522850"/>
                  </a:ext>
                </a:extLst>
              </a:tr>
              <a:tr h="4163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4.6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379316"/>
                  </a:ext>
                </a:extLst>
              </a:tr>
              <a:tr h="4163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741227"/>
                  </a:ext>
                </a:extLst>
              </a:tr>
              <a:tr h="4163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-12.7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702535"/>
                  </a:ext>
                </a:extLst>
              </a:tr>
              <a:tr h="416347">
                <a:tc>
                  <a:txBody>
                    <a:bodyPr/>
                    <a:lstStyle/>
                    <a:p>
                      <a:pPr algn="ctr"/>
                      <a:endParaRPr lang="en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483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B17808-5F76-4FA3-963A-BD132A59A13A}"/>
                  </a:ext>
                </a:extLst>
              </p14:cNvPr>
              <p14:cNvContentPartPr/>
              <p14:nvPr/>
            </p14:nvContentPartPr>
            <p14:xfrm>
              <a:off x="410430" y="1268604"/>
              <a:ext cx="421560" cy="35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B17808-5F76-4FA3-963A-BD132A59A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430" y="1250604"/>
                <a:ext cx="4572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260A2A-5EA2-4A63-8724-B4DBDF50620D}"/>
                  </a:ext>
                </a:extLst>
              </p14:cNvPr>
              <p14:cNvContentPartPr/>
              <p14:nvPr/>
            </p14:nvContentPartPr>
            <p14:xfrm>
              <a:off x="470550" y="3083004"/>
              <a:ext cx="433080" cy="39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260A2A-5EA2-4A63-8724-B4DBDF5062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535" y="3065004"/>
                <a:ext cx="46875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B6703E-F479-4E9E-A8C4-CAB5CD1CC3D7}"/>
                  </a:ext>
                </a:extLst>
              </p14:cNvPr>
              <p14:cNvContentPartPr/>
              <p14:nvPr/>
            </p14:nvContentPartPr>
            <p14:xfrm>
              <a:off x="462630" y="4424004"/>
              <a:ext cx="468000" cy="44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B6703E-F479-4E9E-A8C4-CAB5CD1CC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630" y="4405989"/>
                <a:ext cx="503640" cy="478469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A5158B8-9232-009D-B34C-B5BCD8EB068B}"/>
              </a:ext>
            </a:extLst>
          </p:cNvPr>
          <p:cNvGrpSpPr/>
          <p:nvPr/>
        </p:nvGrpSpPr>
        <p:grpSpPr>
          <a:xfrm>
            <a:off x="5762043" y="3619892"/>
            <a:ext cx="1366560" cy="766800"/>
            <a:chOff x="5762043" y="3619892"/>
            <a:chExt cx="1366560" cy="766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61A614-D17D-8AC3-4012-6DB9EFB51F22}"/>
                    </a:ext>
                  </a:extLst>
                </p14:cNvPr>
                <p14:cNvContentPartPr/>
                <p14:nvPr/>
              </p14:nvContentPartPr>
              <p14:xfrm>
                <a:off x="6748083" y="3619892"/>
                <a:ext cx="380520" cy="256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61A614-D17D-8AC3-4012-6DB9EFB51F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2443" y="3583892"/>
                  <a:ext cx="4521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FDD01-9DC2-BC47-4A26-82A3CBBC84EF}"/>
                    </a:ext>
                  </a:extLst>
                </p14:cNvPr>
                <p14:cNvContentPartPr/>
                <p14:nvPr/>
              </p14:nvContentPartPr>
              <p14:xfrm>
                <a:off x="6515523" y="4060892"/>
                <a:ext cx="520920" cy="16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FDD01-9DC2-BC47-4A26-82A3CBBC84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79523" y="4024892"/>
                  <a:ext cx="592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3E6E55-8B42-0F2B-D4F7-7C8712E55C6E}"/>
                    </a:ext>
                  </a:extLst>
                </p14:cNvPr>
                <p14:cNvContentPartPr/>
                <p14:nvPr/>
              </p14:nvContentPartPr>
              <p14:xfrm>
                <a:off x="6555843" y="4207412"/>
                <a:ext cx="458640" cy="179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3E6E55-8B42-0F2B-D4F7-7C8712E55C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19843" y="4171772"/>
                  <a:ext cx="530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118A6D-8D17-1E93-9C44-D8ED9662F195}"/>
                    </a:ext>
                  </a:extLst>
                </p14:cNvPr>
                <p14:cNvContentPartPr/>
                <p14:nvPr/>
              </p14:nvContentPartPr>
              <p14:xfrm>
                <a:off x="6111603" y="3845252"/>
                <a:ext cx="35280" cy="372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118A6D-8D17-1E93-9C44-D8ED9662F1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75603" y="3809252"/>
                  <a:ext cx="106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874060-EAAA-A904-9973-18E6EF64F612}"/>
                    </a:ext>
                  </a:extLst>
                </p14:cNvPr>
                <p14:cNvContentPartPr/>
                <p14:nvPr/>
              </p14:nvContentPartPr>
              <p14:xfrm>
                <a:off x="5762043" y="3647972"/>
                <a:ext cx="613440" cy="64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874060-EAAA-A904-9973-18E6EF64F6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26403" y="3612332"/>
                  <a:ext cx="685080" cy="72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A1A452-F0C2-BDC3-0ACF-5136F3FBAE1C}"/>
              </a:ext>
            </a:extLst>
          </p:cNvPr>
          <p:cNvGrpSpPr/>
          <p:nvPr/>
        </p:nvGrpSpPr>
        <p:grpSpPr>
          <a:xfrm>
            <a:off x="5802723" y="4835252"/>
            <a:ext cx="1277280" cy="1417680"/>
            <a:chOff x="5802723" y="4835252"/>
            <a:chExt cx="1277280" cy="14176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1B8BA2-2F1B-4D8E-9905-371AB4A27526}"/>
                    </a:ext>
                  </a:extLst>
                </p14:cNvPr>
                <p14:cNvContentPartPr/>
                <p14:nvPr/>
              </p14:nvContentPartPr>
              <p14:xfrm>
                <a:off x="6601563" y="4882052"/>
                <a:ext cx="478440" cy="204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1B8BA2-2F1B-4D8E-9905-371AB4A275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65563" y="4846052"/>
                  <a:ext cx="550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1C1F43-B2BB-4248-454C-CA19F3BC3F53}"/>
                    </a:ext>
                  </a:extLst>
                </p14:cNvPr>
                <p14:cNvContentPartPr/>
                <p14:nvPr/>
              </p14:nvContentPartPr>
              <p14:xfrm>
                <a:off x="6546123" y="5264012"/>
                <a:ext cx="467280" cy="91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1C1F43-B2BB-4248-454C-CA19F3BC3F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10123" y="5228372"/>
                  <a:ext cx="538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719A4C-8B45-8857-2982-60C48C24F5EA}"/>
                    </a:ext>
                  </a:extLst>
                </p14:cNvPr>
                <p14:cNvContentPartPr/>
                <p14:nvPr/>
              </p14:nvContentPartPr>
              <p14:xfrm>
                <a:off x="6021603" y="4960172"/>
                <a:ext cx="226440" cy="345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719A4C-8B45-8857-2982-60C48C24F5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5603" y="4924532"/>
                  <a:ext cx="298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E5BBF9-6EA2-9A22-FA51-D3F909932F41}"/>
                    </a:ext>
                  </a:extLst>
                </p14:cNvPr>
                <p14:cNvContentPartPr/>
                <p14:nvPr/>
              </p14:nvContentPartPr>
              <p14:xfrm>
                <a:off x="5817483" y="4835252"/>
                <a:ext cx="756720" cy="629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E5BBF9-6EA2-9A22-FA51-D3F909932F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1483" y="4799612"/>
                  <a:ext cx="82836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4078E5-97FA-C7D3-E895-644E9B871831}"/>
                    </a:ext>
                  </a:extLst>
                </p14:cNvPr>
                <p14:cNvContentPartPr/>
                <p14:nvPr/>
              </p14:nvContentPartPr>
              <p14:xfrm>
                <a:off x="6477003" y="5719772"/>
                <a:ext cx="534240" cy="242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4078E5-97FA-C7D3-E895-644E9B8718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1363" y="5683772"/>
                  <a:ext cx="605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E2CC4-13D2-4890-3526-2A5A1CC58B58}"/>
                    </a:ext>
                  </a:extLst>
                </p14:cNvPr>
                <p14:cNvContentPartPr/>
                <p14:nvPr/>
              </p14:nvContentPartPr>
              <p14:xfrm>
                <a:off x="6451443" y="6068972"/>
                <a:ext cx="475200" cy="128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E2CC4-13D2-4890-3526-2A5A1CC58B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15803" y="6033332"/>
                  <a:ext cx="546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533FC8-96F0-DEFE-D4C1-E72B539B8EB9}"/>
                    </a:ext>
                  </a:extLst>
                </p14:cNvPr>
                <p14:cNvContentPartPr/>
                <p14:nvPr/>
              </p14:nvContentPartPr>
              <p14:xfrm>
                <a:off x="6045723" y="5706092"/>
                <a:ext cx="237600" cy="41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533FC8-96F0-DEFE-D4C1-E72B539B8E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10083" y="5670452"/>
                  <a:ext cx="3092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A81C13-E618-0058-7C12-9C59249B7599}"/>
                    </a:ext>
                  </a:extLst>
                </p14:cNvPr>
                <p14:cNvContentPartPr/>
                <p14:nvPr/>
              </p14:nvContentPartPr>
              <p14:xfrm>
                <a:off x="5802723" y="5624732"/>
                <a:ext cx="655920" cy="628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A81C13-E618-0058-7C12-9C59249B75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66723" y="5589092"/>
                  <a:ext cx="727560" cy="69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746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2B0DC-52FF-4114-85C4-BCAF07551D3E}"/>
              </a:ext>
            </a:extLst>
          </p:cNvPr>
          <p:cNvSpPr txBox="1"/>
          <p:nvPr/>
        </p:nvSpPr>
        <p:spPr>
          <a:xfrm>
            <a:off x="329609" y="233916"/>
            <a:ext cx="55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of XF: Error budget (X=Ca, Sr, Ba) </a:t>
            </a:r>
            <a:endParaRPr lang="en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FF3B6-5647-4237-B065-82A97CABEC1F}"/>
              </a:ext>
            </a:extLst>
          </p:cNvPr>
          <p:cNvSpPr txBox="1"/>
          <p:nvPr/>
        </p:nvSpPr>
        <p:spPr>
          <a:xfrm>
            <a:off x="489098" y="894670"/>
            <a:ext cx="9983972" cy="591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Basis set 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Cardinality (CBS</a:t>
            </a:r>
            <a:r>
              <a:rPr lang="ru-RU" sz="2000" dirty="0"/>
              <a:t> </a:t>
            </a:r>
            <a:r>
              <a:rPr lang="en-GB" sz="2000" dirty="0"/>
              <a:t>- s-aug-dyall.cv4z)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Augmentation (d-aug-dyall.v4z - s-aug-dyall.v4z)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AE.vs.CV (dyall.ae3z-dyall.cv3z, all electron correlated)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Relativistic effects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/>
              <a:t>Breit</a:t>
            </a:r>
            <a:r>
              <a:rPr lang="en-GB" sz="2000" dirty="0"/>
              <a:t> for X</a:t>
            </a:r>
            <a:r>
              <a:rPr lang="en-GB" sz="2000" baseline="30000" dirty="0"/>
              <a:t>+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QED for X</a:t>
            </a:r>
            <a:r>
              <a:rPr lang="en-GB" sz="2000" baseline="30000" dirty="0"/>
              <a:t>+ 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Correlation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Correlated electrons and </a:t>
            </a:r>
            <a:r>
              <a:rPr lang="en-GB" sz="2000" dirty="0" err="1"/>
              <a:t>virtuals</a:t>
            </a:r>
            <a:endParaRPr lang="en-GB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Beyond (T) – CCSDT (MRCC)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>
              <a:lnSpc>
                <a:spcPct val="150000"/>
              </a:lnSpc>
            </a:pPr>
            <a:endParaRPr lang="en-NL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2FA89B-451F-481F-80F6-AFA4571CF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52136"/>
              </p:ext>
            </p:extLst>
          </p:nvPr>
        </p:nvGraphicFramePr>
        <p:xfrm>
          <a:off x="5029200" y="2960732"/>
          <a:ext cx="7620000" cy="351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199">
                  <a:extLst>
                    <a:ext uri="{9D8B030D-6E8A-4147-A177-3AD203B41FA5}">
                      <a16:colId xmlns:a16="http://schemas.microsoft.com/office/drawing/2014/main" val="2253631483"/>
                    </a:ext>
                  </a:extLst>
                </a:gridCol>
                <a:gridCol w="2106267">
                  <a:extLst>
                    <a:ext uri="{9D8B030D-6E8A-4147-A177-3AD203B41FA5}">
                      <a16:colId xmlns:a16="http://schemas.microsoft.com/office/drawing/2014/main" val="3751286176"/>
                    </a:ext>
                  </a:extLst>
                </a:gridCol>
                <a:gridCol w="2106267">
                  <a:extLst>
                    <a:ext uri="{9D8B030D-6E8A-4147-A177-3AD203B41FA5}">
                      <a16:colId xmlns:a16="http://schemas.microsoft.com/office/drawing/2014/main" val="4154403548"/>
                    </a:ext>
                  </a:extLst>
                </a:gridCol>
                <a:gridCol w="2106267">
                  <a:extLst>
                    <a:ext uri="{9D8B030D-6E8A-4147-A177-3AD203B41FA5}">
                      <a16:colId xmlns:a16="http://schemas.microsoft.com/office/drawing/2014/main" val="3462446761"/>
                    </a:ext>
                  </a:extLst>
                </a:gridCol>
              </a:tblGrid>
              <a:tr h="7978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Correction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Uncertainty,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Uncertainty,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endParaRPr lang="en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522850"/>
                  </a:ext>
                </a:extLst>
              </a:tr>
              <a:tr h="5307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1.1  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1.2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19.5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16.2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-1.0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17.5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-3.0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379316"/>
                  </a:ext>
                </a:extLst>
              </a:tr>
              <a:tr h="5307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741227"/>
                  </a:ext>
                </a:extLst>
              </a:tr>
              <a:tr h="5307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-1.0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7025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B17808-5F76-4FA3-963A-BD132A59A13A}"/>
                  </a:ext>
                </a:extLst>
              </p14:cNvPr>
              <p14:cNvContentPartPr/>
              <p14:nvPr/>
            </p14:nvContentPartPr>
            <p14:xfrm>
              <a:off x="422305" y="947972"/>
              <a:ext cx="421560" cy="35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B17808-5F76-4FA3-963A-BD132A59A1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665" y="929972"/>
                <a:ext cx="4572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260A2A-5EA2-4A63-8724-B4DBDF50620D}"/>
                  </a:ext>
                </a:extLst>
              </p14:cNvPr>
              <p14:cNvContentPartPr/>
              <p14:nvPr/>
            </p14:nvContentPartPr>
            <p14:xfrm>
              <a:off x="482425" y="2762372"/>
              <a:ext cx="433080" cy="39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260A2A-5EA2-4A63-8724-B4DBDF5062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785" y="2744732"/>
                <a:ext cx="468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B6703E-F479-4E9E-A8C4-CAB5CD1CC3D7}"/>
                  </a:ext>
                </a:extLst>
              </p14:cNvPr>
              <p14:cNvContentPartPr/>
              <p14:nvPr/>
            </p14:nvContentPartPr>
            <p14:xfrm>
              <a:off x="474505" y="4103372"/>
              <a:ext cx="468000" cy="44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B6703E-F479-4E9E-A8C4-CAB5CD1CC3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865" y="4085732"/>
                <a:ext cx="50364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0557E53-BC6A-4391-A632-5A796633ECF9}"/>
              </a:ext>
            </a:extLst>
          </p:cNvPr>
          <p:cNvGrpSpPr/>
          <p:nvPr/>
        </p:nvGrpSpPr>
        <p:grpSpPr>
          <a:xfrm>
            <a:off x="6717800" y="3188460"/>
            <a:ext cx="857520" cy="515520"/>
            <a:chOff x="6717800" y="3188460"/>
            <a:chExt cx="857520" cy="515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7064ECB-61A3-B05E-71D3-F6F77A79B0DB}"/>
                    </a:ext>
                  </a:extLst>
                </p14:cNvPr>
                <p14:cNvContentPartPr/>
                <p14:nvPr/>
              </p14:nvContentPartPr>
              <p14:xfrm>
                <a:off x="6717800" y="3188460"/>
                <a:ext cx="347760" cy="51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7064ECB-61A3-B05E-71D3-F6F77A79B0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81800" y="3152460"/>
                  <a:ext cx="4194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DB0F23-E98B-09AF-E3BD-E796EAFA43C6}"/>
                    </a:ext>
                  </a:extLst>
                </p14:cNvPr>
                <p14:cNvContentPartPr/>
                <p14:nvPr/>
              </p14:nvContentPartPr>
              <p14:xfrm>
                <a:off x="7217120" y="3345780"/>
                <a:ext cx="358200" cy="358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DB0F23-E98B-09AF-E3BD-E796EAFA43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81120" y="3310140"/>
                  <a:ext cx="42984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58A719-BE75-1A67-4791-E4E28A3D8725}"/>
              </a:ext>
            </a:extLst>
          </p:cNvPr>
          <p:cNvGrpSpPr/>
          <p:nvPr/>
        </p:nvGrpSpPr>
        <p:grpSpPr>
          <a:xfrm>
            <a:off x="11456840" y="2996220"/>
            <a:ext cx="672840" cy="571680"/>
            <a:chOff x="11456840" y="2996220"/>
            <a:chExt cx="672840" cy="571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D6C5C9-3A43-6004-05C4-F25F9D27AEA6}"/>
                    </a:ext>
                  </a:extLst>
                </p14:cNvPr>
                <p14:cNvContentPartPr/>
                <p14:nvPr/>
              </p14:nvContentPartPr>
              <p14:xfrm>
                <a:off x="11456840" y="2996220"/>
                <a:ext cx="284760" cy="45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D6C5C9-3A43-6004-05C4-F25F9D27AE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20840" y="2960580"/>
                  <a:ext cx="3564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2F5797-DC82-82B3-31C8-34CDBC2056EF}"/>
                    </a:ext>
                  </a:extLst>
                </p14:cNvPr>
                <p14:cNvContentPartPr/>
                <p14:nvPr/>
              </p14:nvContentPartPr>
              <p14:xfrm>
                <a:off x="11843480" y="3260460"/>
                <a:ext cx="286200" cy="30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2F5797-DC82-82B3-31C8-34CDBC2056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07840" y="3224820"/>
                  <a:ext cx="3578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C75B2E-3410-7C19-3794-B1801E0AEC69}"/>
              </a:ext>
            </a:extLst>
          </p:cNvPr>
          <p:cNvGrpSpPr/>
          <p:nvPr/>
        </p:nvGrpSpPr>
        <p:grpSpPr>
          <a:xfrm>
            <a:off x="8356160" y="2198820"/>
            <a:ext cx="1212480" cy="1481400"/>
            <a:chOff x="8356160" y="2198820"/>
            <a:chExt cx="1212480" cy="1481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C38CEB-2C60-F203-A887-F3472336FDF2}"/>
                    </a:ext>
                  </a:extLst>
                </p14:cNvPr>
                <p14:cNvContentPartPr/>
                <p14:nvPr/>
              </p14:nvContentPartPr>
              <p14:xfrm>
                <a:off x="8898680" y="2198820"/>
                <a:ext cx="348840" cy="432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C38CEB-2C60-F203-A887-F3472336FD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62680" y="2162820"/>
                  <a:ext cx="4204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B8171A-CAA4-9607-1F58-200E5B772E80}"/>
                    </a:ext>
                  </a:extLst>
                </p14:cNvPr>
                <p14:cNvContentPartPr/>
                <p14:nvPr/>
              </p14:nvContentPartPr>
              <p14:xfrm>
                <a:off x="9274520" y="2341020"/>
                <a:ext cx="294120" cy="264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B8171A-CAA4-9607-1F58-200E5B772E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38880" y="2305020"/>
                  <a:ext cx="365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EFBDD4-5437-A6FF-700F-DB317BC3FEB0}"/>
                    </a:ext>
                  </a:extLst>
                </p14:cNvPr>
                <p14:cNvContentPartPr/>
                <p14:nvPr/>
              </p14:nvContentPartPr>
              <p14:xfrm>
                <a:off x="8356160" y="2515260"/>
                <a:ext cx="1006200" cy="108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EFBDD4-5437-A6FF-700F-DB317BC3FE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20520" y="2479260"/>
                  <a:ext cx="1077840" cy="11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6D527C-F34F-1DAA-E64B-7ADDE1485B18}"/>
                    </a:ext>
                  </a:extLst>
                </p14:cNvPr>
                <p14:cNvContentPartPr/>
                <p14:nvPr/>
              </p14:nvContentPartPr>
              <p14:xfrm>
                <a:off x="9124760" y="3578700"/>
                <a:ext cx="188280" cy="10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6D527C-F34F-1DAA-E64B-7ADDE1485B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89120" y="3542700"/>
                  <a:ext cx="2599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BC2F4D-3656-F46A-098D-17F35E387AB1}"/>
              </a:ext>
            </a:extLst>
          </p:cNvPr>
          <p:cNvGrpSpPr/>
          <p:nvPr/>
        </p:nvGrpSpPr>
        <p:grpSpPr>
          <a:xfrm>
            <a:off x="7404680" y="5011860"/>
            <a:ext cx="494640" cy="507600"/>
            <a:chOff x="7404680" y="5011860"/>
            <a:chExt cx="494640" cy="507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7E9611-8EF6-ECCA-0708-3D4A662C9B75}"/>
                    </a:ext>
                  </a:extLst>
                </p14:cNvPr>
                <p14:cNvContentPartPr/>
                <p14:nvPr/>
              </p14:nvContentPartPr>
              <p14:xfrm>
                <a:off x="7562720" y="5205180"/>
                <a:ext cx="36360" cy="26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7E9611-8EF6-ECCA-0708-3D4A662C9B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7080" y="5169180"/>
                  <a:ext cx="108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44DAA0-C20B-CCC5-CED4-9A8387EAEB1E}"/>
                    </a:ext>
                  </a:extLst>
                </p14:cNvPr>
                <p14:cNvContentPartPr/>
                <p14:nvPr/>
              </p14:nvContentPartPr>
              <p14:xfrm>
                <a:off x="7404680" y="5011860"/>
                <a:ext cx="14400" cy="2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44DAA0-C20B-CCC5-CED4-9A8387EAEB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9040" y="4975860"/>
                  <a:ext cx="86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B06E30-7C11-DCDB-52C8-C60464EBB424}"/>
                    </a:ext>
                  </a:extLst>
                </p14:cNvPr>
                <p14:cNvContentPartPr/>
                <p14:nvPr/>
              </p14:nvContentPartPr>
              <p14:xfrm>
                <a:off x="7637600" y="5274300"/>
                <a:ext cx="261720" cy="24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B06E30-7C11-DCDB-52C8-C60464EBB4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1960" y="5238660"/>
                  <a:ext cx="3333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62C9BE-F2A4-FFE5-9A94-E0F5ACFBF680}"/>
              </a:ext>
            </a:extLst>
          </p:cNvPr>
          <p:cNvGrpSpPr/>
          <p:nvPr/>
        </p:nvGrpSpPr>
        <p:grpSpPr>
          <a:xfrm>
            <a:off x="8315120" y="5048220"/>
            <a:ext cx="2725920" cy="672480"/>
            <a:chOff x="8315120" y="5048220"/>
            <a:chExt cx="2725920" cy="672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A9BF2A-F619-260F-BE9D-030CCB74A224}"/>
                    </a:ext>
                  </a:extLst>
                </p14:cNvPr>
                <p14:cNvContentPartPr/>
                <p14:nvPr/>
              </p14:nvContentPartPr>
              <p14:xfrm>
                <a:off x="8356520" y="5140380"/>
                <a:ext cx="116640" cy="56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A9BF2A-F619-260F-BE9D-030CCB74A2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0880" y="5104380"/>
                  <a:ext cx="1882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978C39-1F16-2076-9442-0707853BB473}"/>
                    </a:ext>
                  </a:extLst>
                </p14:cNvPr>
                <p14:cNvContentPartPr/>
                <p14:nvPr/>
              </p14:nvContentPartPr>
              <p14:xfrm>
                <a:off x="8315120" y="5183220"/>
                <a:ext cx="267840" cy="241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978C39-1F16-2076-9442-0707853BB4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79480" y="5147580"/>
                  <a:ext cx="339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97A7A0-7265-3D28-8469-02468322EB7A}"/>
                    </a:ext>
                  </a:extLst>
                </p14:cNvPr>
                <p14:cNvContentPartPr/>
                <p14:nvPr/>
              </p14:nvContentPartPr>
              <p14:xfrm>
                <a:off x="8651360" y="5203740"/>
                <a:ext cx="181080" cy="28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97A7A0-7265-3D28-8469-02468322EB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15720" y="5168100"/>
                  <a:ext cx="252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E97F8A-5B4C-A54C-BF6E-4E763B2FDA22}"/>
                    </a:ext>
                  </a:extLst>
                </p14:cNvPr>
                <p14:cNvContentPartPr/>
                <p14:nvPr/>
              </p14:nvContentPartPr>
              <p14:xfrm>
                <a:off x="8915600" y="5230380"/>
                <a:ext cx="219600" cy="223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E97F8A-5B4C-A54C-BF6E-4E763B2FDA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9600" y="5194740"/>
                  <a:ext cx="291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C86CA8-628D-B9DE-5224-98CC01BC42F8}"/>
                    </a:ext>
                  </a:extLst>
                </p14:cNvPr>
                <p14:cNvContentPartPr/>
                <p14:nvPr/>
              </p14:nvContentPartPr>
              <p14:xfrm>
                <a:off x="9324920" y="5226420"/>
                <a:ext cx="326880" cy="49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C86CA8-628D-B9DE-5224-98CC01BC42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89280" y="5190780"/>
                  <a:ext cx="3985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07A329-2961-FEED-0AEF-6CBD7F2F817F}"/>
                    </a:ext>
                  </a:extLst>
                </p14:cNvPr>
                <p14:cNvContentPartPr/>
                <p14:nvPr/>
              </p14:nvContentPartPr>
              <p14:xfrm>
                <a:off x="9734600" y="5048220"/>
                <a:ext cx="317520" cy="29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07A329-2961-FEED-0AEF-6CBD7F2F81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8600" y="5012220"/>
                  <a:ext cx="389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6DF92E-D166-1E1D-C11A-41030E8A341A}"/>
                    </a:ext>
                  </a:extLst>
                </p14:cNvPr>
                <p14:cNvContentPartPr/>
                <p14:nvPr/>
              </p14:nvContentPartPr>
              <p14:xfrm>
                <a:off x="10055000" y="5122020"/>
                <a:ext cx="651600" cy="37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6DF92E-D166-1E1D-C11A-41030E8A34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9360" y="5086020"/>
                  <a:ext cx="7232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31C136-E5E7-DD3C-E86F-E77BCE443D9E}"/>
                    </a:ext>
                  </a:extLst>
                </p14:cNvPr>
                <p14:cNvContentPartPr/>
                <p14:nvPr/>
              </p14:nvContentPartPr>
              <p14:xfrm>
                <a:off x="10718120" y="5104380"/>
                <a:ext cx="322920" cy="46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31C136-E5E7-DD3C-E86F-E77BCE443D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82480" y="5068380"/>
                  <a:ext cx="394560" cy="54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3818CF-090A-A340-F516-C028ACF42667}"/>
                  </a:ext>
                </a:extLst>
              </p14:cNvPr>
              <p14:cNvContentPartPr/>
              <p14:nvPr/>
            </p14:nvContentPartPr>
            <p14:xfrm>
              <a:off x="4490840" y="5280420"/>
              <a:ext cx="2639160" cy="806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3818CF-090A-A340-F516-C028ACF4266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55200" y="5244420"/>
                <a:ext cx="2710800" cy="87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4946AB6-D5A2-B8EA-8428-3CD9C2AF3277}"/>
              </a:ext>
            </a:extLst>
          </p:cNvPr>
          <p:cNvGrpSpPr/>
          <p:nvPr/>
        </p:nvGrpSpPr>
        <p:grpSpPr>
          <a:xfrm>
            <a:off x="124760" y="5731500"/>
            <a:ext cx="1545120" cy="1078560"/>
            <a:chOff x="124760" y="5731500"/>
            <a:chExt cx="1545120" cy="1078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574DBB-389B-0646-1AB4-ABC2294D252E}"/>
                    </a:ext>
                  </a:extLst>
                </p14:cNvPr>
                <p14:cNvContentPartPr/>
                <p14:nvPr/>
              </p14:nvContentPartPr>
              <p14:xfrm>
                <a:off x="702560" y="5731500"/>
                <a:ext cx="286920" cy="597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574DBB-389B-0646-1AB4-ABC2294D25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6560" y="5695860"/>
                  <a:ext cx="3585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FCB981-1443-8D2A-EC87-F49BBD16FA19}"/>
                    </a:ext>
                  </a:extLst>
                </p14:cNvPr>
                <p14:cNvContentPartPr/>
                <p14:nvPr/>
              </p14:nvContentPartPr>
              <p14:xfrm>
                <a:off x="982280" y="6020580"/>
                <a:ext cx="271440" cy="30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FCB981-1443-8D2A-EC87-F49BBD16FA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6640" y="5984940"/>
                  <a:ext cx="343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436773-0B2C-82AA-1081-2BCF887A05CB}"/>
                    </a:ext>
                  </a:extLst>
                </p14:cNvPr>
                <p14:cNvContentPartPr/>
                <p14:nvPr/>
              </p14:nvContentPartPr>
              <p14:xfrm>
                <a:off x="1441280" y="5756700"/>
                <a:ext cx="97560" cy="50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436773-0B2C-82AA-1081-2BCF887A05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05640" y="5720700"/>
                  <a:ext cx="16920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FA112F-0BCC-B953-2E83-D949D2DF82A7}"/>
                    </a:ext>
                  </a:extLst>
                </p14:cNvPr>
                <p14:cNvContentPartPr/>
                <p14:nvPr/>
              </p14:nvContentPartPr>
              <p14:xfrm>
                <a:off x="1414280" y="6067740"/>
                <a:ext cx="251640" cy="5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FA112F-0BCC-B953-2E83-D949D2DF82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78640" y="6031740"/>
                  <a:ext cx="323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419B4A-C686-9BCA-85F2-4187F7C118B9}"/>
                    </a:ext>
                  </a:extLst>
                </p14:cNvPr>
                <p14:cNvContentPartPr/>
                <p14:nvPr/>
              </p14:nvContentPartPr>
              <p14:xfrm>
                <a:off x="124760" y="6465180"/>
                <a:ext cx="222120" cy="31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419B4A-C686-9BCA-85F2-4187F7C118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120" y="6429540"/>
                  <a:ext cx="293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A41483-A8D7-F581-D640-9B58921ABBA0}"/>
                    </a:ext>
                  </a:extLst>
                </p14:cNvPr>
                <p14:cNvContentPartPr/>
                <p14:nvPr/>
              </p14:nvContentPartPr>
              <p14:xfrm>
                <a:off x="433280" y="6627180"/>
                <a:ext cx="30600" cy="17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A41483-A8D7-F581-D640-9B58921ABB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7280" y="6591540"/>
                  <a:ext cx="102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036C15-C10C-9CB7-E624-47089839C6CB}"/>
                    </a:ext>
                  </a:extLst>
                </p14:cNvPr>
                <p14:cNvContentPartPr/>
                <p14:nvPr/>
              </p14:nvContentPartPr>
              <p14:xfrm>
                <a:off x="441200" y="6427020"/>
                <a:ext cx="5760" cy="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036C15-C10C-9CB7-E624-47089839C6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5560" y="6391380"/>
                  <a:ext cx="77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B3D94C-FFBC-A8C2-E4BF-EC55CEFFB9CD}"/>
                    </a:ext>
                  </a:extLst>
                </p14:cNvPr>
                <p14:cNvContentPartPr/>
                <p14:nvPr/>
              </p14:nvContentPartPr>
              <p14:xfrm>
                <a:off x="556040" y="6290580"/>
                <a:ext cx="12600" cy="43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B3D94C-FFBC-A8C2-E4BF-EC55CEFFB9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0400" y="6254940"/>
                  <a:ext cx="842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EA57602-8F9A-4FE0-D778-052B2A315675}"/>
                    </a:ext>
                  </a:extLst>
                </p14:cNvPr>
                <p14:cNvContentPartPr/>
                <p14:nvPr/>
              </p14:nvContentPartPr>
              <p14:xfrm>
                <a:off x="652880" y="6469860"/>
                <a:ext cx="40320" cy="340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EA57602-8F9A-4FE0-D778-052B2A3156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240" y="6433860"/>
                  <a:ext cx="1119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D02B7C-2E59-8425-B54F-003ED861C315}"/>
                    </a:ext>
                  </a:extLst>
                </p14:cNvPr>
                <p14:cNvContentPartPr/>
                <p14:nvPr/>
              </p14:nvContentPartPr>
              <p14:xfrm>
                <a:off x="1069760" y="6334860"/>
                <a:ext cx="600120" cy="449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D02B7C-2E59-8425-B54F-003ED861C3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3760" y="6298860"/>
                  <a:ext cx="67176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CD6E235-9A91-A812-D391-DB052E1CE8F3}"/>
              </a:ext>
            </a:extLst>
          </p:cNvPr>
          <p:cNvGrpSpPr/>
          <p:nvPr/>
        </p:nvGrpSpPr>
        <p:grpSpPr>
          <a:xfrm>
            <a:off x="2076680" y="5700900"/>
            <a:ext cx="1869840" cy="1212120"/>
            <a:chOff x="2076680" y="5700900"/>
            <a:chExt cx="1869840" cy="1212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46B467-B653-E951-5AC1-15E11989466E}"/>
                    </a:ext>
                  </a:extLst>
                </p14:cNvPr>
                <p14:cNvContentPartPr/>
                <p14:nvPr/>
              </p14:nvContentPartPr>
              <p14:xfrm>
                <a:off x="2280080" y="5700900"/>
                <a:ext cx="106920" cy="48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46B467-B653-E951-5AC1-15E1198946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44440" y="5664900"/>
                  <a:ext cx="1785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3EC73D-CA7E-B0A8-5B03-B7736EF95897}"/>
                    </a:ext>
                  </a:extLst>
                </p14:cNvPr>
                <p14:cNvContentPartPr/>
                <p14:nvPr/>
              </p14:nvContentPartPr>
              <p14:xfrm>
                <a:off x="2131400" y="6024180"/>
                <a:ext cx="280440" cy="6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3EC73D-CA7E-B0A8-5B03-B7736EF958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95760" y="5988180"/>
                  <a:ext cx="352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943980-BC46-0876-2AD9-C5B04A4B837D}"/>
                    </a:ext>
                  </a:extLst>
                </p14:cNvPr>
                <p14:cNvContentPartPr/>
                <p14:nvPr/>
              </p14:nvContentPartPr>
              <p14:xfrm>
                <a:off x="2554040" y="5721060"/>
                <a:ext cx="301680" cy="48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943980-BC46-0876-2AD9-C5B04A4B83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18040" y="5685060"/>
                  <a:ext cx="3733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209A6B-6C2D-566B-75A3-E8460548A1B3}"/>
                    </a:ext>
                  </a:extLst>
                </p14:cNvPr>
                <p14:cNvContentPartPr/>
                <p14:nvPr/>
              </p14:nvContentPartPr>
              <p14:xfrm>
                <a:off x="3025280" y="6052980"/>
                <a:ext cx="20880" cy="14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209A6B-6C2D-566B-75A3-E8460548A1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89640" y="6017340"/>
                  <a:ext cx="92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B9EF2B6-B408-C3B1-07C2-DCB798167A6B}"/>
                    </a:ext>
                  </a:extLst>
                </p14:cNvPr>
                <p14:cNvContentPartPr/>
                <p14:nvPr/>
              </p14:nvContentPartPr>
              <p14:xfrm>
                <a:off x="2947880" y="5761380"/>
                <a:ext cx="50760" cy="9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B9EF2B6-B408-C3B1-07C2-DCB798167A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2240" y="5725740"/>
                  <a:ext cx="122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842105-653A-9EF3-0074-BB476F70D892}"/>
                    </a:ext>
                  </a:extLst>
                </p14:cNvPr>
                <p14:cNvContentPartPr/>
                <p14:nvPr/>
              </p14:nvContentPartPr>
              <p14:xfrm>
                <a:off x="3194120" y="6007260"/>
                <a:ext cx="213120" cy="22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842105-653A-9EF3-0074-BB476F70D8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8480" y="5971260"/>
                  <a:ext cx="284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71A403-0D9C-A425-727B-835D1EC128B0}"/>
                    </a:ext>
                  </a:extLst>
                </p14:cNvPr>
                <p14:cNvContentPartPr/>
                <p14:nvPr/>
              </p14:nvContentPartPr>
              <p14:xfrm>
                <a:off x="3499760" y="5708100"/>
                <a:ext cx="92520" cy="539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71A403-0D9C-A425-727B-835D1EC128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3760" y="5672460"/>
                  <a:ext cx="1641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35167F-3009-5CF5-B1DD-86AA7345B4C8}"/>
                    </a:ext>
                  </a:extLst>
                </p14:cNvPr>
                <p14:cNvContentPartPr/>
                <p14:nvPr/>
              </p14:nvContentPartPr>
              <p14:xfrm>
                <a:off x="3612440" y="5849940"/>
                <a:ext cx="334080" cy="45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35167F-3009-5CF5-B1DD-86AA7345B4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76440" y="5813940"/>
                  <a:ext cx="4057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CFCCC85-3765-4F66-6524-5D7987856B06}"/>
                    </a:ext>
                  </a:extLst>
                </p14:cNvPr>
                <p14:cNvContentPartPr/>
                <p14:nvPr/>
              </p14:nvContentPartPr>
              <p14:xfrm>
                <a:off x="2076680" y="6495420"/>
                <a:ext cx="287640" cy="343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CFCCC85-3765-4F66-6524-5D7987856B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0680" y="6459780"/>
                  <a:ext cx="3592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AD4105-16A6-3A3A-1834-92AFC4CE9602}"/>
                    </a:ext>
                  </a:extLst>
                </p14:cNvPr>
                <p14:cNvContentPartPr/>
                <p14:nvPr/>
              </p14:nvContentPartPr>
              <p14:xfrm>
                <a:off x="2480960" y="6549420"/>
                <a:ext cx="332640" cy="230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AD4105-16A6-3A3A-1834-92AFC4CE96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45320" y="6513420"/>
                  <a:ext cx="404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7DC951-3B51-EFF7-C3A2-92E7BA9466E5}"/>
                    </a:ext>
                  </a:extLst>
                </p14:cNvPr>
                <p14:cNvContentPartPr/>
                <p14:nvPr/>
              </p14:nvContentPartPr>
              <p14:xfrm>
                <a:off x="3033200" y="6499740"/>
                <a:ext cx="250200" cy="28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7DC951-3B51-EFF7-C3A2-92E7BA9466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97200" y="6463740"/>
                  <a:ext cx="321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D8AA31-B0AA-0F4F-6BF0-4D062604F056}"/>
                    </a:ext>
                  </a:extLst>
                </p14:cNvPr>
                <p14:cNvContentPartPr/>
                <p14:nvPr/>
              </p14:nvContentPartPr>
              <p14:xfrm>
                <a:off x="3469880" y="6420540"/>
                <a:ext cx="40680" cy="39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D8AA31-B0AA-0F4F-6BF0-4D062604F0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34240" y="6384540"/>
                  <a:ext cx="1123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F4FF37-EC4B-A645-1E31-06FA1692FB89}"/>
                    </a:ext>
                  </a:extLst>
                </p14:cNvPr>
                <p14:cNvContentPartPr/>
                <p14:nvPr/>
              </p14:nvContentPartPr>
              <p14:xfrm>
                <a:off x="3711440" y="6345300"/>
                <a:ext cx="15480" cy="56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F4FF37-EC4B-A645-1E31-06FA1692FB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75800" y="6309300"/>
                  <a:ext cx="87120" cy="63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487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8EB92-883B-49A6-B7CF-9B57558CD8BB}"/>
              </a:ext>
            </a:extLst>
          </p:cNvPr>
          <p:cNvSpPr txBox="1"/>
          <p:nvPr/>
        </p:nvSpPr>
        <p:spPr>
          <a:xfrm>
            <a:off x="484920" y="854039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Final CBS Results for </a:t>
            </a:r>
            <a:r>
              <a:rPr lang="en-US" sz="6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RaF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IP: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D0C8CE-7473-4C24-9604-FFB3BCBC72EE}"/>
              </a:ext>
            </a:extLst>
          </p:cNvPr>
          <p:cNvGraphicFramePr>
            <a:graphicFrameLocks noGrp="1"/>
          </p:cNvGraphicFramePr>
          <p:nvPr/>
        </p:nvGraphicFramePr>
        <p:xfrm>
          <a:off x="4888010" y="146919"/>
          <a:ext cx="4785024" cy="2474368"/>
        </p:xfrm>
        <a:graphic>
          <a:graphicData uri="http://schemas.openxmlformats.org/drawingml/2006/table">
            <a:tbl>
              <a:tblPr/>
              <a:tblGrid>
                <a:gridCol w="2535521">
                  <a:extLst>
                    <a:ext uri="{9D8B030D-6E8A-4147-A177-3AD203B41FA5}">
                      <a16:colId xmlns:a16="http://schemas.microsoft.com/office/drawing/2014/main" val="1905631911"/>
                    </a:ext>
                  </a:extLst>
                </a:gridCol>
                <a:gridCol w="2249503">
                  <a:extLst>
                    <a:ext uri="{9D8B030D-6E8A-4147-A177-3AD203B41FA5}">
                      <a16:colId xmlns:a16="http://schemas.microsoft.com/office/drawing/2014/main" val="226474626"/>
                    </a:ext>
                  </a:extLst>
                </a:gridCol>
              </a:tblGrid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Approach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Final IP, eV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6214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2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4.97516</a:t>
                      </a:r>
                      <a:endParaRPr lang="en-NL" sz="2400" b="1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2751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Vibronic </a:t>
                      </a:r>
                      <a:r>
                        <a:rPr lang="en-GB" sz="24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4.98016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23695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NL" sz="2400" b="1" i="0" u="none" strike="noStrike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4.98916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1122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62D346D-6085-4614-B56E-CFA0A7C1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10" y="2811412"/>
            <a:ext cx="7258050" cy="41814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998EF-DDC1-425D-A339-648B59C213C4}"/>
              </a:ext>
            </a:extLst>
          </p:cNvPr>
          <p:cNvGrpSpPr/>
          <p:nvPr/>
        </p:nvGrpSpPr>
        <p:grpSpPr>
          <a:xfrm>
            <a:off x="5842380" y="4902149"/>
            <a:ext cx="507240" cy="277200"/>
            <a:chOff x="3399350" y="3272670"/>
            <a:chExt cx="5072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14:cNvPr>
                <p14:cNvContentPartPr/>
                <p14:nvPr/>
              </p14:nvContentPartPr>
              <p14:xfrm>
                <a:off x="3431750" y="3316950"/>
                <a:ext cx="18864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3750" y="3298950"/>
                  <a:ext cx="224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14:cNvPr>
                <p14:cNvContentPartPr/>
                <p14:nvPr/>
              </p14:nvContentPartPr>
              <p14:xfrm>
                <a:off x="3399350" y="3329190"/>
                <a:ext cx="194760" cy="20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1350" y="3311550"/>
                  <a:ext cx="23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14:cNvPr>
                <p14:cNvContentPartPr/>
                <p14:nvPr/>
              </p14:nvContentPartPr>
              <p14:xfrm>
                <a:off x="3621470" y="3272670"/>
                <a:ext cx="9144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03470" y="3254670"/>
                  <a:ext cx="127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14:cNvPr>
                <p14:cNvContentPartPr/>
                <p14:nvPr/>
              </p14:nvContentPartPr>
              <p14:xfrm>
                <a:off x="3613190" y="3278070"/>
                <a:ext cx="11808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50" y="3260430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14:cNvPr>
                <p14:cNvContentPartPr/>
                <p14:nvPr/>
              </p14:nvContentPartPr>
              <p14:xfrm>
                <a:off x="3749990" y="3414510"/>
                <a:ext cx="156600" cy="13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31990" y="3396510"/>
                  <a:ext cx="19224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F93331-5983-4208-9EF6-0EAF56E44D0F}"/>
                  </a:ext>
                </a:extLst>
              </p14:cNvPr>
              <p14:cNvContentPartPr/>
              <p14:nvPr/>
            </p14:nvContentPartPr>
            <p14:xfrm>
              <a:off x="5591905" y="795885"/>
              <a:ext cx="1065240" cy="656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F93331-5983-4208-9EF6-0EAF56E44D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82905" y="786885"/>
                <a:ext cx="10828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2C841A-AB10-416B-8906-2F75B4EB1055}"/>
                  </a:ext>
                </a:extLst>
              </p14:cNvPr>
              <p14:cNvContentPartPr/>
              <p14:nvPr/>
            </p14:nvContentPartPr>
            <p14:xfrm>
              <a:off x="4098985" y="1160565"/>
              <a:ext cx="1595160" cy="3967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2C841A-AB10-416B-8906-2F75B4EB10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89985" y="1151565"/>
                <a:ext cx="1612800" cy="39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FC82D0A-23BB-4B36-A05E-6C7CCDE57368}"/>
                  </a:ext>
                </a:extLst>
              </p14:cNvPr>
              <p14:cNvContentPartPr/>
              <p14:nvPr/>
            </p14:nvContentPartPr>
            <p14:xfrm>
              <a:off x="4824025" y="2261445"/>
              <a:ext cx="1054440" cy="2061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FC82D0A-23BB-4B36-A05E-6C7CCDE573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15385" y="2252805"/>
                <a:ext cx="1072080" cy="20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34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8EB92-883B-49A6-B7CF-9B57558CD8BB}"/>
              </a:ext>
            </a:extLst>
          </p:cNvPr>
          <p:cNvSpPr txBox="1"/>
          <p:nvPr/>
        </p:nvSpPr>
        <p:spPr>
          <a:xfrm>
            <a:off x="35775" y="0"/>
            <a:ext cx="4640015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Final CBS Results for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X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 IP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X=Ca,</a:t>
            </a:r>
            <a:r>
              <a:rPr lang="ru-RU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Sr,</a:t>
            </a:r>
            <a:r>
              <a:rPr lang="ru-RU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D0C8CE-7473-4C24-9604-FFB3BCBC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93167"/>
              </p:ext>
            </p:extLst>
          </p:nvPr>
        </p:nvGraphicFramePr>
        <p:xfrm>
          <a:off x="4888010" y="146919"/>
          <a:ext cx="7418291" cy="2570894"/>
        </p:xfrm>
        <a:graphic>
          <a:graphicData uri="http://schemas.openxmlformats.org/drawingml/2006/table">
            <a:tbl>
              <a:tblPr/>
              <a:tblGrid>
                <a:gridCol w="2025977">
                  <a:extLst>
                    <a:ext uri="{9D8B030D-6E8A-4147-A177-3AD203B41FA5}">
                      <a16:colId xmlns:a16="http://schemas.microsoft.com/office/drawing/2014/main" val="1905631911"/>
                    </a:ext>
                  </a:extLst>
                </a:gridCol>
                <a:gridCol w="1797438">
                  <a:extLst>
                    <a:ext uri="{9D8B030D-6E8A-4147-A177-3AD203B41FA5}">
                      <a16:colId xmlns:a16="http://schemas.microsoft.com/office/drawing/2014/main" val="226474626"/>
                    </a:ext>
                  </a:extLst>
                </a:gridCol>
                <a:gridCol w="1797438">
                  <a:extLst>
                    <a:ext uri="{9D8B030D-6E8A-4147-A177-3AD203B41FA5}">
                      <a16:colId xmlns:a16="http://schemas.microsoft.com/office/drawing/2014/main" val="1245660313"/>
                    </a:ext>
                  </a:extLst>
                </a:gridCol>
                <a:gridCol w="1797438">
                  <a:extLst>
                    <a:ext uri="{9D8B030D-6E8A-4147-A177-3AD203B41FA5}">
                      <a16:colId xmlns:a16="http://schemas.microsoft.com/office/drawing/2014/main" val="3887715084"/>
                    </a:ext>
                  </a:extLst>
                </a:gridCol>
              </a:tblGrid>
              <a:tr h="72794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Approach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GB" sz="2400" b="1" i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CaF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SrF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BaF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62148"/>
                  </a:ext>
                </a:extLst>
              </a:tr>
              <a:tr h="55749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.824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5.417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4.804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27518"/>
                  </a:ext>
                </a:extLst>
              </a:tr>
              <a:tr h="72794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Vibronic </a:t>
                      </a:r>
                      <a:r>
                        <a:rPr lang="en-GB" sz="24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5.817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5.412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4.799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236958"/>
                  </a:ext>
                </a:extLst>
              </a:tr>
              <a:tr h="55749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NL" sz="2400" b="1" i="0" u="none" strike="noStrike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5.891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5.476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4.849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1122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62D346D-6085-4614-B56E-CFA0A7C1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10" y="2811412"/>
            <a:ext cx="7258050" cy="41814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998EF-DDC1-425D-A339-648B59C213C4}"/>
              </a:ext>
            </a:extLst>
          </p:cNvPr>
          <p:cNvGrpSpPr/>
          <p:nvPr/>
        </p:nvGrpSpPr>
        <p:grpSpPr>
          <a:xfrm>
            <a:off x="5842380" y="4902149"/>
            <a:ext cx="507240" cy="277200"/>
            <a:chOff x="3399350" y="3272670"/>
            <a:chExt cx="5072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14:cNvPr>
                <p14:cNvContentPartPr/>
                <p14:nvPr/>
              </p14:nvContentPartPr>
              <p14:xfrm>
                <a:off x="3431750" y="3316950"/>
                <a:ext cx="18864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3750" y="3298950"/>
                  <a:ext cx="224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14:cNvPr>
                <p14:cNvContentPartPr/>
                <p14:nvPr/>
              </p14:nvContentPartPr>
              <p14:xfrm>
                <a:off x="3399350" y="3329190"/>
                <a:ext cx="194760" cy="20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1350" y="3311550"/>
                  <a:ext cx="23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14:cNvPr>
                <p14:cNvContentPartPr/>
                <p14:nvPr/>
              </p14:nvContentPartPr>
              <p14:xfrm>
                <a:off x="3621470" y="3272670"/>
                <a:ext cx="9144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03470" y="3254670"/>
                  <a:ext cx="127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14:cNvPr>
                <p14:cNvContentPartPr/>
                <p14:nvPr/>
              </p14:nvContentPartPr>
              <p14:xfrm>
                <a:off x="3613190" y="3278070"/>
                <a:ext cx="11808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50" y="3260430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14:cNvPr>
                <p14:cNvContentPartPr/>
                <p14:nvPr/>
              </p14:nvContentPartPr>
              <p14:xfrm>
                <a:off x="3749990" y="3414510"/>
                <a:ext cx="156600" cy="13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31990" y="3396510"/>
                  <a:ext cx="19224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F93331-5983-4208-9EF6-0EAF56E44D0F}"/>
                  </a:ext>
                </a:extLst>
              </p14:cNvPr>
              <p14:cNvContentPartPr/>
              <p14:nvPr/>
            </p14:nvContentPartPr>
            <p14:xfrm>
              <a:off x="5591905" y="795885"/>
              <a:ext cx="1065240" cy="656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F93331-5983-4208-9EF6-0EAF56E44D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82905" y="786885"/>
                <a:ext cx="10828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2C841A-AB10-416B-8906-2F75B4EB1055}"/>
                  </a:ext>
                </a:extLst>
              </p14:cNvPr>
              <p14:cNvContentPartPr/>
              <p14:nvPr/>
            </p14:nvContentPartPr>
            <p14:xfrm>
              <a:off x="4098985" y="1160565"/>
              <a:ext cx="1595160" cy="3967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2C841A-AB10-416B-8906-2F75B4EB10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89985" y="1151565"/>
                <a:ext cx="1612800" cy="39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FC82D0A-23BB-4B36-A05E-6C7CCDE57368}"/>
                  </a:ext>
                </a:extLst>
              </p14:cNvPr>
              <p14:cNvContentPartPr/>
              <p14:nvPr/>
            </p14:nvContentPartPr>
            <p14:xfrm>
              <a:off x="4824025" y="2261445"/>
              <a:ext cx="1054440" cy="2061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FC82D0A-23BB-4B36-A05E-6C7CCDE573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15385" y="2252805"/>
                <a:ext cx="1072080" cy="20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38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05B5FF-165F-4A18-931C-CBD9699411DF}"/>
              </a:ext>
            </a:extLst>
          </p:cNvPr>
          <p:cNvSpPr txBox="1"/>
          <p:nvPr/>
        </p:nvSpPr>
        <p:spPr>
          <a:xfrm>
            <a:off x="643278" y="681326"/>
            <a:ext cx="3772117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Potential </a:t>
            </a: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6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nergy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urves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E6A31-78FB-46C9-A630-12D72A1E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97" y="-73924"/>
            <a:ext cx="8484003" cy="6240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E308E3-6A3A-414E-9A82-EF53AB702552}"/>
              </a:ext>
            </a:extLst>
          </p:cNvPr>
          <p:cNvSpPr/>
          <p:nvPr/>
        </p:nvSpPr>
        <p:spPr>
          <a:xfrm>
            <a:off x="17563" y="6299418"/>
            <a:ext cx="8722400" cy="54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lnSpc>
                <a:spcPct val="150000"/>
              </a:lnSpc>
            </a:pPr>
            <a:r>
              <a:rPr lang="en-GB" sz="2400" u="none" strike="noStrike" dirty="0">
                <a:effectLst/>
                <a:latin typeface="+mn-lt"/>
              </a:rPr>
              <a:t>FSCC, s-</a:t>
            </a:r>
            <a:r>
              <a:rPr lang="en-GB" sz="2400" u="none" strike="noStrike" dirty="0" err="1">
                <a:effectLst/>
                <a:latin typeface="+mn-lt"/>
              </a:rPr>
              <a:t>aug</a:t>
            </a:r>
            <a:r>
              <a:rPr lang="en-GB" sz="2400" u="none" strike="noStrike" dirty="0">
                <a:effectLst/>
                <a:latin typeface="+mn-lt"/>
              </a:rPr>
              <a:t>-</a:t>
            </a:r>
            <a:r>
              <a:rPr lang="en-GB" sz="2400" u="none" strike="noStrike" dirty="0" err="1">
                <a:effectLst/>
                <a:latin typeface="+mn-lt"/>
              </a:rPr>
              <a:t>dyall.cvqz</a:t>
            </a:r>
            <a:r>
              <a:rPr lang="en-GB" sz="2400" u="none" strike="noStrike" dirty="0">
                <a:effectLst/>
                <a:latin typeface="+mn-lt"/>
              </a:rPr>
              <a:t>, X2Cmmf, correlated electrons -20 to 30 </a:t>
            </a:r>
            <a:r>
              <a:rPr lang="en-GB" sz="2400" u="none" strike="noStrike" dirty="0" err="1">
                <a:effectLst/>
                <a:latin typeface="+mn-lt"/>
              </a:rPr>
              <a:t>a.u</a:t>
            </a:r>
            <a:r>
              <a:rPr lang="en-GB" sz="2400" u="none" strike="noStrike" dirty="0">
                <a:effectLst/>
                <a:latin typeface="+mn-lt"/>
              </a:rPr>
              <a:t>. 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24725-F105-4F0C-8E84-462E807559C6}"/>
              </a:ext>
            </a:extLst>
          </p:cNvPr>
          <p:cNvSpPr txBox="1"/>
          <p:nvPr/>
        </p:nvSpPr>
        <p:spPr>
          <a:xfrm>
            <a:off x="17563" y="6163"/>
            <a:ext cx="6140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II. A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FCFs </a:t>
            </a:r>
            <a:endParaRPr lang="en-NL" sz="3200" dirty="0"/>
          </a:p>
        </p:txBody>
      </p:sp>
    </p:spTree>
    <p:extLst>
      <p:ext uri="{BB962C8B-B14F-4D97-AF65-F5344CB8AC3E}">
        <p14:creationId xmlns:p14="http://schemas.microsoft.com/office/powerpoint/2010/main" val="6475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60F2F-7D15-47DF-AF6C-E1F2A266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03" y="654257"/>
            <a:ext cx="9018355" cy="5571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5FB2B4-7277-4A61-96F2-11E0CA4F1869}"/>
                  </a:ext>
                </a:extLst>
              </p:cNvPr>
              <p:cNvSpPr txBox="1"/>
              <p:nvPr/>
            </p:nvSpPr>
            <p:spPr>
              <a:xfrm>
                <a:off x="1518132" y="850408"/>
                <a:ext cx="6094140" cy="786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5FB2B4-7277-4A61-96F2-11E0CA4F1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32" y="850408"/>
                <a:ext cx="6094140" cy="786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D02B21-E2CC-420C-A57D-340435BF654A}"/>
              </a:ext>
            </a:extLst>
          </p:cNvPr>
          <p:cNvSpPr txBox="1"/>
          <p:nvPr/>
        </p:nvSpPr>
        <p:spPr>
          <a:xfrm>
            <a:off x="648359" y="808771"/>
            <a:ext cx="1593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Franck-Condon Factors</a:t>
            </a:r>
            <a:endParaRPr lang="en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DF38E-A77A-4C48-A4FA-012373018270}"/>
              </a:ext>
            </a:extLst>
          </p:cNvPr>
          <p:cNvGrpSpPr/>
          <p:nvPr/>
        </p:nvGrpSpPr>
        <p:grpSpPr>
          <a:xfrm>
            <a:off x="6804703" y="4318652"/>
            <a:ext cx="1837440" cy="1463040"/>
            <a:chOff x="6804703" y="4318652"/>
            <a:chExt cx="1837440" cy="14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E0911F-9A42-419B-95FF-A2BE2CAA678F}"/>
                    </a:ext>
                  </a:extLst>
                </p14:cNvPr>
                <p14:cNvContentPartPr/>
                <p14:nvPr/>
              </p14:nvContentPartPr>
              <p14:xfrm>
                <a:off x="6935743" y="4387052"/>
                <a:ext cx="167400" cy="414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E0911F-9A42-419B-95FF-A2BE2CAA67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26743" y="4378052"/>
                  <a:ext cx="1850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36969A-D6CD-4478-9C22-C96090BC9F96}"/>
                    </a:ext>
                  </a:extLst>
                </p14:cNvPr>
                <p14:cNvContentPartPr/>
                <p14:nvPr/>
              </p14:nvContentPartPr>
              <p14:xfrm>
                <a:off x="7225903" y="4628972"/>
                <a:ext cx="18360" cy="9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36969A-D6CD-4478-9C22-C96090BC9F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17263" y="4620332"/>
                  <a:ext cx="36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878A65-6BFF-45C0-A7E0-C61E9B9377CF}"/>
                    </a:ext>
                  </a:extLst>
                </p14:cNvPr>
                <p14:cNvContentPartPr/>
                <p14:nvPr/>
              </p14:nvContentPartPr>
              <p14:xfrm>
                <a:off x="7192783" y="4485692"/>
                <a:ext cx="162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878A65-6BFF-45C0-A7E0-C61E9B9377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84143" y="4477052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262AB2-6ADE-431D-BA47-7645EE961E19}"/>
                    </a:ext>
                  </a:extLst>
                </p14:cNvPr>
                <p14:cNvContentPartPr/>
                <p14:nvPr/>
              </p14:nvContentPartPr>
              <p14:xfrm>
                <a:off x="7428223" y="4544372"/>
                <a:ext cx="204840" cy="62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262AB2-6ADE-431D-BA47-7645EE961E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9223" y="4535372"/>
                  <a:ext cx="2224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B362C4-9A61-4876-9A4D-6EA3B1458DAA}"/>
                    </a:ext>
                  </a:extLst>
                </p14:cNvPr>
                <p14:cNvContentPartPr/>
                <p14:nvPr/>
              </p14:nvContentPartPr>
              <p14:xfrm>
                <a:off x="7592383" y="4353572"/>
                <a:ext cx="197640" cy="46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B362C4-9A61-4876-9A4D-6EA3B1458D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83383" y="4344932"/>
                  <a:ext cx="2152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121AA3-4374-4281-9050-8D71F1420438}"/>
                    </a:ext>
                  </a:extLst>
                </p14:cNvPr>
                <p14:cNvContentPartPr/>
                <p14:nvPr/>
              </p14:nvContentPartPr>
              <p14:xfrm>
                <a:off x="7786063" y="4318652"/>
                <a:ext cx="91440" cy="48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121AA3-4374-4281-9050-8D71F14204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7063" y="4309652"/>
                  <a:ext cx="1090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BC7C01-DC92-49C6-8918-05A3073277D7}"/>
                    </a:ext>
                  </a:extLst>
                </p14:cNvPr>
                <p14:cNvContentPartPr/>
                <p14:nvPr/>
              </p14:nvContentPartPr>
              <p14:xfrm>
                <a:off x="7944103" y="4609172"/>
                <a:ext cx="242640" cy="59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BC7C01-DC92-49C6-8918-05A3073277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35103" y="4600172"/>
                  <a:ext cx="260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DCFE6F-ED85-4DF8-AA99-BCD0F1C64C6E}"/>
                    </a:ext>
                  </a:extLst>
                </p14:cNvPr>
                <p14:cNvContentPartPr/>
                <p14:nvPr/>
              </p14:nvContentPartPr>
              <p14:xfrm>
                <a:off x="6804703" y="5055572"/>
                <a:ext cx="325800" cy="531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DCFE6F-ED85-4DF8-AA99-BCD0F1C64C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95703" y="5046572"/>
                  <a:ext cx="3434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744EBC-8529-4D00-BFC2-2595D0FF1C60}"/>
                    </a:ext>
                  </a:extLst>
                </p14:cNvPr>
                <p14:cNvContentPartPr/>
                <p14:nvPr/>
              </p14:nvContentPartPr>
              <p14:xfrm>
                <a:off x="7036903" y="5151692"/>
                <a:ext cx="34200" cy="7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744EBC-8529-4D00-BFC2-2595D0FF1C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27903" y="5143052"/>
                  <a:ext cx="51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001DCB-E3F0-422C-BAB9-3A12E8F6667E}"/>
                    </a:ext>
                  </a:extLst>
                </p14:cNvPr>
                <p14:cNvContentPartPr/>
                <p14:nvPr/>
              </p14:nvContentPartPr>
              <p14:xfrm>
                <a:off x="7296823" y="5336372"/>
                <a:ext cx="184320" cy="21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001DCB-E3F0-422C-BAB9-3A12E8F666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87823" y="5327372"/>
                  <a:ext cx="20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420443-876F-4E41-8333-615F633B1690}"/>
                    </a:ext>
                  </a:extLst>
                </p14:cNvPr>
                <p14:cNvContentPartPr/>
                <p14:nvPr/>
              </p14:nvContentPartPr>
              <p14:xfrm>
                <a:off x="7549903" y="5325212"/>
                <a:ext cx="303120" cy="45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420443-876F-4E41-8333-615F633B16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41263" y="5316212"/>
                  <a:ext cx="3207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31C48F-31E2-4DED-891E-673D53F3A57C}"/>
                    </a:ext>
                  </a:extLst>
                </p14:cNvPr>
                <p14:cNvContentPartPr/>
                <p14:nvPr/>
              </p14:nvContentPartPr>
              <p14:xfrm>
                <a:off x="7904863" y="5366972"/>
                <a:ext cx="166320" cy="16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31C48F-31E2-4DED-891E-673D53F3A5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95863" y="5358332"/>
                  <a:ext cx="183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68AB77-7DFB-46AE-8EFF-A6717DE6EB4B}"/>
                    </a:ext>
                  </a:extLst>
                </p14:cNvPr>
                <p14:cNvContentPartPr/>
                <p14:nvPr/>
              </p14:nvContentPartPr>
              <p14:xfrm>
                <a:off x="8151103" y="5335292"/>
                <a:ext cx="165960" cy="22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68AB77-7DFB-46AE-8EFF-A6717DE6EB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42103" y="5326292"/>
                  <a:ext cx="183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189F1D-D6C1-41F3-8506-A46BFF514E21}"/>
                    </a:ext>
                  </a:extLst>
                </p14:cNvPr>
                <p14:cNvContentPartPr/>
                <p14:nvPr/>
              </p14:nvContentPartPr>
              <p14:xfrm>
                <a:off x="8322823" y="4954412"/>
                <a:ext cx="79560" cy="624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189F1D-D6C1-41F3-8506-A46BFF514E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14183" y="4945412"/>
                  <a:ext cx="972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80D86C-C5E0-4B1C-B0D0-D149F931E538}"/>
                    </a:ext>
                  </a:extLst>
                </p14:cNvPr>
                <p14:cNvContentPartPr/>
                <p14:nvPr/>
              </p14:nvContentPartPr>
              <p14:xfrm>
                <a:off x="8557183" y="4966652"/>
                <a:ext cx="84960" cy="45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80D86C-C5E0-4B1C-B0D0-D149F931E5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48543" y="4958012"/>
                  <a:ext cx="1026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05F4E1-1732-4CE5-89EF-372E5262519C}"/>
                    </a:ext>
                  </a:extLst>
                </p14:cNvPr>
                <p14:cNvContentPartPr/>
                <p14:nvPr/>
              </p14:nvContentPartPr>
              <p14:xfrm>
                <a:off x="8617663" y="5602052"/>
                <a:ext cx="19080" cy="36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05F4E1-1732-4CE5-89EF-372E526251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08663" y="5593052"/>
                  <a:ext cx="367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EEAB993-4743-4AFE-A311-EAD8A98DB01F}"/>
              </a:ext>
            </a:extLst>
          </p:cNvPr>
          <p:cNvGrpSpPr/>
          <p:nvPr/>
        </p:nvGrpSpPr>
        <p:grpSpPr>
          <a:xfrm>
            <a:off x="3039740" y="5149658"/>
            <a:ext cx="587520" cy="276120"/>
            <a:chOff x="3039740" y="5149658"/>
            <a:chExt cx="5875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6E01A9-5E4C-4FB4-A7CA-7AFC5F7BF187}"/>
                    </a:ext>
                  </a:extLst>
                </p14:cNvPr>
                <p14:cNvContentPartPr/>
                <p14:nvPr/>
              </p14:nvContentPartPr>
              <p14:xfrm>
                <a:off x="3039740" y="5149658"/>
                <a:ext cx="146880" cy="27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6E01A9-5E4C-4FB4-A7CA-7AFC5F7BF1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21740" y="5132018"/>
                  <a:ext cx="182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9B2B5C-8DE7-4BB3-BEDA-496BDB376106}"/>
                    </a:ext>
                  </a:extLst>
                </p14:cNvPr>
                <p14:cNvContentPartPr/>
                <p14:nvPr/>
              </p14:nvContentPartPr>
              <p14:xfrm>
                <a:off x="3268700" y="5149658"/>
                <a:ext cx="116280" cy="26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9B2B5C-8DE7-4BB3-BEDA-496BDB3761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0700" y="5132018"/>
                  <a:ext cx="151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3712F7-9BDE-41E8-9AE6-3A3C60F558A5}"/>
                    </a:ext>
                  </a:extLst>
                </p14:cNvPr>
                <p14:cNvContentPartPr/>
                <p14:nvPr/>
              </p14:nvContentPartPr>
              <p14:xfrm>
                <a:off x="3427460" y="5371778"/>
                <a:ext cx="9720" cy="1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3712F7-9BDE-41E8-9AE6-3A3C60F558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09820" y="5354138"/>
                  <a:ext cx="45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4217CC-D35D-4296-BDBF-A19EFCB2128B}"/>
                    </a:ext>
                  </a:extLst>
                </p14:cNvPr>
                <p14:cNvContentPartPr/>
                <p14:nvPr/>
              </p14:nvContentPartPr>
              <p14:xfrm>
                <a:off x="3505940" y="5172338"/>
                <a:ext cx="121320" cy="20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4217CC-D35D-4296-BDBF-A19EFCB212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8300" y="5154698"/>
                  <a:ext cx="1569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C5EF60-5AE8-4B71-B48B-7A7677BD7CDF}"/>
              </a:ext>
            </a:extLst>
          </p:cNvPr>
          <p:cNvGrpSpPr/>
          <p:nvPr/>
        </p:nvGrpSpPr>
        <p:grpSpPr>
          <a:xfrm>
            <a:off x="3645620" y="4932084"/>
            <a:ext cx="609840" cy="400680"/>
            <a:chOff x="3645620" y="4932084"/>
            <a:chExt cx="60984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0C01D0-109A-4EE8-9B86-916D43E4B7A7}"/>
                    </a:ext>
                  </a:extLst>
                </p14:cNvPr>
                <p14:cNvContentPartPr/>
                <p14:nvPr/>
              </p14:nvContentPartPr>
              <p14:xfrm>
                <a:off x="3645620" y="5152044"/>
                <a:ext cx="126720" cy="180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0C01D0-109A-4EE8-9B86-916D43E4B7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7620" y="5134404"/>
                  <a:ext cx="16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9722DC-F198-49E7-9815-CE8A84E90292}"/>
                    </a:ext>
                  </a:extLst>
                </p14:cNvPr>
                <p14:cNvContentPartPr/>
                <p14:nvPr/>
              </p14:nvContentPartPr>
              <p14:xfrm>
                <a:off x="3778100" y="5092284"/>
                <a:ext cx="199440" cy="21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9722DC-F198-49E7-9815-CE8A84E902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60460" y="5074644"/>
                  <a:ext cx="235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629CEC-8036-4C8F-8F7A-043D16D2275F}"/>
                    </a:ext>
                  </a:extLst>
                </p14:cNvPr>
                <p14:cNvContentPartPr/>
                <p14:nvPr/>
              </p14:nvContentPartPr>
              <p14:xfrm>
                <a:off x="3923900" y="4971684"/>
                <a:ext cx="74160" cy="9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629CEC-8036-4C8F-8F7A-043D16D227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06260" y="4954044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E3FB0B-039F-43B0-AB98-941842E31010}"/>
                    </a:ext>
                  </a:extLst>
                </p14:cNvPr>
                <p14:cNvContentPartPr/>
                <p14:nvPr/>
              </p14:nvContentPartPr>
              <p14:xfrm>
                <a:off x="4075820" y="4932084"/>
                <a:ext cx="29520" cy="39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E3FB0B-039F-43B0-AB98-941842E310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57820" y="4914084"/>
                  <a:ext cx="651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A55444-94A4-4E4A-A9C4-48990D9ADA98}"/>
                    </a:ext>
                  </a:extLst>
                </p14:cNvPr>
                <p14:cNvContentPartPr/>
                <p14:nvPr/>
              </p14:nvContentPartPr>
              <p14:xfrm>
                <a:off x="4186700" y="5192724"/>
                <a:ext cx="68760" cy="83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A55444-94A4-4E4A-A9C4-48990D9ADA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69060" y="5174724"/>
                  <a:ext cx="1044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5AA988-FE79-4510-9AB7-5088C3F73E5D}"/>
                  </a:ext>
                </a:extLst>
              </p14:cNvPr>
              <p14:cNvContentPartPr/>
              <p14:nvPr/>
            </p14:nvContentPartPr>
            <p14:xfrm>
              <a:off x="861783" y="4655709"/>
              <a:ext cx="1485720" cy="367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5AA988-FE79-4510-9AB7-5088C3F73E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4143" y="4637709"/>
                <a:ext cx="152136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39AB9C4-E2E9-4EC7-A59F-148838A3C034}"/>
              </a:ext>
            </a:extLst>
          </p:cNvPr>
          <p:cNvGrpSpPr/>
          <p:nvPr/>
        </p:nvGrpSpPr>
        <p:grpSpPr>
          <a:xfrm>
            <a:off x="506823" y="5050269"/>
            <a:ext cx="995760" cy="740160"/>
            <a:chOff x="506823" y="5050269"/>
            <a:chExt cx="99576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619DD9-D940-46ED-9263-4F535616142E}"/>
                    </a:ext>
                  </a:extLst>
                </p14:cNvPr>
                <p14:cNvContentPartPr/>
                <p14:nvPr/>
              </p14:nvContentPartPr>
              <p14:xfrm>
                <a:off x="553623" y="5050269"/>
                <a:ext cx="319680" cy="6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619DD9-D940-46ED-9263-4F53561614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623" y="5032269"/>
                  <a:ext cx="355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D91B45-1C50-4128-876F-1114B18E2EB0}"/>
                    </a:ext>
                  </a:extLst>
                </p14:cNvPr>
                <p14:cNvContentPartPr/>
                <p14:nvPr/>
              </p14:nvContentPartPr>
              <p14:xfrm>
                <a:off x="506823" y="5124789"/>
                <a:ext cx="390600" cy="36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D91B45-1C50-4128-876F-1114B18E2E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823" y="5106789"/>
                  <a:ext cx="4262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ADE5EA-8F25-43EA-A326-8DBEC8C95F92}"/>
                    </a:ext>
                  </a:extLst>
                </p14:cNvPr>
                <p14:cNvContentPartPr/>
                <p14:nvPr/>
              </p14:nvContentPartPr>
              <p14:xfrm>
                <a:off x="933063" y="5293269"/>
                <a:ext cx="73080" cy="21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ADE5EA-8F25-43EA-A326-8DBEC8C95F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5423" y="5275629"/>
                  <a:ext cx="108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07061F-B420-4459-8AB5-E3085B393891}"/>
                    </a:ext>
                  </a:extLst>
                </p14:cNvPr>
                <p14:cNvContentPartPr/>
                <p14:nvPr/>
              </p14:nvContentPartPr>
              <p14:xfrm>
                <a:off x="1016943" y="5331429"/>
                <a:ext cx="123840" cy="350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07061F-B420-4459-8AB5-E3085B3938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8943" y="5313429"/>
                  <a:ext cx="1594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95DAE9-22B1-4C47-A133-3131FB33E787}"/>
                    </a:ext>
                  </a:extLst>
                </p14:cNvPr>
                <p14:cNvContentPartPr/>
                <p14:nvPr/>
              </p14:nvContentPartPr>
              <p14:xfrm>
                <a:off x="1188303" y="5486949"/>
                <a:ext cx="314280" cy="30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95DAE9-22B1-4C47-A133-3131FB33E7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70663" y="5469309"/>
                  <a:ext cx="34992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4C1D9BB-56CE-429B-877E-23808DB00D69}"/>
                  </a:ext>
                </a:extLst>
              </p14:cNvPr>
              <p14:cNvContentPartPr/>
              <p14:nvPr/>
            </p14:nvContentPartPr>
            <p14:xfrm>
              <a:off x="856023" y="3576789"/>
              <a:ext cx="1238400" cy="23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4C1D9BB-56CE-429B-877E-23808DB00D6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8383" y="3559149"/>
                <a:ext cx="127404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959F62A-4492-4C81-8200-F55EE9EEBB1D}"/>
              </a:ext>
            </a:extLst>
          </p:cNvPr>
          <p:cNvGrpSpPr/>
          <p:nvPr/>
        </p:nvGrpSpPr>
        <p:grpSpPr>
          <a:xfrm>
            <a:off x="796263" y="2788389"/>
            <a:ext cx="835920" cy="550800"/>
            <a:chOff x="796263" y="2788389"/>
            <a:chExt cx="83592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8D478A-062B-4319-A6D8-D3A3F920FD4A}"/>
                    </a:ext>
                  </a:extLst>
                </p14:cNvPr>
                <p14:cNvContentPartPr/>
                <p14:nvPr/>
              </p14:nvContentPartPr>
              <p14:xfrm>
                <a:off x="834783" y="2854269"/>
                <a:ext cx="42840" cy="339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8D478A-062B-4319-A6D8-D3A3F920FD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7143" y="2836629"/>
                  <a:ext cx="78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CD7E9F-9989-4D63-A29A-F42BDEAE4BED}"/>
                    </a:ext>
                  </a:extLst>
                </p14:cNvPr>
                <p14:cNvContentPartPr/>
                <p14:nvPr/>
              </p14:nvContentPartPr>
              <p14:xfrm>
                <a:off x="796263" y="2788389"/>
                <a:ext cx="312840" cy="32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CD7E9F-9989-4D63-A29A-F42BDEAE4B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263" y="2770389"/>
                  <a:ext cx="348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D200F1-FAFE-46D0-A2C2-4861D8B9BCDC}"/>
                    </a:ext>
                  </a:extLst>
                </p14:cNvPr>
                <p14:cNvContentPartPr/>
                <p14:nvPr/>
              </p14:nvContentPartPr>
              <p14:xfrm>
                <a:off x="1189743" y="2945709"/>
                <a:ext cx="62640" cy="154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D200F1-FAFE-46D0-A2C2-4861D8B9BC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1743" y="2927709"/>
                  <a:ext cx="98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689A7A-261F-42BA-A9D3-7E2844C7AD77}"/>
                    </a:ext>
                  </a:extLst>
                </p14:cNvPr>
                <p14:cNvContentPartPr/>
                <p14:nvPr/>
              </p14:nvContentPartPr>
              <p14:xfrm>
                <a:off x="1271463" y="2924829"/>
                <a:ext cx="95040" cy="31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689A7A-261F-42BA-A9D3-7E2844C7AD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53823" y="2907189"/>
                  <a:ext cx="130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38D4C8-3E9B-4A29-B2AF-40EB22DE66DB}"/>
                    </a:ext>
                  </a:extLst>
                </p14:cNvPr>
                <p14:cNvContentPartPr/>
                <p14:nvPr/>
              </p14:nvContentPartPr>
              <p14:xfrm>
                <a:off x="1408983" y="3089349"/>
                <a:ext cx="223200" cy="24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38D4C8-3E9B-4A29-B2AF-40EB22DE66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90983" y="3071709"/>
                  <a:ext cx="2588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78D0B94-48F4-4FED-84E4-A65EDFC7BCEE}"/>
              </a:ext>
            </a:extLst>
          </p:cNvPr>
          <p:cNvGrpSpPr/>
          <p:nvPr/>
        </p:nvGrpSpPr>
        <p:grpSpPr>
          <a:xfrm>
            <a:off x="1381623" y="3604869"/>
            <a:ext cx="1604880" cy="1245960"/>
            <a:chOff x="1381623" y="3604869"/>
            <a:chExt cx="1604880" cy="12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939377-34CD-4A16-97B8-C848778E0695}"/>
                    </a:ext>
                  </a:extLst>
                </p14:cNvPr>
                <p14:cNvContentPartPr/>
                <p14:nvPr/>
              </p14:nvContentPartPr>
              <p14:xfrm>
                <a:off x="1493583" y="3867309"/>
                <a:ext cx="82800" cy="983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939377-34CD-4A16-97B8-C848778E06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5583" y="3849309"/>
                  <a:ext cx="118440" cy="10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72F1BC-A43B-48CB-9145-730590841C5C}"/>
                    </a:ext>
                  </a:extLst>
                </p14:cNvPr>
                <p14:cNvContentPartPr/>
                <p14:nvPr/>
              </p14:nvContentPartPr>
              <p14:xfrm>
                <a:off x="1381623" y="3835269"/>
                <a:ext cx="357120" cy="24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72F1BC-A43B-48CB-9145-730590841C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63983" y="3817629"/>
                  <a:ext cx="392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16B5CED-F03C-48D7-A64B-628AA529CE9A}"/>
                    </a:ext>
                  </a:extLst>
                </p14:cNvPr>
                <p14:cNvContentPartPr/>
                <p14:nvPr/>
              </p14:nvContentPartPr>
              <p14:xfrm>
                <a:off x="1713543" y="4243149"/>
                <a:ext cx="93240" cy="29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16B5CED-F03C-48D7-A64B-628AA529CE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95903" y="4225509"/>
                  <a:ext cx="128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6EAFC9-9B82-4C02-8DAA-629E4DF80FB6}"/>
                    </a:ext>
                  </a:extLst>
                </p14:cNvPr>
                <p14:cNvContentPartPr/>
                <p14:nvPr/>
              </p14:nvContentPartPr>
              <p14:xfrm>
                <a:off x="1789503" y="4197429"/>
                <a:ext cx="181440" cy="277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6EAFC9-9B82-4C02-8DAA-629E4DF80F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71863" y="4179789"/>
                  <a:ext cx="217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2F5461-2C8F-447E-9187-BD93AAE7134A}"/>
                    </a:ext>
                  </a:extLst>
                </p14:cNvPr>
                <p14:cNvContentPartPr/>
                <p14:nvPr/>
              </p14:nvContentPartPr>
              <p14:xfrm>
                <a:off x="1919823" y="4134429"/>
                <a:ext cx="168840" cy="241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2F5461-2C8F-447E-9187-BD93AAE713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02183" y="4116429"/>
                  <a:ext cx="204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FDB2A2-8BD9-4CE9-BA6A-EB538DA47605}"/>
                    </a:ext>
                  </a:extLst>
                </p14:cNvPr>
                <p14:cNvContentPartPr/>
                <p14:nvPr/>
              </p14:nvContentPartPr>
              <p14:xfrm>
                <a:off x="2125743" y="4085469"/>
                <a:ext cx="139680" cy="230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FDB2A2-8BD9-4CE9-BA6A-EB538DA476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08103" y="4067829"/>
                  <a:ext cx="175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FA62EB-D91E-4E4A-8023-9A4C5FFB5E60}"/>
                    </a:ext>
                  </a:extLst>
                </p14:cNvPr>
                <p14:cNvContentPartPr/>
                <p14:nvPr/>
              </p14:nvContentPartPr>
              <p14:xfrm>
                <a:off x="2296023" y="3996189"/>
                <a:ext cx="175680" cy="28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FA62EB-D91E-4E4A-8023-9A4C5FFB5E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78023" y="3978189"/>
                  <a:ext cx="211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1C0A111-74FA-414A-B493-23F37C607583}"/>
                    </a:ext>
                  </a:extLst>
                </p14:cNvPr>
                <p14:cNvContentPartPr/>
                <p14:nvPr/>
              </p14:nvContentPartPr>
              <p14:xfrm>
                <a:off x="2540463" y="3888189"/>
                <a:ext cx="313920" cy="21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1C0A111-74FA-414A-B493-23F37C6075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2823" y="3870549"/>
                  <a:ext cx="349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DDEE69F-45F8-49AA-BB3B-47809EB89C31}"/>
                    </a:ext>
                  </a:extLst>
                </p14:cNvPr>
                <p14:cNvContentPartPr/>
                <p14:nvPr/>
              </p14:nvContentPartPr>
              <p14:xfrm>
                <a:off x="2791383" y="3604869"/>
                <a:ext cx="195120" cy="206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DDEE69F-45F8-49AA-BB3B-47809EB89C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73383" y="3587229"/>
                  <a:ext cx="23076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267C02-495D-355F-4FA4-6EB7171D21EB}"/>
              </a:ext>
            </a:extLst>
          </p:cNvPr>
          <p:cNvGrpSpPr/>
          <p:nvPr/>
        </p:nvGrpSpPr>
        <p:grpSpPr>
          <a:xfrm>
            <a:off x="8752923" y="4429649"/>
            <a:ext cx="865800" cy="636840"/>
            <a:chOff x="8752923" y="4429649"/>
            <a:chExt cx="865800" cy="6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F90EE6-3DD2-F09D-7C63-3524DBB9F612}"/>
                    </a:ext>
                  </a:extLst>
                </p14:cNvPr>
                <p14:cNvContentPartPr/>
                <p14:nvPr/>
              </p14:nvContentPartPr>
              <p14:xfrm>
                <a:off x="8752923" y="4484729"/>
                <a:ext cx="480600" cy="581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F90EE6-3DD2-F09D-7C63-3524DBB9F6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17283" y="4449089"/>
                  <a:ext cx="55224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0B58FA-8832-AE58-F93E-E9569B5A520C}"/>
                    </a:ext>
                  </a:extLst>
                </p14:cNvPr>
                <p14:cNvContentPartPr/>
                <p14:nvPr/>
              </p14:nvContentPartPr>
              <p14:xfrm>
                <a:off x="9084483" y="4507769"/>
                <a:ext cx="534240" cy="481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0B58FA-8832-AE58-F93E-E9569B5A52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48483" y="4471769"/>
                  <a:ext cx="6058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108F0-7CB1-9809-8985-3CBEC1C6F979}"/>
                    </a:ext>
                  </a:extLst>
                </p14:cNvPr>
                <p14:cNvContentPartPr/>
                <p14:nvPr/>
              </p14:nvContentPartPr>
              <p14:xfrm>
                <a:off x="8823123" y="4429649"/>
                <a:ext cx="681120" cy="436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108F0-7CB1-9809-8985-3CBEC1C6F9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7123" y="4393649"/>
                  <a:ext cx="7527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0993B7-CD5D-3264-F3B9-D16FE41EF54A}"/>
                    </a:ext>
                  </a:extLst>
                </p14:cNvPr>
                <p14:cNvContentPartPr/>
                <p14:nvPr/>
              </p14:nvContentPartPr>
              <p14:xfrm>
                <a:off x="9160443" y="4880009"/>
                <a:ext cx="33480" cy="10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0993B7-CD5D-3264-F3B9-D16FE41EF5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24443" y="4844369"/>
                  <a:ext cx="105120" cy="8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21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phraim ELIAV | KAMEA Research Professor | PhD | Tel Aviv University, Tel  Aviv | TAU | Department of Chemistry">
            <a:extLst>
              <a:ext uri="{FF2B5EF4-FFF2-40B4-BE49-F238E27FC236}">
                <a16:creationId xmlns:a16="http://schemas.microsoft.com/office/drawing/2014/main" id="{EC479E7D-B77D-5880-5C38-9FD595A0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04" y="2087436"/>
            <a:ext cx="3997551" cy="39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4075D-B75F-4013-BC8E-942ED4AA476D}"/>
              </a:ext>
            </a:extLst>
          </p:cNvPr>
          <p:cNvSpPr txBox="1"/>
          <p:nvPr/>
        </p:nvSpPr>
        <p:spPr>
          <a:xfrm>
            <a:off x="-339676" y="-301297"/>
            <a:ext cx="10515600" cy="221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My Dream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B57EF-E050-4C63-BAC5-58F311988CB6}"/>
              </a:ext>
            </a:extLst>
          </p:cNvPr>
          <p:cNvSpPr txBox="1"/>
          <p:nvPr/>
        </p:nvSpPr>
        <p:spPr>
          <a:xfrm>
            <a:off x="-81203" y="6054570"/>
            <a:ext cx="342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Lukáš</a:t>
            </a:r>
            <a:r>
              <a:rPr lang="en-GB" sz="2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Félix </a:t>
            </a:r>
            <a:r>
              <a:rPr lang="en-GB" sz="2400" b="1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Pašteka</a:t>
            </a:r>
            <a:endParaRPr lang="en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93D63-2C01-403C-A9AB-C673989863F6}"/>
              </a:ext>
            </a:extLst>
          </p:cNvPr>
          <p:cNvSpPr txBox="1"/>
          <p:nvPr/>
        </p:nvSpPr>
        <p:spPr>
          <a:xfrm>
            <a:off x="2787911" y="6045638"/>
            <a:ext cx="42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Anastasia </a:t>
            </a:r>
            <a:r>
              <a:rPr lang="en-GB" sz="2400" b="1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Borschevsky</a:t>
            </a:r>
            <a:endParaRPr lang="en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entre for Theoretical Chemistry and Physics">
            <a:extLst>
              <a:ext uri="{FF2B5EF4-FFF2-40B4-BE49-F238E27FC236}">
                <a16:creationId xmlns:a16="http://schemas.microsoft.com/office/drawing/2014/main" id="{73D39AD6-3110-49E6-B1B0-3C5608C3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" y="1875163"/>
            <a:ext cx="3134555" cy="42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astasia Borchevsky">
            <a:extLst>
              <a:ext uri="{FF2B5EF4-FFF2-40B4-BE49-F238E27FC236}">
                <a16:creationId xmlns:a16="http://schemas.microsoft.com/office/drawing/2014/main" id="{434FF387-5767-4EC7-8D4C-EC6D1E09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34" y="1875162"/>
            <a:ext cx="2786782" cy="41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regrine falcon (photo: Keven Law, LA, USA, CC BY-SA 2.0 license)">
            <a:extLst>
              <a:ext uri="{FF2B5EF4-FFF2-40B4-BE49-F238E27FC236}">
                <a16:creationId xmlns:a16="http://schemas.microsoft.com/office/drawing/2014/main" id="{22774799-E6D5-44B6-9BCB-11D54FA4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75" y="16583"/>
            <a:ext cx="2624325" cy="20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075D5-BF76-C818-A5FE-9B0575E26EF2}"/>
              </a:ext>
            </a:extLst>
          </p:cNvPr>
          <p:cNvSpPr txBox="1"/>
          <p:nvPr/>
        </p:nvSpPr>
        <p:spPr>
          <a:xfrm>
            <a:off x="6439816" y="6049334"/>
            <a:ext cx="42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Ephraim </a:t>
            </a:r>
            <a:r>
              <a:rPr lang="en-GB" sz="24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Eliav</a:t>
            </a:r>
            <a:endParaRPr lang="en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7CF7BD-779E-5D12-73F0-94FA99CCB09C}"/>
              </a:ext>
            </a:extLst>
          </p:cNvPr>
          <p:cNvGrpSpPr/>
          <p:nvPr/>
        </p:nvGrpSpPr>
        <p:grpSpPr>
          <a:xfrm>
            <a:off x="10163095" y="2129124"/>
            <a:ext cx="1778760" cy="1059120"/>
            <a:chOff x="10163095" y="2129124"/>
            <a:chExt cx="177876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0C9E33-45DD-29FE-F2AA-7209A955B064}"/>
                    </a:ext>
                  </a:extLst>
                </p14:cNvPr>
                <p14:cNvContentPartPr/>
                <p14:nvPr/>
              </p14:nvContentPartPr>
              <p14:xfrm>
                <a:off x="10163095" y="2129124"/>
                <a:ext cx="325440" cy="449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0C9E33-45DD-29FE-F2AA-7209A955B0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45455" y="2111124"/>
                  <a:ext cx="361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03EB32-81D7-2D18-504A-D1B7FE642EF3}"/>
                    </a:ext>
                  </a:extLst>
                </p14:cNvPr>
                <p14:cNvContentPartPr/>
                <p14:nvPr/>
              </p14:nvContentPartPr>
              <p14:xfrm>
                <a:off x="10496815" y="2227044"/>
                <a:ext cx="268920" cy="36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03EB32-81D7-2D18-504A-D1B7FE642E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79175" y="2209044"/>
                  <a:ext cx="304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550D88-C8EE-63A6-2642-3B8E843C5C42}"/>
                    </a:ext>
                  </a:extLst>
                </p14:cNvPr>
                <p14:cNvContentPartPr/>
                <p14:nvPr/>
              </p14:nvContentPartPr>
              <p14:xfrm>
                <a:off x="10901095" y="2226324"/>
                <a:ext cx="255960" cy="49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550D88-C8EE-63A6-2642-3B8E843C5C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83455" y="2208684"/>
                  <a:ext cx="2916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325142-27FF-E79A-3CB1-27F310AE4A6E}"/>
                    </a:ext>
                  </a:extLst>
                </p14:cNvPr>
                <p14:cNvContentPartPr/>
                <p14:nvPr/>
              </p14:nvContentPartPr>
              <p14:xfrm>
                <a:off x="10380895" y="2896284"/>
                <a:ext cx="236160" cy="17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325142-27FF-E79A-3CB1-27F310AE4A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63255" y="2878644"/>
                  <a:ext cx="271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15A52C-A5B8-7FF8-22C8-6E386DD01ECD}"/>
                    </a:ext>
                  </a:extLst>
                </p14:cNvPr>
                <p14:cNvContentPartPr/>
                <p14:nvPr/>
              </p14:nvContentPartPr>
              <p14:xfrm>
                <a:off x="10678975" y="2755884"/>
                <a:ext cx="97920" cy="36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15A52C-A5B8-7FF8-22C8-6E386DD01E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60975" y="2737884"/>
                  <a:ext cx="1335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6D6F68-968D-638D-EFBA-64C81B3ACA52}"/>
                    </a:ext>
                  </a:extLst>
                </p14:cNvPr>
                <p14:cNvContentPartPr/>
                <p14:nvPr/>
              </p14:nvContentPartPr>
              <p14:xfrm>
                <a:off x="10812175" y="2958204"/>
                <a:ext cx="207720" cy="153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6D6F68-968D-638D-EFBA-64C81B3ACA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94175" y="2940564"/>
                  <a:ext cx="243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449471-8ADC-C239-957F-2AAFADBA31B8}"/>
                    </a:ext>
                  </a:extLst>
                </p14:cNvPr>
                <p14:cNvContentPartPr/>
                <p14:nvPr/>
              </p14:nvContentPartPr>
              <p14:xfrm>
                <a:off x="11132215" y="2935884"/>
                <a:ext cx="151920" cy="250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449471-8ADC-C239-957F-2AAFADBA31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14215" y="2917884"/>
                  <a:ext cx="187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4DEDF7-7495-2A43-C57A-BD8E70059DF2}"/>
                    </a:ext>
                  </a:extLst>
                </p14:cNvPr>
                <p14:cNvContentPartPr/>
                <p14:nvPr/>
              </p14:nvContentPartPr>
              <p14:xfrm>
                <a:off x="11393935" y="2801604"/>
                <a:ext cx="76320" cy="386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4DEDF7-7495-2A43-C57A-BD8E70059D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76295" y="2783964"/>
                  <a:ext cx="1119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E02A14-2C60-A435-44E7-0500EF612DD8}"/>
                    </a:ext>
                  </a:extLst>
                </p14:cNvPr>
                <p14:cNvContentPartPr/>
                <p14:nvPr/>
              </p14:nvContentPartPr>
              <p14:xfrm>
                <a:off x="11322295" y="3016164"/>
                <a:ext cx="165960" cy="20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E02A14-2C60-A435-44E7-0500EF612D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04655" y="2998524"/>
                  <a:ext cx="20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D68D4F-2314-14E5-1BEC-583C9048423D}"/>
                    </a:ext>
                  </a:extLst>
                </p14:cNvPr>
                <p14:cNvContentPartPr/>
                <p14:nvPr/>
              </p14:nvContentPartPr>
              <p14:xfrm>
                <a:off x="11534695" y="2966844"/>
                <a:ext cx="124560" cy="149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D68D4F-2314-14E5-1BEC-583C904842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16695" y="2948844"/>
                  <a:ext cx="16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871609-A448-D3D6-B277-E9FDB4308177}"/>
                    </a:ext>
                  </a:extLst>
                </p14:cNvPr>
                <p14:cNvContentPartPr/>
                <p14:nvPr/>
              </p14:nvContentPartPr>
              <p14:xfrm>
                <a:off x="11792095" y="2861724"/>
                <a:ext cx="149760" cy="23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871609-A448-D3D6-B277-E9FDB43081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74095" y="2844084"/>
                  <a:ext cx="185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8C5E5C-BF8B-8808-D348-8AEC8E5D1BAC}"/>
                    </a:ext>
                  </a:extLst>
                </p14:cNvPr>
                <p14:cNvContentPartPr/>
                <p14:nvPr/>
              </p14:nvContentPartPr>
              <p14:xfrm>
                <a:off x="11355055" y="2228844"/>
                <a:ext cx="361800" cy="49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8C5E5C-BF8B-8808-D348-8AEC8E5D1B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37415" y="2211204"/>
                  <a:ext cx="39744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70BDB-283C-AD1D-7F53-29600892F302}"/>
              </a:ext>
            </a:extLst>
          </p:cNvPr>
          <p:cNvGrpSpPr/>
          <p:nvPr/>
        </p:nvGrpSpPr>
        <p:grpSpPr>
          <a:xfrm>
            <a:off x="9078363" y="111039"/>
            <a:ext cx="899280" cy="571680"/>
            <a:chOff x="9078363" y="111039"/>
            <a:chExt cx="89928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9256AA-5F6F-69D7-334D-4C3A313BD1A7}"/>
                    </a:ext>
                  </a:extLst>
                </p14:cNvPr>
                <p14:cNvContentPartPr/>
                <p14:nvPr/>
              </p14:nvContentPartPr>
              <p14:xfrm>
                <a:off x="9078363" y="295359"/>
                <a:ext cx="515880" cy="387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9256AA-5F6F-69D7-334D-4C3A313BD1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42723" y="259359"/>
                  <a:ext cx="587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B846F8-5D07-49F1-50D6-D4EA8243F70B}"/>
                    </a:ext>
                  </a:extLst>
                </p14:cNvPr>
                <p14:cNvContentPartPr/>
                <p14:nvPr/>
              </p14:nvContentPartPr>
              <p14:xfrm>
                <a:off x="9512523" y="111039"/>
                <a:ext cx="465120" cy="530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B846F8-5D07-49F1-50D6-D4EA8243F7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76883" y="75399"/>
                  <a:ext cx="5367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EAB456-14F3-0899-1E5C-7C00D074D336}"/>
                    </a:ext>
                  </a:extLst>
                </p14:cNvPr>
                <p14:cNvContentPartPr/>
                <p14:nvPr/>
              </p14:nvContentPartPr>
              <p14:xfrm>
                <a:off x="9165123" y="158199"/>
                <a:ext cx="729360" cy="391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EAB456-14F3-0899-1E5C-7C00D074D3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29123" y="122199"/>
                  <a:ext cx="8010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18738A-EA49-8891-858A-AA1CB0053E2C}"/>
                    </a:ext>
                  </a:extLst>
                </p14:cNvPr>
                <p14:cNvContentPartPr/>
                <p14:nvPr/>
              </p14:nvContentPartPr>
              <p14:xfrm>
                <a:off x="9488403" y="469599"/>
                <a:ext cx="98280" cy="10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18738A-EA49-8891-858A-AA1CB0053E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52403" y="433599"/>
                  <a:ext cx="169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A62249-B459-39A0-D109-52BB22E61B6A}"/>
                    </a:ext>
                  </a:extLst>
                </p14:cNvPr>
                <p14:cNvContentPartPr/>
                <p14:nvPr/>
              </p14:nvContentPartPr>
              <p14:xfrm>
                <a:off x="9479043" y="176919"/>
                <a:ext cx="145800" cy="13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A62249-B459-39A0-D109-52BB22E61B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43403" y="140919"/>
                  <a:ext cx="217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4A860B-2788-B0B7-C5C8-C0D634959519}"/>
                    </a:ext>
                  </a:extLst>
                </p14:cNvPr>
                <p14:cNvContentPartPr/>
                <p14:nvPr/>
              </p14:nvContentPartPr>
              <p14:xfrm>
                <a:off x="9704403" y="252519"/>
                <a:ext cx="116280" cy="109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4A860B-2788-B0B7-C5C8-C0D6349595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68403" y="216879"/>
                  <a:ext cx="18792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902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Черный фон космос - 61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69AD0D60-5DB7-5EC6-84F2-74DC267F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B089CB-B326-B757-7765-4E7674C66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97721"/>
              </p:ext>
            </p:extLst>
          </p:nvPr>
        </p:nvGraphicFramePr>
        <p:xfrm>
          <a:off x="3127375" y="291014"/>
          <a:ext cx="593725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37120" imgH="6114960" progId="Paint.Picture">
                  <p:embed/>
                </p:oleObj>
              </mc:Choice>
              <mc:Fallback>
                <p:oleObj name="Bitmap Image" r:id="rId3" imgW="5937120" imgH="61149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61522E5-1476-299A-5FC1-39853AD5D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7375" y="291014"/>
                        <a:ext cx="5937250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98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37477A-2922-4439-B6B2-BB97A26AD110}"/>
              </a:ext>
            </a:extLst>
          </p:cNvPr>
          <p:cNvSpPr txBox="1"/>
          <p:nvPr/>
        </p:nvSpPr>
        <p:spPr>
          <a:xfrm>
            <a:off x="3943814" y="412595"/>
            <a:ext cx="430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“Wish List”</a:t>
            </a:r>
            <a:endParaRPr lang="en-NL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78A27-2ECB-44E6-A961-B993D8B884EC}"/>
              </a:ext>
            </a:extLst>
          </p:cNvPr>
          <p:cNvSpPr txBox="1"/>
          <p:nvPr/>
        </p:nvSpPr>
        <p:spPr>
          <a:xfrm>
            <a:off x="614710" y="1628085"/>
            <a:ext cx="11127524" cy="5743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To perform the theoretical investigations of the ground and the lowest excited states of </a:t>
            </a:r>
            <a:r>
              <a:rPr lang="en-GB" sz="2800" dirty="0" err="1"/>
              <a:t>AcF</a:t>
            </a:r>
            <a:r>
              <a:rPr lang="en-GB" sz="2800" dirty="0"/>
              <a:t> are carried out in the framework of the relativistic </a:t>
            </a:r>
            <a:r>
              <a:rPr lang="en-GB" sz="2800" dirty="0" err="1"/>
              <a:t>Fock</a:t>
            </a:r>
            <a:r>
              <a:rPr lang="en-GB" sz="2800" dirty="0"/>
              <a:t>-Space Coupled Cluster (FSCC) and multireference configuration interaction (MRCI) methods. </a:t>
            </a:r>
          </a:p>
          <a:p>
            <a:pPr algn="just"/>
            <a:endParaRPr lang="en-GB" sz="2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800" b="1" dirty="0"/>
              <a:t>Ionisation potentials (with lighter homologue </a:t>
            </a:r>
            <a:r>
              <a:rPr lang="en-GB" sz="2800" b="1" dirty="0" err="1"/>
              <a:t>LaF</a:t>
            </a:r>
            <a:r>
              <a:rPr lang="en-GB" sz="2800" b="1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800" dirty="0"/>
              <a:t>Transition energies of </a:t>
            </a:r>
            <a:r>
              <a:rPr lang="en-GB" sz="2800" dirty="0" err="1"/>
              <a:t>AcF</a:t>
            </a:r>
            <a:r>
              <a:rPr lang="en-GB" sz="28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800" dirty="0"/>
              <a:t>Dissociation energies of </a:t>
            </a:r>
            <a:r>
              <a:rPr lang="en-GB" sz="2800" dirty="0" err="1"/>
              <a:t>AcF</a:t>
            </a:r>
            <a:r>
              <a:rPr lang="en-GB" sz="2800" dirty="0"/>
              <a:t> and </a:t>
            </a:r>
            <a:r>
              <a:rPr lang="en-GB" sz="2800" dirty="0" err="1"/>
              <a:t>LaF</a:t>
            </a:r>
            <a:r>
              <a:rPr lang="en-GB" sz="28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800" dirty="0"/>
              <a:t>Franck-Condon factors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800" dirty="0"/>
              <a:t>Dipole moment of the ground state and the excited states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800" dirty="0"/>
              <a:t>Transition dipole moments between the different states</a:t>
            </a:r>
          </a:p>
          <a:p>
            <a:pPr algn="just"/>
            <a:endParaRPr lang="en-US" sz="2800" dirty="0"/>
          </a:p>
          <a:p>
            <a:pPr algn="just"/>
            <a:endParaRPr lang="en-GB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8440C6-5100-2963-8ED4-80CBD42FDD47}"/>
                  </a:ext>
                </a:extLst>
              </p14:cNvPr>
              <p14:cNvContentPartPr/>
              <p14:nvPr/>
            </p14:nvContentPartPr>
            <p14:xfrm>
              <a:off x="-473688" y="4701528"/>
              <a:ext cx="43560" cy="4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8440C6-5100-2963-8ED4-80CBD42FDD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91328" y="4683888"/>
                <a:ext cx="7920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51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8721C-516A-4859-A5AC-47E61ABBFA29}"/>
              </a:ext>
            </a:extLst>
          </p:cNvPr>
          <p:cNvSpPr txBox="1"/>
          <p:nvPr/>
        </p:nvSpPr>
        <p:spPr>
          <a:xfrm>
            <a:off x="111512" y="27805"/>
            <a:ext cx="3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II.B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A1F6D7-A764-48CA-88F7-67D09CA88345}"/>
              </a:ext>
            </a:extLst>
          </p:cNvPr>
          <p:cNvSpPr txBox="1">
            <a:spLocks/>
          </p:cNvSpPr>
          <p:nvPr/>
        </p:nvSpPr>
        <p:spPr>
          <a:xfrm>
            <a:off x="436575" y="6406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/>
              <a:t>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F1D7F-A3BB-4A4B-9247-39A80214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20" y="85381"/>
            <a:ext cx="8824179" cy="3487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1C40F-2E21-49DC-973A-021E354CBF07}"/>
              </a:ext>
            </a:extLst>
          </p:cNvPr>
          <p:cNvSpPr txBox="1"/>
          <p:nvPr/>
        </p:nvSpPr>
        <p:spPr>
          <a:xfrm>
            <a:off x="111512" y="3153140"/>
            <a:ext cx="70016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procedure: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pPr marL="285750" indent="-285750">
              <a:buFontTx/>
              <a:buChar char="-"/>
            </a:pPr>
            <a:r>
              <a:rPr lang="en-GB" sz="2200" dirty="0"/>
              <a:t>Geometry optimization of the molecule                  (CCSD(T), </a:t>
            </a:r>
            <a:r>
              <a:rPr lang="en-GB" sz="2200" dirty="0" err="1"/>
              <a:t>dyall</a:t>
            </a:r>
            <a:r>
              <a:rPr lang="en-GB" sz="2200" dirty="0"/>
              <a:t> basis sets)  </a:t>
            </a:r>
          </a:p>
          <a:p>
            <a:pPr marL="285750" indent="-285750">
              <a:buFontTx/>
              <a:buChar char="-"/>
            </a:pPr>
            <a:r>
              <a:rPr lang="en-GB" sz="2200" dirty="0"/>
              <a:t>Calculation of IP’s (</a:t>
            </a:r>
            <a:r>
              <a:rPr lang="en-GB" sz="2200" dirty="0" err="1"/>
              <a:t>AcF</a:t>
            </a:r>
            <a:r>
              <a:rPr lang="en-GB" sz="2200" dirty="0"/>
              <a:t>, </a:t>
            </a:r>
            <a:r>
              <a:rPr lang="en-GB" sz="2200" dirty="0" err="1"/>
              <a:t>LaF</a:t>
            </a:r>
            <a:r>
              <a:rPr lang="en-GB" sz="2200" dirty="0"/>
              <a:t>)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2200" dirty="0"/>
              <a:t>Uncertainty evaluation of </a:t>
            </a:r>
            <a:r>
              <a:rPr lang="en-GB" sz="2200" dirty="0" err="1"/>
              <a:t>AcF</a:t>
            </a:r>
            <a:r>
              <a:rPr lang="en-GB" sz="2200" dirty="0"/>
              <a:t> IP  (and </a:t>
            </a:r>
            <a:r>
              <a:rPr lang="en-GB" sz="2200" dirty="0" err="1"/>
              <a:t>LaF</a:t>
            </a:r>
            <a:r>
              <a:rPr lang="en-GB" sz="2200" dirty="0"/>
              <a:t> IP) </a:t>
            </a:r>
          </a:p>
          <a:p>
            <a:pPr marL="285750" indent="-285750">
              <a:buFontTx/>
              <a:buChar char="-"/>
            </a:pPr>
            <a:r>
              <a:rPr lang="en-GB" sz="2200" dirty="0"/>
              <a:t>Calculation of the potential energy curves (FCSS)</a:t>
            </a:r>
          </a:p>
          <a:p>
            <a:pPr marL="285750" indent="-285750">
              <a:buFontTx/>
              <a:buChar char="-"/>
            </a:pP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-----------we are here -------------------------------------------</a:t>
            </a:r>
            <a:endParaRPr lang="en-GB" sz="2200" dirty="0"/>
          </a:p>
          <a:p>
            <a:pPr marL="285750" indent="-285750">
              <a:buFontTx/>
              <a:buChar char="-"/>
            </a:pPr>
            <a:r>
              <a:rPr lang="en-GB" sz="2200" dirty="0"/>
              <a:t>Calculation of Franck-Condon factors (FCF’s) of </a:t>
            </a:r>
            <a:r>
              <a:rPr lang="en-GB" sz="2200" dirty="0" err="1"/>
              <a:t>AcF</a:t>
            </a:r>
            <a:endParaRPr lang="en-GB" sz="2200" dirty="0"/>
          </a:p>
          <a:p>
            <a:pPr marL="285750" indent="-285750">
              <a:buFontTx/>
              <a:buChar char="-"/>
            </a:pPr>
            <a:r>
              <a:rPr lang="en-GB" sz="2200" dirty="0"/>
              <a:t>Comparison with the experiment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NL" sz="2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2B9172-EE1E-4793-57DC-97C9BF96861F}"/>
              </a:ext>
            </a:extLst>
          </p:cNvPr>
          <p:cNvGrpSpPr/>
          <p:nvPr/>
        </p:nvGrpSpPr>
        <p:grpSpPr>
          <a:xfrm>
            <a:off x="7790643" y="3541713"/>
            <a:ext cx="1964520" cy="989280"/>
            <a:chOff x="7790643" y="3541713"/>
            <a:chExt cx="1964520" cy="9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145894-CCB0-2B03-0E27-1E7626C72D21}"/>
                    </a:ext>
                  </a:extLst>
                </p14:cNvPr>
                <p14:cNvContentPartPr/>
                <p14:nvPr/>
              </p14:nvContentPartPr>
              <p14:xfrm>
                <a:off x="7899363" y="3541713"/>
                <a:ext cx="239760" cy="71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145894-CCB0-2B03-0E27-1E7626C72D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90723" y="3532713"/>
                  <a:ext cx="25740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8657BE-845E-CB8E-8AD9-482FEBD3AACB}"/>
                    </a:ext>
                  </a:extLst>
                </p14:cNvPr>
                <p14:cNvContentPartPr/>
                <p14:nvPr/>
              </p14:nvContentPartPr>
              <p14:xfrm>
                <a:off x="7790643" y="3657633"/>
                <a:ext cx="865440" cy="574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8657BE-845E-CB8E-8AD9-482FEBD3AA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82003" y="3648633"/>
                  <a:ext cx="8830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56BC08-C037-D9A3-6058-C89084D993F8}"/>
                    </a:ext>
                  </a:extLst>
                </p14:cNvPr>
                <p14:cNvContentPartPr/>
                <p14:nvPr/>
              </p14:nvContentPartPr>
              <p14:xfrm>
                <a:off x="8629083" y="3909633"/>
                <a:ext cx="177840" cy="21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56BC08-C037-D9A3-6058-C89084D993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20443" y="3900633"/>
                  <a:ext cx="195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5664E5-7B44-8D35-3FC8-CC936341EED4}"/>
                    </a:ext>
                  </a:extLst>
                </p14:cNvPr>
                <p14:cNvContentPartPr/>
                <p14:nvPr/>
              </p14:nvContentPartPr>
              <p14:xfrm>
                <a:off x="8872803" y="3913593"/>
                <a:ext cx="303840" cy="184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5664E5-7B44-8D35-3FC8-CC936341EE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3803" y="3904593"/>
                  <a:ext cx="321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7E5945-8478-7AAA-33DF-0CB6037A2253}"/>
                    </a:ext>
                  </a:extLst>
                </p14:cNvPr>
                <p14:cNvContentPartPr/>
                <p14:nvPr/>
              </p14:nvContentPartPr>
              <p14:xfrm>
                <a:off x="9252243" y="3701553"/>
                <a:ext cx="62640" cy="42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7E5945-8478-7AAA-33DF-0CB6037A22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43243" y="3692553"/>
                  <a:ext cx="80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C23EAF-6168-9BA0-4271-12176D6BC2C0}"/>
                    </a:ext>
                  </a:extLst>
                </p14:cNvPr>
                <p14:cNvContentPartPr/>
                <p14:nvPr/>
              </p14:nvContentPartPr>
              <p14:xfrm>
                <a:off x="9427563" y="3866793"/>
                <a:ext cx="327600" cy="66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C23EAF-6168-9BA0-4271-12176D6BC2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18563" y="3857793"/>
                  <a:ext cx="34524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D7D4F7-914D-E08A-C1F5-7C329507A15E}"/>
              </a:ext>
            </a:extLst>
          </p:cNvPr>
          <p:cNvGrpSpPr/>
          <p:nvPr/>
        </p:nvGrpSpPr>
        <p:grpSpPr>
          <a:xfrm>
            <a:off x="9389043" y="4491033"/>
            <a:ext cx="2126520" cy="686880"/>
            <a:chOff x="9389043" y="4491033"/>
            <a:chExt cx="212652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6E385C-349A-4D2D-CE82-9C1A62815CB2}"/>
                    </a:ext>
                  </a:extLst>
                </p14:cNvPr>
                <p14:cNvContentPartPr/>
                <p14:nvPr/>
              </p14:nvContentPartPr>
              <p14:xfrm>
                <a:off x="9389043" y="4574913"/>
                <a:ext cx="229680" cy="60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6E385C-349A-4D2D-CE82-9C1A62815C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80403" y="4565913"/>
                  <a:ext cx="2473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1A875E-7D32-FF27-218E-A17DC902E4F7}"/>
                    </a:ext>
                  </a:extLst>
                </p14:cNvPr>
                <p14:cNvContentPartPr/>
                <p14:nvPr/>
              </p14:nvContentPartPr>
              <p14:xfrm>
                <a:off x="9617643" y="4679673"/>
                <a:ext cx="167400" cy="163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1A875E-7D32-FF27-218E-A17DC902E4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9003" y="4670673"/>
                  <a:ext cx="185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DEA22E-586A-06C4-BB24-A5F9629CF714}"/>
                    </a:ext>
                  </a:extLst>
                </p14:cNvPr>
                <p14:cNvContentPartPr/>
                <p14:nvPr/>
              </p14:nvContentPartPr>
              <p14:xfrm>
                <a:off x="9820323" y="4670673"/>
                <a:ext cx="122400" cy="128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DEA22E-586A-06C4-BB24-A5F9629CF7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11323" y="4661673"/>
                  <a:ext cx="14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7C285F-89F6-9A61-2FFE-C12633EF606A}"/>
                    </a:ext>
                  </a:extLst>
                </p14:cNvPr>
                <p14:cNvContentPartPr/>
                <p14:nvPr/>
              </p14:nvContentPartPr>
              <p14:xfrm>
                <a:off x="10066923" y="4491033"/>
                <a:ext cx="829080" cy="41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7C285F-89F6-9A61-2FFE-C12633EF60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58283" y="4482033"/>
                  <a:ext cx="846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361408-B6B5-EDC5-0DE1-8637C8A2FA50}"/>
                    </a:ext>
                  </a:extLst>
                </p14:cNvPr>
                <p14:cNvContentPartPr/>
                <p14:nvPr/>
              </p14:nvContentPartPr>
              <p14:xfrm>
                <a:off x="11015163" y="4649433"/>
                <a:ext cx="128880" cy="16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361408-B6B5-EDC5-0DE1-8637C8A2FA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6163" y="4640433"/>
                  <a:ext cx="146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CF3344-33AF-1BBE-AC57-0BA66870FB8C}"/>
                    </a:ext>
                  </a:extLst>
                </p14:cNvPr>
                <p14:cNvContentPartPr/>
                <p14:nvPr/>
              </p14:nvContentPartPr>
              <p14:xfrm>
                <a:off x="11222523" y="4612353"/>
                <a:ext cx="293040" cy="268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CF3344-33AF-1BBE-AC57-0BA66870FB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13523" y="4603713"/>
                  <a:ext cx="31068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E5145-E42C-1CA4-BD02-5158AF3485A7}"/>
              </a:ext>
            </a:extLst>
          </p:cNvPr>
          <p:cNvGrpSpPr/>
          <p:nvPr/>
        </p:nvGrpSpPr>
        <p:grpSpPr>
          <a:xfrm>
            <a:off x="10022832" y="2987928"/>
            <a:ext cx="1583640" cy="1249560"/>
            <a:chOff x="10022832" y="2987928"/>
            <a:chExt cx="1583640" cy="12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76A7FE-BCCA-14A6-2962-F2CBC0257A75}"/>
                    </a:ext>
                  </a:extLst>
                </p14:cNvPr>
                <p14:cNvContentPartPr/>
                <p14:nvPr/>
              </p14:nvContentPartPr>
              <p14:xfrm>
                <a:off x="10159272" y="3536568"/>
                <a:ext cx="340560" cy="70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76A7FE-BCCA-14A6-2962-F2CBC0257A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50632" y="3527928"/>
                  <a:ext cx="35820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FC1D352-0D19-0A78-D81B-2B2C62DC22DF}"/>
                    </a:ext>
                  </a:extLst>
                </p14:cNvPr>
                <p14:cNvContentPartPr/>
                <p14:nvPr/>
              </p14:nvContentPartPr>
              <p14:xfrm>
                <a:off x="10022832" y="3804408"/>
                <a:ext cx="400680" cy="18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FC1D352-0D19-0A78-D81B-2B2C62DC22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13832" y="3795768"/>
                  <a:ext cx="41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33E422-EEF6-A3CB-E8BC-ACF6B5A872D4}"/>
                    </a:ext>
                  </a:extLst>
                </p14:cNvPr>
                <p14:cNvContentPartPr/>
                <p14:nvPr/>
              </p14:nvContentPartPr>
              <p14:xfrm>
                <a:off x="10473912" y="3610728"/>
                <a:ext cx="296280" cy="58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33E422-EEF6-A3CB-E8BC-ACF6B5A872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65272" y="3601728"/>
                  <a:ext cx="31392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1BB8B5F-C073-70A3-6F66-C8AEAD62718F}"/>
                    </a:ext>
                  </a:extLst>
                </p14:cNvPr>
                <p14:cNvContentPartPr/>
                <p14:nvPr/>
              </p14:nvContentPartPr>
              <p14:xfrm>
                <a:off x="10747872" y="3671928"/>
                <a:ext cx="6120" cy="37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1BB8B5F-C073-70A3-6F66-C8AEAD6271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38872" y="3663288"/>
                  <a:ext cx="23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07A8D73-FF62-157E-D7A5-289612D88158}"/>
                    </a:ext>
                  </a:extLst>
                </p14:cNvPr>
                <p14:cNvContentPartPr/>
                <p14:nvPr/>
              </p14:nvContentPartPr>
              <p14:xfrm>
                <a:off x="10890792" y="3898008"/>
                <a:ext cx="209160" cy="30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07A8D73-FF62-157E-D7A5-289612D881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81792" y="3889008"/>
                  <a:ext cx="226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58734B-B43A-B448-9131-1AB926EFEEFA}"/>
                    </a:ext>
                  </a:extLst>
                </p14:cNvPr>
                <p14:cNvContentPartPr/>
                <p14:nvPr/>
              </p14:nvContentPartPr>
              <p14:xfrm>
                <a:off x="11209752" y="2987928"/>
                <a:ext cx="396720" cy="94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58734B-B43A-B448-9131-1AB926EFEE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00752" y="2979288"/>
                  <a:ext cx="414360" cy="9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1893045-CE17-3D10-68F8-3BEDEE43F42C}"/>
                  </a:ext>
                </a:extLst>
              </p14:cNvPr>
              <p14:cNvContentPartPr/>
              <p14:nvPr/>
            </p14:nvContentPartPr>
            <p14:xfrm>
              <a:off x="3696567" y="614822"/>
              <a:ext cx="8354160" cy="82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1893045-CE17-3D10-68F8-3BEDEE43F42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60927" y="578822"/>
                <a:ext cx="8425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EAEEF6-4C02-D066-2C29-2DAE2FDA4BAD}"/>
                  </a:ext>
                </a:extLst>
              </p14:cNvPr>
              <p14:cNvContentPartPr/>
              <p14:nvPr/>
            </p14:nvContentPartPr>
            <p14:xfrm>
              <a:off x="7157247" y="911462"/>
              <a:ext cx="1365840" cy="3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EAEEF6-4C02-D066-2C29-2DAE2FDA4BA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21247" y="875822"/>
                <a:ext cx="14374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374D85B7-C563-F0AA-4784-E8ABB8F85F6B}"/>
              </a:ext>
            </a:extLst>
          </p:cNvPr>
          <p:cNvGrpSpPr/>
          <p:nvPr/>
        </p:nvGrpSpPr>
        <p:grpSpPr>
          <a:xfrm>
            <a:off x="7622007" y="5209775"/>
            <a:ext cx="2665080" cy="551880"/>
            <a:chOff x="7622007" y="5209775"/>
            <a:chExt cx="266508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5E5039-7382-CEFB-EBA8-B72E548FDDCC}"/>
                    </a:ext>
                  </a:extLst>
                </p14:cNvPr>
                <p14:cNvContentPartPr/>
                <p14:nvPr/>
              </p14:nvContentPartPr>
              <p14:xfrm>
                <a:off x="7622007" y="5386175"/>
                <a:ext cx="336240" cy="322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5E5039-7382-CEFB-EBA8-B72E548FDD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4367" y="5368535"/>
                  <a:ext cx="371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7E199D-BF58-08E6-4287-265A35761AD1}"/>
                    </a:ext>
                  </a:extLst>
                </p14:cNvPr>
                <p14:cNvContentPartPr/>
                <p14:nvPr/>
              </p14:nvContentPartPr>
              <p14:xfrm>
                <a:off x="8083167" y="5488775"/>
                <a:ext cx="295200" cy="19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7E199D-BF58-08E6-4287-265A35761A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65167" y="5471135"/>
                  <a:ext cx="33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3B97AD-8F24-A725-B2CE-45635830C8C1}"/>
                    </a:ext>
                  </a:extLst>
                </p14:cNvPr>
                <p14:cNvContentPartPr/>
                <p14:nvPr/>
              </p14:nvContentPartPr>
              <p14:xfrm>
                <a:off x="8558727" y="5267735"/>
                <a:ext cx="429120" cy="49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3B97AD-8F24-A725-B2CE-45635830C8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40727" y="5249735"/>
                  <a:ext cx="4647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05CAD1B-8D38-5AD8-D9DF-00C935FCA968}"/>
                    </a:ext>
                  </a:extLst>
                </p14:cNvPr>
                <p14:cNvContentPartPr/>
                <p14:nvPr/>
              </p14:nvContentPartPr>
              <p14:xfrm>
                <a:off x="8832327" y="5334335"/>
                <a:ext cx="84240" cy="5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05CAD1B-8D38-5AD8-D9DF-00C935FCA9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14687" y="5316335"/>
                  <a:ext cx="119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CED7AA-4665-856D-5C9D-489D49FD8DFF}"/>
                    </a:ext>
                  </a:extLst>
                </p14:cNvPr>
                <p14:cNvContentPartPr/>
                <p14:nvPr/>
              </p14:nvContentPartPr>
              <p14:xfrm>
                <a:off x="9099447" y="5292575"/>
                <a:ext cx="270360" cy="39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CED7AA-4665-856D-5C9D-489D49FD8D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81807" y="5274575"/>
                  <a:ext cx="306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26B263-D6AC-5CEB-3E42-21671EB09F07}"/>
                    </a:ext>
                  </a:extLst>
                </p14:cNvPr>
                <p14:cNvContentPartPr/>
                <p14:nvPr/>
              </p14:nvContentPartPr>
              <p14:xfrm>
                <a:off x="9712167" y="5305895"/>
                <a:ext cx="163800" cy="37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26B263-D6AC-5CEB-3E42-21671EB09F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94167" y="5287895"/>
                  <a:ext cx="1994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1B5E2B-CF6D-0C92-4E92-A0A229C48D57}"/>
                    </a:ext>
                  </a:extLst>
                </p14:cNvPr>
                <p14:cNvContentPartPr/>
                <p14:nvPr/>
              </p14:nvContentPartPr>
              <p14:xfrm>
                <a:off x="9583287" y="5453495"/>
                <a:ext cx="271440" cy="70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1B5E2B-CF6D-0C92-4E92-A0A229C48D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65287" y="5435855"/>
                  <a:ext cx="30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06F18B-3754-6703-4ECE-A2718B9FB371}"/>
                    </a:ext>
                  </a:extLst>
                </p14:cNvPr>
                <p14:cNvContentPartPr/>
                <p14:nvPr/>
              </p14:nvContentPartPr>
              <p14:xfrm>
                <a:off x="9856527" y="5209775"/>
                <a:ext cx="430560" cy="484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06F18B-3754-6703-4ECE-A2718B9FB3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527" y="5192135"/>
                  <a:ext cx="466200" cy="51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91B4B0-8FDE-3307-943B-FFF531C4502D}"/>
              </a:ext>
            </a:extLst>
          </p:cNvPr>
          <p:cNvGrpSpPr/>
          <p:nvPr/>
        </p:nvGrpSpPr>
        <p:grpSpPr>
          <a:xfrm>
            <a:off x="10582287" y="5414975"/>
            <a:ext cx="1411200" cy="327600"/>
            <a:chOff x="10582287" y="5414975"/>
            <a:chExt cx="14112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86CD17-4D2E-C05C-1159-B70A1A8DB857}"/>
                    </a:ext>
                  </a:extLst>
                </p14:cNvPr>
                <p14:cNvContentPartPr/>
                <p14:nvPr/>
              </p14:nvContentPartPr>
              <p14:xfrm>
                <a:off x="10582287" y="5414975"/>
                <a:ext cx="214560" cy="327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86CD17-4D2E-C05C-1159-B70A1A8DB8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64287" y="5396975"/>
                  <a:ext cx="250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114CEA-B438-28E3-1180-9F080C963270}"/>
                    </a:ext>
                  </a:extLst>
                </p14:cNvPr>
                <p14:cNvContentPartPr/>
                <p14:nvPr/>
              </p14:nvContentPartPr>
              <p14:xfrm>
                <a:off x="10916727" y="5465735"/>
                <a:ext cx="205560" cy="18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114CEA-B438-28E3-1180-9F080C9632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98727" y="5448095"/>
                  <a:ext cx="241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C70D49-8FE0-40AF-F693-BF4A2EE72A29}"/>
                    </a:ext>
                  </a:extLst>
                </p14:cNvPr>
                <p14:cNvContentPartPr/>
                <p14:nvPr/>
              </p14:nvContentPartPr>
              <p14:xfrm>
                <a:off x="11254407" y="5505335"/>
                <a:ext cx="260280" cy="15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C70D49-8FE0-40AF-F693-BF4A2EE72A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36767" y="5487695"/>
                  <a:ext cx="29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2F2AAF-708F-7587-8E89-CFFF5725D355}"/>
                    </a:ext>
                  </a:extLst>
                </p14:cNvPr>
                <p14:cNvContentPartPr/>
                <p14:nvPr/>
              </p14:nvContentPartPr>
              <p14:xfrm>
                <a:off x="11599647" y="5476175"/>
                <a:ext cx="393840" cy="243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2F2AAF-708F-7587-8E89-CFFF5725D3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82007" y="5458175"/>
                  <a:ext cx="4294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F6565BB-E684-35F3-06B1-A0A9CBCD7146}"/>
              </a:ext>
            </a:extLst>
          </p:cNvPr>
          <p:cNvGrpSpPr/>
          <p:nvPr/>
        </p:nvGrpSpPr>
        <p:grpSpPr>
          <a:xfrm>
            <a:off x="7463967" y="5984495"/>
            <a:ext cx="783720" cy="559440"/>
            <a:chOff x="7463967" y="5984495"/>
            <a:chExt cx="7837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D1E17D-BE76-B157-0A94-DAC66524DA7D}"/>
                    </a:ext>
                  </a:extLst>
                </p14:cNvPr>
                <p14:cNvContentPartPr/>
                <p14:nvPr/>
              </p14:nvContentPartPr>
              <p14:xfrm>
                <a:off x="7598967" y="5984495"/>
                <a:ext cx="86760" cy="55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D1E17D-BE76-B157-0A94-DAC66524DA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80967" y="5966495"/>
                  <a:ext cx="12240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BB0997-190A-0C58-4F13-ACFD08A6D1DA}"/>
                    </a:ext>
                  </a:extLst>
                </p14:cNvPr>
                <p14:cNvContentPartPr/>
                <p14:nvPr/>
              </p14:nvContentPartPr>
              <p14:xfrm>
                <a:off x="7463967" y="6311735"/>
                <a:ext cx="435600" cy="149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BB0997-190A-0C58-4F13-ACFD08A6D1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45967" y="6294095"/>
                  <a:ext cx="471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E71B94-39D8-5B43-24F5-A15057C1491C}"/>
                    </a:ext>
                  </a:extLst>
                </p14:cNvPr>
                <p14:cNvContentPartPr/>
                <p14:nvPr/>
              </p14:nvContentPartPr>
              <p14:xfrm>
                <a:off x="7991367" y="6280055"/>
                <a:ext cx="256320" cy="19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E71B94-39D8-5B43-24F5-A15057C149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73727" y="6262415"/>
                  <a:ext cx="2919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31C2B22-6F05-3753-ED03-FFDA7A4F8246}"/>
              </a:ext>
            </a:extLst>
          </p:cNvPr>
          <p:cNvGrpSpPr/>
          <p:nvPr/>
        </p:nvGrpSpPr>
        <p:grpSpPr>
          <a:xfrm>
            <a:off x="8539647" y="5905655"/>
            <a:ext cx="3475440" cy="713160"/>
            <a:chOff x="8539647" y="5905655"/>
            <a:chExt cx="347544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0774BA-C172-2936-642A-3F84EF1774DC}"/>
                    </a:ext>
                  </a:extLst>
                </p14:cNvPr>
                <p14:cNvContentPartPr/>
                <p14:nvPr/>
              </p14:nvContentPartPr>
              <p14:xfrm>
                <a:off x="8557287" y="6080615"/>
                <a:ext cx="65160" cy="362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0774BA-C172-2936-642A-3F84EF1774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39287" y="6062975"/>
                  <a:ext cx="100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27C3AF-8D18-29B2-1134-E8DA9CFE09FE}"/>
                    </a:ext>
                  </a:extLst>
                </p14:cNvPr>
                <p14:cNvContentPartPr/>
                <p14:nvPr/>
              </p14:nvContentPartPr>
              <p14:xfrm>
                <a:off x="8539647" y="6054695"/>
                <a:ext cx="253800" cy="368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27C3AF-8D18-29B2-1134-E8DA9CFE09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22007" y="6036695"/>
                  <a:ext cx="289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75BDC87-9D48-EB47-26A1-CCD100370094}"/>
                    </a:ext>
                  </a:extLst>
                </p14:cNvPr>
                <p14:cNvContentPartPr/>
                <p14:nvPr/>
              </p14:nvContentPartPr>
              <p14:xfrm>
                <a:off x="8825127" y="6256295"/>
                <a:ext cx="215280" cy="177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75BDC87-9D48-EB47-26A1-CCD1003700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7127" y="6238655"/>
                  <a:ext cx="250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51BDA4-DE0D-998F-9832-4B73C3E97ED8}"/>
                    </a:ext>
                  </a:extLst>
                </p14:cNvPr>
                <p14:cNvContentPartPr/>
                <p14:nvPr/>
              </p14:nvContentPartPr>
              <p14:xfrm>
                <a:off x="9105567" y="6102935"/>
                <a:ext cx="70920" cy="330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51BDA4-DE0D-998F-9832-4B73C3E97E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87567" y="6085295"/>
                  <a:ext cx="106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FF2818-B345-6808-4642-E0C7FAEC8F2C}"/>
                    </a:ext>
                  </a:extLst>
                </p14:cNvPr>
                <p14:cNvContentPartPr/>
                <p14:nvPr/>
              </p14:nvContentPartPr>
              <p14:xfrm>
                <a:off x="9118527" y="6028775"/>
                <a:ext cx="167400" cy="9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FF2818-B345-6808-4642-E0C7FAEC8F2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00527" y="6010775"/>
                  <a:ext cx="20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E474F1-2C41-C8C0-0A0E-C4D0AFB0C949}"/>
                    </a:ext>
                  </a:extLst>
                </p14:cNvPr>
                <p14:cNvContentPartPr/>
                <p14:nvPr/>
              </p14:nvContentPartPr>
              <p14:xfrm>
                <a:off x="9075687" y="6259535"/>
                <a:ext cx="329760" cy="52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E474F1-2C41-C8C0-0A0E-C4D0AFB0C9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58047" y="6241535"/>
                  <a:ext cx="365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A6F3AF-AFD5-6D1D-DFA4-8B84BA09F402}"/>
                    </a:ext>
                  </a:extLst>
                </p14:cNvPr>
                <p14:cNvContentPartPr/>
                <p14:nvPr/>
              </p14:nvContentPartPr>
              <p14:xfrm>
                <a:off x="9462687" y="5976935"/>
                <a:ext cx="243000" cy="446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A6F3AF-AFD5-6D1D-DFA4-8B84BA09F4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44687" y="5958935"/>
                  <a:ext cx="2786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C0A5BD-EF6D-FE2F-452B-A196B089DBAC}"/>
                    </a:ext>
                  </a:extLst>
                </p14:cNvPr>
                <p14:cNvContentPartPr/>
                <p14:nvPr/>
              </p14:nvContentPartPr>
              <p14:xfrm>
                <a:off x="9688047" y="6057215"/>
                <a:ext cx="243360" cy="311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C0A5BD-EF6D-FE2F-452B-A196B089DB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70407" y="6039575"/>
                  <a:ext cx="279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DC5FEC-5EF7-893A-AB41-7FE72927F727}"/>
                    </a:ext>
                  </a:extLst>
                </p14:cNvPr>
                <p14:cNvContentPartPr/>
                <p14:nvPr/>
              </p14:nvContentPartPr>
              <p14:xfrm>
                <a:off x="9938247" y="6201935"/>
                <a:ext cx="127080" cy="135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DC5FEC-5EF7-893A-AB41-7FE72927F7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20607" y="6184295"/>
                  <a:ext cx="16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51E59A-F4C5-842D-41FA-E5975B8F88C1}"/>
                    </a:ext>
                  </a:extLst>
                </p14:cNvPr>
                <p14:cNvContentPartPr/>
                <p14:nvPr/>
              </p14:nvContentPartPr>
              <p14:xfrm>
                <a:off x="10131567" y="6396335"/>
                <a:ext cx="6840" cy="55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51E59A-F4C5-842D-41FA-E5975B8F88C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13567" y="6378695"/>
                  <a:ext cx="4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A7DBC2-C8E3-9575-6740-0C7336EAA567}"/>
                    </a:ext>
                  </a:extLst>
                </p14:cNvPr>
                <p14:cNvContentPartPr/>
                <p14:nvPr/>
              </p14:nvContentPartPr>
              <p14:xfrm>
                <a:off x="10229127" y="5983775"/>
                <a:ext cx="218880" cy="321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A7DBC2-C8E3-9575-6740-0C7336EAA5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11487" y="5966135"/>
                  <a:ext cx="2545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DBCA30-227A-591A-C434-C4311D5BA8BC}"/>
                    </a:ext>
                  </a:extLst>
                </p14:cNvPr>
                <p14:cNvContentPartPr/>
                <p14:nvPr/>
              </p14:nvContentPartPr>
              <p14:xfrm>
                <a:off x="10500927" y="6173495"/>
                <a:ext cx="142200" cy="17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DBCA30-227A-591A-C434-C4311D5BA8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83287" y="6155855"/>
                  <a:ext cx="177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4F846F-15FE-EA21-B268-37F3AE0D1623}"/>
                    </a:ext>
                  </a:extLst>
                </p14:cNvPr>
                <p14:cNvContentPartPr/>
                <p14:nvPr/>
              </p14:nvContentPartPr>
              <p14:xfrm>
                <a:off x="10671207" y="6337655"/>
                <a:ext cx="25920" cy="12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4F846F-15FE-EA21-B268-37F3AE0D162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53207" y="6319655"/>
                  <a:ext cx="6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3AF78F5-DD78-C746-43CB-43575C293DCB}"/>
                    </a:ext>
                  </a:extLst>
                </p14:cNvPr>
                <p14:cNvContentPartPr/>
                <p14:nvPr/>
              </p14:nvContentPartPr>
              <p14:xfrm>
                <a:off x="10855527" y="5984495"/>
                <a:ext cx="136080" cy="341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3AF78F5-DD78-C746-43CB-43575C293D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37887" y="5966855"/>
                  <a:ext cx="171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8DF0A6D-AD66-A6FF-BE6C-538D6598AE03}"/>
                    </a:ext>
                  </a:extLst>
                </p14:cNvPr>
                <p14:cNvContentPartPr/>
                <p14:nvPr/>
              </p14:nvContentPartPr>
              <p14:xfrm>
                <a:off x="11029407" y="6237215"/>
                <a:ext cx="201240" cy="153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8DF0A6D-AD66-A6FF-BE6C-538D6598AE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11407" y="6219575"/>
                  <a:ext cx="236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650345-2B64-A7B9-50F6-702DB09DADEE}"/>
                    </a:ext>
                  </a:extLst>
                </p14:cNvPr>
                <p14:cNvContentPartPr/>
                <p14:nvPr/>
              </p14:nvContentPartPr>
              <p14:xfrm>
                <a:off x="11399847" y="6179615"/>
                <a:ext cx="23040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650345-2B64-A7B9-50F6-702DB09DADE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82207" y="6161975"/>
                  <a:ext cx="266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677431F-9E42-EB65-D088-F156479AF529}"/>
                    </a:ext>
                  </a:extLst>
                </p14:cNvPr>
                <p14:cNvContentPartPr/>
                <p14:nvPr/>
              </p14:nvContentPartPr>
              <p14:xfrm>
                <a:off x="11670927" y="6066215"/>
                <a:ext cx="51120" cy="331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677431F-9E42-EB65-D088-F156479AF52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53287" y="6048215"/>
                  <a:ext cx="867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A23C3F-324B-1108-514B-625FB28751C2}"/>
                    </a:ext>
                  </a:extLst>
                </p14:cNvPr>
                <p14:cNvContentPartPr/>
                <p14:nvPr/>
              </p14:nvContentPartPr>
              <p14:xfrm>
                <a:off x="11669847" y="6057935"/>
                <a:ext cx="124560" cy="5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A23C3F-324B-1108-514B-625FB28751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51847" y="6040295"/>
                  <a:ext cx="160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9819F1-6560-AE88-9278-079032DFF6B5}"/>
                    </a:ext>
                  </a:extLst>
                </p14:cNvPr>
                <p14:cNvContentPartPr/>
                <p14:nvPr/>
              </p14:nvContentPartPr>
              <p14:xfrm>
                <a:off x="11649327" y="6201575"/>
                <a:ext cx="245520" cy="4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9819F1-6560-AE88-9278-079032DFF6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31687" y="6183935"/>
                  <a:ext cx="28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544EA1D-F0FD-8C4C-8061-CA42794837D9}"/>
                    </a:ext>
                  </a:extLst>
                </p14:cNvPr>
                <p14:cNvContentPartPr/>
                <p14:nvPr/>
              </p14:nvContentPartPr>
              <p14:xfrm>
                <a:off x="11884407" y="5905655"/>
                <a:ext cx="130680" cy="713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544EA1D-F0FD-8C4C-8061-CA42794837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66407" y="5888015"/>
                  <a:ext cx="166320" cy="74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45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tomic Molecule Geometry">
            <a:extLst>
              <a:ext uri="{FF2B5EF4-FFF2-40B4-BE49-F238E27FC236}">
                <a16:creationId xmlns:a16="http://schemas.microsoft.com/office/drawing/2014/main" id="{00E9DF23-A893-4A70-9ABE-EAFB12F1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309">
            <a:off x="1183131" y="1233288"/>
            <a:ext cx="2327428" cy="9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B1829B-AE57-4D09-93C0-7A2CDD5FBE11}"/>
              </a:ext>
            </a:extLst>
          </p:cNvPr>
          <p:cNvGrpSpPr/>
          <p:nvPr/>
        </p:nvGrpSpPr>
        <p:grpSpPr>
          <a:xfrm>
            <a:off x="1729006" y="1210462"/>
            <a:ext cx="1311840" cy="845280"/>
            <a:chOff x="7038288" y="3791088"/>
            <a:chExt cx="131184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96A90C-B92D-470F-8B66-05C7D7D6F2D2}"/>
                    </a:ext>
                  </a:extLst>
                </p14:cNvPr>
                <p14:cNvContentPartPr/>
                <p14:nvPr/>
              </p14:nvContentPartPr>
              <p14:xfrm>
                <a:off x="7045128" y="3984048"/>
                <a:ext cx="1305000" cy="65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F6BB1A-0A20-46CF-B2A4-1DB29BB233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36128" y="3975408"/>
                  <a:ext cx="13226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9BC551-CB68-4D6E-9AA1-D6FF7988017E}"/>
                    </a:ext>
                  </a:extLst>
                </p14:cNvPr>
                <p14:cNvContentPartPr/>
                <p14:nvPr/>
              </p14:nvContentPartPr>
              <p14:xfrm>
                <a:off x="7038288" y="3940848"/>
                <a:ext cx="130320" cy="15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9DB8AF-9EF6-4343-B80A-597FC9BFE7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29288" y="3931848"/>
                  <a:ext cx="14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84D12B-17CA-43D0-AAD9-2A3C5D740AAA}"/>
                    </a:ext>
                  </a:extLst>
                </p14:cNvPr>
                <p14:cNvContentPartPr/>
                <p14:nvPr/>
              </p14:nvContentPartPr>
              <p14:xfrm>
                <a:off x="7734888" y="3791088"/>
                <a:ext cx="132120" cy="16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FDFB15-DFA4-4298-A100-196CF241FD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26248" y="3782088"/>
                  <a:ext cx="14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D1898E-FECF-4135-A8A8-7B4A377158E7}"/>
                    </a:ext>
                  </a:extLst>
                </p14:cNvPr>
                <p14:cNvContentPartPr/>
                <p14:nvPr/>
              </p14:nvContentPartPr>
              <p14:xfrm>
                <a:off x="7876728" y="3954528"/>
                <a:ext cx="160200" cy="7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DDA465-1E80-4E8E-8D32-E176721051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68088" y="3945528"/>
                  <a:ext cx="17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A34196-8C38-4220-81A4-238A8F30EB58}"/>
                    </a:ext>
                  </a:extLst>
                </p14:cNvPr>
                <p14:cNvContentPartPr/>
                <p14:nvPr/>
              </p14:nvContentPartPr>
              <p14:xfrm>
                <a:off x="8012448" y="3958488"/>
                <a:ext cx="119880" cy="29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19E687-2B21-48D8-9DB0-4963CA5F8E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03808" y="3949488"/>
                  <a:ext cx="137520" cy="31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9E3D52-1369-42AA-B55D-D3128A6E824F}"/>
              </a:ext>
            </a:extLst>
          </p:cNvPr>
          <p:cNvSpPr txBox="1"/>
          <p:nvPr/>
        </p:nvSpPr>
        <p:spPr>
          <a:xfrm>
            <a:off x="1504823" y="2773574"/>
            <a:ext cx="478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distance of Ac, La - F</a:t>
            </a:r>
            <a:endParaRPr lang="en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6F95E899-31D6-43D0-8CD3-89324D987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75518"/>
              </p:ext>
            </p:extLst>
          </p:nvPr>
        </p:nvGraphicFramePr>
        <p:xfrm>
          <a:off x="154917" y="3305874"/>
          <a:ext cx="8454508" cy="3185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627">
                  <a:extLst>
                    <a:ext uri="{9D8B030D-6E8A-4147-A177-3AD203B41FA5}">
                      <a16:colId xmlns:a16="http://schemas.microsoft.com/office/drawing/2014/main" val="1575197073"/>
                    </a:ext>
                  </a:extLst>
                </a:gridCol>
                <a:gridCol w="3170355">
                  <a:extLst>
                    <a:ext uri="{9D8B030D-6E8A-4147-A177-3AD203B41FA5}">
                      <a16:colId xmlns:a16="http://schemas.microsoft.com/office/drawing/2014/main" val="698636979"/>
                    </a:ext>
                  </a:extLst>
                </a:gridCol>
                <a:gridCol w="1056899">
                  <a:extLst>
                    <a:ext uri="{9D8B030D-6E8A-4147-A177-3AD203B41FA5}">
                      <a16:colId xmlns:a16="http://schemas.microsoft.com/office/drawing/2014/main" val="3715907191"/>
                    </a:ext>
                  </a:extLst>
                </a:gridCol>
                <a:gridCol w="2113627">
                  <a:extLst>
                    <a:ext uri="{9D8B030D-6E8A-4147-A177-3AD203B41FA5}">
                      <a16:colId xmlns:a16="http://schemas.microsoft.com/office/drawing/2014/main" val="3190186427"/>
                    </a:ext>
                  </a:extLst>
                </a:gridCol>
              </a:tblGrid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Method</a:t>
                      </a:r>
                      <a:endParaRPr lang="en-N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Basis set</a:t>
                      </a:r>
                      <a:endParaRPr lang="en-N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Re, Å </a:t>
                      </a:r>
                      <a:endParaRPr lang="en-N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Re, Å</a:t>
                      </a:r>
                      <a:endParaRPr lang="en-N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20444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SCF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dyall.v3z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2.1444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2.0740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62026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dyall.v3z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2.1366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2.0683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64329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s-aug-dyall.cv3z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2.1326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2.0467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55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CCSD(T)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s-aug-dyall.cv4z</a:t>
                      </a:r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2.1118</a:t>
                      </a:r>
                    </a:p>
                    <a:p>
                      <a:pPr algn="ctr"/>
                      <a:endParaRPr lang="en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2.0300</a:t>
                      </a:r>
                      <a:endParaRPr lang="en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3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highlight>
                            <a:srgbClr val="00FFFF"/>
                          </a:highlight>
                        </a:rPr>
                        <a:t>CCSD(T)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highlight>
                            <a:srgbClr val="00FFFF"/>
                          </a:highlight>
                        </a:rPr>
                        <a:t>CBS</a:t>
                      </a:r>
                      <a:endParaRPr lang="en-NL" sz="24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highlight>
                            <a:srgbClr val="00FFFF"/>
                          </a:highlight>
                        </a:rPr>
                        <a:t>2.1029</a:t>
                      </a:r>
                      <a:endParaRPr lang="en-NL" sz="24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highlight>
                            <a:srgbClr val="00FFFF"/>
                          </a:highlight>
                        </a:rPr>
                        <a:t>2.0225</a:t>
                      </a:r>
                      <a:endParaRPr lang="en-NL" sz="24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221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FC4B50-4DB2-4DED-9E06-D16DC938CDF3}"/>
                  </a:ext>
                </a:extLst>
              </p14:cNvPr>
              <p14:cNvContentPartPr/>
              <p14:nvPr/>
            </p14:nvContentPartPr>
            <p14:xfrm>
              <a:off x="-283295" y="3372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FC4B50-4DB2-4DED-9E06-D16DC938CD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300935" y="31960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26357-583E-4906-BE96-AC8F4AFD36B1}"/>
              </a:ext>
            </a:extLst>
          </p:cNvPr>
          <p:cNvGrpSpPr/>
          <p:nvPr/>
        </p:nvGrpSpPr>
        <p:grpSpPr>
          <a:xfrm>
            <a:off x="3337885" y="1487857"/>
            <a:ext cx="341640" cy="460080"/>
            <a:chOff x="3082705" y="1445325"/>
            <a:chExt cx="3416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173BFA-EA8D-414C-8C4D-2CB90759A4D1}"/>
                    </a:ext>
                  </a:extLst>
                </p14:cNvPr>
                <p14:cNvContentPartPr/>
                <p14:nvPr/>
              </p14:nvContentPartPr>
              <p14:xfrm>
                <a:off x="3097465" y="1445325"/>
                <a:ext cx="47880" cy="46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173BFA-EA8D-414C-8C4D-2CB90759A4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9825" y="1427325"/>
                  <a:ext cx="835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CBF391-B320-4466-88F4-87613E1DE516}"/>
                    </a:ext>
                  </a:extLst>
                </p14:cNvPr>
                <p14:cNvContentPartPr/>
                <p14:nvPr/>
              </p14:nvContentPartPr>
              <p14:xfrm>
                <a:off x="3082705" y="1491405"/>
                <a:ext cx="312120" cy="5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CBF391-B320-4466-88F4-87613E1DE5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4705" y="1473765"/>
                  <a:ext cx="347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B89C8C-D62E-44AD-A248-6B7FD1068789}"/>
                    </a:ext>
                  </a:extLst>
                </p14:cNvPr>
                <p14:cNvContentPartPr/>
                <p14:nvPr/>
              </p14:nvContentPartPr>
              <p14:xfrm>
                <a:off x="3131305" y="1683645"/>
                <a:ext cx="293040" cy="5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B89C8C-D62E-44AD-A248-6B7FD10687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13305" y="1665645"/>
                  <a:ext cx="328680" cy="87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F50C18-07DE-484B-B1B2-79F2992F2082}"/>
              </a:ext>
            </a:extLst>
          </p:cNvPr>
          <p:cNvSpPr txBox="1"/>
          <p:nvPr/>
        </p:nvSpPr>
        <p:spPr>
          <a:xfrm>
            <a:off x="2959029" y="152601"/>
            <a:ext cx="6267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 optimization</a:t>
            </a:r>
            <a:endParaRPr lang="en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A949C0-5EEA-4C49-9B08-715DACE36967}"/>
              </a:ext>
            </a:extLst>
          </p:cNvPr>
          <p:cNvGrpSpPr/>
          <p:nvPr/>
        </p:nvGrpSpPr>
        <p:grpSpPr>
          <a:xfrm>
            <a:off x="8339065" y="170925"/>
            <a:ext cx="3645360" cy="3754080"/>
            <a:chOff x="8339065" y="170925"/>
            <a:chExt cx="3645360" cy="37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4B37AD-5DB4-4294-BFEE-2BC4C0303475}"/>
                    </a:ext>
                  </a:extLst>
                </p14:cNvPr>
                <p14:cNvContentPartPr/>
                <p14:nvPr/>
              </p14:nvContentPartPr>
              <p14:xfrm>
                <a:off x="8683585" y="539205"/>
                <a:ext cx="100080" cy="338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4B37AD-5DB4-4294-BFEE-2BC4C03034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5585" y="521565"/>
                  <a:ext cx="135720" cy="34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8BA930-713A-4A03-949F-DE6ED77C5B8F}"/>
                    </a:ext>
                  </a:extLst>
                </p14:cNvPr>
                <p14:cNvContentPartPr/>
                <p14:nvPr/>
              </p14:nvContentPartPr>
              <p14:xfrm>
                <a:off x="8706625" y="587805"/>
                <a:ext cx="151200" cy="145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8BA930-713A-4A03-949F-DE6ED77C5B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8985" y="569805"/>
                  <a:ext cx="186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983F93-F862-4658-8619-79C3029E9246}"/>
                    </a:ext>
                  </a:extLst>
                </p14:cNvPr>
                <p14:cNvContentPartPr/>
                <p14:nvPr/>
              </p14:nvContentPartPr>
              <p14:xfrm>
                <a:off x="8741905" y="2367645"/>
                <a:ext cx="3039120" cy="12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983F93-F862-4658-8619-79C3029E92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23905" y="2349645"/>
                  <a:ext cx="3074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0F1838-40B4-4ED8-970F-7F71EA507E61}"/>
                    </a:ext>
                  </a:extLst>
                </p14:cNvPr>
                <p14:cNvContentPartPr/>
                <p14:nvPr/>
              </p14:nvContentPartPr>
              <p14:xfrm>
                <a:off x="11819185" y="2607045"/>
                <a:ext cx="165240" cy="16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0F1838-40B4-4ED8-970F-7F71EA507E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01545" y="2589045"/>
                  <a:ext cx="200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DEE6A-77ED-4045-B9BC-449DF43F4646}"/>
                    </a:ext>
                  </a:extLst>
                </p14:cNvPr>
                <p14:cNvContentPartPr/>
                <p14:nvPr/>
              </p14:nvContentPartPr>
              <p14:xfrm>
                <a:off x="8392345" y="170925"/>
                <a:ext cx="123120" cy="2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DEE6A-77ED-4045-B9BC-449DF43F46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74345" y="153285"/>
                  <a:ext cx="158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BA7257-17CF-4154-8A16-8039F68855D5}"/>
                    </a:ext>
                  </a:extLst>
                </p14:cNvPr>
                <p14:cNvContentPartPr/>
                <p14:nvPr/>
              </p14:nvContentPartPr>
              <p14:xfrm>
                <a:off x="8372185" y="200805"/>
                <a:ext cx="187920" cy="319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BA7257-17CF-4154-8A16-8039F68855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4185" y="183165"/>
                  <a:ext cx="223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779726-4DF8-4B82-B964-FEEC73665444}"/>
                    </a:ext>
                  </a:extLst>
                </p14:cNvPr>
                <p14:cNvContentPartPr/>
                <p14:nvPr/>
              </p14:nvContentPartPr>
              <p14:xfrm>
                <a:off x="8339065" y="311685"/>
                <a:ext cx="177840" cy="3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779726-4DF8-4B82-B964-FEEC736654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21425" y="293685"/>
                  <a:ext cx="213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E3F672-2AED-42F6-BB89-EE78A1E1FA9F}"/>
                    </a:ext>
                  </a:extLst>
                </p14:cNvPr>
                <p14:cNvContentPartPr/>
                <p14:nvPr/>
              </p14:nvContentPartPr>
              <p14:xfrm>
                <a:off x="9088585" y="1169565"/>
                <a:ext cx="2371680" cy="275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E3F672-2AED-42F6-BB89-EE78A1E1FA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70945" y="1151565"/>
                  <a:ext cx="2407320" cy="27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CF59D-C92E-75CA-CA28-C68F33734ED2}"/>
              </a:ext>
            </a:extLst>
          </p:cNvPr>
          <p:cNvGrpSpPr/>
          <p:nvPr/>
        </p:nvGrpSpPr>
        <p:grpSpPr>
          <a:xfrm>
            <a:off x="959283" y="544722"/>
            <a:ext cx="671760" cy="596160"/>
            <a:chOff x="959283" y="544722"/>
            <a:chExt cx="67176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C37C02-DEA6-5E83-50A7-E8A73F3B99BA}"/>
                    </a:ext>
                  </a:extLst>
                </p14:cNvPr>
                <p14:cNvContentPartPr/>
                <p14:nvPr/>
              </p14:nvContentPartPr>
              <p14:xfrm>
                <a:off x="970803" y="544722"/>
                <a:ext cx="305280" cy="596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C37C02-DEA6-5E83-50A7-E8A73F3B99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3163" y="526722"/>
                  <a:ext cx="34092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E7B755-F4FC-0D11-3763-44FCE625D6FF}"/>
                    </a:ext>
                  </a:extLst>
                </p14:cNvPr>
                <p14:cNvContentPartPr/>
                <p14:nvPr/>
              </p14:nvContentPartPr>
              <p14:xfrm>
                <a:off x="959283" y="766122"/>
                <a:ext cx="230400" cy="18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E7B755-F4FC-0D11-3763-44FCE625D6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1283" y="748122"/>
                  <a:ext cx="266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CDCE90-F221-BEC0-E829-50CC9AB20717}"/>
                    </a:ext>
                  </a:extLst>
                </p14:cNvPr>
                <p14:cNvContentPartPr/>
                <p14:nvPr/>
              </p14:nvContentPartPr>
              <p14:xfrm>
                <a:off x="1314243" y="815082"/>
                <a:ext cx="316800" cy="23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CDCE90-F221-BEC0-E829-50CC9AB207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96603" y="797442"/>
                  <a:ext cx="352440" cy="266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9165F0A-AE07-D8F5-4A23-EF67E13A538C}"/>
              </a:ext>
            </a:extLst>
          </p:cNvPr>
          <p:cNvSpPr txBox="1"/>
          <p:nvPr/>
        </p:nvSpPr>
        <p:spPr>
          <a:xfrm>
            <a:off x="9476526" y="27805"/>
            <a:ext cx="614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II. Theory</a:t>
            </a:r>
            <a:endParaRPr lang="en-NL" sz="3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A1B9CE-33DA-2B89-C8E0-252804640EB4}"/>
              </a:ext>
            </a:extLst>
          </p:cNvPr>
          <p:cNvGrpSpPr/>
          <p:nvPr/>
        </p:nvGrpSpPr>
        <p:grpSpPr>
          <a:xfrm>
            <a:off x="1562690" y="301385"/>
            <a:ext cx="1054800" cy="1038240"/>
            <a:chOff x="1562690" y="301385"/>
            <a:chExt cx="1054800" cy="10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C1EF55-F0C6-D965-3422-5371C88430FB}"/>
                    </a:ext>
                  </a:extLst>
                </p14:cNvPr>
                <p14:cNvContentPartPr/>
                <p14:nvPr/>
              </p14:nvContentPartPr>
              <p14:xfrm>
                <a:off x="1562690" y="301385"/>
                <a:ext cx="226800" cy="10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C1EF55-F0C6-D965-3422-5371C88430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44690" y="283385"/>
                  <a:ext cx="26244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0D71FF-0C07-D021-CBF2-68D3F875803C}"/>
                    </a:ext>
                  </a:extLst>
                </p14:cNvPr>
                <p14:cNvContentPartPr/>
                <p14:nvPr/>
              </p14:nvContentPartPr>
              <p14:xfrm>
                <a:off x="1846730" y="445025"/>
                <a:ext cx="304560" cy="537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0D71FF-0C07-D021-CBF2-68D3F87580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28730" y="427025"/>
                  <a:ext cx="3402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67E2A3-3E9D-EC42-3B57-BE7D997486CA}"/>
                    </a:ext>
                  </a:extLst>
                </p14:cNvPr>
                <p14:cNvContentPartPr/>
                <p14:nvPr/>
              </p14:nvContentPartPr>
              <p14:xfrm>
                <a:off x="2176130" y="554825"/>
                <a:ext cx="441360" cy="30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67E2A3-3E9D-EC42-3B57-BE7D997486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58130" y="536825"/>
                  <a:ext cx="477000" cy="33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416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B25449-4749-40E6-A75E-F3E2BC2C8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30486"/>
              </p:ext>
            </p:extLst>
          </p:nvPr>
        </p:nvGraphicFramePr>
        <p:xfrm>
          <a:off x="58831" y="-58404"/>
          <a:ext cx="9625181" cy="533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1811">
                  <a:extLst>
                    <a:ext uri="{9D8B030D-6E8A-4147-A177-3AD203B41FA5}">
                      <a16:colId xmlns:a16="http://schemas.microsoft.com/office/drawing/2014/main" val="3846292425"/>
                    </a:ext>
                  </a:extLst>
                </a:gridCol>
                <a:gridCol w="1416355">
                  <a:extLst>
                    <a:ext uri="{9D8B030D-6E8A-4147-A177-3AD203B41FA5}">
                      <a16:colId xmlns:a16="http://schemas.microsoft.com/office/drawing/2014/main" val="894669669"/>
                    </a:ext>
                  </a:extLst>
                </a:gridCol>
                <a:gridCol w="2204769">
                  <a:extLst>
                    <a:ext uri="{9D8B030D-6E8A-4147-A177-3AD203B41FA5}">
                      <a16:colId xmlns:a16="http://schemas.microsoft.com/office/drawing/2014/main" val="1050331688"/>
                    </a:ext>
                  </a:extLst>
                </a:gridCol>
                <a:gridCol w="2242761">
                  <a:extLst>
                    <a:ext uri="{9D8B030D-6E8A-4147-A177-3AD203B41FA5}">
                      <a16:colId xmlns:a16="http://schemas.microsoft.com/office/drawing/2014/main" val="2154832436"/>
                    </a:ext>
                  </a:extLst>
                </a:gridCol>
                <a:gridCol w="2289485">
                  <a:extLst>
                    <a:ext uri="{9D8B030D-6E8A-4147-A177-3AD203B41FA5}">
                      <a16:colId xmlns:a16="http://schemas.microsoft.com/office/drawing/2014/main" val="1330506155"/>
                    </a:ext>
                  </a:extLst>
                </a:gridCol>
              </a:tblGrid>
              <a:tr h="3666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N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3266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1CE97A-6E80-405E-AC01-C826CD3E6C07}"/>
              </a:ext>
            </a:extLst>
          </p:cNvPr>
          <p:cNvSpPr txBox="1"/>
          <p:nvPr/>
        </p:nvSpPr>
        <p:spPr>
          <a:xfrm>
            <a:off x="111512" y="27805"/>
            <a:ext cx="3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3655D-EE58-475E-B44D-2A764C0F5CBF}"/>
              </a:ext>
            </a:extLst>
          </p:cNvPr>
          <p:cNvSpPr/>
          <p:nvPr/>
        </p:nvSpPr>
        <p:spPr>
          <a:xfrm>
            <a:off x="1087113" y="4672725"/>
            <a:ext cx="72620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lnSpc>
                <a:spcPct val="150000"/>
              </a:lnSpc>
            </a:pPr>
            <a:r>
              <a:rPr lang="en-GB" sz="2400" dirty="0" err="1"/>
              <a:t>D</a:t>
            </a:r>
            <a:r>
              <a:rPr lang="en-GB" sz="2400" u="none" strike="noStrike" dirty="0" err="1">
                <a:effectLst/>
                <a:latin typeface="+mn-lt"/>
              </a:rPr>
              <a:t>yall.cvqz</a:t>
            </a:r>
            <a:r>
              <a:rPr lang="en-GB" sz="2400" u="none" strike="noStrike" dirty="0">
                <a:effectLst/>
                <a:latin typeface="+mn-lt"/>
              </a:rPr>
              <a:t>, X2Cmmf, correlating all electrons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34C8C1-FB2E-489A-9DA5-B2CF10BC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82" y="4181050"/>
            <a:ext cx="3504718" cy="25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AAB55-16E5-428E-8C35-F12F2C608F37}"/>
              </a:ext>
            </a:extLst>
          </p:cNvPr>
          <p:cNvSpPr txBox="1"/>
          <p:nvPr/>
        </p:nvSpPr>
        <p:spPr>
          <a:xfrm>
            <a:off x="9476526" y="27805"/>
            <a:ext cx="614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II. Theory</a:t>
            </a:r>
            <a:endParaRPr lang="en-NL" sz="32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9B5943-FCA6-5BE5-43FA-F91543EA3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45565"/>
              </p:ext>
            </p:extLst>
          </p:nvPr>
        </p:nvGraphicFramePr>
        <p:xfrm>
          <a:off x="-757440" y="1428146"/>
          <a:ext cx="10233966" cy="289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322">
                  <a:extLst>
                    <a:ext uri="{9D8B030D-6E8A-4147-A177-3AD203B41FA5}">
                      <a16:colId xmlns:a16="http://schemas.microsoft.com/office/drawing/2014/main" val="242168619"/>
                    </a:ext>
                  </a:extLst>
                </a:gridCol>
                <a:gridCol w="3411322">
                  <a:extLst>
                    <a:ext uri="{9D8B030D-6E8A-4147-A177-3AD203B41FA5}">
                      <a16:colId xmlns:a16="http://schemas.microsoft.com/office/drawing/2014/main" val="1328312084"/>
                    </a:ext>
                  </a:extLst>
                </a:gridCol>
                <a:gridCol w="3411322">
                  <a:extLst>
                    <a:ext uri="{9D8B030D-6E8A-4147-A177-3AD203B41FA5}">
                      <a16:colId xmlns:a16="http://schemas.microsoft.com/office/drawing/2014/main" val="432290504"/>
                    </a:ext>
                  </a:extLst>
                </a:gridCol>
              </a:tblGrid>
              <a:tr h="965979">
                <a:tc>
                  <a:txBody>
                    <a:bodyPr/>
                    <a:lstStyle/>
                    <a:p>
                      <a:pPr algn="ctr"/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CCSD - IP, eV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CCSD(T) - IP, eV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09975"/>
                  </a:ext>
                </a:extLst>
              </a:tr>
              <a:tr h="9659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AcF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5.907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6.020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040375"/>
                  </a:ext>
                </a:extLst>
              </a:tr>
              <a:tr h="9659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LaF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5.806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5.898</a:t>
                      </a:r>
                      <a:endParaRPr lang="en-NL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15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7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CD81672-3A33-48AE-B1A1-F201A298AAE0}"/>
              </a:ext>
            </a:extLst>
          </p:cNvPr>
          <p:cNvSpPr/>
          <p:nvPr/>
        </p:nvSpPr>
        <p:spPr>
          <a:xfrm>
            <a:off x="3711744" y="2314489"/>
            <a:ext cx="4716379" cy="164832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2B9D4-4059-40E5-AB3F-6DACF08E3C81}"/>
              </a:ext>
            </a:extLst>
          </p:cNvPr>
          <p:cNvSpPr txBox="1"/>
          <p:nvPr/>
        </p:nvSpPr>
        <p:spPr>
          <a:xfrm>
            <a:off x="4278433" y="2533121"/>
            <a:ext cx="40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evaluation of XF IP (X=Ac, La)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2CB05-9103-4B27-B5FA-D9329CE7437F}"/>
              </a:ext>
            </a:extLst>
          </p:cNvPr>
          <p:cNvSpPr/>
          <p:nvPr/>
        </p:nvSpPr>
        <p:spPr>
          <a:xfrm>
            <a:off x="1022684" y="276725"/>
            <a:ext cx="3465095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0CBA7-6D1C-419F-9BFC-B160AA068B96}"/>
              </a:ext>
            </a:extLst>
          </p:cNvPr>
          <p:cNvSpPr txBox="1"/>
          <p:nvPr/>
        </p:nvSpPr>
        <p:spPr>
          <a:xfrm>
            <a:off x="1303421" y="836088"/>
            <a:ext cx="29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set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3480BA-2448-43F3-A042-677521D9900B}"/>
              </a:ext>
            </a:extLst>
          </p:cNvPr>
          <p:cNvSpPr/>
          <p:nvPr/>
        </p:nvSpPr>
        <p:spPr>
          <a:xfrm>
            <a:off x="8025062" y="804066"/>
            <a:ext cx="4030579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5181D-C5B6-427A-B7DA-6E430867C1C6}"/>
              </a:ext>
            </a:extLst>
          </p:cNvPr>
          <p:cNvSpPr txBox="1"/>
          <p:nvPr/>
        </p:nvSpPr>
        <p:spPr>
          <a:xfrm>
            <a:off x="8588542" y="1209936"/>
            <a:ext cx="290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correlation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41AF5-B129-40D3-93E9-0A85F89B93B8}"/>
              </a:ext>
            </a:extLst>
          </p:cNvPr>
          <p:cNvSpPr/>
          <p:nvPr/>
        </p:nvSpPr>
        <p:spPr>
          <a:xfrm>
            <a:off x="886321" y="4182982"/>
            <a:ext cx="3465095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49B4A-44DE-43EC-A6BE-9DCE437DDFB4}"/>
              </a:ext>
            </a:extLst>
          </p:cNvPr>
          <p:cNvSpPr txBox="1"/>
          <p:nvPr/>
        </p:nvSpPr>
        <p:spPr>
          <a:xfrm>
            <a:off x="1167058" y="4819413"/>
            <a:ext cx="29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cut-off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AC8464-2A2C-431F-B760-A013F8E1DC78}"/>
              </a:ext>
            </a:extLst>
          </p:cNvPr>
          <p:cNvSpPr/>
          <p:nvPr/>
        </p:nvSpPr>
        <p:spPr>
          <a:xfrm>
            <a:off x="7864643" y="4096711"/>
            <a:ext cx="4030579" cy="1888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46051-A76E-497B-8AC9-00CE8F36D3E5}"/>
              </a:ext>
            </a:extLst>
          </p:cNvPr>
          <p:cNvSpPr txBox="1"/>
          <p:nvPr/>
        </p:nvSpPr>
        <p:spPr>
          <a:xfrm>
            <a:off x="8428123" y="4502581"/>
            <a:ext cx="290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 effects</a:t>
            </a:r>
            <a:endParaRPr lang="en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36CFA09-BB6A-412C-9EFA-88A0E1135957}"/>
                  </a:ext>
                </a:extLst>
              </p14:cNvPr>
              <p14:cNvContentPartPr/>
              <p14:nvPr/>
            </p14:nvContentPartPr>
            <p14:xfrm>
              <a:off x="3529023" y="1840149"/>
              <a:ext cx="716040" cy="784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36CFA09-BB6A-412C-9EFA-88A0E11359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3383" y="1804149"/>
                <a:ext cx="78768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73E272-080F-40CE-B836-D00662374296}"/>
                  </a:ext>
                </a:extLst>
              </p14:cNvPr>
              <p14:cNvContentPartPr/>
              <p14:nvPr/>
            </p14:nvContentPartPr>
            <p14:xfrm>
              <a:off x="7729503" y="2200869"/>
              <a:ext cx="875880" cy="50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73E272-080F-40CE-B836-D006623742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3503" y="2165229"/>
                <a:ext cx="94752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B4D53A-1F19-47AB-9CD6-63A8E7FF1D3B}"/>
                  </a:ext>
                </a:extLst>
              </p14:cNvPr>
              <p14:cNvContentPartPr/>
              <p14:nvPr/>
            </p14:nvContentPartPr>
            <p14:xfrm>
              <a:off x="3450183" y="3704589"/>
              <a:ext cx="671760" cy="70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B4D53A-1F19-47AB-9CD6-63A8E7FF1D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4183" y="3668589"/>
                <a:ext cx="743400" cy="77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47008-DA28-480B-8C6C-DFFFBC5E1311}"/>
              </a:ext>
            </a:extLst>
          </p:cNvPr>
          <p:cNvGrpSpPr/>
          <p:nvPr/>
        </p:nvGrpSpPr>
        <p:grpSpPr>
          <a:xfrm>
            <a:off x="7764063" y="3554109"/>
            <a:ext cx="753480" cy="981360"/>
            <a:chOff x="7764063" y="3554109"/>
            <a:chExt cx="75348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83A710-1BA6-4E88-997C-474AE2C4B88D}"/>
                    </a:ext>
                  </a:extLst>
                </p14:cNvPr>
                <p14:cNvContentPartPr/>
                <p14:nvPr/>
              </p14:nvContentPartPr>
              <p14:xfrm>
                <a:off x="7783863" y="3667149"/>
                <a:ext cx="733680" cy="86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83A710-1BA6-4E88-997C-474AE2C4B8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47863" y="3631509"/>
                  <a:ext cx="80532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3914B9-FEC8-469D-8895-939663FD7821}"/>
                    </a:ext>
                  </a:extLst>
                </p14:cNvPr>
                <p14:cNvContentPartPr/>
                <p14:nvPr/>
              </p14:nvContentPartPr>
              <p14:xfrm>
                <a:off x="7764063" y="3554109"/>
                <a:ext cx="353520" cy="32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3914B9-FEC8-469D-8895-939663FD78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28063" y="3518109"/>
                  <a:ext cx="42516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B78A3-92FC-484E-9487-62E575981D82}"/>
              </a:ext>
            </a:extLst>
          </p:cNvPr>
          <p:cNvGrpSpPr/>
          <p:nvPr/>
        </p:nvGrpSpPr>
        <p:grpSpPr>
          <a:xfrm>
            <a:off x="1233703" y="873092"/>
            <a:ext cx="504000" cy="518040"/>
            <a:chOff x="1233703" y="873092"/>
            <a:chExt cx="50400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89BD8B-D244-4825-BBE9-A7C737F8C4E7}"/>
                    </a:ext>
                  </a:extLst>
                </p14:cNvPr>
                <p14:cNvContentPartPr/>
                <p14:nvPr/>
              </p14:nvContentPartPr>
              <p14:xfrm>
                <a:off x="1362223" y="965252"/>
                <a:ext cx="123120" cy="31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89BD8B-D244-4825-BBE9-A7C737F8C4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4223" y="947612"/>
                  <a:ext cx="1587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AE2CB9-5395-4174-A897-A8BB6BEE5475}"/>
                    </a:ext>
                  </a:extLst>
                </p14:cNvPr>
                <p14:cNvContentPartPr/>
                <p14:nvPr/>
              </p14:nvContentPartPr>
              <p14:xfrm>
                <a:off x="1233703" y="873092"/>
                <a:ext cx="504000" cy="51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AE2CB9-5395-4174-A897-A8BB6BEE54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5703" y="855092"/>
                  <a:ext cx="53964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D3EF41-05E7-4D2F-A373-569BA1897A4B}"/>
              </a:ext>
            </a:extLst>
          </p:cNvPr>
          <p:cNvGrpSpPr/>
          <p:nvPr/>
        </p:nvGrpSpPr>
        <p:grpSpPr>
          <a:xfrm>
            <a:off x="8281423" y="4730852"/>
            <a:ext cx="583200" cy="622440"/>
            <a:chOff x="8281423" y="4730852"/>
            <a:chExt cx="58320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DE8AE5-E75D-4196-913B-9FD5400F4A94}"/>
                    </a:ext>
                  </a:extLst>
                </p14:cNvPr>
                <p14:cNvContentPartPr/>
                <p14:nvPr/>
              </p14:nvContentPartPr>
              <p14:xfrm>
                <a:off x="8439823" y="4859372"/>
                <a:ext cx="234720" cy="38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DE8AE5-E75D-4196-913B-9FD5400F4A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22183" y="4841372"/>
                  <a:ext cx="270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A4CC4D-F5B2-4033-B329-FBFF33260852}"/>
                    </a:ext>
                  </a:extLst>
                </p14:cNvPr>
                <p14:cNvContentPartPr/>
                <p14:nvPr/>
              </p14:nvContentPartPr>
              <p14:xfrm>
                <a:off x="8281423" y="4730852"/>
                <a:ext cx="583200" cy="62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A4CC4D-F5B2-4033-B329-FBFF332608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63783" y="4712852"/>
                  <a:ext cx="61884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9F64AC-1C74-45BC-9317-BEBD3C4DB1D5}"/>
              </a:ext>
            </a:extLst>
          </p:cNvPr>
          <p:cNvGrpSpPr/>
          <p:nvPr/>
        </p:nvGrpSpPr>
        <p:grpSpPr>
          <a:xfrm>
            <a:off x="8323183" y="1412372"/>
            <a:ext cx="653760" cy="486000"/>
            <a:chOff x="8323183" y="1412372"/>
            <a:chExt cx="65376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61FD2F-28C4-4E4F-8BAE-98C37D32CE0C}"/>
                    </a:ext>
                  </a:extLst>
                </p14:cNvPr>
                <p14:cNvContentPartPr/>
                <p14:nvPr/>
              </p14:nvContentPartPr>
              <p14:xfrm>
                <a:off x="8480503" y="1490132"/>
                <a:ext cx="264600" cy="26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61FD2F-28C4-4E4F-8BAE-98C37D32CE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2863" y="1472492"/>
                  <a:ext cx="300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BB31CD-70EE-4797-BE83-E1E4F89F8513}"/>
                    </a:ext>
                  </a:extLst>
                </p14:cNvPr>
                <p14:cNvContentPartPr/>
                <p14:nvPr/>
              </p14:nvContentPartPr>
              <p14:xfrm>
                <a:off x="8323183" y="1412372"/>
                <a:ext cx="653760" cy="48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BB31CD-70EE-4797-BE83-E1E4F89F85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05183" y="1394732"/>
                  <a:ext cx="68940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546C66-A056-26A1-6D25-4952439F84F8}"/>
              </a:ext>
            </a:extLst>
          </p:cNvPr>
          <p:cNvGrpSpPr/>
          <p:nvPr/>
        </p:nvGrpSpPr>
        <p:grpSpPr>
          <a:xfrm>
            <a:off x="2300600" y="4156140"/>
            <a:ext cx="932400" cy="864360"/>
            <a:chOff x="2300600" y="4156140"/>
            <a:chExt cx="932400" cy="864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7F18C81-9C45-A2EE-C7CF-B648B8EFB05D}"/>
                    </a:ext>
                  </a:extLst>
                </p14:cNvPr>
                <p14:cNvContentPartPr/>
                <p14:nvPr/>
              </p14:nvContentPartPr>
              <p14:xfrm>
                <a:off x="2537480" y="4310580"/>
                <a:ext cx="257040" cy="474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7F18C81-9C45-A2EE-C7CF-B648B8EFB0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1480" y="4274580"/>
                  <a:ext cx="3286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B548B83-D853-EEBA-4813-BE04D069272F}"/>
                    </a:ext>
                  </a:extLst>
                </p14:cNvPr>
                <p14:cNvContentPartPr/>
                <p14:nvPr/>
              </p14:nvContentPartPr>
              <p14:xfrm>
                <a:off x="2300600" y="4156140"/>
                <a:ext cx="932400" cy="864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B548B83-D853-EEBA-4813-BE04D06927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64960" y="4120500"/>
                  <a:ext cx="1004040" cy="9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1980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2B0DC-52FF-4114-85C4-BCAF07551D3E}"/>
              </a:ext>
            </a:extLst>
          </p:cNvPr>
          <p:cNvSpPr txBox="1"/>
          <p:nvPr/>
        </p:nvSpPr>
        <p:spPr>
          <a:xfrm>
            <a:off x="229531" y="113995"/>
            <a:ext cx="51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of Ac/La - F: Error budget </a:t>
            </a:r>
            <a:endParaRPr lang="en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FF3B6-5647-4237-B065-82A97CABEC1F}"/>
              </a:ext>
            </a:extLst>
          </p:cNvPr>
          <p:cNvSpPr txBox="1"/>
          <p:nvPr/>
        </p:nvSpPr>
        <p:spPr>
          <a:xfrm>
            <a:off x="252261" y="662094"/>
            <a:ext cx="9983972" cy="591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Basis set 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Cardinality (CBS</a:t>
            </a:r>
            <a:r>
              <a:rPr lang="ru-RU" sz="2000" dirty="0"/>
              <a:t> </a:t>
            </a:r>
            <a:r>
              <a:rPr lang="en-GB" sz="2000" dirty="0"/>
              <a:t>- s-aug-dyall.cv4z)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Augmentation (d-aug-dyall.v4z - s-aug-dyall.v4z)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AE.vs.CV (dyall.ae3z-dyall.cv3z, all electron correlated)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Relativistic effects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/>
              <a:t>Breit</a:t>
            </a:r>
            <a:r>
              <a:rPr lang="en-GB" sz="2000" dirty="0"/>
              <a:t> for Ac</a:t>
            </a:r>
            <a:r>
              <a:rPr lang="en-GB" sz="2000" baseline="30000" dirty="0"/>
              <a:t>+ </a:t>
            </a:r>
            <a:r>
              <a:rPr lang="en-GB" sz="2000" dirty="0"/>
              <a:t>/ La</a:t>
            </a:r>
            <a:r>
              <a:rPr lang="en-GB" sz="2000" baseline="30000" dirty="0"/>
              <a:t>+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QED for Ac</a:t>
            </a:r>
            <a:r>
              <a:rPr lang="en-GB" sz="2000" baseline="30000" dirty="0"/>
              <a:t>+ </a:t>
            </a:r>
            <a:r>
              <a:rPr lang="en-GB" sz="2000" dirty="0"/>
              <a:t>/ La</a:t>
            </a:r>
            <a:r>
              <a:rPr lang="en-GB" sz="2000" baseline="30000" dirty="0"/>
              <a:t>+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Correlation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Correlated electrons and </a:t>
            </a:r>
            <a:r>
              <a:rPr lang="en-GB" sz="2000" dirty="0" err="1"/>
              <a:t>virtuals</a:t>
            </a:r>
            <a:endParaRPr lang="en-GB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Beyond (T) – CCSDT (MRCC)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>
              <a:lnSpc>
                <a:spcPct val="150000"/>
              </a:lnSpc>
            </a:pPr>
            <a:endParaRPr lang="en-NL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2FA89B-451F-481F-80F6-AFA4571CF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50636"/>
              </p:ext>
            </p:extLst>
          </p:nvPr>
        </p:nvGraphicFramePr>
        <p:xfrm>
          <a:off x="4933507" y="2599423"/>
          <a:ext cx="70502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800">
                  <a:extLst>
                    <a:ext uri="{9D8B030D-6E8A-4147-A177-3AD203B41FA5}">
                      <a16:colId xmlns:a16="http://schemas.microsoft.com/office/drawing/2014/main" val="2253631483"/>
                    </a:ext>
                  </a:extLst>
                </a:gridCol>
                <a:gridCol w="2693214">
                  <a:extLst>
                    <a:ext uri="{9D8B030D-6E8A-4147-A177-3AD203B41FA5}">
                      <a16:colId xmlns:a16="http://schemas.microsoft.com/office/drawing/2014/main" val="3462446761"/>
                    </a:ext>
                  </a:extLst>
                </a:gridCol>
                <a:gridCol w="2693214">
                  <a:extLst>
                    <a:ext uri="{9D8B030D-6E8A-4147-A177-3AD203B41FA5}">
                      <a16:colId xmlns:a16="http://schemas.microsoft.com/office/drawing/2014/main" val="3230651735"/>
                    </a:ext>
                  </a:extLst>
                </a:gridCol>
              </a:tblGrid>
              <a:tr h="80703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Correction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Uncertainty of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AcF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Uncertainty of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LaF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meV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522850"/>
                  </a:ext>
                </a:extLst>
              </a:tr>
              <a:tr h="4483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7.36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-12.4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-0.81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-25.95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379316"/>
                  </a:ext>
                </a:extLst>
              </a:tr>
              <a:tr h="4483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 progress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 progress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741227"/>
                  </a:ext>
                </a:extLst>
              </a:tr>
              <a:tr h="4483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0.82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702535"/>
                  </a:ext>
                </a:extLst>
              </a:tr>
              <a:tr h="448352">
                <a:tc>
                  <a:txBody>
                    <a:bodyPr/>
                    <a:lstStyle/>
                    <a:p>
                      <a:pPr algn="ctr"/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4839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B17808-5F76-4FA3-963A-BD132A59A13A}"/>
                  </a:ext>
                </a:extLst>
              </p14:cNvPr>
              <p14:cNvContentPartPr/>
              <p14:nvPr/>
            </p14:nvContentPartPr>
            <p14:xfrm>
              <a:off x="156065" y="785023"/>
              <a:ext cx="421560" cy="352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B17808-5F76-4FA3-963A-BD132A59A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65" y="767023"/>
                <a:ext cx="4572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260A2A-5EA2-4A63-8724-B4DBDF50620D}"/>
                  </a:ext>
                </a:extLst>
              </p14:cNvPr>
              <p14:cNvContentPartPr/>
              <p14:nvPr/>
            </p14:nvContentPartPr>
            <p14:xfrm>
              <a:off x="216185" y="2599423"/>
              <a:ext cx="433080" cy="396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260A2A-5EA2-4A63-8724-B4DBDF5062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70" y="2581423"/>
                <a:ext cx="46875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B6703E-F479-4E9E-A8C4-CAB5CD1CC3D7}"/>
                  </a:ext>
                </a:extLst>
              </p14:cNvPr>
              <p14:cNvContentPartPr/>
              <p14:nvPr/>
            </p14:nvContentPartPr>
            <p14:xfrm>
              <a:off x="208265" y="3940423"/>
              <a:ext cx="468000" cy="442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B6703E-F479-4E9E-A8C4-CAB5CD1CC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65" y="3922408"/>
                <a:ext cx="503640" cy="478469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84BCD9-557B-C300-D506-B27B1D6B126C}"/>
              </a:ext>
            </a:extLst>
          </p:cNvPr>
          <p:cNvGrpSpPr/>
          <p:nvPr/>
        </p:nvGrpSpPr>
        <p:grpSpPr>
          <a:xfrm>
            <a:off x="6150123" y="5076452"/>
            <a:ext cx="653760" cy="663840"/>
            <a:chOff x="6150123" y="5076452"/>
            <a:chExt cx="653760" cy="6638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F8CBD9-F9A3-144B-E909-C3204EB541E3}"/>
                    </a:ext>
                  </a:extLst>
                </p14:cNvPr>
                <p14:cNvContentPartPr/>
                <p14:nvPr/>
              </p14:nvContentPartPr>
              <p14:xfrm>
                <a:off x="6233643" y="5076452"/>
                <a:ext cx="570240" cy="169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F8CBD9-F9A3-144B-E909-C3204EB541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98003" y="5040812"/>
                  <a:ext cx="64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93ECE5-82DA-6244-FE69-7572CFA26CC7}"/>
                    </a:ext>
                  </a:extLst>
                </p14:cNvPr>
                <p14:cNvContentPartPr/>
                <p14:nvPr/>
              </p14:nvContentPartPr>
              <p14:xfrm>
                <a:off x="6150123" y="5385332"/>
                <a:ext cx="615600" cy="354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93ECE5-82DA-6244-FE69-7572CFA26C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4483" y="5349692"/>
                  <a:ext cx="687240" cy="42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1214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8EB92-883B-49A6-B7CF-9B57558CD8BB}"/>
              </a:ext>
            </a:extLst>
          </p:cNvPr>
          <p:cNvSpPr txBox="1"/>
          <p:nvPr/>
        </p:nvSpPr>
        <p:spPr>
          <a:xfrm>
            <a:off x="484920" y="854039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Final CBS Results for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</a:t>
            </a:r>
            <a:r>
              <a:rPr lang="en-US" sz="6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IP: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D0C8CE-7473-4C24-9604-FFB3BCBC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51743"/>
              </p:ext>
            </p:extLst>
          </p:nvPr>
        </p:nvGraphicFramePr>
        <p:xfrm>
          <a:off x="4888010" y="146919"/>
          <a:ext cx="4785024" cy="2474368"/>
        </p:xfrm>
        <a:graphic>
          <a:graphicData uri="http://schemas.openxmlformats.org/drawingml/2006/table">
            <a:tbl>
              <a:tblPr/>
              <a:tblGrid>
                <a:gridCol w="2535521">
                  <a:extLst>
                    <a:ext uri="{9D8B030D-6E8A-4147-A177-3AD203B41FA5}">
                      <a16:colId xmlns:a16="http://schemas.microsoft.com/office/drawing/2014/main" val="1905631911"/>
                    </a:ext>
                  </a:extLst>
                </a:gridCol>
                <a:gridCol w="2249503">
                  <a:extLst>
                    <a:ext uri="{9D8B030D-6E8A-4147-A177-3AD203B41FA5}">
                      <a16:colId xmlns:a16="http://schemas.microsoft.com/office/drawing/2014/main" val="226474626"/>
                    </a:ext>
                  </a:extLst>
                </a:gridCol>
              </a:tblGrid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Approach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Final IP, eV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6214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r>
                        <a:rPr lang="en-NL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047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2751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Vibronic </a:t>
                      </a:r>
                      <a:r>
                        <a:rPr lang="en-GB" sz="24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6.051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23695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L" sz="2400" b="1" i="0" u="none" strike="noStrike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1122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62D346D-6085-4614-B56E-CFA0A7C1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10" y="2779513"/>
            <a:ext cx="7258050" cy="41814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998EF-DDC1-425D-A339-648B59C213C4}"/>
              </a:ext>
            </a:extLst>
          </p:cNvPr>
          <p:cNvGrpSpPr/>
          <p:nvPr/>
        </p:nvGrpSpPr>
        <p:grpSpPr>
          <a:xfrm>
            <a:off x="5842380" y="4902149"/>
            <a:ext cx="507240" cy="277200"/>
            <a:chOff x="3399350" y="3272670"/>
            <a:chExt cx="5072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14:cNvPr>
                <p14:cNvContentPartPr/>
                <p14:nvPr/>
              </p14:nvContentPartPr>
              <p14:xfrm>
                <a:off x="3431750" y="3316950"/>
                <a:ext cx="18864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3750" y="3298950"/>
                  <a:ext cx="224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14:cNvPr>
                <p14:cNvContentPartPr/>
                <p14:nvPr/>
              </p14:nvContentPartPr>
              <p14:xfrm>
                <a:off x="3399350" y="3329190"/>
                <a:ext cx="194760" cy="20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1350" y="3311550"/>
                  <a:ext cx="23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14:cNvPr>
                <p14:cNvContentPartPr/>
                <p14:nvPr/>
              </p14:nvContentPartPr>
              <p14:xfrm>
                <a:off x="3621470" y="3272670"/>
                <a:ext cx="9144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03470" y="3254670"/>
                  <a:ext cx="127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14:cNvPr>
                <p14:cNvContentPartPr/>
                <p14:nvPr/>
              </p14:nvContentPartPr>
              <p14:xfrm>
                <a:off x="3613190" y="3278070"/>
                <a:ext cx="11808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50" y="3260430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14:cNvPr>
                <p14:cNvContentPartPr/>
                <p14:nvPr/>
              </p14:nvContentPartPr>
              <p14:xfrm>
                <a:off x="3749990" y="3414510"/>
                <a:ext cx="156600" cy="13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31990" y="3396510"/>
                  <a:ext cx="192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4B3182-E0E1-22C0-43AC-8393B4532021}"/>
              </a:ext>
            </a:extLst>
          </p:cNvPr>
          <p:cNvGrpSpPr/>
          <p:nvPr/>
        </p:nvGrpSpPr>
        <p:grpSpPr>
          <a:xfrm>
            <a:off x="5821443" y="862652"/>
            <a:ext cx="4304160" cy="4006800"/>
            <a:chOff x="5821443" y="862652"/>
            <a:chExt cx="4304160" cy="40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E8561A-BFEE-BEDD-2EE2-7B13F329CA06}"/>
                    </a:ext>
                  </a:extLst>
                </p14:cNvPr>
                <p14:cNvContentPartPr/>
                <p14:nvPr/>
              </p14:nvContentPartPr>
              <p14:xfrm>
                <a:off x="7824123" y="1386092"/>
                <a:ext cx="1214640" cy="74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E8561A-BFEE-BEDD-2EE2-7B13F329CA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15483" y="1377092"/>
                  <a:ext cx="12322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F9AE16-E82A-7488-E833-133766038CC1}"/>
                    </a:ext>
                  </a:extLst>
                </p14:cNvPr>
                <p14:cNvContentPartPr/>
                <p14:nvPr/>
              </p14:nvContentPartPr>
              <p14:xfrm>
                <a:off x="7997283" y="2218412"/>
                <a:ext cx="1913760" cy="265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F9AE16-E82A-7488-E833-133766038C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8643" y="2209412"/>
                  <a:ext cx="1931400" cy="26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8C40CC-D122-A720-DC03-30CAEBD210AF}"/>
                    </a:ext>
                  </a:extLst>
                </p14:cNvPr>
                <p14:cNvContentPartPr/>
                <p14:nvPr/>
              </p14:nvContentPartPr>
              <p14:xfrm>
                <a:off x="7657803" y="862652"/>
                <a:ext cx="1456200" cy="62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8C40CC-D122-A720-DC03-30CAEBD210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9163" y="854012"/>
                  <a:ext cx="14738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750F81-4F59-8561-E96C-75C3E3B9B37B}"/>
                    </a:ext>
                  </a:extLst>
                </p14:cNvPr>
                <p14:cNvContentPartPr/>
                <p14:nvPr/>
              </p14:nvContentPartPr>
              <p14:xfrm>
                <a:off x="5821443" y="1177292"/>
                <a:ext cx="4304160" cy="3580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750F81-4F59-8561-E96C-75C3E3B9B3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2443" y="1168652"/>
                  <a:ext cx="4321800" cy="359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1865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8EB92-883B-49A6-B7CF-9B57558CD8BB}"/>
              </a:ext>
            </a:extLst>
          </p:cNvPr>
          <p:cNvSpPr txBox="1"/>
          <p:nvPr/>
        </p:nvSpPr>
        <p:spPr>
          <a:xfrm>
            <a:off x="484920" y="854039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Final CBS Results for </a:t>
            </a:r>
            <a:r>
              <a:rPr lang="en-US" sz="6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LaF</a:t>
            </a:r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IP: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D0C8CE-7473-4C24-9604-FFB3BCBC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80579"/>
              </p:ext>
            </p:extLst>
          </p:nvPr>
        </p:nvGraphicFramePr>
        <p:xfrm>
          <a:off x="4899885" y="148908"/>
          <a:ext cx="4785024" cy="2474368"/>
        </p:xfrm>
        <a:graphic>
          <a:graphicData uri="http://schemas.openxmlformats.org/drawingml/2006/table">
            <a:tbl>
              <a:tblPr/>
              <a:tblGrid>
                <a:gridCol w="2535521">
                  <a:extLst>
                    <a:ext uri="{9D8B030D-6E8A-4147-A177-3AD203B41FA5}">
                      <a16:colId xmlns:a16="http://schemas.microsoft.com/office/drawing/2014/main" val="1905631911"/>
                    </a:ext>
                  </a:extLst>
                </a:gridCol>
                <a:gridCol w="2249503">
                  <a:extLst>
                    <a:ext uri="{9D8B030D-6E8A-4147-A177-3AD203B41FA5}">
                      <a16:colId xmlns:a16="http://schemas.microsoft.com/office/drawing/2014/main" val="226474626"/>
                    </a:ext>
                  </a:extLst>
                </a:gridCol>
              </a:tblGrid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Approach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Final IP, eV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6214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5.929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2751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Vibronic </a:t>
                      </a:r>
                      <a:r>
                        <a:rPr lang="en-GB" sz="24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2400" b="1" i="0" kern="1200" baseline="-250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NL" sz="2400" b="1" i="0" u="none" strike="noStrike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5.933</a:t>
                      </a: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236958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L" sz="2400" b="1" i="0" u="none" strike="noStrike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L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7150" marR="57150" marT="38100" marB="381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1122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62D346D-6085-4614-B56E-CFA0A7C1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10" y="2779513"/>
            <a:ext cx="7258050" cy="41814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998EF-DDC1-425D-A339-648B59C213C4}"/>
              </a:ext>
            </a:extLst>
          </p:cNvPr>
          <p:cNvGrpSpPr/>
          <p:nvPr/>
        </p:nvGrpSpPr>
        <p:grpSpPr>
          <a:xfrm>
            <a:off x="5842380" y="4902149"/>
            <a:ext cx="507240" cy="277200"/>
            <a:chOff x="3399350" y="3272670"/>
            <a:chExt cx="5072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14:cNvPr>
                <p14:cNvContentPartPr/>
                <p14:nvPr/>
              </p14:nvContentPartPr>
              <p14:xfrm>
                <a:off x="3431750" y="3316950"/>
                <a:ext cx="18864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C325BA-6C9F-4F45-AD5E-F038E33A5A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3750" y="3298950"/>
                  <a:ext cx="224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14:cNvPr>
                <p14:cNvContentPartPr/>
                <p14:nvPr/>
              </p14:nvContentPartPr>
              <p14:xfrm>
                <a:off x="3399350" y="3329190"/>
                <a:ext cx="194760" cy="20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E0B5BE-D5E6-4B65-82CA-43EDA4DA1C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1350" y="3311550"/>
                  <a:ext cx="23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14:cNvPr>
                <p14:cNvContentPartPr/>
                <p14:nvPr/>
              </p14:nvContentPartPr>
              <p14:xfrm>
                <a:off x="3621470" y="3272670"/>
                <a:ext cx="9144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AAD0F7-C452-4193-9C3E-EA16AAE2A7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03470" y="3254670"/>
                  <a:ext cx="127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14:cNvPr>
                <p14:cNvContentPartPr/>
                <p14:nvPr/>
              </p14:nvContentPartPr>
              <p14:xfrm>
                <a:off x="3613190" y="3278070"/>
                <a:ext cx="11808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3EED2F-24E6-47B4-9D81-BA81B8B333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50" y="3260430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14:cNvPr>
                <p14:cNvContentPartPr/>
                <p14:nvPr/>
              </p14:nvContentPartPr>
              <p14:xfrm>
                <a:off x="3749990" y="3414510"/>
                <a:ext cx="156600" cy="13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6B773-9208-4FE2-B116-DB2C291E72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31990" y="3396510"/>
                  <a:ext cx="192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4B3182-E0E1-22C0-43AC-8393B4532021}"/>
              </a:ext>
            </a:extLst>
          </p:cNvPr>
          <p:cNvGrpSpPr/>
          <p:nvPr/>
        </p:nvGrpSpPr>
        <p:grpSpPr>
          <a:xfrm>
            <a:off x="5821443" y="862652"/>
            <a:ext cx="4304160" cy="4006800"/>
            <a:chOff x="5821443" y="862652"/>
            <a:chExt cx="4304160" cy="40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E8561A-BFEE-BEDD-2EE2-7B13F329CA06}"/>
                    </a:ext>
                  </a:extLst>
                </p14:cNvPr>
                <p14:cNvContentPartPr/>
                <p14:nvPr/>
              </p14:nvContentPartPr>
              <p14:xfrm>
                <a:off x="7824123" y="1386092"/>
                <a:ext cx="1214640" cy="74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E8561A-BFEE-BEDD-2EE2-7B13F329CA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15483" y="1377092"/>
                  <a:ext cx="12322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F9AE16-E82A-7488-E833-133766038CC1}"/>
                    </a:ext>
                  </a:extLst>
                </p14:cNvPr>
                <p14:cNvContentPartPr/>
                <p14:nvPr/>
              </p14:nvContentPartPr>
              <p14:xfrm>
                <a:off x="7997283" y="2218412"/>
                <a:ext cx="1913760" cy="265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F9AE16-E82A-7488-E833-133766038C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8643" y="2209412"/>
                  <a:ext cx="1931400" cy="26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8C40CC-D122-A720-DC03-30CAEBD210AF}"/>
                    </a:ext>
                  </a:extLst>
                </p14:cNvPr>
                <p14:cNvContentPartPr/>
                <p14:nvPr/>
              </p14:nvContentPartPr>
              <p14:xfrm>
                <a:off x="7657803" y="862652"/>
                <a:ext cx="1456200" cy="62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8C40CC-D122-A720-DC03-30CAEBD210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9163" y="854012"/>
                  <a:ext cx="14738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750F81-4F59-8561-E96C-75C3E3B9B37B}"/>
                    </a:ext>
                  </a:extLst>
                </p14:cNvPr>
                <p14:cNvContentPartPr/>
                <p14:nvPr/>
              </p14:nvContentPartPr>
              <p14:xfrm>
                <a:off x="5821443" y="1177292"/>
                <a:ext cx="4304160" cy="3580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750F81-4F59-8561-E96C-75C3E3B9B3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2443" y="1168652"/>
                  <a:ext cx="4321800" cy="359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984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692CA34-EFDF-74E3-A92F-A721DE64F938}"/>
              </a:ext>
            </a:extLst>
          </p:cNvPr>
          <p:cNvGrpSpPr/>
          <p:nvPr/>
        </p:nvGrpSpPr>
        <p:grpSpPr>
          <a:xfrm>
            <a:off x="663723" y="187460"/>
            <a:ext cx="3591000" cy="573120"/>
            <a:chOff x="663723" y="442649"/>
            <a:chExt cx="3591000" cy="573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D17C92-EAE2-2305-7236-DB77F888ABED}"/>
                    </a:ext>
                  </a:extLst>
                </p14:cNvPr>
                <p14:cNvContentPartPr/>
                <p14:nvPr/>
              </p14:nvContentPartPr>
              <p14:xfrm>
                <a:off x="956763" y="442649"/>
                <a:ext cx="86400" cy="47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D17C92-EAE2-2305-7236-DB77F888AB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1123" y="406649"/>
                  <a:ext cx="1580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7ECCBB-1EB1-4B33-99C8-9D7CB7AD016D}"/>
                    </a:ext>
                  </a:extLst>
                </p14:cNvPr>
                <p14:cNvContentPartPr/>
                <p14:nvPr/>
              </p14:nvContentPartPr>
              <p14:xfrm>
                <a:off x="663723" y="458129"/>
                <a:ext cx="612720" cy="2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7ECCBB-1EB1-4B33-99C8-9D7CB7AD01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7723" y="422129"/>
                  <a:ext cx="68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4684B0-134C-A2DB-B200-2E1B51F03A70}"/>
                    </a:ext>
                  </a:extLst>
                </p14:cNvPr>
                <p14:cNvContentPartPr/>
                <p14:nvPr/>
              </p14:nvContentPartPr>
              <p14:xfrm>
                <a:off x="1280763" y="678809"/>
                <a:ext cx="252720" cy="21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4684B0-134C-A2DB-B200-2E1B51F03A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5123" y="643169"/>
                  <a:ext cx="324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2C5E2E-778B-E93A-A0FD-34CD73FD9151}"/>
                    </a:ext>
                  </a:extLst>
                </p14:cNvPr>
                <p14:cNvContentPartPr/>
                <p14:nvPr/>
              </p14:nvContentPartPr>
              <p14:xfrm>
                <a:off x="1632123" y="723449"/>
                <a:ext cx="192960" cy="20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2C5E2E-778B-E93A-A0FD-34CD73FD91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6123" y="687809"/>
                  <a:ext cx="264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A8E0D1-A1F6-BE24-B43E-1625A419648B}"/>
                    </a:ext>
                  </a:extLst>
                </p14:cNvPr>
                <p14:cNvContentPartPr/>
                <p14:nvPr/>
              </p14:nvContentPartPr>
              <p14:xfrm>
                <a:off x="1987083" y="741089"/>
                <a:ext cx="264960" cy="16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A8E0D1-A1F6-BE24-B43E-1625A41964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1443" y="705449"/>
                  <a:ext cx="336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3C6458-1649-8D9E-1A39-E64A67B9CF0F}"/>
                    </a:ext>
                  </a:extLst>
                </p14:cNvPr>
                <p14:cNvContentPartPr/>
                <p14:nvPr/>
              </p14:nvContentPartPr>
              <p14:xfrm>
                <a:off x="2389923" y="690689"/>
                <a:ext cx="215280" cy="25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3C6458-1649-8D9E-1A39-E64A67B9CF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4283" y="654689"/>
                  <a:ext cx="286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DB05C7-EA08-15B0-58FA-B5401F020DF2}"/>
                    </a:ext>
                  </a:extLst>
                </p14:cNvPr>
                <p14:cNvContentPartPr/>
                <p14:nvPr/>
              </p14:nvContentPartPr>
              <p14:xfrm>
                <a:off x="2792763" y="778529"/>
                <a:ext cx="25920" cy="11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DB05C7-EA08-15B0-58FA-B5401F020D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6763" y="742889"/>
                  <a:ext cx="97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0AA68D-252E-C08E-D05D-8A8A97E19E30}"/>
                    </a:ext>
                  </a:extLst>
                </p14:cNvPr>
                <p14:cNvContentPartPr/>
                <p14:nvPr/>
              </p14:nvContentPartPr>
              <p14:xfrm>
                <a:off x="2750283" y="556049"/>
                <a:ext cx="30240" cy="2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0AA68D-252E-C08E-D05D-8A8A97E19E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643" y="520409"/>
                  <a:ext cx="10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D9F3EC-13BD-8ED9-C89C-5A122AA7608A}"/>
                    </a:ext>
                  </a:extLst>
                </p14:cNvPr>
                <p14:cNvContentPartPr/>
                <p14:nvPr/>
              </p14:nvContentPartPr>
              <p14:xfrm>
                <a:off x="3008403" y="453449"/>
                <a:ext cx="254880" cy="56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D9F3EC-13BD-8ED9-C89C-5A122AA760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2403" y="417809"/>
                  <a:ext cx="32652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B1E698-E116-EEF3-D2EC-3BD2F595EBFF}"/>
                    </a:ext>
                  </a:extLst>
                </p14:cNvPr>
                <p14:cNvContentPartPr/>
                <p14:nvPr/>
              </p14:nvContentPartPr>
              <p14:xfrm>
                <a:off x="2921643" y="702209"/>
                <a:ext cx="36036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B1E698-E116-EEF3-D2EC-3BD2F595EB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6003" y="666209"/>
                  <a:ext cx="432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FBBF98-32DB-6963-FE5D-96B0CFF1B679}"/>
                    </a:ext>
                  </a:extLst>
                </p14:cNvPr>
                <p14:cNvContentPartPr/>
                <p14:nvPr/>
              </p14:nvContentPartPr>
              <p14:xfrm>
                <a:off x="3404763" y="782489"/>
                <a:ext cx="41400" cy="169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FBBF98-32DB-6963-FE5D-96B0CFF1B6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8763" y="746849"/>
                  <a:ext cx="113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DE0956-3EF0-B954-FBCE-44C9FAB30756}"/>
                    </a:ext>
                  </a:extLst>
                </p14:cNvPr>
                <p14:cNvContentPartPr/>
                <p14:nvPr/>
              </p14:nvContentPartPr>
              <p14:xfrm>
                <a:off x="3343563" y="522569"/>
                <a:ext cx="30600" cy="4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DE0956-3EF0-B954-FBCE-44C9FAB307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7563" y="486569"/>
                  <a:ext cx="102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8B696F-AB7E-DB85-ECE1-4DB2C2251087}"/>
                    </a:ext>
                  </a:extLst>
                </p14:cNvPr>
                <p14:cNvContentPartPr/>
                <p14:nvPr/>
              </p14:nvContentPartPr>
              <p14:xfrm>
                <a:off x="3620403" y="747209"/>
                <a:ext cx="207720" cy="17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8B696F-AB7E-DB85-ECE1-4DB2C22510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4403" y="711209"/>
                  <a:ext cx="279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224C3B-24E4-7BC0-1B1C-034A94956D5D}"/>
                    </a:ext>
                  </a:extLst>
                </p14:cNvPr>
                <p14:cNvContentPartPr/>
                <p14:nvPr/>
              </p14:nvContentPartPr>
              <p14:xfrm>
                <a:off x="3959163" y="714809"/>
                <a:ext cx="295560" cy="20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224C3B-24E4-7BC0-1B1C-034A94956D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3163" y="678809"/>
                  <a:ext cx="3672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0F8A99-0902-4CAE-8C8F-5F063283D373}"/>
              </a:ext>
            </a:extLst>
          </p:cNvPr>
          <p:cNvGrpSpPr/>
          <p:nvPr/>
        </p:nvGrpSpPr>
        <p:grpSpPr>
          <a:xfrm>
            <a:off x="4711563" y="243620"/>
            <a:ext cx="2603880" cy="701280"/>
            <a:chOff x="4711563" y="498809"/>
            <a:chExt cx="2603880" cy="701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8D32F7-941D-1BF8-1E31-167467E31729}"/>
                    </a:ext>
                  </a:extLst>
                </p14:cNvPr>
                <p14:cNvContentPartPr/>
                <p14:nvPr/>
              </p14:nvContentPartPr>
              <p14:xfrm>
                <a:off x="4711563" y="619409"/>
                <a:ext cx="626040" cy="21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8D32F7-941D-1BF8-1E31-167467E317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75563" y="583409"/>
                  <a:ext cx="697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368D33-33F1-9D9D-0AF2-422A62CE0F40}"/>
                    </a:ext>
                  </a:extLst>
                </p14:cNvPr>
                <p14:cNvContentPartPr/>
                <p14:nvPr/>
              </p14:nvContentPartPr>
              <p14:xfrm>
                <a:off x="5452803" y="649649"/>
                <a:ext cx="229680" cy="194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368D33-33F1-9D9D-0AF2-422A62CE0F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7163" y="613649"/>
                  <a:ext cx="301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91D0FD-2799-B879-F425-1103A0DB71B2}"/>
                    </a:ext>
                  </a:extLst>
                </p14:cNvPr>
                <p14:cNvContentPartPr/>
                <p14:nvPr/>
              </p14:nvContentPartPr>
              <p14:xfrm>
                <a:off x="5846643" y="663329"/>
                <a:ext cx="187200" cy="19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91D0FD-2799-B879-F425-1103A0DB71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1003" y="627329"/>
                  <a:ext cx="258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E9505C-4B33-1DFC-D579-3CE939798377}"/>
                    </a:ext>
                  </a:extLst>
                </p14:cNvPr>
                <p14:cNvContentPartPr/>
                <p14:nvPr/>
              </p14:nvContentPartPr>
              <p14:xfrm>
                <a:off x="6216723" y="651089"/>
                <a:ext cx="348840" cy="54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E9505C-4B33-1DFC-D579-3CE9397983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80723" y="615449"/>
                  <a:ext cx="42048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C74B6E-D6DD-882D-76B3-B753E110D071}"/>
                    </a:ext>
                  </a:extLst>
                </p14:cNvPr>
                <p14:cNvContentPartPr/>
                <p14:nvPr/>
              </p14:nvContentPartPr>
              <p14:xfrm>
                <a:off x="6745203" y="715889"/>
                <a:ext cx="25200" cy="217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C74B6E-D6DD-882D-76B3-B753E110D0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09203" y="679889"/>
                  <a:ext cx="96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D0A3D1-F26E-E30B-FB74-644FAADDB5F8}"/>
                    </a:ext>
                  </a:extLst>
                </p14:cNvPr>
                <p14:cNvContentPartPr/>
                <p14:nvPr/>
              </p14:nvContentPartPr>
              <p14:xfrm>
                <a:off x="6685443" y="498809"/>
                <a:ext cx="81000" cy="3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D0A3D1-F26E-E30B-FB74-644FAADDB5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49443" y="463169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121A25-92FF-7454-8C49-2A72850F7231}"/>
                    </a:ext>
                  </a:extLst>
                </p14:cNvPr>
                <p14:cNvContentPartPr/>
                <p14:nvPr/>
              </p14:nvContentPartPr>
              <p14:xfrm>
                <a:off x="6894243" y="668729"/>
                <a:ext cx="421200" cy="26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121A25-92FF-7454-8C49-2A72850F72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58243" y="633089"/>
                  <a:ext cx="49284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475F51-E5A9-D2EB-AC96-7C6CC0503C36}"/>
              </a:ext>
            </a:extLst>
          </p:cNvPr>
          <p:cNvGrpSpPr/>
          <p:nvPr/>
        </p:nvGrpSpPr>
        <p:grpSpPr>
          <a:xfrm>
            <a:off x="7726203" y="474740"/>
            <a:ext cx="304200" cy="343080"/>
            <a:chOff x="7726203" y="729929"/>
            <a:chExt cx="304200" cy="343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5D88D0-E444-EE92-8C17-35AA0099D2C3}"/>
                    </a:ext>
                  </a:extLst>
                </p14:cNvPr>
                <p14:cNvContentPartPr/>
                <p14:nvPr/>
              </p14:nvContentPartPr>
              <p14:xfrm>
                <a:off x="7726203" y="803729"/>
                <a:ext cx="304200" cy="3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5D88D0-E444-EE92-8C17-35AA0099D2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90563" y="768089"/>
                  <a:ext cx="375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409C46-94C5-950D-90C0-0FB08E97AF62}"/>
                    </a:ext>
                  </a:extLst>
                </p14:cNvPr>
                <p14:cNvContentPartPr/>
                <p14:nvPr/>
              </p14:nvContentPartPr>
              <p14:xfrm>
                <a:off x="7852203" y="729929"/>
                <a:ext cx="85320" cy="343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409C46-94C5-950D-90C0-0FB08E97AF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16203" y="694289"/>
                  <a:ext cx="156960" cy="414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0221716-A28B-06D9-B009-8A200497EB1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069033" y="4004149"/>
            <a:ext cx="1953446" cy="269533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137D954-FE70-8D13-1E18-51494BC38733}"/>
              </a:ext>
            </a:extLst>
          </p:cNvPr>
          <p:cNvSpPr txBox="1"/>
          <p:nvPr/>
        </p:nvSpPr>
        <p:spPr>
          <a:xfrm>
            <a:off x="8915543" y="3542484"/>
            <a:ext cx="42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Konstantin Gaul</a:t>
            </a:r>
            <a:endParaRPr lang="en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6" name="Table 2">
            <a:extLst>
              <a:ext uri="{FF2B5EF4-FFF2-40B4-BE49-F238E27FC236}">
                <a16:creationId xmlns:a16="http://schemas.microsoft.com/office/drawing/2014/main" id="{ED040EFD-6C07-EE92-66AE-3860C385D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98727"/>
              </p:ext>
            </p:extLst>
          </p:nvPr>
        </p:nvGraphicFramePr>
        <p:xfrm>
          <a:off x="3828123" y="4078651"/>
          <a:ext cx="6767409" cy="260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803">
                  <a:extLst>
                    <a:ext uri="{9D8B030D-6E8A-4147-A177-3AD203B41FA5}">
                      <a16:colId xmlns:a16="http://schemas.microsoft.com/office/drawing/2014/main" val="663514442"/>
                    </a:ext>
                  </a:extLst>
                </a:gridCol>
                <a:gridCol w="2255803">
                  <a:extLst>
                    <a:ext uri="{9D8B030D-6E8A-4147-A177-3AD203B41FA5}">
                      <a16:colId xmlns:a16="http://schemas.microsoft.com/office/drawing/2014/main" val="2368251170"/>
                    </a:ext>
                  </a:extLst>
                </a:gridCol>
                <a:gridCol w="2255803">
                  <a:extLst>
                    <a:ext uri="{9D8B030D-6E8A-4147-A177-3AD203B41FA5}">
                      <a16:colId xmlns:a16="http://schemas.microsoft.com/office/drawing/2014/main" val="2831061627"/>
                    </a:ext>
                  </a:extLst>
                </a:gridCol>
              </a:tblGrid>
              <a:tr h="522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Basis set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b="0" baseline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, e/a</a:t>
                      </a:r>
                      <a:r>
                        <a:rPr lang="en-GB" sz="1600" b="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GB" sz="1600" b="0" baseline="30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461890"/>
                  </a:ext>
                </a:extLst>
              </a:tr>
              <a:tr h="522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SCF(expectation value)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Dyall.v2z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-5129.158</a:t>
                      </a:r>
                      <a:endParaRPr lang="en-NL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134158"/>
                  </a:ext>
                </a:extLst>
              </a:tr>
              <a:tr h="522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SCF(expectation value)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Dyall.cv3z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-7720.689</a:t>
                      </a:r>
                      <a:endParaRPr lang="en-NL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906175"/>
                  </a:ext>
                </a:extLst>
              </a:tr>
              <a:tr h="522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SCF(expectation value)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Dyall.cv3z_developed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-8378.539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87859"/>
                  </a:ext>
                </a:extLst>
              </a:tr>
              <a:tr h="515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CCSD (10</a:t>
                      </a:r>
                      <a:r>
                        <a:rPr lang="en-GB" sz="1600" b="0" baseline="30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-10</a:t>
                      </a: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Dyall.cv3z</a:t>
                      </a:r>
                      <a:endParaRPr lang="en-N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-7884.0003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7545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78239A-E0A0-747C-2DA4-7621724492B1}"/>
                  </a:ext>
                </a:extLst>
              </p14:cNvPr>
              <p14:cNvContentPartPr/>
              <p14:nvPr/>
            </p14:nvContentPartPr>
            <p14:xfrm>
              <a:off x="5003749" y="3586320"/>
              <a:ext cx="338760" cy="427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78239A-E0A0-747C-2DA4-7621724492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67749" y="3550680"/>
                <a:ext cx="41040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B2BAE6B4-53E0-41DF-F25D-3AA05F077B26}"/>
              </a:ext>
            </a:extLst>
          </p:cNvPr>
          <p:cNvGrpSpPr/>
          <p:nvPr/>
        </p:nvGrpSpPr>
        <p:grpSpPr>
          <a:xfrm>
            <a:off x="8418483" y="95133"/>
            <a:ext cx="2794680" cy="747000"/>
            <a:chOff x="8418483" y="350322"/>
            <a:chExt cx="2794680" cy="747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0CF76B-CCE3-6AAD-F968-80B61AC6A8CC}"/>
                    </a:ext>
                  </a:extLst>
                </p14:cNvPr>
                <p14:cNvContentPartPr/>
                <p14:nvPr/>
              </p14:nvContentPartPr>
              <p14:xfrm>
                <a:off x="8418483" y="556962"/>
                <a:ext cx="288000" cy="475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0CF76B-CCE3-6AAD-F968-80B61AC6A8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82483" y="520962"/>
                  <a:ext cx="3596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1DD2ED-0D3D-5986-C3EE-B5564D342CC1}"/>
                    </a:ext>
                  </a:extLst>
                </p14:cNvPr>
                <p14:cNvContentPartPr/>
                <p14:nvPr/>
              </p14:nvContentPartPr>
              <p14:xfrm>
                <a:off x="8765523" y="591522"/>
                <a:ext cx="576000" cy="484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1DD2ED-0D3D-5986-C3EE-B5564D342CC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29883" y="555522"/>
                  <a:ext cx="6476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6BE6A6-90CA-1192-E0FB-2A30015203BB}"/>
                    </a:ext>
                  </a:extLst>
                </p14:cNvPr>
                <p14:cNvContentPartPr/>
                <p14:nvPr/>
              </p14:nvContentPartPr>
              <p14:xfrm>
                <a:off x="9363123" y="883122"/>
                <a:ext cx="87840" cy="171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6BE6A6-90CA-1192-E0FB-2A30015203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27123" y="847482"/>
                  <a:ext cx="159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4CBE2B-A71B-2173-80B2-14C58C37BBED}"/>
                    </a:ext>
                  </a:extLst>
                </p14:cNvPr>
                <p14:cNvContentPartPr/>
                <p14:nvPr/>
              </p14:nvContentPartPr>
              <p14:xfrm>
                <a:off x="9419643" y="433842"/>
                <a:ext cx="342000" cy="610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4CBE2B-A71B-2173-80B2-14C58C37BBE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84003" y="398202"/>
                  <a:ext cx="41364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5BE48E-34B7-29D4-669F-D44E67385759}"/>
                    </a:ext>
                  </a:extLst>
                </p14:cNvPr>
                <p14:cNvContentPartPr/>
                <p14:nvPr/>
              </p14:nvContentPartPr>
              <p14:xfrm>
                <a:off x="9557163" y="906882"/>
                <a:ext cx="246960" cy="58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5BE48E-34B7-29D4-669F-D44E673857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21523" y="870882"/>
                  <a:ext cx="31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3EAF1A0-3C31-A027-A85D-DB00D3B599A0}"/>
                    </a:ext>
                  </a:extLst>
                </p14:cNvPr>
                <p14:cNvContentPartPr/>
                <p14:nvPr/>
              </p14:nvContentPartPr>
              <p14:xfrm>
                <a:off x="10050723" y="350322"/>
                <a:ext cx="119520" cy="70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3EAF1A0-3C31-A027-A85D-DB00D3B599A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15083" y="314322"/>
                  <a:ext cx="1911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135B32-B199-0A20-9019-DBBD7C04AAE3}"/>
                    </a:ext>
                  </a:extLst>
                </p14:cNvPr>
                <p14:cNvContentPartPr/>
                <p14:nvPr/>
              </p14:nvContentPartPr>
              <p14:xfrm>
                <a:off x="9920043" y="845322"/>
                <a:ext cx="349920" cy="2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135B32-B199-0A20-9019-DBBD7C04AA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84043" y="809682"/>
                  <a:ext cx="421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1BB4C8-6454-E577-4357-7E2F7947722B}"/>
                    </a:ext>
                  </a:extLst>
                </p14:cNvPr>
                <p14:cNvContentPartPr/>
                <p14:nvPr/>
              </p14:nvContentPartPr>
              <p14:xfrm>
                <a:off x="10584963" y="843882"/>
                <a:ext cx="457200" cy="25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1BB4C8-6454-E577-4357-7E2F794772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48963" y="808242"/>
                  <a:ext cx="528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6AA3A4-BA42-A22F-54C5-0223B62BCA8C}"/>
                    </a:ext>
                  </a:extLst>
                </p14:cNvPr>
                <p14:cNvContentPartPr/>
                <p14:nvPr/>
              </p14:nvContentPartPr>
              <p14:xfrm>
                <a:off x="11199483" y="1084362"/>
                <a:ext cx="1368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6AA3A4-BA42-A22F-54C5-0223B62BCA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63843" y="1048722"/>
                  <a:ext cx="85320" cy="84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3D78E7D3-23BE-7BA1-2452-DB55FD859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32585"/>
              </p:ext>
            </p:extLst>
          </p:nvPr>
        </p:nvGraphicFramePr>
        <p:xfrm>
          <a:off x="420893" y="1301453"/>
          <a:ext cx="2754040" cy="510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4040">
                  <a:extLst>
                    <a:ext uri="{9D8B030D-6E8A-4147-A177-3AD203B41FA5}">
                      <a16:colId xmlns:a16="http://schemas.microsoft.com/office/drawing/2014/main" val="1840474641"/>
                    </a:ext>
                  </a:extLst>
                </a:gridCol>
              </a:tblGrid>
              <a:tr h="340029"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2300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8396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366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258245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9006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650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80999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10066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105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514720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11209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242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765269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11622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590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390410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12248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069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760701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13616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495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195705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14527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347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576139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16053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582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03502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16688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870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7439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17334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320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867965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18873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923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691137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20887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571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535965"/>
                  </a:ext>
                </a:extLst>
              </a:tr>
              <a:tr h="340029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u="none" strike="noStrike" dirty="0">
                          <a:effectLst/>
                        </a:rPr>
                        <a:t>20921</a:t>
                      </a:r>
                      <a:r>
                        <a:rPr lang="en-GB" sz="1600" b="1" u="none" strike="noStrike" dirty="0">
                          <a:effectLst/>
                        </a:rPr>
                        <a:t>.</a:t>
                      </a:r>
                      <a:r>
                        <a:rPr lang="en-NL" sz="1600" b="1" u="none" strike="noStrike" dirty="0">
                          <a:effectLst/>
                        </a:rPr>
                        <a:t>105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97605"/>
                  </a:ext>
                </a:extLst>
              </a:tr>
            </a:tbl>
          </a:graphicData>
        </a:graphic>
      </p:graphicFrame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7E63AEC-E9E8-E2D5-6858-90751D42F823}"/>
              </a:ext>
            </a:extLst>
          </p:cNvPr>
          <p:cNvGrpSpPr/>
          <p:nvPr/>
        </p:nvGrpSpPr>
        <p:grpSpPr>
          <a:xfrm>
            <a:off x="970803" y="1184249"/>
            <a:ext cx="10992296" cy="3542040"/>
            <a:chOff x="970803" y="1184249"/>
            <a:chExt cx="10992296" cy="354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4CD6FC-0AFB-B68C-5CFB-7B91DDA69E45}"/>
                    </a:ext>
                  </a:extLst>
                </p14:cNvPr>
                <p14:cNvContentPartPr/>
                <p14:nvPr/>
              </p14:nvContentPartPr>
              <p14:xfrm>
                <a:off x="5452803" y="3706771"/>
                <a:ext cx="221760" cy="28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4CD6FC-0AFB-B68C-5CFB-7B91DDA69E4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17163" y="3670771"/>
                  <a:ext cx="293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0FC5E-954E-FE7E-630B-F36AE28CA8B6}"/>
                    </a:ext>
                  </a:extLst>
                </p14:cNvPr>
                <p14:cNvContentPartPr/>
                <p14:nvPr/>
              </p14:nvContentPartPr>
              <p14:xfrm>
                <a:off x="5739363" y="3512731"/>
                <a:ext cx="192240" cy="444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0FC5E-954E-FE7E-630B-F36AE28CA8B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03363" y="3476731"/>
                  <a:ext cx="2638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AD41E-0FAD-3FEE-9C64-6D90C3323528}"/>
                    </a:ext>
                  </a:extLst>
                </p14:cNvPr>
                <p14:cNvContentPartPr/>
                <p14:nvPr/>
              </p14:nvContentPartPr>
              <p14:xfrm>
                <a:off x="6043923" y="3783451"/>
                <a:ext cx="61560" cy="177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AD41E-0FAD-3FEE-9C64-6D90C33235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07923" y="3747811"/>
                  <a:ext cx="133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A6A56C-8CDD-3A01-9A22-6D070CA5429E}"/>
                    </a:ext>
                  </a:extLst>
                </p14:cNvPr>
                <p14:cNvContentPartPr/>
                <p14:nvPr/>
              </p14:nvContentPartPr>
              <p14:xfrm>
                <a:off x="5946003" y="3573931"/>
                <a:ext cx="63360" cy="54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A6A56C-8CDD-3A01-9A22-6D070CA542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10363" y="3538291"/>
                  <a:ext cx="13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8EBE82-39C3-3C39-C5AF-1FE7F34EFABF}"/>
                    </a:ext>
                  </a:extLst>
                </p14:cNvPr>
                <p14:cNvContentPartPr/>
                <p14:nvPr/>
              </p14:nvContentPartPr>
              <p14:xfrm>
                <a:off x="6196563" y="3370531"/>
                <a:ext cx="121680" cy="55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8EBE82-39C3-3C39-C5AF-1FE7F34EFA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0923" y="3334531"/>
                  <a:ext cx="1933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62AD6E-5C1D-95F1-4126-FCE45C4B8D88}"/>
                    </a:ext>
                  </a:extLst>
                </p14:cNvPr>
                <p14:cNvContentPartPr/>
                <p14:nvPr/>
              </p14:nvContentPartPr>
              <p14:xfrm>
                <a:off x="6137883" y="3804331"/>
                <a:ext cx="23832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62AD6E-5C1D-95F1-4126-FCE45C4B8D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02243" y="3768331"/>
                  <a:ext cx="309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FF1AAD-EDAA-9274-AB61-1B43D955279D}"/>
                    </a:ext>
                  </a:extLst>
                </p14:cNvPr>
                <p14:cNvContentPartPr/>
                <p14:nvPr/>
              </p14:nvContentPartPr>
              <p14:xfrm>
                <a:off x="6545763" y="3332011"/>
                <a:ext cx="102600" cy="536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FF1AAD-EDAA-9274-AB61-1B43D95527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10123" y="3296371"/>
                  <a:ext cx="17424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7A3C55-FDFD-F38A-A600-BCB91F23E771}"/>
                    </a:ext>
                  </a:extLst>
                </p14:cNvPr>
                <p14:cNvContentPartPr/>
                <p14:nvPr/>
              </p14:nvContentPartPr>
              <p14:xfrm>
                <a:off x="6438483" y="3723691"/>
                <a:ext cx="349560" cy="54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7A3C55-FDFD-F38A-A600-BCB91F23E7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02843" y="3688051"/>
                  <a:ext cx="42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DA4088-A364-647F-A90F-956759809BB5}"/>
                    </a:ext>
                  </a:extLst>
                </p14:cNvPr>
                <p14:cNvContentPartPr/>
                <p14:nvPr/>
              </p14:nvContentPartPr>
              <p14:xfrm>
                <a:off x="7041483" y="3648091"/>
                <a:ext cx="395640" cy="20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DA4088-A364-647F-A90F-956759809B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05483" y="3612451"/>
                  <a:ext cx="467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763824-E4C5-99EA-288F-0913B81E8E2F}"/>
                    </a:ext>
                  </a:extLst>
                </p14:cNvPr>
                <p14:cNvContentPartPr/>
                <p14:nvPr/>
              </p14:nvContentPartPr>
              <p14:xfrm>
                <a:off x="7534323" y="3694891"/>
                <a:ext cx="207720" cy="171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763824-E4C5-99EA-288F-0913B81E8E2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98323" y="3659251"/>
                  <a:ext cx="279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048E15-AA63-D1E2-8135-E57DC829DBAE}"/>
                    </a:ext>
                  </a:extLst>
                </p14:cNvPr>
                <p14:cNvContentPartPr/>
                <p14:nvPr/>
              </p14:nvContentPartPr>
              <p14:xfrm>
                <a:off x="7899723" y="3663931"/>
                <a:ext cx="309600" cy="19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048E15-AA63-D1E2-8135-E57DC829DB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63723" y="3628291"/>
                  <a:ext cx="38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F89F53-AC7D-57AE-A2CA-01E39FD257D1}"/>
                    </a:ext>
                  </a:extLst>
                </p14:cNvPr>
                <p14:cNvContentPartPr/>
                <p14:nvPr/>
              </p14:nvContentPartPr>
              <p14:xfrm>
                <a:off x="8364843" y="3707851"/>
                <a:ext cx="518400" cy="19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F89F53-AC7D-57AE-A2CA-01E39FD257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28843" y="3671851"/>
                  <a:ext cx="590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4876E8C-144C-B1E4-F130-2D5EBFA143F4}"/>
                    </a:ext>
                  </a:extLst>
                </p14:cNvPr>
                <p14:cNvContentPartPr/>
                <p14:nvPr/>
              </p14:nvContentPartPr>
              <p14:xfrm>
                <a:off x="9053523" y="3462331"/>
                <a:ext cx="203400" cy="450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4876E8C-144C-B1E4-F130-2D5EBFA143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17883" y="3426691"/>
                  <a:ext cx="2750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DDD2E4-FFDC-496C-4CA0-EDA8152BF033}"/>
                    </a:ext>
                  </a:extLst>
                </p14:cNvPr>
                <p14:cNvContentPartPr/>
                <p14:nvPr/>
              </p14:nvContentPartPr>
              <p14:xfrm>
                <a:off x="8786403" y="3731611"/>
                <a:ext cx="808560" cy="3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DDD2E4-FFDC-496C-4CA0-EDA8152BF03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50403" y="3695611"/>
                  <a:ext cx="880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A193B0-69D0-A2CA-D8C4-F54196FB6016}"/>
                    </a:ext>
                  </a:extLst>
                </p14:cNvPr>
                <p14:cNvContentPartPr/>
                <p14:nvPr/>
              </p14:nvContentPartPr>
              <p14:xfrm>
                <a:off x="1043163" y="1184249"/>
                <a:ext cx="306360" cy="9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A193B0-69D0-A2CA-D8C4-F54196FB601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7523" y="1148249"/>
                  <a:ext cx="378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07EA17-7C39-DC14-31D9-C9DAE913C16B}"/>
                    </a:ext>
                  </a:extLst>
                </p14:cNvPr>
                <p14:cNvContentPartPr/>
                <p14:nvPr/>
              </p14:nvContentPartPr>
              <p14:xfrm>
                <a:off x="1045323" y="1226369"/>
                <a:ext cx="276120" cy="435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07EA17-7C39-DC14-31D9-C9DAE913C1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9323" y="1190729"/>
                  <a:ext cx="3477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7E77684-F838-FD40-4FAF-C9E18E1B9D9B}"/>
                    </a:ext>
                  </a:extLst>
                </p14:cNvPr>
                <p14:cNvContentPartPr/>
                <p14:nvPr/>
              </p14:nvContentPartPr>
              <p14:xfrm>
                <a:off x="970803" y="1410689"/>
                <a:ext cx="294120" cy="36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7E77684-F838-FD40-4FAF-C9E18E1B9D9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5163" y="1374689"/>
                  <a:ext cx="365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817B2B0-0760-19E8-4E47-9EC0F3215395}"/>
                    </a:ext>
                  </a:extLst>
                </p14:cNvPr>
                <p14:cNvContentPartPr/>
                <p14:nvPr/>
              </p14:nvContentPartPr>
              <p14:xfrm>
                <a:off x="1343043" y="1397729"/>
                <a:ext cx="609840" cy="210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817B2B0-0760-19E8-4E47-9EC0F32153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07403" y="1362089"/>
                  <a:ext cx="681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602552-B57A-8DE2-F061-2512503D31FB}"/>
                    </a:ext>
                  </a:extLst>
                </p14:cNvPr>
                <p14:cNvContentPartPr/>
                <p14:nvPr/>
              </p14:nvContentPartPr>
              <p14:xfrm>
                <a:off x="2056923" y="1311329"/>
                <a:ext cx="499320" cy="436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602552-B57A-8DE2-F061-2512503D31F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21283" y="1275329"/>
                  <a:ext cx="5709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71345D-8A0D-D6C0-0495-B91E5D18FE93}"/>
                    </a:ext>
                  </a:extLst>
                </p14:cNvPr>
                <p14:cNvContentPartPr/>
                <p14:nvPr/>
              </p14:nvContentPartPr>
              <p14:xfrm>
                <a:off x="2663163" y="1606889"/>
                <a:ext cx="26280" cy="80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71345D-8A0D-D6C0-0495-B91E5D18FE9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27523" y="1570889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DCAFAB-3C2A-19D4-9E8F-9A636D367DB4}"/>
                    </a:ext>
                  </a:extLst>
                </p14:cNvPr>
                <p14:cNvContentPartPr/>
                <p14:nvPr/>
              </p14:nvContentPartPr>
              <p14:xfrm>
                <a:off x="2926323" y="1348409"/>
                <a:ext cx="512640" cy="272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DCAFAB-3C2A-19D4-9E8F-9A636D367D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90683" y="1312409"/>
                  <a:ext cx="584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A6515F6-B468-6809-C282-03BC53BD7A12}"/>
                    </a:ext>
                  </a:extLst>
                </p14:cNvPr>
                <p14:cNvContentPartPr/>
                <p14:nvPr/>
              </p14:nvContentPartPr>
              <p14:xfrm>
                <a:off x="3544443" y="1307369"/>
                <a:ext cx="64440" cy="34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A6515F6-B468-6809-C282-03BC53BD7A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08443" y="1271369"/>
                  <a:ext cx="136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74A8DD3-D110-77ED-7BBC-1849C71CC900}"/>
                    </a:ext>
                  </a:extLst>
                </p14:cNvPr>
                <p14:cNvContentPartPr/>
                <p14:nvPr/>
              </p14:nvContentPartPr>
              <p14:xfrm>
                <a:off x="3752523" y="1213049"/>
                <a:ext cx="28800" cy="296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74A8DD3-D110-77ED-7BBC-1849C71CC90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16523" y="1177409"/>
                  <a:ext cx="100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12EC5F9-B8EC-AACE-433D-4371F2473B43}"/>
                    </a:ext>
                  </a:extLst>
                </p14:cNvPr>
                <p14:cNvContentPartPr/>
                <p14:nvPr/>
              </p14:nvContentPartPr>
              <p14:xfrm>
                <a:off x="2510523" y="2301329"/>
                <a:ext cx="216000" cy="264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12EC5F9-B8EC-AACE-433D-4371F2473B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74883" y="2265329"/>
                  <a:ext cx="287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26488E-01E5-4211-DB60-B9C4CA7C3090}"/>
                    </a:ext>
                  </a:extLst>
                </p14:cNvPr>
                <p14:cNvContentPartPr/>
                <p14:nvPr/>
              </p14:nvContentPartPr>
              <p14:xfrm>
                <a:off x="2783403" y="2123489"/>
                <a:ext cx="48600" cy="167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26488E-01E5-4211-DB60-B9C4CA7C309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47763" y="2087489"/>
                  <a:ext cx="12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6F64EA-AF1B-5D94-1195-E9AAA6CB7FCE}"/>
                    </a:ext>
                  </a:extLst>
                </p14:cNvPr>
                <p14:cNvContentPartPr/>
                <p14:nvPr/>
              </p14:nvContentPartPr>
              <p14:xfrm>
                <a:off x="2923443" y="2495729"/>
                <a:ext cx="282600" cy="5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6F64EA-AF1B-5D94-1195-E9AAA6CB7F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87443" y="2460089"/>
                  <a:ext cx="354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0CDC68-5709-8329-4492-1C5B3AA2B22F}"/>
                    </a:ext>
                  </a:extLst>
                </p14:cNvPr>
                <p14:cNvContentPartPr/>
                <p14:nvPr/>
              </p14:nvContentPartPr>
              <p14:xfrm>
                <a:off x="3384243" y="2353889"/>
                <a:ext cx="200520" cy="207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0CDC68-5709-8329-4492-1C5B3AA2B22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48243" y="2317889"/>
                  <a:ext cx="272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018B20-051F-636F-2872-435C6356CAFA}"/>
                    </a:ext>
                  </a:extLst>
                </p14:cNvPr>
                <p14:cNvContentPartPr/>
                <p14:nvPr/>
              </p14:nvContentPartPr>
              <p14:xfrm>
                <a:off x="3664323" y="2062649"/>
                <a:ext cx="35280" cy="182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018B20-051F-636F-2872-435C6356CA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28683" y="2027009"/>
                  <a:ext cx="106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CF045C-5616-3141-3B1B-3F930D28EBFD}"/>
                    </a:ext>
                  </a:extLst>
                </p14:cNvPr>
                <p14:cNvContentPartPr/>
                <p14:nvPr/>
              </p14:nvContentPartPr>
              <p14:xfrm>
                <a:off x="3784563" y="2067329"/>
                <a:ext cx="7920" cy="19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CF045C-5616-3141-3B1B-3F930D28EBF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48923" y="2031329"/>
                  <a:ext cx="79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6C518E-AB0E-18CC-02B0-E3675643773D}"/>
                    </a:ext>
                  </a:extLst>
                </p14:cNvPr>
                <p14:cNvContentPartPr/>
                <p14:nvPr/>
              </p14:nvContentPartPr>
              <p14:xfrm>
                <a:off x="2613123" y="2829809"/>
                <a:ext cx="218520" cy="285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6C518E-AB0E-18CC-02B0-E367564377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77123" y="2793809"/>
                  <a:ext cx="290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26D3DE-ADE6-D4D7-D480-FA1769E979D5}"/>
                    </a:ext>
                  </a:extLst>
                </p14:cNvPr>
                <p14:cNvContentPartPr/>
                <p14:nvPr/>
              </p14:nvContentPartPr>
              <p14:xfrm>
                <a:off x="3043323" y="2993609"/>
                <a:ext cx="219960" cy="26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26D3DE-ADE6-D4D7-D480-FA1769E979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07323" y="2957969"/>
                  <a:ext cx="291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352D7D-39D9-1A36-B614-4C0351BD152D}"/>
                    </a:ext>
                  </a:extLst>
                </p14:cNvPr>
                <p14:cNvContentPartPr/>
                <p14:nvPr/>
              </p14:nvContentPartPr>
              <p14:xfrm>
                <a:off x="3473163" y="2791649"/>
                <a:ext cx="182160" cy="260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352D7D-39D9-1A36-B614-4C0351BD15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37163" y="2756009"/>
                  <a:ext cx="2538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13FF9C2-1460-8B6D-D8C2-8B3CF369D02C}"/>
                    </a:ext>
                  </a:extLst>
                </p14:cNvPr>
                <p14:cNvContentPartPr/>
                <p14:nvPr/>
              </p14:nvContentPartPr>
              <p14:xfrm>
                <a:off x="2958363" y="2311049"/>
                <a:ext cx="4531320" cy="241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13FF9C2-1460-8B6D-D8C2-8B3CF369D0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22723" y="2275409"/>
                  <a:ext cx="4602960" cy="24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493E5F-5471-4AEA-7B30-734D3BE710FF}"/>
                    </a:ext>
                  </a:extLst>
                </p14:cNvPr>
                <p14:cNvContentPartPr/>
                <p14:nvPr/>
              </p14:nvContentPartPr>
              <p14:xfrm>
                <a:off x="7526099" y="1949683"/>
                <a:ext cx="341640" cy="519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493E5F-5471-4AEA-7B30-734D3BE710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90099" y="1914043"/>
                  <a:ext cx="4132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A3FE20-7A48-27A3-2208-7C12AD145115}"/>
                    </a:ext>
                  </a:extLst>
                </p14:cNvPr>
                <p14:cNvContentPartPr/>
                <p14:nvPr/>
              </p14:nvContentPartPr>
              <p14:xfrm>
                <a:off x="8002739" y="2251003"/>
                <a:ext cx="194400" cy="137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A3FE20-7A48-27A3-2208-7C12AD1451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67099" y="2215003"/>
                  <a:ext cx="26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2E5A9A-35DA-BBC0-8CB8-B8487405A015}"/>
                    </a:ext>
                  </a:extLst>
                </p14:cNvPr>
                <p14:cNvContentPartPr/>
                <p14:nvPr/>
              </p14:nvContentPartPr>
              <p14:xfrm>
                <a:off x="8152859" y="2232643"/>
                <a:ext cx="284760" cy="164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2E5A9A-35DA-BBC0-8CB8-B8487405A0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16859" y="2197003"/>
                  <a:ext cx="356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B4EA6E-0EE0-F1C6-AEF6-0798C020F170}"/>
                    </a:ext>
                  </a:extLst>
                </p14:cNvPr>
                <p14:cNvContentPartPr/>
                <p14:nvPr/>
              </p14:nvContentPartPr>
              <p14:xfrm>
                <a:off x="8589899" y="1878763"/>
                <a:ext cx="250920" cy="576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B4EA6E-0EE0-F1C6-AEF6-0798C020F1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53899" y="1843123"/>
                  <a:ext cx="32256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1AEA8C-3FF7-7EEA-9975-643DA01F499F}"/>
                    </a:ext>
                  </a:extLst>
                </p14:cNvPr>
                <p14:cNvContentPartPr/>
                <p14:nvPr/>
              </p14:nvContentPartPr>
              <p14:xfrm>
                <a:off x="9391979" y="2165323"/>
                <a:ext cx="275040" cy="167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1AEA8C-3FF7-7EEA-9975-643DA01F499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55979" y="2129323"/>
                  <a:ext cx="346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D58485-717D-6F1B-9866-9C689DD4BC81}"/>
                    </a:ext>
                  </a:extLst>
                </p14:cNvPr>
                <p14:cNvContentPartPr/>
                <p14:nvPr/>
              </p14:nvContentPartPr>
              <p14:xfrm>
                <a:off x="9714539" y="2116363"/>
                <a:ext cx="198000" cy="591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D58485-717D-6F1B-9866-9C689DD4BC8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78539" y="2080363"/>
                  <a:ext cx="26964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03DD69-FA5B-B405-A39D-DCEAEA7B9F12}"/>
                    </a:ext>
                  </a:extLst>
                </p14:cNvPr>
                <p14:cNvContentPartPr/>
                <p14:nvPr/>
              </p14:nvContentPartPr>
              <p14:xfrm>
                <a:off x="10039259" y="2036443"/>
                <a:ext cx="245160" cy="303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03DD69-FA5B-B405-A39D-DCEAEA7B9F1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03259" y="2000443"/>
                  <a:ext cx="3168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4192DDD-2195-F805-6306-D13278D039C2}"/>
                    </a:ext>
                  </a:extLst>
                </p14:cNvPr>
                <p14:cNvContentPartPr/>
                <p14:nvPr/>
              </p14:nvContentPartPr>
              <p14:xfrm>
                <a:off x="10332659" y="2132563"/>
                <a:ext cx="412920" cy="236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4192DDD-2195-F805-6306-D13278D039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96659" y="2096923"/>
                  <a:ext cx="484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FFB78C-AD9C-FDCB-0917-64FBA4903067}"/>
                    </a:ext>
                  </a:extLst>
                </p14:cNvPr>
                <p14:cNvContentPartPr/>
                <p14:nvPr/>
              </p14:nvContentPartPr>
              <p14:xfrm>
                <a:off x="10581779" y="2107003"/>
                <a:ext cx="281520" cy="223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FFB78C-AD9C-FDCB-0917-64FBA49030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46139" y="2071363"/>
                  <a:ext cx="353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BB45CF-B47C-3CFC-771C-2E18B35135B5}"/>
                    </a:ext>
                  </a:extLst>
                </p14:cNvPr>
                <p14:cNvContentPartPr/>
                <p14:nvPr/>
              </p14:nvContentPartPr>
              <p14:xfrm>
                <a:off x="10923059" y="2089003"/>
                <a:ext cx="285480" cy="245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BB45CF-B47C-3CFC-771C-2E18B35135B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87059" y="2053363"/>
                  <a:ext cx="357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4FA23F8-66F2-92BF-F42D-713827F17ECB}"/>
                    </a:ext>
                  </a:extLst>
                </p14:cNvPr>
                <p14:cNvContentPartPr/>
                <p14:nvPr/>
              </p14:nvContentPartPr>
              <p14:xfrm>
                <a:off x="11303219" y="2161363"/>
                <a:ext cx="102960" cy="149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4FA23F8-66F2-92BF-F42D-713827F17E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67219" y="2125363"/>
                  <a:ext cx="174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E2C0070-1028-4289-7D41-3DE2F408645C}"/>
                    </a:ext>
                  </a:extLst>
                </p14:cNvPr>
                <p14:cNvContentPartPr/>
                <p14:nvPr/>
              </p14:nvContentPartPr>
              <p14:xfrm>
                <a:off x="11477099" y="2166763"/>
                <a:ext cx="136800" cy="14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E2C0070-1028-4289-7D41-3DE2F408645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41099" y="2130763"/>
                  <a:ext cx="208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62B9FB-A8BF-8303-2F04-3A7F0C6B17F6}"/>
                    </a:ext>
                  </a:extLst>
                </p14:cNvPr>
                <p14:cNvContentPartPr/>
                <p14:nvPr/>
              </p14:nvContentPartPr>
              <p14:xfrm>
                <a:off x="11760779" y="1938523"/>
                <a:ext cx="202320" cy="454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62B9FB-A8BF-8303-2F04-3A7F0C6B17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24779" y="1902523"/>
                  <a:ext cx="2739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D5CAA4-7721-D8AB-9B75-EDF81B8564A5}"/>
                    </a:ext>
                  </a:extLst>
                </p14:cNvPr>
                <p14:cNvContentPartPr/>
                <p14:nvPr/>
              </p14:nvContentPartPr>
              <p14:xfrm>
                <a:off x="11643779" y="2068483"/>
                <a:ext cx="278280" cy="45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D5CAA4-7721-D8AB-9B75-EDF81B8564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08139" y="2032843"/>
                  <a:ext cx="349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7726664-D79D-9014-C143-FA7253A46628}"/>
                    </a:ext>
                  </a:extLst>
                </p14:cNvPr>
                <p14:cNvContentPartPr/>
                <p14:nvPr/>
              </p14:nvContentPartPr>
              <p14:xfrm>
                <a:off x="6949683" y="2766809"/>
                <a:ext cx="338040" cy="216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7726664-D79D-9014-C143-FA7253A466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14043" y="2731169"/>
                  <a:ext cx="409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1E85D5-B7D5-B601-6BB4-8495D2F15D16}"/>
                    </a:ext>
                  </a:extLst>
                </p14:cNvPr>
                <p14:cNvContentPartPr/>
                <p14:nvPr/>
              </p14:nvContentPartPr>
              <p14:xfrm>
                <a:off x="7415523" y="2837369"/>
                <a:ext cx="43200" cy="14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1E85D5-B7D5-B601-6BB4-8495D2F15D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79883" y="2801729"/>
                  <a:ext cx="114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22101B-D3DC-E98E-E47D-72857CBD334C}"/>
                    </a:ext>
                  </a:extLst>
                </p14:cNvPr>
                <p14:cNvContentPartPr/>
                <p14:nvPr/>
              </p14:nvContentPartPr>
              <p14:xfrm>
                <a:off x="7378443" y="2682929"/>
                <a:ext cx="30600" cy="1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22101B-D3DC-E98E-E47D-72857CBD334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42803" y="2647289"/>
                  <a:ext cx="102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D0DCF10-E053-69EA-499D-9343B25E78D3}"/>
                    </a:ext>
                  </a:extLst>
                </p14:cNvPr>
                <p14:cNvContentPartPr/>
                <p14:nvPr/>
              </p14:nvContentPartPr>
              <p14:xfrm>
                <a:off x="7589043" y="2564129"/>
                <a:ext cx="94680" cy="48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D0DCF10-E053-69EA-499D-9343B25E78D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53403" y="2528489"/>
                  <a:ext cx="1663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CF38BD-0CA5-E6B9-44DD-EE8376D04198}"/>
                    </a:ext>
                  </a:extLst>
                </p14:cNvPr>
                <p14:cNvContentPartPr/>
                <p14:nvPr/>
              </p14:nvContentPartPr>
              <p14:xfrm>
                <a:off x="7581483" y="2897129"/>
                <a:ext cx="155880" cy="4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CF38BD-0CA5-E6B9-44DD-EE8376D0419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45483" y="2861489"/>
                  <a:ext cx="227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AD09ACD-A0A9-3A14-E3A7-B45819596FE0}"/>
                    </a:ext>
                  </a:extLst>
                </p14:cNvPr>
                <p14:cNvContentPartPr/>
                <p14:nvPr/>
              </p14:nvContentPartPr>
              <p14:xfrm>
                <a:off x="7847883" y="2577809"/>
                <a:ext cx="140400" cy="419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AD09ACD-A0A9-3A14-E3A7-B45819596FE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12243" y="2541809"/>
                  <a:ext cx="2120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59685B-EE39-10E4-546B-8535207F6C6B}"/>
                    </a:ext>
                  </a:extLst>
                </p14:cNvPr>
                <p14:cNvContentPartPr/>
                <p14:nvPr/>
              </p14:nvContentPartPr>
              <p14:xfrm>
                <a:off x="8261163" y="2821889"/>
                <a:ext cx="130680" cy="324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59685B-EE39-10E4-546B-8535207F6C6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25163" y="2785889"/>
                  <a:ext cx="202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EC1402-2052-6C1F-2F6E-2E10FC125D71}"/>
                    </a:ext>
                  </a:extLst>
                </p14:cNvPr>
                <p14:cNvContentPartPr/>
                <p14:nvPr/>
              </p14:nvContentPartPr>
              <p14:xfrm>
                <a:off x="8476443" y="2880209"/>
                <a:ext cx="118440" cy="149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EC1402-2052-6C1F-2F6E-2E10FC125D7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40443" y="2844209"/>
                  <a:ext cx="19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854972E-873A-EDE0-4AF7-CCD90997F025}"/>
                    </a:ext>
                  </a:extLst>
                </p14:cNvPr>
                <p14:cNvContentPartPr/>
                <p14:nvPr/>
              </p14:nvContentPartPr>
              <p14:xfrm>
                <a:off x="8640243" y="2733329"/>
                <a:ext cx="514800" cy="271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854972E-873A-EDE0-4AF7-CCD90997F02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04243" y="2697689"/>
                  <a:ext cx="586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01B8CE-2E7C-E5D6-650B-0EE5CA307F90}"/>
                    </a:ext>
                  </a:extLst>
                </p14:cNvPr>
                <p14:cNvContentPartPr/>
                <p14:nvPr/>
              </p14:nvContentPartPr>
              <p14:xfrm>
                <a:off x="9213363" y="2959049"/>
                <a:ext cx="5760" cy="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01B8CE-2E7C-E5D6-650B-0EE5CA307F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77723" y="2923049"/>
                  <a:ext cx="77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FA3A371-A540-074C-A488-E664AFF5C4CC}"/>
                    </a:ext>
                  </a:extLst>
                </p14:cNvPr>
                <p14:cNvContentPartPr/>
                <p14:nvPr/>
              </p14:nvContentPartPr>
              <p14:xfrm>
                <a:off x="9541683" y="2780849"/>
                <a:ext cx="349560" cy="219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FA3A371-A540-074C-A488-E664AFF5C4C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06043" y="2745209"/>
                  <a:ext cx="421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83E47B-12C3-5A30-EA19-64F4A54F9DAA}"/>
                    </a:ext>
                  </a:extLst>
                </p14:cNvPr>
                <p14:cNvContentPartPr/>
                <p14:nvPr/>
              </p14:nvContentPartPr>
              <p14:xfrm>
                <a:off x="9967563" y="2815769"/>
                <a:ext cx="156240" cy="156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83E47B-12C3-5A30-EA19-64F4A54F9DA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31923" y="2780129"/>
                  <a:ext cx="227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7DF326-98F8-E612-2FB9-9804E82E0380}"/>
                    </a:ext>
                  </a:extLst>
                </p14:cNvPr>
                <p14:cNvContentPartPr/>
                <p14:nvPr/>
              </p14:nvContentPartPr>
              <p14:xfrm>
                <a:off x="10195443" y="2781569"/>
                <a:ext cx="141840" cy="25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7DF326-98F8-E612-2FB9-9804E82E03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59443" y="2745569"/>
                  <a:ext cx="213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FD4959E-E1D4-74F6-566D-F7277E9EF2DC}"/>
                    </a:ext>
                  </a:extLst>
                </p14:cNvPr>
                <p14:cNvContentPartPr/>
                <p14:nvPr/>
              </p14:nvContentPartPr>
              <p14:xfrm>
                <a:off x="10422603" y="2690849"/>
                <a:ext cx="243000" cy="341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FD4959E-E1D4-74F6-566D-F7277E9EF2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86963" y="2654849"/>
                  <a:ext cx="314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68B117-8CED-DBC3-2387-E198C76615F7}"/>
                    </a:ext>
                  </a:extLst>
                </p14:cNvPr>
                <p14:cNvContentPartPr/>
                <p14:nvPr/>
              </p14:nvContentPartPr>
              <p14:xfrm>
                <a:off x="10797363" y="2735489"/>
                <a:ext cx="220320" cy="295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68B117-8CED-DBC3-2387-E198C76615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61363" y="2699849"/>
                  <a:ext cx="291960" cy="36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146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84075D-B75F-4013-BC8E-942ED4AA476D}"/>
              </a:ext>
            </a:extLst>
          </p:cNvPr>
          <p:cNvSpPr txBox="1"/>
          <p:nvPr/>
        </p:nvSpPr>
        <p:spPr>
          <a:xfrm>
            <a:off x="792686" y="661986"/>
            <a:ext cx="10515600" cy="111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Experimental Side:</a:t>
            </a: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3D6248D-DD8E-477D-A390-59AFEE253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r="1" b="2220"/>
          <a:stretch/>
        </p:blipFill>
        <p:spPr>
          <a:xfrm>
            <a:off x="2484623" y="3149890"/>
            <a:ext cx="2225222" cy="3112920"/>
          </a:xfrm>
          <a:prstGeom prst="rect">
            <a:avLst/>
          </a:prstGeom>
        </p:spPr>
      </p:pic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522E1F1-9DDF-4543-8A37-FDA899D8B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21008" b="-1"/>
          <a:stretch/>
        </p:blipFill>
        <p:spPr>
          <a:xfrm>
            <a:off x="315438" y="2061997"/>
            <a:ext cx="2239323" cy="3132655"/>
          </a:xfrm>
          <a:prstGeom prst="rect">
            <a:avLst/>
          </a:prstGeom>
        </p:spPr>
      </p:pic>
      <p:pic>
        <p:nvPicPr>
          <p:cNvPr id="15" name="Picture 1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EB897074-8A48-4418-9E0F-EDC164C891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24364" b="1"/>
          <a:stretch/>
        </p:blipFill>
        <p:spPr>
          <a:xfrm>
            <a:off x="9407919" y="2379888"/>
            <a:ext cx="2225222" cy="3112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68C96C-46F8-40B3-A5BC-F1507E027DFF}"/>
              </a:ext>
            </a:extLst>
          </p:cNvPr>
          <p:cNvSpPr txBox="1"/>
          <p:nvPr/>
        </p:nvSpPr>
        <p:spPr>
          <a:xfrm>
            <a:off x="-1611971" y="511926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Shane Wilkins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D39ECC-890E-4E91-81CA-77D51E36059F}"/>
              </a:ext>
            </a:extLst>
          </p:cNvPr>
          <p:cNvSpPr txBox="1"/>
          <p:nvPr/>
        </p:nvSpPr>
        <p:spPr>
          <a:xfrm>
            <a:off x="2024988" y="6325081"/>
            <a:ext cx="341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Ronald Fernando Garcia Ruiz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B33666-123C-4073-9ADA-A6DAD534F678}"/>
              </a:ext>
            </a:extLst>
          </p:cNvPr>
          <p:cNvSpPr txBox="1"/>
          <p:nvPr/>
        </p:nvSpPr>
        <p:spPr>
          <a:xfrm>
            <a:off x="9484408" y="5523166"/>
            <a:ext cx="2339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Holly Perrett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EDB0C0-2755-4648-985E-2A4025BAC62C}"/>
              </a:ext>
            </a:extLst>
          </p:cNvPr>
          <p:cNvSpPr txBox="1"/>
          <p:nvPr/>
        </p:nvSpPr>
        <p:spPr>
          <a:xfrm>
            <a:off x="6287047" y="5922823"/>
            <a:ext cx="3672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Silviu</a:t>
            </a:r>
            <a:r>
              <a:rPr lang="en-GB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-Marian </a:t>
            </a:r>
            <a:r>
              <a:rPr lang="en-GB" b="1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Udrescu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ERN - Wikipedia">
            <a:extLst>
              <a:ext uri="{FF2B5EF4-FFF2-40B4-BE49-F238E27FC236}">
                <a16:creationId xmlns:a16="http://schemas.microsoft.com/office/drawing/2014/main" id="{826C1D0C-EC22-4CB5-8A81-005E5EC3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" y="1456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IT logo | Massachusetts institute of technology, Online math courses, Free  online courses">
            <a:extLst>
              <a:ext uri="{FF2B5EF4-FFF2-40B4-BE49-F238E27FC236}">
                <a16:creationId xmlns:a16="http://schemas.microsoft.com/office/drawing/2014/main" id="{47679B10-795F-4E24-9DC1-E7C62D09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08" y="145690"/>
            <a:ext cx="326178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NIMUS A HUEVO BIEN ESCRITO by CUTENIGHT1 on DeviantArt">
            <a:extLst>
              <a:ext uri="{FF2B5EF4-FFF2-40B4-BE49-F238E27FC236}">
                <a16:creationId xmlns:a16="http://schemas.microsoft.com/office/drawing/2014/main" id="{029CC09C-D977-4674-B94B-781A76C2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84" y="2821149"/>
            <a:ext cx="2490362" cy="31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D895BA-F021-41C3-A6D7-FD2C99A17B92}"/>
                  </a:ext>
                </a:extLst>
              </p14:cNvPr>
              <p14:cNvContentPartPr/>
              <p14:nvPr/>
            </p14:nvContentPartPr>
            <p14:xfrm>
              <a:off x="8807703" y="2753829"/>
              <a:ext cx="91440" cy="8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D895BA-F021-41C3-A6D7-FD2C99A17B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89703" y="2735829"/>
                <a:ext cx="127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963C1C-BCC5-493F-8EB4-5275D6CFC38B}"/>
                  </a:ext>
                </a:extLst>
              </p14:cNvPr>
              <p14:cNvContentPartPr/>
              <p14:nvPr/>
            </p14:nvContentPartPr>
            <p14:xfrm>
              <a:off x="8831823" y="2770389"/>
              <a:ext cx="84600" cy="10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963C1C-BCC5-493F-8EB4-5275D6CFC3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13823" y="2752749"/>
                <a:ext cx="120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7C3F89-1CD6-4FF2-BDA5-764169320054}"/>
                  </a:ext>
                </a:extLst>
              </p14:cNvPr>
              <p14:cNvContentPartPr/>
              <p14:nvPr/>
            </p14:nvContentPartPr>
            <p14:xfrm>
              <a:off x="8843685" y="2741680"/>
              <a:ext cx="83880" cy="142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7C3F89-1CD6-4FF2-BDA5-7641693200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26045" y="2723680"/>
                <a:ext cx="119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FD38DF-873D-4335-9AD4-FCD9D4E30A98}"/>
                  </a:ext>
                </a:extLst>
              </p14:cNvPr>
              <p14:cNvContentPartPr/>
              <p14:nvPr/>
            </p14:nvContentPartPr>
            <p14:xfrm>
              <a:off x="8065365" y="3631240"/>
              <a:ext cx="57960" cy="42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FD38DF-873D-4335-9AD4-FCD9D4E30A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6725" y="3622600"/>
                <a:ext cx="75600" cy="6012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887688AF-8591-F42B-17BE-702BF60B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00" y="1886827"/>
            <a:ext cx="2319362" cy="30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511EF-DB20-5167-4369-2AACBD02561E}"/>
              </a:ext>
            </a:extLst>
          </p:cNvPr>
          <p:cNvSpPr txBox="1"/>
          <p:nvPr/>
        </p:nvSpPr>
        <p:spPr>
          <a:xfrm>
            <a:off x="4044830" y="5002080"/>
            <a:ext cx="341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Michail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Athanasakis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15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69DF76-FD94-AB2C-CDD4-F322B8733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27402"/>
              </p:ext>
            </p:extLst>
          </p:nvPr>
        </p:nvGraphicFramePr>
        <p:xfrm>
          <a:off x="2051109" y="110006"/>
          <a:ext cx="8089015" cy="663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49640" imgH="2584440" progId="Paint.Picture">
                  <p:embed/>
                </p:oleObj>
              </mc:Choice>
              <mc:Fallback>
                <p:oleObj name="Bitmap Image" r:id="rId2" imgW="3149640" imgH="2584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1109" y="110006"/>
                        <a:ext cx="8089015" cy="663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2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0BB9D1E-B822-4800-8D25-C283338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9" y="-138247"/>
            <a:ext cx="11452302" cy="73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873081-BED9-4BBA-9ED3-83FDE65B66F2}"/>
              </a:ext>
            </a:extLst>
          </p:cNvPr>
          <p:cNvSpPr/>
          <p:nvPr/>
        </p:nvSpPr>
        <p:spPr>
          <a:xfrm>
            <a:off x="217240" y="5587968"/>
            <a:ext cx="11306256" cy="7848302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 fov="4800000">
                <a:rot lat="19200000" lon="0" rev="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Outline</a:t>
            </a:r>
            <a:endParaRPr lang="en-US" sz="3600" b="1" dirty="0">
              <a:solidFill>
                <a:srgbClr val="FF9900"/>
              </a:solidFill>
              <a:latin typeface="News Gothic MT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9900"/>
              </a:solidFill>
              <a:latin typeface="News Gothic MT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Motivation + Theory</a:t>
            </a:r>
          </a:p>
          <a:p>
            <a:pPr algn="ctr"/>
            <a:endParaRPr lang="en-US" sz="3600" b="1" dirty="0">
              <a:solidFill>
                <a:srgbClr val="FF9900"/>
              </a:solidFill>
              <a:latin typeface="News Gothic MT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“Wish list” +</a:t>
            </a:r>
          </a:p>
          <a:p>
            <a:pPr algn="ctr"/>
            <a:r>
              <a:rPr lang="en-US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Experiment </a:t>
            </a:r>
          </a:p>
          <a:p>
            <a:pPr algn="ctr"/>
            <a:r>
              <a:rPr lang="en-US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Spectroscopy of short-lived </a:t>
            </a:r>
          </a:p>
          <a:p>
            <a:pPr algn="ctr"/>
            <a:r>
              <a:rPr lang="en-GB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radioactive molecules. </a:t>
            </a:r>
          </a:p>
          <a:p>
            <a:pPr algn="ctr"/>
            <a:r>
              <a:rPr lang="en-GB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R.F. Garcia Ruiz and et al. </a:t>
            </a:r>
          </a:p>
          <a:p>
            <a:pPr algn="ctr"/>
            <a:r>
              <a:rPr lang="en-GB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Nature, 581, 396 (2020))</a:t>
            </a:r>
            <a:endParaRPr lang="en-US" sz="3600" b="1" dirty="0">
              <a:solidFill>
                <a:srgbClr val="FF9900"/>
              </a:solidFill>
              <a:latin typeface="News Gothic MT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sz="3600" b="1" dirty="0">
              <a:solidFill>
                <a:srgbClr val="FF9900"/>
              </a:solidFill>
              <a:latin typeface="News Gothic MT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Theoretical approach</a:t>
            </a:r>
          </a:p>
          <a:p>
            <a:pPr algn="ctr"/>
            <a:r>
              <a:rPr lang="en-US" sz="3600" b="1" dirty="0">
                <a:solidFill>
                  <a:srgbClr val="FF9900"/>
                </a:solidFill>
                <a:latin typeface="News Gothic MT" panose="020B0604020202020204" pitchFamily="34" charset="0"/>
                <a:cs typeface="Times New Roman" panose="02020603050405020304" pitchFamily="18" charset="0"/>
              </a:rPr>
              <a:t>and results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ru-RU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E2EFD2-9EA3-4BCD-A2D6-8F83D78219BE}"/>
                  </a:ext>
                </a:extLst>
              </p14:cNvPr>
              <p14:cNvContentPartPr/>
              <p14:nvPr/>
            </p14:nvContentPartPr>
            <p14:xfrm>
              <a:off x="6612822" y="215143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E2EFD2-9EA3-4BCD-A2D6-8F83D78219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3822" y="21424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FF8450-692B-4763-A145-D782254E15AE}"/>
                  </a:ext>
                </a:extLst>
              </p14:cNvPr>
              <p14:cNvContentPartPr/>
              <p14:nvPr/>
            </p14:nvContentPartPr>
            <p14:xfrm>
              <a:off x="3567942" y="272023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FF8450-692B-4763-A145-D782254E15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9302" y="27115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21D829-E4F5-401F-8378-4E6A55243F40}"/>
                  </a:ext>
                </a:extLst>
              </p14:cNvPr>
              <p14:cNvContentPartPr/>
              <p14:nvPr/>
            </p14:nvContentPartPr>
            <p14:xfrm>
              <a:off x="1181502" y="166075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21D829-E4F5-401F-8378-4E6A55243F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2502" y="165211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06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4.16667E-7 -1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23B269-5E99-BEF2-0382-7F923ECCF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286475"/>
              </p:ext>
            </p:extLst>
          </p:nvPr>
        </p:nvGraphicFramePr>
        <p:xfrm>
          <a:off x="155574" y="1176337"/>
          <a:ext cx="8912225" cy="530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182000" imgH="4273560" progId="PBrush">
                  <p:embed/>
                </p:oleObj>
              </mc:Choice>
              <mc:Fallback>
                <p:oleObj name="Bitmap Image" r:id="rId2" imgW="7182000" imgH="4273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574" y="1176337"/>
                        <a:ext cx="8912225" cy="5303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C7A0DF2-F321-2654-9F9B-9FCC4E8A7354}"/>
              </a:ext>
            </a:extLst>
          </p:cNvPr>
          <p:cNvGrpSpPr/>
          <p:nvPr/>
        </p:nvGrpSpPr>
        <p:grpSpPr>
          <a:xfrm>
            <a:off x="6182604" y="6038090"/>
            <a:ext cx="468360" cy="37080"/>
            <a:chOff x="6182604" y="6038090"/>
            <a:chExt cx="46836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A46435-B9E8-61AB-0D9D-F3669CE524E8}"/>
                    </a:ext>
                  </a:extLst>
                </p14:cNvPr>
                <p14:cNvContentPartPr/>
                <p14:nvPr/>
              </p14:nvContentPartPr>
              <p14:xfrm>
                <a:off x="6401124" y="6038450"/>
                <a:ext cx="22680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A46435-B9E8-61AB-0D9D-F3669CE524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8484" y="5975810"/>
                  <a:ext cx="352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5FA916-0BA4-70FB-D5B2-D16229D84DA9}"/>
                    </a:ext>
                  </a:extLst>
                </p14:cNvPr>
                <p14:cNvContentPartPr/>
                <p14:nvPr/>
              </p14:nvContentPartPr>
              <p14:xfrm>
                <a:off x="6307524" y="6038090"/>
                <a:ext cx="343440" cy="2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5FA916-0BA4-70FB-D5B2-D16229D84D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44524" y="5975450"/>
                  <a:ext cx="469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D320A1-3F0B-65C1-44CB-568C40D28BAC}"/>
                    </a:ext>
                  </a:extLst>
                </p14:cNvPr>
                <p14:cNvContentPartPr/>
                <p14:nvPr/>
              </p14:nvContentPartPr>
              <p14:xfrm>
                <a:off x="6182604" y="6065090"/>
                <a:ext cx="186120" cy="1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D320A1-3F0B-65C1-44CB-568C40D28B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9964" y="6002450"/>
                  <a:ext cx="3117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FF4065A-A51F-1757-A28F-0A158BEEA31C}"/>
              </a:ext>
            </a:extLst>
          </p:cNvPr>
          <p:cNvGrpSpPr/>
          <p:nvPr/>
        </p:nvGrpSpPr>
        <p:grpSpPr>
          <a:xfrm>
            <a:off x="7894640" y="5600820"/>
            <a:ext cx="2501280" cy="865800"/>
            <a:chOff x="7894640" y="5600820"/>
            <a:chExt cx="2501280" cy="865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0C56C5-7D9B-4063-40FC-62DB96F6BCA1}"/>
                    </a:ext>
                  </a:extLst>
                </p14:cNvPr>
                <p14:cNvContentPartPr/>
                <p14:nvPr/>
              </p14:nvContentPartPr>
              <p14:xfrm>
                <a:off x="7894640" y="5980980"/>
                <a:ext cx="466200" cy="122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0C56C5-7D9B-4063-40FC-62DB96F6BC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59000" y="5945340"/>
                  <a:ext cx="537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00C04C-BD64-0A64-0B06-0B4548BFBC37}"/>
                    </a:ext>
                  </a:extLst>
                </p14:cNvPr>
                <p14:cNvContentPartPr/>
                <p14:nvPr/>
              </p14:nvContentPartPr>
              <p14:xfrm>
                <a:off x="8693480" y="5650140"/>
                <a:ext cx="477360" cy="55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00C04C-BD64-0A64-0B06-0B4548BFBC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57840" y="5614140"/>
                  <a:ext cx="54900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E25BB5-D547-59AA-56B0-97A760362C2F}"/>
                    </a:ext>
                  </a:extLst>
                </p14:cNvPr>
                <p14:cNvContentPartPr/>
                <p14:nvPr/>
              </p14:nvContentPartPr>
              <p14:xfrm>
                <a:off x="8881760" y="5896380"/>
                <a:ext cx="364320" cy="416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E25BB5-D547-59AA-56B0-97A760362C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46120" y="5860740"/>
                  <a:ext cx="4359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D89D28-7072-79B5-3156-3CFA3B210228}"/>
                    </a:ext>
                  </a:extLst>
                </p14:cNvPr>
                <p14:cNvContentPartPr/>
                <p14:nvPr/>
              </p14:nvContentPartPr>
              <p14:xfrm>
                <a:off x="9320600" y="5666340"/>
                <a:ext cx="264600" cy="38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D89D28-7072-79B5-3156-3CFA3B2102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84960" y="5630340"/>
                  <a:ext cx="336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B3C528-CB87-A7F1-40F5-9D36062D6A1B}"/>
                    </a:ext>
                  </a:extLst>
                </p14:cNvPr>
                <p14:cNvContentPartPr/>
                <p14:nvPr/>
              </p14:nvContentPartPr>
              <p14:xfrm>
                <a:off x="9419600" y="5674260"/>
                <a:ext cx="202320" cy="57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B3C528-CB87-A7F1-40F5-9D36062D6A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83600" y="5638260"/>
                  <a:ext cx="2739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FDADC58-96AF-1E84-2D38-1B510F94156D}"/>
                    </a:ext>
                  </a:extLst>
                </p14:cNvPr>
                <p14:cNvContentPartPr/>
                <p14:nvPr/>
              </p14:nvContentPartPr>
              <p14:xfrm>
                <a:off x="9318080" y="5950740"/>
                <a:ext cx="332280" cy="73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FDADC58-96AF-1E84-2D38-1B510F9415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82080" y="5915100"/>
                  <a:ext cx="403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D40E78-517E-F6C6-D18F-DD808C981482}"/>
                    </a:ext>
                  </a:extLst>
                </p14:cNvPr>
                <p14:cNvContentPartPr/>
                <p14:nvPr/>
              </p14:nvContentPartPr>
              <p14:xfrm>
                <a:off x="9800120" y="5600820"/>
                <a:ext cx="424080" cy="571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D40E78-517E-F6C6-D18F-DD808C9814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64120" y="5565180"/>
                  <a:ext cx="49572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B2DF2B-F4B5-447F-0105-C1314166C627}"/>
                    </a:ext>
                  </a:extLst>
                </p14:cNvPr>
                <p14:cNvContentPartPr/>
                <p14:nvPr/>
              </p14:nvContentPartPr>
              <p14:xfrm>
                <a:off x="10380440" y="6234060"/>
                <a:ext cx="15480" cy="23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B2DF2B-F4B5-447F-0105-C1314166C6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4440" y="6198060"/>
                  <a:ext cx="871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8327EDB-79C2-0DBE-B9BD-64FB198DF84A}"/>
              </a:ext>
            </a:extLst>
          </p:cNvPr>
          <p:cNvGrpSpPr/>
          <p:nvPr/>
        </p:nvGrpSpPr>
        <p:grpSpPr>
          <a:xfrm>
            <a:off x="5249000" y="1456860"/>
            <a:ext cx="6716160" cy="3438000"/>
            <a:chOff x="5249000" y="1456860"/>
            <a:chExt cx="6716160" cy="3438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6D3066-6CBD-E34B-2F09-80CDA890D3F9}"/>
                    </a:ext>
                  </a:extLst>
                </p14:cNvPr>
                <p14:cNvContentPartPr/>
                <p14:nvPr/>
              </p14:nvContentPartPr>
              <p14:xfrm>
                <a:off x="5249000" y="1818300"/>
                <a:ext cx="314640" cy="47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6D3066-6CBD-E34B-2F09-80CDA890D3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3000" y="1782660"/>
                  <a:ext cx="386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855F03-F89A-017E-964B-8F6FD14C0289}"/>
                    </a:ext>
                  </a:extLst>
                </p14:cNvPr>
                <p14:cNvContentPartPr/>
                <p14:nvPr/>
              </p14:nvContentPartPr>
              <p14:xfrm>
                <a:off x="5816360" y="1610940"/>
                <a:ext cx="77400" cy="420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855F03-F89A-017E-964B-8F6FD14C02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80360" y="1575300"/>
                  <a:ext cx="1490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AD9C21-4289-E17B-58A1-3E6C9B7F153C}"/>
                    </a:ext>
                  </a:extLst>
                </p14:cNvPr>
                <p14:cNvContentPartPr/>
                <p14:nvPr/>
              </p14:nvContentPartPr>
              <p14:xfrm>
                <a:off x="5861000" y="1563780"/>
                <a:ext cx="344160" cy="438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AD9C21-4289-E17B-58A1-3E6C9B7F15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25360" y="1527780"/>
                  <a:ext cx="4158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00103E6-B879-6E2C-098F-926FB16117CA}"/>
                    </a:ext>
                  </a:extLst>
                </p14:cNvPr>
                <p14:cNvContentPartPr/>
                <p14:nvPr/>
              </p14:nvContentPartPr>
              <p14:xfrm>
                <a:off x="6221360" y="1536420"/>
                <a:ext cx="285480" cy="2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00103E6-B879-6E2C-098F-926FB16117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85720" y="1500420"/>
                  <a:ext cx="35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E16D9B-57F9-0C96-33B6-386FA56D15E3}"/>
                    </a:ext>
                  </a:extLst>
                </p14:cNvPr>
                <p14:cNvContentPartPr/>
                <p14:nvPr/>
              </p14:nvContentPartPr>
              <p14:xfrm>
                <a:off x="6239000" y="1621740"/>
                <a:ext cx="334800" cy="348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E16D9B-57F9-0C96-33B6-386FA56D15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03000" y="1586100"/>
                  <a:ext cx="406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EFB006D-7A9A-212D-F27D-B09BA2C3A3E8}"/>
                    </a:ext>
                  </a:extLst>
                </p14:cNvPr>
                <p14:cNvContentPartPr/>
                <p14:nvPr/>
              </p14:nvContentPartPr>
              <p14:xfrm>
                <a:off x="6258080" y="1712460"/>
                <a:ext cx="413280" cy="33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EFB006D-7A9A-212D-F27D-B09BA2C3A3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22440" y="1676460"/>
                  <a:ext cx="484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84208F-BDB4-ABDB-8408-CE07D5105C83}"/>
                    </a:ext>
                  </a:extLst>
                </p14:cNvPr>
                <p14:cNvContentPartPr/>
                <p14:nvPr/>
              </p14:nvContentPartPr>
              <p14:xfrm>
                <a:off x="6772520" y="1456860"/>
                <a:ext cx="312840" cy="523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84208F-BDB4-ABDB-8408-CE07D5105C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36520" y="1421220"/>
                  <a:ext cx="3844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71F6FF-C9DF-B410-BFBD-D98816D889C0}"/>
                    </a:ext>
                  </a:extLst>
                </p14:cNvPr>
                <p14:cNvContentPartPr/>
                <p14:nvPr/>
              </p14:nvContentPartPr>
              <p14:xfrm>
                <a:off x="7320440" y="1561260"/>
                <a:ext cx="349200" cy="43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71F6FF-C9DF-B410-BFBD-D98816D889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84800" y="1525260"/>
                  <a:ext cx="420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802D0C-DE7C-C3D3-A83A-1B4C0CC9FC8B}"/>
                    </a:ext>
                  </a:extLst>
                </p14:cNvPr>
                <p14:cNvContentPartPr/>
                <p14:nvPr/>
              </p14:nvContentPartPr>
              <p14:xfrm>
                <a:off x="7715720" y="1550820"/>
                <a:ext cx="333720" cy="422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802D0C-DE7C-C3D3-A83A-1B4C0CC9FC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79720" y="1515180"/>
                  <a:ext cx="4053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920AEE-2E60-6B96-B00C-DE3A53DD73FE}"/>
                    </a:ext>
                  </a:extLst>
                </p14:cNvPr>
                <p14:cNvContentPartPr/>
                <p14:nvPr/>
              </p14:nvContentPartPr>
              <p14:xfrm>
                <a:off x="8180120" y="1559460"/>
                <a:ext cx="259200" cy="46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920AEE-2E60-6B96-B00C-DE3A53DD73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44120" y="1523820"/>
                  <a:ext cx="3308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8C6836-632A-D73E-90BC-A605A0027199}"/>
                    </a:ext>
                  </a:extLst>
                </p14:cNvPr>
                <p14:cNvContentPartPr/>
                <p14:nvPr/>
              </p14:nvContentPartPr>
              <p14:xfrm>
                <a:off x="8578640" y="1546140"/>
                <a:ext cx="299520" cy="455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8C6836-632A-D73E-90BC-A605A002719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42640" y="1510500"/>
                  <a:ext cx="3711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547637-E142-0B69-0275-2FB02A47E8B2}"/>
                    </a:ext>
                  </a:extLst>
                </p14:cNvPr>
                <p14:cNvContentPartPr/>
                <p14:nvPr/>
              </p14:nvContentPartPr>
              <p14:xfrm>
                <a:off x="9136280" y="2021340"/>
                <a:ext cx="28080" cy="131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547637-E142-0B69-0275-2FB02A47E8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00640" y="1985700"/>
                  <a:ext cx="99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2246EC-E519-24FF-98BD-BB0F4EF2C78B}"/>
                    </a:ext>
                  </a:extLst>
                </p14:cNvPr>
                <p14:cNvContentPartPr/>
                <p14:nvPr/>
              </p14:nvContentPartPr>
              <p14:xfrm>
                <a:off x="9467120" y="1619940"/>
                <a:ext cx="100080" cy="47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2246EC-E519-24FF-98BD-BB0F4EF2C7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31480" y="1584300"/>
                  <a:ext cx="1717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90BD41-DB6F-436D-43F4-63BF83C67C1B}"/>
                    </a:ext>
                  </a:extLst>
                </p14:cNvPr>
                <p14:cNvContentPartPr/>
                <p14:nvPr/>
              </p14:nvContentPartPr>
              <p14:xfrm>
                <a:off x="9445520" y="1593660"/>
                <a:ext cx="268560" cy="46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90BD41-DB6F-436D-43F4-63BF83C67C1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09520" y="1558020"/>
                  <a:ext cx="34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F307C5-EB2F-5061-2257-2B252EF7D48C}"/>
                    </a:ext>
                  </a:extLst>
                </p14:cNvPr>
                <p14:cNvContentPartPr/>
                <p14:nvPr/>
              </p14:nvContentPartPr>
              <p14:xfrm>
                <a:off x="9479000" y="1795620"/>
                <a:ext cx="314640" cy="33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F307C5-EB2F-5061-2257-2B252EF7D4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43360" y="1759620"/>
                  <a:ext cx="38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35D84F-599B-F2C0-8356-5B05C8DA145B}"/>
                    </a:ext>
                  </a:extLst>
                </p14:cNvPr>
                <p14:cNvContentPartPr/>
                <p14:nvPr/>
              </p14:nvContentPartPr>
              <p14:xfrm>
                <a:off x="10059320" y="1522020"/>
                <a:ext cx="250560" cy="438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35D84F-599B-F2C0-8356-5B05C8DA14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23320" y="1486020"/>
                  <a:ext cx="3222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CCDBBF-72DF-00E4-FBC3-05EA941E1162}"/>
                    </a:ext>
                  </a:extLst>
                </p14:cNvPr>
                <p14:cNvContentPartPr/>
                <p14:nvPr/>
              </p14:nvContentPartPr>
              <p14:xfrm>
                <a:off x="10415000" y="1506540"/>
                <a:ext cx="339480" cy="447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CCDBBF-72DF-00E4-FBC3-05EA941E11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79360" y="1470540"/>
                  <a:ext cx="4111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54FF3B-2DBE-788F-4303-578E23FF4A54}"/>
                    </a:ext>
                  </a:extLst>
                </p14:cNvPr>
                <p14:cNvContentPartPr/>
                <p14:nvPr/>
              </p14:nvContentPartPr>
              <p14:xfrm>
                <a:off x="10905680" y="1540020"/>
                <a:ext cx="402120" cy="39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54FF3B-2DBE-788F-4303-578E23FF4A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70040" y="1504020"/>
                  <a:ext cx="4737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A527E3-086A-7091-52DC-777F469FD8C4}"/>
                    </a:ext>
                  </a:extLst>
                </p14:cNvPr>
                <p14:cNvContentPartPr/>
                <p14:nvPr/>
              </p14:nvContentPartPr>
              <p14:xfrm>
                <a:off x="6047480" y="2711820"/>
                <a:ext cx="282960" cy="52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A527E3-086A-7091-52DC-777F469FD8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11480" y="2675820"/>
                  <a:ext cx="354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E75C80-351F-D513-C4CD-417E60F4C3ED}"/>
                    </a:ext>
                  </a:extLst>
                </p14:cNvPr>
                <p14:cNvContentPartPr/>
                <p14:nvPr/>
              </p14:nvContentPartPr>
              <p14:xfrm>
                <a:off x="6599720" y="2272620"/>
                <a:ext cx="381600" cy="605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E75C80-351F-D513-C4CD-417E60F4C3E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63720" y="2236620"/>
                  <a:ext cx="45324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D95845-DB8B-0D4E-7C6F-53167C495C8A}"/>
                    </a:ext>
                  </a:extLst>
                </p14:cNvPr>
                <p14:cNvContentPartPr/>
                <p14:nvPr/>
              </p14:nvContentPartPr>
              <p14:xfrm>
                <a:off x="6997880" y="2593020"/>
                <a:ext cx="48960" cy="391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D95845-DB8B-0D4E-7C6F-53167C495C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61880" y="2557020"/>
                  <a:ext cx="1206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5916FCE-FA0E-B052-3F07-4016AAEDF7E5}"/>
                    </a:ext>
                  </a:extLst>
                </p14:cNvPr>
                <p14:cNvContentPartPr/>
                <p14:nvPr/>
              </p14:nvContentPartPr>
              <p14:xfrm>
                <a:off x="7238720" y="2407260"/>
                <a:ext cx="461520" cy="532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5916FCE-FA0E-B052-3F07-4016AAEDF7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02720" y="2371260"/>
                  <a:ext cx="53316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C35B429-E51F-2940-5E7F-48F881192608}"/>
                    </a:ext>
                  </a:extLst>
                </p14:cNvPr>
                <p14:cNvContentPartPr/>
                <p14:nvPr/>
              </p14:nvContentPartPr>
              <p14:xfrm>
                <a:off x="7860440" y="2892900"/>
                <a:ext cx="15120" cy="248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C35B429-E51F-2940-5E7F-48F8811926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24800" y="2856900"/>
                  <a:ext cx="86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08BAEB-F82E-2F9B-63F5-406353962CD4}"/>
                    </a:ext>
                  </a:extLst>
                </p14:cNvPr>
                <p14:cNvContentPartPr/>
                <p14:nvPr/>
              </p14:nvContentPartPr>
              <p14:xfrm>
                <a:off x="8353640" y="2375940"/>
                <a:ext cx="340560" cy="489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08BAEB-F82E-2F9B-63F5-406353962C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17640" y="2339940"/>
                  <a:ext cx="41220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2FF9B1D-19CF-366F-54C8-AB569D9A2450}"/>
                    </a:ext>
                  </a:extLst>
                </p14:cNvPr>
                <p14:cNvContentPartPr/>
                <p14:nvPr/>
              </p14:nvContentPartPr>
              <p14:xfrm>
                <a:off x="8267600" y="2350740"/>
                <a:ext cx="496800" cy="78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2FF9B1D-19CF-366F-54C8-AB569D9A24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31600" y="2315100"/>
                  <a:ext cx="56844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100EC90-0664-5C00-18C9-F54795D13235}"/>
                    </a:ext>
                  </a:extLst>
                </p14:cNvPr>
                <p14:cNvContentPartPr/>
                <p14:nvPr/>
              </p14:nvContentPartPr>
              <p14:xfrm>
                <a:off x="8877440" y="2356140"/>
                <a:ext cx="509760" cy="689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100EC90-0664-5C00-18C9-F54795D132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41800" y="2320500"/>
                  <a:ext cx="58140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B846EC9-3B1F-CB7E-A54C-2908D7FDB94C}"/>
                    </a:ext>
                  </a:extLst>
                </p14:cNvPr>
                <p14:cNvContentPartPr/>
                <p14:nvPr/>
              </p14:nvContentPartPr>
              <p14:xfrm>
                <a:off x="9522560" y="2375220"/>
                <a:ext cx="513360" cy="547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B846EC9-3B1F-CB7E-A54C-2908D7FDB9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6920" y="2339220"/>
                  <a:ext cx="5850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194EC84-E9C6-ACCA-5635-A57C751BDEE2}"/>
                    </a:ext>
                  </a:extLst>
                </p14:cNvPr>
                <p14:cNvContentPartPr/>
                <p14:nvPr/>
              </p14:nvContentPartPr>
              <p14:xfrm>
                <a:off x="7860800" y="3786420"/>
                <a:ext cx="409680" cy="36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194EC84-E9C6-ACCA-5635-A57C751BDE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25160" y="3750780"/>
                  <a:ext cx="481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0A27B3D-5786-46D0-DD3C-F16F6D9B5C75}"/>
                    </a:ext>
                  </a:extLst>
                </p14:cNvPr>
                <p14:cNvContentPartPr/>
                <p14:nvPr/>
              </p14:nvContentPartPr>
              <p14:xfrm>
                <a:off x="8546600" y="3388260"/>
                <a:ext cx="407880" cy="66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0A27B3D-5786-46D0-DD3C-F16F6D9B5C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10600" y="3352620"/>
                  <a:ext cx="47952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9E78526-9C0F-54B9-5E88-D761E6D93E63}"/>
                    </a:ext>
                  </a:extLst>
                </p14:cNvPr>
                <p14:cNvContentPartPr/>
                <p14:nvPr/>
              </p14:nvContentPartPr>
              <p14:xfrm>
                <a:off x="9029720" y="3640260"/>
                <a:ext cx="398160" cy="74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9E78526-9C0F-54B9-5E88-D761E6D93E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93720" y="3604260"/>
                  <a:ext cx="46980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45FE54-7413-2F47-1061-6ED28F4AE38B}"/>
                    </a:ext>
                  </a:extLst>
                </p14:cNvPr>
                <p14:cNvContentPartPr/>
                <p14:nvPr/>
              </p14:nvContentPartPr>
              <p14:xfrm>
                <a:off x="9540200" y="3701100"/>
                <a:ext cx="306000" cy="232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45FE54-7413-2F47-1061-6ED28F4AE38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04200" y="3665460"/>
                  <a:ext cx="377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BF69D3-BCD1-07DA-9AE7-0897C458A23E}"/>
                    </a:ext>
                  </a:extLst>
                </p14:cNvPr>
                <p14:cNvContentPartPr/>
                <p14:nvPr/>
              </p14:nvContentPartPr>
              <p14:xfrm>
                <a:off x="10021160" y="3312300"/>
                <a:ext cx="68760" cy="721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BF69D3-BCD1-07DA-9AE7-0897C458A2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85520" y="3276300"/>
                  <a:ext cx="1404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A43CEA-5094-F88C-8032-265BF741B916}"/>
                    </a:ext>
                  </a:extLst>
                </p14:cNvPr>
                <p14:cNvContentPartPr/>
                <p14:nvPr/>
              </p14:nvContentPartPr>
              <p14:xfrm>
                <a:off x="10179920" y="3273420"/>
                <a:ext cx="65880" cy="65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A43CEA-5094-F88C-8032-265BF741B9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43920" y="3237420"/>
                  <a:ext cx="1375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BFAAE9B-0434-B224-93B6-D68522504AF2}"/>
                    </a:ext>
                  </a:extLst>
                </p14:cNvPr>
                <p14:cNvContentPartPr/>
                <p14:nvPr/>
              </p14:nvContentPartPr>
              <p14:xfrm>
                <a:off x="10793000" y="3309060"/>
                <a:ext cx="312840" cy="662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BFAAE9B-0434-B224-93B6-D68522504A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57000" y="3273060"/>
                  <a:ext cx="38448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D69277-75CD-9CC8-8247-85FC7041A8B2}"/>
                    </a:ext>
                  </a:extLst>
                </p14:cNvPr>
                <p14:cNvContentPartPr/>
                <p14:nvPr/>
              </p14:nvContentPartPr>
              <p14:xfrm>
                <a:off x="11171720" y="3651060"/>
                <a:ext cx="143640" cy="18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D69277-75CD-9CC8-8247-85FC7041A8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35720" y="3615060"/>
                  <a:ext cx="215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2436BC-286B-FC9A-8253-B5BE1D759B21}"/>
                    </a:ext>
                  </a:extLst>
                </p14:cNvPr>
                <p14:cNvContentPartPr/>
                <p14:nvPr/>
              </p14:nvContentPartPr>
              <p14:xfrm>
                <a:off x="11398520" y="3627660"/>
                <a:ext cx="116640" cy="36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2436BC-286B-FC9A-8253-B5BE1D759B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62520" y="3591660"/>
                  <a:ext cx="1882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F4C4DD-8693-B873-0962-0B1DF4101A66}"/>
                    </a:ext>
                  </a:extLst>
                </p14:cNvPr>
                <p14:cNvContentPartPr/>
                <p14:nvPr/>
              </p14:nvContentPartPr>
              <p14:xfrm>
                <a:off x="11691920" y="3690300"/>
                <a:ext cx="65160" cy="224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F4C4DD-8693-B873-0962-0B1DF4101A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56280" y="3654300"/>
                  <a:ext cx="13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951AE9-8BAF-0054-4E3E-A12571B69E50}"/>
                    </a:ext>
                  </a:extLst>
                </p14:cNvPr>
                <p14:cNvContentPartPr/>
                <p14:nvPr/>
              </p14:nvContentPartPr>
              <p14:xfrm>
                <a:off x="11570960" y="3437580"/>
                <a:ext cx="106560" cy="59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951AE9-8BAF-0054-4E3E-A12571B69E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35320" y="3401580"/>
                  <a:ext cx="178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5F00701-BE08-E5E1-55AF-5099FBA7FF01}"/>
                    </a:ext>
                  </a:extLst>
                </p14:cNvPr>
                <p14:cNvContentPartPr/>
                <p14:nvPr/>
              </p14:nvContentPartPr>
              <p14:xfrm>
                <a:off x="11789120" y="3619740"/>
                <a:ext cx="176040" cy="446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5F00701-BE08-E5E1-55AF-5099FBA7FF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753120" y="3583740"/>
                  <a:ext cx="2476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3CD6DC-AD8E-A58B-1618-6DA2F4C81002}"/>
                    </a:ext>
                  </a:extLst>
                </p14:cNvPr>
                <p14:cNvContentPartPr/>
                <p14:nvPr/>
              </p14:nvContentPartPr>
              <p14:xfrm>
                <a:off x="9764480" y="4147860"/>
                <a:ext cx="827280" cy="63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3CD6DC-AD8E-A58B-1618-6DA2F4C810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28480" y="4112220"/>
                  <a:ext cx="89892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3D58D4-9012-BA06-6A53-47704477D9A5}"/>
                    </a:ext>
                  </a:extLst>
                </p14:cNvPr>
                <p14:cNvContentPartPr/>
                <p14:nvPr/>
              </p14:nvContentPartPr>
              <p14:xfrm>
                <a:off x="10377560" y="4506420"/>
                <a:ext cx="374760" cy="17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3D58D4-9012-BA06-6A53-47704477D9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41920" y="4470780"/>
                  <a:ext cx="446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1F645E-33B1-82E5-EA79-C958DCBFCE73}"/>
                    </a:ext>
                  </a:extLst>
                </p14:cNvPr>
                <p14:cNvContentPartPr/>
                <p14:nvPr/>
              </p14:nvContentPartPr>
              <p14:xfrm>
                <a:off x="10861040" y="4348020"/>
                <a:ext cx="299880" cy="546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1F645E-33B1-82E5-EA79-C958DCBFCE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25400" y="4312020"/>
                  <a:ext cx="371520" cy="61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CC3CDD-33CF-3E31-4D34-CF5112F6AC58}"/>
                  </a:ext>
                </a:extLst>
              </p14:cNvPr>
              <p14:cNvContentPartPr/>
              <p14:nvPr/>
            </p14:nvContentPartPr>
            <p14:xfrm>
              <a:off x="5097428" y="6091435"/>
              <a:ext cx="342000" cy="3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CC3CDD-33CF-3E31-4D34-CF5112F6AC5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34788" y="6028435"/>
                <a:ext cx="46764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A5DFE01-38CE-5E76-C9D5-E644D1FC19A4}"/>
              </a:ext>
            </a:extLst>
          </p:cNvPr>
          <p:cNvGrpSpPr/>
          <p:nvPr/>
        </p:nvGrpSpPr>
        <p:grpSpPr>
          <a:xfrm>
            <a:off x="6053948" y="5957875"/>
            <a:ext cx="486360" cy="108720"/>
            <a:chOff x="6053948" y="5957875"/>
            <a:chExt cx="48636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443B8F-7B93-6A64-5142-F69864C71D50}"/>
                    </a:ext>
                  </a:extLst>
                </p14:cNvPr>
                <p14:cNvContentPartPr/>
                <p14:nvPr/>
              </p14:nvContentPartPr>
              <p14:xfrm>
                <a:off x="6053948" y="5957875"/>
                <a:ext cx="486360" cy="10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443B8F-7B93-6A64-5142-F69864C71D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91308" y="5894875"/>
                  <a:ext cx="612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D2B20A-1B0C-3167-7292-4870DC1F663C}"/>
                    </a:ext>
                  </a:extLst>
                </p14:cNvPr>
                <p14:cNvContentPartPr/>
                <p14:nvPr/>
              </p14:nvContentPartPr>
              <p14:xfrm>
                <a:off x="6057188" y="6051475"/>
                <a:ext cx="151200" cy="1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D2B20A-1B0C-3167-7292-4870DC1F663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94548" y="5988835"/>
                  <a:ext cx="27684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1567D4-387F-2ECE-97E4-4E55366B4BC2}"/>
                  </a:ext>
                </a:extLst>
              </p14:cNvPr>
              <p14:cNvContentPartPr/>
              <p14:nvPr/>
            </p14:nvContentPartPr>
            <p14:xfrm>
              <a:off x="-1895877" y="454889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1567D4-387F-2ECE-97E4-4E55366B4BC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-1913517" y="4368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425CDD-6390-F183-4438-085F76C7FC5C}"/>
                  </a:ext>
                </a:extLst>
              </p14:cNvPr>
              <p14:cNvContentPartPr/>
              <p14:nvPr/>
            </p14:nvContentPartPr>
            <p14:xfrm>
              <a:off x="-2213757" y="-157471"/>
              <a:ext cx="9000" cy="28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425CDD-6390-F183-4438-085F76C7FC5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-2249397" y="-193471"/>
                <a:ext cx="8064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6100CF5-DCD4-3EEC-762E-8B2011B6BD16}"/>
              </a:ext>
            </a:extLst>
          </p:cNvPr>
          <p:cNvGrpSpPr/>
          <p:nvPr/>
        </p:nvGrpSpPr>
        <p:grpSpPr>
          <a:xfrm>
            <a:off x="417307" y="357639"/>
            <a:ext cx="967320" cy="540000"/>
            <a:chOff x="417307" y="357639"/>
            <a:chExt cx="967320" cy="540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1551F0-2E2D-46E8-5198-37E747EB4702}"/>
                    </a:ext>
                  </a:extLst>
                </p14:cNvPr>
                <p14:cNvContentPartPr/>
                <p14:nvPr/>
              </p14:nvContentPartPr>
              <p14:xfrm>
                <a:off x="811507" y="371679"/>
                <a:ext cx="93960" cy="525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1551F0-2E2D-46E8-5198-37E747EB47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5867" y="335679"/>
                  <a:ext cx="1656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FEA072-7FB1-B536-CD47-AF777115B290}"/>
                    </a:ext>
                  </a:extLst>
                </p14:cNvPr>
                <p14:cNvContentPartPr/>
                <p14:nvPr/>
              </p14:nvContentPartPr>
              <p14:xfrm>
                <a:off x="417307" y="357639"/>
                <a:ext cx="634320" cy="27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FEA072-7FB1-B536-CD47-AF777115B29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1307" y="321639"/>
                  <a:ext cx="705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9D1D2F-4671-3E6A-5618-CD9010339096}"/>
                    </a:ext>
                  </a:extLst>
                </p14:cNvPr>
                <p14:cNvContentPartPr/>
                <p14:nvPr/>
              </p14:nvContentPartPr>
              <p14:xfrm>
                <a:off x="1116787" y="616119"/>
                <a:ext cx="267840" cy="227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9D1D2F-4671-3E6A-5618-CD90103390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1147" y="580479"/>
                  <a:ext cx="33948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091E5B4-6855-940E-9D55-CCDC5590BCAF}"/>
                  </a:ext>
                </a:extLst>
              </p14:cNvPr>
              <p14:cNvContentPartPr/>
              <p14:nvPr/>
            </p14:nvContentPartPr>
            <p14:xfrm>
              <a:off x="1911307" y="492279"/>
              <a:ext cx="230760" cy="309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091E5B4-6855-940E-9D55-CCDC5590BCA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75307" y="456279"/>
                <a:ext cx="3024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8189B40-A30D-4CF4-F220-055AD2F8752E}"/>
                  </a:ext>
                </a:extLst>
              </p14:cNvPr>
              <p14:cNvContentPartPr/>
              <p14:nvPr/>
            </p14:nvContentPartPr>
            <p14:xfrm>
              <a:off x="2178427" y="552039"/>
              <a:ext cx="244800" cy="27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8189B40-A30D-4CF4-F220-055AD2F8752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142787" y="516039"/>
                <a:ext cx="3164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103A772-AA35-AD73-BE0A-17ECF348AC7C}"/>
                  </a:ext>
                </a:extLst>
              </p14:cNvPr>
              <p14:cNvContentPartPr/>
              <p14:nvPr/>
            </p14:nvContentPartPr>
            <p14:xfrm>
              <a:off x="2606827" y="344319"/>
              <a:ext cx="80640" cy="549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103A772-AA35-AD73-BE0A-17ECF348AC7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571187" y="308679"/>
                <a:ext cx="1522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816FCEF-DD5B-3337-F073-1A29CDDDF39D}"/>
                  </a:ext>
                </a:extLst>
              </p14:cNvPr>
              <p14:cNvContentPartPr/>
              <p14:nvPr/>
            </p14:nvContentPartPr>
            <p14:xfrm>
              <a:off x="2406667" y="675879"/>
              <a:ext cx="287640" cy="16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816FCEF-DD5B-3337-F073-1A29CDDDF39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70667" y="640239"/>
                <a:ext cx="3592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EBA1324-FA18-54B3-3844-585641DEF741}"/>
                  </a:ext>
                </a:extLst>
              </p14:cNvPr>
              <p14:cNvContentPartPr/>
              <p14:nvPr/>
            </p14:nvContentPartPr>
            <p14:xfrm>
              <a:off x="2736787" y="543759"/>
              <a:ext cx="209880" cy="339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EBA1324-FA18-54B3-3844-585641DEF74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01147" y="508119"/>
                <a:ext cx="2815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479BAFD-F32C-BF2F-CCDD-7A06ADA8EB14}"/>
                  </a:ext>
                </a:extLst>
              </p14:cNvPr>
              <p14:cNvContentPartPr/>
              <p14:nvPr/>
            </p14:nvContentPartPr>
            <p14:xfrm>
              <a:off x="2968627" y="593439"/>
              <a:ext cx="302040" cy="250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479BAFD-F32C-BF2F-CCDD-7A06ADA8EB1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32627" y="557799"/>
                <a:ext cx="3736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56D503-1651-4576-EBB0-79C476EDC1ED}"/>
                  </a:ext>
                </a:extLst>
              </p14:cNvPr>
              <p14:cNvContentPartPr/>
              <p14:nvPr/>
            </p14:nvContentPartPr>
            <p14:xfrm>
              <a:off x="3311707" y="554919"/>
              <a:ext cx="204480" cy="304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56D503-1651-4576-EBB0-79C476EDC1E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276067" y="519279"/>
                <a:ext cx="2761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07A54B-FB8F-E6BC-D949-AE63A6BC22C9}"/>
                  </a:ext>
                </a:extLst>
              </p14:cNvPr>
              <p14:cNvContentPartPr/>
              <p14:nvPr/>
            </p14:nvContentPartPr>
            <p14:xfrm>
              <a:off x="3650827" y="228039"/>
              <a:ext cx="208440" cy="6224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07A54B-FB8F-E6BC-D949-AE63A6BC22C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614827" y="192039"/>
                <a:ext cx="280080" cy="69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2EB9735-5B6B-5CAC-CE22-2DB2CE3818BB}"/>
              </a:ext>
            </a:extLst>
          </p:cNvPr>
          <p:cNvGrpSpPr/>
          <p:nvPr/>
        </p:nvGrpSpPr>
        <p:grpSpPr>
          <a:xfrm>
            <a:off x="4750627" y="511719"/>
            <a:ext cx="2413080" cy="673200"/>
            <a:chOff x="4750627" y="511719"/>
            <a:chExt cx="2413080" cy="6732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158659D-3E43-A898-348D-6C6DA5D455E7}"/>
                    </a:ext>
                  </a:extLst>
                </p14:cNvPr>
                <p14:cNvContentPartPr/>
                <p14:nvPr/>
              </p14:nvContentPartPr>
              <p14:xfrm>
                <a:off x="4750627" y="511719"/>
                <a:ext cx="428760" cy="328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158659D-3E43-A898-348D-6C6DA5D455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14987" y="475719"/>
                  <a:ext cx="500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D57BF4-1B1D-B019-5CBF-E396C033E54B}"/>
                    </a:ext>
                  </a:extLst>
                </p14:cNvPr>
                <p14:cNvContentPartPr/>
                <p14:nvPr/>
              </p14:nvContentPartPr>
              <p14:xfrm>
                <a:off x="5334187" y="605319"/>
                <a:ext cx="293760" cy="227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D57BF4-1B1D-B019-5CBF-E396C033E5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98547" y="569319"/>
                  <a:ext cx="365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3ACD612-72B6-9274-AEA2-205F2871ACD1}"/>
                    </a:ext>
                  </a:extLst>
                </p14:cNvPr>
                <p14:cNvContentPartPr/>
                <p14:nvPr/>
              </p14:nvContentPartPr>
              <p14:xfrm>
                <a:off x="5674387" y="611799"/>
                <a:ext cx="405000" cy="238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3ACD612-72B6-9274-AEA2-205F2871AC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38387" y="576159"/>
                  <a:ext cx="476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86336C-FFF5-286C-3B5E-4376C8BAE07A}"/>
                    </a:ext>
                  </a:extLst>
                </p14:cNvPr>
                <p14:cNvContentPartPr/>
                <p14:nvPr/>
              </p14:nvContentPartPr>
              <p14:xfrm>
                <a:off x="6243547" y="606399"/>
                <a:ext cx="219960" cy="216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86336C-FFF5-286C-3B5E-4376C8BAE0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07907" y="570399"/>
                  <a:ext cx="291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6C1D7B-7F6E-4515-CE73-71741F8087E3}"/>
                    </a:ext>
                  </a:extLst>
                </p14:cNvPr>
                <p14:cNvContentPartPr/>
                <p14:nvPr/>
              </p14:nvContentPartPr>
              <p14:xfrm>
                <a:off x="6555307" y="570039"/>
                <a:ext cx="303120" cy="290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6C1D7B-7F6E-4515-CE73-71741F8087E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19667" y="534399"/>
                  <a:ext cx="374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4C5785-86C0-4969-3911-35C31E69ACBE}"/>
                    </a:ext>
                  </a:extLst>
                </p14:cNvPr>
                <p14:cNvContentPartPr/>
                <p14:nvPr/>
              </p14:nvContentPartPr>
              <p14:xfrm>
                <a:off x="6829987" y="571839"/>
                <a:ext cx="333720" cy="613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4C5785-86C0-4969-3911-35C31E69AC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93987" y="536199"/>
                  <a:ext cx="405360" cy="68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F2EDBF6-C289-E56A-1572-DD92DC6E38D6}"/>
              </a:ext>
            </a:extLst>
          </p:cNvPr>
          <p:cNvGrpSpPr/>
          <p:nvPr/>
        </p:nvGrpSpPr>
        <p:grpSpPr>
          <a:xfrm>
            <a:off x="7837267" y="99159"/>
            <a:ext cx="2174400" cy="902520"/>
            <a:chOff x="7837267" y="99159"/>
            <a:chExt cx="2174400" cy="9025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E921DD-8B49-CBBE-D48B-B7956A575017}"/>
                    </a:ext>
                  </a:extLst>
                </p14:cNvPr>
                <p14:cNvContentPartPr/>
                <p14:nvPr/>
              </p14:nvContentPartPr>
              <p14:xfrm>
                <a:off x="7837267" y="595959"/>
                <a:ext cx="286200" cy="258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E921DD-8B49-CBBE-D48B-B7956A5750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01627" y="560319"/>
                  <a:ext cx="357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16A44D-858E-EB86-2392-9AC214D8A275}"/>
                    </a:ext>
                  </a:extLst>
                </p14:cNvPr>
                <p14:cNvContentPartPr/>
                <p14:nvPr/>
              </p14:nvContentPartPr>
              <p14:xfrm>
                <a:off x="8438107" y="296439"/>
                <a:ext cx="277920" cy="493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16A44D-858E-EB86-2392-9AC214D8A2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02107" y="260439"/>
                  <a:ext cx="34956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74497F-1FA5-112D-AE39-1360AA2620BB}"/>
                    </a:ext>
                  </a:extLst>
                </p14:cNvPr>
                <p14:cNvContentPartPr/>
                <p14:nvPr/>
              </p14:nvContentPartPr>
              <p14:xfrm>
                <a:off x="8881987" y="558159"/>
                <a:ext cx="61920" cy="218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74497F-1FA5-112D-AE39-1360AA2620B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46347" y="522519"/>
                  <a:ext cx="133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54A16B3-E7B7-99B8-3552-8FE0D53C57E7}"/>
                    </a:ext>
                  </a:extLst>
                </p14:cNvPr>
                <p14:cNvContentPartPr/>
                <p14:nvPr/>
              </p14:nvContentPartPr>
              <p14:xfrm>
                <a:off x="8792347" y="230559"/>
                <a:ext cx="151200" cy="131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54A16B3-E7B7-99B8-3552-8FE0D53C57E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56707" y="194559"/>
                  <a:ext cx="222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C23730-56B6-BB2F-BAC2-704D4DD7FE6C}"/>
                    </a:ext>
                  </a:extLst>
                </p14:cNvPr>
                <p14:cNvContentPartPr/>
                <p14:nvPr/>
              </p14:nvContentPartPr>
              <p14:xfrm>
                <a:off x="9159907" y="229479"/>
                <a:ext cx="204840" cy="543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C23730-56B6-BB2F-BAC2-704D4DD7FE6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23907" y="193839"/>
                  <a:ext cx="2764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908A01-C874-488B-5378-5D60802094C7}"/>
                    </a:ext>
                  </a:extLst>
                </p14:cNvPr>
                <p14:cNvContentPartPr/>
                <p14:nvPr/>
              </p14:nvContentPartPr>
              <p14:xfrm>
                <a:off x="9033547" y="460239"/>
                <a:ext cx="396360" cy="21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908A01-C874-488B-5378-5D60802094C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97907" y="424239"/>
                  <a:ext cx="468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E13D0C-381A-B091-42B8-6F8C27930F06}"/>
                    </a:ext>
                  </a:extLst>
                </p14:cNvPr>
                <p14:cNvContentPartPr/>
                <p14:nvPr/>
              </p14:nvContentPartPr>
              <p14:xfrm>
                <a:off x="9743827" y="425319"/>
                <a:ext cx="28800" cy="23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E13D0C-381A-B091-42B8-6F8C27930F0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08187" y="389319"/>
                  <a:ext cx="100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61EDC9B-7DB1-0748-ECCE-0020ACCBB060}"/>
                    </a:ext>
                  </a:extLst>
                </p14:cNvPr>
                <p14:cNvContentPartPr/>
                <p14:nvPr/>
              </p14:nvContentPartPr>
              <p14:xfrm>
                <a:off x="9684427" y="752199"/>
                <a:ext cx="96120" cy="41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61EDC9B-7DB1-0748-ECCE-0020ACCBB0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48427" y="716199"/>
                  <a:ext cx="167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C2290F8-C769-C951-EF46-E1947BDFDFC8}"/>
                    </a:ext>
                  </a:extLst>
                </p14:cNvPr>
                <p14:cNvContentPartPr/>
                <p14:nvPr/>
              </p14:nvContentPartPr>
              <p14:xfrm>
                <a:off x="9619987" y="99159"/>
                <a:ext cx="391680" cy="902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C2290F8-C769-C951-EF46-E1947BDFDFC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84347" y="63519"/>
                  <a:ext cx="463320" cy="9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F01EC87-59FB-7673-1971-C0EF0693DEA1}"/>
              </a:ext>
            </a:extLst>
          </p:cNvPr>
          <p:cNvGrpSpPr/>
          <p:nvPr/>
        </p:nvGrpSpPr>
        <p:grpSpPr>
          <a:xfrm>
            <a:off x="10422787" y="5513199"/>
            <a:ext cx="1537560" cy="705240"/>
            <a:chOff x="10422787" y="5513199"/>
            <a:chExt cx="1537560" cy="705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EDF48B-BCCC-337C-B051-D1B8E0B058F3}"/>
                    </a:ext>
                  </a:extLst>
                </p14:cNvPr>
                <p14:cNvContentPartPr/>
                <p14:nvPr/>
              </p14:nvContentPartPr>
              <p14:xfrm>
                <a:off x="10422787" y="5540919"/>
                <a:ext cx="426960" cy="677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EDF48B-BCCC-337C-B051-D1B8E0B058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86787" y="5505279"/>
                  <a:ext cx="49860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ECBF6C-296A-FC7C-4D47-0FF0B6DC0100}"/>
                    </a:ext>
                  </a:extLst>
                </p14:cNvPr>
                <p14:cNvContentPartPr/>
                <p14:nvPr/>
              </p14:nvContentPartPr>
              <p14:xfrm>
                <a:off x="10941907" y="5811999"/>
                <a:ext cx="212760" cy="290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ECBF6C-296A-FC7C-4D47-0FF0B6DC010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5907" y="5776359"/>
                  <a:ext cx="284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CB4146-D033-8295-0D29-1F449FCBF7C7}"/>
                    </a:ext>
                  </a:extLst>
                </p14:cNvPr>
                <p14:cNvContentPartPr/>
                <p14:nvPr/>
              </p14:nvContentPartPr>
              <p14:xfrm>
                <a:off x="11206867" y="5772759"/>
                <a:ext cx="219600" cy="342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CB4146-D033-8295-0D29-1F449FCBF7C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71227" y="5737119"/>
                  <a:ext cx="2912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22E1E7-CA21-BA80-3ED8-D7BD96DA2D56}"/>
                    </a:ext>
                  </a:extLst>
                </p14:cNvPr>
                <p14:cNvContentPartPr/>
                <p14:nvPr/>
              </p14:nvContentPartPr>
              <p14:xfrm>
                <a:off x="11569027" y="5890839"/>
                <a:ext cx="25920" cy="228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22E1E7-CA21-BA80-3ED8-D7BD96DA2D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33387" y="5854839"/>
                  <a:ext cx="97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1521D13-024E-C849-4EAE-CD04D4DEECB6}"/>
                    </a:ext>
                  </a:extLst>
                </p14:cNvPr>
                <p14:cNvContentPartPr/>
                <p14:nvPr/>
              </p14:nvContentPartPr>
              <p14:xfrm>
                <a:off x="11464987" y="5599239"/>
                <a:ext cx="17280" cy="45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1521D13-024E-C849-4EAE-CD04D4DEEC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28987" y="5563239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C7040B-E051-969B-3E9E-49B0A7CD4548}"/>
                    </a:ext>
                  </a:extLst>
                </p14:cNvPr>
                <p14:cNvContentPartPr/>
                <p14:nvPr/>
              </p14:nvContentPartPr>
              <p14:xfrm>
                <a:off x="11739307" y="5513199"/>
                <a:ext cx="209880" cy="573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C7040B-E051-969B-3E9E-49B0A7CD454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03307" y="5477199"/>
                  <a:ext cx="2815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30644C-6951-B845-31B5-0327F62DBBCD}"/>
                    </a:ext>
                  </a:extLst>
                </p14:cNvPr>
                <p14:cNvContentPartPr/>
                <p14:nvPr/>
              </p14:nvContentPartPr>
              <p14:xfrm>
                <a:off x="11592067" y="5738199"/>
                <a:ext cx="368280" cy="50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30644C-6951-B845-31B5-0327F62DBB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56427" y="5702559"/>
                  <a:ext cx="4399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9E3DA88-9EFC-1234-7BEB-97B472392157}"/>
                  </a:ext>
                </a:extLst>
              </p14:cNvPr>
              <p14:cNvContentPartPr/>
              <p14:nvPr/>
            </p14:nvContentPartPr>
            <p14:xfrm>
              <a:off x="5860147" y="5662599"/>
              <a:ext cx="662400" cy="2966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9E3DA88-9EFC-1234-7BEB-97B47239215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824507" y="5626959"/>
                <a:ext cx="7340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778CE7E-1B55-FE2F-7636-5DBC851DF228}"/>
                  </a:ext>
                </a:extLst>
              </p14:cNvPr>
              <p14:cNvContentPartPr/>
              <p14:nvPr/>
            </p14:nvContentPartPr>
            <p14:xfrm>
              <a:off x="841387" y="3570999"/>
              <a:ext cx="1439640" cy="4957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778CE7E-1B55-FE2F-7636-5DBC851DF22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05747" y="3534999"/>
                <a:ext cx="15112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7353896-CDD6-99A1-9D05-7FDDB46314C0}"/>
                  </a:ext>
                </a:extLst>
              </p14:cNvPr>
              <p14:cNvContentPartPr/>
              <p14:nvPr/>
            </p14:nvContentPartPr>
            <p14:xfrm>
              <a:off x="2663347" y="3227199"/>
              <a:ext cx="878760" cy="7398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7353896-CDD6-99A1-9D05-7FDDB46314C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27707" y="3191199"/>
                <a:ext cx="950400" cy="8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26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FE0A-2398-834C-9FBF-ACF18FCE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75" y="640683"/>
            <a:ext cx="10515600" cy="1325563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75" y="1587864"/>
            <a:ext cx="11265335" cy="5047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A53A3-5EFE-48A9-8160-64F096F65FDB}"/>
              </a:ext>
            </a:extLst>
          </p:cNvPr>
          <p:cNvSpPr txBox="1"/>
          <p:nvPr/>
        </p:nvSpPr>
        <p:spPr>
          <a:xfrm>
            <a:off x="5216050" y="928573"/>
            <a:ext cx="648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 of short-lived radioactive molecules. R.F. Garcia Ruiz and et al. Nature, 581, 396 (2020)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53858-FB29-4C1F-A687-5DBD74568CF5}"/>
              </a:ext>
            </a:extLst>
          </p:cNvPr>
          <p:cNvSpPr txBox="1"/>
          <p:nvPr/>
        </p:nvSpPr>
        <p:spPr>
          <a:xfrm>
            <a:off x="111512" y="27805"/>
            <a:ext cx="38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</a:t>
            </a:r>
            <a:endParaRPr lang="en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887B799-BAEC-4439-BE9D-84CE65EF515D}"/>
                  </a:ext>
                </a:extLst>
              </p14:cNvPr>
              <p14:cNvContentPartPr/>
              <p14:nvPr/>
            </p14:nvContentPartPr>
            <p14:xfrm>
              <a:off x="6280273" y="2689640"/>
              <a:ext cx="218520" cy="1884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887B799-BAEC-4439-BE9D-84CE65EF51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1633" y="2681000"/>
                <a:ext cx="236160" cy="19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D15855E-5F50-4CFB-8139-2EC1F98AA48A}"/>
              </a:ext>
            </a:extLst>
          </p:cNvPr>
          <p:cNvGrpSpPr/>
          <p:nvPr/>
        </p:nvGrpSpPr>
        <p:grpSpPr>
          <a:xfrm>
            <a:off x="5418433" y="2280560"/>
            <a:ext cx="1485360" cy="265680"/>
            <a:chOff x="5418433" y="2280560"/>
            <a:chExt cx="14853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EAEE86-0076-46CD-BC0F-31B0D7756B77}"/>
                    </a:ext>
                  </a:extLst>
                </p14:cNvPr>
                <p14:cNvContentPartPr/>
                <p14:nvPr/>
              </p14:nvContentPartPr>
              <p14:xfrm>
                <a:off x="5418433" y="2451200"/>
                <a:ext cx="75600" cy="71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EAEE86-0076-46CD-BC0F-31B0D7756B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09793" y="2442560"/>
                  <a:ext cx="93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5A49FA-43D2-4624-B03B-00AD2A4864FC}"/>
                    </a:ext>
                  </a:extLst>
                </p14:cNvPr>
                <p14:cNvContentPartPr/>
                <p14:nvPr/>
              </p14:nvContentPartPr>
              <p14:xfrm>
                <a:off x="5508433" y="2388920"/>
                <a:ext cx="2160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5A49FA-43D2-4624-B03B-00AD2A4864F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99433" y="2379920"/>
                  <a:ext cx="3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EF2F1A-5DAB-4125-8B4D-3C7A7B0779F3}"/>
                    </a:ext>
                  </a:extLst>
                </p14:cNvPr>
                <p14:cNvContentPartPr/>
                <p14:nvPr/>
              </p14:nvContentPartPr>
              <p14:xfrm>
                <a:off x="5502673" y="2386400"/>
                <a:ext cx="6372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EF2F1A-5DAB-4125-8B4D-3C7A7B0779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93673" y="2377400"/>
                  <a:ext cx="81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D13B82-BF88-42FA-854A-4B97ABD0F259}"/>
                    </a:ext>
                  </a:extLst>
                </p14:cNvPr>
                <p14:cNvContentPartPr/>
                <p14:nvPr/>
              </p14:nvContentPartPr>
              <p14:xfrm>
                <a:off x="5526433" y="2439320"/>
                <a:ext cx="68040" cy="1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D13B82-BF88-42FA-854A-4B97ABD0F2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17433" y="2430680"/>
                  <a:ext cx="85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64988B-F019-489D-B3BA-17582FCF3179}"/>
                    </a:ext>
                  </a:extLst>
                </p14:cNvPr>
                <p14:cNvContentPartPr/>
                <p14:nvPr/>
              </p14:nvContentPartPr>
              <p14:xfrm>
                <a:off x="5600233" y="2322680"/>
                <a:ext cx="6480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64988B-F019-489D-B3BA-17582FCF31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1593" y="2314040"/>
                  <a:ext cx="82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F306CF-20B3-41FB-AABE-E2AB5F9E5AEA}"/>
                    </a:ext>
                  </a:extLst>
                </p14:cNvPr>
                <p14:cNvContentPartPr/>
                <p14:nvPr/>
              </p14:nvContentPartPr>
              <p14:xfrm>
                <a:off x="5625433" y="2296760"/>
                <a:ext cx="111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F306CF-20B3-41FB-AABE-E2AB5F9E5A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16433" y="2287760"/>
                  <a:ext cx="2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E1D4AD-61DA-4891-9B88-A2ECB2A15F14}"/>
                    </a:ext>
                  </a:extLst>
                </p14:cNvPr>
                <p14:cNvContentPartPr/>
                <p14:nvPr/>
              </p14:nvContentPartPr>
              <p14:xfrm>
                <a:off x="5682673" y="2455880"/>
                <a:ext cx="72360" cy="2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E1D4AD-61DA-4891-9B88-A2ECB2A15F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3718" y="2446880"/>
                  <a:ext cx="89913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AD08FF-C8FD-4841-BBFF-DDA280212CC1}"/>
                    </a:ext>
                  </a:extLst>
                </p14:cNvPr>
                <p14:cNvContentPartPr/>
                <p14:nvPr/>
              </p14:nvContentPartPr>
              <p14:xfrm>
                <a:off x="5711473" y="2430680"/>
                <a:ext cx="20520" cy="9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AD08FF-C8FD-4841-BBFF-DDA280212C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02833" y="2421680"/>
                  <a:ext cx="38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5C42153-3812-4FE9-BE9F-09E15671DE33}"/>
                    </a:ext>
                  </a:extLst>
                </p14:cNvPr>
                <p14:cNvContentPartPr/>
                <p14:nvPr/>
              </p14:nvContentPartPr>
              <p14:xfrm>
                <a:off x="5805793" y="2375240"/>
                <a:ext cx="7092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5C42153-3812-4FE9-BE9F-09E15671DE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97153" y="2366600"/>
                  <a:ext cx="88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9F74C7-D7F7-4754-8FFB-4746E3EC5F2B}"/>
                    </a:ext>
                  </a:extLst>
                </p14:cNvPr>
                <p14:cNvContentPartPr/>
                <p14:nvPr/>
              </p14:nvContentPartPr>
              <p14:xfrm>
                <a:off x="5910913" y="2475320"/>
                <a:ext cx="76680" cy="6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9F74C7-D7F7-4754-8FFB-4746E3EC5F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02273" y="2466680"/>
                  <a:ext cx="94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C636EB-A81F-484F-AABE-F6F0D360E8D9}"/>
                    </a:ext>
                  </a:extLst>
                </p14:cNvPr>
                <p14:cNvContentPartPr/>
                <p14:nvPr/>
              </p14:nvContentPartPr>
              <p14:xfrm>
                <a:off x="6033673" y="2421320"/>
                <a:ext cx="110520" cy="3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C636EB-A81F-484F-AABE-F6F0D360E8D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25033" y="2412320"/>
                  <a:ext cx="128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A4F71D-3820-413A-8608-3E2A88C19758}"/>
                    </a:ext>
                  </a:extLst>
                </p14:cNvPr>
                <p14:cNvContentPartPr/>
                <p14:nvPr/>
              </p14:nvContentPartPr>
              <p14:xfrm>
                <a:off x="6221593" y="2338880"/>
                <a:ext cx="19800" cy="15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A4F71D-3820-413A-8608-3E2A88C197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12593" y="2330240"/>
                  <a:ext cx="3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44F543-6144-45C2-B85E-7AC01E23CA18}"/>
                    </a:ext>
                  </a:extLst>
                </p14:cNvPr>
                <p14:cNvContentPartPr/>
                <p14:nvPr/>
              </p14:nvContentPartPr>
              <p14:xfrm>
                <a:off x="6217273" y="2378480"/>
                <a:ext cx="66240" cy="10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44F543-6144-45C2-B85E-7AC01E23CA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08633" y="2369840"/>
                  <a:ext cx="83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5DAB1E-2D58-4C4F-AB17-3D7610E625A6}"/>
                    </a:ext>
                  </a:extLst>
                </p14:cNvPr>
                <p14:cNvContentPartPr/>
                <p14:nvPr/>
              </p14:nvContentPartPr>
              <p14:xfrm>
                <a:off x="6325633" y="2451560"/>
                <a:ext cx="45000" cy="4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5DAB1E-2D58-4C4F-AB17-3D7610E625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16993" y="2442560"/>
                  <a:ext cx="6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427CD2-02AB-49F2-924F-5AFB4FCE17AC}"/>
                    </a:ext>
                  </a:extLst>
                </p14:cNvPr>
                <p14:cNvContentPartPr/>
                <p14:nvPr/>
              </p14:nvContentPartPr>
              <p14:xfrm>
                <a:off x="6403753" y="2341760"/>
                <a:ext cx="34920" cy="147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427CD2-02AB-49F2-924F-5AFB4FCE17A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95113" y="2332760"/>
                  <a:ext cx="52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CB83A6-BB9F-4E11-9914-6AB78765B44B}"/>
                    </a:ext>
                  </a:extLst>
                </p14:cNvPr>
                <p14:cNvContentPartPr/>
                <p14:nvPr/>
              </p14:nvContentPartPr>
              <p14:xfrm>
                <a:off x="6404473" y="2355080"/>
                <a:ext cx="68400" cy="1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CB83A6-BB9F-4E11-9914-6AB78765B44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95833" y="2346080"/>
                  <a:ext cx="86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27CC81-B9B9-4890-BF54-2FF2A6D4ADBC}"/>
                    </a:ext>
                  </a:extLst>
                </p14:cNvPr>
                <p14:cNvContentPartPr/>
                <p14:nvPr/>
              </p14:nvContentPartPr>
              <p14:xfrm>
                <a:off x="6436153" y="2410880"/>
                <a:ext cx="6120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27CC81-B9B9-4890-BF54-2FF2A6D4AD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27513" y="2402240"/>
                  <a:ext cx="7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B3A1A7-95A6-44A1-8701-8F333851F76C}"/>
                    </a:ext>
                  </a:extLst>
                </p14:cNvPr>
                <p14:cNvContentPartPr/>
                <p14:nvPr/>
              </p14:nvContentPartPr>
              <p14:xfrm>
                <a:off x="6509953" y="2429960"/>
                <a:ext cx="84960" cy="2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B3A1A7-95A6-44A1-8701-8F333851F7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00953" y="2420960"/>
                  <a:ext cx="102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3DD5679-F7A9-49EE-9990-A4E42E4465EA}"/>
                    </a:ext>
                  </a:extLst>
                </p14:cNvPr>
                <p14:cNvContentPartPr/>
                <p14:nvPr/>
              </p14:nvContentPartPr>
              <p14:xfrm>
                <a:off x="6548473" y="2420600"/>
                <a:ext cx="13320" cy="3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3DD5679-F7A9-49EE-9990-A4E42E4465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39833" y="2411600"/>
                  <a:ext cx="3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22D309-5AE2-4E0C-AB94-12C536EF2160}"/>
                    </a:ext>
                  </a:extLst>
                </p14:cNvPr>
                <p14:cNvContentPartPr/>
                <p14:nvPr/>
              </p14:nvContentPartPr>
              <p14:xfrm>
                <a:off x="6548833" y="2395400"/>
                <a:ext cx="34920" cy="75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22D309-5AE2-4E0C-AB94-12C536EF21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40193" y="2386760"/>
                  <a:ext cx="52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7BED79-42CF-436E-87B6-4A6F10F7B775}"/>
                    </a:ext>
                  </a:extLst>
                </p14:cNvPr>
                <p14:cNvContentPartPr/>
                <p14:nvPr/>
              </p14:nvContentPartPr>
              <p14:xfrm>
                <a:off x="6663313" y="2327720"/>
                <a:ext cx="95760" cy="160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7BED79-42CF-436E-87B6-4A6F10F7B7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54673" y="2318720"/>
                  <a:ext cx="113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F297B0-6BD7-4B0C-9F8F-D1E0A82FD00F}"/>
                    </a:ext>
                  </a:extLst>
                </p14:cNvPr>
                <p14:cNvContentPartPr/>
                <p14:nvPr/>
              </p14:nvContentPartPr>
              <p14:xfrm>
                <a:off x="6807313" y="2315840"/>
                <a:ext cx="96480" cy="1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F297B0-6BD7-4B0C-9F8F-D1E0A82FD0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98313" y="2306840"/>
                  <a:ext cx="11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849D60-3DB5-4148-A765-B391092CB0A3}"/>
                    </a:ext>
                  </a:extLst>
                </p14:cNvPr>
                <p14:cNvContentPartPr/>
                <p14:nvPr/>
              </p14:nvContentPartPr>
              <p14:xfrm>
                <a:off x="6827473" y="2280560"/>
                <a:ext cx="21600" cy="9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849D60-3DB5-4148-A765-B391092CB0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18833" y="2271560"/>
                  <a:ext cx="39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991C96-2648-4640-ADE6-A3B19F88B8AF}"/>
                    </a:ext>
                  </a:extLst>
                </p14:cNvPr>
                <p14:cNvContentPartPr/>
                <p14:nvPr/>
              </p14:nvContentPartPr>
              <p14:xfrm>
                <a:off x="6774193" y="2430680"/>
                <a:ext cx="91800" cy="11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991C96-2648-4640-ADE6-A3B19F88B8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65553" y="2422040"/>
                  <a:ext cx="1094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9FAA92-8F7C-086A-E3A9-EC07D4226721}"/>
              </a:ext>
            </a:extLst>
          </p:cNvPr>
          <p:cNvGrpSpPr/>
          <p:nvPr/>
        </p:nvGrpSpPr>
        <p:grpSpPr>
          <a:xfrm>
            <a:off x="3109443" y="66863"/>
            <a:ext cx="1698480" cy="655509"/>
            <a:chOff x="499923" y="5603057"/>
            <a:chExt cx="169848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195CB2-F510-EEF3-9348-18521EFFC4F4}"/>
                    </a:ext>
                  </a:extLst>
                </p14:cNvPr>
                <p14:cNvContentPartPr/>
                <p14:nvPr/>
              </p14:nvContentPartPr>
              <p14:xfrm>
                <a:off x="499923" y="5603057"/>
                <a:ext cx="292320" cy="616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195CB2-F510-EEF3-9348-18521EFFC4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2283" y="5586050"/>
                  <a:ext cx="327960" cy="65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A5431E-4DE1-6744-304D-705262EAB9D1}"/>
                    </a:ext>
                  </a:extLst>
                </p14:cNvPr>
                <p14:cNvContentPartPr/>
                <p14:nvPr/>
              </p14:nvContentPartPr>
              <p14:xfrm>
                <a:off x="867843" y="5688737"/>
                <a:ext cx="414720" cy="533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A5431E-4DE1-6744-304D-705262EAB9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9843" y="5672064"/>
                  <a:ext cx="450360" cy="567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B00045-984D-3BE5-0FD0-BF2EEFB288A5}"/>
                    </a:ext>
                  </a:extLst>
                </p14:cNvPr>
                <p14:cNvContentPartPr/>
                <p14:nvPr/>
              </p14:nvContentPartPr>
              <p14:xfrm>
                <a:off x="1006803" y="6064937"/>
                <a:ext cx="316080" cy="83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B00045-984D-3BE5-0FD0-BF2EEFB288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8803" y="6047896"/>
                  <a:ext cx="351720" cy="11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BACAB4-B4B1-4429-BB31-AEBC849F0E8D}"/>
                    </a:ext>
                  </a:extLst>
                </p14:cNvPr>
                <p14:cNvContentPartPr/>
                <p14:nvPr/>
              </p14:nvContentPartPr>
              <p14:xfrm>
                <a:off x="1360323" y="6021737"/>
                <a:ext cx="130680" cy="16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BACAB4-B4B1-4429-BB31-AEBC849F0E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42323" y="6005091"/>
                  <a:ext cx="166320" cy="196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9F47EE-4D6A-6AFA-24E0-45272448AD94}"/>
                    </a:ext>
                  </a:extLst>
                </p14:cNvPr>
                <p14:cNvContentPartPr/>
                <p14:nvPr/>
              </p14:nvContentPartPr>
              <p14:xfrm>
                <a:off x="1606923" y="5937857"/>
                <a:ext cx="231120" cy="252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9F47EE-4D6A-6AFA-24E0-45272448AD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9283" y="5921168"/>
                  <a:ext cx="266760" cy="286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C7786A-F990-ED59-B770-2D3AA2573042}"/>
                    </a:ext>
                  </a:extLst>
                </p14:cNvPr>
                <p14:cNvContentPartPr/>
                <p14:nvPr/>
              </p14:nvContentPartPr>
              <p14:xfrm>
                <a:off x="1896363" y="5965217"/>
                <a:ext cx="302040" cy="237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C7786A-F990-ED59-B770-2D3AA257304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78363" y="5948198"/>
                  <a:ext cx="337680" cy="27093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7AEFBB-A8DE-DD97-1597-AF42F1CD3B01}"/>
                  </a:ext>
                </a:extLst>
              </p14:cNvPr>
              <p14:cNvContentPartPr/>
              <p14:nvPr/>
            </p14:nvContentPartPr>
            <p14:xfrm>
              <a:off x="5024232" y="492552"/>
              <a:ext cx="422640" cy="7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7AEFBB-A8DE-DD97-1597-AF42F1CD3B0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06592" y="474552"/>
                <a:ext cx="45828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31FD7130-E06F-4A9D-FC73-CD2FB69F936C}"/>
              </a:ext>
            </a:extLst>
          </p:cNvPr>
          <p:cNvGrpSpPr/>
          <p:nvPr/>
        </p:nvGrpSpPr>
        <p:grpSpPr>
          <a:xfrm>
            <a:off x="5591592" y="159552"/>
            <a:ext cx="4194720" cy="666360"/>
            <a:chOff x="5591592" y="159552"/>
            <a:chExt cx="419472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C3F682-2C2B-1438-FFFC-DCD40F691EA7}"/>
                    </a:ext>
                  </a:extLst>
                </p14:cNvPr>
                <p14:cNvContentPartPr/>
                <p14:nvPr/>
              </p14:nvContentPartPr>
              <p14:xfrm>
                <a:off x="5640552" y="221832"/>
                <a:ext cx="120240" cy="49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C3F682-2C2B-1438-FFFC-DCD40F691E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22912" y="203832"/>
                  <a:ext cx="1558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6ADF8D-C8F1-782A-176C-B42B4D6392DD}"/>
                    </a:ext>
                  </a:extLst>
                </p14:cNvPr>
                <p14:cNvContentPartPr/>
                <p14:nvPr/>
              </p14:nvContentPartPr>
              <p14:xfrm>
                <a:off x="5591592" y="159552"/>
                <a:ext cx="469080" cy="55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6ADF8D-C8F1-782A-176C-B42B4D6392D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73952" y="141552"/>
                  <a:ext cx="50472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80758B8-B438-2227-648A-949D4196AE98}"/>
                    </a:ext>
                  </a:extLst>
                </p14:cNvPr>
                <p14:cNvContentPartPr/>
                <p14:nvPr/>
              </p14:nvContentPartPr>
              <p14:xfrm>
                <a:off x="6116832" y="505512"/>
                <a:ext cx="302760" cy="320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80758B8-B438-2227-648A-949D4196AE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99192" y="487512"/>
                  <a:ext cx="338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45EFF0-5720-BBDB-6599-A0F243E77C5D}"/>
                    </a:ext>
                  </a:extLst>
                </p14:cNvPr>
                <p14:cNvContentPartPr/>
                <p14:nvPr/>
              </p14:nvContentPartPr>
              <p14:xfrm>
                <a:off x="6468192" y="194832"/>
                <a:ext cx="76320" cy="568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45EFF0-5720-BBDB-6599-A0F243E77C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50192" y="177192"/>
                  <a:ext cx="11196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9054A0F-8FED-14D0-0D5A-113C021215BC}"/>
                    </a:ext>
                  </a:extLst>
                </p14:cNvPr>
                <p14:cNvContentPartPr/>
                <p14:nvPr/>
              </p14:nvContentPartPr>
              <p14:xfrm>
                <a:off x="6443712" y="240552"/>
                <a:ext cx="293400" cy="6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9054A0F-8FED-14D0-0D5A-113C021215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26072" y="222552"/>
                  <a:ext cx="329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66F1E8-B7C2-E540-432F-A76976EC5CA8}"/>
                    </a:ext>
                  </a:extLst>
                </p14:cNvPr>
                <p14:cNvContentPartPr/>
                <p14:nvPr/>
              </p14:nvContentPartPr>
              <p14:xfrm>
                <a:off x="6493752" y="529992"/>
                <a:ext cx="358560" cy="45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66F1E8-B7C2-E540-432F-A76976EC5C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76112" y="511992"/>
                  <a:ext cx="394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D6D69A-CB6C-4BC0-B501-B8149B4FA07B}"/>
                    </a:ext>
                  </a:extLst>
                </p14:cNvPr>
                <p14:cNvContentPartPr/>
                <p14:nvPr/>
              </p14:nvContentPartPr>
              <p14:xfrm>
                <a:off x="6974712" y="463752"/>
                <a:ext cx="335880" cy="20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D6D69A-CB6C-4BC0-B501-B8149B4FA07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57072" y="445752"/>
                  <a:ext cx="371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AD0A88B-AEDB-A66B-3D11-F239EE50030C}"/>
                    </a:ext>
                  </a:extLst>
                </p14:cNvPr>
                <p14:cNvContentPartPr/>
                <p14:nvPr/>
              </p14:nvContentPartPr>
              <p14:xfrm>
                <a:off x="7302672" y="435312"/>
                <a:ext cx="162720" cy="308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AD0A88B-AEDB-A66B-3D11-F239EE50030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84672" y="417312"/>
                  <a:ext cx="198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4DB228-A43A-FD3D-BBC5-A6FA2EFC967E}"/>
                    </a:ext>
                  </a:extLst>
                </p14:cNvPr>
                <p14:cNvContentPartPr/>
                <p14:nvPr/>
              </p14:nvContentPartPr>
              <p14:xfrm>
                <a:off x="7528392" y="490752"/>
                <a:ext cx="168840" cy="33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4DB228-A43A-FD3D-BBC5-A6FA2EFC96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10392" y="472752"/>
                  <a:ext cx="2044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FE2360-1481-4E27-5360-3E435691A858}"/>
                    </a:ext>
                  </a:extLst>
                </p14:cNvPr>
                <p14:cNvContentPartPr/>
                <p14:nvPr/>
              </p14:nvContentPartPr>
              <p14:xfrm>
                <a:off x="7706952" y="498312"/>
                <a:ext cx="301680" cy="155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FE2360-1481-4E27-5360-3E435691A85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88952" y="480672"/>
                  <a:ext cx="337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4384CE-DDB5-6C12-1A9B-507A18F6DFCD}"/>
                    </a:ext>
                  </a:extLst>
                </p14:cNvPr>
                <p14:cNvContentPartPr/>
                <p14:nvPr/>
              </p14:nvContentPartPr>
              <p14:xfrm>
                <a:off x="8026992" y="441792"/>
                <a:ext cx="229680" cy="222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4384CE-DDB5-6C12-1A9B-507A18F6DF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08992" y="424152"/>
                  <a:ext cx="265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938462-8839-2AF1-42EB-136877719769}"/>
                    </a:ext>
                  </a:extLst>
                </p14:cNvPr>
                <p14:cNvContentPartPr/>
                <p14:nvPr/>
              </p14:nvContentPartPr>
              <p14:xfrm>
                <a:off x="8322192" y="499752"/>
                <a:ext cx="1440" cy="16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938462-8839-2AF1-42EB-13687771976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04552" y="481752"/>
                  <a:ext cx="37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8664F8-F1D3-92C4-DFDF-6D28E46E797A}"/>
                    </a:ext>
                  </a:extLst>
                </p14:cNvPr>
                <p14:cNvContentPartPr/>
                <p14:nvPr/>
              </p14:nvContentPartPr>
              <p14:xfrm>
                <a:off x="8259192" y="233712"/>
                <a:ext cx="137160" cy="153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8664F8-F1D3-92C4-DFDF-6D28E46E79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41192" y="216072"/>
                  <a:ext cx="17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61D448-7139-E857-4AAF-40B519A046E3}"/>
                    </a:ext>
                  </a:extLst>
                </p14:cNvPr>
                <p14:cNvContentPartPr/>
                <p14:nvPr/>
              </p14:nvContentPartPr>
              <p14:xfrm>
                <a:off x="8433432" y="491112"/>
                <a:ext cx="282600" cy="151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61D448-7139-E857-4AAF-40B519A046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5432" y="473472"/>
                  <a:ext cx="31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04A04A-95EF-444A-CB8A-52C6826B15F1}"/>
                    </a:ext>
                  </a:extLst>
                </p14:cNvPr>
                <p14:cNvContentPartPr/>
                <p14:nvPr/>
              </p14:nvContentPartPr>
              <p14:xfrm>
                <a:off x="8823672" y="489672"/>
                <a:ext cx="248400" cy="168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04A04A-95EF-444A-CB8A-52C6826B15F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06032" y="472032"/>
                  <a:ext cx="284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C49922-070E-5668-1984-F3EE7412A7B4}"/>
                    </a:ext>
                  </a:extLst>
                </p14:cNvPr>
                <p14:cNvContentPartPr/>
                <p14:nvPr/>
              </p14:nvContentPartPr>
              <p14:xfrm>
                <a:off x="9131112" y="507672"/>
                <a:ext cx="153720" cy="13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C49922-070E-5668-1984-F3EE7412A7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13472" y="489672"/>
                  <a:ext cx="189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2B0CD0-48F7-44EB-288D-03F5B698287E}"/>
                    </a:ext>
                  </a:extLst>
                </p14:cNvPr>
                <p14:cNvContentPartPr/>
                <p14:nvPr/>
              </p14:nvContentPartPr>
              <p14:xfrm>
                <a:off x="9398232" y="316872"/>
                <a:ext cx="278280" cy="428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2B0CD0-48F7-44EB-288D-03F5B69828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80232" y="298872"/>
                  <a:ext cx="3139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2D4AEA-7F20-3FF3-562B-D54C630A7F0C}"/>
                    </a:ext>
                  </a:extLst>
                </p14:cNvPr>
                <p14:cNvContentPartPr/>
                <p14:nvPr/>
              </p14:nvContentPartPr>
              <p14:xfrm>
                <a:off x="9316512" y="438912"/>
                <a:ext cx="469800" cy="3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2D4AEA-7F20-3FF3-562B-D54C630A7F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98872" y="420912"/>
                  <a:ext cx="50544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344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3567265-F144-8669-521B-A45D6A3C9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413506"/>
              </p:ext>
            </p:extLst>
          </p:nvPr>
        </p:nvGraphicFramePr>
        <p:xfrm>
          <a:off x="79998" y="-162923"/>
          <a:ext cx="53784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378400" imgH="1905120" progId="PBrush">
                  <p:embed/>
                </p:oleObj>
              </mc:Choice>
              <mc:Fallback>
                <p:oleObj name="Bitmap Image" r:id="rId2" imgW="5378400" imgH="1905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998" y="-162923"/>
                        <a:ext cx="537845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6099F8-E502-9C0B-F226-2BFBB832F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432231"/>
              </p:ext>
            </p:extLst>
          </p:nvPr>
        </p:nvGraphicFramePr>
        <p:xfrm>
          <a:off x="5067300" y="0"/>
          <a:ext cx="7124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24760" imgH="1003320" progId="PBrush">
                  <p:embed/>
                </p:oleObj>
              </mc:Choice>
              <mc:Fallback>
                <p:oleObj name="Bitmap Image" r:id="rId4" imgW="7124760" imgH="10033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7300" y="0"/>
                        <a:ext cx="71247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EA86CB-C034-E890-2C15-F68A71A78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074995"/>
              </p:ext>
            </p:extLst>
          </p:nvPr>
        </p:nvGraphicFramePr>
        <p:xfrm>
          <a:off x="5276736" y="1203441"/>
          <a:ext cx="68072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807240" imgH="1581120" progId="PBrush">
                  <p:embed/>
                </p:oleObj>
              </mc:Choice>
              <mc:Fallback>
                <p:oleObj name="Bitmap Image" r:id="rId6" imgW="6807240" imgH="1581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6736" y="1203441"/>
                        <a:ext cx="6807200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7BE094-EA25-BF6A-2E33-C5F02D41A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436316"/>
              </p:ext>
            </p:extLst>
          </p:nvPr>
        </p:nvGraphicFramePr>
        <p:xfrm>
          <a:off x="5092586" y="2654173"/>
          <a:ext cx="71755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7175520" imgH="2139840" progId="PBrush">
                  <p:embed/>
                </p:oleObj>
              </mc:Choice>
              <mc:Fallback>
                <p:oleObj name="Bitmap Image" r:id="rId8" imgW="7175520" imgH="21398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92586" y="2654173"/>
                        <a:ext cx="7175500" cy="213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E3CF970-1357-D698-C255-535D50823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81578"/>
              </p:ext>
            </p:extLst>
          </p:nvPr>
        </p:nvGraphicFramePr>
        <p:xfrm>
          <a:off x="6096000" y="5060950"/>
          <a:ext cx="59245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5924520" imgH="1530360" progId="PBrush">
                  <p:embed/>
                </p:oleObj>
              </mc:Choice>
              <mc:Fallback>
                <p:oleObj name="Bitmap Image" r:id="rId10" imgW="5924520" imgH="1530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0" y="5060950"/>
                        <a:ext cx="5924550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3A7EA4-067F-2386-13E7-A61ED1933C97}"/>
                  </a:ext>
                </a:extLst>
              </p14:cNvPr>
              <p14:cNvContentPartPr/>
              <p14:nvPr/>
            </p14:nvContentPartPr>
            <p14:xfrm>
              <a:off x="6112280" y="5036080"/>
              <a:ext cx="107640" cy="17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3A7EA4-067F-2386-13E7-A61ED1933C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4280" y="5018440"/>
                <a:ext cx="14328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54C1F-AB7F-645D-07D1-82E7300AB51E}"/>
              </a:ext>
            </a:extLst>
          </p:cNvPr>
          <p:cNvGrpSpPr/>
          <p:nvPr/>
        </p:nvGrpSpPr>
        <p:grpSpPr>
          <a:xfrm>
            <a:off x="6084920" y="4556920"/>
            <a:ext cx="1316520" cy="699120"/>
            <a:chOff x="6084920" y="4556920"/>
            <a:chExt cx="131652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5AC4C8-02EF-C23B-50C0-8E502FD5535C}"/>
                    </a:ext>
                  </a:extLst>
                </p14:cNvPr>
                <p14:cNvContentPartPr/>
                <p14:nvPr/>
              </p14:nvContentPartPr>
              <p14:xfrm>
                <a:off x="6084920" y="4556920"/>
                <a:ext cx="1316520" cy="69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5AC4C8-02EF-C23B-50C0-8E502FD553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22280" y="4494280"/>
                  <a:ext cx="1442160" cy="81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6433A5-36D8-CB5A-73DF-9F2AFDCEC913}"/>
                    </a:ext>
                  </a:extLst>
                </p14:cNvPr>
                <p14:cNvContentPartPr/>
                <p14:nvPr/>
              </p14:nvContentPartPr>
              <p14:xfrm>
                <a:off x="6749480" y="5075680"/>
                <a:ext cx="469800" cy="18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6433A5-36D8-CB5A-73DF-9F2AFDCEC9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86480" y="5013040"/>
                  <a:ext cx="59544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8103FE-3E75-E396-C843-F4237368DF2B}"/>
              </a:ext>
            </a:extLst>
          </p:cNvPr>
          <p:cNvGrpSpPr/>
          <p:nvPr/>
        </p:nvGrpSpPr>
        <p:grpSpPr>
          <a:xfrm>
            <a:off x="3230948" y="528820"/>
            <a:ext cx="1495080" cy="474480"/>
            <a:chOff x="3001328" y="2282459"/>
            <a:chExt cx="1495080" cy="474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A4A863-B877-8C23-63D7-0FD18F5ADD87}"/>
                    </a:ext>
                  </a:extLst>
                </p14:cNvPr>
                <p14:cNvContentPartPr/>
                <p14:nvPr/>
              </p14:nvContentPartPr>
              <p14:xfrm>
                <a:off x="3001328" y="2442659"/>
                <a:ext cx="261000" cy="31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A4A863-B877-8C23-63D7-0FD18F5ADD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65688" y="2406659"/>
                  <a:ext cx="332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2A6A69-CBFA-DEB6-430F-D40F9D48284C}"/>
                    </a:ext>
                  </a:extLst>
                </p14:cNvPr>
                <p14:cNvContentPartPr/>
                <p14:nvPr/>
              </p14:nvContentPartPr>
              <p14:xfrm>
                <a:off x="3406688" y="2371739"/>
                <a:ext cx="233640" cy="32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2A6A69-CBFA-DEB6-430F-D40F9D4828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1048" y="2336099"/>
                  <a:ext cx="3052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2A6EFB-2FFB-57FF-E539-6B349C5BB0B2}"/>
                    </a:ext>
                  </a:extLst>
                </p14:cNvPr>
                <p14:cNvContentPartPr/>
                <p14:nvPr/>
              </p14:nvContentPartPr>
              <p14:xfrm>
                <a:off x="3837968" y="2350859"/>
                <a:ext cx="256680" cy="339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2A6EFB-2FFB-57FF-E539-6B349C5BB0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01968" y="2315219"/>
                  <a:ext cx="328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7D6B13-D93E-27B0-C2BB-816020163D43}"/>
                    </a:ext>
                  </a:extLst>
                </p14:cNvPr>
                <p14:cNvContentPartPr/>
                <p14:nvPr/>
              </p14:nvContentPartPr>
              <p14:xfrm>
                <a:off x="4183928" y="2282459"/>
                <a:ext cx="312480" cy="36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7D6B13-D93E-27B0-C2BB-816020163D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48288" y="2246459"/>
                  <a:ext cx="384120" cy="43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5A4AB2-258C-CF1D-29D3-FBF36F2D4F7C}"/>
              </a:ext>
            </a:extLst>
          </p:cNvPr>
          <p:cNvGrpSpPr/>
          <p:nvPr/>
        </p:nvGrpSpPr>
        <p:grpSpPr>
          <a:xfrm>
            <a:off x="10279434" y="2309805"/>
            <a:ext cx="1240560" cy="599040"/>
            <a:chOff x="471248" y="3051059"/>
            <a:chExt cx="1240560" cy="599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179E8C-8AE7-DAF3-9F80-A58284F85C0D}"/>
                    </a:ext>
                  </a:extLst>
                </p14:cNvPr>
                <p14:cNvContentPartPr/>
                <p14:nvPr/>
              </p14:nvContentPartPr>
              <p14:xfrm>
                <a:off x="471248" y="3145379"/>
                <a:ext cx="219600" cy="49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179E8C-8AE7-DAF3-9F80-A58284F85C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608" y="3109379"/>
                  <a:ext cx="2912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A4B404-93D1-6B34-8F39-7B614721BF86}"/>
                    </a:ext>
                  </a:extLst>
                </p14:cNvPr>
                <p14:cNvContentPartPr/>
                <p14:nvPr/>
              </p14:nvContentPartPr>
              <p14:xfrm>
                <a:off x="732608" y="3208739"/>
                <a:ext cx="213480" cy="30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A4B404-93D1-6B34-8F39-7B614721BF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6608" y="3172739"/>
                  <a:ext cx="2851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D7AA69-5928-7541-4491-C6CD905E2548}"/>
                    </a:ext>
                  </a:extLst>
                </p14:cNvPr>
                <p14:cNvContentPartPr/>
                <p14:nvPr/>
              </p14:nvContentPartPr>
              <p14:xfrm>
                <a:off x="1063808" y="3101819"/>
                <a:ext cx="91080" cy="489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D7AA69-5928-7541-4491-C6CD905E25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7808" y="3065819"/>
                  <a:ext cx="1627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CF2A41-1108-8839-BE5C-4097D6D2D897}"/>
                    </a:ext>
                  </a:extLst>
                </p14:cNvPr>
                <p14:cNvContentPartPr/>
                <p14:nvPr/>
              </p14:nvContentPartPr>
              <p14:xfrm>
                <a:off x="1422368" y="3051059"/>
                <a:ext cx="289440" cy="47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CF2A41-1108-8839-BE5C-4097D6D2D8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86368" y="3015059"/>
                  <a:ext cx="3610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1ADAAB-2F7E-CD86-C6BB-FADDE6CE61A5}"/>
                    </a:ext>
                  </a:extLst>
                </p14:cNvPr>
                <p14:cNvContentPartPr/>
                <p14:nvPr/>
              </p14:nvContentPartPr>
              <p14:xfrm>
                <a:off x="1375928" y="3097499"/>
                <a:ext cx="245160" cy="55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1ADAAB-2F7E-CD86-C6BB-FADDE6CE61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39928" y="3061859"/>
                  <a:ext cx="316800" cy="62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F580AE-CF38-3DC7-A4FE-59F6F75C5E24}"/>
              </a:ext>
            </a:extLst>
          </p:cNvPr>
          <p:cNvGrpSpPr/>
          <p:nvPr/>
        </p:nvGrpSpPr>
        <p:grpSpPr>
          <a:xfrm>
            <a:off x="10655186" y="906590"/>
            <a:ext cx="1279080" cy="599760"/>
            <a:chOff x="10585808" y="3277499"/>
            <a:chExt cx="1279080" cy="599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C1B7ED-3A3F-254E-BBDE-E6692A3F4E67}"/>
                    </a:ext>
                  </a:extLst>
                </p14:cNvPr>
                <p14:cNvContentPartPr/>
                <p14:nvPr/>
              </p14:nvContentPartPr>
              <p14:xfrm>
                <a:off x="10585808" y="3417899"/>
                <a:ext cx="348120" cy="45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C1B7ED-3A3F-254E-BBDE-E6692A3F4E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49808" y="3382259"/>
                  <a:ext cx="419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6C3381-AEA1-6BE0-0881-512F2C0A257F}"/>
                    </a:ext>
                  </a:extLst>
                </p14:cNvPr>
                <p14:cNvContentPartPr/>
                <p14:nvPr/>
              </p14:nvContentPartPr>
              <p14:xfrm>
                <a:off x="11036168" y="3505739"/>
                <a:ext cx="222480" cy="27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6C3381-AEA1-6BE0-0881-512F2C0A25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00528" y="3469739"/>
                  <a:ext cx="294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A43C69-2F44-D58C-C383-A10CD6CC6F23}"/>
                    </a:ext>
                  </a:extLst>
                </p14:cNvPr>
                <p14:cNvContentPartPr/>
                <p14:nvPr/>
              </p14:nvContentPartPr>
              <p14:xfrm>
                <a:off x="11376008" y="3394859"/>
                <a:ext cx="59760" cy="41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A43C69-2F44-D58C-C383-A10CD6CC6F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40008" y="3358859"/>
                  <a:ext cx="1314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816FEB-0B4C-0D74-8DDC-CA6DFDC86D44}"/>
                    </a:ext>
                  </a:extLst>
                </p14:cNvPr>
                <p14:cNvContentPartPr/>
                <p14:nvPr/>
              </p14:nvContentPartPr>
              <p14:xfrm>
                <a:off x="11669408" y="3289379"/>
                <a:ext cx="165240" cy="33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816FEB-0B4C-0D74-8DDC-CA6DFDC86D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633408" y="3253379"/>
                  <a:ext cx="236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0D7CD1-2782-175C-B95B-763DF706DAB1}"/>
                    </a:ext>
                  </a:extLst>
                </p14:cNvPr>
                <p14:cNvContentPartPr/>
                <p14:nvPr/>
              </p14:nvContentPartPr>
              <p14:xfrm>
                <a:off x="11572208" y="3277499"/>
                <a:ext cx="292680" cy="46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0D7CD1-2782-175C-B95B-763DF706DA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36568" y="3241859"/>
                  <a:ext cx="36432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67EBF4-7340-E5B8-6EF9-5F2887A89D0F}"/>
              </a:ext>
            </a:extLst>
          </p:cNvPr>
          <p:cNvGrpSpPr/>
          <p:nvPr/>
        </p:nvGrpSpPr>
        <p:grpSpPr>
          <a:xfrm>
            <a:off x="10424888" y="4802819"/>
            <a:ext cx="1292040" cy="471960"/>
            <a:chOff x="10424888" y="4802819"/>
            <a:chExt cx="1292040" cy="471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E0E36F-A864-5B55-D194-99BF9BF8346C}"/>
                    </a:ext>
                  </a:extLst>
                </p14:cNvPr>
                <p14:cNvContentPartPr/>
                <p14:nvPr/>
              </p14:nvContentPartPr>
              <p14:xfrm>
                <a:off x="10424888" y="4883819"/>
                <a:ext cx="296640" cy="39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E0E36F-A864-5B55-D194-99BF9BF834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89248" y="4848179"/>
                  <a:ext cx="368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BAAB45-3C03-AACB-E61C-77A1BAB38040}"/>
                    </a:ext>
                  </a:extLst>
                </p14:cNvPr>
                <p14:cNvContentPartPr/>
                <p14:nvPr/>
              </p14:nvContentPartPr>
              <p14:xfrm>
                <a:off x="10811168" y="4906499"/>
                <a:ext cx="231480" cy="22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BAAB45-3C03-AACB-E61C-77A1BAB380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75528" y="4870499"/>
                  <a:ext cx="303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4CFB6AD-B4AB-C56D-6D22-C2401F08E240}"/>
                    </a:ext>
                  </a:extLst>
                </p14:cNvPr>
                <p14:cNvContentPartPr/>
                <p14:nvPr/>
              </p14:nvContentPartPr>
              <p14:xfrm>
                <a:off x="11076488" y="4809299"/>
                <a:ext cx="71640" cy="40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4CFB6AD-B4AB-C56D-6D22-C2401F08E2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40488" y="4773299"/>
                  <a:ext cx="1432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5AA46D5-D985-F235-BA88-45AFB69636E9}"/>
                    </a:ext>
                  </a:extLst>
                </p14:cNvPr>
                <p14:cNvContentPartPr/>
                <p14:nvPr/>
              </p14:nvContentPartPr>
              <p14:xfrm>
                <a:off x="11323808" y="4802819"/>
                <a:ext cx="393120" cy="46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5AA46D5-D985-F235-BA88-45AFB69636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88168" y="4767179"/>
                  <a:ext cx="464760" cy="5349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3FDD506-E83A-642A-34E9-086F77B4A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19392"/>
              </p:ext>
            </p:extLst>
          </p:nvPr>
        </p:nvGraphicFramePr>
        <p:xfrm>
          <a:off x="144128" y="4387734"/>
          <a:ext cx="66738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4" imgW="6673680" imgH="2533680" progId="PBrush">
                  <p:embed/>
                </p:oleObj>
              </mc:Choice>
              <mc:Fallback>
                <p:oleObj name="Bitmap Image" r:id="rId54" imgW="6673680" imgH="2533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44128" y="4387734"/>
                        <a:ext cx="6673850" cy="253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30D3FA9B-AA17-9A52-597F-FCC8B3869E47}"/>
              </a:ext>
            </a:extLst>
          </p:cNvPr>
          <p:cNvGrpSpPr/>
          <p:nvPr/>
        </p:nvGrpSpPr>
        <p:grpSpPr>
          <a:xfrm>
            <a:off x="1884952" y="5898456"/>
            <a:ext cx="1425960" cy="694440"/>
            <a:chOff x="441920" y="3739980"/>
            <a:chExt cx="1425960" cy="694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E7B28A-C42E-2D02-B19C-C6EA96D1D92D}"/>
                    </a:ext>
                  </a:extLst>
                </p14:cNvPr>
                <p14:cNvContentPartPr/>
                <p14:nvPr/>
              </p14:nvContentPartPr>
              <p14:xfrm>
                <a:off x="441920" y="3746100"/>
                <a:ext cx="231840" cy="688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E7B28A-C42E-2D02-B19C-C6EA96D1D9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5920" y="3710460"/>
                  <a:ext cx="30348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F2B9F9-CB12-7FD8-8DD7-0ED5DC54C733}"/>
                    </a:ext>
                  </a:extLst>
                </p14:cNvPr>
                <p14:cNvContentPartPr/>
                <p14:nvPr/>
              </p14:nvContentPartPr>
              <p14:xfrm>
                <a:off x="785360" y="3797580"/>
                <a:ext cx="344880" cy="47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F2B9F9-CB12-7FD8-8DD7-0ED5DC54C7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9360" y="3761940"/>
                  <a:ext cx="4165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61A557-0756-833B-B29F-9AAE6416D0C9}"/>
                    </a:ext>
                  </a:extLst>
                </p14:cNvPr>
                <p14:cNvContentPartPr/>
                <p14:nvPr/>
              </p14:nvContentPartPr>
              <p14:xfrm>
                <a:off x="1270280" y="3739980"/>
                <a:ext cx="306000" cy="66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61A557-0756-833B-B29F-9AAE6416D0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34280" y="3704340"/>
                  <a:ext cx="3776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3EF6DF-D91B-6BB4-8F8B-ED23785400EE}"/>
                    </a:ext>
                  </a:extLst>
                </p14:cNvPr>
                <p14:cNvContentPartPr/>
                <p14:nvPr/>
              </p14:nvContentPartPr>
              <p14:xfrm>
                <a:off x="1619480" y="3958140"/>
                <a:ext cx="248400" cy="33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3EF6DF-D91B-6BB4-8F8B-ED23785400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83480" y="3922500"/>
                  <a:ext cx="320040" cy="4111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907D551-3135-BA6F-F7AB-5710125E7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668420"/>
              </p:ext>
            </p:extLst>
          </p:nvPr>
        </p:nvGraphicFramePr>
        <p:xfrm>
          <a:off x="98912" y="1699357"/>
          <a:ext cx="65468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4" imgW="6546960" imgH="2724120" progId="PBrush">
                  <p:embed/>
                </p:oleObj>
              </mc:Choice>
              <mc:Fallback>
                <p:oleObj name="Bitmap Image" r:id="rId64" imgW="6546960" imgH="2724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98912" y="1699357"/>
                        <a:ext cx="6546850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5A4F7024-57FA-64CC-4FE2-77B72C6A73F0}"/>
              </a:ext>
            </a:extLst>
          </p:cNvPr>
          <p:cNvGrpSpPr/>
          <p:nvPr/>
        </p:nvGrpSpPr>
        <p:grpSpPr>
          <a:xfrm>
            <a:off x="4413548" y="3622940"/>
            <a:ext cx="1276154" cy="721800"/>
            <a:chOff x="6580015" y="4087145"/>
            <a:chExt cx="1203840" cy="721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219E12-6E68-7FA3-9228-23F6D189D0D4}"/>
                    </a:ext>
                  </a:extLst>
                </p14:cNvPr>
                <p14:cNvContentPartPr/>
                <p14:nvPr/>
              </p14:nvContentPartPr>
              <p14:xfrm>
                <a:off x="6580015" y="4235105"/>
                <a:ext cx="365760" cy="480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219E12-6E68-7FA3-9228-23F6D189D0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6054" y="4199105"/>
                  <a:ext cx="433342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03AC2D-1C27-C617-6DF3-642DCDF596B1}"/>
                    </a:ext>
                  </a:extLst>
                </p14:cNvPr>
                <p14:cNvContentPartPr/>
                <p14:nvPr/>
              </p14:nvContentPartPr>
              <p14:xfrm>
                <a:off x="7024615" y="4164185"/>
                <a:ext cx="181080" cy="36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03AC2D-1C27-C617-6DF3-642DCDF596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90641" y="4128545"/>
                  <a:ext cx="248688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B369F8-A9DA-4B3A-4D60-56BE69935458}"/>
                    </a:ext>
                  </a:extLst>
                </p14:cNvPr>
                <p14:cNvContentPartPr/>
                <p14:nvPr/>
              </p14:nvContentPartPr>
              <p14:xfrm>
                <a:off x="7376335" y="4173185"/>
                <a:ext cx="257400" cy="51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B369F8-A9DA-4B3A-4D60-56BE699354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42377" y="4137545"/>
                  <a:ext cx="324976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C551E2-A94C-6B46-B56A-D3BAF792F30D}"/>
                    </a:ext>
                  </a:extLst>
                </p14:cNvPr>
                <p14:cNvContentPartPr/>
                <p14:nvPr/>
              </p14:nvContentPartPr>
              <p14:xfrm>
                <a:off x="7711135" y="4087145"/>
                <a:ext cx="72720" cy="72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C551E2-A94C-6B46-B56A-D3BAF792F3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77494" y="4051505"/>
                  <a:ext cx="140343" cy="7934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3B4B9BF-FA5F-5B4E-6B71-18053D9EC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77603"/>
              </p:ext>
            </p:extLst>
          </p:nvPr>
        </p:nvGraphicFramePr>
        <p:xfrm>
          <a:off x="1967030" y="1446775"/>
          <a:ext cx="74104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4" imgW="7410600" imgH="3537000" progId="PBrush">
                  <p:embed/>
                </p:oleObj>
              </mc:Choice>
              <mc:Fallback>
                <p:oleObj name="Bitmap Image" r:id="rId74" imgW="7410600" imgH="3537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967030" y="1446775"/>
                        <a:ext cx="7410450" cy="353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CC889F19-A63B-24CC-8C09-9338EB9C8F57}"/>
              </a:ext>
            </a:extLst>
          </p:cNvPr>
          <p:cNvGrpSpPr/>
          <p:nvPr/>
        </p:nvGrpSpPr>
        <p:grpSpPr>
          <a:xfrm>
            <a:off x="7327015" y="3473014"/>
            <a:ext cx="1235880" cy="572400"/>
            <a:chOff x="7327015" y="3473014"/>
            <a:chExt cx="1235880" cy="572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6854D8-6116-9172-C675-53BBAEB5B7AD}"/>
                    </a:ext>
                  </a:extLst>
                </p14:cNvPr>
                <p14:cNvContentPartPr/>
                <p14:nvPr/>
              </p14:nvContentPartPr>
              <p14:xfrm>
                <a:off x="7645975" y="3488134"/>
                <a:ext cx="134640" cy="31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6854D8-6116-9172-C675-53BBAEB5B7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10335" y="3452134"/>
                  <a:ext cx="2062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D8E598A-971A-8346-289E-3F98F921BB23}"/>
                    </a:ext>
                  </a:extLst>
                </p14:cNvPr>
                <p14:cNvContentPartPr/>
                <p14:nvPr/>
              </p14:nvContentPartPr>
              <p14:xfrm>
                <a:off x="7327015" y="3501814"/>
                <a:ext cx="446040" cy="54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D8E598A-971A-8346-289E-3F98F921BB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91375" y="3466174"/>
                  <a:ext cx="51768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642821-25F3-E965-18E0-96323BF0CC97}"/>
                    </a:ext>
                  </a:extLst>
                </p14:cNvPr>
                <p14:cNvContentPartPr/>
                <p14:nvPr/>
              </p14:nvContentPartPr>
              <p14:xfrm>
                <a:off x="7823455" y="3567694"/>
                <a:ext cx="162720" cy="38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642821-25F3-E965-18E0-96323BF0CC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7815" y="3531694"/>
                  <a:ext cx="2343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396FDAA-52A3-A302-0E6B-0560A255C497}"/>
                    </a:ext>
                  </a:extLst>
                </p14:cNvPr>
                <p14:cNvContentPartPr/>
                <p14:nvPr/>
              </p14:nvContentPartPr>
              <p14:xfrm>
                <a:off x="8078695" y="3493894"/>
                <a:ext cx="195480" cy="42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96FDAA-52A3-A302-0E6B-0560A255C4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43055" y="3458254"/>
                  <a:ext cx="2671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ED7E61E-E810-F0D6-AF05-CE760CC92168}"/>
                    </a:ext>
                  </a:extLst>
                </p14:cNvPr>
                <p14:cNvContentPartPr/>
                <p14:nvPr/>
              </p14:nvContentPartPr>
              <p14:xfrm>
                <a:off x="8293615" y="3473014"/>
                <a:ext cx="269280" cy="52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ED7E61E-E810-F0D6-AF05-CE760CC921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57975" y="3437374"/>
                  <a:ext cx="34092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BFF9AF-CBF5-A547-1D01-AC8D992AC35D}"/>
              </a:ext>
            </a:extLst>
          </p:cNvPr>
          <p:cNvGrpSpPr/>
          <p:nvPr/>
        </p:nvGrpSpPr>
        <p:grpSpPr>
          <a:xfrm>
            <a:off x="8009163" y="3650199"/>
            <a:ext cx="1509480" cy="1418760"/>
            <a:chOff x="8009163" y="3650199"/>
            <a:chExt cx="1509480" cy="1418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FB7EEB-0A2C-E566-7EC8-65FEB547C173}"/>
                    </a:ext>
                  </a:extLst>
                </p14:cNvPr>
                <p14:cNvContentPartPr/>
                <p14:nvPr/>
              </p14:nvContentPartPr>
              <p14:xfrm>
                <a:off x="8009163" y="5003079"/>
                <a:ext cx="1509480" cy="31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FB7EEB-0A2C-E566-7EC8-65FEB547C1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73163" y="4967079"/>
                  <a:ext cx="1581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216F42-4747-09E5-F957-8286346E8B49}"/>
                    </a:ext>
                  </a:extLst>
                </p14:cNvPr>
                <p14:cNvContentPartPr/>
                <p14:nvPr/>
              </p14:nvContentPartPr>
              <p14:xfrm>
                <a:off x="9260883" y="3650199"/>
                <a:ext cx="140400" cy="1418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216F42-4747-09E5-F957-8286346E8B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24883" y="3614559"/>
                  <a:ext cx="212040" cy="149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4E2D07D-4872-BC61-6E2F-6B53906CCC5C}"/>
              </a:ext>
            </a:extLst>
          </p:cNvPr>
          <p:cNvGrpSpPr/>
          <p:nvPr/>
        </p:nvGrpSpPr>
        <p:grpSpPr>
          <a:xfrm>
            <a:off x="1899963" y="1382199"/>
            <a:ext cx="1962000" cy="1780200"/>
            <a:chOff x="1899963" y="1382199"/>
            <a:chExt cx="1962000" cy="17802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3A254B-9640-8603-7244-EE29F871911D}"/>
                    </a:ext>
                  </a:extLst>
                </p14:cNvPr>
                <p14:cNvContentPartPr/>
                <p14:nvPr/>
              </p14:nvContentPartPr>
              <p14:xfrm>
                <a:off x="1908243" y="1419639"/>
                <a:ext cx="100080" cy="1658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3A254B-9640-8603-7244-EE29F87191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72243" y="1383639"/>
                  <a:ext cx="171720" cy="17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11F336B-25EC-BD3B-FB28-C64E88100A2C}"/>
                    </a:ext>
                  </a:extLst>
                </p14:cNvPr>
                <p14:cNvContentPartPr/>
                <p14:nvPr/>
              </p14:nvContentPartPr>
              <p14:xfrm>
                <a:off x="1901043" y="1382199"/>
                <a:ext cx="1960920" cy="127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11F336B-25EC-BD3B-FB28-C64E88100A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65403" y="1346199"/>
                  <a:ext cx="2032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9296E1E-30BD-EAC3-6947-6DF0BA632BE6}"/>
                    </a:ext>
                  </a:extLst>
                </p14:cNvPr>
                <p14:cNvContentPartPr/>
                <p14:nvPr/>
              </p14:nvContentPartPr>
              <p14:xfrm>
                <a:off x="1899963" y="1437639"/>
                <a:ext cx="133560" cy="172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9296E1E-30BD-EAC3-6947-6DF0BA632B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63963" y="1401999"/>
                  <a:ext cx="205200" cy="179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7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7AC189-AFE5-4ECD-82DF-3766B0B435C6}"/>
                  </a:ext>
                </a:extLst>
              </p14:cNvPr>
              <p14:cNvContentPartPr/>
              <p14:nvPr/>
            </p14:nvContentPartPr>
            <p14:xfrm>
              <a:off x="7925251" y="5344990"/>
              <a:ext cx="1150560" cy="56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7AC189-AFE5-4ECD-82DF-3766B0B435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5611" y="5164990"/>
                <a:ext cx="133020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95CA85-CC36-4C1F-95A1-5EC98BDB1A59}"/>
                  </a:ext>
                </a:extLst>
              </p14:cNvPr>
              <p14:cNvContentPartPr/>
              <p14:nvPr/>
            </p14:nvContentPartPr>
            <p14:xfrm>
              <a:off x="2887771" y="1385350"/>
              <a:ext cx="755280" cy="81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95CA85-CC36-4C1F-95A1-5EC98BDB1A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131" y="1205710"/>
                <a:ext cx="93492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45D2FA-4B88-43F9-BFFC-310A8C5D0B11}"/>
                  </a:ext>
                </a:extLst>
              </p14:cNvPr>
              <p14:cNvContentPartPr/>
              <p14:nvPr/>
            </p14:nvContentPartPr>
            <p14:xfrm>
              <a:off x="6163051" y="90430"/>
              <a:ext cx="3908880" cy="158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45D2FA-4B88-43F9-BFFC-310A8C5D0B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3411" y="-89210"/>
                <a:ext cx="4088520" cy="19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45C3AE-F2A7-4414-A1E8-93309D3D3B1F}"/>
                  </a:ext>
                </a:extLst>
              </p14:cNvPr>
              <p14:cNvContentPartPr/>
              <p14:nvPr/>
            </p14:nvContentPartPr>
            <p14:xfrm>
              <a:off x="7753891" y="5309710"/>
              <a:ext cx="1609560" cy="511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45C3AE-F2A7-4414-A1E8-93309D3D3B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4251" y="5129710"/>
                <a:ext cx="178920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3B2D20-EB2A-47CF-AF2F-A8FFB33997E2}"/>
                  </a:ext>
                </a:extLst>
              </p14:cNvPr>
              <p14:cNvContentPartPr/>
              <p14:nvPr/>
            </p14:nvContentPartPr>
            <p14:xfrm>
              <a:off x="2784811" y="5117470"/>
              <a:ext cx="2176560" cy="102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3B2D20-EB2A-47CF-AF2F-A8FFB33997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5171" y="4937470"/>
                <a:ext cx="2356200" cy="13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F0CCFA-B04B-45EF-B8FD-D47D1ADA039E}"/>
                  </a:ext>
                </a:extLst>
              </p14:cNvPr>
              <p14:cNvContentPartPr/>
              <p14:nvPr/>
            </p14:nvContentPartPr>
            <p14:xfrm>
              <a:off x="3527851" y="5326630"/>
              <a:ext cx="2014920" cy="11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F0CCFA-B04B-45EF-B8FD-D47D1ADA03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8211" y="5146990"/>
                <a:ext cx="2194560" cy="15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D1D95C-AC5A-4DAC-B131-80918AB453A3}"/>
                  </a:ext>
                </a:extLst>
              </p14:cNvPr>
              <p14:cNvContentPartPr/>
              <p14:nvPr/>
            </p14:nvContentPartPr>
            <p14:xfrm>
              <a:off x="4414531" y="5471710"/>
              <a:ext cx="1936440" cy="99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D1D95C-AC5A-4DAC-B131-80918AB453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4531" y="5291710"/>
                <a:ext cx="2116080" cy="13536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152B560-81A5-4E51-BCF0-A60C307B0418}"/>
              </a:ext>
            </a:extLst>
          </p:cNvPr>
          <p:cNvSpPr txBox="1"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F267C-E729-4E18-B27E-A15DDFE01893}"/>
              </a:ext>
            </a:extLst>
          </p:cNvPr>
          <p:cNvSpPr txBox="1"/>
          <p:nvPr/>
        </p:nvSpPr>
        <p:spPr>
          <a:xfrm>
            <a:off x="107052" y="88445"/>
            <a:ext cx="589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diatomic molecules are currently considered to be the most sensitive systems used in the search for the electron electric dipole moment (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eEDM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1522E5-1476-299A-5FC1-39853AD5D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48595"/>
              </p:ext>
            </p:extLst>
          </p:nvPr>
        </p:nvGraphicFramePr>
        <p:xfrm>
          <a:off x="6028950" y="652520"/>
          <a:ext cx="593725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9" imgW="5937120" imgH="6114960" progId="Paint.Picture">
                  <p:embed/>
                </p:oleObj>
              </mc:Choice>
              <mc:Fallback>
                <p:oleObj name="Bitmap Image" r:id="rId19" imgW="5937120" imgH="6114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28950" y="652520"/>
                        <a:ext cx="5937250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Periodic Table Element Cards">
            <a:extLst>
              <a:ext uri="{FF2B5EF4-FFF2-40B4-BE49-F238E27FC236}">
                <a16:creationId xmlns:a16="http://schemas.microsoft.com/office/drawing/2014/main" id="{998AC480-B40F-3378-0485-8AC09EEB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1" y="1935609"/>
            <a:ext cx="3489109" cy="348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E020E4-DB3A-AF44-DA62-82475AE8E64E}"/>
                  </a:ext>
                </a:extLst>
              </p14:cNvPr>
              <p14:cNvContentPartPr/>
              <p14:nvPr/>
            </p14:nvContentPartPr>
            <p14:xfrm>
              <a:off x="4025763" y="3729617"/>
              <a:ext cx="1348920" cy="5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E020E4-DB3A-AF44-DA62-82475AE8E64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2123" y="3621617"/>
                <a:ext cx="14565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19DCF2-2050-491B-DE3C-EB6B7EF1A16F}"/>
                  </a:ext>
                </a:extLst>
              </p14:cNvPr>
              <p14:cNvContentPartPr/>
              <p14:nvPr/>
            </p14:nvContentPartPr>
            <p14:xfrm>
              <a:off x="4828563" y="3143177"/>
              <a:ext cx="1057320" cy="143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19DCF2-2050-491B-DE3C-EB6B7EF1A1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74923" y="3035537"/>
                <a:ext cx="1164960" cy="165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64B52F-6068-5F46-D585-A45898E85596}"/>
              </a:ext>
            </a:extLst>
          </p:cNvPr>
          <p:cNvGrpSpPr/>
          <p:nvPr/>
        </p:nvGrpSpPr>
        <p:grpSpPr>
          <a:xfrm>
            <a:off x="499923" y="5533937"/>
            <a:ext cx="2133720" cy="688680"/>
            <a:chOff x="499923" y="5533937"/>
            <a:chExt cx="213372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939C54-0655-CB6C-3C70-94E0CE14448B}"/>
                    </a:ext>
                  </a:extLst>
                </p14:cNvPr>
                <p14:cNvContentPartPr/>
                <p14:nvPr/>
              </p14:nvContentPartPr>
              <p14:xfrm>
                <a:off x="499923" y="5603057"/>
                <a:ext cx="292320" cy="61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939C54-0655-CB6C-3C70-94E0CE1444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2283" y="5585057"/>
                  <a:ext cx="32796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203E1F-59D7-3240-7D93-B83EE31D8EC6}"/>
                    </a:ext>
                  </a:extLst>
                </p14:cNvPr>
                <p14:cNvContentPartPr/>
                <p14:nvPr/>
              </p14:nvContentPartPr>
              <p14:xfrm>
                <a:off x="867843" y="5688737"/>
                <a:ext cx="414720" cy="533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203E1F-59D7-3240-7D93-B83EE31D8E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9843" y="5671097"/>
                  <a:ext cx="450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8843A4-A964-3FC2-CFF8-361970715A98}"/>
                    </a:ext>
                  </a:extLst>
                </p14:cNvPr>
                <p14:cNvContentPartPr/>
                <p14:nvPr/>
              </p14:nvContentPartPr>
              <p14:xfrm>
                <a:off x="1006803" y="6064937"/>
                <a:ext cx="316080" cy="8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8843A4-A964-3FC2-CFF8-361970715A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8803" y="6046937"/>
                  <a:ext cx="351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8761B0-07EF-4D16-EBAF-E6A73BD5D0F6}"/>
                    </a:ext>
                  </a:extLst>
                </p14:cNvPr>
                <p14:cNvContentPartPr/>
                <p14:nvPr/>
              </p14:nvContentPartPr>
              <p14:xfrm>
                <a:off x="1360323" y="6021737"/>
                <a:ext cx="130680" cy="16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8761B0-07EF-4D16-EBAF-E6A73BD5D0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42323" y="6004097"/>
                  <a:ext cx="166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336D1F-F385-DA29-0FFC-8A6195FC1939}"/>
                    </a:ext>
                  </a:extLst>
                </p14:cNvPr>
                <p14:cNvContentPartPr/>
                <p14:nvPr/>
              </p14:nvContentPartPr>
              <p14:xfrm>
                <a:off x="1606923" y="5937857"/>
                <a:ext cx="231120" cy="25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336D1F-F385-DA29-0FFC-8A6195FC19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89283" y="5920217"/>
                  <a:ext cx="266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6FDB4D-351F-886A-2D19-E65198003CD7}"/>
                    </a:ext>
                  </a:extLst>
                </p14:cNvPr>
                <p14:cNvContentPartPr/>
                <p14:nvPr/>
              </p14:nvContentPartPr>
              <p14:xfrm>
                <a:off x="1896363" y="5965217"/>
                <a:ext cx="302040" cy="23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6FDB4D-351F-886A-2D19-E65198003C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78363" y="5947217"/>
                  <a:ext cx="337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354255-A102-E53A-AE14-9F2F8B5D11EC}"/>
                    </a:ext>
                  </a:extLst>
                </p14:cNvPr>
                <p14:cNvContentPartPr/>
                <p14:nvPr/>
              </p14:nvContentPartPr>
              <p14:xfrm>
                <a:off x="2338083" y="5533937"/>
                <a:ext cx="295560" cy="64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354255-A102-E53A-AE14-9F2F8B5D11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0083" y="5516297"/>
                  <a:ext cx="331200" cy="68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AB2496-90BC-2F38-7848-813B35E3DEF5}"/>
              </a:ext>
            </a:extLst>
          </p:cNvPr>
          <p:cNvGrpSpPr/>
          <p:nvPr/>
        </p:nvGrpSpPr>
        <p:grpSpPr>
          <a:xfrm>
            <a:off x="7564923" y="223577"/>
            <a:ext cx="2108880" cy="667800"/>
            <a:chOff x="7564923" y="223577"/>
            <a:chExt cx="210888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5CEEB4-5BA9-9299-4325-E5E00409C3C9}"/>
                    </a:ext>
                  </a:extLst>
                </p14:cNvPr>
                <p14:cNvContentPartPr/>
                <p14:nvPr/>
              </p14:nvContentPartPr>
              <p14:xfrm>
                <a:off x="7564923" y="323297"/>
                <a:ext cx="43920" cy="410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5CEEB4-5BA9-9299-4325-E5E00409C3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46923" y="305297"/>
                  <a:ext cx="79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7F98B6-0AE3-472D-29B5-4ADA445F1398}"/>
                    </a:ext>
                  </a:extLst>
                </p14:cNvPr>
                <p14:cNvContentPartPr/>
                <p14:nvPr/>
              </p14:nvContentPartPr>
              <p14:xfrm>
                <a:off x="7571403" y="223577"/>
                <a:ext cx="388080" cy="47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7F98B6-0AE3-472D-29B5-4ADA445F13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53403" y="205937"/>
                  <a:ext cx="4237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6AF53D-2CE2-1BB9-BBB4-7D797C3FFC6B}"/>
                    </a:ext>
                  </a:extLst>
                </p14:cNvPr>
                <p14:cNvContentPartPr/>
                <p14:nvPr/>
              </p14:nvContentPartPr>
              <p14:xfrm>
                <a:off x="8064243" y="290897"/>
                <a:ext cx="404640" cy="41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6AF53D-2CE2-1BB9-BBB4-7D797C3FFC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46243" y="273257"/>
                  <a:ext cx="440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8F5E50-74E2-AF3C-E8EF-FDB43AA7D524}"/>
                    </a:ext>
                  </a:extLst>
                </p14:cNvPr>
                <p14:cNvContentPartPr/>
                <p14:nvPr/>
              </p14:nvContentPartPr>
              <p14:xfrm>
                <a:off x="8628003" y="225737"/>
                <a:ext cx="621720" cy="44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8F5E50-74E2-AF3C-E8EF-FDB43AA7D5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10363" y="208097"/>
                  <a:ext cx="6573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215D35-2B64-4AA7-A56F-FEFB51357A32}"/>
                    </a:ext>
                  </a:extLst>
                </p14:cNvPr>
                <p14:cNvContentPartPr/>
                <p14:nvPr/>
              </p14:nvContentPartPr>
              <p14:xfrm>
                <a:off x="9372483" y="373697"/>
                <a:ext cx="301320" cy="517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215D35-2B64-4AA7-A56F-FEFB51357A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54483" y="355697"/>
                  <a:ext cx="336960" cy="55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74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37477A-2922-4439-B6B2-BB97A26AD110}"/>
              </a:ext>
            </a:extLst>
          </p:cNvPr>
          <p:cNvSpPr txBox="1"/>
          <p:nvPr/>
        </p:nvSpPr>
        <p:spPr>
          <a:xfrm>
            <a:off x="3943814" y="412595"/>
            <a:ext cx="430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“Wish List”</a:t>
            </a:r>
            <a:endParaRPr lang="en-N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78A27-2ECB-44E6-A961-B993D8B884EC}"/>
                  </a:ext>
                </a:extLst>
              </p:cNvPr>
              <p:cNvSpPr txBox="1"/>
              <p:nvPr/>
            </p:nvSpPr>
            <p:spPr>
              <a:xfrm>
                <a:off x="614710" y="1628085"/>
                <a:ext cx="11127524" cy="3868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To perform the theoretical investigations of the ground and the lowest excited states of </a:t>
                </a:r>
                <a:r>
                  <a:rPr lang="en-GB" sz="2400" dirty="0" err="1"/>
                  <a:t>RaF</a:t>
                </a:r>
                <a:r>
                  <a:rPr lang="en-GB" sz="2400" dirty="0"/>
                  <a:t> are carried out in the framework of the relativistic </a:t>
                </a:r>
                <a:r>
                  <a:rPr lang="en-GB" sz="2400" dirty="0" err="1"/>
                  <a:t>Fock</a:t>
                </a:r>
                <a:r>
                  <a:rPr lang="en-GB" sz="2400" dirty="0"/>
                  <a:t>-Space Coupled Cluster (FSCC) and multireference configuration interaction (MRCI) methods. </a:t>
                </a:r>
              </a:p>
              <a:p>
                <a:pPr algn="just"/>
                <a:endParaRPr lang="en-GB" sz="2400" dirty="0"/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GB" sz="2400" dirty="0"/>
                  <a:t>Franck-Condon factors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GB" sz="2400" dirty="0"/>
                  <a:t>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GB" sz="2400" dirty="0"/>
                  <a:t>Ionisation potentials (with other homologues </a:t>
                </a:r>
                <a:r>
                  <a:rPr lang="en-GB" sz="2400" dirty="0" err="1"/>
                  <a:t>CaF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SrF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BaF</a:t>
                </a:r>
                <a:r>
                  <a:rPr lang="en-GB" sz="2400" dirty="0"/>
                  <a:t>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GB" sz="2400" dirty="0"/>
                  <a:t>Dipole moment of the ground state and the excited states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GB" sz="2400" dirty="0"/>
                  <a:t>Transition dipole moments between the different states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Lifetime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2400" dirty="0"/>
                  <a:t> state.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/>
                  <a:t> of </a:t>
                </a:r>
                <a:r>
                  <a:rPr lang="en-US" sz="2400" dirty="0" err="1"/>
                  <a:t>RaF</a:t>
                </a:r>
                <a:r>
                  <a:rPr lang="en-US" sz="2400" baseline="30000" dirty="0"/>
                  <a:t>+</a:t>
                </a:r>
                <a:r>
                  <a:rPr lang="en-US" sz="2400" dirty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78A27-2ECB-44E6-A961-B993D8B8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0" y="1628085"/>
                <a:ext cx="11127524" cy="3868495"/>
              </a:xfrm>
              <a:prstGeom prst="rect">
                <a:avLst/>
              </a:prstGeom>
              <a:blipFill>
                <a:blip r:embed="rId2"/>
                <a:stretch>
                  <a:fillRect l="-877" t="-1260" r="-822" b="-26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35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17303</TotalTime>
  <Words>1261</Words>
  <Application>Microsoft Office PowerPoint</Application>
  <PresentationFormat>Widescreen</PresentationFormat>
  <Paragraphs>354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News Gothic MT</vt:lpstr>
      <vt:lpstr>Roboto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Kyuberis Aleksandra</dc:creator>
  <cp:lastModifiedBy>Kyuberis Aleksandra</cp:lastModifiedBy>
  <cp:revision>280</cp:revision>
  <dcterms:created xsi:type="dcterms:W3CDTF">2020-11-05T22:32:52Z</dcterms:created>
  <dcterms:modified xsi:type="dcterms:W3CDTF">2022-11-03T18:35:54Z</dcterms:modified>
</cp:coreProperties>
</file>