
<file path=[Content_Types].xml><?xml version="1.0" encoding="utf-8"?>
<Types xmlns="http://schemas.openxmlformats.org/package/2006/content-types"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83" r:id="rId2"/>
    <p:sldId id="584" r:id="rId3"/>
    <p:sldId id="586" r:id="rId4"/>
    <p:sldId id="587" r:id="rId5"/>
    <p:sldId id="588" r:id="rId6"/>
    <p:sldId id="594" r:id="rId7"/>
    <p:sldId id="589" r:id="rId8"/>
    <p:sldId id="585" r:id="rId9"/>
    <p:sldId id="592" r:id="rId10"/>
    <p:sldId id="590" r:id="rId11"/>
    <p:sldId id="591" r:id="rId12"/>
    <p:sldId id="593" r:id="rId13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66FF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2136" autoAdjust="0"/>
  </p:normalViewPr>
  <p:slideViewPr>
    <p:cSldViewPr>
      <p:cViewPr varScale="1">
        <p:scale>
          <a:sx n="93" d="100"/>
          <a:sy n="93" d="100"/>
        </p:scale>
        <p:origin x="216" y="50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June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DESY test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timing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33E1D-4376-0B4E-AC30-2C0F2E0B07A8}"/>
              </a:ext>
            </a:extLst>
          </p:cNvPr>
          <p:cNvSpPr txBox="1"/>
          <p:nvPr/>
        </p:nvSpPr>
        <p:spPr>
          <a:xfrm>
            <a:off x="839416" y="1124744"/>
            <a:ext cx="110892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Investigated the rejection of events where a whole quad is lightning up.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the total number of hits in a quad exceeds 20k, the quad is masked.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removes effectively the high ToT spikes (above a tot value of 58).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Except in quad 7 where these high ToT still occur at the 10% level.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Quad 7 has als lower ToT values 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all the other quads.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remove these hits the ToT is required to be above 58.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 11 has a short and was therefore masked.</a:t>
            </a: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</a:t>
            </a:r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related puzzle slide 3 onwards: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Why is the timing of the trigger wrt the concentrator problematic in the 5 GeV high rate data and OK for the the low rate 6 GeV data?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/>
              <a:t>          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3547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7010 event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9768408" y="171300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43A9D-21B5-F845-89EA-73D124A8918D}"/>
              </a:ext>
            </a:extLst>
          </p:cNvPr>
          <p:cNvSpPr/>
          <p:nvPr/>
        </p:nvSpPr>
        <p:spPr>
          <a:xfrm>
            <a:off x="10492086" y="4298808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2DF8E-2A74-684E-82DA-AA14BDEC9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202" y="-1046914"/>
            <a:ext cx="23706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844FC4-796F-E84F-A356-98441063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201" y="1401358"/>
            <a:ext cx="237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1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7010 events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9768408" y="1568986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43A9D-21B5-F845-89EA-73D124A8918D}"/>
              </a:ext>
            </a:extLst>
          </p:cNvPr>
          <p:cNvSpPr/>
          <p:nvPr/>
        </p:nvSpPr>
        <p:spPr>
          <a:xfrm>
            <a:off x="9802007" y="4149080"/>
            <a:ext cx="16945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67C8-7F17-D846-8036-59BD7860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9266" y="-1041318"/>
            <a:ext cx="23706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E2217-64C9-894B-9558-808D8A1BB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6300" y="1406954"/>
            <a:ext cx="237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0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Conclusions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1559496" y="1299532"/>
            <a:ext cx="97210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Rerunning the ntuples for runs 6969 and 7010 using the new timing offset gives excellent results in the low and high rate data sets.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displays show clearly that there is a large beam activity in between the triggers; there is a pulse train of electrons that cause this background.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timing cut ( tdrift between -600 to 400 ns) can reduce th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background; but e.g. the high rate data show that even then more electrons are crossing the pixel TPC.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the Si telescope hits one expects to select a clean single electron sample that can be used for performance studies.</a:t>
            </a:r>
          </a:p>
        </p:txBody>
      </p:sp>
    </p:spTree>
    <p:extLst>
      <p:ext uri="{BB962C8B-B14F-4D97-AF65-F5344CB8AC3E}">
        <p14:creationId xmlns:p14="http://schemas.microsoft.com/office/powerpoint/2010/main" val="79674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6969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ToT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490A5-BADA-5845-B9E6-E9AC4B9EE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6229" y="-1319084"/>
            <a:ext cx="3591510" cy="10081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EE463-36D1-DD48-A995-F24DB54ED471}"/>
              </a:ext>
            </a:extLst>
          </p:cNvPr>
          <p:cNvSpPr txBox="1"/>
          <p:nvPr/>
        </p:nvSpPr>
        <p:spPr>
          <a:xfrm>
            <a:off x="1720636" y="1064930"/>
            <a:ext cx="1022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run 500 events for the B field 1 T and p=6 GeV (low trigger rate)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Hits are selected after a cut on the drfit time (next slide)</a:t>
            </a:r>
          </a:p>
        </p:txBody>
      </p:sp>
    </p:spTree>
    <p:extLst>
      <p:ext uri="{BB962C8B-B14F-4D97-AF65-F5344CB8AC3E}">
        <p14:creationId xmlns:p14="http://schemas.microsoft.com/office/powerpoint/2010/main" val="259858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6969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timing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F363F-039E-2443-BE97-6D769C8DA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4710" y="-1328667"/>
            <a:ext cx="3394661" cy="118813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01803D-623D-A249-BF5B-425058D98B71}"/>
              </a:ext>
            </a:extLst>
          </p:cNvPr>
          <p:cNvSpPr/>
          <p:nvPr/>
        </p:nvSpPr>
        <p:spPr>
          <a:xfrm>
            <a:off x="1703512" y="1089362"/>
            <a:ext cx="9937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Redid ntuple production using -600 nsec tzero offset to assign the hits to the trigger. Previously this was &gt; 100 msecs.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too large offset made that at high trigger rates hits were often assigned to the wrong trigger number.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Hits for event viewing (and ToT plots) are selected after a cut on the drift time &gt;-600 &lt; 400 nsec (t drift = t hit – t trigger)</a:t>
            </a:r>
          </a:p>
          <a:p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5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6969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hitmap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B2DFF4-8D4F-6D49-9D76-EDAFA1488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5200" y="-1487174"/>
            <a:ext cx="3561599" cy="103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6969 event 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EA4650-BF95-7B47-8771-24BFE13B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9266" y="-1118922"/>
            <a:ext cx="2370667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B3C3A-967C-F84F-9FC2-D5FBDA465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8809" y="1287799"/>
            <a:ext cx="2370667" cy="67970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9768408" y="171300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43A9D-21B5-F845-89EA-73D124A8918D}"/>
              </a:ext>
            </a:extLst>
          </p:cNvPr>
          <p:cNvSpPr/>
          <p:nvPr/>
        </p:nvSpPr>
        <p:spPr>
          <a:xfrm>
            <a:off x="10492086" y="4298808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118781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6969 event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9768408" y="171300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43A9D-21B5-F845-89EA-73D124A8918D}"/>
              </a:ext>
            </a:extLst>
          </p:cNvPr>
          <p:cNvSpPr/>
          <p:nvPr/>
        </p:nvSpPr>
        <p:spPr>
          <a:xfrm>
            <a:off x="10492086" y="4298808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8554E-6F5B-6B41-8AE1-F4BFE36D5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4318" y="-1113325"/>
            <a:ext cx="237066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7FB34D-4226-244E-B610-E0407A98A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7994" y="1257343"/>
            <a:ext cx="237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6969 events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9768408" y="1340768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 Event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43A9D-21B5-F845-89EA-73D124A8918D}"/>
              </a:ext>
            </a:extLst>
          </p:cNvPr>
          <p:cNvSpPr/>
          <p:nvPr/>
        </p:nvSpPr>
        <p:spPr>
          <a:xfrm>
            <a:off x="9912424" y="4077072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</a:t>
            </a:r>
          </a:p>
          <a:p>
            <a:pPr lvl="0"/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indow</a:t>
            </a:r>
          </a:p>
          <a:p>
            <a:pPr lvl="0"/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3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E91E7-9C63-B64A-AC1E-D4C530888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0018" y="-1190930"/>
            <a:ext cx="23706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DD815-5800-E942-AA2B-D61F8D3D9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0018" y="1262938"/>
            <a:ext cx="237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7010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42D5A7-769D-6946-9695-096DBA703A9D}"/>
              </a:ext>
            </a:extLst>
          </p:cNvPr>
          <p:cNvSpPr/>
          <p:nvPr/>
        </p:nvSpPr>
        <p:spPr>
          <a:xfrm>
            <a:off x="1415480" y="1196752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a 5 GeV high rate data set with rotated magnet.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Therefore a more crucial test of the timing. 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Redid ntuple production using -600 nsec tzero offset to assign the hits to the trigger. Again 500 triggers/events.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4F7E8-8345-CE4F-AE5E-B662FD2A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6413" y="-696029"/>
            <a:ext cx="2839173" cy="9937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10B63-9E78-C04B-B338-8FA454C8CDED}"/>
              </a:ext>
            </a:extLst>
          </p:cNvPr>
          <p:cNvSpPr txBox="1"/>
          <p:nvPr/>
        </p:nvSpPr>
        <p:spPr>
          <a:xfrm>
            <a:off x="2567608" y="580526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stats in time window so looks good! </a:t>
            </a:r>
          </a:p>
        </p:txBody>
      </p:sp>
    </p:spTree>
    <p:extLst>
      <p:ext uri="{BB962C8B-B14F-4D97-AF65-F5344CB8AC3E}">
        <p14:creationId xmlns:p14="http://schemas.microsoft.com/office/powerpoint/2010/main" val="110830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0862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Data analysis run 7010 event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D5293-50F8-1A47-B4AB-4AEDF6BF35FB}"/>
              </a:ext>
            </a:extLst>
          </p:cNvPr>
          <p:cNvSpPr txBox="1"/>
          <p:nvPr/>
        </p:nvSpPr>
        <p:spPr>
          <a:xfrm>
            <a:off x="9768408" y="156898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time window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743A9D-21B5-F845-89EA-73D124A8918D}"/>
              </a:ext>
            </a:extLst>
          </p:cNvPr>
          <p:cNvSpPr/>
          <p:nvPr/>
        </p:nvSpPr>
        <p:spPr>
          <a:xfrm>
            <a:off x="10492086" y="4298808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74FE8-EE50-4D48-9B44-AFCB519A1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3242" y="-1185333"/>
            <a:ext cx="23706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31273-CDAB-3348-81F6-F44C0C2BE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9971" y="1300312"/>
            <a:ext cx="237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77332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9101098</TotalTime>
  <Pages>11</Pages>
  <Words>527</Words>
  <Application>Microsoft Macintosh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Monotype Sorts</vt:lpstr>
      <vt:lpstr>Times New Roman</vt:lpstr>
      <vt:lpstr>Verdana</vt:lpstr>
      <vt:lpstr>Wingdings</vt:lpstr>
      <vt:lpstr>Como</vt:lpstr>
      <vt:lpstr>  Data analysis and DESY test beam timing</vt:lpstr>
      <vt:lpstr>  Data analysis run 6969 ToT</vt:lpstr>
      <vt:lpstr>  Data analysis run 6969 and timing</vt:lpstr>
      <vt:lpstr>  Data analysis run 6969 hitmap</vt:lpstr>
      <vt:lpstr>  Data analysis run 6969 event 0</vt:lpstr>
      <vt:lpstr>  Data analysis run 6969 event 1</vt:lpstr>
      <vt:lpstr>  Data analysis run 6969 events</vt:lpstr>
      <vt:lpstr>  Data analysis run 7010 </vt:lpstr>
      <vt:lpstr>  Data analysis run 7010 event 0</vt:lpstr>
      <vt:lpstr>  Data analysis run 7010 event 1</vt:lpstr>
      <vt:lpstr>  Data analysis run 7010 events</vt:lpstr>
      <vt:lpstr>  Conclusions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2554</cp:revision>
  <cp:lastPrinted>2002-02-06T08:01:21Z</cp:lastPrinted>
  <dcterms:created xsi:type="dcterms:W3CDTF">2020-03-07T12:22:56Z</dcterms:created>
  <dcterms:modified xsi:type="dcterms:W3CDTF">2021-08-21T14:51:21Z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