
<file path=[Content_Types].xml><?xml version="1.0" encoding="utf-8"?>
<Types xmlns="http://schemas.openxmlformats.org/package/2006/content-types"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83" r:id="rId2"/>
    <p:sldId id="585" r:id="rId3"/>
    <p:sldId id="586" r:id="rId4"/>
    <p:sldId id="587" r:id="rId5"/>
    <p:sldId id="588" r:id="rId6"/>
    <p:sldId id="589" r:id="rId7"/>
    <p:sldId id="590" r:id="rId8"/>
    <p:sldId id="591" r:id="rId9"/>
    <p:sldId id="592" r:id="rId10"/>
    <p:sldId id="593" r:id="rId11"/>
    <p:sldId id="594" r:id="rId12"/>
    <p:sldId id="595" r:id="rId13"/>
    <p:sldId id="596" r:id="rId14"/>
    <p:sldId id="597" r:id="rId15"/>
    <p:sldId id="598" r:id="rId16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F0000"/>
    <a:srgbClr val="CCFFFF"/>
    <a:srgbClr val="FF6600"/>
    <a:srgbClr val="FFFF00"/>
    <a:srgbClr val="66FF33"/>
    <a:srgbClr val="80808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2113" autoAdjust="0"/>
  </p:normalViewPr>
  <p:slideViewPr>
    <p:cSldViewPr>
      <p:cViewPr varScale="1">
        <p:scale>
          <a:sx n="93" d="100"/>
          <a:sy n="93" d="100"/>
        </p:scale>
        <p:origin x="208" y="496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0"/>
            <a:r>
              <a:rPr lang="en-GB" noProof="0"/>
              <a:t>Second level</a:t>
            </a:r>
          </a:p>
          <a:p>
            <a:pPr lvl="0"/>
            <a:r>
              <a:rPr lang="en-GB" noProof="0"/>
              <a:t>Third level</a:t>
            </a:r>
          </a:p>
          <a:p>
            <a:pPr lvl="0"/>
            <a:r>
              <a:rPr lang="en-GB" noProof="0"/>
              <a:t>Fourth level</a:t>
            </a:r>
          </a:p>
          <a:p>
            <a:pPr lvl="0"/>
            <a:r>
              <a:rPr lang="en-GB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343400" y="63055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dirty="0">
                <a:solidFill>
                  <a:schemeClr val="tx1"/>
                </a:solidFill>
                <a:latin typeface="Verdana"/>
                <a:cs typeface="Verdana"/>
              </a:rPr>
              <a:t>Peter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Kluit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(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Nikhef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GB" altLang="en-US"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33400" y="6460282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Lepton Collider </a:t>
            </a:r>
            <a:r>
              <a:rPr lang="en-US" sz="1200" kern="1200" baseline="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meeting June 2021</a:t>
            </a:r>
            <a:endParaRPr lang="en-GB" altLang="en-US" sz="900" dirty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0628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 Event displays 0.5 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85263-5AE7-D749-89EE-BA914CFAA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88741" y="-2431949"/>
            <a:ext cx="4214520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76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0628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 Event displays 1 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9BFE43-F650-0E41-821D-B73288DFA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5774" y="-2648992"/>
            <a:ext cx="4195494" cy="1213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95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0628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 Event displays 1 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CB1ABC-26D7-874C-9166-129647852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88738" y="-2667000"/>
            <a:ext cx="4214519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80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0628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 Event displays 1 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14655F-4DF0-1D42-925F-F391FA3BF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70731" y="-2629965"/>
            <a:ext cx="4195492" cy="1213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67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0628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 Event displays 1 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B6F642-C6CE-F744-B9FD-8FD94775A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88738" y="-2667002"/>
            <a:ext cx="4214521" cy="1219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01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0628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 Event displays 1 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F0AA50-A113-5141-8BD2-BC58028C0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5774" y="-2648992"/>
            <a:ext cx="4195494" cy="1213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40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0628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 Event displays 1 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0858D2-8592-CB42-AF70-86C76E981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5773" y="-2648990"/>
            <a:ext cx="4195493" cy="1213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03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0628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 Event displays 0.5 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93959A-AC90-CA4E-A9B5-A20007AF5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7441" y="-2505728"/>
            <a:ext cx="4181447" cy="1209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96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0628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 Event displays 0.5 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587ADA-EC69-7F45-BDF8-2754EF301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88741" y="-2431949"/>
            <a:ext cx="4214520" cy="1219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48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0628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 Event displays 0.5 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587ADA-EC69-7F45-BDF8-2754EF301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88741" y="-2431949"/>
            <a:ext cx="4214520" cy="1219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1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0628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 Event displays 0.5 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05F2ED-23FA-8642-BAED-1064A3423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84151" y="-2571374"/>
            <a:ext cx="4209669" cy="1217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47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0628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 Event displays 0.5 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0ABC67-6B1B-DF45-976E-6209E1251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88739" y="-2619617"/>
            <a:ext cx="4214519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5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0628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 Event displays 1 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3A40B9-0875-F245-BB10-F0A347186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71237" y="-2486451"/>
            <a:ext cx="4196024" cy="1213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14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0628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 Event displays 1 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A5C3E5-BE1C-6F44-8C67-BC77B9BA2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5772" y="-2648991"/>
            <a:ext cx="4195493" cy="1213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73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0628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 Event displays 1 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6CC0CF-508C-794F-AD27-4C5C6081C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7768" y="-2611956"/>
            <a:ext cx="4176464" cy="1208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60175"/>
      </p:ext>
    </p:extLst>
  </p:cSld>
  <p:clrMapOvr>
    <a:masterClrMapping/>
  </p:clrMapOvr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9098979</TotalTime>
  <Pages>11</Pages>
  <Words>75</Words>
  <Application>Microsoft Macintosh PowerPoint</Application>
  <PresentationFormat>Widescreen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Monotype Sorts</vt:lpstr>
      <vt:lpstr>Times New Roman</vt:lpstr>
      <vt:lpstr>Verdana</vt:lpstr>
      <vt:lpstr>Wingdings</vt:lpstr>
      <vt:lpstr>Como</vt:lpstr>
      <vt:lpstr>  Event displays 0.5 T</vt:lpstr>
      <vt:lpstr>  Event displays 0.5 T</vt:lpstr>
      <vt:lpstr>  Event displays 0.5 T</vt:lpstr>
      <vt:lpstr>  Event displays 0.5 T</vt:lpstr>
      <vt:lpstr>  Event displays 0.5 T</vt:lpstr>
      <vt:lpstr>  Event displays 0.5 T</vt:lpstr>
      <vt:lpstr>  Event displays 1 T</vt:lpstr>
      <vt:lpstr>  Event displays 1 T</vt:lpstr>
      <vt:lpstr>  Event displays 1 T</vt:lpstr>
      <vt:lpstr>  Event displays 1 T</vt:lpstr>
      <vt:lpstr>  Event displays 1 T</vt:lpstr>
      <vt:lpstr>  Event displays 1 T</vt:lpstr>
      <vt:lpstr>  Event displays 1 T</vt:lpstr>
      <vt:lpstr>  Event displays 1 T</vt:lpstr>
      <vt:lpstr>  Event displays 1 T</vt:lpstr>
    </vt:vector>
  </TitlesOfParts>
  <Manager/>
  <Company>NIKHEF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ILC Lepton Collider</dc:title>
  <dc:subject/>
  <dc:creator>Peter Kluit </dc:creator>
  <cp:keywords/>
  <dc:description/>
  <cp:lastModifiedBy>Microsoft Office User</cp:lastModifiedBy>
  <cp:revision>2514</cp:revision>
  <cp:lastPrinted>2002-02-06T08:01:21Z</cp:lastPrinted>
  <dcterms:created xsi:type="dcterms:W3CDTF">2020-03-07T12:22:56Z</dcterms:created>
  <dcterms:modified xsi:type="dcterms:W3CDTF">2021-06-28T17:50:42Z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