
<file path=[Content_Types].xml><?xml version="1.0" encoding="utf-8"?>
<Types xmlns="http://schemas.openxmlformats.org/package/2006/content-types">
  <Default Extension="gif" ContentType="image/gi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83" r:id="rId2"/>
  </p:sldIdLst>
  <p:sldSz cx="12192000" cy="6858000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55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FF0000"/>
    <a:srgbClr val="CCFFFF"/>
    <a:srgbClr val="FF6600"/>
    <a:srgbClr val="FFFF00"/>
    <a:srgbClr val="66FF33"/>
    <a:srgbClr val="80808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843" autoAdjust="0"/>
    <p:restoredTop sz="92121" autoAdjust="0"/>
  </p:normalViewPr>
  <p:slideViewPr>
    <p:cSldViewPr>
      <p:cViewPr>
        <p:scale>
          <a:sx n="98" d="100"/>
          <a:sy n="98" d="100"/>
        </p:scale>
        <p:origin x="-128" y="336"/>
      </p:cViewPr>
      <p:guideLst>
        <p:guide orient="horz" pos="3552"/>
        <p:guide pos="3840"/>
      </p:guideLst>
    </p:cSldViewPr>
  </p:slideViewPr>
  <p:outlineViewPr>
    <p:cViewPr>
      <p:scale>
        <a:sx n="25" d="100"/>
        <a:sy n="25" d="100"/>
      </p:scale>
      <p:origin x="0" y="-5938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7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30213" y="703263"/>
            <a:ext cx="6183312" cy="3479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22775"/>
            <a:ext cx="5151437" cy="4187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845" tIns="46622" rIns="94845" bIns="466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0"/>
            <a:r>
              <a:rPr lang="en-GB" noProof="0"/>
              <a:t>Second level</a:t>
            </a:r>
          </a:p>
          <a:p>
            <a:pPr lvl="0"/>
            <a:r>
              <a:rPr lang="en-GB" noProof="0"/>
              <a:t>Third level</a:t>
            </a:r>
          </a:p>
          <a:p>
            <a:pPr lvl="0"/>
            <a:r>
              <a:rPr lang="en-GB" noProof="0"/>
              <a:t>Fourth level</a:t>
            </a:r>
          </a:p>
          <a:p>
            <a:pPr lvl="0"/>
            <a:r>
              <a:rPr lang="en-GB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91171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748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4623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133" y="457200"/>
            <a:ext cx="2726267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3" y="457200"/>
            <a:ext cx="79756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07275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267" y="457200"/>
            <a:ext cx="10363200" cy="80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726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  <a:lvl2pPr marL="742950" indent="-285750">
              <a:buFontTx/>
              <a:buBlip>
                <a:blip r:embed="rId2"/>
              </a:buBlip>
              <a:defRPr/>
            </a:lvl2pPr>
            <a:lvl3pPr marL="1143000" indent="-228600">
              <a:buFontTx/>
              <a:buBlip>
                <a:blip r:embed="rId2"/>
              </a:buBlip>
              <a:defRPr/>
            </a:lvl3pPr>
            <a:lvl4pPr marL="1600200" indent="-228600">
              <a:buFontTx/>
              <a:buBlip>
                <a:blip r:embed="rId2"/>
              </a:buBlip>
              <a:defRPr/>
            </a:lvl4pPr>
            <a:lvl5pPr marL="2057400" indent="-228600"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201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329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282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1467" y="1657350"/>
            <a:ext cx="5350933" cy="337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4091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959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724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059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/>
            </a:lvl1pPr>
            <a:lvl2pPr marL="742950" indent="-285750">
              <a:buClr>
                <a:schemeClr val="accent1"/>
              </a:buClr>
              <a:buFont typeface="Wingdings" panose="05000000000000000000" pitchFamily="2" charset="2"/>
              <a:buChar char="§"/>
              <a:defRPr sz="2800"/>
            </a:lvl2pPr>
            <a:lvl3pPr marL="12573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400"/>
            </a:lvl3pPr>
            <a:lvl4pPr marL="17145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4pPr>
            <a:lvl5pPr marL="21717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2045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48267" y="457200"/>
            <a:ext cx="10363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7333" y="1657350"/>
            <a:ext cx="10905067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 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4343400" y="630555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GB" altLang="en-US" sz="1200" dirty="0">
                <a:solidFill>
                  <a:schemeClr val="tx1"/>
                </a:solidFill>
                <a:latin typeface="Verdana"/>
                <a:cs typeface="Verdana"/>
              </a:rPr>
              <a:t>Peter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Kluit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 (</a:t>
            </a:r>
            <a:r>
              <a:rPr lang="en-GB" altLang="en-US" sz="1200" baseline="0" dirty="0" err="1">
                <a:solidFill>
                  <a:schemeClr val="tx1"/>
                </a:solidFill>
                <a:latin typeface="Verdana"/>
                <a:cs typeface="Verdana"/>
              </a:rPr>
              <a:t>Nikhef</a:t>
            </a:r>
            <a:r>
              <a:rPr lang="en-GB" altLang="en-US" sz="1200" baseline="0" dirty="0">
                <a:solidFill>
                  <a:schemeClr val="tx1"/>
                </a:solidFill>
                <a:latin typeface="Verdana"/>
                <a:cs typeface="Verdana"/>
              </a:rPr>
              <a:t>)</a:t>
            </a:r>
            <a:endParaRPr lang="en-GB" altLang="en-US" sz="1200" dirty="0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8940800" y="622935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altLang="en-US" sz="800">
                <a:solidFill>
                  <a:schemeClr val="bg2"/>
                </a:solidFill>
              </a:rPr>
              <a:t> </a:t>
            </a:r>
            <a:fld id="{50F9948D-FA28-478D-A82E-F93DDFBE36D5}" type="slidenum">
              <a:rPr lang="en-GB" altLang="en-US" sz="800" smtClean="0">
                <a:solidFill>
                  <a:schemeClr val="bg2"/>
                </a:solidFill>
              </a:rPr>
              <a:pPr algn="r">
                <a:spcBef>
                  <a:spcPct val="50000"/>
                </a:spcBef>
                <a:defRPr/>
              </a:pPr>
              <a:t>‹#›</a:t>
            </a:fld>
            <a:endParaRPr lang="en-GB" altLang="en-US" sz="800">
              <a:solidFill>
                <a:schemeClr val="bg2"/>
              </a:solidFill>
            </a:endParaRP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3400" y="6460282"/>
            <a:ext cx="4906061" cy="245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Lepton Collider </a:t>
            </a:r>
            <a:r>
              <a:rPr lang="en-US" sz="1200" kern="1200" baseline="0" dirty="0">
                <a:solidFill>
                  <a:schemeClr val="tx1"/>
                </a:solidFill>
                <a:latin typeface="Verdana"/>
                <a:ea typeface="+mn-ea"/>
                <a:cs typeface="Verdana"/>
              </a:rPr>
              <a:t>meeting June 2021</a:t>
            </a:r>
            <a:endParaRPr lang="en-GB" altLang="en-US" sz="900" dirty="0">
              <a:latin typeface="Verdana"/>
              <a:cs typeface="Verdan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Monotype Sorts"/>
        <a:buChar char="u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0000"/>
        <a:buFont typeface="Monotype Sorts"/>
        <a:buChar char="l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n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Font typeface="Monotype Sorts"/>
        <a:buChar char="u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/>
        <a:buChar char="l"/>
        <a:defRPr sz="1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0000"/>
        <a:buFont typeface="Monotype Sorts" pitchFamily="2" charset="2"/>
        <a:buChar char="l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108620"/>
            <a:ext cx="9073008" cy="800100"/>
          </a:xfrm>
        </p:spPr>
        <p:txBody>
          <a:bodyPr/>
          <a:lstStyle/>
          <a:p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 DESY test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beam</a:t>
            </a:r>
            <a:r>
              <a:rPr lang="nl-NL" sz="3200" b="0" dirty="0">
                <a:solidFill>
                  <a:srgbClr val="FF0000"/>
                </a:solidFill>
                <a:latin typeface="Verdana"/>
                <a:cs typeface="Verdana"/>
              </a:rPr>
              <a:t> </a:t>
            </a:r>
            <a:r>
              <a:rPr lang="nl-NL" sz="3200" b="0" dirty="0" err="1">
                <a:solidFill>
                  <a:srgbClr val="FF0000"/>
                </a:solidFill>
                <a:latin typeface="Verdana"/>
                <a:cs typeface="Verdana"/>
              </a:rPr>
              <a:t>puzzles</a:t>
            </a:r>
            <a:endParaRPr lang="nl-NL" sz="3200" b="0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E33E1D-4376-0B4E-AC30-2C0F2E0B07A8}"/>
              </a:ext>
            </a:extLst>
          </p:cNvPr>
          <p:cNvSpPr txBox="1"/>
          <p:nvPr/>
        </p:nvSpPr>
        <p:spPr>
          <a:xfrm>
            <a:off x="839416" y="1124744"/>
            <a:ext cx="1108923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Hardware related puzzles</a:t>
            </a:r>
          </a:p>
          <a:p>
            <a:pPr marL="457200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cause of the (largely) different ToT values for the chips?</a:t>
            </a:r>
          </a:p>
          <a:p>
            <a:pPr marL="914400" lvl="1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this due to the electronics of the TPX3 chip? </a:t>
            </a:r>
          </a:p>
          <a:p>
            <a:pPr marL="914400" lvl="1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it due to the gain differences?  And due to the height varations of the pillars of the Grid</a:t>
            </a:r>
          </a:p>
          <a:p>
            <a:pPr marL="914400" lvl="1" indent="-457200">
              <a:buAutoNum type="arabicParenR"/>
            </a:pPr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is the concentrator 1 unstable in the read out (chips 15 and 14 in particular)? </a:t>
            </a:r>
          </a:p>
          <a:p>
            <a:pPr marL="914400" lvl="1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this be improved by changing the concentratro card?</a:t>
            </a:r>
          </a:p>
          <a:p>
            <a:pPr marL="914400" lvl="1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 is it due to the powering?</a:t>
            </a:r>
          </a:p>
          <a:p>
            <a:pPr marL="914400" lvl="1" indent="-457200">
              <a:buAutoNum type="arabicParenR"/>
            </a:pPr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is the cause of the short in concentrator 0 chip 11?</a:t>
            </a:r>
          </a:p>
          <a:p>
            <a:endParaRPr lang="en-NL" sz="2000" dirty="0">
              <a:solidFill>
                <a:srgbClr val="0066FF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Software related puzzles</a:t>
            </a:r>
          </a:p>
          <a:p>
            <a:pPr marL="457200" indent="-457200">
              <a:buAutoNum type="arabicParenR"/>
            </a:pPr>
            <a:r>
              <a:rPr lang="en-NL" sz="2000" dirty="0">
                <a:solidFill>
                  <a:srgbClr val="0066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Why is the timing of the trigger wrt the concentrator problematic in the 5 GeV high rate data and OK for the the low rate 6 GeV data?</a:t>
            </a:r>
          </a:p>
          <a:p>
            <a:endParaRPr lang="en-GB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GB" dirty="0"/>
              <a:t>           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735476624"/>
      </p:ext>
    </p:extLst>
  </p:cSld>
  <p:clrMapOvr>
    <a:masterClrMapping/>
  </p:clrMapOvr>
</p:sld>
</file>

<file path=ppt/theme/theme1.xml><?xml version="1.0" encoding="utf-8"?>
<a:theme xmlns:a="http://schemas.openxmlformats.org/drawingml/2006/main" name="Como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m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9100870</TotalTime>
  <Pages>11</Pages>
  <Words>138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Monotype Sorts</vt:lpstr>
      <vt:lpstr>Times New Roman</vt:lpstr>
      <vt:lpstr>Verdana</vt:lpstr>
      <vt:lpstr>Wingdings</vt:lpstr>
      <vt:lpstr>Como</vt:lpstr>
      <vt:lpstr>  DESY test beam puzzles</vt:lpstr>
    </vt:vector>
  </TitlesOfParts>
  <Manager/>
  <Company>NIKHEF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ILC Lepton Collider</dc:title>
  <dc:subject/>
  <dc:creator>Peter Kluit </dc:creator>
  <cp:keywords/>
  <dc:description/>
  <cp:lastModifiedBy>Microsoft Office User</cp:lastModifiedBy>
  <cp:revision>2540</cp:revision>
  <cp:lastPrinted>2002-02-06T08:01:21Z</cp:lastPrinted>
  <dcterms:created xsi:type="dcterms:W3CDTF">2020-03-07T12:22:56Z</dcterms:created>
  <dcterms:modified xsi:type="dcterms:W3CDTF">2021-07-06T06:41:09Z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>F.Hartjes@nikhef.nl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\\Nikhefh\CT www\pub\techphys\diamond</vt:lpwstr>
  </property>
</Properties>
</file>