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581" r:id="rId2"/>
    <p:sldId id="583" r:id="rId3"/>
    <p:sldId id="580" r:id="rId4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FF0000"/>
    <a:srgbClr val="CCFFFF"/>
    <a:srgbClr val="FF6600"/>
    <a:srgbClr val="FFFF00"/>
    <a:srgbClr val="66FF33"/>
    <a:srgbClr val="80808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2113" autoAdjust="0"/>
  </p:normalViewPr>
  <p:slideViewPr>
    <p:cSldViewPr>
      <p:cViewPr varScale="1">
        <p:scale>
          <a:sx n="93" d="100"/>
          <a:sy n="93" d="100"/>
        </p:scale>
        <p:origin x="216" y="496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5938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-7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0"/>
            <a:r>
              <a:rPr lang="en-GB" noProof="0"/>
              <a:t>Second level</a:t>
            </a:r>
          </a:p>
          <a:p>
            <a:pPr lvl="0"/>
            <a:r>
              <a:rPr lang="en-GB" noProof="0"/>
              <a:t>Third level</a:t>
            </a:r>
          </a:p>
          <a:p>
            <a:pPr lvl="0"/>
            <a:r>
              <a:rPr lang="en-GB" noProof="0"/>
              <a:t>Fourth level</a:t>
            </a:r>
          </a:p>
          <a:p>
            <a:pPr lvl="0"/>
            <a:r>
              <a:rPr lang="en-GB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748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462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133" y="457200"/>
            <a:ext cx="2726267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3" y="457200"/>
            <a:ext cx="79756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7275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7" y="457200"/>
            <a:ext cx="10363200" cy="8001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172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2012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294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823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1467" y="1657350"/>
            <a:ext cx="5350933" cy="3371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091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59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24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059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§"/>
              <a:defRPr sz="3200"/>
            </a:lvl1pPr>
            <a:lvl2pPr marL="742950" indent="-285750">
              <a:buClr>
                <a:schemeClr val="accent1"/>
              </a:buClr>
              <a:buFont typeface="Wingdings" panose="05000000000000000000" pitchFamily="2" charset="2"/>
              <a:buChar char="§"/>
              <a:defRPr sz="2800"/>
            </a:lvl2pPr>
            <a:lvl3pPr marL="12573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400"/>
            </a:lvl3pPr>
            <a:lvl4pPr marL="17145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4pPr>
            <a:lvl5pPr marL="2171700" indent="-34290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2045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48267" y="4572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333" y="1657350"/>
            <a:ext cx="10905067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 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4343400" y="6305550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altLang="en-US" sz="1200" dirty="0">
                <a:solidFill>
                  <a:schemeClr val="tx1"/>
                </a:solidFill>
                <a:latin typeface="Verdana"/>
                <a:cs typeface="Verdana"/>
              </a:rPr>
              <a:t>Peter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Kluit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 (</a:t>
            </a:r>
            <a:r>
              <a:rPr lang="en-GB" altLang="en-US" sz="1200" baseline="0" dirty="0" err="1">
                <a:solidFill>
                  <a:schemeClr val="tx1"/>
                </a:solidFill>
                <a:latin typeface="Verdana"/>
                <a:cs typeface="Verdana"/>
              </a:rPr>
              <a:t>Nikhef</a:t>
            </a:r>
            <a:r>
              <a:rPr lang="en-GB" altLang="en-US" sz="1200" baseline="0" dirty="0">
                <a:solidFill>
                  <a:schemeClr val="tx1"/>
                </a:solidFill>
                <a:latin typeface="Verdana"/>
                <a:cs typeface="Verdana"/>
              </a:rPr>
              <a:t>)</a:t>
            </a:r>
            <a:endParaRPr lang="en-GB" altLang="en-US" sz="12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8940800" y="62293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GB" altLang="en-US" sz="800">
                <a:solidFill>
                  <a:schemeClr val="bg2"/>
                </a:solidFill>
              </a:rPr>
              <a:t> </a:t>
            </a:r>
            <a:fld id="{50F9948D-FA28-478D-A82E-F93DDFBE36D5}" type="slidenum">
              <a:rPr lang="en-GB" altLang="en-US" sz="800" smtClean="0">
                <a:solidFill>
                  <a:schemeClr val="bg2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GB" altLang="en-US" sz="800">
              <a:solidFill>
                <a:schemeClr val="bg2"/>
              </a:solidFill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533400" y="6460282"/>
            <a:ext cx="4906061" cy="245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Lepton Collider </a:t>
            </a:r>
            <a:r>
              <a:rPr lang="en-US" sz="1200" kern="1200" baseline="0" dirty="0">
                <a:solidFill>
                  <a:schemeClr val="tx1"/>
                </a:solidFill>
                <a:latin typeface="Verdana"/>
                <a:ea typeface="+mn-ea"/>
                <a:cs typeface="Verdana"/>
              </a:rPr>
              <a:t>meeting June 2021</a:t>
            </a:r>
            <a:endParaRPr lang="en-GB" altLang="en-US" sz="900" dirty="0"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Monotype Sorts"/>
        <a:buChar char="u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Font typeface="Monotype Sorts"/>
        <a:buChar char="l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n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Monotype Sorts"/>
        <a:buChar char="u"/>
        <a:defRPr sz="1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/>
        <a:buChar char="l"/>
        <a:defRPr sz="1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Monotype Sorts" pitchFamily="2" charset="2"/>
        <a:buChar char="l"/>
        <a:defRPr sz="1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0628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Preparations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inside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and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outside</a:t>
            </a:r>
            <a:endParaRPr lang="nl-NL" sz="3200" b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70C3E6-F678-6B4E-B747-BE5F68951493}"/>
              </a:ext>
            </a:extLst>
          </p:cNvPr>
          <p:cNvSpPr/>
          <p:nvPr/>
        </p:nvSpPr>
        <p:spPr>
          <a:xfrm>
            <a:off x="8688288" y="5487615"/>
            <a:ext cx="2361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Inside the hut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D272E7-AE05-004F-BF58-EA0EEAE7F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047" y="1952793"/>
            <a:ext cx="3909055" cy="29317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805C59-C905-584F-B3E4-04BBF2646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0153" y="1973416"/>
            <a:ext cx="3909054" cy="29317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E3098-82FE-2048-95D5-824C185E3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4150" y="1884243"/>
            <a:ext cx="4146847" cy="31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1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0628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Sliding in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the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detector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6546E-25E7-3649-92AB-687D04D16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930" y="1412776"/>
            <a:ext cx="5820139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76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180628"/>
            <a:ext cx="9073008" cy="800100"/>
          </a:xfrm>
        </p:spPr>
        <p:txBody>
          <a:bodyPr/>
          <a:lstStyle/>
          <a:p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 Detector in </a:t>
            </a:r>
            <a:r>
              <a:rPr lang="nl-NL" sz="3200" b="0" dirty="0" err="1">
                <a:solidFill>
                  <a:srgbClr val="FF0000"/>
                </a:solidFill>
                <a:latin typeface="Verdana"/>
                <a:cs typeface="Verdana"/>
              </a:rPr>
              <a:t>magnet</a:t>
            </a:r>
            <a:r>
              <a:rPr lang="nl-NL" sz="3200" b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03670-5A18-0D4D-ABA4-23023F595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2564904"/>
            <a:ext cx="3456384" cy="2592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6C0929-B82D-3540-8A32-4B743EB6C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916832"/>
            <a:ext cx="4416490" cy="33123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BF5C92-C4FD-7949-ADDF-517C0EA88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354" y="2258870"/>
            <a:ext cx="3312368" cy="24842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D2CCA9-F3E3-1844-924E-206923A73B04}"/>
              </a:ext>
            </a:extLst>
          </p:cNvPr>
          <p:cNvSpPr txBox="1"/>
          <p:nvPr/>
        </p:nvSpPr>
        <p:spPr>
          <a:xfrm>
            <a:off x="911424" y="5373216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DAQs and gas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70C3E6-F678-6B4E-B747-BE5F68951493}"/>
              </a:ext>
            </a:extLst>
          </p:cNvPr>
          <p:cNvSpPr/>
          <p:nvPr/>
        </p:nvSpPr>
        <p:spPr>
          <a:xfrm>
            <a:off x="8869370" y="5373216"/>
            <a:ext cx="3092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Scintillator trigger </a:t>
            </a:r>
          </a:p>
        </p:txBody>
      </p:sp>
    </p:spTree>
    <p:extLst>
      <p:ext uri="{BB962C8B-B14F-4D97-AF65-F5344CB8AC3E}">
        <p14:creationId xmlns:p14="http://schemas.microsoft.com/office/powerpoint/2010/main" val="2135203393"/>
      </p:ext>
    </p:extLst>
  </p:cSld>
  <p:clrMapOvr>
    <a:masterClrMapping/>
  </p:clrMapOvr>
</p:sld>
</file>

<file path=ppt/theme/theme1.xml><?xml version="1.0" encoding="utf-8"?>
<a:theme xmlns:a="http://schemas.openxmlformats.org/drawingml/2006/main" name="Como">
  <a:themeElements>
    <a:clrScheme name="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m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m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9098807</TotalTime>
  <Pages>11</Pages>
  <Words>22</Words>
  <Application>Microsoft Macintosh PowerPoint</Application>
  <PresentationFormat>Widescreen</PresentationFormat>
  <Paragraphs>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Monotype Sorts</vt:lpstr>
      <vt:lpstr>Times New Roman</vt:lpstr>
      <vt:lpstr>Verdana</vt:lpstr>
      <vt:lpstr>Wingdings</vt:lpstr>
      <vt:lpstr>Como</vt:lpstr>
      <vt:lpstr>  Preparations inside and outside</vt:lpstr>
      <vt:lpstr>  Sliding in the detector</vt:lpstr>
      <vt:lpstr>  Detector in magnet </vt:lpstr>
    </vt:vector>
  </TitlesOfParts>
  <Manager/>
  <Company>NIKHEF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 Lepton Collider</dc:title>
  <dc:subject/>
  <dc:creator>Peter Kluit </dc:creator>
  <cp:keywords/>
  <dc:description/>
  <cp:lastModifiedBy>Microsoft Office User</cp:lastModifiedBy>
  <cp:revision>2509</cp:revision>
  <cp:lastPrinted>2002-02-06T08:01:21Z</cp:lastPrinted>
  <dcterms:created xsi:type="dcterms:W3CDTF">2020-03-07T12:22:56Z</dcterms:created>
  <dcterms:modified xsi:type="dcterms:W3CDTF">2021-06-17T20:22:50Z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