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75" r:id="rId2"/>
    <p:sldId id="574" r:id="rId3"/>
    <p:sldId id="576" r:id="rId4"/>
    <p:sldId id="577" r:id="rId5"/>
    <p:sldId id="578" r:id="rId6"/>
    <p:sldId id="579" r:id="rId7"/>
    <p:sldId id="580" r:id="rId8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0000"/>
    <a:srgbClr val="CCFFFF"/>
    <a:srgbClr val="FF6600"/>
    <a:srgbClr val="FFFF00"/>
    <a:srgbClr val="66FF33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2136" autoAdjust="0"/>
  </p:normalViewPr>
  <p:slideViewPr>
    <p:cSldViewPr>
      <p:cViewPr varScale="1">
        <p:scale>
          <a:sx n="93" d="100"/>
          <a:sy n="93" d="100"/>
        </p:scale>
        <p:origin x="216" y="50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Lepton Collider </a:t>
            </a:r>
            <a:r>
              <a:rPr lang="en-US" sz="1200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meeting June 2021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44624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DESY Test Beam: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Saturday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12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June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A0B52-5EF4-1048-85C2-DA9FC0F3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4875" y="1561220"/>
            <a:ext cx="2708920" cy="2031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7C4C82-B85F-D84E-8398-F49243F6C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8206" y="3503587"/>
            <a:ext cx="2708920" cy="2031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B6447-33E6-4E46-9602-576A12E22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4293096"/>
            <a:ext cx="2267744" cy="1700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82D7F6-99FD-9248-8608-7FCB0DE64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0098" y="2053261"/>
            <a:ext cx="2112236" cy="15841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436CA-0B19-8D4C-8AE4-437FB8861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8332" y="1774204"/>
            <a:ext cx="4412788" cy="33095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572488-6E66-9840-8206-9C742CCFE85B}"/>
              </a:ext>
            </a:extLst>
          </p:cNvPr>
          <p:cNvSpPr/>
          <p:nvPr/>
        </p:nvSpPr>
        <p:spPr>
          <a:xfrm>
            <a:off x="1656922" y="5873892"/>
            <a:ext cx="3753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rgbClr val="FF0000"/>
                </a:solidFill>
                <a:latin typeface="Verdana"/>
                <a:cs typeface="Verdana"/>
              </a:rPr>
              <a:t>Emptying</a:t>
            </a:r>
            <a:r>
              <a:rPr lang="nl-NL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dirty="0">
                <a:solidFill>
                  <a:srgbClr val="FF0000"/>
                </a:solidFill>
                <a:latin typeface="Verdana"/>
                <a:cs typeface="Verdana"/>
              </a:rPr>
              <a:t> lab H039</a:t>
            </a:r>
            <a:endParaRPr lang="en-NL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058458-8507-4946-AEF1-773A152ACA97}"/>
              </a:ext>
            </a:extLst>
          </p:cNvPr>
          <p:cNvSpPr/>
          <p:nvPr/>
        </p:nvSpPr>
        <p:spPr>
          <a:xfrm>
            <a:off x="3915934" y="4028312"/>
            <a:ext cx="2031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 boxes that did not fit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8E4E42-8DFE-5140-B3A4-255CA3E34938}"/>
              </a:ext>
            </a:extLst>
          </p:cNvPr>
          <p:cNvSpPr/>
          <p:nvPr/>
        </p:nvSpPr>
        <p:spPr>
          <a:xfrm>
            <a:off x="6261720" y="2391271"/>
            <a:ext cx="2282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Filling the car</a:t>
            </a:r>
            <a:endParaRPr lang="en-NL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5EC2A2-DCA6-F04D-A024-531657FCCFBC}"/>
              </a:ext>
            </a:extLst>
          </p:cNvPr>
          <p:cNvSpPr/>
          <p:nvPr/>
        </p:nvSpPr>
        <p:spPr>
          <a:xfrm>
            <a:off x="9514350" y="5993904"/>
            <a:ext cx="20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Ready to go</a:t>
            </a:r>
            <a:endParaRPr lang="en-NL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BB6BA4-3FBF-8A47-8631-9A5AFB08E79B}"/>
              </a:ext>
            </a:extLst>
          </p:cNvPr>
          <p:cNvSpPr/>
          <p:nvPr/>
        </p:nvSpPr>
        <p:spPr>
          <a:xfrm>
            <a:off x="9386661" y="900920"/>
            <a:ext cx="1965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 cutting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at Gamma</a:t>
            </a:r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8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44624"/>
            <a:ext cx="9073008" cy="800100"/>
          </a:xfrm>
        </p:spPr>
        <p:txBody>
          <a:bodyPr/>
          <a:lstStyle/>
          <a:p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 DESY Test Beam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Instructions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Monday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14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June</a:t>
            </a:r>
            <a:endParaRPr lang="nl-NL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B7310-952F-6E41-9C74-368456F7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73" y="2041494"/>
            <a:ext cx="4566215" cy="3424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E3B983-20FF-7C4D-A0E6-617596154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49" y="2012150"/>
            <a:ext cx="4566215" cy="3424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C16914-4CC8-114D-A24A-4B4E4C4513D4}"/>
              </a:ext>
            </a:extLst>
          </p:cNvPr>
          <p:cNvSpPr/>
          <p:nvPr/>
        </p:nvSpPr>
        <p:spPr>
          <a:xfrm>
            <a:off x="1703512" y="1391844"/>
            <a:ext cx="8707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Outside the hut in the hall T24/1 with Marcel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Stanitzky</a:t>
            </a:r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8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-35396"/>
            <a:ext cx="9073008" cy="800100"/>
          </a:xfrm>
        </p:spPr>
        <p:txBody>
          <a:bodyPr/>
          <a:lstStyle/>
          <a:p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 DESY Test Beam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Instructions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Monday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14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June</a:t>
            </a:r>
            <a:endParaRPr lang="nl-NL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11533-526A-3049-99FC-945873A45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852936"/>
            <a:ext cx="3360374" cy="2520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9F1AD8-EF38-7B44-94C9-FB6BE0FE2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5680" y="2132856"/>
            <a:ext cx="4608512" cy="3456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8C6DE0-DD97-E647-955A-D0995B3A7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2956" y="2160239"/>
            <a:ext cx="4608512" cy="34563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D312AA-2B5B-4F45-9D38-5BC1BA05BEFF}"/>
              </a:ext>
            </a:extLst>
          </p:cNvPr>
          <p:cNvSpPr/>
          <p:nvPr/>
        </p:nvSpPr>
        <p:spPr>
          <a:xfrm>
            <a:off x="2711624" y="83261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the experimental area T24/1</a:t>
            </a:r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6C2A47-78C0-5847-BF08-052FE05F7625}"/>
              </a:ext>
            </a:extLst>
          </p:cNvPr>
          <p:cNvSpPr/>
          <p:nvPr/>
        </p:nvSpPr>
        <p:spPr>
          <a:xfrm>
            <a:off x="263352" y="1655231"/>
            <a:ext cx="3164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PCMAG </a:t>
            </a: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telescope frame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8326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-35396"/>
            <a:ext cx="9073008" cy="800100"/>
          </a:xfrm>
        </p:spPr>
        <p:txBody>
          <a:bodyPr/>
          <a:lstStyle/>
          <a:p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 Building up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detector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D312AA-2B5B-4F45-9D38-5BC1BA05BEFF}"/>
              </a:ext>
            </a:extLst>
          </p:cNvPr>
          <p:cNvSpPr/>
          <p:nvPr/>
        </p:nvSpPr>
        <p:spPr>
          <a:xfrm>
            <a:off x="2711624" y="83261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the experimental area T24/1</a:t>
            </a:r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AAB58-5B0C-6048-830F-C567954D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1484784"/>
            <a:ext cx="6096000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1DED5-EEC1-C040-92CB-846CA103E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40" y="1483826"/>
            <a:ext cx="2916156" cy="2187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142A55-84CF-1A49-9F1B-CEC701786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39" y="3789040"/>
            <a:ext cx="2916157" cy="218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6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 Building up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MIMOSA detector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B1BB6-EAA3-604A-BB99-F14B6DF4E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859" y="1949178"/>
            <a:ext cx="4293096" cy="321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18433-BB69-E947-BBA3-0DF6344AD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32" y="1547556"/>
            <a:ext cx="5364088" cy="40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85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Scintillator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Trigger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Beam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22DFD-EC80-2744-9F21-5651DE057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0853" y="1983955"/>
            <a:ext cx="4629135" cy="3471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670F6-BF61-FC49-B846-BDE473BE7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1972" y="1983955"/>
            <a:ext cx="4629133" cy="34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2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Fully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cabled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TPX3 module </a:t>
            </a:r>
            <a:r>
              <a:rPr lang="nl-NL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b="0" dirty="0">
                <a:solidFill>
                  <a:srgbClr val="FF0000"/>
                </a:solidFill>
                <a:latin typeface="Verdana"/>
                <a:cs typeface="Verdana"/>
              </a:rPr>
              <a:t> MIMOSA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7D3DB-E439-544A-8529-60246D0AF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1" y="1628800"/>
            <a:ext cx="5338919" cy="4004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4090F-349B-5545-8D30-6F3695655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09" y="1628800"/>
            <a:ext cx="5338919" cy="400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3393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9098755</TotalTime>
  <Pages>11</Pages>
  <Words>93</Words>
  <Application>Microsoft Macintosh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Monotype Sorts</vt:lpstr>
      <vt:lpstr>Times New Roman</vt:lpstr>
      <vt:lpstr>Verdana</vt:lpstr>
      <vt:lpstr>Wingdings</vt:lpstr>
      <vt:lpstr>Como</vt:lpstr>
      <vt:lpstr>  DESY Test Beam: Saturday 12 June</vt:lpstr>
      <vt:lpstr>  DESY Test Beam Instructions Monday 14 June</vt:lpstr>
      <vt:lpstr>  DESY Test Beam Instructions Monday 14 June</vt:lpstr>
      <vt:lpstr>  Building up the detector </vt:lpstr>
      <vt:lpstr>  Building up the MIMOSA detector </vt:lpstr>
      <vt:lpstr>  Scintillator Trigger and Beam</vt:lpstr>
      <vt:lpstr>  Fully cabled TPX3 module and MIMOSA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Microsoft Office User</cp:lastModifiedBy>
  <cp:revision>2501</cp:revision>
  <cp:lastPrinted>2002-02-06T08:01:21Z</cp:lastPrinted>
  <dcterms:created xsi:type="dcterms:W3CDTF">2020-03-07T12:22:56Z</dcterms:created>
  <dcterms:modified xsi:type="dcterms:W3CDTF">2021-06-15T19:27:01Z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