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43" r:id="rId2"/>
    <p:sldId id="573" r:id="rId3"/>
    <p:sldId id="574" r:id="rId4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226" autoAdjust="0"/>
  </p:normalViewPr>
  <p:slideViewPr>
    <p:cSldViewPr>
      <p:cViewPr varScale="1">
        <p:scale>
          <a:sx n="70" d="100"/>
          <a:sy n="70" d="100"/>
        </p:scale>
        <p:origin x="216" y="920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June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Organisation</a:t>
            </a:r>
            <a: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  <a:t> Test Beam DESY 13 – 28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June</a:t>
            </a:r>
            <a:endParaRPr lang="nl-NL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487488" y="1318022"/>
            <a:ext cx="733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22DD7-D40E-974F-BC21-72C4A3889ABB}"/>
              </a:ext>
            </a:extLst>
          </p:cNvPr>
          <p:cNvSpPr/>
          <p:nvPr/>
        </p:nvSpPr>
        <p:spPr>
          <a:xfrm>
            <a:off x="695400" y="1109057"/>
            <a:ext cx="11089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Assume that the Netherlands remains a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zone.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For DESY a negative PCR test is sufficient.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If on Friday 11 June it changes to a high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zone,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we must unfortunately cancel the test beam.</a:t>
            </a:r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Gerhard Raven, Peter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Kluit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Jan Timmermans, Fred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Hartjes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Harry van de Graaf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  from Sunday 13 - 28 June       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Sander van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Doesburg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13 - 21 June  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Saturday 12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negative PCR test with proof for DESY access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Sunday:  arrival at DESY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Monday: @DESY 13h safety course, to get access to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9h fill in corona forms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Monday-Wednesday: building up of the experiment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Thursday and following days: commissioning, test and data taking</a:t>
            </a:r>
          </a:p>
          <a:p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Bonn: Jochen Kaminsky from Sunday 13 June onwards</a:t>
            </a:r>
          </a:p>
        </p:txBody>
      </p:sp>
    </p:spTree>
    <p:extLst>
      <p:ext uri="{BB962C8B-B14F-4D97-AF65-F5344CB8AC3E}">
        <p14:creationId xmlns:p14="http://schemas.microsoft.com/office/powerpoint/2010/main" val="356861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</a:t>
            </a:r>
            <a: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  <a:t>Update: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Organisation</a:t>
            </a:r>
            <a: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b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nl-NL" b="0" dirty="0">
                <a:solidFill>
                  <a:srgbClr val="FF0000"/>
                </a:solidFill>
                <a:latin typeface="Verdana"/>
                <a:cs typeface="Verdana"/>
              </a:rPr>
              <a:t>Test Beam DESY 13 – 28 </a:t>
            </a:r>
            <a:r>
              <a:rPr lang="nl-NL" b="0" dirty="0" err="1">
                <a:solidFill>
                  <a:srgbClr val="FF0000"/>
                </a:solidFill>
                <a:latin typeface="Verdana"/>
                <a:cs typeface="Verdana"/>
              </a:rPr>
              <a:t>June</a:t>
            </a:r>
            <a:endParaRPr lang="nl-NL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487488" y="1318022"/>
            <a:ext cx="733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22DD7-D40E-974F-BC21-72C4A3889ABB}"/>
              </a:ext>
            </a:extLst>
          </p:cNvPr>
          <p:cNvSpPr/>
          <p:nvPr/>
        </p:nvSpPr>
        <p:spPr>
          <a:xfrm>
            <a:off x="695400" y="1260624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- We got permission for the Test beam at DESY from the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Director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Each of us fills in a travel request 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hires a car to transport the equipment (done)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Peter has booked the DESY hostel for the LEPCOL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 LCTPC-PIX beam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Saturday 12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negative PCR test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 We have to register at: </a:t>
            </a:r>
            <a:r>
              <a:rPr lang="en-GB" dirty="0"/>
              <a:t>https://</a:t>
            </a:r>
            <a:r>
              <a:rPr lang="en-GB" dirty="0" err="1"/>
              <a:t>www.einreiseanmeldung.de</a:t>
            </a:r>
            <a:r>
              <a:rPr lang="en-GB" dirty="0"/>
              <a:t>/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and upload the negative PCR test (to avoid quarantine)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</a:t>
            </a: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We need a letter from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state that this is necessary travel for work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The safety course on Monday at 13h is booked for the Test beam 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Monday 9h we have to fill in the DESY corona forms  </a:t>
            </a:r>
          </a:p>
        </p:txBody>
      </p:sp>
    </p:spTree>
    <p:extLst>
      <p:ext uri="{BB962C8B-B14F-4D97-AF65-F5344CB8AC3E}">
        <p14:creationId xmlns:p14="http://schemas.microsoft.com/office/powerpoint/2010/main" val="1174299551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9097404</TotalTime>
  <Pages>11</Pages>
  <Words>360</Words>
  <Application>Microsoft Macintosh PowerPoint</Application>
  <PresentationFormat>Widescreen</PresentationFormat>
  <Paragraphs>41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Monotype Sorts</vt:lpstr>
      <vt:lpstr>Times New Roman</vt:lpstr>
      <vt:lpstr>Verdana</vt:lpstr>
      <vt:lpstr>Wingdings</vt:lpstr>
      <vt:lpstr>Como</vt:lpstr>
      <vt:lpstr>Pixel TPC</vt:lpstr>
      <vt:lpstr>  Organisation Test Beam DESY 13 – 28 June</vt:lpstr>
      <vt:lpstr>  Update: Organisation  Test Beam DESY 13 – 28 June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2468</cp:revision>
  <cp:lastPrinted>2002-02-06T08:01:21Z</cp:lastPrinted>
  <dcterms:created xsi:type="dcterms:W3CDTF">2020-03-07T12:22:56Z</dcterms:created>
  <dcterms:modified xsi:type="dcterms:W3CDTF">2021-06-08T10:18:29Z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