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8"/>
  </p:notesMasterIdLst>
  <p:sldIdLst>
    <p:sldId id="259" r:id="rId4"/>
    <p:sldId id="260" r:id="rId5"/>
    <p:sldId id="257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45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14B02-CDCD-4A0F-BF7B-BE36C8FC57E1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E4816-1703-49AF-BB6A-C1A490D9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53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d463465d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d463465df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1257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9e77b38862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9e77b38862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5385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9e77b38862_2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9e77b38862_2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665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4428-7A53-418F-A2F0-4D2C6AE388E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E423-D425-4E3F-8CB2-754EBB35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1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4428-7A53-418F-A2F0-4D2C6AE388E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E423-D425-4E3F-8CB2-754EBB35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8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4428-7A53-418F-A2F0-4D2C6AE388E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E423-D425-4E3F-8CB2-754EBB35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48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304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6482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2201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6947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4063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0990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10152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531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4428-7A53-418F-A2F0-4D2C6AE388E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E423-D425-4E3F-8CB2-754EBB35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528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58695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61130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87812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62331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12317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27792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79023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25570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28848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258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4428-7A53-418F-A2F0-4D2C6AE388E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E423-D425-4E3F-8CB2-754EBB35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04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7757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11563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220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4428-7A53-418F-A2F0-4D2C6AE388E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E423-D425-4E3F-8CB2-754EBB35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5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4428-7A53-418F-A2F0-4D2C6AE388E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E423-D425-4E3F-8CB2-754EBB35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53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4428-7A53-418F-A2F0-4D2C6AE388E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E423-D425-4E3F-8CB2-754EBB35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4428-7A53-418F-A2F0-4D2C6AE388E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E423-D425-4E3F-8CB2-754EBB35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4428-7A53-418F-A2F0-4D2C6AE388E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E423-D425-4E3F-8CB2-754EBB35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6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4428-7A53-418F-A2F0-4D2C6AE388E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E423-D425-4E3F-8CB2-754EBB35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9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D4428-7A53-418F-A2F0-4D2C6AE388E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0E423-D425-4E3F-8CB2-754EBB35C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3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311952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101713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ZZcM174IA8msM_aaVSZTQPQIuemAe9S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/>
              <a:t>Private cloud operation - DevOps basics</a:t>
            </a: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9319100" y="2029833"/>
            <a:ext cx="2204800" cy="551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Host w/ containers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9319100" y="2654567"/>
            <a:ext cx="2204800" cy="551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Host w/ containers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9319100" y="3279300"/>
            <a:ext cx="2204800" cy="551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Host w/ containers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6950967" y="2654567"/>
            <a:ext cx="1716400" cy="551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Orchestrator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5161651" y="2654567"/>
            <a:ext cx="1295600" cy="551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Container registry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570700" y="2029833"/>
            <a:ext cx="1577200" cy="551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Developer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570700" y="2654567"/>
            <a:ext cx="1577200" cy="551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  <a:buSzPts val="1100"/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Developer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570700" y="3279300"/>
            <a:ext cx="1577200" cy="551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  <a:buSzPts val="1100"/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Developer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2819933" y="2654567"/>
            <a:ext cx="1848000" cy="551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Test, accredit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70" name="Google Shape;70;p14"/>
          <p:cNvCxnSpPr>
            <a:stCxn id="66" idx="3"/>
            <a:endCxn id="69" idx="1"/>
          </p:cNvCxnSpPr>
          <p:nvPr/>
        </p:nvCxnSpPr>
        <p:spPr>
          <a:xfrm>
            <a:off x="2147900" y="2305433"/>
            <a:ext cx="672000" cy="624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1" name="Google Shape;71;p14"/>
          <p:cNvCxnSpPr>
            <a:stCxn id="67" idx="3"/>
            <a:endCxn id="69" idx="1"/>
          </p:cNvCxnSpPr>
          <p:nvPr/>
        </p:nvCxnSpPr>
        <p:spPr>
          <a:xfrm>
            <a:off x="2147900" y="2930167"/>
            <a:ext cx="672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" name="Google Shape;72;p14"/>
          <p:cNvCxnSpPr>
            <a:stCxn id="68" idx="3"/>
            <a:endCxn id="69" idx="1"/>
          </p:cNvCxnSpPr>
          <p:nvPr/>
        </p:nvCxnSpPr>
        <p:spPr>
          <a:xfrm rot="10800000" flipH="1">
            <a:off x="2147900" y="2930100"/>
            <a:ext cx="672000" cy="624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3" name="Google Shape;73;p14"/>
          <p:cNvCxnSpPr>
            <a:stCxn id="69" idx="3"/>
            <a:endCxn id="65" idx="1"/>
          </p:cNvCxnSpPr>
          <p:nvPr/>
        </p:nvCxnSpPr>
        <p:spPr>
          <a:xfrm>
            <a:off x="4667933" y="2930167"/>
            <a:ext cx="493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4" name="Google Shape;74;p14"/>
          <p:cNvCxnSpPr>
            <a:stCxn id="65" idx="3"/>
            <a:endCxn id="64" idx="1"/>
          </p:cNvCxnSpPr>
          <p:nvPr/>
        </p:nvCxnSpPr>
        <p:spPr>
          <a:xfrm>
            <a:off x="6457251" y="2930167"/>
            <a:ext cx="493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5" name="Google Shape;75;p14"/>
          <p:cNvCxnSpPr>
            <a:stCxn id="64" idx="3"/>
            <a:endCxn id="61" idx="1"/>
          </p:cNvCxnSpPr>
          <p:nvPr/>
        </p:nvCxnSpPr>
        <p:spPr>
          <a:xfrm rot="10800000" flipH="1">
            <a:off x="8667367" y="2305367"/>
            <a:ext cx="651600" cy="624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6" name="Google Shape;76;p14"/>
          <p:cNvCxnSpPr>
            <a:stCxn id="64" idx="3"/>
            <a:endCxn id="62" idx="1"/>
          </p:cNvCxnSpPr>
          <p:nvPr/>
        </p:nvCxnSpPr>
        <p:spPr>
          <a:xfrm>
            <a:off x="8667367" y="2930167"/>
            <a:ext cx="651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7" name="Google Shape;77;p14"/>
          <p:cNvCxnSpPr>
            <a:stCxn id="64" idx="3"/>
            <a:endCxn id="63" idx="1"/>
          </p:cNvCxnSpPr>
          <p:nvPr/>
        </p:nvCxnSpPr>
        <p:spPr>
          <a:xfrm>
            <a:off x="8667367" y="2930167"/>
            <a:ext cx="651600" cy="624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8" name="Google Shape;78;p14"/>
          <p:cNvSpPr/>
          <p:nvPr/>
        </p:nvSpPr>
        <p:spPr>
          <a:xfrm>
            <a:off x="9319100" y="4036967"/>
            <a:ext cx="2204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RHEL, SEL, …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Docker, singularity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9" name="Google Shape;79;p14"/>
          <p:cNvSpPr/>
          <p:nvPr/>
        </p:nvSpPr>
        <p:spPr>
          <a:xfrm>
            <a:off x="6737067" y="4036967"/>
            <a:ext cx="2488000" cy="9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Kubernetes (+Helm)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Docker Swarm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AWS ECS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5161667" y="4143167"/>
            <a:ext cx="1295600" cy="8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Github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...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1" name="Google Shape;81;p14"/>
          <p:cNvSpPr/>
          <p:nvPr/>
        </p:nvSpPr>
        <p:spPr>
          <a:xfrm>
            <a:off x="3096133" y="4143167"/>
            <a:ext cx="1295600" cy="8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Jenkins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Puppet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...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2" name="Google Shape;82;p14"/>
          <p:cNvSpPr/>
          <p:nvPr/>
        </p:nvSpPr>
        <p:spPr>
          <a:xfrm rot="-5400000">
            <a:off x="5901400" y="-180967"/>
            <a:ext cx="389200" cy="107652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713433" y="5471300"/>
            <a:ext cx="10765200" cy="5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 single organization manages everything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595959"/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1</a:t>
            </a:fld>
            <a:endParaRPr kern="0">
              <a:solidFill>
                <a:srgbClr val="595959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6906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15"/>
          <p:cNvGrpSpPr/>
          <p:nvPr/>
        </p:nvGrpSpPr>
        <p:grpSpPr>
          <a:xfrm>
            <a:off x="7089300" y="2644965"/>
            <a:ext cx="4912400" cy="1919723"/>
            <a:chOff x="5070550" y="1651622"/>
            <a:chExt cx="3684300" cy="1546500"/>
          </a:xfrm>
        </p:grpSpPr>
        <p:sp>
          <p:nvSpPr>
            <p:cNvPr id="90" name="Google Shape;90;p15"/>
            <p:cNvSpPr/>
            <p:nvPr/>
          </p:nvSpPr>
          <p:spPr>
            <a:xfrm>
              <a:off x="5070550" y="1651622"/>
              <a:ext cx="3684300" cy="1546500"/>
            </a:xfrm>
            <a:prstGeom prst="rect">
              <a:avLst/>
            </a:prstGeom>
            <a:solidFill>
              <a:srgbClr val="E6B8A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Site N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" name="Google Shape;91;p15"/>
            <p:cNvSpPr/>
            <p:nvPr/>
          </p:nvSpPr>
          <p:spPr>
            <a:xfrm>
              <a:off x="6989325" y="1750975"/>
              <a:ext cx="16536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Host w/ containers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" name="Google Shape;92;p15"/>
            <p:cNvSpPr/>
            <p:nvPr/>
          </p:nvSpPr>
          <p:spPr>
            <a:xfrm>
              <a:off x="6989325" y="2219525"/>
              <a:ext cx="16536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Host w/ containers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" name="Google Shape;93;p15"/>
            <p:cNvSpPr/>
            <p:nvPr/>
          </p:nvSpPr>
          <p:spPr>
            <a:xfrm>
              <a:off x="6989325" y="2688075"/>
              <a:ext cx="16536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Host w/ containers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" name="Google Shape;94;p15"/>
            <p:cNvSpPr/>
            <p:nvPr/>
          </p:nvSpPr>
          <p:spPr>
            <a:xfrm>
              <a:off x="5213225" y="2219525"/>
              <a:ext cx="12873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Orchestrator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95" name="Google Shape;95;p15"/>
            <p:cNvCxnSpPr>
              <a:stCxn id="94" idx="3"/>
              <a:endCxn id="91" idx="1"/>
            </p:cNvCxnSpPr>
            <p:nvPr/>
          </p:nvCxnSpPr>
          <p:spPr>
            <a:xfrm rot="10800000" flipH="1">
              <a:off x="6500525" y="1957625"/>
              <a:ext cx="488700" cy="46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96" name="Google Shape;96;p15"/>
            <p:cNvCxnSpPr>
              <a:stCxn id="94" idx="3"/>
              <a:endCxn id="92" idx="1"/>
            </p:cNvCxnSpPr>
            <p:nvPr/>
          </p:nvCxnSpPr>
          <p:spPr>
            <a:xfrm>
              <a:off x="6500525" y="2426225"/>
              <a:ext cx="4887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97" name="Google Shape;97;p15"/>
            <p:cNvCxnSpPr>
              <a:stCxn id="94" idx="3"/>
              <a:endCxn id="93" idx="1"/>
            </p:cNvCxnSpPr>
            <p:nvPr/>
          </p:nvCxnSpPr>
          <p:spPr>
            <a:xfrm>
              <a:off x="6500525" y="2426225"/>
              <a:ext cx="488700" cy="46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sp>
        <p:nvSpPr>
          <p:cNvPr id="98" name="Google Shape;98;p15"/>
          <p:cNvSpPr/>
          <p:nvPr/>
        </p:nvSpPr>
        <p:spPr>
          <a:xfrm>
            <a:off x="3001767" y="2471733"/>
            <a:ext cx="2968000" cy="28024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SLATE Platform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9" name="Google Shape;99;p15"/>
          <p:cNvSpPr txBox="1">
            <a:spLocks noGrp="1"/>
          </p:cNvSpPr>
          <p:nvPr>
            <p:ph type="title"/>
          </p:nvPr>
        </p:nvSpPr>
        <p:spPr>
          <a:xfrm>
            <a:off x="415600" y="533733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/>
              <a:t>SLATE: federated DevOps</a:t>
            </a:r>
            <a:endParaRPr/>
          </a:p>
        </p:txBody>
      </p:sp>
      <p:sp>
        <p:nvSpPr>
          <p:cNvPr id="100" name="Google Shape;100;p15"/>
          <p:cNvSpPr/>
          <p:nvPr/>
        </p:nvSpPr>
        <p:spPr>
          <a:xfrm>
            <a:off x="4254617" y="2679733"/>
            <a:ext cx="1295600" cy="551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Container registry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1" name="Google Shape;101;p15"/>
          <p:cNvSpPr/>
          <p:nvPr/>
        </p:nvSpPr>
        <p:spPr>
          <a:xfrm>
            <a:off x="686167" y="3457767"/>
            <a:ext cx="1577200" cy="551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Developer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2" name="Google Shape;102;p15"/>
          <p:cNvSpPr/>
          <p:nvPr/>
        </p:nvSpPr>
        <p:spPr>
          <a:xfrm>
            <a:off x="686167" y="4082500"/>
            <a:ext cx="1577200" cy="551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Developer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3" name="Google Shape;103;p15"/>
          <p:cNvSpPr/>
          <p:nvPr/>
        </p:nvSpPr>
        <p:spPr>
          <a:xfrm>
            <a:off x="686167" y="4707233"/>
            <a:ext cx="1577200" cy="551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Developer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4" name="Google Shape;104;p15"/>
          <p:cNvSpPr/>
          <p:nvPr/>
        </p:nvSpPr>
        <p:spPr>
          <a:xfrm>
            <a:off x="4038433" y="3643333"/>
            <a:ext cx="1728000" cy="935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SLATE API &amp; user portal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5" name="Google Shape;105;p15"/>
          <p:cNvSpPr/>
          <p:nvPr/>
        </p:nvSpPr>
        <p:spPr>
          <a:xfrm>
            <a:off x="686967" y="2689133"/>
            <a:ext cx="2503600" cy="551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Test, accredit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106" name="Google Shape;106;p15"/>
          <p:cNvCxnSpPr>
            <a:stCxn id="105" idx="3"/>
            <a:endCxn id="100" idx="1"/>
          </p:cNvCxnSpPr>
          <p:nvPr/>
        </p:nvCxnSpPr>
        <p:spPr>
          <a:xfrm rot="10800000" flipH="1">
            <a:off x="3190567" y="2955533"/>
            <a:ext cx="1064000" cy="9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7" name="Google Shape;107;p15"/>
          <p:cNvCxnSpPr>
            <a:stCxn id="100" idx="2"/>
            <a:endCxn id="104" idx="0"/>
          </p:cNvCxnSpPr>
          <p:nvPr/>
        </p:nvCxnSpPr>
        <p:spPr>
          <a:xfrm>
            <a:off x="4902417" y="3230933"/>
            <a:ext cx="0" cy="41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" name="Google Shape;108;p15"/>
          <p:cNvCxnSpPr>
            <a:stCxn id="103" idx="1"/>
            <a:endCxn id="105" idx="1"/>
          </p:cNvCxnSpPr>
          <p:nvPr/>
        </p:nvCxnSpPr>
        <p:spPr>
          <a:xfrm rot="10800000" flipH="1">
            <a:off x="686167" y="2964833"/>
            <a:ext cx="800" cy="2018000"/>
          </a:xfrm>
          <a:prstGeom prst="bentConnector3">
            <a:avLst>
              <a:gd name="adj1" fmla="val -396875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09" name="Google Shape;109;p15"/>
          <p:cNvCxnSpPr>
            <a:stCxn id="102" idx="1"/>
            <a:endCxn id="105" idx="1"/>
          </p:cNvCxnSpPr>
          <p:nvPr/>
        </p:nvCxnSpPr>
        <p:spPr>
          <a:xfrm rot="10800000" flipH="1">
            <a:off x="686167" y="2964900"/>
            <a:ext cx="800" cy="1393200"/>
          </a:xfrm>
          <a:prstGeom prst="bentConnector3">
            <a:avLst>
              <a:gd name="adj1" fmla="val -396875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110" name="Google Shape;110;p15"/>
          <p:cNvCxnSpPr>
            <a:stCxn id="101" idx="1"/>
            <a:endCxn id="105" idx="1"/>
          </p:cNvCxnSpPr>
          <p:nvPr/>
        </p:nvCxnSpPr>
        <p:spPr>
          <a:xfrm rot="10800000" flipH="1">
            <a:off x="686167" y="2964567"/>
            <a:ext cx="800" cy="768800"/>
          </a:xfrm>
          <a:prstGeom prst="bentConnector3">
            <a:avLst>
              <a:gd name="adj1" fmla="val -396875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111" name="Google Shape;111;p15"/>
          <p:cNvCxnSpPr>
            <a:stCxn id="104" idx="3"/>
            <a:endCxn id="94" idx="1"/>
          </p:cNvCxnSpPr>
          <p:nvPr/>
        </p:nvCxnSpPr>
        <p:spPr>
          <a:xfrm rot="10800000" flipH="1">
            <a:off x="5766433" y="3606533"/>
            <a:ext cx="1513200" cy="504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112" name="Google Shape;112;p15"/>
          <p:cNvGrpSpPr/>
          <p:nvPr/>
        </p:nvGrpSpPr>
        <p:grpSpPr>
          <a:xfrm>
            <a:off x="6894767" y="3000135"/>
            <a:ext cx="4912400" cy="1919723"/>
            <a:chOff x="5070550" y="1651607"/>
            <a:chExt cx="3684300" cy="1546500"/>
          </a:xfrm>
        </p:grpSpPr>
        <p:sp>
          <p:nvSpPr>
            <p:cNvPr id="113" name="Google Shape;113;p15"/>
            <p:cNvSpPr/>
            <p:nvPr/>
          </p:nvSpPr>
          <p:spPr>
            <a:xfrm>
              <a:off x="5070550" y="1651607"/>
              <a:ext cx="3684300" cy="1546500"/>
            </a:xfrm>
            <a:prstGeom prst="rect">
              <a:avLst/>
            </a:prstGeom>
            <a:solidFill>
              <a:srgbClr val="E6B8A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Site 2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5"/>
            <p:cNvSpPr/>
            <p:nvPr/>
          </p:nvSpPr>
          <p:spPr>
            <a:xfrm>
              <a:off x="6989325" y="1750975"/>
              <a:ext cx="16536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Host w/ containers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5"/>
            <p:cNvSpPr/>
            <p:nvPr/>
          </p:nvSpPr>
          <p:spPr>
            <a:xfrm>
              <a:off x="6989325" y="2219525"/>
              <a:ext cx="16536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Host w/ containers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5"/>
            <p:cNvSpPr/>
            <p:nvPr/>
          </p:nvSpPr>
          <p:spPr>
            <a:xfrm>
              <a:off x="6989325" y="2688075"/>
              <a:ext cx="16536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Host w/ containers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5"/>
            <p:cNvSpPr/>
            <p:nvPr/>
          </p:nvSpPr>
          <p:spPr>
            <a:xfrm>
              <a:off x="5213225" y="2219525"/>
              <a:ext cx="12873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Orchestrator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118" name="Google Shape;118;p15"/>
            <p:cNvCxnSpPr>
              <a:stCxn id="117" idx="3"/>
              <a:endCxn id="114" idx="1"/>
            </p:cNvCxnSpPr>
            <p:nvPr/>
          </p:nvCxnSpPr>
          <p:spPr>
            <a:xfrm rot="10800000" flipH="1">
              <a:off x="6500525" y="1957625"/>
              <a:ext cx="488700" cy="46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19" name="Google Shape;119;p15"/>
            <p:cNvCxnSpPr>
              <a:stCxn id="117" idx="3"/>
              <a:endCxn id="115" idx="1"/>
            </p:cNvCxnSpPr>
            <p:nvPr/>
          </p:nvCxnSpPr>
          <p:spPr>
            <a:xfrm>
              <a:off x="6500525" y="2426225"/>
              <a:ext cx="4887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0" name="Google Shape;120;p15"/>
            <p:cNvCxnSpPr>
              <a:stCxn id="117" idx="3"/>
              <a:endCxn id="116" idx="1"/>
            </p:cNvCxnSpPr>
            <p:nvPr/>
          </p:nvCxnSpPr>
          <p:spPr>
            <a:xfrm>
              <a:off x="6500525" y="2426225"/>
              <a:ext cx="488700" cy="46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cxnSp>
        <p:nvCxnSpPr>
          <p:cNvPr id="121" name="Google Shape;121;p15"/>
          <p:cNvCxnSpPr>
            <a:stCxn id="104" idx="3"/>
            <a:endCxn id="117" idx="1"/>
          </p:cNvCxnSpPr>
          <p:nvPr/>
        </p:nvCxnSpPr>
        <p:spPr>
          <a:xfrm rot="10800000" flipH="1">
            <a:off x="5766433" y="3961733"/>
            <a:ext cx="1318400" cy="149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122" name="Google Shape;122;p15"/>
          <p:cNvGrpSpPr/>
          <p:nvPr/>
        </p:nvGrpSpPr>
        <p:grpSpPr>
          <a:xfrm>
            <a:off x="6691567" y="3354468"/>
            <a:ext cx="4912400" cy="1919721"/>
            <a:chOff x="5070550" y="1651694"/>
            <a:chExt cx="3684300" cy="1546500"/>
          </a:xfrm>
        </p:grpSpPr>
        <p:sp>
          <p:nvSpPr>
            <p:cNvPr id="123" name="Google Shape;123;p15"/>
            <p:cNvSpPr/>
            <p:nvPr/>
          </p:nvSpPr>
          <p:spPr>
            <a:xfrm>
              <a:off x="5070550" y="1651694"/>
              <a:ext cx="3684300" cy="1546500"/>
            </a:xfrm>
            <a:prstGeom prst="rect">
              <a:avLst/>
            </a:prstGeom>
            <a:solidFill>
              <a:srgbClr val="E6B8A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Site 1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5"/>
            <p:cNvSpPr/>
            <p:nvPr/>
          </p:nvSpPr>
          <p:spPr>
            <a:xfrm>
              <a:off x="6989325" y="1750975"/>
              <a:ext cx="16536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Host w/ containers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5"/>
            <p:cNvSpPr/>
            <p:nvPr/>
          </p:nvSpPr>
          <p:spPr>
            <a:xfrm>
              <a:off x="6989325" y="2219525"/>
              <a:ext cx="16536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Host w/ containers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5"/>
            <p:cNvSpPr/>
            <p:nvPr/>
          </p:nvSpPr>
          <p:spPr>
            <a:xfrm>
              <a:off x="6989325" y="2688075"/>
              <a:ext cx="16536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Host w/ containers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5"/>
            <p:cNvSpPr/>
            <p:nvPr/>
          </p:nvSpPr>
          <p:spPr>
            <a:xfrm>
              <a:off x="5213225" y="2219525"/>
              <a:ext cx="12873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Kubernetes + Helm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128" name="Google Shape;128;p15"/>
            <p:cNvCxnSpPr>
              <a:stCxn id="127" idx="3"/>
              <a:endCxn id="124" idx="1"/>
            </p:cNvCxnSpPr>
            <p:nvPr/>
          </p:nvCxnSpPr>
          <p:spPr>
            <a:xfrm rot="10800000" flipH="1">
              <a:off x="6500525" y="1957625"/>
              <a:ext cx="488700" cy="46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9" name="Google Shape;129;p15"/>
            <p:cNvCxnSpPr>
              <a:stCxn id="127" idx="3"/>
              <a:endCxn id="125" idx="1"/>
            </p:cNvCxnSpPr>
            <p:nvPr/>
          </p:nvCxnSpPr>
          <p:spPr>
            <a:xfrm>
              <a:off x="6500525" y="2426225"/>
              <a:ext cx="4887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0" name="Google Shape;130;p15"/>
            <p:cNvCxnSpPr>
              <a:stCxn id="127" idx="3"/>
              <a:endCxn id="126" idx="1"/>
            </p:cNvCxnSpPr>
            <p:nvPr/>
          </p:nvCxnSpPr>
          <p:spPr>
            <a:xfrm>
              <a:off x="6500525" y="2426225"/>
              <a:ext cx="488700" cy="46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cxnSp>
        <p:nvCxnSpPr>
          <p:cNvPr id="131" name="Google Shape;131;p15"/>
          <p:cNvCxnSpPr>
            <a:stCxn id="104" idx="3"/>
            <a:endCxn id="127" idx="1"/>
          </p:cNvCxnSpPr>
          <p:nvPr/>
        </p:nvCxnSpPr>
        <p:spPr>
          <a:xfrm>
            <a:off x="5766433" y="4110933"/>
            <a:ext cx="1115200" cy="204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2" name="Google Shape;132;p1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595959"/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2</a:t>
            </a:fld>
            <a:endParaRPr kern="0">
              <a:solidFill>
                <a:srgbClr val="595959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7021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oogle Shape;137;p16"/>
          <p:cNvGrpSpPr/>
          <p:nvPr/>
        </p:nvGrpSpPr>
        <p:grpSpPr>
          <a:xfrm>
            <a:off x="7089300" y="2644965"/>
            <a:ext cx="4912400" cy="1919723"/>
            <a:chOff x="5070550" y="1651622"/>
            <a:chExt cx="3684300" cy="1546500"/>
          </a:xfrm>
        </p:grpSpPr>
        <p:sp>
          <p:nvSpPr>
            <p:cNvPr id="138" name="Google Shape;138;p16"/>
            <p:cNvSpPr/>
            <p:nvPr/>
          </p:nvSpPr>
          <p:spPr>
            <a:xfrm>
              <a:off x="5070550" y="1651622"/>
              <a:ext cx="3684300" cy="1546500"/>
            </a:xfrm>
            <a:prstGeom prst="rect">
              <a:avLst/>
            </a:prstGeom>
            <a:solidFill>
              <a:srgbClr val="E6B8A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Site N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6"/>
            <p:cNvSpPr/>
            <p:nvPr/>
          </p:nvSpPr>
          <p:spPr>
            <a:xfrm>
              <a:off x="6989325" y="1750975"/>
              <a:ext cx="16536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Host w/ containers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6"/>
            <p:cNvSpPr/>
            <p:nvPr/>
          </p:nvSpPr>
          <p:spPr>
            <a:xfrm>
              <a:off x="6989325" y="2219525"/>
              <a:ext cx="16536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Host w/ containers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6"/>
            <p:cNvSpPr/>
            <p:nvPr/>
          </p:nvSpPr>
          <p:spPr>
            <a:xfrm>
              <a:off x="6989325" y="2688075"/>
              <a:ext cx="16536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Host w/ containers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6"/>
            <p:cNvSpPr/>
            <p:nvPr/>
          </p:nvSpPr>
          <p:spPr>
            <a:xfrm>
              <a:off x="5213225" y="2219525"/>
              <a:ext cx="12873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Orchestrator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143" name="Google Shape;143;p16"/>
            <p:cNvCxnSpPr>
              <a:stCxn id="142" idx="3"/>
              <a:endCxn id="139" idx="1"/>
            </p:cNvCxnSpPr>
            <p:nvPr/>
          </p:nvCxnSpPr>
          <p:spPr>
            <a:xfrm rot="10800000" flipH="1">
              <a:off x="6500525" y="1957625"/>
              <a:ext cx="488700" cy="46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4" name="Google Shape;144;p16"/>
            <p:cNvCxnSpPr>
              <a:stCxn id="142" idx="3"/>
              <a:endCxn id="140" idx="1"/>
            </p:cNvCxnSpPr>
            <p:nvPr/>
          </p:nvCxnSpPr>
          <p:spPr>
            <a:xfrm>
              <a:off x="6500525" y="2426225"/>
              <a:ext cx="4887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5" name="Google Shape;145;p16"/>
            <p:cNvCxnSpPr>
              <a:stCxn id="142" idx="3"/>
              <a:endCxn id="141" idx="1"/>
            </p:cNvCxnSpPr>
            <p:nvPr/>
          </p:nvCxnSpPr>
          <p:spPr>
            <a:xfrm>
              <a:off x="6500525" y="2426225"/>
              <a:ext cx="488700" cy="46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sp>
        <p:nvSpPr>
          <p:cNvPr id="146" name="Google Shape;146;p16"/>
          <p:cNvSpPr/>
          <p:nvPr/>
        </p:nvSpPr>
        <p:spPr>
          <a:xfrm>
            <a:off x="3001767" y="2471733"/>
            <a:ext cx="2968000" cy="28024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SLATE Platform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47" name="Google Shape;147;p16"/>
          <p:cNvSpPr txBox="1">
            <a:spLocks noGrp="1"/>
          </p:cNvSpPr>
          <p:nvPr>
            <p:ph type="title"/>
          </p:nvPr>
        </p:nvSpPr>
        <p:spPr>
          <a:xfrm>
            <a:off x="415600" y="533733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/>
              <a:t>Roles in SLATE federated operations</a:t>
            </a:r>
            <a:endParaRPr/>
          </a:p>
        </p:txBody>
      </p:sp>
      <p:sp>
        <p:nvSpPr>
          <p:cNvPr id="148" name="Google Shape;148;p16"/>
          <p:cNvSpPr/>
          <p:nvPr/>
        </p:nvSpPr>
        <p:spPr>
          <a:xfrm>
            <a:off x="4254617" y="2679733"/>
            <a:ext cx="1295600" cy="551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Container registry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49" name="Google Shape;149;p16"/>
          <p:cNvSpPr/>
          <p:nvPr/>
        </p:nvSpPr>
        <p:spPr>
          <a:xfrm>
            <a:off x="686167" y="3457767"/>
            <a:ext cx="1577200" cy="551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Developer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0" name="Google Shape;150;p16"/>
          <p:cNvSpPr/>
          <p:nvPr/>
        </p:nvSpPr>
        <p:spPr>
          <a:xfrm>
            <a:off x="686167" y="4082500"/>
            <a:ext cx="1577200" cy="551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Developer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1" name="Google Shape;151;p16"/>
          <p:cNvSpPr/>
          <p:nvPr/>
        </p:nvSpPr>
        <p:spPr>
          <a:xfrm>
            <a:off x="686167" y="4707233"/>
            <a:ext cx="1577200" cy="551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Developer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2" name="Google Shape;152;p16"/>
          <p:cNvSpPr/>
          <p:nvPr/>
        </p:nvSpPr>
        <p:spPr>
          <a:xfrm>
            <a:off x="4038433" y="3643333"/>
            <a:ext cx="1728000" cy="935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SLATE API &amp; user portal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3" name="Google Shape;153;p16"/>
          <p:cNvSpPr/>
          <p:nvPr/>
        </p:nvSpPr>
        <p:spPr>
          <a:xfrm>
            <a:off x="686967" y="2689133"/>
            <a:ext cx="2503600" cy="551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Test, accredit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154" name="Google Shape;154;p16"/>
          <p:cNvCxnSpPr>
            <a:stCxn id="153" idx="3"/>
            <a:endCxn id="148" idx="1"/>
          </p:cNvCxnSpPr>
          <p:nvPr/>
        </p:nvCxnSpPr>
        <p:spPr>
          <a:xfrm rot="10800000" flipH="1">
            <a:off x="3190567" y="2955533"/>
            <a:ext cx="1064000" cy="9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5" name="Google Shape;155;p16"/>
          <p:cNvCxnSpPr>
            <a:stCxn id="148" idx="2"/>
            <a:endCxn id="152" idx="0"/>
          </p:cNvCxnSpPr>
          <p:nvPr/>
        </p:nvCxnSpPr>
        <p:spPr>
          <a:xfrm>
            <a:off x="4902417" y="3230933"/>
            <a:ext cx="0" cy="41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6" name="Google Shape;156;p16"/>
          <p:cNvCxnSpPr>
            <a:stCxn id="151" idx="1"/>
            <a:endCxn id="153" idx="1"/>
          </p:cNvCxnSpPr>
          <p:nvPr/>
        </p:nvCxnSpPr>
        <p:spPr>
          <a:xfrm rot="10800000" flipH="1">
            <a:off x="686167" y="2964833"/>
            <a:ext cx="800" cy="2018000"/>
          </a:xfrm>
          <a:prstGeom prst="bentConnector3">
            <a:avLst>
              <a:gd name="adj1" fmla="val -396875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57" name="Google Shape;157;p16"/>
          <p:cNvCxnSpPr>
            <a:stCxn id="150" idx="1"/>
            <a:endCxn id="153" idx="1"/>
          </p:cNvCxnSpPr>
          <p:nvPr/>
        </p:nvCxnSpPr>
        <p:spPr>
          <a:xfrm rot="10800000" flipH="1">
            <a:off x="686167" y="2964900"/>
            <a:ext cx="800" cy="1393200"/>
          </a:xfrm>
          <a:prstGeom prst="bentConnector3">
            <a:avLst>
              <a:gd name="adj1" fmla="val -396875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158" name="Google Shape;158;p16"/>
          <p:cNvCxnSpPr>
            <a:stCxn id="149" idx="1"/>
            <a:endCxn id="153" idx="1"/>
          </p:cNvCxnSpPr>
          <p:nvPr/>
        </p:nvCxnSpPr>
        <p:spPr>
          <a:xfrm rot="10800000" flipH="1">
            <a:off x="686167" y="2964567"/>
            <a:ext cx="800" cy="768800"/>
          </a:xfrm>
          <a:prstGeom prst="bentConnector3">
            <a:avLst>
              <a:gd name="adj1" fmla="val -396875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none" w="med" len="med"/>
          </a:ln>
        </p:spPr>
      </p:cxnSp>
      <p:grpSp>
        <p:nvGrpSpPr>
          <p:cNvPr id="159" name="Google Shape;159;p16"/>
          <p:cNvGrpSpPr/>
          <p:nvPr/>
        </p:nvGrpSpPr>
        <p:grpSpPr>
          <a:xfrm>
            <a:off x="9740100" y="899167"/>
            <a:ext cx="1983600" cy="1014800"/>
            <a:chOff x="7155250" y="3638150"/>
            <a:chExt cx="1487700" cy="761100"/>
          </a:xfrm>
        </p:grpSpPr>
        <p:sp>
          <p:nvSpPr>
            <p:cNvPr id="160" name="Google Shape;160;p16"/>
            <p:cNvSpPr/>
            <p:nvPr/>
          </p:nvSpPr>
          <p:spPr>
            <a:xfrm>
              <a:off x="7460050" y="3638150"/>
              <a:ext cx="1182900" cy="303900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Project M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16"/>
            <p:cNvSpPr/>
            <p:nvPr/>
          </p:nvSpPr>
          <p:spPr>
            <a:xfrm>
              <a:off x="7307650" y="3866750"/>
              <a:ext cx="1182900" cy="303900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Project 2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16"/>
            <p:cNvSpPr/>
            <p:nvPr/>
          </p:nvSpPr>
          <p:spPr>
            <a:xfrm>
              <a:off x="7155250" y="4095350"/>
              <a:ext cx="1182900" cy="303900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Project 1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63" name="Google Shape;163;p16"/>
          <p:cNvSpPr/>
          <p:nvPr/>
        </p:nvSpPr>
        <p:spPr>
          <a:xfrm>
            <a:off x="9659568" y="2072333"/>
            <a:ext cx="1610400" cy="372800"/>
          </a:xfrm>
          <a:prstGeom prst="roundRect">
            <a:avLst>
              <a:gd name="adj" fmla="val 16667"/>
            </a:avLst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App Admin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64" name="Google Shape;164;p16"/>
          <p:cNvSpPr/>
          <p:nvPr/>
        </p:nvSpPr>
        <p:spPr>
          <a:xfrm>
            <a:off x="669567" y="5510433"/>
            <a:ext cx="1610400" cy="3728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App Dev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165" name="Google Shape;165;p16"/>
          <p:cNvCxnSpPr>
            <a:stCxn id="152" idx="3"/>
            <a:endCxn id="142" idx="1"/>
          </p:cNvCxnSpPr>
          <p:nvPr/>
        </p:nvCxnSpPr>
        <p:spPr>
          <a:xfrm rot="10800000" flipH="1">
            <a:off x="5766433" y="3606533"/>
            <a:ext cx="1513200" cy="504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166" name="Google Shape;166;p16"/>
          <p:cNvGrpSpPr/>
          <p:nvPr/>
        </p:nvGrpSpPr>
        <p:grpSpPr>
          <a:xfrm>
            <a:off x="6894767" y="3000135"/>
            <a:ext cx="4912400" cy="1919723"/>
            <a:chOff x="5070550" y="1651607"/>
            <a:chExt cx="3684300" cy="1546500"/>
          </a:xfrm>
        </p:grpSpPr>
        <p:sp>
          <p:nvSpPr>
            <p:cNvPr id="167" name="Google Shape;167;p16"/>
            <p:cNvSpPr/>
            <p:nvPr/>
          </p:nvSpPr>
          <p:spPr>
            <a:xfrm>
              <a:off x="5070550" y="1651607"/>
              <a:ext cx="3684300" cy="1546500"/>
            </a:xfrm>
            <a:prstGeom prst="rect">
              <a:avLst/>
            </a:prstGeom>
            <a:solidFill>
              <a:srgbClr val="E6B8A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Site 2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16"/>
            <p:cNvSpPr/>
            <p:nvPr/>
          </p:nvSpPr>
          <p:spPr>
            <a:xfrm>
              <a:off x="6989325" y="1750975"/>
              <a:ext cx="16536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Host w/ containers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16"/>
            <p:cNvSpPr/>
            <p:nvPr/>
          </p:nvSpPr>
          <p:spPr>
            <a:xfrm>
              <a:off x="6989325" y="2219525"/>
              <a:ext cx="16536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Host w/ containers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6"/>
            <p:cNvSpPr/>
            <p:nvPr/>
          </p:nvSpPr>
          <p:spPr>
            <a:xfrm>
              <a:off x="6989325" y="2688075"/>
              <a:ext cx="16536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Host w/ containers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16"/>
            <p:cNvSpPr/>
            <p:nvPr/>
          </p:nvSpPr>
          <p:spPr>
            <a:xfrm>
              <a:off x="5213225" y="2219525"/>
              <a:ext cx="12873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Orchestrator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172" name="Google Shape;172;p16"/>
            <p:cNvCxnSpPr>
              <a:stCxn id="171" idx="3"/>
              <a:endCxn id="168" idx="1"/>
            </p:cNvCxnSpPr>
            <p:nvPr/>
          </p:nvCxnSpPr>
          <p:spPr>
            <a:xfrm rot="10800000" flipH="1">
              <a:off x="6500525" y="1957625"/>
              <a:ext cx="488700" cy="46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73" name="Google Shape;173;p16"/>
            <p:cNvCxnSpPr>
              <a:stCxn id="171" idx="3"/>
              <a:endCxn id="169" idx="1"/>
            </p:cNvCxnSpPr>
            <p:nvPr/>
          </p:nvCxnSpPr>
          <p:spPr>
            <a:xfrm>
              <a:off x="6500525" y="2426225"/>
              <a:ext cx="4887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74" name="Google Shape;174;p16"/>
            <p:cNvCxnSpPr>
              <a:stCxn id="171" idx="3"/>
              <a:endCxn id="170" idx="1"/>
            </p:cNvCxnSpPr>
            <p:nvPr/>
          </p:nvCxnSpPr>
          <p:spPr>
            <a:xfrm>
              <a:off x="6500525" y="2426225"/>
              <a:ext cx="488700" cy="46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cxnSp>
        <p:nvCxnSpPr>
          <p:cNvPr id="175" name="Google Shape;175;p16"/>
          <p:cNvCxnSpPr>
            <a:stCxn id="152" idx="3"/>
            <a:endCxn id="171" idx="1"/>
          </p:cNvCxnSpPr>
          <p:nvPr/>
        </p:nvCxnSpPr>
        <p:spPr>
          <a:xfrm rot="10800000" flipH="1">
            <a:off x="5766433" y="3961733"/>
            <a:ext cx="1318400" cy="149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176" name="Google Shape;176;p16"/>
          <p:cNvGrpSpPr/>
          <p:nvPr/>
        </p:nvGrpSpPr>
        <p:grpSpPr>
          <a:xfrm>
            <a:off x="6691567" y="3354468"/>
            <a:ext cx="4912400" cy="1919721"/>
            <a:chOff x="5070550" y="1651694"/>
            <a:chExt cx="3684300" cy="1546500"/>
          </a:xfrm>
        </p:grpSpPr>
        <p:sp>
          <p:nvSpPr>
            <p:cNvPr id="177" name="Google Shape;177;p16"/>
            <p:cNvSpPr/>
            <p:nvPr/>
          </p:nvSpPr>
          <p:spPr>
            <a:xfrm>
              <a:off x="5070550" y="1651694"/>
              <a:ext cx="3684300" cy="1546500"/>
            </a:xfrm>
            <a:prstGeom prst="rect">
              <a:avLst/>
            </a:prstGeom>
            <a:solidFill>
              <a:srgbClr val="E6B8A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Site 1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16"/>
            <p:cNvSpPr/>
            <p:nvPr/>
          </p:nvSpPr>
          <p:spPr>
            <a:xfrm>
              <a:off x="6989325" y="1750975"/>
              <a:ext cx="16536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Host w/ containers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16"/>
            <p:cNvSpPr/>
            <p:nvPr/>
          </p:nvSpPr>
          <p:spPr>
            <a:xfrm>
              <a:off x="6989325" y="2219525"/>
              <a:ext cx="16536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Host w/ containers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6"/>
            <p:cNvSpPr/>
            <p:nvPr/>
          </p:nvSpPr>
          <p:spPr>
            <a:xfrm>
              <a:off x="6989325" y="2688075"/>
              <a:ext cx="16536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Host w/ containers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16"/>
            <p:cNvSpPr/>
            <p:nvPr/>
          </p:nvSpPr>
          <p:spPr>
            <a:xfrm>
              <a:off x="5213225" y="2219525"/>
              <a:ext cx="1287300" cy="4134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Kubernetes + Helm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182" name="Google Shape;182;p16"/>
            <p:cNvCxnSpPr>
              <a:stCxn id="181" idx="3"/>
              <a:endCxn id="178" idx="1"/>
            </p:cNvCxnSpPr>
            <p:nvPr/>
          </p:nvCxnSpPr>
          <p:spPr>
            <a:xfrm rot="10800000" flipH="1">
              <a:off x="6500525" y="1957625"/>
              <a:ext cx="488700" cy="46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83" name="Google Shape;183;p16"/>
            <p:cNvCxnSpPr>
              <a:stCxn id="181" idx="3"/>
              <a:endCxn id="179" idx="1"/>
            </p:cNvCxnSpPr>
            <p:nvPr/>
          </p:nvCxnSpPr>
          <p:spPr>
            <a:xfrm>
              <a:off x="6500525" y="2426225"/>
              <a:ext cx="4887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84" name="Google Shape;184;p16"/>
            <p:cNvCxnSpPr>
              <a:stCxn id="181" idx="3"/>
              <a:endCxn id="180" idx="1"/>
            </p:cNvCxnSpPr>
            <p:nvPr/>
          </p:nvCxnSpPr>
          <p:spPr>
            <a:xfrm>
              <a:off x="6500525" y="2426225"/>
              <a:ext cx="488700" cy="468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cxnSp>
        <p:nvCxnSpPr>
          <p:cNvPr id="185" name="Google Shape;185;p16"/>
          <p:cNvCxnSpPr>
            <a:stCxn id="152" idx="3"/>
            <a:endCxn id="181" idx="1"/>
          </p:cNvCxnSpPr>
          <p:nvPr/>
        </p:nvCxnSpPr>
        <p:spPr>
          <a:xfrm>
            <a:off x="5766433" y="4110933"/>
            <a:ext cx="1115200" cy="204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86" name="Google Shape;186;p16"/>
          <p:cNvSpPr/>
          <p:nvPr/>
        </p:nvSpPr>
        <p:spPr>
          <a:xfrm>
            <a:off x="669567" y="2098933"/>
            <a:ext cx="1610400" cy="3728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Reviewer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87" name="Google Shape;187;p16"/>
          <p:cNvSpPr/>
          <p:nvPr/>
        </p:nvSpPr>
        <p:spPr>
          <a:xfrm>
            <a:off x="3445167" y="5510433"/>
            <a:ext cx="2081200" cy="372800"/>
          </a:xfrm>
          <a:prstGeom prst="roundRect">
            <a:avLst>
              <a:gd name="adj" fmla="val 16667"/>
            </a:avLst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Platform Admin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88" name="Google Shape;188;p16"/>
          <p:cNvSpPr txBox="1"/>
          <p:nvPr/>
        </p:nvSpPr>
        <p:spPr>
          <a:xfrm>
            <a:off x="6691551" y="1771484"/>
            <a:ext cx="2968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Instruct SLATE to run containers on edge sites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89" name="Google Shape;189;p16"/>
          <p:cNvSpPr txBox="1"/>
          <p:nvPr/>
        </p:nvSpPr>
        <p:spPr>
          <a:xfrm>
            <a:off x="545767" y="1335333"/>
            <a:ext cx="3708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Check conformance with criteria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Publish standard report 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90" name="Google Shape;190;p16"/>
          <p:cNvSpPr txBox="1"/>
          <p:nvPr/>
        </p:nvSpPr>
        <p:spPr>
          <a:xfrm>
            <a:off x="188967" y="5864600"/>
            <a:ext cx="2606400" cy="6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Conform to criteria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91" name="Google Shape;191;p16"/>
          <p:cNvSpPr txBox="1"/>
          <p:nvPr/>
        </p:nvSpPr>
        <p:spPr>
          <a:xfrm>
            <a:off x="3144367" y="5804667"/>
            <a:ext cx="2682800" cy="7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Operate securely Support other roles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92" name="Google Shape;192;p16"/>
          <p:cNvSpPr/>
          <p:nvPr/>
        </p:nvSpPr>
        <p:spPr>
          <a:xfrm>
            <a:off x="8325167" y="5510433"/>
            <a:ext cx="1610400" cy="372800"/>
          </a:xfrm>
          <a:prstGeom prst="roundRect">
            <a:avLst>
              <a:gd name="adj" fmla="val 16667"/>
            </a:avLst>
          </a:prstGeom>
          <a:solidFill>
            <a:srgbClr val="E6B8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Edge Admin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93" name="Google Shape;193;p16"/>
          <p:cNvSpPr txBox="1"/>
          <p:nvPr/>
        </p:nvSpPr>
        <p:spPr>
          <a:xfrm>
            <a:off x="6691567" y="5804700"/>
            <a:ext cx="4912400" cy="7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Configure SLATE namespace &amp; policies Permit/deny App Admin groups &amp; containers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94" name="Google Shape;194;p1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595959"/>
                </a:solidFill>
                <a:latin typeface="Arial"/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3</a:t>
            </a:fld>
            <a:endParaRPr kern="0">
              <a:solidFill>
                <a:srgbClr val="595959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5953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Container Review Procedures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22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Fundamental goal</a:t>
            </a:r>
            <a:r>
              <a:rPr lang="en-US" i="1" dirty="0" smtClean="0"/>
              <a:t>: to report each container’s adherence to application review criteria so that Edge Admins can better understand the risk</a:t>
            </a:r>
          </a:p>
          <a:p>
            <a:pPr marL="0" indent="0">
              <a:buNone/>
            </a:pPr>
            <a:endParaRPr lang="en-US" sz="1500" dirty="0" smtClean="0"/>
          </a:p>
          <a:p>
            <a:r>
              <a:rPr lang="en-US" dirty="0" smtClean="0"/>
              <a:t>Critical comments are solicited!</a:t>
            </a:r>
          </a:p>
          <a:p>
            <a:r>
              <a:rPr lang="en-US" dirty="0" smtClean="0"/>
              <a:t>Copies of </a:t>
            </a:r>
            <a:r>
              <a:rPr lang="en-US" dirty="0" err="1" smtClean="0"/>
              <a:t>gdocs</a:t>
            </a:r>
            <a:r>
              <a:rPr lang="en-US" dirty="0" smtClean="0"/>
              <a:t> are in: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https://drive.google.com/drive/folders/1ZZcM174IA8msM_aaVSZTQPQIuemAe9Sc</a:t>
            </a:r>
            <a:endParaRPr lang="en-US" dirty="0"/>
          </a:p>
          <a:p>
            <a:r>
              <a:rPr lang="en-US" dirty="0" smtClean="0"/>
              <a:t>Developer Obligations and Reviewer Obligations require following the Application Development and Review Procedures, which is the main object of your review</a:t>
            </a:r>
          </a:p>
          <a:p>
            <a:r>
              <a:rPr lang="en-US" dirty="0" smtClean="0"/>
              <a:t>Anyone can leave comments in the </a:t>
            </a:r>
            <a:r>
              <a:rPr lang="en-US" dirty="0" err="1" smtClean="0"/>
              <a:t>gdocs</a:t>
            </a:r>
            <a:r>
              <a:rPr lang="en-US" dirty="0" smtClean="0"/>
              <a:t> – please do!</a:t>
            </a: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73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313</Words>
  <Application>Microsoft Office PowerPoint</Application>
  <PresentationFormat>Widescreen</PresentationFormat>
  <Paragraphs>94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Simple Light</vt:lpstr>
      <vt:lpstr>1_Simple Light</vt:lpstr>
      <vt:lpstr>Private cloud operation - DevOps basics</vt:lpstr>
      <vt:lpstr>SLATE: federated DevOps</vt:lpstr>
      <vt:lpstr>Roles in SLATE federated operations</vt:lpstr>
      <vt:lpstr>Application Container Review Procedures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Barton</dc:creator>
  <cp:lastModifiedBy>Tom Barton</cp:lastModifiedBy>
  <cp:revision>5</cp:revision>
  <dcterms:created xsi:type="dcterms:W3CDTF">2021-05-24T20:57:02Z</dcterms:created>
  <dcterms:modified xsi:type="dcterms:W3CDTF">2021-05-24T21:21:04Z</dcterms:modified>
</cp:coreProperties>
</file>