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ef9b6b5f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ef9b6b5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ef9b6b5f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ef9b6b5f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ef9b6b5f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ef9b6b5f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WLCG Storage Host Certs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David Kelsey</a:t>
            </a:r>
            <a:br>
              <a:rPr lang="en-GB"/>
            </a:br>
            <a:r>
              <a:rPr lang="en-GB"/>
              <a:t>EUGridPMA 7 Jun 2021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WLCG Host Certs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 RP rep for WLCG at EUGridPMA, I need to inform you all of this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Growing unhappiness about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Difficulty</a:t>
            </a:r>
            <a:r>
              <a:rPr lang="en-GB"/>
              <a:t> of obtaining, deploying, managing, renewing host certs for storage end-points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WLCG, DOMA, GridPP, OSG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They find “Let’s Encrypt” certs easy to obtain and manage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Use of ACME protocol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Use of wild card in DNs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I have a feeling that many WLCG storage experts see IGTF as no longer </a:t>
            </a:r>
            <a:r>
              <a:rPr lang="en-GB"/>
              <a:t>relevant</a:t>
            </a:r>
            <a:r>
              <a:rPr lang="en-GB"/>
              <a:t> - “we are moving away from X.509 to Tokens for personal identity”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Discussions on-going (I am told) for a pre-GDB meeting to discuss all this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And then to go to WLCG MB for approval to use LE host certs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History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We (IGTF) discussed this all more than 2 years ago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IGTF identified security risks in using 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DNS spoofing and insufficient checks as to host identity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Assurance not sufficient for End-point authentication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TAGPMA started a working group to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To understand the security risks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To see if there were mitigations that could be added to use of LE for better assurance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The group never got started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OSG approved use of LE for non-WLCG activities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Agreed to continue using IGTF for WLCG host certs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WLCG has asked IGTF once and got a “no”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No great appetite to ask again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So - I am asking!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Request to IGTF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We need clearer guidance on the security risks of using 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Security teams need to be involved and then provide guidance to the WLCG MB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Can IGTF provide easy management and deployment of host certs?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As easy as LE!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Ignoring the problem is no longer an option :=)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