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148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37A09-C4FF-A625-3D81-8E1C8C73E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6508E-E9A9-5198-D029-54BACC21F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1DE2F-2093-2F6F-ADD4-AD05C782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C9570-99A4-0E23-8BA9-227749D69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33D41-3A47-19D4-C8B2-8789A25E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1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8068-9B47-0D23-3453-158D7168C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8DC7F-2BB6-0E6C-3C35-0F4517408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25DFF-A01E-F076-9A06-DF545AA96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EB1A1-A8FC-537F-ACD6-ACB7564A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0515E-DA61-99F7-49C4-D43CCEA2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63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593DCB-2DE4-5451-FB22-0D33DD859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A66C3-AC55-5E6B-B60A-920F0D884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12EA7-FBCC-9D27-2E76-679CAC29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752AE-6CAB-DCB8-8259-976FBA07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E1DD8-960E-C7D8-D8B7-41F77785F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88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9CA5-BC59-7A39-DB34-071BD0B5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46DCD-E935-694B-16B7-EA504E79F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F8F7A-4A26-E192-7517-D8599F14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7F05C-95A4-0E43-7740-643D24CD1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DC3A2-481C-E7E6-9B71-F29A4A68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0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2D1D2-7875-B4BF-7329-F3798F33A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A3E76-B9F6-3A57-E51A-F79EC40E5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4E45F-131E-672B-E927-A8CB5FF4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6B780-8B8B-37E3-AF70-7E84118E4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3CAD1-F0BE-531C-7486-B2CAE5C2F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2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9F16-A503-9A9D-F61C-10949CF9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DE462-F46F-D4FA-313D-716D0965D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88DBC-444F-F432-8781-9EBDCFCC0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6BCF3-3F1A-1E39-6C8C-57599604C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3796D-29B3-DA6C-7D48-47C910F60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85298-F9E0-013C-F267-0A4BC7EEB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7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4566-E5E0-8218-9215-5AB568ADA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C9ABE-CFC5-D9AE-9A67-E89465C6B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2A8B6-F666-18E6-BFCD-20EAF1B27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95504-F4EF-5FB4-C150-73C961181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6C35A-AEBF-E0E5-FA42-6D800A9AF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5470D0-6F79-CFEA-29D4-B099FA9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CE83DF-B4ED-3F73-216C-2D9B8D7DF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0F966-1C07-9618-C4B8-1ABDB7E5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01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0671-B51C-FA28-F561-C2A505E9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A3F5E8-1DB4-ED13-ADD4-2F414365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F70B0C-5ED1-3B69-426B-86C0C40CC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55E65-DCA6-1A11-AC5B-237D099D0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6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79C2B-5B0A-5302-DC5F-F61A47F4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764C9-174F-4E1B-BC5E-AD9D5726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6F407-DDD5-8774-CA2D-7F2B22C7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317F1-1E62-891C-DF80-43CF8668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AA46-B364-B707-6D75-D10C6BB0B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52FE4-C483-4A22-A506-01A165CB9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AD3F5-D83B-734A-C6AA-A4228D95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425CF-BDC5-B9DA-864E-B4E9DFA3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A999B-2BD6-6F39-7D2B-819C71A8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5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1AA03-7DD4-6751-82D6-C88202434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41350-3EA1-E8D3-539D-22926FB6F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E10A4-F2AE-4C22-6F91-8F4199858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19BAE-4AFD-E956-E279-4B4FAB1F0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0AF35-7B39-5FC0-1673-9A37805E8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6180E-F90F-C2DD-EA04-7B61618B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4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8BB6D7-5DEC-7180-6A1A-A596D839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B7917-5404-5808-225F-475CAC8EF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B6747-5DF7-9ABE-7EAE-C0B5DB3C6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19F09-7B44-4271-879E-698C1FF6E47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0DAA3-C777-D7B1-5BE5-641214EE5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E2B34-2121-757C-9103-634D8D013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0261-B862-44A9-BCCA-0BAFF0D46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93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io.com/survey/d/F8I3T6C7N5R3H7K9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6CEAB-19BF-719E-2A93-74474F744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31" y="1122363"/>
            <a:ext cx="11290040" cy="2387600"/>
          </a:xfrm>
        </p:spPr>
        <p:txBody>
          <a:bodyPr>
            <a:normAutofit/>
          </a:bodyPr>
          <a:lstStyle/>
          <a:p>
            <a:r>
              <a:rPr lang="en-GB" sz="9600" dirty="0" err="1"/>
              <a:t>Nikhef</a:t>
            </a:r>
            <a:r>
              <a:rPr lang="en-GB" sz="9600" dirty="0"/>
              <a:t> PhD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4716D-67A9-413A-217E-3912B19453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BND school 2022</a:t>
            </a:r>
          </a:p>
        </p:txBody>
      </p:sp>
    </p:spTree>
    <p:extLst>
      <p:ext uri="{BB962C8B-B14F-4D97-AF65-F5344CB8AC3E}">
        <p14:creationId xmlns:p14="http://schemas.microsoft.com/office/powerpoint/2010/main" val="241976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9871B-2E3E-C0CA-9244-F2ACDCBAD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50287"/>
          </a:xfrm>
        </p:spPr>
        <p:txBody>
          <a:bodyPr>
            <a:normAutofit/>
          </a:bodyPr>
          <a:lstStyle/>
          <a:p>
            <a:pPr algn="ctr"/>
            <a:r>
              <a:rPr lang="en-GB" sz="96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27A77-F23E-D891-C8E1-B86CBB599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6547"/>
            <a:ext cx="10515600" cy="3480416"/>
          </a:xfrm>
        </p:spPr>
        <p:txBody>
          <a:bodyPr>
            <a:normAutofit/>
          </a:bodyPr>
          <a:lstStyle/>
          <a:p>
            <a:r>
              <a:rPr lang="en-GB" sz="4400" dirty="0"/>
              <a:t>New member recruitment </a:t>
            </a:r>
          </a:p>
          <a:p>
            <a:pPr marL="0" indent="0">
              <a:buNone/>
            </a:pPr>
            <a:endParaRPr lang="en-GB" sz="4400" dirty="0"/>
          </a:p>
          <a:p>
            <a:r>
              <a:rPr lang="en-GB" sz="4400" dirty="0"/>
              <a:t>Education survey </a:t>
            </a:r>
          </a:p>
        </p:txBody>
      </p:sp>
    </p:spTree>
    <p:extLst>
      <p:ext uri="{BB962C8B-B14F-4D97-AF65-F5344CB8AC3E}">
        <p14:creationId xmlns:p14="http://schemas.microsoft.com/office/powerpoint/2010/main" val="191248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F8B4ABC5-7BA7-3C3F-DACC-3BB518EE7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222" y="129367"/>
            <a:ext cx="4965556" cy="61738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0C6E8F-452E-BF39-060E-DCAF50030733}"/>
              </a:ext>
            </a:extLst>
          </p:cNvPr>
          <p:cNvSpPr txBox="1"/>
          <p:nvPr/>
        </p:nvSpPr>
        <p:spPr>
          <a:xfrm>
            <a:off x="2178908" y="6303208"/>
            <a:ext cx="7834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hlinkClick r:id="rId3"/>
              </a:rPr>
              <a:t>https://www.survio.com/survey/d/F8I3T6C7N5R3H7K9T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929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Nikhef PhD council</vt:lpstr>
      <vt:lpstr>Agenda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Nikhef PhD council</dc:title>
  <dc:creator>Alex Mitchell</dc:creator>
  <cp:lastModifiedBy>Alex Mitchell</cp:lastModifiedBy>
  <cp:revision>1</cp:revision>
  <dcterms:created xsi:type="dcterms:W3CDTF">2022-09-14T07:47:54Z</dcterms:created>
  <dcterms:modified xsi:type="dcterms:W3CDTF">2022-09-14T10:18:31Z</dcterms:modified>
</cp:coreProperties>
</file>