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 snapToObjects="1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63DE8-DEF2-3F4C-8BD0-9EDE1536B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79708B-4076-8D4E-9022-CBC119CEC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9871C1-C1EB-BD48-9B9B-A7380E374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370E-B015-A947-9E30-25EB7FE2E188}" type="datetimeFigureOut">
              <a:rPr lang="nl-NL" smtClean="0"/>
              <a:t>31-03-21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85D09D-956F-AA4A-BCE0-10A34F3D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5ACE32-2476-1C43-A362-8DC2B5D7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A68A-AD27-4747-A742-D7FB3DBC34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89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53195-18F1-6143-A4D9-25411C0B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31B34D-4B15-3E47-88A8-8D6EEF98A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AE372C-1AAF-FD4C-BAF2-AAAED230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370E-B015-A947-9E30-25EB7FE2E188}" type="datetimeFigureOut">
              <a:rPr lang="nl-NL" smtClean="0"/>
              <a:t>31-03-21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4DE0A-A8A0-6641-97DF-9450CA57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4CEA76-9FD2-2848-AA41-E3D0704C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A68A-AD27-4747-A742-D7FB3DBC34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505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32B492-25C3-C942-A374-7CA334ED4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4FA0110-2661-E346-9A06-C3236264B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BFCFFA-DFC9-2049-8F1F-8B343592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370E-B015-A947-9E30-25EB7FE2E188}" type="datetimeFigureOut">
              <a:rPr lang="nl-NL" smtClean="0"/>
              <a:t>31-03-21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C0670D-692D-464E-8B99-0E33F72C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300A94-2CF3-A641-9AF6-312DE796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A68A-AD27-4747-A742-D7FB3DBC34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91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939B4-DFAA-864B-A1FB-AD06651C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4ADD5D-CDE1-8243-8648-532E1D9D1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797B47-94FC-5C4A-85EC-54C1BD36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370E-B015-A947-9E30-25EB7FE2E188}" type="datetimeFigureOut">
              <a:rPr lang="nl-NL" smtClean="0"/>
              <a:t>31-03-21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3606B8-A4A9-A842-B1DB-AFB1A5A9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3A7828-143A-5847-96C8-0F70CD82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A68A-AD27-4747-A742-D7FB3DBC34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14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3BA63-1A32-474E-8DD3-2441960C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9EE6B7-B99F-3B42-8417-2E4DEA456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CA725E-CB13-7841-BE0B-BDEB6530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370E-B015-A947-9E30-25EB7FE2E188}" type="datetimeFigureOut">
              <a:rPr lang="nl-NL" smtClean="0"/>
              <a:t>31-03-21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036784-07AD-A44D-B73D-361231EB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1CA52A-4168-C44D-BBDD-6EA2C102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A68A-AD27-4747-A742-D7FB3DBC34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2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C09F4-B492-944B-9085-0E99167D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E12F6F-7384-D34B-8936-B90F0FE8E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9793A5-0F02-6E49-9B29-443ECCC28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1F6A1A-E0E0-2B4B-BF54-663FC1C3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370E-B015-A947-9E30-25EB7FE2E188}" type="datetimeFigureOut">
              <a:rPr lang="nl-NL" smtClean="0"/>
              <a:t>31-03-21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EFDB9D-0783-CE40-8549-DE3AA6F3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E4D3D1-CBBB-FB47-92CD-F5F8DEF0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A68A-AD27-4747-A742-D7FB3DBC34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17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16A9F-6312-8845-AAA6-54849071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5AD077-7C78-C442-9660-EAFA1579A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2C7C22-A686-6E43-83E4-1B906DB45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AF52136-7DEC-DD44-BDEB-A707B9AA4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47748A-18CB-FE4C-BF93-87AF5BB58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40BB6D3-5353-3046-A9D8-705730E7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370E-B015-A947-9E30-25EB7FE2E188}" type="datetimeFigureOut">
              <a:rPr lang="nl-NL" smtClean="0"/>
              <a:t>31-03-21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DD6E8BD-DF4F-C547-A2C8-DE7E70F7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568DB5-4686-8548-AAFC-3687791A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A68A-AD27-4747-A742-D7FB3DBC34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09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F191A-6660-1647-ACCE-0FFF9C43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B5A041-72EC-E742-A904-BC6BBB0D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370E-B015-A947-9E30-25EB7FE2E188}" type="datetimeFigureOut">
              <a:rPr lang="nl-NL" smtClean="0"/>
              <a:t>31-03-21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7796BC-C094-1740-963F-1D697F36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F76087-92D8-214B-BA91-9BAFEAC0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A68A-AD27-4747-A742-D7FB3DBC34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76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013CBF-B3E4-BA4D-952E-5C26AF71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370E-B015-A947-9E30-25EB7FE2E188}" type="datetimeFigureOut">
              <a:rPr lang="nl-NL" smtClean="0"/>
              <a:t>31-03-21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ADD880F-324A-0D4E-B13E-7DE2BA5D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A7958D-D0C6-5740-BC24-54045195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A68A-AD27-4747-A742-D7FB3DBC34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56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C7150-4082-C54E-90C5-6C481C3A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38AD71-B5A5-7A40-AA00-4143E6FF1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C4F897-7FDD-5444-A64B-F0D658173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1F345F-FE0B-2F42-B2D8-9BB47E63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370E-B015-A947-9E30-25EB7FE2E188}" type="datetimeFigureOut">
              <a:rPr lang="nl-NL" smtClean="0"/>
              <a:t>31-03-21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71C15C-C5CB-A940-87B4-505C897B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665669-5E31-6E40-B822-1BD9C3DA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A68A-AD27-4747-A742-D7FB3DBC34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54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911AB-EF40-8D42-A8EB-3A138791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89FC39D-7B85-3A4E-902D-A48F126D1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0742EF-6FCE-004D-AAB5-00FDC639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61D9BC-EFF3-1F47-BD7E-313F2E3F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370E-B015-A947-9E30-25EB7FE2E188}" type="datetimeFigureOut">
              <a:rPr lang="nl-NL" smtClean="0"/>
              <a:t>31-03-21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CCC9CE-12A9-A849-83E4-47DE7680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52E7F4-D94C-814C-B16F-C77BD0AF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A68A-AD27-4747-A742-D7FB3DBC34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49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9CF143-3E59-7E4B-9791-039707BC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3F580C-84E0-DD45-8E3B-2E269DC46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D69A8A-0E42-7841-B693-DDE8AB42B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F370E-B015-A947-9E30-25EB7FE2E188}" type="datetimeFigureOut">
              <a:rPr lang="nl-NL" smtClean="0"/>
              <a:t>31-03-21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7254E5-595E-B540-9CF7-169C83D6E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E9686A-E2FA-884C-AC05-123071936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7A68A-AD27-4747-A742-D7FB3DBC34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516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0013879-A1E6-5844-B2C1-467504AD6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749" y="3696948"/>
            <a:ext cx="4214734" cy="316105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AD99213-B60B-C144-B7D0-779F7F3B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21" y="189799"/>
            <a:ext cx="3961671" cy="29712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864A6F-8370-B745-98D1-0050C28AB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21885"/>
            <a:ext cx="4314817" cy="32361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40C2D7-38DC-AB4F-A19E-8B5112761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200" y="175455"/>
            <a:ext cx="3980799" cy="29856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416C362-91EC-A44F-AD1B-AC6CA8716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9530" y="189798"/>
            <a:ext cx="3961671" cy="29712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3BDD474-5E4E-994B-8DF5-D5C6D7F98E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1201" y="3696946"/>
            <a:ext cx="4081482" cy="3061113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B3B9EE96-6FCB-C942-8591-B4506191A388}"/>
              </a:ext>
            </a:extLst>
          </p:cNvPr>
          <p:cNvSpPr txBox="1"/>
          <p:nvPr/>
        </p:nvSpPr>
        <p:spPr>
          <a:xfrm>
            <a:off x="4695568" y="3206803"/>
            <a:ext cx="253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Normalized by total #hits</a:t>
            </a:r>
          </a:p>
        </p:txBody>
      </p:sp>
    </p:spTree>
    <p:extLst>
      <p:ext uri="{BB962C8B-B14F-4D97-AF65-F5344CB8AC3E}">
        <p14:creationId xmlns:p14="http://schemas.microsoft.com/office/powerpoint/2010/main" val="400830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C8FBB314-C5B5-E74E-A8EB-7C36C72CF01A}"/>
              </a:ext>
            </a:extLst>
          </p:cNvPr>
          <p:cNvSpPr txBox="1"/>
          <p:nvPr/>
        </p:nvSpPr>
        <p:spPr>
          <a:xfrm>
            <a:off x="1037968" y="889686"/>
            <a:ext cx="253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Normalized by total #hits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07F9345-D7AF-1846-B032-EBA205820B5C}"/>
              </a:ext>
            </a:extLst>
          </p:cNvPr>
          <p:cNvSpPr txBox="1"/>
          <p:nvPr/>
        </p:nvSpPr>
        <p:spPr>
          <a:xfrm>
            <a:off x="1101687" y="5420299"/>
            <a:ext cx="4035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Focus on direct light </a:t>
            </a:r>
            <a:r>
              <a:rPr lang="nl-NL" dirty="0" err="1"/>
              <a:t>with</a:t>
            </a:r>
            <a:r>
              <a:rPr lang="nl-NL" dirty="0"/>
              <a:t> tres +- 10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Normalize</a:t>
            </a:r>
            <a:r>
              <a:rPr lang="nl-NL" dirty="0"/>
              <a:t> by total #events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Incidence</a:t>
            </a:r>
            <a:r>
              <a:rPr lang="nl-NL" dirty="0"/>
              <a:t> </a:t>
            </a:r>
            <a:r>
              <a:rPr lang="nl-NL" dirty="0" err="1"/>
              <a:t>angle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312A36-EDC6-9444-89FA-0FD5D6EC0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854" y="214009"/>
            <a:ext cx="6990492" cy="52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087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</Words>
  <Application>Microsoft Macintosh PowerPoint</Application>
  <PresentationFormat>Breedbeeld</PresentationFormat>
  <Paragraphs>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Sippens Groenewegen, L.</dc:creator>
  <cp:lastModifiedBy>Sippens Groenewegen, L.</cp:lastModifiedBy>
  <cp:revision>2</cp:revision>
  <dcterms:created xsi:type="dcterms:W3CDTF">2021-03-31T12:15:29Z</dcterms:created>
  <dcterms:modified xsi:type="dcterms:W3CDTF">2021-03-31T13:20:28Z</dcterms:modified>
</cp:coreProperties>
</file>