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3" r:id="rId2"/>
    <p:sldId id="572" r:id="rId3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955" autoAdjust="0"/>
  </p:normalViewPr>
  <p:slideViewPr>
    <p:cSldViewPr>
      <p:cViewPr varScale="1">
        <p:scale>
          <a:sx n="111" d="100"/>
          <a:sy n="111" d="100"/>
        </p:scale>
        <p:origin x="440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February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>
                <a:solidFill>
                  <a:srgbClr val="FF0000"/>
                </a:solidFill>
                <a:latin typeface="Verdana"/>
                <a:cs typeface="Verdana"/>
              </a:rPr>
              <a:t>Overview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of status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24744"/>
            <a:ext cx="9649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timing puzzle (coarse time) is now solved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Puzzle nr 2 is the why some of the chips can sometimes be readout and some times not. Sander, Henk and Bas are looking into this probem.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geometry puzzle (old/corrected geometry) is now practically solved, but we need to find out consistent defincitions.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we can test this more precisely take data crossing different colums of chips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residuals don’t look precise enough: see shifts up to 7 pixels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take data at higher z values.  </a:t>
            </a:r>
          </a:p>
        </p:txBody>
      </p:sp>
    </p:spTree>
    <p:extLst>
      <p:ext uri="{BB962C8B-B14F-4D97-AF65-F5344CB8AC3E}">
        <p14:creationId xmlns:p14="http://schemas.microsoft.com/office/powerpoint/2010/main" val="4263601855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9094311</TotalTime>
  <Pages>11</Pages>
  <Words>115</Words>
  <Application>Microsoft Macintosh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Monotype Sorts</vt:lpstr>
      <vt:lpstr>Times New Roman</vt:lpstr>
      <vt:lpstr>Verdana</vt:lpstr>
      <vt:lpstr>Wingdings</vt:lpstr>
      <vt:lpstr>Como</vt:lpstr>
      <vt:lpstr>Pixel TPC</vt:lpstr>
      <vt:lpstr>Overview of status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2371</cp:revision>
  <cp:lastPrinted>2002-02-06T08:01:21Z</cp:lastPrinted>
  <dcterms:created xsi:type="dcterms:W3CDTF">2020-03-07T12:22:56Z</dcterms:created>
  <dcterms:modified xsi:type="dcterms:W3CDTF">2021-02-22T09:30:40Z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