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43" r:id="rId2"/>
    <p:sldId id="572" r:id="rId3"/>
    <p:sldId id="578" r:id="rId4"/>
    <p:sldId id="587" r:id="rId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44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February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Heartbeats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in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February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run 1305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24744"/>
            <a:ext cx="964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 beats December: trigger 30 msec and pixels 22-50 msec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Heartbeats February in trigger stream 42 msec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Heartbeats in pixel stream 10 … one event at 60 msec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to add a heartbeat at least each 25*2</a:t>
            </a:r>
            <a:r>
              <a:rPr lang="en-NL" sz="18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104 msec (8+14 bits)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BB5A-91EB-EB4D-99BD-6E03A045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9480" y="1876829"/>
            <a:ext cx="363697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Timing plots run 1305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3FC51-1CC7-EF47-9693-85E829CA1660}"/>
              </a:ext>
            </a:extLst>
          </p:cNvPr>
          <p:cNvSpPr txBox="1"/>
          <p:nvPr/>
        </p:nvSpPr>
        <p:spPr>
          <a:xfrm>
            <a:off x="9768408" y="1404059"/>
            <a:ext cx="2016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coarse time is sometimes off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uch rarer than in run 1298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 by 2 </a:t>
            </a:r>
            <a:r>
              <a:rPr lang="en-NL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104 msec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hy? There are enough heartbeats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75215-A4FE-6C4E-8376-177BDB1BD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24744"/>
            <a:ext cx="4753907" cy="4543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6F917-0415-3A4F-BE02-0B1E9DFB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24744"/>
            <a:ext cx="4753907" cy="4543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8597C0-FCA8-744F-8E57-08CF6E278D7C}"/>
              </a:ext>
            </a:extLst>
          </p:cNvPr>
          <p:cNvSpPr txBox="1"/>
          <p:nvPr/>
        </p:nvSpPr>
        <p:spPr>
          <a:xfrm>
            <a:off x="1991544" y="5668639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the events at -16: look like good signal </a:t>
            </a:r>
          </a:p>
        </p:txBody>
      </p:sp>
    </p:spTree>
    <p:extLst>
      <p:ext uri="{BB962C8B-B14F-4D97-AF65-F5344CB8AC3E}">
        <p14:creationId xmlns:p14="http://schemas.microsoft.com/office/powerpoint/2010/main" val="1869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Coarse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Time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puzzle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solved</a:t>
            </a:r>
            <a:r>
              <a:rPr lang="nl-NL" sz="3200" b="0">
                <a:solidFill>
                  <a:srgbClr val="FF0000"/>
                </a:solidFill>
                <a:latin typeface="Verdana"/>
                <a:cs typeface="Verdana"/>
              </a:rPr>
              <a:t>: 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16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February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1055440" y="1124744"/>
            <a:ext cx="9540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Why is the coarse time sometimes off?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van Beuzekom proposed 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this could be due to the logic of the extentsion of the heart beat.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has to perform bit overlap checks of the TimePix time (spider time bits) and the hearbeat time to select the right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logic was not activated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implementing the logic (code Packet.h) the amount of times that the coarse time is shifted wrt trigger time is reduced:</a:t>
            </a:r>
          </a:p>
          <a:p>
            <a:r>
              <a:rPr lang="en-GB" dirty="0"/>
              <a:t> 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   Run 1305  the coarse time WRONG/OK (wrong = 104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msec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off):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              WRONG   OK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     link0  4812   52915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     link1  1708   25305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After the applying the logic              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WRONG   OK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      link0  28    57609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      link1   0    27013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28890-ECEC-8E4D-B4A0-BB55091CE4DB}"/>
              </a:ext>
            </a:extLst>
          </p:cNvPr>
          <p:cNvSpPr txBox="1"/>
          <p:nvPr/>
        </p:nvSpPr>
        <p:spPr>
          <a:xfrm>
            <a:off x="5682433" y="5364199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in 3 per mille of the cases wrong</a:t>
            </a:r>
          </a:p>
        </p:txBody>
      </p:sp>
    </p:spTree>
    <p:extLst>
      <p:ext uri="{BB962C8B-B14F-4D97-AF65-F5344CB8AC3E}">
        <p14:creationId xmlns:p14="http://schemas.microsoft.com/office/powerpoint/2010/main" val="3011361533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9094305</TotalTime>
  <Pages>11</Pages>
  <Words>314</Words>
  <Application>Microsoft Macintosh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Monotype Sorts</vt:lpstr>
      <vt:lpstr>Times New Roman</vt:lpstr>
      <vt:lpstr>Verdana</vt:lpstr>
      <vt:lpstr>Wingdings</vt:lpstr>
      <vt:lpstr>Como</vt:lpstr>
      <vt:lpstr>Pixel TPC</vt:lpstr>
      <vt:lpstr>Heartbeats in February run 1305</vt:lpstr>
      <vt:lpstr>Timing plots run 1305</vt:lpstr>
      <vt:lpstr>Coarse Time puzzle solved: 16 February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2369</cp:revision>
  <cp:lastPrinted>2002-02-06T08:01:21Z</cp:lastPrinted>
  <dcterms:created xsi:type="dcterms:W3CDTF">2020-03-07T12:22:56Z</dcterms:created>
  <dcterms:modified xsi:type="dcterms:W3CDTF">2021-02-21T12:06:00Z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