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313" r:id="rId2"/>
    <p:sldId id="320" r:id="rId3"/>
    <p:sldId id="317" r:id="rId4"/>
    <p:sldId id="315" r:id="rId5"/>
    <p:sldId id="316" r:id="rId6"/>
    <p:sldId id="318" r:id="rId7"/>
    <p:sldId id="314" r:id="rId8"/>
    <p:sldId id="31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183D"/>
    <a:srgbClr val="FFFF00"/>
    <a:srgbClr val="7A9FDA"/>
    <a:srgbClr val="EBEEEE"/>
    <a:srgbClr val="0B11F7"/>
    <a:srgbClr val="000000"/>
    <a:srgbClr val="FF9799"/>
    <a:srgbClr val="DAE3F3"/>
    <a:srgbClr val="EDEEEE"/>
    <a:srgbClr val="C7DA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11" autoAdjust="0"/>
    <p:restoredTop sz="99562" autoAdjust="0"/>
  </p:normalViewPr>
  <p:slideViewPr>
    <p:cSldViewPr snapToGrid="0" snapToObjects="1">
      <p:cViewPr varScale="1">
        <p:scale>
          <a:sx n="167" d="100"/>
          <a:sy n="167" d="100"/>
        </p:scale>
        <p:origin x="248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E0DD0D-C050-8749-92E7-5CADDD0C459B}" type="datetimeFigureOut">
              <a:rPr lang="en-US" smtClean="0"/>
              <a:t>3/4/21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70F5F-A402-B94A-A6AB-DB8330EB4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8431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11A095-971C-7341-A1B2-43D4202A1ABA}" type="datetimeFigureOut">
              <a:rPr lang="en-US" smtClean="0"/>
              <a:t>3/4/21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691D4F-4C06-7B4E-A1A0-815C3CE36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121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F8DC7-C92F-B749-9562-C0CE90FA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19562F-1D21-024A-BF86-675E28052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576AD-ACF7-A34A-AD00-338BFE6FC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04/03/2021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8B186-15C4-3041-940F-188D450C8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Stafoverleg (SdJ)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651FE-5009-6941-858F-F03C5557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23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EFFBBD-EC29-5D4A-ACC2-701F71119D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DDB282-28C6-FF48-B795-179113C3DE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F9C32-E0EC-4941-9DCF-E057146E1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04/03/2021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6A299-B600-BB4D-B56A-D028DE94C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Stafoverleg (SdJ)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811A8-D71A-4E42-9F47-D3C01C428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05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5452B-82D4-7041-985D-D7DA6D049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334B4-226D-0B4F-A3F1-3D6DF3B82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78F41-09BC-5B4C-A45C-5788C93AF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04/03/2021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7CF30-A0F4-9F4B-BBDD-A3D4F3118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Nikhef Stafoverleg (SdJ)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13904-DDBA-6E4A-81E9-F05C2EC5E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747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FB9D1-C88C-5843-A0BB-B83F4E087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1B9DF-825C-E14A-90BE-430FCF29D9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1D0856-3789-D14C-B797-D4BF932D14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2EB160-28DA-684F-9216-F7B72512C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04/03/2021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D67D0E-15D7-C849-B4D2-C9D300F98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Stafoverleg (SdJ)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0C183F-7E9B-1F4C-B925-50057C4FE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30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14A27-B2CA-1D47-BEE6-C3740C9AE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F2D760-14B5-1D49-A006-7501483299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3AE1B8-465E-1448-A25A-E1E64DF067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016FCD-6E05-A746-A0E2-E6EE7445B1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31FCCE-264A-CE43-88A9-4EFBCA5351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CD7100-6376-7C46-A8E0-D5F54C3B0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04/03/2021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4E240B-AA16-DF4B-90E4-5BFDD65B4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Stafoverleg (SdJ)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B31533-6846-E74B-858C-662B4EDB6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652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A29E6-F0C8-6941-840E-C5ED1AB41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1FD306-E3D3-0C4F-B4A6-34474D70D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04/03/2021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55BED3-A18C-6F40-96EA-2283ED61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Stafoverleg (SdJ)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59B37F-8759-0F42-879A-7BB3FF67F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448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09851C-AF1E-FE45-8A51-992E6ED49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04/03/2021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568408-029E-3B43-BEAD-FAFE8245F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Stafoverleg (SdJ)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8D4815-1D8A-0242-BF65-0F0826215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83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A4FAE-43B6-C840-89B1-A238CE0E6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E8424-9AC4-1F4A-ADC1-33B0EE44B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C74765-C894-6E4F-B91A-40AD71744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AF14F8-DCB4-BC40-89D3-9F2E45C69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04/03/2021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51B27F-7916-3146-AE13-B7BE7643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Stafoverleg (SdJ)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B8E2E1-2A94-EC4A-86C4-DD88FE38F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97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A5E37-BAD5-B64C-8402-12E5AA02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E48980-50CF-034D-9BF4-3F642E219A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5630A-BE28-8A49-AE5F-365F2C3AA5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F76CD1-25D1-0C44-B676-F0716F0D1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04/03/2021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3BD9BA-7D33-084B-8E45-2F9A3B645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Stafoverleg (SdJ)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2E923E-08A6-A346-B5C8-F2EB86596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87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70E84-113A-3740-908F-8ED2CB379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191A7A-4828-F74A-A53D-1F96401801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E9A913-DC03-3341-986D-413F20C94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04/03/2021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D2D38-C67C-4242-9E1B-F92889E99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Stafoverleg (SdJ)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C93D9-561B-4042-BD4A-C7E609646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507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82F81B-A6D4-CB4C-8884-EE00AD78F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560" y="-1"/>
            <a:ext cx="11413368" cy="949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noProof="0" dirty="0"/>
              <a:t>Click to edit Master title style</a:t>
            </a:r>
            <a:br>
              <a:rPr lang="en-GB" noProof="0" dirty="0"/>
            </a:br>
            <a:r>
              <a:rPr lang="en-GB" noProof="0" dirty="0"/>
              <a:t>line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4B3734-0DF2-4A46-9204-4107282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560" y="1061545"/>
            <a:ext cx="11413368" cy="5234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002C4-2661-4848-84D2-797E9AD07D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1153" y="6600493"/>
            <a:ext cx="1095702" cy="2365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04/03/2021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95C32-467F-A641-8774-B9C7A09EFE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6855" y="6600493"/>
            <a:ext cx="4114800" cy="2365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noProof="0"/>
              <a:t>Nikhef Stafoverleg (SdJ)</a:t>
            </a:r>
            <a:endParaRPr lang="nl-NL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20404-7D4E-0B41-8A20-17303A1B40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2498" y="6600493"/>
            <a:ext cx="932430" cy="2365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5CF09-DCF1-964B-9401-3585AB212A7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5D5D84-CEFC-B046-9690-9F9752621EF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869" y="-1"/>
            <a:ext cx="497713" cy="98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44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emf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mailman.nikhef.nl/mailman/listinfo/astroparticlephysic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nikhef.nl/event/2988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04/03/2021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Nikhef Stafoverleg (SdJ)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526CCA-B7A8-DE4F-9852-4BD8832E7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9" y="-1"/>
            <a:ext cx="497713" cy="9864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8F145D-30C1-E140-BA90-BE6F9FEF6603}"/>
              </a:ext>
            </a:extLst>
          </p:cNvPr>
          <p:cNvSpPr txBox="1"/>
          <p:nvPr/>
        </p:nvSpPr>
        <p:spPr>
          <a:xfrm>
            <a:off x="5575014" y="5767484"/>
            <a:ext cx="1564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Mohit Saharan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6C389E-BFDF-4342-89F3-350011475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11430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7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04/03/2021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Nikhef Stafoverleg (SdJ)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526CCA-B7A8-DE4F-9852-4BD8832E7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9" y="-1"/>
            <a:ext cx="497713" cy="9864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85BB16-6FBC-D543-930E-A461BEC45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685" y="231112"/>
            <a:ext cx="11438443" cy="617990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6E558A7-7AC1-9B46-9192-CB34A2CDBD35}"/>
              </a:ext>
            </a:extLst>
          </p:cNvPr>
          <p:cNvSpPr/>
          <p:nvPr/>
        </p:nvSpPr>
        <p:spPr>
          <a:xfrm>
            <a:off x="6197600" y="5638799"/>
            <a:ext cx="1720501" cy="1991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8F145D-30C1-E140-BA90-BE6F9FEF6603}"/>
              </a:ext>
            </a:extLst>
          </p:cNvPr>
          <p:cNvSpPr txBox="1"/>
          <p:nvPr/>
        </p:nvSpPr>
        <p:spPr>
          <a:xfrm>
            <a:off x="6832314" y="5866544"/>
            <a:ext cx="1599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</a:t>
            </a:r>
            <a:r>
              <a:rPr lang="en-GB" baseline="-25000" dirty="0"/>
              <a:t>CM</a:t>
            </a:r>
            <a:r>
              <a:rPr lang="en-GB" dirty="0"/>
              <a:t> ≈ 335 </a:t>
            </a:r>
            <a:r>
              <a:rPr lang="en-GB" dirty="0" err="1"/>
              <a:t>TeV</a:t>
            </a:r>
            <a:r>
              <a:rPr lang="en-GB" dirty="0"/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094823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04/03/2021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Nikhef Stafoverleg (SdJ)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526CCA-B7A8-DE4F-9852-4BD8832E7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9" y="-1"/>
            <a:ext cx="497713" cy="9864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B45CD1-101D-1A4C-9FF6-301B0440E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849" y="0"/>
            <a:ext cx="10480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70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Auger SD+SSD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04/03/2021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Nikhef Stafoverleg (SdJ)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526CCA-B7A8-DE4F-9852-4BD8832E7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9" y="-1"/>
            <a:ext cx="497713" cy="986487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1620BCDC-BF9A-A848-A2DF-EDA80A742C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33527" y="87347"/>
            <a:ext cx="7158473" cy="6534517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A73981-273A-F446-8A76-D94F2DA341F1}"/>
              </a:ext>
            </a:extLst>
          </p:cNvPr>
          <p:cNvSpPr txBox="1"/>
          <p:nvPr/>
        </p:nvSpPr>
        <p:spPr>
          <a:xfrm>
            <a:off x="643095" y="924448"/>
            <a:ext cx="42805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1329/1518 SSD modules in </a:t>
            </a:r>
            <a:r>
              <a:rPr lang="en-GB" dirty="0" err="1"/>
              <a:t>Malargüe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At least 1410 modules needed (leaving outer ring free)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New front-end electronics: 2000 boards in production, 31 installed in </a:t>
            </a:r>
            <a:r>
              <a:rPr lang="en-GB" dirty="0" err="1"/>
              <a:t>Malargüe</a:t>
            </a:r>
            <a:endParaRPr lang="en-GB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1550 small PMTs ordered and are being fabricated </a:t>
            </a:r>
          </a:p>
        </p:txBody>
      </p:sp>
    </p:spTree>
    <p:extLst>
      <p:ext uri="{BB962C8B-B14F-4D97-AF65-F5344CB8AC3E}">
        <p14:creationId xmlns:p14="http://schemas.microsoft.com/office/powerpoint/2010/main" val="1146127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91DAA6D-15CF-B04B-B898-E3DE3FAAE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73" y="0"/>
            <a:ext cx="1226574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Auger RD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04/03/2021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Nikhef Stafoverleg (SdJ)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526CCA-B7A8-DE4F-9852-4BD8832E7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9" y="-1"/>
            <a:ext cx="497713" cy="9864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C34607-07B5-8444-9C22-D06C0A474F75}"/>
              </a:ext>
            </a:extLst>
          </p:cNvPr>
          <p:cNvSpPr txBox="1"/>
          <p:nvPr/>
        </p:nvSpPr>
        <p:spPr>
          <a:xfrm>
            <a:off x="639745" y="692666"/>
            <a:ext cx="99977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(Small) Engineering Array in the field since November 2019, performs as expected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Final design nearly finished, acquisition quotes all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Few stations with final mechanics and electronics</a:t>
            </a:r>
          </a:p>
          <a:p>
            <a:r>
              <a:rPr lang="en-GB" dirty="0">
                <a:solidFill>
                  <a:schemeClr val="bg1"/>
                </a:solidFill>
              </a:rPr>
              <a:t>	in the field soon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Expect PRR end of March 2021, then place all orders</a:t>
            </a:r>
          </a:p>
        </p:txBody>
      </p:sp>
    </p:spTree>
    <p:extLst>
      <p:ext uri="{BB962C8B-B14F-4D97-AF65-F5344CB8AC3E}">
        <p14:creationId xmlns:p14="http://schemas.microsoft.com/office/powerpoint/2010/main" val="649240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/>
              <a:t>AugerPrime</a:t>
            </a:r>
            <a:r>
              <a:rPr lang="en-GB" b="1" dirty="0"/>
              <a:t> deployment   </a:t>
            </a:r>
            <a:r>
              <a:rPr lang="en-GB" sz="2400" b="1" dirty="0"/>
              <a:t>(looking for more resources to speeds it up)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04/03/2021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Nikhef Stafoverleg (SdJ)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526CCA-B7A8-DE4F-9852-4BD8832E7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9" y="-1"/>
            <a:ext cx="497713" cy="9864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9E1002-AC0D-474A-A9DA-81E7222CF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2717"/>
            <a:ext cx="12217757" cy="587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988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FA2DC235-3DD6-144A-BB8E-78F4A795E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196" y="2129611"/>
            <a:ext cx="3602804" cy="27021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F9AB7B-C5A0-3E49-A23E-9949282D6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857250" y="857251"/>
            <a:ext cx="685799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4EDB97-F957-BA4C-A847-45BBA7D81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      GRAND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96F28-92AA-BD4B-AEF8-B822C269B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04/03/2021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EA33A-6961-DB48-8F40-C31A607B3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Nikhef Stafoverleg (SdJ)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1DD6F-EDB6-C540-BCC8-61E4D8E9E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7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EC8FAC-E00C-1046-8CC1-766E028602EF}"/>
              </a:ext>
            </a:extLst>
          </p:cNvPr>
          <p:cNvSpPr txBox="1"/>
          <p:nvPr/>
        </p:nvSpPr>
        <p:spPr>
          <a:xfrm>
            <a:off x="108836" y="1532276"/>
            <a:ext cx="47574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100 Antennas and      mechanical structures 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Only component to    be bought: solar panels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Station electronics      to be delivered this month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100 vibration sensor cards produced,</a:t>
            </a:r>
          </a:p>
          <a:p>
            <a:r>
              <a:rPr lang="en-GB" dirty="0"/>
              <a:t>      in Nijmegen for          calibration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67EDB3-6A5B-B643-9A50-4D1E0540C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162939" cy="8150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9C45E9-4721-FF45-ACF6-5BDF841FE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0" y="258159"/>
            <a:ext cx="1271270" cy="5355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77DE26-18DC-A447-8B26-A35295D88D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665452" y="2934253"/>
            <a:ext cx="3460426" cy="43870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81F85D8-E33A-0F4F-8653-027E31A0A7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397551" y="425094"/>
            <a:ext cx="3400748" cy="25505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89D5A9E-AD42-D145-9451-9D0CBDEBBA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6797604" y="425130"/>
            <a:ext cx="3401034" cy="25507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F1C672F-61C7-244E-A094-D83B505F8B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9367428" y="403510"/>
            <a:ext cx="3228082" cy="242106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E8830B2-7DC5-A94B-89F6-AC34E1DC81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99470" y="4472949"/>
            <a:ext cx="3592530" cy="238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64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EDB97-F957-BA4C-A847-45BBA7D81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96F28-92AA-BD4B-AEF8-B822C269B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04/03/2021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EA33A-6961-DB48-8F40-C31A607B3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Nikhef Stafoverleg (SdJ)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1DD6F-EDB6-C540-BCC8-61E4D8E9E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CF09-DCF1-964B-9401-3585AB212A75}" type="slidenum">
              <a:rPr lang="en-US" smtClean="0"/>
              <a:t>8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EC8FAC-E00C-1046-8CC1-766E028602EF}"/>
              </a:ext>
            </a:extLst>
          </p:cNvPr>
          <p:cNvSpPr txBox="1"/>
          <p:nvPr/>
        </p:nvSpPr>
        <p:spPr>
          <a:xfrm>
            <a:off x="0" y="582597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GB" sz="3600" dirty="0" err="1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mailman.nikhef.nl</a:t>
            </a:r>
            <a:r>
              <a:rPr lang="en-GB" sz="3600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/mailman/</a:t>
            </a:r>
            <a:r>
              <a:rPr lang="en-GB" sz="3600" dirty="0" err="1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listinfo</a:t>
            </a:r>
            <a:r>
              <a:rPr lang="en-GB" sz="3600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GB" sz="3600" dirty="0" err="1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astroparticlephysics</a:t>
            </a:r>
            <a:endParaRPr lang="en-GB" sz="3600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1742FB-F9CA-9A44-9801-53F95AD35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49" y="0"/>
            <a:ext cx="8189259" cy="57646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89327AD-23C5-914B-907E-8D7E63951B8F}"/>
              </a:ext>
            </a:extLst>
          </p:cNvPr>
          <p:cNvSpPr txBox="1"/>
          <p:nvPr/>
        </p:nvSpPr>
        <p:spPr>
          <a:xfrm>
            <a:off x="6204835" y="1157901"/>
            <a:ext cx="559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hlinkClick r:id="rId4"/>
              </a:rPr>
              <a:t>https://</a:t>
            </a:r>
            <a:r>
              <a:rPr lang="en-GB" sz="2800" dirty="0" err="1">
                <a:hlinkClick r:id="rId4"/>
              </a:rPr>
              <a:t>indico.nikhef.nl</a:t>
            </a:r>
            <a:r>
              <a:rPr lang="en-GB" sz="2800" dirty="0">
                <a:hlinkClick r:id="rId4"/>
              </a:rPr>
              <a:t>/event/2988/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9797154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2352</TotalTime>
  <Words>225</Words>
  <Application>Microsoft Macintosh PowerPoint</Application>
  <PresentationFormat>Widescreen</PresentationFormat>
  <Paragraphs>50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Auger SD+SSD</vt:lpstr>
      <vt:lpstr>Auger RD</vt:lpstr>
      <vt:lpstr>AugerPrime deployment   (looking for more resources to speeds it up)</vt:lpstr>
      <vt:lpstr>      GRAND</vt:lpstr>
      <vt:lpstr>CAN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Sijbrand de Jong</dc:creator>
  <cp:lastModifiedBy>Sijbrand de Jong</cp:lastModifiedBy>
  <cp:revision>197</cp:revision>
  <dcterms:created xsi:type="dcterms:W3CDTF">2018-03-30T13:01:19Z</dcterms:created>
  <dcterms:modified xsi:type="dcterms:W3CDTF">2021-03-04T15:18:06Z</dcterms:modified>
</cp:coreProperties>
</file>