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3" r:id="rId2"/>
    <p:sldId id="548" r:id="rId3"/>
    <p:sldId id="561" r:id="rId4"/>
    <p:sldId id="562" r:id="rId5"/>
    <p:sldId id="563" r:id="rId6"/>
    <p:sldId id="569" r:id="rId7"/>
    <p:sldId id="564" r:id="rId8"/>
    <p:sldId id="565" r:id="rId9"/>
    <p:sldId id="566" r:id="rId10"/>
    <p:sldId id="567" r:id="rId11"/>
    <p:sldId id="568" r:id="rId12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906" autoAdjust="0"/>
  </p:normalViewPr>
  <p:slideViewPr>
    <p:cSldViewPr>
      <p:cViewPr varScale="1">
        <p:scale>
          <a:sx n="85" d="100"/>
          <a:sy n="85" d="100"/>
        </p:scale>
        <p:origin x="1400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January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8-Quad timing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wrt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trigger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ABF34-DE4D-E342-9D46-730F2D356627}"/>
              </a:ext>
            </a:extLst>
          </p:cNvPr>
          <p:cNvSpPr/>
          <p:nvPr/>
        </p:nvSpPr>
        <p:spPr>
          <a:xfrm>
            <a:off x="6503556" y="2060848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we observe a clear anti-correlation with the time of arrival (including ftoa).</a:t>
            </a:r>
          </a:p>
          <a:p>
            <a:pPr lvl="0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correlation is rather large about 0.4 msec for a 400 micro secs range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75C23-CF8C-DA44-9E57-30EBFFE9A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6" y="936803"/>
            <a:ext cx="521370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8-Quad timing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wrt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trigger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ABF34-DE4D-E342-9D46-730F2D356627}"/>
              </a:ext>
            </a:extLst>
          </p:cNvPr>
          <p:cNvSpPr/>
          <p:nvPr/>
        </p:nvSpPr>
        <p:spPr>
          <a:xfrm>
            <a:off x="6503556" y="1772816"/>
            <a:ext cx="4777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 is corrected by: </a:t>
            </a:r>
          </a:p>
          <a:p>
            <a:pPr lvl="0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Time’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Time + toa/40000</a:t>
            </a:r>
          </a:p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the time is in units of 25 nsec. </a:t>
            </a:r>
          </a:p>
          <a:p>
            <a:pPr lvl="0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this ad hoc correction the window is still rather large ˜1 micro sec.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9A8F9-3052-0A4F-AE6E-C1D6B3312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" y="883638"/>
            <a:ext cx="5294352" cy="50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Analysis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22 December laser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340768"/>
            <a:ext cx="9649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some exchange with Sander and Martin, we conclude on the time structure of the time pixel data the following: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time     =  heartbeat spidertime  toa    ftoa (64 bit unsigned integer)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Quad                8-22       16         14     12  (nr of bits)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8-Quad  design                   8          14     12 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8-Quad  now                       7          14    12 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 (time of arrival) is in units of 25 nsec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The ftoa (fine time of arrival) divides this into 4096 pieces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Currently, there is a one-bit overlap between the highest bit of the toa and the lowest spidertime bits. So only 7 bits spidertime add new time information.  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run the heartbeat was sent each 40 msec.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too low for a 7 bit spidertime and will cause wrong bits. 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time is compared to the trigger time one expects so errors/jumps due to the low heartbeat frequency.  </a:t>
            </a:r>
          </a:p>
        </p:txBody>
      </p:sp>
    </p:spTree>
    <p:extLst>
      <p:ext uri="{BB962C8B-B14F-4D97-AF65-F5344CB8AC3E}">
        <p14:creationId xmlns:p14="http://schemas.microsoft.com/office/powerpoint/2010/main" val="219409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Quad Timing –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what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expect</a:t>
            </a:r>
            <a:endParaRPr lang="nl-NL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E60F0-5C26-224A-BB39-761A5BA871C7}"/>
              </a:ext>
            </a:extLst>
          </p:cNvPr>
          <p:cNvSpPr/>
          <p:nvPr/>
        </p:nvSpPr>
        <p:spPr>
          <a:xfrm>
            <a:off x="1343472" y="1012666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a single Quad laser run 806 taken with T2K gas taken in May 2019. 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AABBD-EDF9-A842-B77A-E9B886745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422" y="82333"/>
            <a:ext cx="4192172" cy="6869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06F58B-AB5C-A045-9D7C-B7248C3344BF}"/>
              </a:ext>
            </a:extLst>
          </p:cNvPr>
          <p:cNvSpPr/>
          <p:nvPr/>
        </p:nvSpPr>
        <p:spPr>
          <a:xfrm>
            <a:off x="1962472" y="5502423"/>
            <a:ext cx="8814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units are micro secs: so 0.3 =300 nsec and RMS = 33 nsec</a:t>
            </a:r>
          </a:p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NB: driftTime = pixel time – trigger time   </a:t>
            </a:r>
          </a:p>
        </p:txBody>
      </p:sp>
    </p:spTree>
    <p:extLst>
      <p:ext uri="{BB962C8B-B14F-4D97-AF65-F5344CB8AC3E}">
        <p14:creationId xmlns:p14="http://schemas.microsoft.com/office/powerpoint/2010/main" val="98400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Analysis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22 December laser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340768"/>
            <a:ext cx="9649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analyze the data the decoding of the data in Packet.h was updated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time     =  heartbeat spidertime  toa    ftoa (64 bit unsigned integer)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Quad                8-22       16         14     12  (nr of bits)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8-Quad  design                   8          14     12 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8-Quad  now                       7          14    12 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 overlap had to be treated correctly (use 7 bits of the 8 bits spider)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Also the masking of bits for the heartbeat was updated. NB only the highest bits are used and de lower ones masked.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The quad had 8/9 bits more than the 8-quad.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More bits of the heartbeat should be added to form the time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The logic of checking of the bit overlap between heartbeat and (spider)time cannot be applied due to the too low heartbeat frequency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6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9073008" cy="800100"/>
          </a:xfrm>
        </p:spPr>
        <p:txBody>
          <a:bodyPr/>
          <a:lstStyle/>
          <a:p>
            <a:b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NL" sz="32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recognition strategy </a:t>
            </a:r>
            <a:br>
              <a:rPr lang="en-NL" sz="32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340768"/>
            <a:ext cx="9649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the heartbeat can be wrong. Pattern finding used the spidertime plus toa plus ftoa times. So the hearbeat was “stripped” off: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(stripped)    =   spidertime   toa  ftoa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laser track has the characteristic that all the pixel times are very close.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e.g. the spidertime is identical for the hits of the laser track.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toa values are also very similar (25 nsec bin).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hits around the expected laserpostion in a windowof 20 mm are preselected.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hough histogram technique was used to do a first pass and find the bin (time) with most hits. Then the hits within a window of 2, 0.01 and 0.0001 msec are collected in three iterations and the mean (stripped) time is calculated.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data of all chips and both concentrators was analysed this way.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all chips and concentrators are timed in this should work and it did!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065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8-Quad event display Event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nr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ED89E-72E5-734B-9B77-A0E10F3B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6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8-Quad timing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wrt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mean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time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6F58B-AB5C-A045-9D7C-B7248C3344BF}"/>
              </a:ext>
            </a:extLst>
          </p:cNvPr>
          <p:cNvSpPr/>
          <p:nvPr/>
        </p:nvSpPr>
        <p:spPr>
          <a:xfrm>
            <a:off x="335360" y="5693186"/>
            <a:ext cx="881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units are micro secs: so RMS = 10 nsec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B4AA1-FA2D-D74B-847B-339AF7C8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47" y="980727"/>
            <a:ext cx="4577253" cy="44012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5ABF34-DE4D-E342-9D46-730F2D356627}"/>
              </a:ext>
            </a:extLst>
          </p:cNvPr>
          <p:cNvSpPr/>
          <p:nvPr/>
        </p:nvSpPr>
        <p:spPr>
          <a:xfrm>
            <a:off x="6744072" y="1412776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300 events.</a:t>
            </a:r>
          </a:p>
          <a:p>
            <a:pPr lvl="0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stripped hit times wrt stripped mean time looks pretty good.</a:t>
            </a:r>
          </a:p>
          <a:p>
            <a:pPr lvl="0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window in the last iteration is 100 nsec.</a:t>
            </a:r>
          </a:p>
          <a:p>
            <a:pPr lvl="0"/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checked 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hits from all chips were found. </a:t>
            </a:r>
          </a:p>
          <a:p>
            <a:pPr lvl="0"/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means that the concentrators are timed in correctly.</a:t>
            </a:r>
          </a:p>
          <a:p>
            <a:pPr lvl="0"/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8-Quad timing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wrt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trigger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6F58B-AB5C-A045-9D7C-B7248C3344BF}"/>
              </a:ext>
            </a:extLst>
          </p:cNvPr>
          <p:cNvSpPr/>
          <p:nvPr/>
        </p:nvSpPr>
        <p:spPr>
          <a:xfrm>
            <a:off x="1170384" y="5765194"/>
            <a:ext cx="881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scale goes up to 400 msec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ABF34-DE4D-E342-9D46-730F2D356627}"/>
              </a:ext>
            </a:extLst>
          </p:cNvPr>
          <p:cNvSpPr/>
          <p:nvPr/>
        </p:nvSpPr>
        <p:spPr>
          <a:xfrm>
            <a:off x="6744072" y="1412776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we must use the full time (including the heartbeat) and compare it to the trigger time.</a:t>
            </a:r>
          </a:p>
          <a:p>
            <a:pPr lvl="0"/>
            <a:endParaRPr lang="en-NL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clear two peak structure is found. That indicates that a wrong bits (of ˜50 msec) are set.</a:t>
            </a:r>
          </a:p>
          <a:p>
            <a:pPr lvl="0"/>
            <a:endParaRPr lang="en-NL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can be expected due the fact that the heartbeat frequency is too low. </a:t>
            </a:r>
          </a:p>
          <a:p>
            <a:pPr lvl="0"/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E0C99-EC9E-5B4C-88A3-AFCD4692F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817626"/>
            <a:ext cx="506392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8-Quad timing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wrt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trigger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6F58B-AB5C-A045-9D7C-B7248C3344BF}"/>
              </a:ext>
            </a:extLst>
          </p:cNvPr>
          <p:cNvSpPr/>
          <p:nvPr/>
        </p:nvSpPr>
        <p:spPr>
          <a:xfrm>
            <a:off x="1688976" y="5802193"/>
            <a:ext cx="881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scale goes up to 1 msec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ABF34-DE4D-E342-9D46-730F2D356627}"/>
              </a:ext>
            </a:extLst>
          </p:cNvPr>
          <p:cNvSpPr/>
          <p:nvPr/>
        </p:nvSpPr>
        <p:spPr>
          <a:xfrm>
            <a:off x="6744072" y="1412776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subtracting the reference time of the two peaks we find a distribution that is much too broad.</a:t>
            </a:r>
          </a:p>
          <a:p>
            <a:pPr lvl="0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width is 400 micro sec.</a:t>
            </a:r>
          </a:p>
          <a:p>
            <a:pPr lvl="0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not expected … the objective is a window of 100-300 nsec.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783DF-669C-1A44-B273-0D9AEAAFC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824026"/>
            <a:ext cx="5138815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2315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9096996</TotalTime>
  <Pages>11</Pages>
  <Words>829</Words>
  <Application>Microsoft Macintosh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Monotype Sorts</vt:lpstr>
      <vt:lpstr>Times New Roman</vt:lpstr>
      <vt:lpstr>Verdana</vt:lpstr>
      <vt:lpstr>Wingdings</vt:lpstr>
      <vt:lpstr>Como</vt:lpstr>
      <vt:lpstr>Pixel TPC</vt:lpstr>
      <vt:lpstr>Analysis of the 22 December laser data</vt:lpstr>
      <vt:lpstr>Quad Timing – what to expect</vt:lpstr>
      <vt:lpstr>Analysis of the 22 December laser data</vt:lpstr>
      <vt:lpstr>  Pattern recognition strategy  </vt:lpstr>
      <vt:lpstr>8-Quad event display Event nr 6</vt:lpstr>
      <vt:lpstr>8-Quad timing wrt mean time  </vt:lpstr>
      <vt:lpstr>8-Quad timing wrt trigger</vt:lpstr>
      <vt:lpstr>8-Quad timing wrt trigger</vt:lpstr>
      <vt:lpstr>8-Quad timing wrt trigger</vt:lpstr>
      <vt:lpstr>8-Quad timing wrt trigger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2425</cp:revision>
  <cp:lastPrinted>2002-02-06T08:01:21Z</cp:lastPrinted>
  <dcterms:created xsi:type="dcterms:W3CDTF">2020-03-07T12:22:56Z</dcterms:created>
  <dcterms:modified xsi:type="dcterms:W3CDTF">2021-01-23T14:16:40Z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