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4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62" r:id="rId13"/>
    <p:sldId id="261" r:id="rId14"/>
    <p:sldId id="263" r:id="rId15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9FF"/>
    <a:srgbClr val="D0009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4135" autoAdjust="0"/>
  </p:normalViewPr>
  <p:slideViewPr>
    <p:cSldViewPr>
      <p:cViewPr varScale="1">
        <p:scale>
          <a:sx n="133" d="100"/>
          <a:sy n="133" d="100"/>
        </p:scale>
        <p:origin x="-96" y="-32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7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>
      <p:cViewPr varScale="1">
        <p:scale>
          <a:sx n="80" d="100"/>
          <a:sy n="80" d="100"/>
        </p:scale>
        <p:origin x="-2634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8:58:33.5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545 535 20631 0 0,'0'0'584'0'0,"-7"-3"128"0"0,-2-5-568 0 0,0 2-144 0 0,1 2 0 0 0,8 4-5863 0 0,0 0-1209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3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30 11920 0 0,'0'0'266'0'0,"-1"-15"761"0"0,-2 0-259 0 0,0 15 7847 0 0,-12 19-7632 0 0,8-4-790 0 0,1 1 0 0 0,0 0 0 0 0,1 0-1 0 0,1 1 1 0 0,1-1 0 0 0,0 1 0 0 0,0 14-193 0 0,-5 21 54 0 0,5-38-54 0 0,0 1 0 0 0,1 0 0 0 0,0 0 0 0 0,1 0 0 0 0,1 0 0 0 0,1 0 0 0 0,0 0 0 0 0,1 0 0 0 0,0 0 0 0 0,1 0 0 0 0,1 0 0 0 0,2 5 0 0 0,-6-19 1 0 0,1 0 0 0 0,-1 0 0 0 0,1 0-1 0 0,0 0 1 0 0,-1 0 0 0 0,1-1 0 0 0,0 1 0 0 0,0 0 0 0 0,0 0-1 0 0,-1 0 1 0 0,1-1 0 0 0,0 1 0 0 0,0 0 0 0 0,0-1-1 0 0,0 1 1 0 0,0-1 0 0 0,0 1 0 0 0,0-1 0 0 0,0 0-1 0 0,0 1 1 0 0,1-1 0 0 0,-1 0 0 0 0,0 0 0 0 0,0 1 0 0 0,0-1-1 0 0,0 0 1 0 0,0 0 0 0 0,1 0 0 0 0,-1-1 0 0 0,0 1-1 0 0,0 0 1 0 0,0 0 0 0 0,0-1 0 0 0,0 1 0 0 0,0 0-1 0 0,0-1 1 0 0,0 1 0 0 0,0-1 0 0 0,0 0 0 0 0,1 0-1 0 0,34-33-2015 0 0,-27 19-3629 0 0,3 1-1825 0 0</inkml:trace>
  <inkml:trace contextRef="#ctx0" brushRef="#br0" timeOffset="372.9099">44 218 9408 0 0,'0'0'273'0'0,"0"0"-5"0"0,-1 0-172 0 0,0 0 241 0 0,-1 0 0 0 0,0 0 0 0 0,0 0 1 0 0,0 0-1 0 0,1 1 0 0 0,-1-1 0 0 0,0 0 0 0 0,0 1 0 0 0,1 0 1 0 0,-1-1-1 0 0,1 1 0 0 0,-1 0 0 0 0,0 0 0 0 0,1 0 0 0 0,-1 0 0 0 0,1 0 1 0 0,0 0-1 0 0,-1 0 0 0 0,1 0 0 0 0,0 1 0 0 0,0-1 0 0 0,0 0 0 0 0,-1 1-337 0 0,-3 7 2088 0 0,5 6 939 0 0,10-4-1998 0 0,-7-8-972 0 0,0-1-1 0 0,1 1 0 0 0,-1-1 1 0 0,1 0-1 0 0,-1 0 1 0 0,1 0-1 0 0,-1-1 0 0 0,1 1 1 0 0,0-1-1 0 0,0 0 0 0 0,0 0 1 0 0,0 0-1 0 0,0-1 1 0 0,0 1-1 0 0,0-1 0 0 0,0 0 1 0 0,0 0-1 0 0,0-1 0 0 0,0 1 1 0 0,0-1-1 0 0,0 1 1 0 0,0-1-1 0 0,0-1 0 0 0,0 1 1 0 0,-1 0-1 0 0,1-1 1 0 0,0 0-1 0 0,-1 0-56 0 0,35-17 53 0 0,5-3-186 0 0,-39 19-416 0 0,1-5-7951 0 0,-2 4 1419 0 0</inkml:trace>
  <inkml:trace contextRef="#ctx0" brushRef="#br0" timeOffset="1099.9">462 86 8744 0 0,'-17'8'556'0'0,"6"-3"-532"0"0,4-1 316 0 0,-5 2 1530 0 0,2-1-238 0 0,-1 0 345 0 0,3 1-1147 0 0,-12 8 1951 0 0,19-14-2631 0 0,0 0-1 0 0,0 0 1 0 0,1 0 0 0 0,-1 0-1 0 0,0 0 1 0 0,1 0 0 0 0,-1 0-1 0 0,0 0 1 0 0,0 0 0 0 0,1 0-1 0 0,-1 1 1 0 0,0-1 0 0 0,1 0-1 0 0,-1 1 1 0 0,0-1 0 0 0,1 0-1 0 0,-1 1 1 0 0,1-1 0 0 0,-1 1-1 0 0,0-1 1 0 0,1 1 0 0 0,-1-1-1 0 0,1 1 1 0 0,0 0 0 0 0,-1-1-1 0 0,1 1 1 0 0,-1-1 0 0 0,1 1-1 0 0,0 0 1 0 0,-1-1-1 0 0,1 1 1 0 0,0 0 0 0 0,0 0-1 0 0,0-1 1 0 0,-1 1 0 0 0,1 0-1 0 0,0-1 1 0 0,0 1 0 0 0,0 0-1 0 0,0 0 1 0 0,0 0-150 0 0,3 7 405 0 0,-1-6-296 0 0,-1 0-1 0 0,1 0 1 0 0,0-1 0 0 0,0 1-1 0 0,1 0 1 0 0,-1-1 0 0 0,0 1-1 0 0,1-1 1 0 0,-1 0-1 0 0,0 1 1 0 0,1-1 0 0 0,-1 0-1 0 0,1-1 1 0 0,0 1-1 0 0,-1 0 1 0 0,1-1 0 0 0,0 0-1 0 0,1 1-108 0 0,21 6 244 0 0,-13-4-222 0 0,-1 0 1 0 0,1-1 0 0 0,-1-1-1 0 0,1 1 1 0 0,0-2 0 0 0,0 0-1 0 0,-1 0 1 0 0,1-1 0 0 0,1 0-23 0 0,34-1 341 0 0,20 2-144 0 0,63-4-282 0 0,-48-6 333 0 0,-50-3-184 0 0,-27 8-101 0 0,-5-23-1862 0 0,-5 10-7186 0 0,2 10 1555 0 0</inkml:trace>
  <inkml:trace contextRef="#ctx0" brushRef="#br0" timeOffset="2087.86">952 72 7520 0 0,'0'0'217'0'0,"-1"2"-6"0"0,-2 5-167 0 0,-2-4-44 0 0,-16-1 3921 0 0,-38-6 4525 0 0,26 12-4246 0 0,20 18-2752 0 0,4-4 549 0 0,9-21-1883 0 0,0-1-18 0 0,0 0-7 0 0,0 0-5 0 0,0 0-16 0 0,12-10 108 0 0,10-6 680 0 0,-18 1-1008 0 0,-21 3 488 0 0,-17 4-416 0 0,21-1 80 0 0,6 5 0 0 0,-2 3 13 0 0,1-2 41 0 0,-13 7 526 0 0,33 13-1083 0 0,1 2 503 0 0,-12-17 0 0 0,0 0 0 0 0,0 1 0 0 0,1-1 0 0 0,-1 0 0 0 0,1 0 0 0 0,-1-1 0 0 0,1 1 0 0 0,0 0 0 0 0,0 0 0 0 0,0-1 0 0 0,0 1 0 0 0,0-1 0 0 0,0 0 0 0 0,0 0 0 0 0,0 0 0 0 0,0 0 0 0 0,1 0 0 0 0,-1 0 0 0 0,2 0 0 0 0,63 31 11 0 0,9-12 307 0 0,-8-5-663 0 0,-5 8 345 0 0,-59-20 23 0 0,-4-2 99 0 0,-8-1 254 0 0,-47 19-113 0 0,46-15-161 0 0,-1 0-1 0 0,1 1 0 0 0,-1 0 1 0 0,1 0-1 0 0,1 1 1 0 0,-1 0-1 0 0,1 0 1 0 0,0 1-1 0 0,-3 4-101 0 0,-7 4-594 0 0,-45 57 1443 0 0,38-37-933 0 0,14-24-223 0 0,9-9-2629 0 0,2-2 1343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14944 0 0,'0'7'730'0'0,"7"93"549"0"0,2 132 1079 0 0,-9-221-2328 0 0,1 1-1 0 0,0-1 0 0 0,0 1 1 0 0,1-1-1 0 0,0 1 0 0 0,1-1 1 0 0,1 0-1 0 0,0 0 0 0 0,0 0 1 0 0,4 6-30 0 0,13 37-110 0 0,-21-55 103 0 0,0 0 0 0 0,0 1 0 0 0,0-1-1 0 0,0 1 1 0 0,0-1 0 0 0,0 1-1 0 0,0-1 1 0 0,0 1 0 0 0,0-1 0 0 0,0 0-1 0 0,1 1 1 0 0,-1-1 0 0 0,0 1-1 0 0,0-1 1 0 0,1 1 0 0 0,-1-1 0 0 0,0 1-1 0 0,1-1 1 0 0,-1 1 0 0 0,0-1-1 0 0,1 1 1 0 0,-1 0 0 0 0,0-1 0 0 0,1 1-1 0 0,-1 0 1 0 0,1-1 0 0 0,-1 1-1 0 0,1 0 1 0 0,-1-1 0 0 0,1 1 0 0 0,-1 0-1 0 0,1 0 1 0 0,-1 0 0 0 0,1 0 0 0 0,0-1-1 0 0,-1 1 1 0 0,1 0 0 0 0,-1 0-1 0 0,1 0 1 0 0,-1 0 0 0 0,1 0 0 0 0,0 0-1 0 0,-1 0 1 0 0,1 0 0 0 0,-1 1-1 0 0,1-1 1 0 0,-1 0 0 0 0,1 0 0 0 0,-1 0-1 0 0,1 1 1 0 0,-1-1 0 0 0,1 0-1 0 0,-1 0 1 0 0,1 1 0 0 0,-1-1 0 0 0,1 0-1 0 0,-1 1 1 0 0,0-1 0 0 0,1 1-1 0 0,-1-1 1 0 0,1 1 0 0 0,-1-1 0 0 0,0 1-1 0 0,0-1 1 0 0,1 1 0 0 0,-1-1-1 0 0,0 1 1 0 0,0-1 0 0 0,1 1 7 0 0,12-19-539 0 0,23-17-434 0 0,-1 2 355 0 0,11 5 801 0 0,56 20 425 0 0,-97 6-536 0 0,0 1-1 0 0,1-1 0 0 0,-1 1 1 0 0,0-1-1 0 0,0-1 0 0 0,0 1 1 0 0,-1-1-1 0 0,1 0 1 0 0,-1 0-1 0 0,1 0 0 0 0,-1 0 1 0 0,0-1-1 0 0,0 0 1 0 0,-1 0-1 0 0,1 0 0 0 0,-1 0 1 0 0,0-1-1 0 0,0 1 0 0 0,0-1 1 0 0,0 0-1 0 0,-1 0 1 0 0,0 0-1 0 0,0 0 0 0 0,0-3-71 0 0,-1-1 170 0 0,-1 8-148 0 0,1 0 0 0 0,-1 1 0 0 0,0-1 0 0 0,0 0-1 0 0,0 0 1 0 0,0 1 0 0 0,0-1 0 0 0,1 0-1 0 0,-1 0 1 0 0,-1 0 0 0 0,1 1 0 0 0,0-1 0 0 0,0 0-1 0 0,0 0 1 0 0,0 1 0 0 0,0-1 0 0 0,-1 0 0 0 0,1 1-1 0 0,0-1 1 0 0,-1 0 0 0 0,1 0 0 0 0,0 1-1 0 0,-1-1 1 0 0,1 1 0 0 0,-1-1 0 0 0,1 0 0 0 0,-1 1-1 0 0,1-1 1 0 0,-1 1 0 0 0,0-1 0 0 0,1 1-1 0 0,-1 0 1 0 0,0-1 0 0 0,1 1 0 0 0,-1-1 0 0 0,0 1-1 0 0,1 0 1 0 0,-1 0 0 0 0,0-1 0 0 0,0 1-22 0 0,-2-1 62 0 0,0 0 1 0 0,0 1-1 0 0,0-1 0 0 0,0 1 1 0 0,0 0-1 0 0,0-1 1 0 0,0 1-1 0 0,0 0 0 0 0,0 1 1 0 0,0-1-1 0 0,0 1 1 0 0,0-1-1 0 0,0 1 0 0 0,0 0 1 0 0,0 0-1 0 0,1 0 1 0 0,-1 0-1 0 0,0 1 0 0 0,0-1 1 0 0,1 1-1 0 0,-1-1 1 0 0,1 1-1 0 0,0 0 1 0 0,-1 0-1 0 0,1 0 0 0 0,-2 2-62 0 0,2 0 24 0 0,0 0 0 0 0,0-1 0 0 0,0 1 0 0 0,0 0 0 0 0,0 0 0 0 0,1 0-1 0 0,0 0 1 0 0,0 0 0 0 0,0 0 0 0 0,0 0 0 0 0,1 0 0 0 0,-1 1 0 0 0,1-1 0 0 0,0 0-1 0 0,1 0 1 0 0,-1 0 0 0 0,1 1 0 0 0,-1-1 0 0 0,1 0 0 0 0,0 0 0 0 0,1 1-24 0 0,10 33 66 0 0,19 45-66 0 0,-27-79 25 0 0,0 1 0 0 0,0-1-1 0 0,1 1 1 0 0,-1-1 0 0 0,1-1-1 0 0,0 1 1 0 0,0-1 0 0 0,0 1-1 0 0,0-1 1 0 0,1-1 0 0 0,-1 1-1 0 0,1-1 1 0 0,0 0 0 0 0,0 0-1 0 0,0-1 1 0 0,1 1-25 0 0,4-1-24 0 0,1 0 1 0 0,-1 0-1 0 0,1-1 1 0 0,0-1-1 0 0,-1 0 1 0 0,1-1-1 0 0,-1 0 1 0 0,0 0-1 0 0,1-1 0 0 0,-1-1 1 0 0,0 0-1 0 0,0-1 24 0 0,43-11-96 0 0,-21-15 96 0 0,-19 13 0 0 0,50-84 316 0 0,-19-33 256 0 0,-44 109 1404 0 0,-10 42-1912 0 0,10-13-64 0 0,1 0 0 0 0,-1 0 0 0 0,1 0 0 0 0,0 0 0 0 0,0 0 0 0 0,0 0 0 0 0,0 0 0 0 0,1-1 0 0 0,-1 1 0 0 0,1-1 0 0 0,-1 1 0 0 0,1-1 0 0 0,0 0 0 0 0,0 0 0 0 0,0-1 0 0 0,0 1 0 0 0,0 0 0 0 0,0-1 0 0 0,1 0 0 0 0,-1 0 0 0 0,0 0 0 0 0,1 0 0 0 0,-1 0 0 0 0,1-1 0 0 0,-1 1 0 0 0,1-1 0 0 0,-1 0 0 0 0,3 0 0 0 0,-4 0 0 0 0,66 13 0 0 0,-66-11 0 0 0,-1-1 0 0 0,0 1 0 0 0,1 0 0 0 0,-1 0 0 0 0,0 0 0 0 0,0 0 0 0 0,0 0 0 0 0,0 0 0 0 0,-1 0 0 0 0,1 0 0 0 0,0 0 0 0 0,-1 1 0 0 0,0-1 0 0 0,1 0 0 0 0,-1 0 0 0 0,0 1 0 0 0,0-1 0 0 0,0 0 0 0 0,-1 0 0 0 0,1 0 0 0 0,0 1 0 0 0,-1-1 0 0 0,0 0 0 0 0,1 0 0 0 0,-1 0 0 0 0,1-1 0 0 0,-14 75 96 0 0,2 37-32 0 0,16-86-144 0 0,-4-25 80 0 0,0 0 0 0 0,1 0 0 0 0,0-1 0 0 0,-1 1 0 0 0,1 0 0 0 0,0-1 0 0 0,0 1 0 0 0,0 0 0 0 0,0-1 0 0 0,0 1 0 0 0,0-1 0 0 0,0 0 0 0 0,1 1 0 0 0,-1-1 0 0 0,1 0 0 0 0,-1 0 0 0 0,0 0 0 0 0,1 0 0 0 0,0 0 0 0 0,-1 0 0 0 0,1 0 0 0 0,0-1 0 0 0,-1 1 0 0 0,1 0 0 0 0,0-1 0 0 0,0 0 0 0 0,-1 1 0 0 0,1-1 0 0 0,0 0 0 0 0,0 0 0 0 0,0 0 0 0 0,0 0 0 0 0,-1 0 0 0 0,1 0 0 0 0,0-1 0 0 0,0 1 0 0 0,0-1 0 0 0,-1 1 0 0 0,1-1 0 0 0,1 0 0 0 0,76-21 0 0 0,-53-8 0 0 0,3-12 0 0 0,1 1 0 0 0,3 2 0 0 0,11-9 0 0 0,7-26 0 0 0,-35 48 0 0 0,-13 18 0 0 0,-5 2 20 0 0,-28-4 42 0 0,26 14-63 0 0,-1 1 1 0 0,1-1-1 0 0,-1 1 1 0 0,1 0-1 0 0,1 0 1 0 0,-1 0-1 0 0,1 1 1 0 0,0 0-1 0 0,0-1 1 0 0,0 1-1 0 0,1 0 1 0 0,0 0-1 0 0,0 0 1 0 0,1 0-1 0 0,-1 1 1 0 0,1-1-1 0 0,1 0 1 0 0,-1 1-1 0 0,1-1 1 0 0,0 0-1 0 0,1 1 1 0 0,-1-1-1 0 0,1 0 1 0 0,2 5 0 0 0,-3 11-70 0 0,13 70 172 0 0,8-57 308 0 0,-20-32-436 0 0,0 0-1 0 0,0 0 1 0 0,0 0-1 0 0,1 0 1 0 0,-1 0-1 0 0,1 0 1 0 0,0-1 0 0 0,0 1-1 0 0,0 0 1 0 0,0-1-1 0 0,0 1 1 0 0,0-1-1 0 0,1 0 1 0 0,-1 0-1 0 0,1 0 1 0 0,0 0-1 0 0,0 0 1 0 0,0-1-1 0 0,0 1 1 0 0,0-1 0 0 0,0 0-1 0 0,0 0 1 0 0,0 0-1 0 0,0 0 1 0 0,0 0-1 0 0,1-1 27 0 0,25-6-3410 0 0,-16 6 1364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17503 0 0,'0'0'399'0'0,"0"0"60"0"0,-14 4 603 0 0,10 0-915 0 0,0 0-1 0 0,1 0 0 0 0,0 1 0 0 0,0 0 1 0 0,0 0-1 0 0,0 0 0 0 0,1 0 1 0 0,0 0-1 0 0,0 0 0 0 0,0 0 0 0 0,0 1 1 0 0,1-1-1 0 0,0 1 0 0 0,0-1 0 0 0,1 3-146 0 0,-6 14-146 0 0,-7 57 1262 0 0,9-65-1146 0 0,1-1-1483 0 0,2-6-3709 0 0,1-6-1584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16240 0 0,'0'0'474'0'0,"0"0"-1"0"0,0 0-181 0 0,0 0 362 0 0,-4 1 2655 0 0,0 5-3288 0 0,8 7-967 0 0,0-7-148 0 0,0-2-66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45 14624 0 0,'-13'-34'1473'0'0,"9"27"-1352"0"0,3 7-21 0 0,1-1 0 0 0,-1 1 0 0 0,0 0 0 0 0,1-1 0 0 0,-1 1 0 0 0,0 0 0 0 0,1 0-1 0 0,-1-1 1 0 0,0 1 0 0 0,1 0 0 0 0,-1 0 0 0 0,0 0 0 0 0,0 0 0 0 0,1 0 0 0 0,-1 0 0 0 0,0 0 0 0 0,1 0-1 0 0,-1 0 1 0 0,0 0 0 0 0,0 0 0 0 0,1 0 0 0 0,-1 1 0 0 0,0-1 0 0 0,1 0 0 0 0,-1 1 0 0 0,0-1 0 0 0,1 0 0 0 0,-1 1-1 0 0,1-1 1 0 0,-1 1 0 0 0,0-1 0 0 0,1 0 0 0 0,-1 1 0 0 0,1 0 0 0 0,0-1 0 0 0,-1 1 0 0 0,1-1-100 0 0,-26 41 1515 0 0,19-14-1305 0 0,0 0-1 0 0,2 0 1 0 0,1 0 0 0 0,1 1 0 0 0,1-1-1 0 0,1 1 1 0 0,2-1 0 0 0,1 1 0 0 0,1 0-1 0 0,3 8-209 0 0,-2-12-6 0 0,1 0 1 0 0,2-1-1 0 0,0 0 0 0 0,1 0 0 0 0,11 19 6 0 0,-7-3-874 0 0,12 17-3901 0 0,-15-45 2723 0 0,-7-9-17 0 0</inkml:trace>
  <inkml:trace contextRef="#ctx0" brushRef="#br0" timeOffset="262.06">62 293 14336 0 0,'0'0'421'0'0,"0"0"-12"0"0,9 11 683 0 0,45 18 2425 0 0,-11-9-2129 0 0,-21-10-1882 0 0,-6-5-4842 0 0,-3-1-1253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 17359 0 0,'0'0'396'0'0,"0"0"52"0"0,0 0 30 0 0,0 0-57 0 0,-1-1-276 0 0,-1 0-3 0 0,0 0-1 0 0,-1 0 0 0 0,1 0 0 0 0,-1 1 0 0 0,1-1 0 0 0,-1 1 0 0 0,1-1 0 0 0,-1 1 0 0 0,0 0 0 0 0,1 0 1 0 0,-1 0-1 0 0,1 0 0 0 0,-1 0 0 0 0,0 0 0 0 0,1 1 0 0 0,-1-1 0 0 0,1 1 0 0 0,-1 0 0 0 0,1 0 0 0 0,-1 0 0 0 0,1 0 1 0 0,0 0-1 0 0,-1 1 0 0 0,1-1 0 0 0,0 1 0 0 0,0-1 0 0 0,0 1 0 0 0,0 0 0 0 0,0 0 0 0 0,1 0 0 0 0,-1 0 1 0 0,0 0-1 0 0,1 0 0 0 0,0 0 0 0 0,-1 1 0 0 0,1-1 0 0 0,0 0 0 0 0,0 2-141 0 0,-5 4 350 0 0,-1 1-236 0 0,1 0 0 0 0,0 0 0 0 0,1 1 0 0 0,0 0-1 0 0,1 0 1 0 0,0 1 0 0 0,0-1 0 0 0,1 1 0 0 0,1 0 0 0 0,-1 0 0 0 0,2 0-1 0 0,0 0 1 0 0,0 10-114 0 0,1-19-2 0 0,0 0 0 0 0,0-1-1 0 0,0 1 1 0 0,1 0-1 0 0,-1 0 1 0 0,1-1 0 0 0,-1 1-1 0 0,1 0 1 0 0,0-1 0 0 0,-1 1-1 0 0,1-1 1 0 0,0 1 0 0 0,0-1-1 0 0,0 1 1 0 0,0-1 0 0 0,0 1-1 0 0,1-1 1 0 0,-1 0 0 0 0,0 0-1 0 0,1 0 1 0 0,-1 1 0 0 0,0-1-1 0 0,1-1 1 0 0,-1 1 0 0 0,1 0-1 0 0,0 0 1 0 0,-1 0 0 0 0,1-1-1 0 0,0 1 1 0 0,-1-1 0 0 0,1 0-1 0 0,0 1 1 0 0,0-1 2 0 0,100 1-469 0 0,-99 1 466 0 0,-1-1 1 0 0,1 0-1 0 0,-1 1 1 0 0,1 0-1 0 0,-1-1 1 0 0,0 1 0 0 0,0 0-1 0 0,0 0 1 0 0,0 0-1 0 0,0 1 1 0 0,0-1-1 0 0,-1 0 1 0 0,1 1 0 0 0,-1-1-1 0 0,1 1 1 0 0,-1 0-1 0 0,0-1 1 0 0,0 1-1 0 0,0 0 1 0 0,-1-1 0 0 0,1 1-1 0 0,0 1 3 0 0,-1 15 73 0 0,1-14-34 0 0,-1-1 1 0 0,0 0-1 0 0,1 0 1 0 0,-2 0-1 0 0,1 0 1 0 0,0 0-1 0 0,-1 1 1 0 0,0-1-1 0 0,0 0 0 0 0,0 0 1 0 0,0 0-1 0 0,-1-1 1 0 0,0 1-1 0 0,0 0 1 0 0,0-1-1 0 0,0 1-39 0 0,1-1 12 0 0,-1 0 1 0 0,0 0-1 0 0,1-1 0 0 0,-1 1 1 0 0,0-1-1 0 0,0 0 0 0 0,-1 1 1 0 0,1-1-1 0 0,0 0 0 0 0,-1 0 0 0 0,1 0 1 0 0,-1-1-1 0 0,0 1 0 0 0,0-1 1 0 0,1 1-1 0 0,-1-1 0 0 0,0 0 0 0 0,0 0 1 0 0,0 0-1 0 0,0-1 0 0 0,0 1 1 0 0,0-1-1 0 0,-1 1 0 0 0,1-1 0 0 0,0 0 1 0 0,0 0-1 0 0,0 0 0 0 0,0-1 1 0 0,0 1-1 0 0,0-1 0 0 0,0 0 1 0 0,-1 0-13 0 0,-22-16-4184 0 0,14 7-4145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13104 0 0,'0'0'382'0'0,"0"0"0"0"0,0 0-140 0 0,0 0 306 0 0,4 16 2285 0 0,2 1 705 0 0,19-6-3631 0 0,-6-5 420 0 0,28 15-423 0 0,-43-16 130 0 0,0 1 0 0 0,0 0 0 0 0,0 0 0 0 0,-1 0 0 0 0,1 0 0 0 0,-2 0 0 0 0,1 1 0 0 0,-1-1 0 0 0,0 1 0 0 0,0 0 0 0 0,0 0 0 0 0,-1-1 0 0 0,0 1 0 0 0,-1 0 0 0 0,0 0 0 0 0,0 0 0 0 0,0 0 0 0 0,-1 0 0 0 0,0 0 0 0 0,0 0 0 0 0,-1 0-34 0 0,-14 82 1358 0 0,8-67-844 0 0,-21 35 1156 0 0,6-57-1534 0 0,-27-11-1910 0 0,42 6 763 0 0,3-5-12 0 0</inkml:trace>
  <inkml:trace contextRef="#ctx0" brushRef="#br0" timeOffset="1295.93">56 128 11720 0 0,'0'0'264'0'0,"0"0"34"0"0,0 0 22 0 0,0 0-32 0 0,5-9 1394 0 0,28-39 4465 0 0,27 22-5145 0 0,-39 20-942 0 0,49-25-2256 0 0,-65 24 1106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 14456 0 0,'0'0'330'0'0,"0"0"45"0"0,0 0 18 0 0,0 0-42 0 0,-14-2-216 0 0,9 3 200 0 0,-1-1 1 0 0,1 2-1 0 0,-1-1 1 0 0,1 0-1 0 0,0 1 1 0 0,-1 0-1 0 0,1 1 1 0 0,0-1 0 0 0,1 1-1 0 0,-1 0 1 0 0,0 0-1 0 0,1 0 1 0 0,-1 0-1 0 0,1 1 1 0 0,0 0 0 0 0,0 0-1 0 0,1 0 1 0 0,-1 1-1 0 0,-1 1-335 0 0,5-6 15 0 0,-32 60 1354 0 0,30-55-1355 0 0,0 0 1 0 0,-1 0-1 0 0,2 0 0 0 0,-1 0 0 0 0,0 0 1 0 0,1 0-1 0 0,0 0 0 0 0,0 0 0 0 0,1 0 0 0 0,-1 1 1 0 0,1-1-1 0 0,1 0 0 0 0,-1 1 0 0 0,0-1 1 0 0,1 0-1 0 0,0 0 0 0 0,1 0 0 0 0,-1 1 0 0 0,1-1 1 0 0,0-1-1 0 0,0 1 0 0 0,0 0 0 0 0,1 0 1 0 0,0-1-1 0 0,0 1 0 0 0,0-1 0 0 0,2 2-14 0 0,-2-4 0 0 0,0-1 0 0 0,0 0 0 0 0,0 0 0 0 0,0 0 0 0 0,0-1 0 0 0,0 1 0 0 0,0-1 0 0 0,0 1 0 0 0,0-1 0 0 0,0 0 0 0 0,0 0 0 0 0,0-1 0 0 0,0 1 0 0 0,1-1 0 0 0,-1 1 0 0 0,0-1 0 0 0,0 0 0 0 0,0 0 0 0 0,-1 0 0 0 0,1 0 0 0 0,0-1 0 0 0,0 1 0 0 0,-1-1 0 0 0,2-1 0 0 0,55-46-72 0 0,-43 28 24 0 0,44-73-432 0 0,-43 48 1006 0 0,-32 57 1554 0 0,13 27-1843 0 0,3-27-214 0 0,1-1-1 0 0,0 1 1 0 0,1-1 0 0 0,0 1 0 0 0,0-1 0 0 0,1 0 0 0 0,1 0-1 0 0,0 0 1 0 0,1 1-23 0 0,-6-11 0 0 0,67 80 0 0 0,-64-78-151 0 0,0 1 0 0 0,-1-1-1 0 0,1 0 1 0 0,0 0 0 0 0,1-1-1 0 0,-1 1 1 0 0,0-1 0 0 0,0 0-1 0 0,1 1 1 0 0,-1-1 0 0 0,0-1-1 0 0,1 1 1 0 0,-1 0 0 0 0,1-1-1 0 0,-1 0 1 0 0,1 0 0 0 0,-1 0-1 0 0,1 0 1 0 0,-1 0 0 0 0,1-1-1 0 0,-1 0 1 0 0,1 0 0 0 0,-1 0-1 0 0,3-1 152 0 0,2-1-8367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15664 0 0,'0'0'356'0'0,"0"0"49"0"0,0 0 21 0 0,-4 8 92 0 0,-3 11-298 0 0,1 1 1 0 0,1 0 0 0 0,0 0-1 0 0,2 1 1 0 0,0-1-1 0 0,2 1 1 0 0,0-1 0 0 0,1 1-1 0 0,1 3-220 0 0,-1-8 379 0 0,9 156-7 0 0,16 0-974 0 0,-24-168 382 0 0,9 39 388 0 0,-8-26-4142 0 0,-23-28-2437 0 0,-3-7 1549 0 0,0 0 4525 0 0,-21-17 5295 0 0,11 1-741 0 0,14 13-1243 0 0,19 20-2048 0 0,1 1-241 0 0,0 0-107 0 0,0 0-24 0 0,0 0-39 0 0,0 0-156 0 0,0 0-67 0 0,22-4 742 0 0,74 20-398 0 0,64-3-1973 0 0,-143-16 358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14944 0 0,'0'0'340'0'0,"0"0"50"0"0,0 0 24 0 0,0 0-54 0 0,0 16-113 0 0,-3 103 4949 0 0,-6-37-3568 0 0,8-63-1897 0 0,1-18-1135 0 0,0-1-511 0 0,0-2-107 0 0,0-8-23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18.29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  <inkml:brush xml:id="br1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125 297 8464 180307 53150,'0'0'880'0'0,"0"0"-880"0"0,0 0 576 0 0,0 0 736 0 0,0 0-648 0 0,0 0-344 0 0,0 0 184 0 0,0 0-264 0 0,0 0-144 0 0,0 0-24 0 0,0 0-8 0 0,-1 1 160 0 0,0 3 120 0 0,0 1-168 0 0,0 2-8 0 0,0 2 168 0 0,1 3-72 0 0,0 3-176 0 0,0-1-8 0 0,-1 4 0 0 0,0 3-80 0 0,1 4 0 0 0,0 3 0 0 0,2 1-408 0 0,-1 0-328 0 0,1-3-4832 0 0,-1-5-2672 0 0</inkml:trace>
  <inkml:trace contextRef="#ctx0" brushRef="#br1" timeOffset="8924.58">70 4 6296 185469 51212,'0'0'400'0'0,"0"0"-400"0"0,0 0 456 0 0,0 0 568 0 0,0 0-504 0 0,0 0-120 0 0,0 0 344 0 0,0 0 72 0 0,-1-1 128 0 0,0 0 16 0 0,-1 0-464 0 0,-1 1 0 0 0,1-1 480 0 0,-1 1-16 0 0,-1 1-176 0 0,-1 1-265 0 0,0 4-95 0 0,1 3-272 0 0,0 2-8 0 0,1 6 64 0 0,0 2-208 0 0,1 3 96 0 0,0 1-96 0 0,0 0 64 0 0,1 1-64 0 0,0 0 0 0 0,-1 4 64 0 0,0 3-64 0 0,0-1 0 0 0,-1 3 0 0 0,0-1 0 0 0,-1-1 0 0 0,1-2 0 0 0,2-3 0 0 0,0 1-88 0 0,2-1-856 0 0,3-2-1239 0 0,0-5-12545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15344 0 0,'0'0'449'0'0,"0"0"-2"0"0,0 0-156 0 0,0 0 415 0 0,0 0 206 0 0,0 0 44 0 0,0 0-98 0 0,0 0-451 0 0,-1 8-27 0 0,-2 38-267 0 0,12-18-7368 0 0,-5-21 1383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58 16208 0 0,'-47'-53'1922'0'0,"27"48"3498"0"0,7 25-4229 0 0,0 62-805 0 0,11-35-229 0 0,8 75 126 0 0,11-89-283 0 0,-12-29 0 0 0,28-12 0 0 0,-25 2-187 0 0,-1-1-1 0 0,0 0 0 0 0,0-1 1 0 0,0 1-1 0 0,-1-1 0 0 0,0-1 1 0 0,0 1-1 0 0,-1-1 0 0 0,0 0 1 0 0,-1 0-1 0 0,1-4 188 0 0,15-24 483 0 0,21-34-7 0 0,-10 82-4493 0 0,-14-8-958 0 0,-9-3 3217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13392 0 0,'0'0'298'0'0,"0"0"46"0"0,0 0 24 0 0,0 0-38 0 0,0 0-102 0 0,0 0 384 0 0,0 0 188 0 0,-8 7 1401 0 0,4-4-2014 0 0,0 0 1 0 0,0 1 0 0 0,0-1-1 0 0,0 1 1 0 0,1 0 0 0 0,0 0 0 0 0,0 0-1 0 0,0 0 1 0 0,0 1 0 0 0,1-1-1 0 0,-1 1 1 0 0,1-1 0 0 0,1 1-1 0 0,-1 0 1 0 0,0 0 0 0 0,1 0-1 0 0,0 0 1 0 0,0 0 0 0 0,1 0-1 0 0,0 1 1 0 0,-1 0-188 0 0,3-2-7 0 0,0 1 0 0 0,-1-1 0 0 0,1 0-1 0 0,0-1 1 0 0,1 1 0 0 0,-1 0 0 0 0,1-1 0 0 0,-1 1 0 0 0,1-1 0 0 0,0 0 0 0 0,1 0 0 0 0,-1 0-1 0 0,0 0 1 0 0,1 0 0 0 0,0-1 0 0 0,-1 0 0 0 0,1 0 0 0 0,0 0 0 0 0,0 0 0 0 0,0 0-1 0 0,2-1 8 0 0,20 14-739 0 0,-23-12 772 0 0,0 0 1 0 0,0 0-1 0 0,-1-1 1 0 0,1 1-1 0 0,-1 1 1 0 0,1-1-1 0 0,-1 0 1 0 0,0 1 0 0 0,0-1-1 0 0,0 1 1 0 0,-1 0-1 0 0,1-1 1 0 0,-1 1-1 0 0,0 0 1 0 0,0 0-1 0 0,0 0 1 0 0,-1 0 0 0 0,1 0-1 0 0,-1 0 1 0 0,0 0-1 0 0,0 0 1 0 0,0 0-1 0 0,-1 0 1 0 0,1 0-1 0 0,-2 1-33 0 0,1 1 33 0 0,-1 1 0 0 0,-1-1 0 0 0,1 0 0 0 0,-1 0 0 0 0,0-1 0 0 0,-1 1 0 0 0,1 0 0 0 0,-1-1 0 0 0,0 0 0 0 0,0 0 0 0 0,-1 0-33 0 0,4-4-71 0 0,-1 1 1 0 0,0-1-1 0 0,0 0 1 0 0,0 1-1 0 0,0-1 1 0 0,0 0-1 0 0,0 0 1 0 0,0-1-1 0 0,0 1 0 0 0,0 0 1 0 0,-1-1-1 0 0,1 1 1 0 0,0-1-1 0 0,0 0 1 0 0,-1 1-1 0 0,1-1 1 0 0,0 0-1 0 0,0-1 1 0 0,-1 1-1 0 0,1 0 0 0 0,0-1 1 0 0,0 1-1 0 0,-1-1 1 0 0,1 1-1 0 0,0-1 1 0 0,0 0-1 0 0,0 0 1 0 0,0 0-1 0 0,0 0 0 0 0,0-1 1 0 0,0 1-1 0 0,1-1 1 0 0,-1 1-1 0 0,0-1 1 0 0,0 0 70 0 0,-3-9-2006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13824 0 0,'0'0'406'0'0,"0"-8"140"0"0,4-2-630 0 0,1-6 3041 0 0,-5 15-1949 0 0,0 1-95 0 0,0 0-45 0 0,0 0-11 0 0,0 0-47 0 0,0 0-196 0 0,0 5 434 0 0,-6 51-185 0 0,11 111-526 0 0,-1-76-337 0 0,5-11-80 0 0,4 13-420 0 0,-9-74 50 0 0,-4-19 281 0 0,0 0 0 0 0,0 0 0 0 0,0 0 0 0 0,-1 0 0 0 0,1-1 0 0 0,0 1 0 0 0,0 0 0 0 0,0 0 0 0 0,0 0 0 0 0,-1 0 0 0 0,1 0 0 0 0,0 0 0 0 0,0 0 0 0 0,0 0 0 0 0,0 0 0 0 0,-1 0 0 0 0,1 0 0 0 0,0 0 0 0 0,0 0 0 0 0,0 0 0 0 0,0 0 0 0 0,0 1 0 0 0,-1-1 0 0 0,1 0 0 0 0,0 0 0 0 0,0 0 169 0 0,-5-9 81 0 0,0-1-1 0 0,1 1 0 0 0,0-1 1 0 0,1 0-1 0 0,0 0 0 0 0,0 0 0 0 0,1 0 1 0 0,0-1-1 0 0,1 1 0 0 0,0 0 1 0 0,1-1-1 0 0,0 1 0 0 0,1-1 0 0 0,1-9-80 0 0,0 17 129 0 0,-1 0 1 0 0,0 0-1 0 0,1 1 0 0 0,0-1 0 0 0,0 0 0 0 0,0 1 0 0 0,0-1 0 0 0,0 1 0 0 0,0 0 0 0 0,1 0 1 0 0,-1-1-1 0 0,1 2 0 0 0,-1-1 0 0 0,1 0 0 0 0,0 0 0 0 0,0 1 0 0 0,0 0 0 0 0,0-1 0 0 0,0 1 1 0 0,0 0-1 0 0,0 1 0 0 0,0-1 0 0 0,0 0 0 0 0,1 1 0 0 0,-1 0 0 0 0,2 0-129 0 0,21-7 247 0 0,8-1-3129 0 0,-29 6-4867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2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 15664 0 0,'0'0'356'0'0,"-14"-8"993"0"0,8-2 1491 0 0,5 9-2435 0 0,1 1-12 0 0,0 0-50 0 0,0 0-203 0 0,2 0-81 0 0,-1 1-53 0 0,1-1 0 0 0,-1 0 0 0 0,1 1-1 0 0,-1-1 1 0 0,1 1 0 0 0,-1-1 0 0 0,1 1 0 0 0,-1 0 0 0 0,1 0 0 0 0,-1-1 0 0 0,0 1 0 0 0,1 0 0 0 0,-1 0 0 0 0,0 0 0 0 0,0 1 0 0 0,0-1 0 0 0,0 0 0 0 0,0 0 0 0 0,0 1 0 0 0,0-1-1 0 0,0 0 1 0 0,-1 1 0 0 0,1-1 0 0 0,0 1 0 0 0,-1-1 0 0 0,1 1 0 0 0,-1-1 0 0 0,0 1 0 0 0,1 0 0 0 0,-1-1 0 0 0,0 1 0 0 0,0-1 0 0 0,0 1 0 0 0,0 0 0 0 0,0 0-6 0 0,-4 61-238 0 0,-13-29 238 0 0,16-33 21 0 0,1-1 0 0 0,-1 1-1 0 0,1-1 1 0 0,-1 1 0 0 0,1-1-1 0 0,-1 1 1 0 0,1-1 0 0 0,-1 1 0 0 0,0-1-1 0 0,1 1 1 0 0,-1-1 0 0 0,0 0-1 0 0,0 1 1 0 0,1-1 0 0 0,-1 0-1 0 0,0 0 1 0 0,0 0 0 0 0,1 0-1 0 0,-1 1 1 0 0,0-1 0 0 0,0 0 0 0 0,1 0-1 0 0,-1 0 1 0 0,0 0 0 0 0,0-1-1 0 0,1 1 1 0 0,-1 0 0 0 0,0 0-1 0 0,0 0 1 0 0,1-1 0 0 0,-1 1-1 0 0,0 0 1 0 0,1-1 0 0 0,-1 1 0 0 0,0-1-1 0 0,1 1 1 0 0,-1 0 0 0 0,0-1-1 0 0,1 0-20 0 0,-3 0 99 0 0,0-2-53 0 0,1 0 0 0 0,0 1 1 0 0,0-1-1 0 0,0 0 1 0 0,0 0-1 0 0,1 0 1 0 0,-1-1-1 0 0,1 1 0 0 0,0 0 1 0 0,-1-1-1 0 0,2 1 1 0 0,-1 0-1 0 0,0-1 0 0 0,1 1 1 0 0,-1-1-1 0 0,1 1 1 0 0,0-1-1 0 0,0 1 1 0 0,1-1-1 0 0,-1 1 0 0 0,1-2-46 0 0,-1-2-94 0 0,16-44 23 0 0,-15 50 162 0 0,-1 1 7 0 0,9 26-2 0 0,-9-22-715 0 0,0 15 1956 0 0,3-8-8340 0 0,-3-11-407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1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177 376 12360 0 0,'0'0'364'0'0,"-12"4"136"0"0,-50 32 3733 0 0,57-33-4013 0 0,0 0 1 0 0,0 0-1 0 0,0 0 1 0 0,1 0 0 0 0,-1 1-1 0 0,1 0 1 0 0,0 0-1 0 0,0 0 1 0 0,0 1-1 0 0,1-1 1 0 0,0 1 0 0 0,0 0-1 0 0,0 0 1 0 0,-1 1-221 0 0,-21 50 377 0 0,23-49-340 0 0,1 0-1 0 0,0-1 1 0 0,0 1 0 0 0,1 0-1 0 0,0 0 1 0 0,0 0 0 0 0,1 0-1 0 0,0 0 1 0 0,0 0 0 0 0,0 0-1 0 0,1 0 1 0 0,1 3-37 0 0,-2-9-41 0 0,-1 0 0 0 0,1 0 0 0 0,-1 0 1 0 0,1 0-1 0 0,-1 0 0 0 0,1 0 0 0 0,-1 0 0 0 0,1-1 0 0 0,0 1 1 0 0,-1 0-1 0 0,1 0 0 0 0,0-1 0 0 0,0 1 0 0 0,0-1 0 0 0,0 1 1 0 0,-1 0-1 0 0,1-1 0 0 0,0 0 0 0 0,0 1 0 0 0,0-1 0 0 0,0 1 0 0 0,0-1 1 0 0,0 0-1 0 0,0 0 0 0 0,0 0 0 0 0,0 0 0 0 0,0 0 0 0 0,0 0 1 0 0,0 0-1 0 0,0 0 0 0 0,0 0 0 0 0,0 0 0 0 0,0 0 0 0 0,0 0 1 0 0,0-1-1 0 0,0 1 0 0 0,0 0 0 0 0,0-1 0 0 0,0 1 0 0 0,0-1 0 0 0,0 1 1 0 0,0-1-1 0 0,0 0 41 0 0,33-32 49 0 0,-4 5-129 0 0,7-35 80 0 0,-15 20 176 0 0,-18 31 991 0 0,-4 12 684 0 0,4 7-1165 0 0,13 41-19 0 0,21 31-630 0 0,-37-77-63 0 0,0 0-1 0 0,1-1 0 0 0,-1 1 1 0 0,0-1-1 0 0,1 0 0 0 0,-1 1 1 0 0,1-1-1 0 0,-1 0 0 0 0,1 0 1 0 0,-1 0-1 0 0,1 0 0 0 0,0 0 1 0 0,0 0-1 0 0,0 0 1 0 0,-1-1-1 0 0,1 1 0 0 0,0-1 1 0 0,0 1-1 0 0,0-1 0 0 0,0 0 1 0 0,0 1-1 0 0,0-1 0 0 0,1 0 27 0 0,2 0 45 0 0,16-10-3181 0 0,-16 3 1408 0 0</inkml:trace>
  <inkml:trace contextRef="#ctx0" brushRef="#br0" timeOffset="416.4699">511 31 10136 0 0,'0'0'230'0'0,"0"0"30"0"0,0-16 306 0 0,0 2 4905 0 0,0 40 257 0 0,4 119-4600 0 0,9 81-1128 0 0,0-91 0 0 0,-9-107-172 0 0,7 32 238 0 0,3-24-3492 0 0,-9-29-1621 0 0,-1-3-1405 0 0</inkml:trace>
  <inkml:trace contextRef="#ctx0" brushRef="#br0" timeOffset="957.77">812 428 15664 0 0,'0'0'356'0'0,"0"0"49"0"0,0 0 21 0 0,0 0-42 0 0,-1-1-250 0 0,-3-4 19 0 0,3 3 567 0 0,1 2 249 0 0,0 0 45 0 0,0 0-61 0 0,0 0-288 0 0,0 0-121 0 0,-1 4-482 0 0,-1 0 0 0 0,0-1 0 0 0,1 1 0 0 0,-1 0 0 0 0,1 0 0 0 0,0-1 0 0 0,1 1 0 0 0,-1 0 0 0 0,0 0-1 0 0,1 0 1 0 0,0 0 0 0 0,0 0 0 0 0,0 0 0 0 0,1 0 0 0 0,-1 0 0 0 0,1 0 0 0 0,0 1-62 0 0,0 0 79 0 0,0 3-76 0 0,0 0 0 0 0,0 0 0 0 0,0 0 0 0 0,1 0 0 0 0,1 0 0 0 0,-1 0 0 0 0,1-1 0 0 0,0 1 0 0 0,1-1 0 0 0,0 0 0 0 0,0 0 0 0 0,1 0 0 0 0,-1-1 0 0 0,2 1-1 0 0,-1-1 1 0 0,0 0 0 0 0,1-1 0 0 0,0 1 0 0 0,4 1-3 0 0,-6-5 0 0 0,-1-1 0 0 0,0 0 0 0 0,1 0 0 0 0,-1 0 0 0 0,0 0 0 0 0,1-1 0 0 0,-1 1 0 0 0,1-1 0 0 0,-1 0 0 0 0,1 0 0 0 0,-1 0 0 0 0,1-1 0 0 0,-1 1 0 0 0,1-1 0 0 0,-1 0 0 0 0,1 0 0 0 0,-1 0 0 0 0,0 0 0 0 0,0 0 0 0 0,1-1 0 0 0,-1 0 0 0 0,0 1 0 0 0,0-1 0 0 0,-1 0 0 0 0,1 0 0 0 0,0-1 0 0 0,-1 1 0 0 0,1-1 0 0 0,-1 1 0 0 0,0-1 0 0 0,0 0 0 0 0,0 0 0 0 0,0 0 0 0 0,0 0 0 0 0,-1 0 0 0 0,1 0 0 0 0,-1-1 0 0 0,41-79 0 0 0,-33 65 0 0 0,7 29 0 0 0,-14-8 0 0 0,26 64 0 0 0,-27-66 57 0 0,1 1 0 0 0,-1-1 0 0 0,0 0 0 0 0,0 0 0 0 0,1 0 0 0 0,-1 0 0 0 0,1 0 0 0 0,-1 0-1 0 0,1-1 1 0 0,-1 1 0 0 0,1 0 0 0 0,-1-1 0 0 0,1 1 0 0 0,0-1 0 0 0,-1 0 0 0 0,1 1 0 0 0,0-1 0 0 0,-1 0 0 0 0,1 0 0 0 0,0 0-1 0 0,-1 0 1 0 0,1-1 0 0 0,0 1 0 0 0,-1 0 0 0 0,1-1 0 0 0,0 1 0 0 0,-1-1 0 0 0,1 1 0 0 0,-1-1 0 0 0,1 0 0 0 0,-1 1-1 0 0,1-1 1 0 0,-1 0 0 0 0,0 0 0 0 0,1-1-57 0 0,3-5 0 0 0,-1 0 0 0 0,0-1 0 0 0,-1 1 0 0 0,0-1 0 0 0,0 0 0 0 0,-1 0 0 0 0,1 0 0 0 0,-2 0 0 0 0,1-5 0 0 0,7-26-789 0 0,4 0-3819 0 0,-6 19-2898 0 0</inkml:trace>
  <inkml:trace contextRef="#ctx0" brushRef="#br0" timeOffset="1565.96">1415 481 9728 0 0,'0'0'284'0'0,"0"0"1"0"0,0 0-5 0 0,0 0 664 0 0,0 0 308 0 0,0 0 57 0 0,0 0-37 0 0,0 0-221 0 0,0 0-99 0 0,-9 0 852 0 0,6 2-1614 0 0,0 0 0 0 0,0 1 0 0 0,0-1 0 0 0,0 1 0 0 0,0-1 0 0 0,1 1 1 0 0,-1 0-1 0 0,1 0 0 0 0,0 0 0 0 0,0 0 0 0 0,0 1 0 0 0,0-1 0 0 0,0 0 0 0 0,1 1 0 0 0,0-1 1 0 0,-1 1-1 0 0,1 0 0 0 0,1-1 0 0 0,-1 1 0 0 0,0 0 0 0 0,1 0 0 0 0,0 1-190 0 0,-2 28 208 0 0,1-28-198 0 0,0 1-1 0 0,0 0 0 0 0,1 0 0 0 0,0 0 0 0 0,0 0 1 0 0,1 0-1 0 0,0 0 0 0 0,0 0 0 0 0,0 0 1 0 0,0-1-1 0 0,1 1 0 0 0,1 3-9 0 0,-1-7-15 0 0,0-1 0 0 0,0 1 0 0 0,-1-1 1 0 0,1 1-1 0 0,0-1 0 0 0,0 0 0 0 0,0 0 0 0 0,1 0 0 0 0,-1 0 0 0 0,0 0 1 0 0,0 0-1 0 0,1-1 0 0 0,-1 1 0 0 0,0-1 0 0 0,1 1 0 0 0,-1-1 0 0 0,0 0 1 0 0,1 0-1 0 0,-1 0 0 0 0,0 0 0 0 0,1 0 0 0 0,-1-1 0 0 0,0 1 1 0 0,1-1-1 0 0,-1 0 0 0 0,0 1 0 0 0,0-1 0 0 0,1 0 0 0 0,-1 0 0 0 0,0 0 1 0 0,0-1-1 0 0,0 1 0 0 0,0-1 0 0 0,-1 1 0 0 0,1-1 0 0 0,0 0 15 0 0,75-91 384 0 0,-51 44-562 0 0,-15 23-488 0 0,-10 25 681 0 0,-1 1 77 0 0,-5 8 253 0 0,-11 66-20 0 0,12-43-266 0 0,8 55-43 0 0,25-83-1638 0 0,-20-9 540 0 0</inkml:trace>
  <inkml:trace contextRef="#ctx0" brushRef="#br0" timeOffset="2142.69">1807 469 10800 0 0,'0'0'241'0'0,"0"0"38"0"0,0 0 13 0 0,0 0-26 0 0,0 0 10 0 0,0 0 678 0 0,0 20 5127 0 0,-3 18-2737 0 0,2 24-2358 0 0,14-18-986 0 0,-13-42 0 0 0,1-1 0 0 0,0 0 0 0 0,0 1 0 0 0,-1-1 0 0 0,1 0 0 0 0,0 0 0 0 0,1 0 0 0 0,-1 1 0 0 0,0-1 0 0 0,0 0 0 0 0,0 0 0 0 0,0-1 0 0 0,1 1 0 0 0,-1 0 0 0 0,1 0 0 0 0,-1-1 0 0 0,0 1 0 0 0,1-1 0 0 0,-1 1 0 0 0,1-1 0 0 0,-1 1 0 0 0,1-1 0 0 0,-1 0 0 0 0,1 0 0 0 0,-1 0 0 0 0,1 0 0 0 0,0 0 0 0 0,-1 0 0 0 0,1 0 0 0 0,0-1 0 0 0,1 1 0 0 0,5-1 0 0 0,0-1 0 0 0,-1 0 0 0 0,1 0 0 0 0,-1-1 0 0 0,0 0 0 0 0,0 0 0 0 0,0-1 0 0 0,0 0 0 0 0,0 0 0 0 0,-1-1 0 0 0,1 1 0 0 0,-1-1 0 0 0,4-5 0 0 0,10-6 0 0 0,10-10 0 0 0,-23 24 0 0 0,-1 11 0 0 0,-28 38 0 0 0,-59 113 0 0 0,-58 80 1264 0 0,119-215-2708 0 0,19-24-250 0 0,1-1-3713 0 0,0 0-1591 0 0</inkml:trace>
  <inkml:trace contextRef="#ctx0" brushRef="#br0" timeOffset="7843.94">9 1272 12872 0 0,'0'0'289'0'0,"0"0"40"0"0,-5-14 461 0 0,2-2-875 0 0,2 11 2052 0 0,3 11 4726 0 0,13 140-4669 0 0,-11-56-1888 0 0,2-35-136 0 0,-5-35 0 0 0,0 1 0 0 0,2-1 0 0 0,0 1 0 0 0,1-1 0 0 0,1 0 0 0 0,1 0 0 0 0,1-1 0 0 0,9 18 0 0 0,-15-35-8 0 0,0-1 1 0 0,-1 1-1 0 0,1-1 0 0 0,0 0 0 0 0,0 1 1 0 0,0-1-1 0 0,1 0 0 0 0,-1 0 0 0 0,0 0 0 0 0,0 0 1 0 0,1 0-1 0 0,-1 0 0 0 0,0 0 0 0 0,1 0 0 0 0,-1 0 1 0 0,1-1-1 0 0,-1 1 0 0 0,1-1 0 0 0,0 1 1 0 0,-1-1-1 0 0,1 0 0 0 0,-1 1 0 0 0,1-1 0 0 0,0 0 1 0 0,-1 0-1 0 0,1 0 0 0 0,0 0 0 0 0,-1 0 1 0 0,1-1-1 0 0,-1 1 0 0 0,1 0 0 0 0,0-1 0 0 0,-1 1 1 0 0,1-1-1 0 0,-1 0 0 0 0,1 1 0 0 0,0-2 8 0 0,49-38-544 0 0,62-103-224 0 0,-88 102 673 0 0,-22 35-85 0 0,1-1 1 0 0,-1 1 0 0 0,1 0 0 0 0,0 0-1 0 0,0 1 1 0 0,1-1 0 0 0,0 1 0 0 0,0 0 0 0 0,0 0-1 0 0,4-2 180 0 0,-8 7 0 0 0,0 0 0 0 0,0 0 0 0 0,1 0 0 0 0,-1 0 0 0 0,0 0 0 0 0,0 0 0 0 0,0 1 0 0 0,0-1 0 0 0,0 0 0 0 0,0 1 0 0 0,0-1 0 0 0,0 1 0 0 0,0-1 0 0 0,0 1 0 0 0,0-1 0 0 0,0 1 0 0 0,0 0 0 0 0,-1-1 0 0 0,1 1 0 0 0,0 0 0 0 0,0 0 0 0 0,-1 0 0 0 0,1 0 0 0 0,0 0 0 0 0,-1 0 0 0 0,1-1 0 0 0,-1 1 0 0 0,1 0 0 0 0,-1 1 0 0 0,0-1 0 0 0,1 0 0 0 0,-1 0 0 0 0,0 0 0 0 0,0 0 0 0 0,0 0 0 0 0,0 0 0 0 0,0 0 0 0 0,0 0 0 0 0,0 0 0 0 0,0 0 0 0 0,0 1 0 0 0,0-2 0 0 0,17 90 1827 0 0,8 33-1662 0 0,-5-78-165 0 0,1-18-201 0 0,-20-26-850 0 0,-1-1-385 0 0,0 0-1136 0 0,0 0-4247 0 0</inkml:trace>
  <inkml:trace contextRef="#ctx0" brushRef="#br0" timeOffset="8090.06">634 1467 15920 0 0,'0'0'362'0'0,"-4"8"485"0"0,-22 78 2337 0 0,23-74-2904 0 0,-1 0 1 0 0,1 0 0 0 0,1 0-1 0 0,0 1 1 0 0,1-1 0 0 0,0 1-1 0 0,1-1 1 0 0,0 1 0 0 0,1-1-1 0 0,2 11-280 0 0,-2-23-91 0 0,0 0-1 0 0,0 0 0 0 0,0 0 1 0 0,0 0-1 0 0,0 0 0 0 0,0 0 0 0 0,0 0 1 0 0,0 0-1 0 0,0 0 0 0 0,0-1 1 0 0,0 1-1 0 0,0 0 0 0 0,-1-1 1 0 0,1 1-1 0 0,0-1 0 0 0,0 1 1 0 0,0-1-1 0 0,0 1 0 0 0,-1-1 0 0 0,1 0 1 0 0,0 1-1 0 0,-1-1 0 0 0,1 0 1 0 0,0 1-1 0 0,-1-1 0 0 0,1 0 1 0 0,-1 0-1 0 0,1 0 0 0 0,-1 0 1 0 0,0 1-1 0 0,1-1 0 0 0,-1 0 0 0 0,0 0 1 0 0,0 0-1 0 0,1 0 92 0 0,11-26-3905 0 0,-4 9 1900 0 0</inkml:trace>
  <inkml:trace contextRef="#ctx0" brushRef="#br0" timeOffset="8260.44">727 1235 10512 0 0,'0'0'296'0'0,"0"0"64"0"0,0 0-288 0 0,0 0-72 0 0,0 0 0 0 0,0 0 0 0 0,-5-4-144 0 0,1 0-48 0 0,4 4 0 0 0,0 0-8 0 0</inkml:trace>
  <inkml:trace contextRef="#ctx0" brushRef="#br0" timeOffset="16210.21">951 1163 12416 0 0,'0'0'365'0'0,"0"0"-4"0"0,-8 5-77 0 0,-19 59 5106 0 0,24-50-4735 0 0,-13 117 2459 0 0,10 147-2172 0 0,11-199 158 0 0,8-31-696 0 0,-12-46-413 0 0,0-1 0 0 0,0 0 0 0 0,0 0 0 0 0,0 0 0 0 0,1 0-1 0 0,-1-1 1 0 0,1 1 0 0 0,-1 0 0 0 0,0 0 0 0 0,1-1 0 0 0,-1 1 0 0 0,1-1 0 0 0,0 0-1 0 0,-1 1 1 0 0,1-1 0 0 0,-1 0 0 0 0,1 0 0 0 0,-1 0 0 0 0,1 0 0 0 0,0 0-1 0 0,-1 0 1 0 0,1 0 0 0 0,-1 0 0 0 0,1-1 0 0 0,-1 1 0 0 0,1-1 0 0 0,-1 1 0 0 0,1-1-1 0 0,-1 0 1 0 0,1 1 0 0 0,-1-1 0 0 0,0 0 0 0 0,1 0 0 0 0,0-1 9 0 0,2 0-538 0 0,19-35-3895 0 0,-18 24-721 0 0,0-1-1154 0 0</inkml:trace>
  <inkml:trace contextRef="#ctx0" brushRef="#br0" timeOffset="16486.78">984 1471 12392 0 0,'0'0'364'0'0,"0"0"-8"0"0,-4 13 2138 0 0,3-11-2164 0 0,-2 31 5016 0 0,15-13-2341 0 0,26 2-1555 0 0,-23-7-1498 0 0,-14-15-455 0 0,5 0 518 0 0,-1 1-9328 0 0,3 2 2441 0 0</inkml:trace>
  <inkml:trace contextRef="#ctx0" brushRef="#br0" timeOffset="17721.21">1694 1328 9792 0 0,'0'0'289'0'0,"0"0"-8"0"0,-5-4-171 0 0,-23-13 4452 0 0,27 16-3458 0 0,1 1-43 0 0,-19-3 3138 0 0,18 3-4131 0 0,0 0 0 0 0,0 0 0 0 0,0 0 0 0 0,-1 0 0 0 0,1 0 0 0 0,0 0 0 0 0,0 1 0 0 0,0-1 0 0 0,0 0 0 0 0,0 1 0 0 0,0-1 0 0 0,0 1 0 0 0,0-1 0 0 0,0 1 0 0 0,0 0 0 0 0,0-1 0 0 0,0 1 0 0 0,0 0 0 0 0,0 0 0 0 0,0 0 0 0 0,1 0 0 0 0,-1-1 0 0 0,0 1 0 0 0,1 0 0 0 0,-1 0 0 0 0,0 0 0 0 0,1 1 0 0 0,0-1 0 0 0,-1 0 0 0 0,1 0 0 0 0,-1 0 0 0 0,1 0 0 0 0,0 0 0 0 0,0 0 0 0 0,0 1 0 0 0,0-1 0 0 0,0 0 0 0 0,0 0 0 0 0,0 1-68 0 0,9 55 3293 0 0,-5-43-3013 0 0,52 102-745 0 0,-22-53 389 0 0,46 45 257 0 0,-65-91 19 0 0,50 31-200 0 0,-64-47-135 0 0,-1-1 0 0 0,1 0-1 0 0,0 1 1 0 0,-1-1 0 0 0,1 0 0 0 0,0 0-1 0 0,-1 0 1 0 0,1 1 0 0 0,0-1 0 0 0,0 0-1 0 0,-1 0 1 0 0,1 0 0 0 0,0 0-1 0 0,-1 0 1 0 0,1 0 0 0 0,0-1 0 0 0,0 1-1 0 0,-1 0 1 0 0,1 0 0 0 0,0 0 0 0 0,-1-1-1 0 0,1 1 1 0 0,0 0 0 0 0,-1-1 0 0 0,1 1-1 0 0,-1 0 1 0 0,1-1 0 0 0,0 1-1 0 0,-1-1 1 0 0,1 1 0 0 0,-1-1 0 0 0,1 1-1 0 0,-1-1 1 0 0,0 0 0 0 0,1 1 0 0 0,-1-1-1 0 0,1 1 1 0 0,-1-1 0 0 0,0 0 0 0 0,0 1-1 0 0,1-1 1 0 0,-1 0 0 0 0,0 0-1 0 0,0 1 1 0 0,0-1 135 0 0,8-35-5492 0 0,-8 36 5470 0 0,5-19-2024 0 0</inkml:trace>
  <inkml:trace contextRef="#ctx0" brushRef="#br0" timeOffset="18208.89">1842 1328 10136 0 0,'0'0'230'0'0,"-9"0"309"0"0,-28-4-107 0 0,36 4 315 0 0,1 0 230 0 0,-10 0 1873 0 0,1 0 1397 0 0,15-3-2598 0 0,1 0-1444 0 0,1 0-1 0 0,-1 1 0 0 0,1 1 1 0 0,0-1-1 0 0,-1 1 0 0 0,1 0 1 0 0,0 1-1 0 0,0 0 1 0 0,0 0-1 0 0,-1 0 0 0 0,3 2-204 0 0,3-1 155 0 0,32 16-123 0 0,18 54 1128 0 0,-58-62-1144 0 0,-1 0 1 0 0,0 1-1 0 0,0-1 1 0 0,-1 1 0 0 0,0 0-1 0 0,-1 0 1 0 0,0 0-1 0 0,0 0 1 0 0,-1 0-1 0 0,-1 2-16 0 0,-1 9 0 0 0,-1 0 0 0 0,-1 0 0 0 0,-1-1 0 0 0,0 0 0 0 0,-2 0 0 0 0,-1 0 0 0 0,0 0 0 0 0,-1-1 0 0 0,-1-1 0 0 0,-11 18 0 0 0,3-13 0 0 0,12-18 0 0 0,-10-1-32 0 0,13-4-138 0 0,2 0-78 0 0,0 0-22 0 0,0 0-208 0 0,0 0-869 0 0,0 0-381 0 0,0 0-79 0 0</inkml:trace>
  <inkml:trace contextRef="#ctx0" brushRef="#br0" timeOffset="31636.89">216 968 10720 0 0,'-34'-10'744'0'0,"4"6"4014"0"0,9 4 858 0 0,21 14-3083 0 0,7-8-2380 0 0,0 0-1 0 0,0-1 1 0 0,0 0-1 0 0,1-1 1 0 0,-1 0-1 0 0,1 0 0 0 0,0 0 1 0 0,0-1-1 0 0,0-1 1 0 0,1 1-1 0 0,-1-1 1 0 0,1 0-1 0 0,-1-1 1 0 0,1 0-1 0 0,0-1 1 0 0,-1 1-1 0 0,9-2-152 0 0,-3 2 84 0 0,375-8 1481 0 0,-377 8-1544 0 0,84 7 146 0 0,0 4 0 0 0,36 12-167 0 0,173 43 256 0 0,-266-62-146 0 0,0-1 0 0 0,0-2-1 0 0,0-2 1 0 0,0-2 0 0 0,-1-1 0 0 0,15-5-110 0 0,2 2 5 0 0,101-20 78 0 0,-82 21 82 0 0,-60 6-140 0 0,34 14 30 0 0,-48-14-60 0 0,0-1-1 0 0,1 1 1 0 0,-1 0-1 0 0,0-1 1 0 0,1 1-1 0 0,-1 0 1 0 0,0 0-1 0 0,0-1 1 0 0,0 1 0 0 0,0 0-1 0 0,1 0 1 0 0,-1-1-1 0 0,0 1 1 0 0,0 0-1 0 0,-1 0 1 0 0,1-1-1 0 0,0 1 1 0 0,0 0 0 0 0,0 0-1 0 0,0-1 1 0 0,-1 1-1 0 0,1 0 1 0 0,0-1-1 0 0,-1 1 1 0 0,1 0-1 0 0,0-1 1 0 0,-1 1-1 0 0,1 0 1 0 0,-1-1 0 0 0,1 1-1 0 0,-1-1 1 0 0,1 1-1 0 0,-1-1 1 0 0,1 1 5 0 0,-1 0-111 0 0,0-1 0 0 0,0 1 0 0 0,0 0 0 0 0,0-1 0 0 0,-1 1 0 0 0,1-1 0 0 0,0 1 0 0 0,0-1 0 0 0,0 0 0 0 0,0 1 0 0 0,0-1 0 0 0,-1 0 0 0 0,1 0 0 0 0,0 0 0 0 0,0 0 0 0 0,0 0 0 0 0,0 0 0 0 0,-1 0 0 0 0,1 0 0 0 0,0 0 0 0 0,0-1 0 0 0,0 1 0 0 0,0 0 0 0 0,-1-1 0 0 0,1 1 0 0 0,0-1 0 0 0,0 1 0 0 0,0-1 0 0 0,0 0 0 0 0,0 1 0 0 0,0-1 0 0 0,0 0 111 0 0,-4-7-1167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58 10960 0 0,'-57'-9'972'0'0,"27"-1"600"0"0,-13-9 1474 0 0,42 14 462 0 0,23-8-3567 0 0,-14 12 59 0 0,-1 1 0 0 0,1 0 0 0 0,0 0 0 0 0,0 0 0 0 0,-1 1 0 0 0,1 0 0 0 0,-1 0 0 0 0,1 1 0 0 0,-1 0 0 0 0,1 0 0 0 0,-1 1 0 0 0,0 0 0 0 0,0 0 0 0 0,0 1 0 0 0,-1 0 0 0 0,1 0 0 0 0,-1 1 0 0 0,0-1 0 0 0,0 1 0 0 0,0 1 0 0 0,1 2 0 0 0,26 59 0 0 0,-31-55 0 0 0,0 0 0 0 0,-1 0 0 0 0,0 0 0 0 0,-1 0 0 0 0,0 0 0 0 0,-1 0 0 0 0,0 0 0 0 0,-2 7 0 0 0,3-17 0 0 0,-6 27 0 0 0,-2-1 0 0 0,-1 1 0 0 0,0-2 0 0 0,-3 1 0 0 0,0-1 0 0 0,-10 14 0 0 0,-10 26 0 0 0,-35 65 167 0 0,20-16 90 0 0,39-98-143 0 0,3 16 156 0 0,48-49-14 0 0,-1 2-240 0 0,-22 2 256 0 0,-19 10-214 0 0,-1 1-164 0 0,0 0-71 0 0,8 4-1216 0 0,-3 11-902 0 0,-5-8 1113 0 0</inkml:trace>
  <inkml:trace contextRef="#ctx0" brushRef="#br0" timeOffset="571.22">406 1278 17407 0 0,'-3'-15'514'0'0,"2"12"-12"0"0,1 1-322 0 0,1-2-151 0 0,-1 0 0 0 0,1 1 0 0 0,0-1 0 0 0,0 0-1 0 0,1 1 1 0 0,-1-1 0 0 0,1 1 0 0 0,0 0 0 0 0,0-1-1 0 0,0 1 1 0 0,0 0 0 0 0,0 0 0 0 0,1 0-1 0 0,-1 0 1 0 0,1 1 0 0 0,1-2-29 0 0,19-27 29 0 0,-22 30 72 0 0,-1 1 0 0 0,-5 20-129 0 0,-39 52-179 0 0,13-32 210 0 0,29-35 50 0 0,-1-1-1 0 0,0 1 0 0 0,0-1 1 0 0,0 0-1 0 0,0 0 0 0 0,-1 0 1 0 0,0-1-1 0 0,0 1 0 0 0,0-1 0 0 0,0 0 1 0 0,0 0-1 0 0,-1 0 0 0 0,0 0-52 0 0,-15 8 272 0 0,19-10-196 0 0,1-1-1 0 0,-1-1-10 0 0,-1-26-1 0 0,3 21-64 0 0,1 0 0 0 0,0 0 0 0 0,0 0 0 0 0,0 1 0 0 0,1-1 0 0 0,0 1 0 0 0,0-1 0 0 0,1 1 0 0 0,-1 0 0 0 0,1 0 0 0 0,0 0 0 0 0,3-2 0 0 0,1-7 16 0 0,-7 12 64 0 0,-1 2 16 0 0,0 0 0 0 0,0 0 4 0 0,-9 26 471 0 0,-9-12-2475 0 0,12-17 1137 0 0</inkml:trace>
  <inkml:trace contextRef="#ctx0" brushRef="#br0" timeOffset="3026.3">419 92 10240 0 0,'0'0'298'0'0,"0"0"-3"0"0,-1-1-188 0 0,-2-31 985 0 0,3 31-714 0 0,-4-7 332 0 0,3 7-559 0 0,0-1 0 0 0,0 1 1 0 0,0 0-1 0 0,0-1 0 0 0,0 1 1 0 0,0 0-1 0 0,0 0 0 0 0,-1 0 1 0 0,1 0-1 0 0,0 0 0 0 0,-1 0 1 0 0,1 0-1 0 0,-1 0 1 0 0,1 1-1 0 0,-1-1 0 0 0,1 0 1 0 0,-1 1-1 0 0,0 0 0 0 0,1-1 1 0 0,-1 1-1 0 0,0 0 0 0 0,1 0 1 0 0,-1-1-1 0 0,0 1 0 0 0,1 1 1 0 0,-1-1-1 0 0,0 0 0 0 0,1 0 1 0 0,-1 1-1 0 0,0-1 0 0 0,-1 1-151 0 0,-6 3 206 0 0,0 1 0 0 0,0 0-1 0 0,1 1 1 0 0,-1 0 0 0 0,1 0-1 0 0,0 1 1 0 0,1 0-1 0 0,0 0 1 0 0,0 1 0 0 0,-5 6-206 0 0,-8 8 163 0 0,-107 127 129 0 0,113-132-279 0 0,-25 15 61 0 0,37-31-42 0 0,11-20-155 0 0,54-79 35 0 0,-59 92 88 0 0,-71 87 64 0 0,46-51-64 0 0,9-16 0 0 0,8-9 0 0 0,2 2 11 0 0,-2 0 48 0 0,30-59 789 0 0,51-38-470 0 0,-36 60-18 0 0,-20 21-93 0 0,-17 7-244 0 0,1 0 0 0 0,-1 0 0 0 0,0 0 0 0 0,0 0 1 0 0,1 1-1 0 0,-1 0 0 0 0,1 0 0 0 0,-1 0 0 0 0,1 0 0 0 0,0 1 0 0 0,-1 0 0 0 0,1 0 0 0 0,-1 0 1 0 0,1 0-1 0 0,4 2-23 0 0,-7-1 7 0 0,1 0 0 0 0,-1 0 0 0 0,1 0-1 0 0,-1 0 1 0 0,1 1 0 0 0,-1-1 0 0 0,0 1 0 0 0,0 0 0 0 0,0 0 0 0 0,0 0 0 0 0,0 0 0 0 0,0 0 0 0 0,0 0 0 0 0,-1 0 0 0 0,1 0 0 0 0,-1 1 0 0 0,1-1 0 0 0,0 3-7 0 0,9 12 21 0 0,29 53-21 0 0,17 9 256 0 0,-18 0 27 0 0,-36-66-225 0 0,-1-1 1 0 0,-1 1-1 0 0,0 0 1 0 0,0 0-1 0 0,-2 0 1 0 0,1-1-1 0 0,-2 1 1 0 0,1 0-1 0 0,-2 0 1 0 0,0-1-1 0 0,0 0 1 0 0,-1 1-1 0 0,-1-1 1 0 0,0 0-1 0 0,-5 9-58 0 0,-16 39 0 0 0,5-29 136 0 0,-3 6-72 0 0,10 0-10 0 0,2-25-44 0 0,2 15 54 0 0,7 10-64 0 0,6-4 0 0 0,-3-11 64 0 0,0-21 0 0 0,0-1 0 0 0,0 0 6 0 0,0 0 15 0 0,-4-19 96 0 0,0 2-13 0 0,1-1-1 0 0,1 1 1 0 0,1-1 0 0 0,0 0-1 0 0,1 0 1 0 0,1 1 0 0 0,1-2-168 0 0,7-71 10 0 0,12-79-23 0 0,-8 90 40 0 0,-7 55 5 0 0,0 0 0 0 0,2 0 1 0 0,1 1-1 0 0,0 0 0 0 0,2 0 1 0 0,1 1-1 0 0,7-9-32 0 0,40-30 0 0 0,-14 34 75 0 0,-44 27-20 0 0,3-16 311 0 0,-9-9-139 0 0,2 21-196 0 0,1 0-1 0 0,-2 0 1 0 0,1 0 0 0 0,0 0-1 0 0,-1 1 1 0 0,1-1 0 0 0,-1 1 0 0 0,0 0-1 0 0,0 0 1 0 0,0 0 0 0 0,0 1-1 0 0,-1-1 1 0 0,1 1 0 0 0,-1 0 0 0 0,0 1-1 0 0,1-1 1 0 0,-1 1 0 0 0,0 0-1 0 0,0 0 1 0 0,0 0 0 0 0,0 1 0 0 0,0-1-1 0 0,0 1 1 0 0,0 1 0 0 0,0-1-1 0 0,0 1 1 0 0,-1 0-31 0 0,-66 19-112 0 0,-20 44 24 0 0,42-13 77 0 0,-41 59-42 0 0,24-10 42 0 0,30-46-42 0 0,28-40 181 0 0,9-14-1 0 0,0 0-6 0 0,0 0-34 0 0,0 0-141 0 0,0 0-60 0 0,0 0-13 0 0,0 0 34 0 0,0 0 145 0 0,0 0 62 0 0,0 0 13 0 0,25-67-775 0 0,2 23 767 0 0,6 9-30 0 0,50-54-89 0 0,-28 35 0 0 0,-44 46-5 0 0,0 0-1 0 0,1 1 1 0 0,0 0 0 0 0,0 1-1 0 0,0 0 1 0 0,1 1 0 0 0,0 1-1 0 0,1-1 6 0 0,-7 4-23 0 0,-1-1 0 0 0,1 1 0 0 0,0 1 0 0 0,-1-1 0 0 0,1 1 0 0 0,0 0 0 0 0,-1 0 0 0 0,1 1 0 0 0,0 0 0 0 0,-1 0 0 0 0,1 1 0 0 0,-1 0 0 0 0,0 0 0 0 0,3 1 23 0 0,47 23-11 0 0,-22 16 11 0 0,-4 18 0 0 0,-15 11 0 0 0,-14-47 11 0 0,-1 1 1 0 0,-2 0-1 0 0,0-1 0 0 0,-1 1 0 0 0,-2-1 0 0 0,-1 0 0 0 0,0 0 0 0 0,-8 16-10 0 0,-8 22-31 0 0,-15 13-30 0 0,-25 29 79 0 0,39-88 369 0 0,2-1 138 0 0,-4 3-875 0 0,-9 23 525 0 0,14-18-440 0 0,7 4 264 0 0,9 6-21 0 0,1 1-867 0 0,6-24-1921 0 0,1 2-3323 0 0,-1-4-1561 0 0</inkml:trace>
  <inkml:trace contextRef="#ctx0" brushRef="#br0" timeOffset="3847.11">600 1469 18287 0 0,'0'0'414'0'0,"0"-7"558"0"0,-2-5-809 0 0,1 1 1 0 0,0 0-1 0 0,1 0 1 0 0,1-1-1 0 0,-1 1 1 0 0,2 0-1 0 0,0 0 1 0 0,0 0-1 0 0,1 0 1 0 0,0 0-1 0 0,4-9-163 0 0,6-28 688 0 0,-12 47-561 0 0,-1 1-6 0 0,0 0 3 0 0,0 0 18 0 0,0 0 8 0 0,0 0 2 0 0,-9 9 0 0 0,-71 109-88 0 0,69-103-64 0 0,-1 0 0 0 0,0-1 0 0 0,-1-1 0 0 0,-1 0 0 0 0,-1 0 0 0 0,-9 6 0 0 0,-35 30 0 0 0,50-39 26 0 0,-1-1 0 0 0,-1-1 1 0 0,1 0-1 0 0,-1 0 0 0 0,-1-1 0 0 0,1 0 0 0 0,-1-1 0 0 0,-1-1 0 0 0,-3 2-26 0 0,14-6 17 0 0,1-1 1 0 0,-1 1-1 0 0,1 0 0 0 0,-1-1 1 0 0,0 1-1 0 0,1 0 0 0 0,-1-1 1 0 0,0 0-1 0 0,1 0 0 0 0,-1 1 1 0 0,0-1-1 0 0,0 0 0 0 0,1 0 1 0 0,-1 0-1 0 0,0-1 0 0 0,0 1 1 0 0,1 0-1 0 0,-1-1 0 0 0,0 1 1 0 0,1-1-1 0 0,-1 0 0 0 0,0 1 1 0 0,1-1-1 0 0,-1 0 0 0 0,1 0 1 0 0,-1 0-1 0 0,1 0 0 0 0,0 0 1 0 0,-1 0-1 0 0,1 0 0 0 0,0-1 1 0 0,0 1-1 0 0,0-1-17 0 0,-1 1 15 0 0,0-1 0 0 0,0 0 0 0 0,1 0 0 0 0,-1 0 0 0 0,1 0 0 0 0,0 0 0 0 0,-1 0-1 0 0,1 0 1 0 0,0 0 0 0 0,0-1 0 0 0,1 1 0 0 0,-1 0 0 0 0,0-1 0 0 0,1 1 0 0 0,-1-1 0 0 0,1 1 0 0 0,0 0 0 0 0,0-1 0 0 0,0 1 0 0 0,0-1 0 0 0,0 1 0 0 0,1-1 0 0 0,-1 1 0 0 0,1-1-15 0 0,32-53 120 0 0,-30 51-120 0 0,-1 0 1 0 0,1 0-1 0 0,0 1 1 0 0,0-1-1 0 0,0 1 1 0 0,0 0 0 0 0,1 0-1 0 0,0 0 1 0 0,0 0-1 0 0,0 0 1 0 0,0 1-1 0 0,0 0 1 0 0,1 0-1 0 0,0 0 1 0 0,-1 1 0 0 0,1-1-1 0 0,0 1 1 0 0,0 0-1 0 0,2 0 0 0 0,45-13 0 0 0,-48 14 0 0 0,1-1 0 0 0,0 1 0 0 0,-1 0 0 0 0,1 0 0 0 0,0 0 0 0 0,0 1 0 0 0,0 0 0 0 0,0 0 0 0 0,0 0 0 0 0,0 0 0 0 0,-1 1 0 0 0,1 0 0 0 0,0 0 0 0 0,0 0 0 0 0,0 1 0 0 0,-1-1 0 0 0,1 1 0 0 0,-1 0 0 0 0,0 1 0 0 0,1-1 0 0 0,-1 1 0 0 0,0 0 0 0 0,0 0 0 0 0,0 0 0 0 0,-1 0 0 0 0,1 1 0 0 0,-1-1 0 0 0,0 1 0 0 0,0 0 0 0 0,0 0 0 0 0,0 0 0 0 0,-1 0 0 0 0,0 1 0 0 0,0-1 0 0 0,0 1 0 0 0,0-1 0 0 0,-1 1 0 0 0,1 0 0 0 0,-1 2 0 0 0,-1 1 37 0 0,-1 0 0 0 0,0 0 0 0 0,0 0 0 0 0,0 0 0 0 0,-1-1 0 0 0,-1 1 0 0 0,1 0 0 0 0,-1-1 0 0 0,0 1-1 0 0,-1-1 1 0 0,0 0 0 0 0,0 0 0 0 0,-5 6-37 0 0,1 0 89 0 0,7-11-50 0 0,0 0-1 0 0,0 0 1 0 0,1 0 0 0 0,-1 0 0 0 0,0 0 0 0 0,-1 0-1 0 0,1 0 1 0 0,0 0 0 0 0,-1 0 0 0 0,1 0-1 0 0,-1 0 1 0 0,1-1 0 0 0,-1 1 0 0 0,0-1 0 0 0,0 1-1 0 0,1-1 1 0 0,-1 0 0 0 0,0 0 0 0 0,0 1-1 0 0,0-1 1 0 0,-1-1 0 0 0,1 1 0 0 0,0 0 0 0 0,0-1-1 0 0,0 1 1 0 0,-1-1 0 0 0,1 1 0 0 0,0-1-1 0 0,-1 0 1 0 0,-1 0-39 0 0,-18-5 183 0 0,-6-9 102 0 0,17-2-199 0 0,-5-21 28 0 0,25-30-124 0 0,-3 44-44 0 0,13-14-31 0 0,10 53-163 0 0,-27-10 245 0 0,-1-1 0 0 0,0 1 1 0 0,0 0-1 0 0,0 0 0 0 0,-1 0 0 0 0,0-1 1 0 0,0 1-1 0 0,-1 0 0 0 0,1 0 0 0 0,-1 0 1 0 0,-1-1-1 0 0,1 1 0 0 0,-1 0 1 0 0,0-1-1 0 0,-1 2 3 0 0,-3 15-34 0 0,-14 34 46 0 0,-2-30 279 0 0,22-26-285 0 0,-1 1-1 0 0,1-1 1 0 0,-1 1 0 0 0,1-1 0 0 0,0 0 0 0 0,-1 1-1 0 0,1-1 1 0 0,-1 1 0 0 0,0-1 0 0 0,1 0 0 0 0,-1 0-1 0 0,1 1 1 0 0,-1-1 0 0 0,1 0 0 0 0,-1 0 0 0 0,0 0-1 0 0,1 1 1 0 0,-1-1 0 0 0,0 0 0 0 0,1 0 0 0 0,-1 0-1 0 0,0 0 1 0 0,1 0 0 0 0,-1 0 0 0 0,1 0-1 0 0,-1-1 1 0 0,0 1 0 0 0,1 0 0 0 0,-1 0 0 0 0,1 0-1 0 0,-1-1 1 0 0,0 1 0 0 0,1 0 0 0 0,-1-1 0 0 0,1 1-1 0 0,-1 0 1 0 0,1-1 0 0 0,-1 1 0 0 0,1 0 0 0 0,-1-1-1 0 0,1 1 1 0 0,0-1 0 0 0,-1 1 0 0 0,1-1 0 0 0,-1 0-1 0 0,1 1 1 0 0,0-1 0 0 0,0 1 0 0 0,-1-1-1 0 0,1 0-4 0 0,-13-30 238 0 0,-7-33-2565 0 0,19 51 1068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1419 97 11280 0 0,'60'-93'2413'0'0,"-65"90"833"0"0,-38 10-1496 0 0,27-2-1428 0 0,0 2-1 0 0,0 0 1 0 0,1 1 0 0 0,0 0 0 0 0,0 1 0 0 0,1 1 0 0 0,0 1-322 0 0,-41 25 609 0 0,1 0-228 0 0,1 2-1 0 0,-36 35-380 0 0,-31 23 231 0 0,41-34 65 0 0,3 3-1 0 0,-36 41-295 0 0,-98 78 1128 0 0,6 5-679 0 0,116-114-374 0 0,47-39-54 0 0,40-35-150 0 0,1-1-104 0 0,0 0-415 0 0,0 0-178 0 0,0 0-892 0 0,0 0-3610 0 0,0 0-1541 0 0</inkml:trace>
  <inkml:trace contextRef="#ctx0" brushRef="#br0" timeOffset="570.1">233 661 12528 0 0,'0'0'281'0'0,"0"0"40"0"0,0 0 22 0 0,0 0-39 0 0,1-8-185 0 0,7-13 2093 0 0,-12 31 1231 0 0,-76 141-3467 0 0,32-32 456 0 0,-27 46-368 0 0,42-60 399 0 0,33-104-458 0 0,-1 0-1 0 0,1 0 1 0 0,0 0-1 0 0,0 0 1 0 0,-1 0-1 0 0,1 0 1 0 0,0 0-1 0 0,0 0 1 0 0,0 0-1 0 0,0 0 0 0 0,0 1 1 0 0,0-1-1 0 0,1 0 1 0 0,-1 0-1 0 0,0 0 1 0 0,0 0-1 0 0,1 0 1 0 0,-1-1-1 0 0,1 1 1 0 0,-1 0-1 0 0,1 0 1 0 0,-1 0-1 0 0,1 0 1 0 0,-1 0-1 0 0,1 0 1 0 0,0-1-1 0 0,-1 1 1 0 0,1 0-1 0 0,0-1 1 0 0,0 1-1 0 0,0 0 1 0 0,-1-1-1 0 0,1 1 1 0 0,0-1-1 0 0,0 1 1 0 0,0-1-1 0 0,0 0 1 0 0,0 1-1 0 0,0-1 1 0 0,0 0-1 0 0,0 0 1 0 0,0 1-1 0 0,0-1-4 0 0,13-2 28 0 0,0-1 0 0 0,-1 0 0 0 0,0-1-1 0 0,1 0 1 0 0,-1-1 0 0 0,-1-1 0 0 0,1 0-1 0 0,-1 0 1 0 0,0-1 0 0 0,3-4-28 0 0,18-7 53 0 0,139-76 288 0 0,-112 65-2526 0 0,-48 25-4733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43 19007 0 0,'-54'3'1906'0'0,"80"3"-1745"0"0,87-27 839 0 0,-32 5-664 0 0,-10 5 255 0 0,-7 7 14 0 0,-10 12-278 0 0,-32-1-282 0 0,-18-6-1157 0 0,-4-1 413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4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75 16416 0 0,'1'-3'373'0'0,"28"-60"1053"0"0,-28 61-1384 0 0,1 1 0 0 0,-1 1 0 0 0,1-1 0 0 0,0 0 0 0 0,-1 0 0 0 0,1 1-1 0 0,0-1 1 0 0,0 1 0 0 0,-1-1 0 0 0,1 1 0 0 0,0 0 0 0 0,0-1 0 0 0,-1 1-1 0 0,1 0 1 0 0,0 0 0 0 0,0 0 0 0 0,0 1 0 0 0,-1-1 0 0 0,1 0 0 0 0,0 1-1 0 0,0-1 1 0 0,-1 1 0 0 0,2 0-42 0 0,1 2 30 0 0,-1 0 0 0 0,0-1 0 0 0,0 2 1 0 0,0-1-1 0 0,0 0 0 0 0,-1 1 0 0 0,1-1 0 0 0,-1 1 0 0 0,0 0 0 0 0,0 0 1 0 0,0 0-1 0 0,0 0 0 0 0,-1 0 0 0 0,1 0 0 0 0,-1 0 0 0 0,0 0 0 0 0,-1 1 0 0 0,1 2-30 0 0,4 13 45 0 0,1 7-6 0 0,-2 0 0 0 0,-1 0 0 0 0,-1 1 0 0 0,-1-1 1 0 0,-1 1-1 0 0,-2-1-39 0 0,1 30 7 0 0,-20 136-127 0 0,13-143-480 0 0,-4-5-5022 0 0,7-25-267 0 0</inkml:trace>
  <inkml:trace contextRef="#ctx0" brushRef="#br0" timeOffset="274.95">0 574 16959 0 0,'0'0'498'0'0,"0"0"-9"0"0,2 0-312 0 0,58-6-96 0 0,-37 0-63 0 0,109-35 210 0 0,-109 37-221 0 0,-12 1-20 0 0,0 0 0 0 0,0 1 0 0 0,0 0 1 0 0,0 0-1 0 0,0 1 0 0 0,0 1 0 0 0,1 0 1 0 0,-1 1-1 0 0,0 0 0 0 0,0 0 0 0 0,0 1 0 0 0,0 1 1 0 0,0 0-1 0 0,0 0 0 0 0,0 1 0 0 0,-1 1 0 0 0,2 1 13 0 0,6 12-1436 0 0,-9-11 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17.7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  <inkml:brush xml:id="br1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151 117 5520 183379 53802,'-2'2'344'0'0,"-1"3"256"0"0,-1 1 72 0 0,1 0 24 0 0,1 0 0 0 0,-1 0-240 0 0,1 0-40 0 0,0 1-16 0 0,0 0 224 0 0,1 2-264 0 0,-1 2-184 0 0,1 0-48 0 0,-1 2 120 0 0,-1 3-128 0 0,0 3-120 0 0,0 2 0 0 0,0 0 0 0 0,-1-2 0 0 0,2-1 88 0 0,-2 1 16 0 0,0 3 32 0 0,1 0-72 0 0,-1-2-64 0 0,2 0 0 0 0,1-1-112 0 0,1 0-352 0 0,0-3-10808 0 0</inkml:trace>
  <inkml:trace contextRef="#ctx0" brushRef="#br1" timeOffset="8559.34">177 83 4688 189546 51180,'-3'-2'488'0'0,"0"-2"-384"0"0,-2 0 88 0 0,0-2 0 0 0,-1-1 0 0 0,-1-1 168 0 0,0-2 240 0 0,1 2 184 0 0,1 1 264 0 0,0 1 24 0 0,2 2 16 0 0,0 0-544 0 0,0 1-88 0 0,0 1-8 0 0,0-1-8 0 0,1 1 440 0 0,0 1-440 0 0,1 0 0 0 0,-1 0 408 0 0,0 1-48 0 0,-2 1-49 0 0,0 2-55 0 0,-2 3-352 0 0,1 1-120 0 0,1 2-16 0 0,0 0-8 0 0,0 4 128 0 0,1 5-120 0 0,1 1-104 0 0,1 3-32 0 0,0 3 56 0 0,-1 4-64 0 0,-1 5 0 0 0,-1 3 0 0 0,0 0-64 0 0,0-3 72 0 0,-1 0 56 0 0,-1-4-16 0 0,-1-3 0 0 0,2-4 0 0 0,0-4 16 0 0,0 0 128 0 0,1-3-128 0 0,1-1-128 0 0,0-2 64 0 0,1-1-64 0 0,1-3 0 0 0,1-2 0 0 0,1-1-128 0 0,3-2-224 0 0,0-1-840 0 0,3-2-1192 0 0,0-2-14231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58 10960 0 0,'-57'-9'972'0'0,"27"-1"600"0"0,-13-9 1474 0 0,42 14 462 0 0,23-8-3567 0 0,-14 12 59 0 0,-1 1 0 0 0,1 0 0 0 0,0 0 0 0 0,0 0 0 0 0,-1 1 0 0 0,1 0 0 0 0,-1 0 0 0 0,1 1 0 0 0,-1 0 0 0 0,1 0 0 0 0,-1 1 0 0 0,0 0 0 0 0,0 0 0 0 0,0 1 0 0 0,-1 0 0 0 0,1 0 0 0 0,-1 1 0 0 0,0-1 0 0 0,0 1 0 0 0,0 1 0 0 0,1 2 0 0 0,26 59 0 0 0,-31-55 0 0 0,0 0 0 0 0,-1 0 0 0 0,0 0 0 0 0,-1 0 0 0 0,0 0 0 0 0,-1 0 0 0 0,0 0 0 0 0,-2 7 0 0 0,3-17 0 0 0,-6 27 0 0 0,-2-1 0 0 0,-1 1 0 0 0,0-2 0 0 0,-3 1 0 0 0,0-1 0 0 0,-10 14 0 0 0,-10 26 0 0 0,-35 65 167 0 0,20-16 90 0 0,39-98-143 0 0,3 16 156 0 0,48-49-14 0 0,-1 2-240 0 0,-22 2 256 0 0,-19 10-214 0 0,-1 1-164 0 0,0 0-71 0 0,8 4-1216 0 0,-3 11-902 0 0,-5-8 1113 0 0</inkml:trace>
  <inkml:trace contextRef="#ctx0" brushRef="#br0" timeOffset="571.22">406 1278 17407 0 0,'-3'-15'514'0'0,"2"12"-12"0"0,1 1-322 0 0,1-2-151 0 0,-1 0 0 0 0,1 1 0 0 0,0-1 0 0 0,0 0-1 0 0,1 1 1 0 0,-1-1 0 0 0,1 1 0 0 0,0 0 0 0 0,0-1-1 0 0,0 1 1 0 0,0 0 0 0 0,0 0 0 0 0,1 0-1 0 0,-1 0 1 0 0,1 1 0 0 0,1-2-29 0 0,19-27 29 0 0,-22 30 72 0 0,-1 1 0 0 0,-5 20-129 0 0,-39 52-179 0 0,13-32 210 0 0,29-35 50 0 0,-1-1-1 0 0,0 1 0 0 0,0-1 1 0 0,0 0-1 0 0,0 0 0 0 0,-1 0 1 0 0,0-1-1 0 0,0 1 0 0 0,0-1 0 0 0,0 0 1 0 0,0 0-1 0 0,-1 0 0 0 0,0 0-52 0 0,-15 8 272 0 0,19-10-196 0 0,1-1-1 0 0,-1-1-10 0 0,-1-26-1 0 0,3 21-64 0 0,1 0 0 0 0,0 0 0 0 0,0 0 0 0 0,0 1 0 0 0,1-1 0 0 0,0 1 0 0 0,0-1 0 0 0,1 1 0 0 0,-1 0 0 0 0,1 0 0 0 0,0 0 0 0 0,3-2 0 0 0,1-7 16 0 0,-7 12 64 0 0,-1 2 16 0 0,0 0 0 0 0,0 0 4 0 0,-9 26 471 0 0,-9-12-2475 0 0,12-17 1137 0 0</inkml:trace>
  <inkml:trace contextRef="#ctx0" brushRef="#br0" timeOffset="3026.3">419 92 10240 0 0,'0'0'298'0'0,"0"0"-3"0"0,-1-1-188 0 0,-2-31 985 0 0,3 31-714 0 0,-4-7 332 0 0,3 7-559 0 0,0-1 0 0 0,0 1 1 0 0,0 0-1 0 0,0-1 0 0 0,0 1 1 0 0,0 0-1 0 0,0 0 0 0 0,-1 0 1 0 0,1 0-1 0 0,0 0 0 0 0,-1 0 1 0 0,1 0-1 0 0,-1 0 1 0 0,1 1-1 0 0,-1-1 0 0 0,1 0 1 0 0,-1 1-1 0 0,0 0 0 0 0,1-1 1 0 0,-1 1-1 0 0,0 0 0 0 0,1 0 1 0 0,-1-1-1 0 0,0 1 0 0 0,1 1 1 0 0,-1-1-1 0 0,0 0 0 0 0,1 0 1 0 0,-1 1-1 0 0,0-1 0 0 0,-1 1-151 0 0,-6 3 206 0 0,0 1 0 0 0,0 0-1 0 0,1 1 1 0 0,-1 0 0 0 0,1 0-1 0 0,0 1 1 0 0,1 0-1 0 0,0 0 1 0 0,0 1 0 0 0,-5 6-206 0 0,-8 8 163 0 0,-107 127 129 0 0,113-132-279 0 0,-25 15 61 0 0,37-31-42 0 0,11-20-155 0 0,54-79 35 0 0,-59 92 88 0 0,-71 87 64 0 0,46-51-64 0 0,9-16 0 0 0,8-9 0 0 0,2 2 11 0 0,-2 0 48 0 0,30-59 789 0 0,51-38-470 0 0,-36 60-18 0 0,-20 21-93 0 0,-17 7-244 0 0,1 0 0 0 0,-1 0 0 0 0,0 0 0 0 0,0 0 1 0 0,1 1-1 0 0,-1 0 0 0 0,1 0 0 0 0,-1 0 0 0 0,1 0 0 0 0,0 1 0 0 0,-1 0 0 0 0,1 0 0 0 0,-1 0 1 0 0,1 0-1 0 0,4 2-23 0 0,-7-1 7 0 0,1 0 0 0 0,-1 0 0 0 0,1 0-1 0 0,-1 0 1 0 0,1 1 0 0 0,-1-1 0 0 0,0 1 0 0 0,0 0 0 0 0,0 0 0 0 0,0 0 0 0 0,0 0 0 0 0,0 0 0 0 0,0 0 0 0 0,-1 0 0 0 0,1 0 0 0 0,-1 1 0 0 0,1-1 0 0 0,0 3-7 0 0,9 12 21 0 0,29 53-21 0 0,17 9 256 0 0,-18 0 27 0 0,-36-66-225 0 0,-1-1 1 0 0,-1 1-1 0 0,0 0 1 0 0,0 0-1 0 0,-2 0 1 0 0,1-1-1 0 0,-2 1 1 0 0,1 0-1 0 0,-2 0 1 0 0,0-1-1 0 0,0 0 1 0 0,-1 1-1 0 0,-1-1 1 0 0,0 0-1 0 0,-5 9-58 0 0,-16 39 0 0 0,5-29 136 0 0,-3 6-72 0 0,10 0-10 0 0,2-25-44 0 0,2 15 54 0 0,7 10-64 0 0,6-4 0 0 0,-3-11 64 0 0,0-21 0 0 0,0-1 0 0 0,0 0 6 0 0,0 0 15 0 0,-4-19 96 0 0,0 2-13 0 0,1-1-1 0 0,1 1 1 0 0,1-1 0 0 0,0 0-1 0 0,1 0 1 0 0,1 1 0 0 0,1-2-168 0 0,7-71 10 0 0,12-79-23 0 0,-8 90 40 0 0,-7 55 5 0 0,0 0 0 0 0,2 0 1 0 0,1 1-1 0 0,0 0 0 0 0,2 0 1 0 0,1 1-1 0 0,7-9-32 0 0,40-30 0 0 0,-14 34 75 0 0,-44 27-20 0 0,3-16 311 0 0,-9-9-139 0 0,2 21-196 0 0,1 0-1 0 0,-2 0 1 0 0,1 0 0 0 0,0 0-1 0 0,-1 1 1 0 0,1-1 0 0 0,-1 1 0 0 0,0 0-1 0 0,0 0 1 0 0,0 0 0 0 0,0 1-1 0 0,-1-1 1 0 0,1 1 0 0 0,-1 0 0 0 0,0 1-1 0 0,1-1 1 0 0,-1 1 0 0 0,0 0-1 0 0,0 0 1 0 0,0 0 0 0 0,0 1 0 0 0,0-1-1 0 0,0 1 1 0 0,0 1 0 0 0,0-1-1 0 0,0 1 1 0 0,-1 0-31 0 0,-66 19-112 0 0,-20 44 24 0 0,42-13 77 0 0,-41 59-42 0 0,24-10 42 0 0,30-46-42 0 0,28-40 181 0 0,9-14-1 0 0,0 0-6 0 0,0 0-34 0 0,0 0-141 0 0,0 0-60 0 0,0 0-13 0 0,0 0 34 0 0,0 0 145 0 0,0 0 62 0 0,0 0 13 0 0,25-67-775 0 0,2 23 767 0 0,6 9-30 0 0,50-54-89 0 0,-28 35 0 0 0,-44 46-5 0 0,0 0-1 0 0,1 1 1 0 0,0 0 0 0 0,0 1-1 0 0,0 0 1 0 0,1 1 0 0 0,0 1-1 0 0,1-1 6 0 0,-7 4-23 0 0,-1-1 0 0 0,1 1 0 0 0,0 1 0 0 0,-1-1 0 0 0,1 1 0 0 0,0 0 0 0 0,-1 0 0 0 0,1 1 0 0 0,0 0 0 0 0,-1 0 0 0 0,1 1 0 0 0,-1 0 0 0 0,0 0 0 0 0,3 1 23 0 0,47 23-11 0 0,-22 16 11 0 0,-4 18 0 0 0,-15 11 0 0 0,-14-47 11 0 0,-1 1 1 0 0,-2 0-1 0 0,0-1 0 0 0,-1 1 0 0 0,-2-1 0 0 0,-1 0 0 0 0,0 0 0 0 0,-8 16-10 0 0,-8 22-31 0 0,-15 13-30 0 0,-25 29 79 0 0,39-88 369 0 0,2-1 138 0 0,-4 3-875 0 0,-9 23 525 0 0,14-18-440 0 0,7 4 264 0 0,9 6-21 0 0,1 1-867 0 0,6-24-1921 0 0,1 2-3323 0 0,-1-4-1561 0 0</inkml:trace>
  <inkml:trace contextRef="#ctx0" brushRef="#br0" timeOffset="3847.11">600 1469 18287 0 0,'0'0'414'0'0,"0"-7"558"0"0,-2-5-809 0 0,1 1 1 0 0,0 0-1 0 0,1 0 1 0 0,1-1-1 0 0,-1 1 1 0 0,2 0-1 0 0,0 0 1 0 0,0 0-1 0 0,1 0 1 0 0,0 0-1 0 0,4-9-163 0 0,6-28 688 0 0,-12 47-561 0 0,-1 1-6 0 0,0 0 3 0 0,0 0 18 0 0,0 0 8 0 0,0 0 2 0 0,-9 9 0 0 0,-71 109-88 0 0,69-103-64 0 0,-1 0 0 0 0,0-1 0 0 0,-1-1 0 0 0,-1 0 0 0 0,-1 0 0 0 0,-9 6 0 0 0,-35 30 0 0 0,50-39 26 0 0,-1-1 0 0 0,-1-1 1 0 0,1 0-1 0 0,-1 0 0 0 0,-1-1 0 0 0,1 0 0 0 0,-1-1 0 0 0,-1-1 0 0 0,-3 2-26 0 0,14-6 17 0 0,1-1 1 0 0,-1 1-1 0 0,1 0 0 0 0,-1-1 1 0 0,0 1-1 0 0,1 0 0 0 0,-1-1 1 0 0,0 0-1 0 0,1 0 0 0 0,-1 1 1 0 0,0-1-1 0 0,0 0 0 0 0,1 0 1 0 0,-1 0-1 0 0,0-1 0 0 0,0 1 1 0 0,1 0-1 0 0,-1-1 0 0 0,0 1 1 0 0,1-1-1 0 0,-1 0 0 0 0,0 1 1 0 0,1-1-1 0 0,-1 0 0 0 0,1 0 1 0 0,-1 0-1 0 0,1 0 0 0 0,0 0 1 0 0,-1 0-1 0 0,1 0 0 0 0,0-1 1 0 0,0 1-1 0 0,0-1-17 0 0,-1 1 15 0 0,0-1 0 0 0,0 0 0 0 0,1 0 0 0 0,-1 0 0 0 0,1 0 0 0 0,0 0 0 0 0,-1 0-1 0 0,1 0 1 0 0,0 0 0 0 0,0-1 0 0 0,1 1 0 0 0,-1 0 0 0 0,0-1 0 0 0,1 1 0 0 0,-1-1 0 0 0,1 1 0 0 0,0 0 0 0 0,0-1 0 0 0,0 1 0 0 0,0-1 0 0 0,0 1 0 0 0,1-1 0 0 0,-1 1 0 0 0,1-1-15 0 0,32-53 120 0 0,-30 51-120 0 0,-1 0 1 0 0,1 0-1 0 0,0 1 1 0 0,0-1-1 0 0,0 1 1 0 0,0 0 0 0 0,1 0-1 0 0,0 0 1 0 0,0 0-1 0 0,0 0 1 0 0,0 1-1 0 0,0 0 1 0 0,1 0-1 0 0,0 0 1 0 0,-1 1 0 0 0,1-1-1 0 0,0 1 1 0 0,0 0-1 0 0,2 0 0 0 0,45-13 0 0 0,-48 14 0 0 0,1-1 0 0 0,0 1 0 0 0,-1 0 0 0 0,1 0 0 0 0,0 0 0 0 0,0 1 0 0 0,0 0 0 0 0,0 0 0 0 0,0 0 0 0 0,0 0 0 0 0,-1 1 0 0 0,1 0 0 0 0,0 0 0 0 0,0 0 0 0 0,0 1 0 0 0,-1-1 0 0 0,1 1 0 0 0,-1 0 0 0 0,0 1 0 0 0,1-1 0 0 0,-1 1 0 0 0,0 0 0 0 0,0 0 0 0 0,0 0 0 0 0,-1 0 0 0 0,1 1 0 0 0,-1-1 0 0 0,0 1 0 0 0,0 0 0 0 0,0 0 0 0 0,0 0 0 0 0,-1 0 0 0 0,0 1 0 0 0,0-1 0 0 0,0 1 0 0 0,0-1 0 0 0,-1 1 0 0 0,1 0 0 0 0,-1 2 0 0 0,-1 1 37 0 0,-1 0 0 0 0,0 0 0 0 0,0 0 0 0 0,0 0 0 0 0,-1-1 0 0 0,-1 1 0 0 0,1 0 0 0 0,-1-1 0 0 0,0 1-1 0 0,-1-1 1 0 0,0 0 0 0 0,0 0 0 0 0,-5 6-37 0 0,1 0 89 0 0,7-11-50 0 0,0 0-1 0 0,0 0 1 0 0,1 0 0 0 0,-1 0 0 0 0,0 0 0 0 0,-1 0-1 0 0,1 0 1 0 0,0 0 0 0 0,-1 0 0 0 0,1 0-1 0 0,-1 0 1 0 0,1-1 0 0 0,-1 1 0 0 0,0-1 0 0 0,0 1-1 0 0,1-1 1 0 0,-1 0 0 0 0,0 0 0 0 0,0 1-1 0 0,0-1 1 0 0,-1-1 0 0 0,1 1 0 0 0,0 0 0 0 0,0-1-1 0 0,0 1 1 0 0,-1-1 0 0 0,1 1 0 0 0,0-1-1 0 0,-1 0 1 0 0,-1 0-39 0 0,-18-5 183 0 0,-6-9 102 0 0,17-2-199 0 0,-5-21 28 0 0,25-30-124 0 0,-3 44-44 0 0,13-14-31 0 0,10 53-163 0 0,-27-10 245 0 0,-1-1 0 0 0,0 1 1 0 0,0 0-1 0 0,0 0 0 0 0,-1 0 0 0 0,0-1 1 0 0,0 1-1 0 0,-1 0 0 0 0,1 0 0 0 0,-1 0 1 0 0,-1-1-1 0 0,1 1 0 0 0,-1 0 1 0 0,0-1-1 0 0,-1 2 3 0 0,-3 15-34 0 0,-14 34 46 0 0,-2-30 279 0 0,22-26-285 0 0,-1 1-1 0 0,1-1 1 0 0,-1 1 0 0 0,1-1 0 0 0,0 0 0 0 0,-1 1-1 0 0,1-1 1 0 0,-1 1 0 0 0,0-1 0 0 0,1 0 0 0 0,-1 0-1 0 0,1 1 1 0 0,-1-1 0 0 0,1 0 0 0 0,-1 0 0 0 0,0 0-1 0 0,1 1 1 0 0,-1-1 0 0 0,0 0 0 0 0,1 0 0 0 0,-1 0-1 0 0,0 0 1 0 0,1 0 0 0 0,-1 0 0 0 0,1 0-1 0 0,-1-1 1 0 0,0 1 0 0 0,1 0 0 0 0,-1 0 0 0 0,1 0-1 0 0,-1-1 1 0 0,0 1 0 0 0,1 0 0 0 0,-1-1 0 0 0,1 1-1 0 0,-1 0 1 0 0,1-1 0 0 0,-1 1 0 0 0,1 0 0 0 0,-1-1-1 0 0,1 1 1 0 0,0-1 0 0 0,-1 1 0 0 0,1-1 0 0 0,-1 0-1 0 0,1 1 1 0 0,0-1 0 0 0,0 1 0 0 0,-1-1-1 0 0,1 0-4 0 0,-13-30 238 0 0,-7-33-2565 0 0,19 51 1068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3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1419 97 11280 0 0,'60'-93'2413'0'0,"-65"90"833"0"0,-38 10-1496 0 0,27-2-1428 0 0,0 2-1 0 0,0 0 1 0 0,1 1 0 0 0,0 0 0 0 0,0 1 0 0 0,1 1 0 0 0,0 1-322 0 0,-41 25 609 0 0,1 0-228 0 0,1 2-1 0 0,-36 35-380 0 0,-31 23 231 0 0,41-34 65 0 0,3 3-1 0 0,-36 41-295 0 0,-98 78 1128 0 0,6 5-679 0 0,116-114-374 0 0,47-39-54 0 0,40-35-150 0 0,1-1-104 0 0,0 0-415 0 0,0 0-178 0 0,0 0-892 0 0,0 0-3610 0 0,0 0-1541 0 0</inkml:trace>
  <inkml:trace contextRef="#ctx0" brushRef="#br0" timeOffset="570.1">233 661 12528 0 0,'0'0'281'0'0,"0"0"40"0"0,0 0 22 0 0,0 0-39 0 0,1-8-185 0 0,7-13 2093 0 0,-12 31 1231 0 0,-76 141-3467 0 0,32-32 456 0 0,-27 46-368 0 0,42-60 399 0 0,33-104-458 0 0,-1 0-1 0 0,1 0 1 0 0,0 0-1 0 0,0 0 1 0 0,-1 0-1 0 0,1 0 1 0 0,0 0-1 0 0,0 0 1 0 0,0 0-1 0 0,0 0 0 0 0,0 1 1 0 0,0-1-1 0 0,1 0 1 0 0,-1 0-1 0 0,0 0 1 0 0,0 0-1 0 0,1 0 1 0 0,-1-1-1 0 0,1 1 1 0 0,-1 0-1 0 0,1 0 1 0 0,-1 0-1 0 0,1 0 1 0 0,-1 0-1 0 0,1 0 1 0 0,0-1-1 0 0,-1 1 1 0 0,1 0-1 0 0,0-1 1 0 0,0 1-1 0 0,0 0 1 0 0,-1-1-1 0 0,1 1 1 0 0,0-1-1 0 0,0 1 1 0 0,0-1-1 0 0,0 0 1 0 0,0 1-1 0 0,0-1 1 0 0,0 0-1 0 0,0 0 1 0 0,0 1-1 0 0,0-1-4 0 0,13-2 28 0 0,0-1 0 0 0,-1 0 0 0 0,0-1-1 0 0,1 0 1 0 0,-1-1 0 0 0,-1-1 0 0 0,1 0-1 0 0,-1 0 1 0 0,0-1 0 0 0,3-4-28 0 0,18-7 53 0 0,139-76 288 0 0,-112 65-2526 0 0,-48 25-4733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43 19007 0 0,'-54'3'1906'0'0,"80"3"-1745"0"0,87-27 839 0 0,-32 5-664 0 0,-10 5 255 0 0,-7 7 14 0 0,-10 12-278 0 0,-32-1-282 0 0,-18-6-1157 0 0,-4-1 413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3:4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75 16416 0 0,'1'-3'373'0'0,"28"-60"1053"0"0,-28 61-1384 0 0,1 1 0 0 0,-1 1 0 0 0,1-1 0 0 0,0 0 0 0 0,-1 0 0 0 0,1 1-1 0 0,0-1 1 0 0,0 1 0 0 0,-1-1 0 0 0,1 1 0 0 0,0 0 0 0 0,0-1 0 0 0,-1 1-1 0 0,1 0 1 0 0,0 0 0 0 0,0 0 0 0 0,0 1 0 0 0,-1-1 0 0 0,1 0 0 0 0,0 1-1 0 0,0-1 1 0 0,-1 1 0 0 0,2 0-42 0 0,1 2 30 0 0,-1 0 0 0 0,0-1 0 0 0,0 2 1 0 0,0-1-1 0 0,0 0 0 0 0,-1 1 0 0 0,1-1 0 0 0,-1 1 0 0 0,0 0 0 0 0,0 0 1 0 0,0 0-1 0 0,0 0 0 0 0,-1 0 0 0 0,1 0 0 0 0,-1 0 0 0 0,0 0 0 0 0,-1 1 0 0 0,1 2-30 0 0,4 13 45 0 0,1 7-6 0 0,-2 0 0 0 0,-1 0 0 0 0,-1 1 0 0 0,-1-1 1 0 0,-1 1-1 0 0,-2-1-39 0 0,1 30 7 0 0,-20 136-127 0 0,13-143-480 0 0,-4-5-5022 0 0,7-25-267 0 0</inkml:trace>
  <inkml:trace contextRef="#ctx0" brushRef="#br0" timeOffset="274.95">0 574 16959 0 0,'0'0'498'0'0,"0"0"-9"0"0,2 0-312 0 0,58-6-96 0 0,-37 0-63 0 0,109-35 210 0 0,-109 37-221 0 0,-12 1-20 0 0,0 0 0 0 0,0 1 0 0 0,0 0 1 0 0,0 0-1 0 0,0 1 0 0 0,0 1 0 0 0,1 0 1 0 0,-1 1-1 0 0,0 0 0 0 0,0 0 0 0 0,0 1 0 0 0,0 1 1 0 0,0 0-1 0 0,0 0 0 0 0,0 1 0 0 0,-1 1 0 0 0,2 1 13 0 0,6 12-1436 0 0,-9-11 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17.2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  <inkml:brush xml:id="br1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132 1 7920 186451 50031,'-7'4'3800'0'0,"-3"2"-3336"0"0,1 1-264 0 0,0 1 32 0 0,1 1-88 0 0,1-1 0 0 0,2 0 0 0 0,0 0-32 0 0,3 3 96 0 0,-1 6-24 0 0,2 2-112 0 0,0 1 0 0 0,0 0 0 0 0,1 0-72 0 0,0 2 0 0 0,3 4-88 0 0,1 3-8 0 0,0 5-344 0 0,1 2-360 0 0,0-1-2544 0 0,-1-5-592 0 0,-2-6-1128 0 0</inkml:trace>
  <inkml:trace contextRef="#ctx0" brushRef="#br1" timeOffset="8096">68 102 5728 193327 50283,'0'0'600'0'0,"0"0"-496"0"0,-1-1 88 0 0,-1 0 8 0 0,-2-2 8 0 0,-2 0 528 0 0,-3 1 1512 0 0,-3 3-216 0 0,-3 12-1280 0 0,4 24-176 0 0,5 20-576 0 0,4 11 136 0 0,4 0-32 0 0,1-8 64 0 0,1-9-976 0 0,0-10-2512 0 0,-1-12-6336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28.14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83 23 7776 182828 53377,'0'0'808'0'0,"-1"-1"-808"0"0,-2 0 608 0 0,0-2 792 0 0,-1 1-64 0 0,0-1-128 0 0,0 1-32 0 0,1 0-608 0 0,-1 0 0 0 0,1-1 415 0 0,0 1-207 0 0,1 1-152 0 0,1 0-216 0 0,0 2-136 0 0,-1 1-272 0 0,0 2 80 0 0,-1 6-80 0 0,-1 6 64 0 0,0 8-64 0 0,0 4 0 0 0,2 1 64 0 0,-1-1-64 0 0,0-2 0 0 0,0 2 0 0 0,0 4 0 0 0,0 3 0 0 0,0 2 0 0 0,-1 1 0 0 0,2-1-360 0 0,0-3-408 0 0,3-6-9583 0 0,0-7 3111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29.02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71 1 7656 178819 52984,'0'0'792'0'0,"0"0"-336"0"0,0 0 48 0 0,0 0 8 0 0,-1 0 512 0 0,-4 1 0 0 0,-1 1-80 0 0,-2 1-112 0 0,-1 2-416 0 0,1 2-24 0 0,1 1 376 0 0,1 4-168 0 0,2 0-424 0 0,2 2-8 0 0,1 6 79 0 0,0 7-183 0 0,1 3 32-584 3,0-1-96 584-3,0-3 64 0 0,0 1-64 0 0,-1-1 0 0 0,-1-1 0 0 0,2-2 0 0 0,-1-3 0 0 0,0-2 0 0 0,0 2 0 0 0,-1 2 0 0 0,0-3 0 0 0,1-1-72 0 0,-1 0-215 0 0,3-2-889 0 0,-1-2-1248 0 0,1-4-10352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29.891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105 40 5936 178641 53102,'-1'-3'376'0'0,"-1"-2"176"0"0,1-1 72 0 0,-1 1 16 0 0,0 0 512 0 0,-1 0-672 0 0,0 2 0 0 0,1 0 0 0 0,0 2 16 0 0,0 0 0 0 0,2 1 0 0 0,-2-1 480 0 0,0 0-32 0 0,0 0-104 0 0,-2 2-144 0 0,0 1-352 0 0,-1 2 351 0 0,-1 5-247 0 0,1 3-232 0 0,1 1 0 0 0,1 3 192 0 0,0 3-224 0 0,1 0 0 0 0,1 3 112 0 0,-2 7-104 0 0,0 5 24 0 0,-2 5 24 0 0,0 4-40 0 0,0-3-128 0 0,1-5 0 0 0,1-3 64 0 0,-1-1-40 0 0,2-3-32 0 0,0-4-64 0 0,0-5 0 0 0,0-2 0 0 0,1-3 64 0 0,1-3 0 0 0,-1-1 0 0 0,1-2 0 0 0,1-1-248 0 0,0-1-448 0 0,2-3-872 0 0,3-2-1215 0 0,1-3-12441 0 0</inkml:trace>
  <inkml:trace contextRef="#ctx0" brushRef="#br0" timeOffset="2268.43">46 712 3880 177628 52026,'-1'-3'240'0'0,"-3"-6"1576"0"0,-1-5-688 0 0,0-3-232 0 0,1-3-128 0 0,1-1-152 0 0,2-2-32 0 0,2-3-40 0 0,0 3-272 0 0,1 1 80 0 0,1 2 376 0 0,1-1-176 0 0,-1 2-408 0 0,1 2-8 0 0,-1 4 0 0 0,-2 4-56 0 0,1 4 88 0 0,-2 4 56 0 0,1 7-40 0 0,0 7-56 0 0,-1 8 32 0 0,1 6 32 0 0,-1 2-96 0 0,0-1-32 0 0,0-1 32 0 0,1 0 32 0 0,1-4-128 0 0,0-4 96 0 0,3-3-312 0 0,1-5-5928 0 0,0-4-1904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9:00:49.04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32 36 8288 176677 51923,'-1'-1'864'-7369'1,"0"-1"-864"5471"0,-2 0 456 370-6,0-1 560 221 9,-1-1-504 756-8,0 0 352 50 4,1 0 1016 501 0,-1-1-928 0 0,1 1-304 0 0,0 1-56 0 0,2 1-17 0 0,0 1 537 0 0,0 1-72 0 0,1 0-520 0 0,1 1-808 0 0,3 4 136 0 0,2 5 152 0 0,3 5 184 0 0,1 4 56 0 0,1 1-408 0 0,0 1-592 0 0,2 5-5943 0 0,-2-1-4969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19T18:59:35.554"/>
    </inkml:context>
    <inkml:brush xml:id="br0">
      <inkml:brushProperty name="width" value="0.1" units="cm"/>
      <inkml:brushProperty name="height" value="0.1" units="cm"/>
      <inkml:brushProperty name="color" value="#008C3A"/>
    </inkml:brush>
    <inkml:brush xml:id="br1">
      <inkml:brushProperty name="width" value="0.1" units="cm"/>
      <inkml:brushProperty name="height" value="0.1" units="cm"/>
      <inkml:brushProperty name="color" value="#004F8B"/>
    </inkml:brush>
    <inkml:brush xml:id="br2">
      <inkml:brushProperty name="width" value="0.05" units="cm"/>
      <inkml:brushProperty name="height" value="0.05" units="cm"/>
    </inkml:brush>
  </inkml:definitions>
  <inkml:trace contextRef="#ctx0" brushRef="#br0">152 4184 4176 0 0,'0'0'91'0'0,"0"0"11"0"0,0 0 12 0 0,-1 0-10 0 0,-1 0-24 0 0,1 0 222 0 0,1 0 98 0 0,0 0 15 0 0,0 0-41 0 0,0 0-171 0 0,0 0-71 0 0,0 0-17 0 0,0 0 14 0 0,0 0 72 0 0,0 0 30 0 0,0 0 8 0 0,0 0-13 0 0,0 0-56 0 0,0 0-30 0 0,0 0-4 0 0,0 0 40 0 0,0 0 166 0 0,0 0 70 0 0,0 0 18 0 0,0 0-17 0 0,0 0-80 0 0,1 9 535 0 0,62-10 2084 0 0,-14 12-1145 0 0,-14-7-998 0 0,19-15-368 0 0,16 3-137 0 0,29-8 572 0 0,-19-13-488 0 0,-60 18-259 0 0,0-2-1 0 0,-1-1 1 0 0,-1 0-1 0 0,0-1 0 0 0,-1-1 1 0 0,-1 0-1 0 0,5-9-128 0 0,58-79 447 0 0,-40 28-155 0 0,37-130 364 0 0,-29 11-302 0 0,3-8 73 0 0,-24 55-179 0 0,7-53 215 0 0,10-65 229 0 0,-22 149-474 0 0,9-43-52 0 0,27-123 460 0 0,-5 54-626 0 0,10 11 127 0 0,-2 49-32 0 0,32-63 281 0 0,-2 97-222 0 0,-87 131-153 0 0,3-5 9 0 0,0 1 1 0 0,1 0-1 0 0,0 1 1 0 0,0-1 0 0 0,1 1-1 0 0,0 0 1 0 0,0 1 0 0 0,0 0-1 0 0,1 1 1 0 0,0-1 0 0 0,0 2-1 0 0,0-1 1 0 0,9-2-11 0 0,-11 6 14 0 0,0 1 0 0 0,0 0 1 0 0,0 1-1 0 0,0-1 0 0 0,0 1 1 0 0,0 0-1 0 0,0 1 0 0 0,-1 0 0 0 0,1 0 1 0 0,-1 0-1 0 0,1 1 0 0 0,5 3-14 0 0,4 1 10 0 0,68 52-10 0 0,-73-51 23 0 0,0 1 0 0 0,-1 0 0 0 0,0 0-1 0 0,0 1 1 0 0,-1 1 0 0 0,-1-1 0 0 0,1 1-1 0 0,-2 1 1 0 0,0-1 0 0 0,3 6-23 0 0,11 17 28 0 0,73 165 108 0 0,-31-54 312 0 0,24 78-438 0 0,-27-1 26 0 0,-5-17 286 0 0,4 13-322 0 0,22 56 128 0 0,-14-30 160 0 0,17-27-234 0 0,-26-93-44 0 0,-23-45 132 0 0,54 124 140 0 0,-31-95-138 0 0,-11-29-300 0 0,37 60 767 0 0,-77-125-605 0 0,1-1 0 0 0,-1 0 0 0 0,2-1 0 0 0,0 0 1 0 0,0 0-1 0 0,1-1 0 0 0,1 0 0 0 0,5 4-6 0 0,25 22 64 0 0,1 1-64 0 0,69 52 181 0 0,-77-68-93 0 0,8-2-10 0 0,46 29-25 0 0,-4 7-141 0 0,-73-50 88 0 0,1 0 0 0 0,0-1 0 0 0,1 0 0 0 0,-1-1 0 0 0,1 0 0 0 0,0-1 0 0 0,0-1 0 0 0,0 0 0 0 0,4 0 0 0 0,-10-1 0 0 0,57 4 64 0 0,24 10 64 0 0,-55-11-75 0 0,22 3 33 0 0,1-3 832 0 0,57-38-1431 0 0,-58 22 577 0 0,-27 8 11 0 0,3-3 181 0 0,-30 7-203 0 0,-1 0 12 0 0,9 0 275 0 0,10 8-257 0 0,-6 19-2595 0 0,-12-12 1152 0 0</inkml:trace>
  <inkml:trace contextRef="#ctx0" brushRef="#br1" timeOffset="12784.65">237 3975 3656 0 0,'0'-9'168'0'0,"-15"-6"1841"0"0,10 12-2002 0 0,4 3 281 0 0,1 0 0 0 0,0 0 0 0 0,-22 1 2752 0 0,20 2-2678 0 0,2-2 2635 0 0,5-6 1049 0 0,1 1-5091 0 0,30-11 1923 0 0,-16 15 443 0 0,8 11-417 0 0,-28-11-824 0 0,35 23 1110 0 0,-28-16-924 0 0,2-3-74 0 0,5 8-64 0 0,-12-10-110 0 0,-1-1 68 0 0,-1-1 18 0 0,25 14 523 0 0,-24-13-574 0 0,3-1 11 0 0,11 4 11 0 0,-13-5-22 0 0,27 1 159 0 0,-21-2-164 0 0,15 2 28 0 0,5-1-65 0 0,15-3 42 0 0,11-7-53 0 0,1 9 64 0 0,-18-3-64 0 0,-1 1 66 0 0,-11-3-14 0 0,30 4 114 0 0,-22 12 101 0 0,-16-4 172 0 0,21-1-178 0 0,-1-1-96 0 0,-31 4-69 0 0,48 13 294 0 0,14-6-166 0 0,-12-9-56 0 0,18 2 86 0 0,-40-14-170 0 0,-9 14-150 0 0,-24-9 82 0 0,1 1 1 0 0,-1-1 0 0 0,1 1 0 0 0,-1 0 0 0 0,1 0 0 0 0,0 0 0 0 0,0 0 0 0 0,0 0 0 0 0,-1 0 0 0 0,1 0 0 0 0,0 1 0 0 0,0-1 0 0 0,0 1-1 0 0,0-1 1 0 0,0 1 0 0 0,0 0 0 0 0,0 0 0 0 0,0 0 0 0 0,1 0 0 0 0,-1 0 0 0 0,0 0 0 0 0,0 1 0 0 0,0-1 0 0 0,0 1 0 0 0,0-1 0 0 0,0 1-17 0 0,27-11 501 0 0,6-1-589 0 0,28 2-99 0 0,-1-3 251 0 0,-24 10 1 0 0,-7 4-12 0 0,65 2 253 0 0,19 0-290 0 0,-69 3 108 0 0,0 3-37 0 0,-33-10-98 0 0,30 11 75 0 0,-9-8 0 0 0,33 1 0 0 0,26-5 0 0 0,-4-2-64 0 0,-17 2 0 0 0,-34-6 98 0 0,-22 0-68 0 0,23 18-19 0 0,20-18 106 0 0,-5 14-114 0 0,0-6 89 0 0,-23-5 61 0 0,41 7-153 0 0,3-3 0 0 0,-10 4 0 0 0,-55-2-7 0 0,1 0 0 0 0,0-1 0 0 0,-1-1-1 0 0,1 1 1 0 0,0-2 0 0 0,0 1 0 0 0,-1-2 0 0 0,1 1-1 0 0,-1-1 1 0 0,1-1 7 0 0,47 11 72 0 0,-6 8-144 0 0,7 0 355 0 0,30 7-181 0 0,-27-11 37 0 0,-4-6-139 0 0,-35 1 417 0 0,20 1-398 0 0,8-8-19 0 0,-2-8 0 0 0,6-1 0 0 0,-8-2-229 0 0,7-5 218 0 0,8-7 11 0 0,-5 9 243 0 0,-2 10-414 0 0,9-1 243 0 0,-35 6-72 0 0,39-4 60 0 0,29 10-48 0 0,63 7-12 0 0,-62-7 212 0 0,61 9-104 0 0,-112-12-108 0 0,20-9-152 0 0,22-6 88 0 0,13 4 64 0 0,-18 0 144 0 0,-33 7-144 0 0,25 7 0 0 0,-12 0 128 0 0,-30-3-75 0 0,37 4 22 0 0,-48-4-75 0 0,8 3 0 0 0,41-3 64 0 0,-25 4-64 0 0,3-1 64 0 0,48-6-64 0 0,-65-2 0 0 0,22 4 53 0 0,4 5-42 0 0,-20-9-11 0 0,20-2 64 0 0,55-11 57 0 0,-76 17-194 0 0,25-10 73 0 0,-9-1 0 0 0,9 19 64 0 0,-40-14-53 0 0,18 6 42 0 0,-15-3-53 0 0,17-3 0 0 0,-5 2 12 0 0,25 16 156 0 0,8-3-108 0 0,-24-5-60 0 0,-25 1 0 0 0,7 0 0 0 0,-8-4 11 0 0,25 6 167 0 0,-4-6-103 0 0,-9-11-87 0 0,-2-1-180 0 0,44-10 216 0 0,-37 17 180 0 0,-9-11-204 0 0,-23 9 0 0 0,0 0-21 0 0,24 5-286 0 0,35-1 635 0 0,-20-4-559 0 0,-19 6 134 0 0,21 1 97 0 0,-10-12 0 0 0,-19 9 0 0 0,11-4 0 0 0,-9 5 0 0 0,11-4 0 0 0,7-2 0 0 0,-4 0 0 0 0,-9 1 0 0 0,-13 2 0 0 0,19-11 936 0 0,11 9-936 0 0,-21-1 0 0 0,8 12 0 0 0,-18-3 0 0 0,17-6 0 0 0,2 0 0 0 0,-14 2 0 0 0,6 3 0 0 0,3 2 0 0 0,24 2 0 0 0,6 7 0 0 0,-12 0 0 0 0,-10-12 0 0 0,2 5 0 0 0,56-4 0 0 0,-73-8 0 0 0,8 8 0 0 0,16 3 0 0 0,-17-6 0 0 0,21 3 0 0 0,9 6 0 0 0,-17-3 0 0 0,34-3 0 0 0,-54-7 0 0 0,45-1 0 0 0,-18-8 0 0 0,-26 10 0 0 0,18-9 0 0 0,-15 10 0 0 0,10 1 0 0 0,11 5 0 0 0,-22 1 0 0 0,1-6 0 0 0,2 4 0 0 0,5 4 0 0 0,-4 5 0 0 0,-2-11 0 0 0,-15 0 0 0 0,0-3 0 0 0,-3 3 0 0 0,3-2 0 0 0,0 1 0 0 0,1 1 0 0 0,-1 0 0 0 0,-3 0 0 0 0,-1-1 0 0 0,4 2 0 0 0,-3-2 0 0 0,3 2 0 0 0,0-2 0 0 0,-3 2 0 0 0,24 1 0 0 0,-25-3 0 0 0,0 1 0 0 0,1 0 0 0 0,16 10 0 0 0,-4-7 0 0 0,-10-6 0 0 0,-2-1-12 0 0,-5 1-59 0 0,0 1-57 0 0,0 0-21 0 0,0 0 38 0 0,0 0 173 0 0,0 0 70 0 0,0 0 17 0 0,1 0-22 0 0,3 0-102 0 0,0 0-25 0 0,0 0 0 0 0,-1 0 13 0 0,-2 0 51 0 0,-1 0 3 0 0,0 0-3 0 0,0 0-64 0 0,0 0-268 0 0,0 0-116 0 0,0 0-28 0 0,0 0-127 0 0,0 0-514 0 0,0 0-224 0 0,0-1-47 0 0,0-2-11 0 0</inkml:trace>
  <inkml:trace contextRef="#ctx0" brushRef="#br1" timeOffset="14599.27">8632 4192 5784 0 0,'0'0'132'0'0,"0"0"17"0"0,0 0 10 0 0,0 0-1 0 0,0 0-6 0 0,0 0-6 0 0,0 0-2 0 0,0 0 26 0 0,0 0 113 0 0,0 0 49 0 0,0 0 11 0 0,0 0 15 0 0,0 0 62 0 0,0 0 27 0 0,0 0 8 0 0,0 0 15 0 0,0 0 64 0 0,0 0 30 0 0,0 0 4 0 0,0 0-22 0 0,0 0-88 0 0,3 8 370 0 0,40 52 1965 0 0,8-53-1553 0 0,-49-7-1191 0 0,5 0 62 0 0,0 0 1 0 0,0 0 0 0 0,0 0 0 0 0,0 1 0 0 0,-1 0-1 0 0,1 0 1 0 0,0 1 0 0 0,-1 0 0 0 0,1 0 0 0 0,-1 0-1 0 0,1 1-111 0 0,27 12 1059 0 0,-9-7-752 0 0,4-16 362 0 0,-15-28-917 0 0,-11 23-173 0 0,-2-5-25 0 0</inkml:trace>
  <inkml:trace contextRef="#ctx0" brushRef="#br1" timeOffset="16307.76">7550 3118 14368 0 0,'0'0'330'0'0,"0"0"45"0"0,0 0 17 0 0,0 0-47 0 0,-1-2-225 0 0,-4-1 786 0 0,1 17 812 0 0,1-4-1874 0 0,2 68 1068 0 0,3-65-804 0 0,18 283 244 0 0,-3-161-165 0 0,-16-120-177 0 0,11-30 9 0 0,34-97 258 0 0,-45 109-277 0 0,1 0 0 0 0,-1 0 0 0 0,1 0 0 0 0,0 0 0 0 0,0 1 0 0 0,0-1 0 0 0,1 1 0 0 0,-1-1 0 0 0,1 1 0 0 0,-1 0 0 0 0,1 0 0 0 0,0 0 0 0 0,0 0 0 0 0,0 0 0 0 0,2-1 0 0 0,-2 2 0 0 0,27-33 0 0 0,-28 34-6 0 0,0 0-1 0 0,0 0 1 0 0,0 0-1 0 0,-1 0 1 0 0,1 0-1 0 0,0 1 1 0 0,0-1-1 0 0,0 0 0 0 0,0 1 1 0 0,-1 0-1 0 0,1-1 1 0 0,0 1-1 0 0,-1 0 1 0 0,1 0-1 0 0,0 0 1 0 0,-1 0-1 0 0,1 0 1 0 0,-1 0-1 0 0,1 0 0 0 0,-1 1 1 0 0,0-1-1 0 0,1 2 7 0 0,6 3-61 0 0,-3-2 67 0 0,0 0 1 0 0,-1 0-1 0 0,1 1 0 0 0,-1 0 0 0 0,0 0 1 0 0,-1 0-1 0 0,1 1 0 0 0,-1-1 1 0 0,0 1-1 0 0,0 0 0 0 0,0 0 0 0 0,-1 0 1 0 0,0 0-1 0 0,-1 0 0 0 0,1 0 0 0 0,-1 0 1 0 0,0 3-7 0 0,-6 103 458 0 0,-2-88-184 0 0,-1 0-1 0 0,-1 0 0 0 0,-1-1 1 0 0,-2 0-1 0 0,0-1 0 0 0,-6 7-273 0 0,-28 9 630 0 0,44-38-618 0 0,-1 0 0 0 0,1 0 0 0 0,0 0 0 0 0,-1 0 0 0 0,1 0 1 0 0,-1-1-1 0 0,1 1 0 0 0,-1-1 0 0 0,1 1 0 0 0,0-1 0 0 0,-1 0 0 0 0,1 0 1 0 0,0 0-1 0 0,0 0 0 0 0,0-1 0 0 0,-1 1 0 0 0,2-1 0 0 0,-1 1 0 0 0,0-1 1 0 0,0 0-1 0 0,0 1 0 0 0,1-1-12 0 0,-8-5 103 0 0,6 5-124 0 0,1 0 0 0 0,0 0-1 0 0,-1-1 1 0 0,1 1-1 0 0,0-1 1 0 0,0 0 0 0 0,1 1-1 0 0,-1-1 1 0 0,1 0 0 0 0,-1 0-1 0 0,1 0 1 0 0,0 0 0 0 0,0 0-1 0 0,0 0 1 0 0,0 0 0 0 0,1-1-1 0 0,-1 1 1 0 0,1-2 21 0 0,-2-39-3214 0 0,2 38 2264 0 0,0-12-5949 0 0</inkml:trace>
  <inkml:trace contextRef="#ctx0" brushRef="#br1" timeOffset="17133.8">8230 3509 10912 0 0,'0'0'248'0'0,"0"0"34"0"0,0 0 20 0 0,0 0-38 0 0,-1 0-171 0 0,-19-3 1406 0 0,12 5-1062 0 0,0 1 1 0 0,1-1 0 0 0,0 2 0 0 0,0-1-1 0 0,0 1 1 0 0,0 0 0 0 0,0 0 0 0 0,1 1-1 0 0,-1-1 1 0 0,1 2 0 0 0,1-1 0 0 0,-1 1 0 0 0,1 0-1 0 0,0 0 1 0 0,-3 4-438 0 0,-34 54 863 0 0,41-61-863 0 0,0 1 0 0 0,-1-1 0 0 0,2 1 0 0 0,-1 0 0 0 0,0-1 0 0 0,1 1 0 0 0,0 0 0 0 0,-1-1 0 0 0,1 1 0 0 0,1 0 0 0 0,-1 0 0 0 0,1-1 0 0 0,-1 1 0 0 0,1 0 0 0 0,0-1 0 0 0,0 1 0 0 0,1-1 0 0 0,-1 1 0 0 0,1-1 0 0 0,0 0 0 0 0,-1 0 0 0 0,2 0 0 0 0,0 2 0 0 0,15 15-230 0 0,2-7 41 0 0,-18-11 142 0 0,1 0 0 0 0,0 0 0 0 0,0 0 0 0 0,-1 0 0 0 0,1-1 1 0 0,1 1-1 0 0,-1-1 0 0 0,0 1 0 0 0,0-1 0 0 0,0 0 0 0 0,1-1 0 0 0,-1 1 1 0 0,0-1-1 0 0,1 1 0 0 0,-1-1 0 0 0,1 0 0 0 0,-1 0 0 0 0,1 0 0 0 0,-1-1 47 0 0,1 0-14 0 0,0 0-1 0 0,-1 0 1 0 0,1 0-1 0 0,-1 0 1 0 0,1-1-1 0 0,-1 0 1 0 0,0 0-1 0 0,0 0 1 0 0,0 0-1 0 0,0 0 1 0 0,0-1-1 0 0,0 1 0 0 0,0-1 1 0 0,-1 0-1 0 0,0 1 1 0 0,1-1-1 0 0,-1 0 1 0 0,0-1-1 0 0,0 1 1 0 0,0-1 14 0 0,1-2 36 0 0,0 1 1 0 0,0-1-1 0 0,0 0 1 0 0,-1 0-1 0 0,0-1 1 0 0,0 1-1 0 0,0 0 1 0 0,-1-1-1 0 0,0 1 1 0 0,0-1-1 0 0,-1 1 1 0 0,0-1-1 0 0,0 1 1 0 0,0-1-1 0 0,-1 0 0 0 0,0 1 1 0 0,0 0-1 0 0,-1-1 1 0 0,1 1-1 0 0,-2 0 1 0 0,1-1-1 0 0,-1 0-36 0 0,2 5 70 0 0,-4-10 121 0 0,2 14 434 0 0,31 110-585 0 0,-7-23-40 0 0,-11-46 176 0 0,-3 0 0 0 0,-1 1 0 0 0,-2-1 1 0 0,-2 1-1 0 0,-2-1 0 0 0,-3 17-176 0 0,1-33 296 0 0,-1 0-1 0 0,-1-1 1 0 0,-1 0 0 0 0,-1 0 0 0 0,-1 0-1 0 0,-2-1 1 0 0,0 0 0 0 0,-2 0 0 0 0,-1-1-1 0 0,-3 4-295 0 0,-43 26 1115 0 0,56-53-1185 0 0,0 0 1 0 0,0 0 0 0 0,0 0-1 0 0,0 0 1 0 0,0 0-1 0 0,0 0 1 0 0,0-1 0 0 0,-1 1-1 0 0,1-1 1 0 0,0 1 0 0 0,-1-1-1 0 0,1 0 1 0 0,0 0 0 0 0,0 0-1 0 0,-1 0 1 0 0,1 0-1 0 0,0-1 1 0 0,-1 1 0 0 0,1-1-1 0 0,0 0 1 0 0,0 1 0 0 0,0-1-1 0 0,0 0 1 0 0,0 0 0 0 0,0 0-1 0 0,0 0 1 0 0,0-1-1 0 0,0 1 1 0 0,0-1 0 0 0,0 1-1 0 0,1-1 1 0 0,-2 0 69 0 0,-21-34-3525 0 0,10 16 1703 0 0</inkml:trace>
  <inkml:trace contextRef="#ctx0" brushRef="#br0" timeOffset="20556.52">2572 435 8840 0 0,'0'0'197'0'0,"0"0"24"0"0,0 0 19 0 0,-1-1-29 0 0,-2-6-168 0 0,-1 1-1 0 0,2 4 61 0 0,1 0 1 0 0,-1 0-1 0 0,1 0 0 0 0,-1 0 0 0 0,0 0 0 0 0,1 0 0 0 0,-1 1 0 0 0,0-1 1 0 0,0 1-1 0 0,0-1 0 0 0,-1 1 0 0 0,1 0 0 0 0,0 0 0 0 0,0 0 0 0 0,-1 0 0 0 0,1 0 1 0 0,-1 1-1 0 0,1-1 0 0 0,0 1 0 0 0,-1-1 0 0 0,1 1 0 0 0,-1 0 0 0 0,1 0 1 0 0,-1 0-1 0 0,1 0 0 0 0,-1 1 0 0 0,1-1 0 0 0,-1 1 0 0 0,1-1 0 0 0,-1 1 0 0 0,1 0 1 0 0,0 0-1 0 0,-1 0 0 0 0,1 0 0 0 0,0 0 0 0 0,0 1 0 0 0,0-1 0 0 0,0 0 0 0 0,0 1 1 0 0,0 0-104 0 0,-70 76 2903 0 0,30-7-1775 0 0,25-11-1128 0 0,25-15 0 0 0,-7-43 0 0 0,0 1 0 0 0,0-1 0 0 0,0 1 0 0 0,0-1 0 0 0,1 0 0 0 0,-1 0 0 0 0,1 0 0 0 0,-1 0 0 0 0,1 0 0 0 0,0 0 0 0 0,0 0 0 0 0,0 0 0 0 0,0-1 0 0 0,0 1 0 0 0,0-1 0 0 0,0 1 0 0 0,0-1 0 0 0,1 0 0 0 0,-1 0 0 0 0,3 1 0 0 0,79 5-904 0 0,-82-7 905 0 0,1 0 0 0 0,0 0-1 0 0,0 1 1 0 0,0-1-1 0 0,-1 1 1 0 0,1 0-1 0 0,0 0 1 0 0,0 0 0 0 0,-1 0-1 0 0,1 0 1 0 0,-1 0-1 0 0,1 1 1 0 0,-1-1-1 0 0,0 1 1 0 0,1 0-1 0 0,-1 0 1 0 0,0 0 0 0 0,0 0-1 0 0,0 0 1 0 0,-1 0-1 0 0,1 0 1 0 0,0 1-1 0 0,-1-1 1 0 0,1 0-1 0 0,-1 1 1 0 0,0 0 0 0 0,0-1-1 0 0,0 1 1 0 0,0 0-1 0 0,0-1 1 0 0,-1 1-1 0 0,1 5 110 0 0,0-1 1 0 0,-1 1 0 0 0,0-1-1 0 0,0 1 1 0 0,-1-1-1 0 0,1 1 1 0 0,-2-1-1 0 0,1 0 1 0 0,-1 1 0 0 0,0-1-1 0 0,-1 0 1 0 0,0 0-1 0 0,0 0 1 0 0,0-1-1 0 0,-1 1-110 0 0,-11 19 694 0 0,-29 37 472 0 0,20-44-642 0 0,21-14-421 0 0,-1-2 0 0 0,-1 1 1 0 0,1 0-1 0 0,0-1 0 0 0,-1 0 0 0 0,0 0 0 0 0,0 0 0 0 0,0-1 0 0 0,0 0 0 0 0,0 0 0 0 0,0 0 0 0 0,-1 0 0 0 0,1-1 0 0 0,-1 0 1 0 0,1 0-1 0 0,-4 0-103 0 0,4-1 4 0 0,1-1 0 0 0,-1 1 0 0 0,1-1 1 0 0,-1 0-1 0 0,1-1 0 0 0,-1 1 1 0 0,1-1-1 0 0,0 1 0 0 0,0-1 0 0 0,-1-1 1 0 0,2 1-1 0 0,-1-1 0 0 0,0 1 1 0 0,-3-4-5 0 0,2 3-6 0 0,4 2-47 0 0,-1-1 0 0 0,1 1-1 0 0,-1-1 1 0 0,1 0 0 0 0,-1 1-1 0 0,1-1 1 0 0,0 0 0 0 0,0 0-1 0 0,0 0 1 0 0,0 0 0 0 0,0 0-1 0 0,0 0 1 0 0,1 0 0 0 0,-1 0-1 0 0,1 0 1 0 0,-1 0-1 0 0,1 0 1 0 0,0 0 0 0 0,0 0-1 0 0,0 0 1 0 0,0-1 53 0 0,2-30-3967 0 0,-1 32 3820 0 0,2-17-6382 0 0</inkml:trace>
  <inkml:trace contextRef="#ctx0" brushRef="#br0" timeOffset="20992.9">2850 563 12992 0 0,'0'0'381'0'0,"0"0"-6"0"0,-8 8 175 0 0,-13 59 1181 0 0,0 45-1592 0 0,13 76-1577 0 0,8-184 628 0 0</inkml:trace>
  <inkml:trace contextRef="#ctx0" brushRef="#br0" timeOffset="21255.82">2897 390 14768 0 0,'-13'8'320'0'0,"13"-8"72"0"0,-4 0 16 0 0,4 0 8 0 0,0 0-328 0 0,0 0-88 0 0,0 0 0 0 0,0 0 0 0 0,0 0 0 0 0,0 0 0 0 0,-4-8 0 0 0,0 0-4360 0 0,4 8-888 0 0</inkml:trace>
  <inkml:trace contextRef="#ctx0" brushRef="#br0" timeOffset="21943.27">3162 660 12464 0 0,'0'0'281'0'0,"0"0"40"0"0,0-10 433 0 0,1 8-656 0 0,-1 0 1 0 0,0 0 0 0 0,0 0-1 0 0,0 0 1 0 0,0 0 0 0 0,-1-1-1 0 0,1 1 1 0 0,-1 0 0 0 0,1 0-1 0 0,-1 0 1 0 0,0 0 0 0 0,1 0-1 0 0,-1 0 1 0 0,0 0 0 0 0,0 0-1 0 0,-1 1 1 0 0,1-1 0 0 0,0 0-1 0 0,-1 1 1 0 0,1-1 0 0 0,-1 1-1 0 0,1-1 1 0 0,-2 0-99 0 0,2 2 260 0 0,-8 0 236 0 0,4 3-337 0 0,0 0 1 0 0,0 0-1 0 0,0 1 1 0 0,0-1-1 0 0,1 1 1 0 0,-1 0-1 0 0,1 1 1 0 0,0-1-1 0 0,1 1 1 0 0,-1-1-1 0 0,0 3-159 0 0,-2 3 53 0 0,1 0-1 0 0,0 1 1 0 0,0 0-1 0 0,1-1 1 0 0,1 1-1 0 0,0 1 1 0 0,1-1-1 0 0,0 0 0 0 0,0 1 1 0 0,1-1-1 0 0,1 1 1 0 0,0 0-1 0 0,0-1 1 0 0,2 1-1 0 0,-1-1 1 0 0,1 0-1 0 0,1 1 0 0 0,1 2-52 0 0,0-1-49 0 0,-4-10-24 0 0,1 1 0 0 0,0 0 0 0 0,0 0 0 0 0,0 0 0 0 0,0-1-1 0 0,1 1 1 0 0,0-1 0 0 0,0 1 0 0 0,0-1 0 0 0,0 0 0 0 0,0 1 0 0 0,0-1 0 0 0,1 0 0 0 0,0 0 0 0 0,-1-1 0 0 0,1 1 0 0 0,0-1 0 0 0,0 1 0 0 0,1-1 0 0 0,1 1 73 0 0,-2-3-2 0 0,0 0 0 0 0,0-1 1 0 0,0 1-1 0 0,0-1 1 0 0,0 0-1 0 0,0 0 0 0 0,-1 0 1 0 0,1 0-1 0 0,0 0 0 0 0,0-1 1 0 0,-1 1-1 0 0,1-1 0 0 0,-1 0 1 0 0,1 1-1 0 0,-1-1 0 0 0,0 0 1 0 0,0-1-1 0 0,0 1 0 0 0,0 0 1 0 0,0-1-1 0 0,0 1 0 0 0,-1-1 1 0 0,1 1-1 0 0,-1-1 0 0 0,0 0 1 0 0,0 1-1 0 0,0-1 0 0 0,1-1 2 0 0,-2 3-9 0 0,26-62-11 0 0,-10 6 84 0 0,0 17 164 0 0,-16 39-134 0 0,0 1 2 0 0,0 0 0 0 0,8 5 16 0 0,22 54 294 0 0,-21-35-366 0 0,7 24 118 0 0,-1 2 1 0 0,-3 0 0 0 0,-1 0-1 0 0,2 48-158 0 0,-10 75 1616 0 0,-3-162-1492 0 0,-1-1-1 0 0,-1 1 1 0 0,0 0 0 0 0,0-1-1 0 0,-1 1 1 0 0,0-1-1 0 0,-1 0 1 0 0,0 0-1 0 0,-1 0 1 0 0,0 0-1 0 0,0-1 1 0 0,-1 0-1 0 0,-1 0 1 0 0,1 0-1 0 0,-1-1 1 0 0,-1 0-1 0 0,1 0 1 0 0,-1-1 0 0 0,-1 0-1 0 0,1 0 1 0 0,-1-1-1 0 0,0 0 1 0 0,-1-1-1 0 0,0 0 1 0 0,1-1-1 0 0,-2 1 1 0 0,1-2-1 0 0,0 0 1 0 0,-1 0-124 0 0,7-3-70 0 0,0 1 0 0 0,0-2 0 0 0,0 1 0 0 0,0 0 0 0 0,0-1 0 0 0,0 0-1 0 0,0 0 1 0 0,0 0 0 0 0,1 0 0 0 0,-1-1 0 0 0,0 1 0 0 0,1-1 0 0 0,-1 0 0 0 0,1 0 0 0 0,-1 0 0 0 0,1-1 0 0 0,0 1 0 0 0,0-1 0 0 0,0 0 0 0 0,-1-1 70 0 0,-10-14-1526 0 0</inkml:trace>
  <inkml:trace contextRef="#ctx0" brushRef="#br2" timeOffset="92907.12">335 586 10512 0 0,'0'0'306'0'0,"-5"-8"104"0"0,-12-52 1034 0 0,9 11 2012 0 0,3-13-89 0 0,5 60-2996 0 0,0 2 117 0 0,0 0 21 0 0,9 8-158 0 0,24 56-126 0 0,10 69 279 0 0,-10-34-232 0 0,-16-61-102 0 0,-11-36 2 0 0,-4-4-170 0 0,10-58-66 0 0,-10 54-94 0 0,14-25 179 0 0,34 34-230 0 0,19 35-130 0 0,-49-19 688 0 0,39 36-1122 0 0,-45-43-1136 0 0,1-2-2346 0 0,-14-9 2721 0 0</inkml:trace>
  <inkml:trace contextRef="#ctx0" brushRef="#br2" timeOffset="93198.14">848 529 8952 0 0,'0'0'200'0'0,"0"0"33"0"0,0 0 15 0 0,0 0 84 0 0,0 0 327 0 0,0 0 143 0 0,0 0 29 0 0,0 0-36 0 0,0 0-183 0 0,1 12 948 0 0,33 81 1897 0 0,-1-30-2811 0 0,-23-50-3534 0 0,-7-11 1505 0 0</inkml:trace>
  <inkml:trace contextRef="#ctx0" brushRef="#br2" timeOffset="93486.45">828 349 10136 0 0,'0'0'230'0'0,"0"0"30"0"0,0 0 19 0 0,-5-4 8 0 0,-6-3-178 0 0,10 7 451 0 0,1 0 164 0 0,-1-2 20 0 0,-4-3-188 0 0,2 4-3880 0 0,3 1-1213 0 0</inkml:trace>
  <inkml:trace contextRef="#ctx0" brushRef="#br2" timeOffset="93749.06">964 194 10136 0 0,'0'0'230'0'0,"0"0"30"0"0,-5 8 258 0 0,2 9-103 0 0,1 0 0 0 0,0-1 1 0 0,2 1-1 0 0,0 0 0 0 0,0 0 1 0 0,2 0-1 0 0,0 0 1 0 0,1 0-1 0 0,0-1 0 0 0,2 1 1 0 0,0-1-1 0 0,0 0 0 0 0,2-1 1 0 0,0 1-1 0 0,3 3-415 0 0,-3-2 154 0 0,0-1 0 0 0,1 0 0 0 0,1 0 0 0 0,0-1 0 0 0,1 0 0 0 0,1-1-1 0 0,8 8-153 0 0,16 12 84 0 0,7-22-557 0 0,-22-16-2595 0 0,-20 4 1714 0 0</inkml:trace>
  <inkml:trace contextRef="#ctx0" brushRef="#br2" timeOffset="93987.25">976 533 13184 0 0,'0'0'298'0'0,"0"0"46"0"0,0 0 22 0 0,0 0-48 0 0,4-7 130 0 0,60-50 3409 0 0,53-17-1465 0 0,-91 64-2067 0 0,-1 0-3308 0 0,-23 10 1329 0 0,5 0-9 0 0</inkml:trace>
  <inkml:trace contextRef="#ctx0" brushRef="#br2" timeOffset="94638.7">12 382 10136 0 0,'-3'-7'490'0'0,"-5"-52"1045"0"0,8 58-1024 0 0,0 1 1 0 0,0 0 0 0 0,0 0 0 0 0,0 0 0 0 0,0 0-62 0 0,4 5-174 0 0,51 75-60 0 0,-22-56-494 0 0,-9 3 48 0 0,-6-23-5950 0 0,-18-5 2294 0 0</inkml:trace>
  <inkml:trace contextRef="#ctx0" brushRef="#br2" timeOffset="94897.81">102 262 10016 0 0,'0'0'230'0'0,"0"0"30"0"0,0 0 18 0 0,-1 8 398 0 0,1 2-512 0 0,0-1 0 0 0,0 1 0 0 0,1 0 0 0 0,1-1 0 0 0,-1 1 0 0 0,1-1 0 0 0,1 0 0 0 0,0 1 1 0 0,0-1-1 0 0,1 0 0 0 0,1 1-164 0 0,-3-4 15 0 0,19 42-603 0 0,-16-40-2474 0 0,3 0-1072 0 0</inkml:trace>
  <inkml:trace contextRef="#ctx0" brushRef="#br2" timeOffset="95346.57">1233 30 12640 0 0,'0'0'289'0'0,"0"0"40"0"0,0 0 21 0 0,0 0-46 0 0,-4 12-192 0 0,4 35 809 0 0,13-1-668 0 0,3-2-203 0 0,-15-43-180 0 0,-1-1-815 0 0,0 0-374 0 0,1-1-633 0 0,2-5-2222 0 0</inkml:trace>
  <inkml:trace contextRef="#ctx0" brushRef="#br2" timeOffset="95597.62">1255 0 9168 0 0,'0'0'266'0'0,"0"0"1"0"0,-1 8 773 0 0,-3 28 2817 0 0,4-35-3354 0 0,5 11 404 0 0,3 17 50 0 0,4-25-1621 0 0,-8-1-3267 0 0,-4-3-1383 0 0</inkml:trace>
  <inkml:trace contextRef="#ctx0" brushRef="#br2" timeOffset="97622.25">4645 593 13824 0 0,'0'0'314'0'0,"0"0"46"0"0,-5-7 354 0 0,-6-19 268 0 0,11 25-13 0 0,0 1 45 0 0,0 0-61 0 0,0 0-288 0 0,0 0-121 0 0,0 0-28 0 0,0 0-25 0 0,0 0-91 0 0,1 8 301 0 0,17 23-269 0 0,5 17-360 0 0,20 22-61 0 0,16 2 305 0 0,-58-73-316 0 0,0 1 0 0 0,1 0 0 0 0,-1-1 0 0 0,0 1 0 0 0,0-1 0 0 0,1 1 1 0 0,-1-1-1 0 0,0 1 0 0 0,0-1 0 0 0,0 0 0 0 0,0 0 0 0 0,0 0 0 0 0,0 0 0 0 0,0 0 0 0 0,0 0 0 0 0,0 0 0 0 0,0 0 1 0 0,0 0-1 0 0,-1 0 0 0 0,1 0 0 0 0,0 0 0 0 0,-1 0 0 0 0,1-1 0 0 0,-1 1 0 0 0,1 0 0 0 0,-1-1 0 0 0,0 1 0 0 0,1 0 1 0 0,-1-1-1 0 0,0 1 0 0 0,0 0 0 0 0,0-1 0 0 0,0 1 0 0 0,0 0 0 0 0,0-1 0 0 0,-1 1 0 0 0,1 0 0 0 0,-1-1 0 0 0,2-3 118 0 0,6-106-552 0 0,-7 109 408 0 0,0 2 112 0 0,6-7 392 0 0,27 34-478 0 0,38 29 0 0 0,-56-43-455 0 0,16 3-2640 0 0,-25-15-1949 0 0,1 2-1393 0 0</inkml:trace>
  <inkml:trace contextRef="#ctx0" brushRef="#br2" timeOffset="97971.7">5118 506 11000 0 0,'0'0'248'0'0,"0"0"34"0"0,0 0 21 0 0,0 0-34 0 0,-5 13-39 0 0,-24 83 6961 0 0,26-58-6741 0 0,19 15-476 0 0,-11-40 536 0 0,2-9-464 0 0,-5-4-46 0 0,0 0 0 0 0,0 1 0 0 0,0-1 0 0 0,0-1 0 0 0,0 1 0 0 0,0 0 0 0 0,0 0 0 0 0,0-1 0 0 0,0 1 0 0 0,0-1-1 0 0,0 0 1 0 0,-1 1 0 0 0,1-1 0 0 0,0 0 0 0 0,0 0 0 0 0,-1 0 0 0 0,1-1 0 0 0,0 1 0 0 0,-1 0 0 0 0,1 0 0 0 0,-1-1-1 0 0,1 1 1 0 0,-1-1 0 0 0,0 0 0 0 0,0 1 0 0 0,0-1 0 0 0,0 0 0 0 0,0 1 0 0 0,0-1 0 0 0,0 0 0 0 0,0 0 0 0 0,-1 0 0 0 0,1 0-1 0 0,-1 0 1 0 0,0 0 0 0 0,7-11-9 0 0,5-27-51 0 0,-11 16 60 0 0,-2 18-69 0 0,0 0 0 0 0,0 0-1 0 0,-1 0 1 0 0,0 0 0 0 0,0 0-1 0 0,0 0 1 0 0,-1 1 0 0 0,0-1-1 0 0,0 1 1 0 0,0 0 0 0 0,-4-5 69 0 0,-13 5 682 0 0,-2 14-2743 0 0,19 4 962 0 0</inkml:trace>
  <inkml:trace contextRef="#ctx0" brushRef="#br2" timeOffset="99346.26">5502 330 7368 0 0,'0'0'165'0'0,"0"0"22"0"0,-1-8 191 0 0,-11-44 2725 0 0,8 30 182 0 0,4 21-2609 0 0,0 1-90 0 0,0 0-40 0 0,0 0-9 0 0,0 0-34 0 0,0 0-140 0 0,0 0-62 0 0,0 0-12 0 0,-3 8 163 0 0,6 39 46 0 0,8 33-190 0 0,43 111 4 0 0,-39-150-451 0 0,11 24-100 0 0,-13-56 664 0 0,-6-30-554 0 0,15-192-1101 0 0,-14 169 534 0 0,-8 43 558 0 0,0 1 2 0 0,5 5 123 0 0,15 61 834 0 0,23 39 330 0 0,3-33-1086 0 0,-36-61-511 0 0,22 21 960 0 0,-6-22-4959 0 0,-26-10 2911 0 0</inkml:trace>
  <inkml:trace contextRef="#ctx0" brushRef="#br2" timeOffset="99612.9299">5962 495 13272 0 0,'0'0'298'0'0,"-3"8"413"0"0,2 71 924 0 0,21 14 1872 0 0,-7-67-4336 0 0,-12-25-124 0 0,-1-1-1012 0 0,0 0-3831 0 0</inkml:trace>
  <inkml:trace contextRef="#ctx0" brushRef="#br2" timeOffset="99794.9299">5907 318 12416 0 0,'0'0'352'0'0,"0"0"80"0"0,0 0-344 0 0,-4 0-88 0 0,4 0 0 0 0,0 0 0 0 0,0 0 424 0 0,-9 0 72 0 0,9 0 16 0 0,0 0 0 0 0,0 0-416 0 0,0 0-96 0 0,0 0 0 0 0,0 0-4072 0 0,0 0-840 0 0</inkml:trace>
  <inkml:trace contextRef="#ctx0" brushRef="#br2" timeOffset="100040.63">6043 293 13216 0 0,'-1'15'1008'0'0,"-1"7"-503"0"0,1 0-1 0 0,0 0 1 0 0,2 0 0 0 0,0 0 0 0 0,2 0 0 0 0,1-1 0 0 0,4 19-505 0 0,-6-29 140 0 0,1 0-1 0 0,-1 0 0 0 0,1 0 1 0 0,1-1-1 0 0,0 1 1 0 0,1-1-1 0 0,0 0 1 0 0,0-1-1 0 0,1 1 1 0 0,0-1-1 0 0,1 0 0 0 0,5 5-139 0 0,24 1-665 0 0,-35-15-106 0 0,11-7-2440 0 0,-9-3 1533 0 0,3-12-46 0 0,-5 2-10 0 0</inkml:trace>
  <inkml:trace contextRef="#ctx0" brushRef="#br2" timeOffset="100370.14">6059 499 12416 0 0,'0'0'365'0'0,"0"0"-4"0"0,0 0-159 0 0,0 0 178 0 0,0 0 106 0 0,12 3 1048 0 0,48-6 1775 0 0,-21-6-4865 0 0,-31 6 610 0 0</inkml:trace>
  <inkml:trace contextRef="#ctx0" brushRef="#br2" timeOffset="101332">4455 417 10136 0 0,'0'0'230'0'0,"0"0"30"0"0,0 0 19 0 0,0-1-40 0 0,-1-11-1197 0 0,-3 3 4575 0 0,2 23 1010 0 0,12 23-4422 0 0,4 7-81 0 0,7-12-612 0 0,-2-41-4418 0 0,-12-1 3221 0 0</inkml:trace>
  <inkml:trace contextRef="#ctx0" brushRef="#br2" timeOffset="101621.6">4535 270 10136 0 0,'0'0'230'0'0,"-4"12"548"0"0,-2 54 1979 0 0,8-40-1388 0 0,28 70-296 0 0,-9-63-2163 0 0,-12-26-139 0 0</inkml:trace>
  <inkml:trace contextRef="#ctx0" brushRef="#br2" timeOffset="102300.77">6215 177 13848 0 0,'0'0'314'0'0,"0"0"46"0"0,0 0 22 0 0,1-15 82 0 0,3 11-432 0 0,-4 3 130 0 0,0 1 45 0 0,0 0 8 0 0,1 8 161 0 0,12 52 87 0 0,23 55-80 0 0,-11-81-2489 0 0,-24-33 790 0 0,-1-1-2188 0 0,0 0-936 0 0</inkml:trace>
  <inkml:trace contextRef="#ctx0" brushRef="#br2" timeOffset="102586.58">6347 173 13504 0 0,'-17'44'1480'0'0,"12"24"15"0"0,5 6-601 0 0,5-35-1292 0 0,3-31-585 0 0,-3-5 471 0 0</inkml:trace>
  <inkml:trace contextRef="#ctx0" brushRef="#br2" timeOffset="103433.78">4185 431 9344 0 0,'-9'11'637'0'0,"2"-4"-514"0"0,7-6 458 0 0,-8 2 669 0 0,7-3 3534 0 0,17-71-1974 0 0,18-45-148 0 0,-16 19-1390 0 0,-11 60-1261 0 0,-7 36 42 0 0,4 91-13 0 0,-3 67 40 0 0,-1-98-37 0 0,0-57-175 0 0,0-2-280 0 0,0 0-88 0 0,1-8-6161 0 0,2 0-220 0 0</inkml:trace>
  <inkml:trace contextRef="#ctx0" brushRef="#br2" timeOffset="104132.05">4264 766 12296 0 0,'0'0'273'0'0,"0"0"40"0"0,0 0 23 0 0,0 0-33 0 0,-12 0-184 0 0,8 3 73 0 0,0 0 0 0 0,0 0 0 0 0,1 0 1 0 0,-1 1-1 0 0,1-1 0 0 0,-1 1 0 0 0,1 0 1 0 0,0 0-1 0 0,1 0 0 0 0,-1 0 1 0 0,1 1-1 0 0,0-1 0 0 0,0 1 0 0 0,0-1 1 0 0,0 1-1 0 0,1 0 0 0 0,0-1 0 0 0,0 1 1 0 0,0 0-1 0 0,1 0 0 0 0,-1 0 1 0 0,1 0-1 0 0,0 0 0 0 0,1 3-192 0 0,-3 18 240 0 0,1 1 0 0 0,1 0 1 0 0,1-1-1 0 0,1 1 0 0 0,2-1 0 0 0,0 0 0 0 0,2 0 0 0 0,1 2-240 0 0,15 17 134 0 0,-18-41-124 0 0,12-12-10 0 0,-7-33-64 0 0,-12-68-696 0 0,-15-18 814 0 0,0 71-117 0 0,16 53 64 0 0,1 3 14 0 0,0 0-1 0 0,0 0 0 0 0,0 0 0 0 0,0 0 0 0 0,0 1 0 0 0,0-1 0 0 0,1 0 1 0 0,-1 0-1 0 0,0 1 0 0 0,0-1 0 0 0,0 1 0 0 0,0-1 0 0 0,1 1 1 0 0,-1-1-1 0 0,0 1 0 0 0,1-1 0 0 0,-1 1 0 0 0,0-1 0 0 0,1 1 0 0 0,-1 0 1 0 0,0 0-1 0 0,1-1 0 0 0,-1 1 0 0 0,1 0 0 0 0,0 0 0 0 0,-1 0 1 0 0,1-1-1 0 0,-1 1 0 0 0,1 0 0 0 0,0 0 0 0 0,0 0 0 0 0,0 1-14 0 0,-2 0 102 0 0,-2 5 12 0 0,0 1 0 0 0,0 0 0 0 0,1 0 0 0 0,0 0 1 0 0,0 0-1 0 0,1 0 0 0 0,0 1 0 0 0,0-1 0 0 0,1 0 0 0 0,0 1 0 0 0,1 0 0 0 0,0 3-114 0 0,6 157 152 0 0,5-117-1529 0 0,-10-45 430 0 0</inkml:trace>
  <inkml:trace contextRef="#ctx0" brushRef="#br2" timeOffset="104791.17">4282 1546 10512 0 0,'0'0'306'0'0,"0"0"-4"0"0,-12 4-182 0 0,-11 26 2721 0 0,16-14-2060 0 0,-1 0 0 0 0,2 1-1 0 0,0-1 1 0 0,1 1 0 0 0,1 1 0 0 0,-2 15-781 0 0,3-16 485 0 0,-5 55-313 0 0,7-5-172 0 0,14-87 0 0 0,4-105-1829 0 0,-13 71 1666 0 0,-4-129 147 0 0,0 182-62 0 0,0 1-12 0 0,0 0 2 0 0,-12 12 123 0 0,6 0 339 0 0,0 1-1 0 0,1 0 1 0 0,0 1 0 0 0,1-1-1 0 0,1 1 1 0 0,0 0-1 0 0,0 10-373 0 0,-5 16 282 0 0,-1 83 202 0 0,18-94-656 0 0,-2-20-3006 0 0,-4-8 1390 0 0,8-1-17 0 0</inkml:trace>
  <inkml:trace contextRef="#ctx0" brushRef="#br2" timeOffset="105635.56">4193 2304 12152 0 0,'-24'-25'886'0'0,"13"13"650"0"0,0 1 3489 0 0,11 10-4318 0 0,0 1-192 0 0,-13 5 953 0 0,10 1-1390 0 0,0 0 1 0 0,1 1-1 0 0,0-1 1 0 0,0 1-1 0 0,0 0 1 0 0,1 0-1 0 0,0 0 1 0 0,0-1 0 0 0,1 1-1 0 0,0 0 1 0 0,1 7-79 0 0,-2 19 68 0 0,1 106 150 0 0,9-88-154 0 0,-1-47-74 0 0,-5-9 2 0 0,0 1 1 0 0,-1 0 0 0 0,0 0-1 0 0,1-1 1 0 0,-2 0-1 0 0,1 1 1 0 0,0-1 0 0 0,-1 0-1 0 0,0 0 1 0 0,0 0 0 0 0,0 0-1 0 0,-1-3 8 0 0,4-12-39 0 0,21-151-327 0 0,-18 124 377 0 0,-6 46 140 0 0,-1 1 17 0 0,-7 4 6 0 0,-20 63-174 0 0,7 26 0 0 0,19 51 0 0 0,31-47-2777 0 0,-26-86 1754 0 0</inkml:trace>
  <inkml:trace contextRef="#ctx0" brushRef="#br2" timeOffset="106282.98">4176 3058 12496 0 0,'0'0'281'0'0,"-14"5"794"0"0,10-1-841 0 0,0 1 0 0 0,0 0 1 0 0,0 0-1 0 0,1 0 1 0 0,-1 1-1 0 0,1-1 1 0 0,1 1-1 0 0,-1 0 1 0 0,1-1-1 0 0,0 1 1 0 0,0 0-1 0 0,1 1 0 0 0,0-1 1 0 0,0 0-1 0 0,0 0 1 0 0,1 1-1 0 0,0-1 1 0 0,0 0-1 0 0,0 1-234 0 0,12 154 1109 0 0,-10-148-1031 0 0,-2-13-74 0 0,0 0-1 0 0,1 0 1 0 0,-1-1 0 0 0,0 1-1 0 0,0 0 1 0 0,0 0-1 0 0,1 0 1 0 0,-1 0-1 0 0,0-1 1 0 0,0 1 0 0 0,1 0-1 0 0,-1 0 1 0 0,0 0-1 0 0,0 0 1 0 0,1 0-1 0 0,-1 0 1 0 0,0 0-1 0 0,0 0 1 0 0,1 0 0 0 0,-1 0-1 0 0,0 0 1 0 0,1 0-1 0 0,-1 0 1 0 0,0 0-1 0 0,0 0 1 0 0,1 0 0 0 0,-1 0-1 0 0,0 0 1 0 0,0 0-1 0 0,1 0 1 0 0,-1 1-1 0 0,0-1 1 0 0,0 0-1 0 0,1 0 1 0 0,-1 0 0 0 0,0 0-1 0 0,0 1 1 0 0,0-1-1 0 0,1 0 1 0 0,-1 0-1 0 0,0 0 1 0 0,0 1 0 0 0,0-1-1 0 0,0 0 1 0 0,0 0-1 0 0,1 1 1 0 0,-1-1-1 0 0,0 0 1 0 0,0 0-1 0 0,0 1-3 0 0,13-46-257 0 0,-3-154-799 0 0,-19 163 584 0 0,9 34 257 0 0,0 2 85 0 0,0 0 358 0 0,-13 5 977 0 0,8 2-980 0 0,1 1-1 0 0,0 0 1 0 0,0 0-1 0 0,1 1 1 0 0,0-1 0 0 0,0 1-1 0 0,1-1 1 0 0,0 1-1 0 0,0 0 1 0 0,1 0 0 0 0,1 3-225 0 0,-6 60 1466 0 0,12-40-2243 0 0,-6-31 198 0 0,0-1-286 0 0,4 0-2238 0 0,3 0-3380 0 0</inkml:trace>
  <inkml:trace contextRef="#ctx0" brushRef="#br2" timeOffset="106973.03">4316 3693 16783 0 0,'0'0'382'0'0,"0"0"54"0"0,0 0 22 0 0,0 0-46 0 0,-8 0-252 0 0,5 1-77 0 0,1 0-1 0 0,0 0 0 0 0,-1 0 0 0 0,1 0 0 0 0,0 0 0 0 0,0 0 0 0 0,-1 0 0 0 0,1 1 1 0 0,0-1-1 0 0,0 1 0 0 0,1-1 0 0 0,-1 1 0 0 0,0 0 0 0 0,1 0 0 0 0,-1 0 1 0 0,1 0-1 0 0,-1 0 0 0 0,1 0 0 0 0,0 0 0 0 0,0 1 0 0 0,0-1 0 0 0,0 0 0 0 0,0 1 1 0 0,0-1-1 0 0,1 0 0 0 0,-1 1 0 0 0,1-1 0 0 0,0 1 0 0 0,0-1 0 0 0,0 1 1 0 0,0 1-83 0 0,-4 14 45 0 0,-20 169 1134 0 0,28-105-78 0 0,-4-82-1100 0 0,0 9 0 0 0,-1-1 1 0 0,2 1 0 0 0,-1-1 0 0 0,1 1-1 0 0,1-1 1 0 0,-1 0 0 0 0,1 1 0 0 0,1-1-1 0 0,1 3-1 0 0,-3-11-40 0 0,-1 0 1 0 0,1 0-1 0 0,0-1 0 0 0,0 1 0 0 0,-1 0 0 0 0,1 0 0 0 0,0-1 0 0 0,0 1 1 0 0,-1 0-1 0 0,1-1 0 0 0,0 1 0 0 0,-1-1 0 0 0,1 1 0 0 0,-1-1 0 0 0,1 1 1 0 0,0-1-1 0 0,-1 0 0 0 0,1 1 0 0 0,-1-1 0 0 0,0 0 0 0 0,1 1 0 0 0,-1-1 1 0 0,1 0-1 0 0,-1 1 0 0 0,0-1 0 0 0,0 0 0 0 0,1 0 0 0 0,-1 1 0 0 0,0-1 0 0 0,0 0 1 0 0,0 0-1 0 0,0 0 0 0 0,0 1 0 0 0,0-1 40 0 0,0 0-29 0 0,12-111-579 0 0,-11-14-832 0 0,-6 96 896 0 0,5 29 882 0 0,0 1 136 0 0,-13 19 626 0 0,-12 73-193 0 0,21-68-358 0 0,0 171 438 0 0,6-125-385 0 0,0-26-2742 0 0,-2-15-4424 0 0,0-29-240 0 0</inkml:trace>
  <inkml:trace contextRef="#ctx0" brushRef="#br2" timeOffset="108478.5">4244 3843 10336 0 0,'-2'2'26'0'0,"2"-2"-2"0"0,0 1 1 0 0,-1-1-1 0 0,1 1 1 0 0,0-1-1 0 0,-1 0 1 0 0,1 1-1 0 0,-1-1 1 0 0,1 1-1 0 0,0-1 1 0 0,-1 0-1 0 0,1 0 1 0 0,-1 1-1 0 0,1-1 1 0 0,-1 0-1 0 0,1 0 1 0 0,-1 1-1 0 0,0-1 1 0 0,1 0-1 0 0,-1 0 1 0 0,1 0-1 0 0,-1 0 1 0 0,1 0-1 0 0,-1 0 1 0 0,1 0-1 0 0,-1 0 1 0 0,0 0 0 0 0,1 0-1 0 0,-1 0 1 0 0,1 0-1 0 0,-1-1 1 0 0,1 1-1 0 0,-1 0 1 0 0,1 0-1 0 0,-1 0 1 0 0,1-1-1 0 0,-1 1 1 0 0,1 0-1 0 0,-1-1 1 0 0,1 1-1 0 0,-1 0 1 0 0,1-1-1 0 0,0 1 1 0 0,-1-1-25 0 0,-32-18 656 0 0,13 2 897 0 0,-27-6 4333 0 0,46 23-5828 0 0,0 0-1 0 0,0 0 1 0 0,0 0-1 0 0,1 1 1 0 0,-1-1-1 0 0,0 0 1 0 0,0 1-1 0 0,0-1 1 0 0,0 0-1 0 0,0 1 1 0 0,1-1-1 0 0,-1 1 1 0 0,0 0-1 0 0,0-1 0 0 0,1 1 1 0 0,-1 0-1 0 0,0-1 1 0 0,1 1-1 0 0,-1 0 1 0 0,1 0-1 0 0,-1-1 1 0 0,1 1-1 0 0,-1 0 1 0 0,1 0-1 0 0,-1 0 1 0 0,1 0-1 0 0,0 0 1 0 0,0 0-1 0 0,-1-1 1 0 0,1 1-1 0 0,0 0 0 0 0,0 0 1 0 0,0 0-1 0 0,0 0 1 0 0,0 0-1 0 0,0 0 1 0 0,0 0-1 0 0,0 0-57 0 0,-3 40-14 0 0,1-1-1 0 0,1 1 1 0 0,3 0 0 0 0,1-1-1 0 0,2 1 1 0 0,4 11 14 0 0,2-18 340 0 0,-11-34-426 0 0,0 0-66 0 0,9-16-236 0 0,4-66 216 0 0,4-109 106 0 0,-9 150-44 0 0,-8 35 100 0 0,-12 57 34 0 0,-22 212 1686 0 0,33-144-1198 0 0,13-100-2850 0 0,-10-19 1071 0 0,6-3-12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11D36-70F8-427F-B82C-104E1A2204EA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EEE51-53C5-48B0-84AB-1485003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7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57FB6-59FF-4E61-89CF-773453A0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E4F9B-3BBF-4AEA-970D-C6F3B322E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533032-15C1-40BC-B1C8-EF8DA51A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E4C07-74D4-4EFF-9E5D-DACD9ABC001D}" type="datetime1">
              <a:rPr lang="nl-NL" smtClean="0"/>
              <a:t>30-10-2020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13DF9-D025-40BB-9092-15DFF74B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51FD3-7352-4425-B6DA-97D4562D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596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D2F8C-0444-4E10-A6A2-0A0CE500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6E17F5-7E47-4F58-8F06-F2B6100CE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75F980-B90C-4F18-BCF1-B6726034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80C9-1F6B-4654-BF4D-7586D216A0B7}" type="datetime1">
              <a:rPr lang="nl-NL" smtClean="0"/>
              <a:t>30-10-2020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59E8E3-D7D8-4BBE-99C8-F3509B48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E4611-064E-41B9-AFF2-17E34025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44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D579A4-4449-45B8-A531-8503E2173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61B0DA-CF47-4006-9E2A-07D505AFD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5674B1-3CB2-4CE6-AFF9-C418400E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DEC9-9158-4CC5-9507-93F7678E1C21}" type="datetime1">
              <a:rPr lang="nl-NL" smtClean="0"/>
              <a:t>30-10-2020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CF1907-E0D5-41BD-9092-762A5B18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AD8E8-B455-4CA9-B417-3521052B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52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0DB2E-D478-4BEC-B7F6-E6FE3D9B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51E302-F40D-48E7-9D69-9980EA5A0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444001-14D9-4C5C-B607-CAB424A7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5C05-73CA-4708-89DF-F13A86284C08}" type="datetime1">
              <a:rPr lang="nl-NL" smtClean="0"/>
              <a:t>30-10-2020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78633E-E284-43D4-9F7E-775AD5FE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2052" y="4868863"/>
            <a:ext cx="2057400" cy="274637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4910E0-129F-4AF8-A2E1-EDEA505C6298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707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7E273-C704-4854-AC73-3AD2573D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DFDC57-CEA9-4CDC-B9BB-A109C2FF2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F47DCF-C952-44FB-B277-C64B6DFC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FE7F-0D36-4EB3-8C4C-CF781A72B4BC}" type="datetime1">
              <a:rPr lang="nl-NL" smtClean="0"/>
              <a:t>30-10-2020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0F906D-C21A-47B5-922D-BFC18B7A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344CE8-2D0A-4B76-B4CF-F2DB075C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476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AE08D-6B12-4EF7-A353-32989031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9B5AD-F413-47A7-88F2-A639C0FDA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C6EEB-4675-4936-971A-98985743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68D7B8-D795-4706-A884-D6D39956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2599-A837-4E51-9A7B-AEAFEF5F6DF5}" type="datetime1">
              <a:rPr lang="nl-NL" smtClean="0"/>
              <a:t>30-10-2020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E631E9-A47A-43A2-8A89-1F1449EB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3CA0A0-613F-4A2F-AADF-8B65E6F4F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14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A5052-FD41-476E-B5CB-B59160D1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D93211-3275-493C-B239-44F1C7E8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778D40-4765-4DCD-8B06-F64CCB1D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9B563D-5E64-4023-A652-28F3BF506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9F0298-2908-47F2-9371-C3B92DDCC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C51DD8-CE0B-4D40-8B3E-A72680F3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7F80-6142-45D8-A915-4F107B623719}" type="datetime1">
              <a:rPr lang="nl-NL" smtClean="0"/>
              <a:t>30-10-2020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2F62E9-1B4B-4B30-B260-7C99BBF7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7A6C46-CBA8-4D13-89E0-887E7667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33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80725A-ADC5-43D3-B806-50D9B64D3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623DED-E11E-4F3D-8F6A-38B77E4F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1C41-482D-446F-A967-FB1591CE50D9}" type="datetime1">
              <a:rPr lang="nl-NL" smtClean="0"/>
              <a:t>30-10-2020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43677C-8ABA-4628-900B-AD30BE09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CD11BA-9B12-4439-9951-B949543C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31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BD7A78-8889-4286-A62D-8505B0D6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8B02-7B0F-40EC-9EA2-887F1ED03FF4}" type="datetime1">
              <a:rPr lang="nl-NL" smtClean="0"/>
              <a:t>30-10-2020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63968E-3A35-44D4-A92D-0B6CD009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60480-74FE-4F3C-936B-B8F03062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62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EE830-C7C4-408E-A7D7-ABA3AA09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AC39FF-DD47-46AC-9488-76E58360D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8B73AF-A527-4B94-A54B-23A16A7DA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F0168-8888-4220-8E0F-BF115665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49B4-77D1-4B08-81AB-ECFE2878FDAD}" type="datetime1">
              <a:rPr lang="nl-NL" smtClean="0"/>
              <a:t>30-10-2020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0BBAA1-F7BA-429E-91AF-6CDADED4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99E4C6-D832-4064-B999-029F9A5F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84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837FD2-F30A-4BF2-97E0-BDAF7B21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F44038-5BA4-4D38-AEFF-7A314CF86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25845-483F-4454-9ECF-6A8A919D6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DC13AB-6A4B-49FC-A195-456789E7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2B73-CB61-40FF-9CFF-4498B2F7D801}" type="datetime1">
              <a:rPr lang="nl-NL" smtClean="0"/>
              <a:t>30-10-2020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8E482C-44B2-4BC7-A150-899143C5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D0F547-BE73-4412-B164-66FAF6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43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km3net.org/logo/oldLogo/KM3NeT_logo_web_no_shade.gif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9AB4C6-B720-4214-B766-084BFCEA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9790D1-D798-42DF-9272-4C95C0EE1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5261FB-7086-4B2F-B57D-27BDFB6E9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FC21-3907-4E55-8F55-0632CBC35C84}" type="datetime1">
              <a:rPr lang="nl-NL" smtClean="0"/>
              <a:t>30-10-2020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6F85CC-EB28-4DC1-ABFF-0B99DF9DE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8DC9F-AFE2-470D-A286-AC52CAD74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10E0-129F-4AF8-A2E1-EDEA505C6298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4" descr="http://www.km3net.org/logo/oldLogo/KM3NeT_logo_web_no_shade.gif">
            <a:hlinkClick r:id="rId13"/>
            <a:extLst>
              <a:ext uri="{FF2B5EF4-FFF2-40B4-BE49-F238E27FC236}">
                <a16:creationId xmlns:a16="http://schemas.microsoft.com/office/drawing/2014/main" xmlns="" id="{5EC294D2-0647-4351-9B6E-E48BB1135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75723"/>
            <a:ext cx="972000" cy="10060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5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verleaf.com/read/wpyfxcxndmb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20.png"/><Relationship Id="rId21" Type="http://schemas.openxmlformats.org/officeDocument/2006/relationships/image" Target="../media/image32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60.png"/><Relationship Id="rId50" Type="http://schemas.openxmlformats.org/officeDocument/2006/relationships/customXml" Target="../ink/ink23.xml"/><Relationship Id="rId55" Type="http://schemas.openxmlformats.org/officeDocument/2006/relationships/image" Target="../media/image300.png"/><Relationship Id="rId7" Type="http://schemas.openxmlformats.org/officeDocument/2006/relationships/image" Target="../media/image60.png"/><Relationship Id="rId2" Type="http://schemas.openxmlformats.org/officeDocument/2006/relationships/image" Target="../media/image22.png"/><Relationship Id="rId16" Type="http://schemas.openxmlformats.org/officeDocument/2006/relationships/customXml" Target="../ink/ink6.xml"/><Relationship Id="rId29" Type="http://schemas.openxmlformats.org/officeDocument/2006/relationships/image" Target="../media/image170.png"/><Relationship Id="rId11" Type="http://schemas.openxmlformats.org/officeDocument/2006/relationships/image" Target="../media/image27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10.png"/><Relationship Id="rId40" Type="http://schemas.openxmlformats.org/officeDocument/2006/relationships/customXml" Target="../ink/ink18.xml"/><Relationship Id="rId45" Type="http://schemas.openxmlformats.org/officeDocument/2006/relationships/image" Target="../media/image250.png"/><Relationship Id="rId53" Type="http://schemas.openxmlformats.org/officeDocument/2006/relationships/image" Target="../media/image290.png"/><Relationship Id="rId5" Type="http://schemas.openxmlformats.org/officeDocument/2006/relationships/image" Target="../media/image25.png"/><Relationship Id="rId10" Type="http://schemas.openxmlformats.org/officeDocument/2006/relationships/customXml" Target="../ink/ink3.xml"/><Relationship Id="rId19" Type="http://schemas.openxmlformats.org/officeDocument/2006/relationships/image" Target="../media/image31.png"/><Relationship Id="rId31" Type="http://schemas.openxmlformats.org/officeDocument/2006/relationships/image" Target="../media/image180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60.png"/><Relationship Id="rId30" Type="http://schemas.openxmlformats.org/officeDocument/2006/relationships/customXml" Target="../ink/ink13.xml"/><Relationship Id="rId35" Type="http://schemas.openxmlformats.org/officeDocument/2006/relationships/image" Target="../media/image200.png"/><Relationship Id="rId43" Type="http://schemas.openxmlformats.org/officeDocument/2006/relationships/image" Target="../media/image240.png"/><Relationship Id="rId48" Type="http://schemas.openxmlformats.org/officeDocument/2006/relationships/customXml" Target="../ink/ink22.xml"/><Relationship Id="rId8" Type="http://schemas.openxmlformats.org/officeDocument/2006/relationships/customXml" Target="../ink/ink2.xml"/><Relationship Id="rId51" Type="http://schemas.openxmlformats.org/officeDocument/2006/relationships/image" Target="../media/image280.png"/><Relationship Id="rId3" Type="http://schemas.openxmlformats.org/officeDocument/2006/relationships/image" Target="../media/image23.png"/><Relationship Id="rId12" Type="http://schemas.openxmlformats.org/officeDocument/2006/relationships/customXml" Target="../ink/ink4.xml"/><Relationship Id="rId17" Type="http://schemas.openxmlformats.org/officeDocument/2006/relationships/image" Target="../media/image30.png"/><Relationship Id="rId25" Type="http://schemas.openxmlformats.org/officeDocument/2006/relationships/image" Target="../media/image150.png"/><Relationship Id="rId33" Type="http://schemas.openxmlformats.org/officeDocument/2006/relationships/image" Target="../media/image190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0" Type="http://schemas.openxmlformats.org/officeDocument/2006/relationships/customXml" Target="../ink/ink8.xml"/><Relationship Id="rId41" Type="http://schemas.openxmlformats.org/officeDocument/2006/relationships/image" Target="../media/image230.png"/><Relationship Id="rId54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5" Type="http://schemas.openxmlformats.org/officeDocument/2006/relationships/image" Target="../media/image29.png"/><Relationship Id="rId23" Type="http://schemas.openxmlformats.org/officeDocument/2006/relationships/image" Target="../media/image140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5.png"/><Relationship Id="rId5" Type="http://schemas.openxmlformats.org/officeDocument/2006/relationships/customXml" Target="../ink/ink27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5.png"/><Relationship Id="rId5" Type="http://schemas.openxmlformats.org/officeDocument/2006/relationships/customXml" Target="../ink/ink31.xml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customXml" Target="../ink/ink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1DE86-509F-4DB4-8BFD-36D7EC67E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Intensity and time</a:t>
            </a:r>
            <a:br>
              <a:rPr lang="en-US" dirty="0"/>
            </a:br>
            <a:r>
              <a:rPr lang="en-US" dirty="0"/>
              <a:t>in likelihoods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17D7D1-CEB3-4F01-A8A0-630DD61C1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496" y="2969419"/>
            <a:ext cx="6858000" cy="1241425"/>
          </a:xfrm>
        </p:spPr>
        <p:txBody>
          <a:bodyPr/>
          <a:lstStyle/>
          <a:p>
            <a:r>
              <a:rPr lang="en-US" dirty="0"/>
              <a:t>Aart Heijboer</a:t>
            </a:r>
            <a:endParaRPr lang="nl-N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34705484-3D2C-440B-A4F5-D5D1CBB6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3966616"/>
            <a:ext cx="38568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hlinkClick r:id="rId2"/>
              </a:rPr>
              <a:t>https://www.overleaf.com/read/wpyfxcxndmbn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9B2BF24E-7BC5-413B-AD3D-70C7747CBE81}"/>
              </a:ext>
            </a:extLst>
          </p:cNvPr>
          <p:cNvSpPr txBox="1"/>
          <p:nvPr/>
        </p:nvSpPr>
        <p:spPr>
          <a:xfrm>
            <a:off x="323528" y="483518"/>
            <a:ext cx="699864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have we learned?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Rigorous way to talk about and combine different aspects of the data.</a:t>
            </a:r>
          </a:p>
          <a:p>
            <a:pPr marL="285750" indent="-285750">
              <a:buFontTx/>
              <a:buChar char="-"/>
            </a:pPr>
            <a:r>
              <a:rPr lang="en-US" dirty="0"/>
              <a:t>Evaluate information in each term.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the end: the first hit times contain all the information </a:t>
            </a:r>
            <a:br>
              <a:rPr lang="en-US" dirty="0"/>
            </a:br>
            <a:r>
              <a:rPr lang="en-US" dirty="0"/>
              <a:t>(because if you have a hit time, you know you have at least one hit).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the end, it’s all ‘obvious’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E2BE7ED-9B28-4F15-8CC6-83F8F511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2613730"/>
            <a:ext cx="1949617" cy="2334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526E5854-CA4A-4780-9798-7CEB700E958A}"/>
              </a:ext>
            </a:extLst>
          </p:cNvPr>
          <p:cNvSpPr txBox="1"/>
          <p:nvPr/>
        </p:nvSpPr>
        <p:spPr>
          <a:xfrm>
            <a:off x="2686571" y="4654857"/>
            <a:ext cx="393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Statistical data analysis exam question…</a:t>
            </a:r>
          </a:p>
        </p:txBody>
      </p:sp>
    </p:spTree>
    <p:extLst>
      <p:ext uri="{BB962C8B-B14F-4D97-AF65-F5344CB8AC3E}">
        <p14:creationId xmlns:p14="http://schemas.microsoft.com/office/powerpoint/2010/main" val="12485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39837-A56D-4777-B583-DF629C9D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844"/>
            <a:ext cx="7886700" cy="994172"/>
          </a:xfrm>
        </p:spPr>
        <p:txBody>
          <a:bodyPr/>
          <a:lstStyle/>
          <a:p>
            <a:r>
              <a:rPr lang="nl-NL" dirty="0"/>
              <a:t>Combine hit/</a:t>
            </a:r>
            <a:r>
              <a:rPr lang="nl-NL" dirty="0" err="1"/>
              <a:t>nohit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time?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D92B8A15-76C9-4322-826D-9A59494D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02" y="1123783"/>
            <a:ext cx="1296881" cy="173323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7F861DCE-BC1C-470C-BB3E-094B104C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583" y="1300122"/>
            <a:ext cx="1199943" cy="1735302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2619291B-E55A-4220-BBE2-043791BBD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851" y="1300121"/>
            <a:ext cx="1155711" cy="17616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xmlns="" id="{44EDAE1C-DB11-47A9-874A-9254697FE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324388"/>
            <a:ext cx="1509568" cy="1711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732871-8499-453B-A111-93A174CAC24A}"/>
              </a:ext>
            </a:extLst>
          </p:cNvPr>
          <p:cNvSpPr/>
          <p:nvPr/>
        </p:nvSpPr>
        <p:spPr>
          <a:xfrm>
            <a:off x="2195736" y="3219822"/>
            <a:ext cx="316835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xmlns="" id="{B3BC3F7E-6308-4E48-968E-6B8C59757211}"/>
                  </a:ext>
                </a:extLst>
              </p14:cNvPr>
              <p14:cNvContentPartPr/>
              <p14:nvPr/>
            </p14:nvContentPartPr>
            <p14:xfrm>
              <a:off x="8465162" y="2156888"/>
              <a:ext cx="1224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BC3F7E-6308-4E48-968E-6B8C597572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60842" y="2152568"/>
                <a:ext cx="20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7AEE76F-6C81-41AA-ACBD-B70FD41CC595}"/>
                  </a:ext>
                </a:extLst>
              </p14:cNvPr>
              <p14:cNvContentPartPr/>
              <p14:nvPr/>
            </p14:nvContentPartPr>
            <p14:xfrm>
              <a:off x="3621362" y="3685088"/>
              <a:ext cx="45360" cy="2023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7AEE76F-6C81-41AA-ACBD-B70FD41CC5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2653" y="3676088"/>
                <a:ext cx="63141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3F1C8B-CBCA-4FAB-A4CB-430418C319EC}"/>
                  </a:ext>
                </a:extLst>
              </p14:cNvPr>
              <p14:cNvContentPartPr/>
              <p14:nvPr/>
            </p14:nvContentPartPr>
            <p14:xfrm>
              <a:off x="3613442" y="3421568"/>
              <a:ext cx="63720" cy="194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33F1C8B-CBCA-4FAB-A4CB-430418C319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4442" y="3412568"/>
                <a:ext cx="813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B2B6944-8539-4BE0-86C0-63F55A1F255F}"/>
                  </a:ext>
                </a:extLst>
              </p14:cNvPr>
              <p14:cNvContentPartPr/>
              <p14:nvPr/>
            </p14:nvContentPartPr>
            <p14:xfrm>
              <a:off x="3615602" y="3190448"/>
              <a:ext cx="47520" cy="186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AB2B6944-8539-4BE0-86C0-63F55A1F25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06670" y="3181791"/>
                <a:ext cx="65027" cy="204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6DEFC50-0748-4189-9145-DA74F43A64F2}"/>
                  </a:ext>
                </a:extLst>
              </p14:cNvPr>
              <p14:cNvContentPartPr/>
              <p14:nvPr/>
            </p14:nvContentPartPr>
            <p14:xfrm>
              <a:off x="3606242" y="3982448"/>
              <a:ext cx="30240" cy="1652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6DEFC50-0748-4189-9145-DA74F43A64F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7242" y="3973448"/>
                <a:ext cx="47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577872-A2B8-422D-8A8B-6C0B990549EE}"/>
                  </a:ext>
                </a:extLst>
              </p14:cNvPr>
              <p14:cNvContentPartPr/>
              <p14:nvPr/>
            </p14:nvContentPartPr>
            <p14:xfrm>
              <a:off x="3599402" y="4243088"/>
              <a:ext cx="25920" cy="170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5F577872-A2B8-422D-8A8B-6C0B990549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0402" y="4234448"/>
                <a:ext cx="435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77D239-B577-4445-9DD7-1044AD4FC2F1}"/>
                  </a:ext>
                </a:extLst>
              </p14:cNvPr>
              <p14:cNvContentPartPr/>
              <p14:nvPr/>
            </p14:nvContentPartPr>
            <p14:xfrm>
              <a:off x="3585722" y="4496168"/>
              <a:ext cx="38160" cy="2563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B77D239-B577-4445-9DD7-1044AD4FC2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6722" y="4487168"/>
                <a:ext cx="558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703AC5E-50D0-47AF-9E40-B199561476F5}"/>
                  </a:ext>
                </a:extLst>
              </p14:cNvPr>
              <p14:cNvContentPartPr/>
              <p14:nvPr/>
            </p14:nvContentPartPr>
            <p14:xfrm>
              <a:off x="2244362" y="3450728"/>
              <a:ext cx="27720" cy="518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3703AC5E-50D0-47AF-9E40-B199561476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5362" y="3442088"/>
                <a:ext cx="453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xmlns="" id="{98D5523A-8B46-4918-9F69-14AE847A1495}"/>
                  </a:ext>
                </a:extLst>
              </p14:cNvPr>
              <p14:cNvContentPartPr/>
              <p14:nvPr/>
            </p14:nvContentPartPr>
            <p14:xfrm>
              <a:off x="2120162" y="3189368"/>
              <a:ext cx="3210480" cy="16009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8D5523A-8B46-4918-9F69-14AE847A14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11522" y="3180368"/>
                <a:ext cx="3237120" cy="16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xmlns="" id="{D4391942-F063-495F-B4EA-C344201FEEEC}"/>
                  </a:ext>
                </a:extLst>
              </p14:cNvPr>
              <p14:cNvContentPartPr/>
              <p14:nvPr/>
            </p14:nvContentPartPr>
            <p14:xfrm>
              <a:off x="4822322" y="4871288"/>
              <a:ext cx="388080" cy="158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4391942-F063-495F-B4EA-C344201FEE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13682" y="4862288"/>
                <a:ext cx="405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xmlns="" id="{C74F394C-08CA-4855-9BFD-CC684C76C914}"/>
                  </a:ext>
                </a:extLst>
              </p14:cNvPr>
              <p14:cNvContentPartPr/>
              <p14:nvPr/>
            </p14:nvContentPartPr>
            <p14:xfrm>
              <a:off x="5925002" y="3361808"/>
              <a:ext cx="494280" cy="2149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74F394C-08CA-4855-9BFD-CC684C76C91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16362" y="3353168"/>
                <a:ext cx="5119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xmlns="" id="{5A60A4B5-71F7-4509-A71B-EF7BEA119E1F}"/>
                  </a:ext>
                </a:extLst>
              </p14:cNvPr>
              <p14:cNvContentPartPr/>
              <p14:nvPr/>
            </p14:nvContentPartPr>
            <p14:xfrm>
              <a:off x="6634562" y="3448208"/>
              <a:ext cx="28080" cy="80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A60A4B5-71F7-4509-A71B-EF7BEA119E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25922" y="3439568"/>
                <a:ext cx="457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xmlns="" id="{F6470376-146B-4FD1-B9B8-983B3973AF77}"/>
                  </a:ext>
                </a:extLst>
              </p14:cNvPr>
              <p14:cNvContentPartPr/>
              <p14:nvPr/>
            </p14:nvContentPartPr>
            <p14:xfrm>
              <a:off x="6641042" y="3368648"/>
              <a:ext cx="4680" cy="11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6470376-146B-4FD1-B9B8-983B3973AF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32042" y="3360008"/>
                <a:ext cx="22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xmlns="" id="{0A1DAAD5-CFC9-4E4B-A1B3-59C6D1125FD3}"/>
                  </a:ext>
                </a:extLst>
              </p14:cNvPr>
              <p14:cNvContentPartPr/>
              <p14:nvPr/>
            </p14:nvContentPartPr>
            <p14:xfrm>
              <a:off x="5800802" y="3390608"/>
              <a:ext cx="78840" cy="225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A1DAAD5-CFC9-4E4B-A1B3-59C6D1125FD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91843" y="3381968"/>
                <a:ext cx="96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xmlns="" id="{CBC84C10-3047-4CF6-9AE3-08B67D37E81D}"/>
                  </a:ext>
                </a:extLst>
              </p14:cNvPr>
              <p14:cNvContentPartPr/>
              <p14:nvPr/>
            </p14:nvContentPartPr>
            <p14:xfrm>
              <a:off x="7808162" y="3474128"/>
              <a:ext cx="65160" cy="1530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BC84C10-3047-4CF6-9AE3-08B67D37E81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99522" y="3465488"/>
                <a:ext cx="82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xmlns="" id="{E946ACA2-668F-4C69-A99F-3BA827D19175}"/>
                  </a:ext>
                </a:extLst>
              </p14:cNvPr>
              <p14:cNvContentPartPr/>
              <p14:nvPr/>
            </p14:nvContentPartPr>
            <p14:xfrm>
              <a:off x="6751562" y="3406448"/>
              <a:ext cx="90000" cy="157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946ACA2-668F-4C69-A99F-3BA827D1917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42922" y="3397808"/>
                <a:ext cx="1076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xmlns="" id="{76C5C8FF-334C-4AF3-BF9D-5F188E5DD745}"/>
                  </a:ext>
                </a:extLst>
              </p14:cNvPr>
              <p14:cNvContentPartPr/>
              <p14:nvPr/>
            </p14:nvContentPartPr>
            <p14:xfrm>
              <a:off x="5865602" y="3844568"/>
              <a:ext cx="156960" cy="1062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6C5C8FF-334C-4AF3-BF9D-5F188E5DD74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56602" y="3835928"/>
                <a:ext cx="1746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xmlns="" id="{2EE67003-C593-4306-973F-B473A5656962}"/>
                  </a:ext>
                </a:extLst>
              </p14:cNvPr>
              <p14:cNvContentPartPr/>
              <p14:nvPr/>
            </p14:nvContentPartPr>
            <p14:xfrm>
              <a:off x="6202922" y="3743048"/>
              <a:ext cx="106560" cy="230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EE67003-C593-4306-973F-B473A56569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194282" y="3734048"/>
                <a:ext cx="1242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xmlns="" id="{14ACC5CE-4468-489B-BA4B-1839E87C41D6}"/>
                  </a:ext>
                </a:extLst>
              </p14:cNvPr>
              <p14:cNvContentPartPr/>
              <p14:nvPr/>
            </p14:nvContentPartPr>
            <p14:xfrm>
              <a:off x="6418922" y="3851048"/>
              <a:ext cx="5040" cy="85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4ACC5CE-4468-489B-BA4B-1839E87C41D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09922" y="3842048"/>
                <a:ext cx="22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xmlns="" id="{1BAA19BA-E5D5-4332-93AD-1A12F9E85773}"/>
                  </a:ext>
                </a:extLst>
              </p14:cNvPr>
              <p14:cNvContentPartPr/>
              <p14:nvPr/>
            </p14:nvContentPartPr>
            <p14:xfrm>
              <a:off x="6427922" y="3774008"/>
              <a:ext cx="5040" cy="32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BAA19BA-E5D5-4332-93AD-1A12F9E857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19282" y="3765368"/>
                <a:ext cx="22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xmlns="" id="{EF5069F9-A861-4623-B68A-90C37496CCA4}"/>
                  </a:ext>
                </a:extLst>
              </p14:cNvPr>
              <p14:cNvContentPartPr/>
              <p14:nvPr/>
            </p14:nvContentPartPr>
            <p14:xfrm>
              <a:off x="6508202" y="3821168"/>
              <a:ext cx="90360" cy="1108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F5069F9-A861-4623-B68A-90C37496CC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99202" y="3812168"/>
                <a:ext cx="108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xmlns="" id="{297E04A5-EAFD-4613-A990-06A9B500C60A}"/>
                  </a:ext>
                </a:extLst>
              </p14:cNvPr>
              <p14:cNvContentPartPr/>
              <p14:nvPr/>
            </p14:nvContentPartPr>
            <p14:xfrm>
              <a:off x="6643922" y="3822968"/>
              <a:ext cx="46800" cy="130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97E04A5-EAFD-4613-A990-06A9B500C6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34922" y="3813968"/>
                <a:ext cx="644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xmlns="" id="{CA2DD6F9-325C-4BC9-B961-A7CC1FAC53D0}"/>
                  </a:ext>
                </a:extLst>
              </p14:cNvPr>
              <p14:cNvContentPartPr/>
              <p14:nvPr/>
            </p14:nvContentPartPr>
            <p14:xfrm>
              <a:off x="6735002" y="3741608"/>
              <a:ext cx="50400" cy="1843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A2DD6F9-325C-4BC9-B961-A7CC1FAC53D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26362" y="3732608"/>
                <a:ext cx="680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xmlns="" id="{297AA251-631C-40D3-82B7-14E65A078DB9}"/>
                  </a:ext>
                </a:extLst>
              </p14:cNvPr>
              <p14:cNvContentPartPr/>
              <p14:nvPr/>
            </p14:nvContentPartPr>
            <p14:xfrm>
              <a:off x="7692242" y="4022768"/>
              <a:ext cx="27000" cy="52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97AA251-631C-40D3-82B7-14E65A078DB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83242" y="4013768"/>
                <a:ext cx="44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xmlns="" id="{11A8CE32-1A7A-4E4C-AAD5-6E23F800B170}"/>
                  </a:ext>
                </a:extLst>
              </p14:cNvPr>
              <p14:cNvContentPartPr/>
              <p14:nvPr/>
            </p14:nvContentPartPr>
            <p14:xfrm>
              <a:off x="7013282" y="3286568"/>
              <a:ext cx="730080" cy="646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1A8CE32-1A7A-4E4C-AAD5-6E23F800B17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04282" y="3277928"/>
                <a:ext cx="747720" cy="6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15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39837-A56D-4777-B583-DF629C9D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3844"/>
            <a:ext cx="7886700" cy="994172"/>
          </a:xfrm>
        </p:spPr>
        <p:txBody>
          <a:bodyPr/>
          <a:lstStyle/>
          <a:p>
            <a:r>
              <a:rPr lang="nl-NL" dirty="0"/>
              <a:t>Combine hit/</a:t>
            </a:r>
            <a:r>
              <a:rPr lang="nl-NL" dirty="0" err="1"/>
              <a:t>nohit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22093-3F39-4FE7-88B5-375B94C0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05" y="1268016"/>
            <a:ext cx="7886700" cy="3263504"/>
          </a:xfrm>
        </p:spPr>
        <p:txBody>
          <a:bodyPr>
            <a:normAutofit/>
          </a:bodyPr>
          <a:lstStyle/>
          <a:p>
            <a:pPr lvl="1"/>
            <a:r>
              <a:rPr lang="nl-NL" dirty="0" err="1"/>
              <a:t>Problem</a:t>
            </a:r>
            <a:r>
              <a:rPr lang="nl-NL" dirty="0"/>
              <a:t>: </a:t>
            </a:r>
            <a:r>
              <a:rPr lang="nl-NL" dirty="0" err="1"/>
              <a:t>write</a:t>
            </a:r>
            <a:r>
              <a:rPr lang="nl-NL" dirty="0"/>
              <a:t> down </a:t>
            </a:r>
            <a:r>
              <a:rPr lang="nl-NL" dirty="0" err="1"/>
              <a:t>likelihood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correct</a:t>
            </a:r>
          </a:p>
          <a:p>
            <a:pPr lvl="1"/>
            <a:r>
              <a:rPr lang="nl-NL" dirty="0"/>
              <a:t>start </a:t>
            </a:r>
            <a:r>
              <a:rPr lang="nl-NL" dirty="0" err="1"/>
              <a:t>from</a:t>
            </a:r>
            <a:r>
              <a:rPr lang="nl-NL" dirty="0"/>
              <a:t> first-hit time pdf, separate in </a:t>
            </a:r>
            <a:br>
              <a:rPr lang="nl-NL" dirty="0"/>
            </a:br>
            <a:r>
              <a:rPr lang="nl-NL" dirty="0" err="1"/>
              <a:t>signal-window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very</a:t>
            </a:r>
            <a:r>
              <a:rPr lang="nl-NL" dirty="0"/>
              <a:t>-late hits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03F993AE-E25F-4CD5-8F3F-7D763B309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605" y="2643758"/>
            <a:ext cx="6286500" cy="762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3B38A1D6-83BC-4D14-ADFA-F17441944C77}"/>
              </a:ext>
            </a:extLst>
          </p:cNvPr>
          <p:cNvSpPr txBox="1"/>
          <p:nvPr/>
        </p:nvSpPr>
        <p:spPr>
          <a:xfrm>
            <a:off x="6030685" y="3599307"/>
            <a:ext cx="194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Pdf of first hit time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xmlns="" id="{6C9F220D-2136-495B-9F1F-EC81549711E3}"/>
              </a:ext>
            </a:extLst>
          </p:cNvPr>
          <p:cNvSpPr/>
          <p:nvPr/>
        </p:nvSpPr>
        <p:spPr>
          <a:xfrm rot="16200000">
            <a:off x="6434486" y="3352980"/>
            <a:ext cx="34348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836F5077-EA98-4537-A28B-47F56DD99A5B}"/>
              </a:ext>
            </a:extLst>
          </p:cNvPr>
          <p:cNvSpPr txBox="1"/>
          <p:nvPr/>
        </p:nvSpPr>
        <p:spPr>
          <a:xfrm>
            <a:off x="2411760" y="3599307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Existing </a:t>
            </a:r>
            <a:r>
              <a:rPr lang="en-US" dirty="0" err="1"/>
              <a:t>aashowerfit</a:t>
            </a:r>
            <a:r>
              <a:rPr lang="en-US" dirty="0"/>
              <a:t> pdf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xmlns="" id="{9080D20B-2E4A-45E5-AC9B-03F8D2394F6C}"/>
              </a:ext>
            </a:extLst>
          </p:cNvPr>
          <p:cNvSpPr/>
          <p:nvPr/>
        </p:nvSpPr>
        <p:spPr>
          <a:xfrm rot="16200000">
            <a:off x="3072766" y="3352980"/>
            <a:ext cx="34348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xmlns="" id="{B444B4CD-715C-45FF-B8A9-A221EEF25D82}"/>
              </a:ext>
            </a:extLst>
          </p:cNvPr>
          <p:cNvSpPr/>
          <p:nvPr/>
        </p:nvSpPr>
        <p:spPr>
          <a:xfrm rot="16200000">
            <a:off x="4420850" y="3360473"/>
            <a:ext cx="343481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0D9F660-5E57-4D90-9401-B75DEF4FEFF7}"/>
              </a:ext>
            </a:extLst>
          </p:cNvPr>
          <p:cNvSpPr txBox="1"/>
          <p:nvPr/>
        </p:nvSpPr>
        <p:spPr>
          <a:xfrm>
            <a:off x="1169809" y="3943171"/>
            <a:ext cx="5762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We can add these likelihoods!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Analyze information in each term in coherent way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 prospect of using one likelihood for all event signatures.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6B0205-D33A-4C37-AB72-98DEE920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5119A88-C2CC-48BF-A504-C939A90ED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413"/>
            <a:ext cx="5381625" cy="96202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52C2BFE-57CB-409F-A4DC-9D46CC28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13</a:t>
            </a:fld>
            <a:endParaRPr lang="x-non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CE789AC-11E8-43D7-8A07-B25E77DA3DB1}"/>
              </a:ext>
            </a:extLst>
          </p:cNvPr>
          <p:cNvSpPr txBox="1"/>
          <p:nvPr/>
        </p:nvSpPr>
        <p:spPr>
          <a:xfrm>
            <a:off x="971600" y="2787774"/>
            <a:ext cx="4170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Hit presence does noting for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dominated by hit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 : both, but time dominates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 = 10</a:t>
            </a:r>
            <a:r>
              <a:rPr lang="en-US" baseline="30000" dirty="0"/>
              <a:t>5</a:t>
            </a:r>
            <a:r>
              <a:rPr lang="en-US" dirty="0"/>
              <a:t>, point-like shower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CEA534E7-A23F-445D-8589-737E2B5984EC}"/>
                  </a:ext>
                </a:extLst>
              </p14:cNvPr>
              <p14:cNvContentPartPr/>
              <p14:nvPr/>
            </p14:nvContentPartPr>
            <p14:xfrm>
              <a:off x="7016162" y="1156448"/>
              <a:ext cx="226800" cy="606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A534E7-A23F-445D-8589-737E2B598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7162" y="1147448"/>
                <a:ext cx="2444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C08AF250-D4C0-4B92-B3C4-636D831A2437}"/>
                  </a:ext>
                </a:extLst>
              </p14:cNvPr>
              <p14:cNvContentPartPr/>
              <p14:nvPr/>
            </p14:nvContentPartPr>
            <p14:xfrm>
              <a:off x="6360962" y="1451648"/>
              <a:ext cx="532800" cy="43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8AF250-D4C0-4B92-B3C4-636D831A24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1962" y="1442648"/>
                <a:ext cx="55044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FA582A09-D5F7-4090-885A-E0A49CFB226C}"/>
                  </a:ext>
                </a:extLst>
              </p14:cNvPr>
              <p14:cNvContentPartPr/>
              <p14:nvPr/>
            </p14:nvContentPartPr>
            <p14:xfrm>
              <a:off x="7624562" y="1512128"/>
              <a:ext cx="1569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582A09-D5F7-4090-885A-E0A49CFB22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5562" y="1503128"/>
                <a:ext cx="174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F2932F81-EBE1-4C8F-93DC-B3407E018AE1}"/>
                  </a:ext>
                </a:extLst>
              </p14:cNvPr>
              <p14:cNvContentPartPr/>
              <p14:nvPr/>
            </p14:nvContentPartPr>
            <p14:xfrm>
              <a:off x="7663802" y="1032968"/>
              <a:ext cx="167760" cy="235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932F81-EBE1-4C8F-93DC-B3407E018A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4821" y="1023968"/>
                <a:ext cx="185362" cy="253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2939FBB-041A-46A2-BA1F-5B2B3BB66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815" y="0"/>
            <a:ext cx="83643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6B0205-D33A-4C37-AB72-98DEE920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05119A88-C2CC-48BF-A504-C939A90ED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413"/>
            <a:ext cx="5381625" cy="96202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852C2BFE-57CB-409F-A4DC-9D46CC28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14</a:t>
            </a:fld>
            <a:endParaRPr lang="x-non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CE789AC-11E8-43D7-8A07-B25E77DA3DB1}"/>
              </a:ext>
            </a:extLst>
          </p:cNvPr>
          <p:cNvSpPr txBox="1"/>
          <p:nvPr/>
        </p:nvSpPr>
        <p:spPr>
          <a:xfrm>
            <a:off x="971600" y="2787774"/>
            <a:ext cx="4170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Hit presence does noting for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dominated by hit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 : both, but time dominates (!)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 = 10</a:t>
            </a:r>
            <a:r>
              <a:rPr lang="en-US" baseline="30000" dirty="0"/>
              <a:t>5</a:t>
            </a:r>
            <a:r>
              <a:rPr lang="en-US" dirty="0"/>
              <a:t>, point-like shower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CEA534E7-A23F-445D-8589-737E2B5984EC}"/>
                  </a:ext>
                </a:extLst>
              </p14:cNvPr>
              <p14:cNvContentPartPr/>
              <p14:nvPr/>
            </p14:nvContentPartPr>
            <p14:xfrm>
              <a:off x="7016162" y="1156448"/>
              <a:ext cx="226800" cy="606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A534E7-A23F-445D-8589-737E2B598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7162" y="1147448"/>
                <a:ext cx="24444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C08AF250-D4C0-4B92-B3C4-636D831A2437}"/>
                  </a:ext>
                </a:extLst>
              </p14:cNvPr>
              <p14:cNvContentPartPr/>
              <p14:nvPr/>
            </p14:nvContentPartPr>
            <p14:xfrm>
              <a:off x="6360962" y="1451648"/>
              <a:ext cx="532800" cy="43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8AF250-D4C0-4B92-B3C4-636D831A24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1962" y="1442648"/>
                <a:ext cx="55044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FA582A09-D5F7-4090-885A-E0A49CFB226C}"/>
                  </a:ext>
                </a:extLst>
              </p14:cNvPr>
              <p14:cNvContentPartPr/>
              <p14:nvPr/>
            </p14:nvContentPartPr>
            <p14:xfrm>
              <a:off x="7624562" y="1512128"/>
              <a:ext cx="1569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582A09-D5F7-4090-885A-E0A49CFB22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15562" y="1503128"/>
                <a:ext cx="174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F2932F81-EBE1-4C8F-93DC-B3407E018AE1}"/>
                  </a:ext>
                </a:extLst>
              </p14:cNvPr>
              <p14:cNvContentPartPr/>
              <p14:nvPr/>
            </p14:nvContentPartPr>
            <p14:xfrm>
              <a:off x="7663802" y="1032968"/>
              <a:ext cx="167760" cy="235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932F81-EBE1-4C8F-93DC-B3407E018A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54821" y="1023968"/>
                <a:ext cx="185362" cy="253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22939FBB-041A-46A2-BA1F-5B2B3BB66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815" y="0"/>
            <a:ext cx="836437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2160" y="2571750"/>
            <a:ext cx="2664296" cy="18722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Adding timing has potential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for the direction!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(Jordan is on the case)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Peaks and valleys stemming from JPP Pdfs.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Reviving ‘photon tracking’</a:t>
            </a:r>
          </a:p>
        </p:txBody>
      </p:sp>
    </p:spTree>
    <p:extLst>
      <p:ext uri="{BB962C8B-B14F-4D97-AF65-F5344CB8AC3E}">
        <p14:creationId xmlns:p14="http://schemas.microsoft.com/office/powerpoint/2010/main" val="382876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F0D33C4-EC3D-4B19-812C-27B7B5917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4" y="616421"/>
            <a:ext cx="819150" cy="685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44AEB72-D1A3-42B0-A3CA-1623AAAE4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52" y="1408824"/>
            <a:ext cx="3657600" cy="1524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053FB3D-FA9E-4521-8590-0FC7AC98141C}"/>
              </a:ext>
            </a:extLst>
          </p:cNvPr>
          <p:cNvSpPr txBox="1"/>
          <p:nvPr/>
        </p:nvSpPr>
        <p:spPr>
          <a:xfrm>
            <a:off x="4355976" y="932889"/>
            <a:ext cx="405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Density of photons (or pe or hit) at time t</a:t>
            </a:r>
          </a:p>
          <a:p>
            <a:r>
              <a:rPr lang="en-US" dirty="0"/>
              <a:t>(not a PDF)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73780841-E9CF-408F-BDA2-A3736B517AA2}"/>
              </a:ext>
            </a:extLst>
          </p:cNvPr>
          <p:cNvSpPr txBox="1"/>
          <p:nvPr/>
        </p:nvSpPr>
        <p:spPr>
          <a:xfrm>
            <a:off x="4355976" y="1986158"/>
            <a:ext cx="3715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photons detected before t</a:t>
            </a:r>
          </a:p>
          <a:p>
            <a:r>
              <a:rPr lang="en-US" dirty="0"/>
              <a:t>(not a probability)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68922" y="2759182"/>
            <a:ext cx="3415446" cy="2297116"/>
            <a:chOff x="4542674" y="2931790"/>
            <a:chExt cx="3196674" cy="2124508"/>
          </a:xfrm>
        </p:grpSpPr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xmlns="" id="{29A6253A-03E9-4B3E-B6DD-523AB2744CC1}"/>
                </a:ext>
              </a:extLst>
            </p:cNvPr>
            <p:cNvGrpSpPr/>
            <p:nvPr/>
          </p:nvGrpSpPr>
          <p:grpSpPr>
            <a:xfrm>
              <a:off x="4572000" y="2931790"/>
              <a:ext cx="3167348" cy="2124508"/>
              <a:chOff x="3419872" y="2980197"/>
              <a:chExt cx="3167348" cy="2124508"/>
            </a:xfrm>
          </p:grpSpPr>
          <p:pic>
            <p:nvPicPr>
              <p:cNvPr id="29" name="Picture 2">
                <a:extLst>
                  <a:ext uri="{FF2B5EF4-FFF2-40B4-BE49-F238E27FC236}">
                    <a16:creationId xmlns:a16="http://schemas.microsoft.com/office/drawing/2014/main" xmlns="" id="{D1DF4D66-FE60-43EE-B8A6-B6A1D429E0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2980197"/>
                <a:ext cx="3167348" cy="2124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xmlns="" id="{B70CF953-8E3C-4D75-A296-562CAFCDB533}"/>
                  </a:ext>
                </a:extLst>
              </p:cNvPr>
              <p:cNvSpPr/>
              <p:nvPr/>
            </p:nvSpPr>
            <p:spPr>
              <a:xfrm>
                <a:off x="3431482" y="3322371"/>
                <a:ext cx="216024" cy="1440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xmlns="" id="{6F69ADF2-B2D0-4E1B-87E8-E44E44F97FCD}"/>
                </a:ext>
              </a:extLst>
            </p:cNvPr>
            <p:cNvSpPr txBox="1"/>
            <p:nvPr/>
          </p:nvSpPr>
          <p:spPr>
            <a:xfrm rot="16200000">
              <a:off x="4282667" y="3353963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n(t)  (ns</a:t>
              </a:r>
              <a:r>
                <a:rPr lang="en-US" sz="1200" baseline="30000" dirty="0"/>
                <a:t>-1</a:t>
              </a:r>
              <a:r>
                <a:rPr lang="en-US" sz="1200" dirty="0"/>
                <a:t>)</a:t>
              </a:r>
            </a:p>
          </p:txBody>
        </p:sp>
      </p:grpSp>
      <p:pic>
        <p:nvPicPr>
          <p:cNvPr id="10" name="Afbeelding 15">
            <a:extLst>
              <a:ext uri="{FF2B5EF4-FFF2-40B4-BE49-F238E27FC236}">
                <a16:creationId xmlns:a16="http://schemas.microsoft.com/office/drawing/2014/main" xmlns="" id="{0558CE96-C520-494B-84AB-DFAED3F80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6552" y="3053420"/>
            <a:ext cx="3447254" cy="7428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56592" y="2931790"/>
            <a:ext cx="131954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59D80D66-456A-42A8-AD5F-76866D00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3</a:t>
            </a:fld>
            <a:endParaRPr lang="x-non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DA8F3270-99F4-4B22-B3FE-C6561D65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74"/>
            <a:ext cx="9144000" cy="373722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xmlns="" id="{F608149F-9FAA-4F35-A357-44AC724CF529}"/>
              </a:ext>
            </a:extLst>
          </p:cNvPr>
          <p:cNvSpPr/>
          <p:nvPr/>
        </p:nvSpPr>
        <p:spPr>
          <a:xfrm>
            <a:off x="35496" y="1059582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956401DF-429B-462D-8C83-515308D34F75}"/>
              </a:ext>
            </a:extLst>
          </p:cNvPr>
          <p:cNvSpPr/>
          <p:nvPr/>
        </p:nvSpPr>
        <p:spPr>
          <a:xfrm>
            <a:off x="35496" y="1059582"/>
            <a:ext cx="89289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33A1CC17-9BB1-479E-9844-BCF0E3255CEF}"/>
              </a:ext>
            </a:extLst>
          </p:cNvPr>
          <p:cNvSpPr txBox="1"/>
          <p:nvPr/>
        </p:nvSpPr>
        <p:spPr>
          <a:xfrm>
            <a:off x="539552" y="1059582"/>
            <a:ext cx="572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Reminder : the </a:t>
            </a:r>
            <a:r>
              <a:rPr lang="en-US" dirty="0" smtClean="0"/>
              <a:t>“hit/</a:t>
            </a:r>
            <a:r>
              <a:rPr lang="en-US" dirty="0" err="1" smtClean="0"/>
              <a:t>nohit</a:t>
            </a:r>
            <a:r>
              <a:rPr lang="en-US" dirty="0" smtClean="0"/>
              <a:t>” likelihood </a:t>
            </a:r>
            <a:r>
              <a:rPr lang="en-US" dirty="0"/>
              <a:t>as used in </a:t>
            </a:r>
            <a:r>
              <a:rPr lang="en-US" dirty="0" err="1"/>
              <a:t>aashowerfit</a:t>
            </a:r>
            <a:endParaRPr lang="en-US" dirty="0"/>
          </a:p>
          <a:p>
            <a:r>
              <a:rPr lang="en-US" dirty="0"/>
              <a:t>For energy- and direction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7207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0558CE96-C520-494B-84AB-DFAED3F80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41" y="4045316"/>
            <a:ext cx="2326953" cy="50145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59D80D66-456A-42A8-AD5F-76866D00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4770" y="4866366"/>
            <a:ext cx="2057400" cy="274637"/>
          </a:xfrm>
        </p:spPr>
        <p:txBody>
          <a:bodyPr/>
          <a:lstStyle/>
          <a:p>
            <a:fld id="{6B4910E0-129F-4AF8-A2E1-EDEA505C6298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B128BA3D-F67A-488A-8CC7-399AB6A312DC}"/>
              </a:ext>
            </a:extLst>
          </p:cNvPr>
          <p:cNvSpPr txBox="1"/>
          <p:nvPr/>
        </p:nvSpPr>
        <p:spPr>
          <a:xfrm>
            <a:off x="273753" y="370856"/>
            <a:ext cx="681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Interested in time of first photon, because that is what we have in data.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1E9C8AE-0F3C-4695-8731-7A772540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3" y="1161258"/>
            <a:ext cx="3267075" cy="8096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A02C329A-9415-467D-83BB-21FFEC164255}"/>
              </a:ext>
            </a:extLst>
          </p:cNvPr>
          <p:cNvSpPr txBox="1"/>
          <p:nvPr/>
        </p:nvSpPr>
        <p:spPr>
          <a:xfrm>
            <a:off x="4116550" y="1262703"/>
            <a:ext cx="37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“Density of first photons” (not a PDF)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85E025DD-8A0B-4B3A-BF22-2547F9986590}"/>
              </a:ext>
            </a:extLst>
          </p:cNvPr>
          <p:cNvCxnSpPr/>
          <p:nvPr/>
        </p:nvCxnSpPr>
        <p:spPr>
          <a:xfrm>
            <a:off x="2388358" y="1779662"/>
            <a:ext cx="1256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E884920-AD1F-44E7-8464-0DEDC9024389}"/>
              </a:ext>
            </a:extLst>
          </p:cNvPr>
          <p:cNvSpPr txBox="1"/>
          <p:nvPr/>
        </p:nvSpPr>
        <p:spPr>
          <a:xfrm>
            <a:off x="2316350" y="1734505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P(zero hits before t)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942AC40-33AF-41A1-A8F1-4AC210D4B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53" y="2016040"/>
            <a:ext cx="4867275" cy="13335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49BE0359-427E-47A1-8B77-4E6857FA4512}"/>
              </a:ext>
            </a:extLst>
          </p:cNvPr>
          <p:cNvSpPr txBox="1"/>
          <p:nvPr/>
        </p:nvSpPr>
        <p:spPr>
          <a:xfrm>
            <a:off x="5532732" y="2261731"/>
            <a:ext cx="314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Probability to have at least one </a:t>
            </a:r>
          </a:p>
          <a:p>
            <a:r>
              <a:rPr lang="en-US" dirty="0"/>
              <a:t>photon before t.     ( &lt;1 )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B7819E30-CE07-4723-85AF-B392F2293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53" y="3349540"/>
            <a:ext cx="5934075" cy="13049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07D05AE2-DD49-44FC-8C29-6FC51775B830}"/>
              </a:ext>
            </a:extLst>
          </p:cNvPr>
          <p:cNvSpPr txBox="1"/>
          <p:nvPr/>
        </p:nvSpPr>
        <p:spPr>
          <a:xfrm>
            <a:off x="6414641" y="3588397"/>
            <a:ext cx="2036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PDF of the first </a:t>
            </a:r>
          </a:p>
          <a:p>
            <a:r>
              <a:rPr lang="en-US" dirty="0"/>
              <a:t>Hit-time t1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xmlns="" id="{8F960762-3B4B-40EC-82EE-5B62F9452A56}"/>
              </a:ext>
            </a:extLst>
          </p:cNvPr>
          <p:cNvSpPr/>
          <p:nvPr/>
        </p:nvSpPr>
        <p:spPr>
          <a:xfrm>
            <a:off x="1806129" y="4090712"/>
            <a:ext cx="1944216" cy="4560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6B7A4B55-1316-4938-851A-7626B5FB5DEC}"/>
              </a:ext>
            </a:extLst>
          </p:cNvPr>
          <p:cNvSpPr txBox="1"/>
          <p:nvPr/>
        </p:nvSpPr>
        <p:spPr>
          <a:xfrm>
            <a:off x="1723167" y="4508626"/>
            <a:ext cx="1362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P(at least one hit ever)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9B9B9B38-2FB4-4606-ADC1-F6E1DF5EB6C2}"/>
              </a:ext>
            </a:extLst>
          </p:cNvPr>
          <p:cNvSpPr txBox="1"/>
          <p:nvPr/>
        </p:nvSpPr>
        <p:spPr>
          <a:xfrm>
            <a:off x="40405" y="4780924"/>
            <a:ext cx="835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 connoisseurs: works for ‘any’ n(t</a:t>
            </a:r>
            <a:r>
              <a:rPr lang="en-US" baseline="-25000" dirty="0"/>
              <a:t>1</a:t>
            </a:r>
            <a:r>
              <a:rPr lang="en-US" dirty="0"/>
              <a:t>), no time-window needed… in contrast to p(t)</a:t>
            </a:r>
          </a:p>
        </p:txBody>
      </p:sp>
    </p:spTree>
    <p:extLst>
      <p:ext uri="{BB962C8B-B14F-4D97-AF65-F5344CB8AC3E}">
        <p14:creationId xmlns:p14="http://schemas.microsoft.com/office/powerpoint/2010/main" val="23936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019B9FC-DE6F-45BF-8742-B1DCC5EF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5</a:t>
            </a:fld>
            <a:endParaRPr lang="x-non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AFF18CDA-B8CC-41ED-BB05-32FC3B0C9509}"/>
              </a:ext>
            </a:extLst>
          </p:cNvPr>
          <p:cNvSpPr txBox="1"/>
          <p:nvPr/>
        </p:nvSpPr>
        <p:spPr>
          <a:xfrm>
            <a:off x="273753" y="370856"/>
            <a:ext cx="336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have (constant) background: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5435585E-C30B-4B16-AFEE-92862E844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51" y="1059582"/>
            <a:ext cx="7296150" cy="5810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9535E083-B73C-43A5-BC1D-EF0B73C4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2152650"/>
            <a:ext cx="9096375" cy="838200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xmlns="" id="{FA22D9FF-1B48-4D3F-86DD-AEE9BD76628A}"/>
              </a:ext>
            </a:extLst>
          </p:cNvPr>
          <p:cNvSpPr/>
          <p:nvPr/>
        </p:nvSpPr>
        <p:spPr>
          <a:xfrm>
            <a:off x="1043608" y="2551725"/>
            <a:ext cx="1368152" cy="3080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C309C9C-55FF-4C5A-8F0C-E17346F57B6F}"/>
              </a:ext>
            </a:extLst>
          </p:cNvPr>
          <p:cNvSpPr txBox="1"/>
          <p:nvPr/>
        </p:nvSpPr>
        <p:spPr>
          <a:xfrm>
            <a:off x="971600" y="2833346"/>
            <a:ext cx="19896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This is 1, thanks to the background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EC559C6E-9B75-4D70-A285-DEAF26F0DF30}"/>
              </a:ext>
            </a:extLst>
          </p:cNvPr>
          <p:cNvSpPr txBox="1"/>
          <p:nvPr/>
        </p:nvSpPr>
        <p:spPr>
          <a:xfrm>
            <a:off x="242951" y="3457064"/>
            <a:ext cx="6624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Okay, so let’s write down the full likelihood of all the first-hit-times….</a:t>
            </a:r>
          </a:p>
          <a:p>
            <a:endParaRPr lang="en-US" dirty="0"/>
          </a:p>
          <a:p>
            <a:r>
              <a:rPr lang="en-US" dirty="0"/>
              <a:t>Subscript s : signal</a:t>
            </a:r>
          </a:p>
          <a:p>
            <a:r>
              <a:rPr lang="en-US" dirty="0"/>
              <a:t>R : background rate</a:t>
            </a:r>
          </a:p>
        </p:txBody>
      </p:sp>
    </p:spTree>
    <p:extLst>
      <p:ext uri="{BB962C8B-B14F-4D97-AF65-F5344CB8AC3E}">
        <p14:creationId xmlns:p14="http://schemas.microsoft.com/office/powerpoint/2010/main" val="36220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C08FD62-82A9-4964-B200-5360F432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6</a:t>
            </a:fld>
            <a:endParaRPr lang="x-non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9136E59-0FC5-4272-AD3E-41F9035B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9542"/>
            <a:ext cx="5572125" cy="10382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8065C32D-66E6-4805-AA50-3B566270BB4E}"/>
              </a:ext>
            </a:extLst>
          </p:cNvPr>
          <p:cNvSpPr txBox="1"/>
          <p:nvPr/>
        </p:nvSpPr>
        <p:spPr>
          <a:xfrm>
            <a:off x="1691680" y="576431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M: number of PMTs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12C52273-B88D-4477-BE1B-AF7280B9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37767"/>
            <a:ext cx="5743575" cy="12192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3ED5DD6-FB3A-49D5-B395-4E5D4E9CFE68}"/>
              </a:ext>
            </a:extLst>
          </p:cNvPr>
          <p:cNvSpPr txBox="1"/>
          <p:nvPr/>
        </p:nvSpPr>
        <p:spPr>
          <a:xfrm>
            <a:off x="2555776" y="1419622"/>
            <a:ext cx="5725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[time</a:t>
            </a:r>
            <a:r>
              <a:rPr lang="en-US" sz="1000" baseline="30000" dirty="0">
                <a:solidFill>
                  <a:schemeClr val="accent6">
                    <a:lumMod val="75000"/>
                  </a:schemeClr>
                </a:solidFill>
              </a:rPr>
              <a:t>-1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xmlns="" id="{9D1C4081-259E-4241-AEBD-77B33E6A9CC3}"/>
              </a:ext>
            </a:extLst>
          </p:cNvPr>
          <p:cNvCxnSpPr/>
          <p:nvPr/>
        </p:nvCxnSpPr>
        <p:spPr>
          <a:xfrm>
            <a:off x="2627784" y="1419622"/>
            <a:ext cx="295232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18A81800-44F7-43F8-A057-27E7904DEB58}"/>
              </a:ext>
            </a:extLst>
          </p:cNvPr>
          <p:cNvSpPr txBox="1"/>
          <p:nvPr/>
        </p:nvSpPr>
        <p:spPr>
          <a:xfrm>
            <a:off x="2527854" y="2563922"/>
            <a:ext cx="572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[time</a:t>
            </a:r>
            <a:r>
              <a:rPr lang="en-US" sz="1000" baseline="30000" dirty="0">
                <a:solidFill>
                  <a:schemeClr val="accent6">
                    <a:lumMod val="75000"/>
                  </a:schemeClr>
                </a:solidFill>
              </a:rPr>
              <a:t>-1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xmlns="" id="{FCF64C23-65DE-4375-8C2E-81B7179DBD75}"/>
              </a:ext>
            </a:extLst>
          </p:cNvPr>
          <p:cNvCxnSpPr>
            <a:cxnSpLocks/>
          </p:cNvCxnSpPr>
          <p:nvPr/>
        </p:nvCxnSpPr>
        <p:spPr>
          <a:xfrm>
            <a:off x="2599862" y="2563922"/>
            <a:ext cx="1252058" cy="170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5FBB69F7-8C0B-4752-A1C8-F04B31801690}"/>
              </a:ext>
            </a:extLst>
          </p:cNvPr>
          <p:cNvSpPr txBox="1"/>
          <p:nvPr/>
        </p:nvSpPr>
        <p:spPr>
          <a:xfrm>
            <a:off x="4242627" y="2580958"/>
            <a:ext cx="1354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[dimensionless]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xmlns="" id="{B8E57D1A-D5FF-4846-9EF3-11BF046EE513}"/>
              </a:ext>
            </a:extLst>
          </p:cNvPr>
          <p:cNvCxnSpPr>
            <a:cxnSpLocks/>
          </p:cNvCxnSpPr>
          <p:nvPr/>
        </p:nvCxnSpPr>
        <p:spPr>
          <a:xfrm>
            <a:off x="4314635" y="2580958"/>
            <a:ext cx="164267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xmlns="" id="{F344358A-692F-4896-9C6B-5D79252587D9}"/>
              </a:ext>
            </a:extLst>
          </p:cNvPr>
          <p:cNvSpPr txBox="1"/>
          <p:nvPr/>
        </p:nvSpPr>
        <p:spPr>
          <a:xfrm>
            <a:off x="323528" y="145247"/>
            <a:ext cx="662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Okay, so let’s write down the full likelihood of all the first-hit-times….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533037CA-2FC4-4E05-AA29-A8192FAC9FA4}"/>
              </a:ext>
            </a:extLst>
          </p:cNvPr>
          <p:cNvSpPr txBox="1"/>
          <p:nvPr/>
        </p:nvSpPr>
        <p:spPr>
          <a:xfrm>
            <a:off x="410348" y="3028891"/>
            <a:ext cx="4341253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</a:t>
            </a:r>
            <a:r>
              <a:rPr lang="en-US" baseline="-25000" dirty="0" err="1">
                <a:solidFill>
                  <a:schemeClr val="accent1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: first hit time om </a:t>
            </a:r>
            <a:r>
              <a:rPr lang="en-US" dirty="0" err="1">
                <a:solidFill>
                  <a:schemeClr val="accent1"/>
                </a:solidFill>
              </a:rPr>
              <a:t>PMT</a:t>
            </a:r>
            <a:r>
              <a:rPr lang="en-US" baseline="-25000" dirty="0" err="1">
                <a:solidFill>
                  <a:schemeClr val="accent1"/>
                </a:solidFill>
              </a:rPr>
              <a:t>i</a:t>
            </a:r>
            <a:endParaRPr lang="en-US" baseline="-2500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The functions n and N formally also need an index </a:t>
            </a:r>
            <a:r>
              <a:rPr lang="en-US" sz="1100" dirty="0" err="1">
                <a:solidFill>
                  <a:schemeClr val="accent1"/>
                </a:solidFill>
              </a:rPr>
              <a:t>i</a:t>
            </a:r>
            <a:r>
              <a:rPr lang="en-US" sz="1100" dirty="0">
                <a:solidFill>
                  <a:schemeClr val="accent1"/>
                </a:solidFill>
              </a:rPr>
              <a:t> (they differ per PMT)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505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hoek 38">
            <a:extLst>
              <a:ext uri="{FF2B5EF4-FFF2-40B4-BE49-F238E27FC236}">
                <a16:creationId xmlns:a16="http://schemas.microsoft.com/office/drawing/2014/main" xmlns="" id="{C34013DE-D8ED-4744-9318-03D6463AD006}"/>
              </a:ext>
            </a:extLst>
          </p:cNvPr>
          <p:cNvSpPr/>
          <p:nvPr/>
        </p:nvSpPr>
        <p:spPr>
          <a:xfrm>
            <a:off x="323527" y="1055820"/>
            <a:ext cx="3583251" cy="1524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xmlns="" id="{210F2BFA-CB34-4E69-8E35-E0BDD172B5D1}"/>
              </a:ext>
            </a:extLst>
          </p:cNvPr>
          <p:cNvSpPr/>
          <p:nvPr/>
        </p:nvSpPr>
        <p:spPr>
          <a:xfrm>
            <a:off x="323527" y="2355726"/>
            <a:ext cx="3583251" cy="216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95133511-8BC3-461D-83BB-A4AACEA3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7</a:t>
            </a:fld>
            <a:endParaRPr lang="x-non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1B270273-7E50-435C-8827-3BD39843E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2" y="3729491"/>
            <a:ext cx="8860676" cy="710885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9F31B43C-136E-45D9-B72E-C3D13C2D8D52}"/>
              </a:ext>
            </a:extLst>
          </p:cNvPr>
          <p:cNvSpPr txBox="1"/>
          <p:nvPr/>
        </p:nvSpPr>
        <p:spPr>
          <a:xfrm>
            <a:off x="4067944" y="1593493"/>
            <a:ext cx="430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a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so that all the signal photons are</a:t>
            </a:r>
          </a:p>
          <a:p>
            <a:r>
              <a:rPr lang="en-US" dirty="0"/>
              <a:t>guaranteed to happen before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endParaRPr lang="en-US" baseline="-25000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xmlns="" id="{7ACDB36E-3821-4B24-B4D5-80858D8B2C0E}"/>
              </a:ext>
            </a:extLst>
          </p:cNvPr>
          <p:cNvSpPr txBox="1"/>
          <p:nvPr/>
        </p:nvSpPr>
        <p:spPr>
          <a:xfrm>
            <a:off x="7601407" y="4348043"/>
            <a:ext cx="450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accent1"/>
                </a:solidFill>
              </a:rPr>
              <a:t>N</a:t>
            </a:r>
            <a:r>
              <a:rPr lang="en-US" sz="1200" b="1" baseline="-25000" dirty="0" err="1">
                <a:solidFill>
                  <a:schemeClr val="accent1"/>
                </a:solidFill>
              </a:rPr>
              <a:t>s</a:t>
            </a:r>
            <a:r>
              <a:rPr lang="en-US" sz="1200" b="1" baseline="30000" dirty="0" err="1">
                <a:solidFill>
                  <a:schemeClr val="accent1"/>
                </a:solidFill>
              </a:rPr>
              <a:t>tot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xmlns="" id="{AF7A8C7B-C0AA-48CC-8F71-F6010E2D420D}"/>
              </a:ext>
            </a:extLst>
          </p:cNvPr>
          <p:cNvSpPr txBox="1"/>
          <p:nvPr/>
        </p:nvSpPr>
        <p:spPr>
          <a:xfrm>
            <a:off x="6732240" y="4331454"/>
            <a:ext cx="45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zero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xmlns="" id="{5E67EBE6-9736-4EB8-A761-212C83B72E2E}"/>
              </a:ext>
            </a:extLst>
          </p:cNvPr>
          <p:cNvSpPr txBox="1"/>
          <p:nvPr/>
        </p:nvSpPr>
        <p:spPr>
          <a:xfrm>
            <a:off x="5856318" y="4348043"/>
            <a:ext cx="73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constant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xmlns="" id="{62379B1D-7AE3-4639-A4D8-B27CEE544392}"/>
              </a:ext>
            </a:extLst>
          </p:cNvPr>
          <p:cNvSpPr txBox="1"/>
          <p:nvPr/>
        </p:nvSpPr>
        <p:spPr>
          <a:xfrm>
            <a:off x="8386469" y="4333185"/>
            <a:ext cx="73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constant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xmlns="" id="{956C1D5B-2D47-4C8F-8BA9-B15DBF62456D}"/>
              </a:ext>
            </a:extLst>
          </p:cNvPr>
          <p:cNvCxnSpPr>
            <a:endCxn id="29" idx="0"/>
          </p:cNvCxnSpPr>
          <p:nvPr/>
        </p:nvCxnSpPr>
        <p:spPr>
          <a:xfrm>
            <a:off x="6218020" y="4084933"/>
            <a:ext cx="6059" cy="26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xmlns="" id="{73440D02-9168-4639-8BE9-C8B6DB434B68}"/>
              </a:ext>
            </a:extLst>
          </p:cNvPr>
          <p:cNvCxnSpPr/>
          <p:nvPr/>
        </p:nvCxnSpPr>
        <p:spPr>
          <a:xfrm>
            <a:off x="6920655" y="4084933"/>
            <a:ext cx="6059" cy="26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xmlns="" id="{A1867BE5-2924-4B5A-8050-B7FC637B10E7}"/>
              </a:ext>
            </a:extLst>
          </p:cNvPr>
          <p:cNvCxnSpPr/>
          <p:nvPr/>
        </p:nvCxnSpPr>
        <p:spPr>
          <a:xfrm>
            <a:off x="7716459" y="4091280"/>
            <a:ext cx="6059" cy="26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xmlns="" id="{22A14B40-D040-4DEF-A2AA-C22EBA442D2D}"/>
              </a:ext>
            </a:extLst>
          </p:cNvPr>
          <p:cNvCxnSpPr/>
          <p:nvPr/>
        </p:nvCxnSpPr>
        <p:spPr>
          <a:xfrm>
            <a:off x="8745538" y="4079720"/>
            <a:ext cx="6059" cy="26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rije vorm: vorm 39">
            <a:extLst>
              <a:ext uri="{FF2B5EF4-FFF2-40B4-BE49-F238E27FC236}">
                <a16:creationId xmlns:a16="http://schemas.microsoft.com/office/drawing/2014/main" xmlns="" id="{23D413E6-898A-4CBD-87A3-59330975D72F}"/>
              </a:ext>
            </a:extLst>
          </p:cNvPr>
          <p:cNvSpPr/>
          <p:nvPr/>
        </p:nvSpPr>
        <p:spPr>
          <a:xfrm>
            <a:off x="453683" y="1359033"/>
            <a:ext cx="1523609" cy="1221767"/>
          </a:xfrm>
          <a:custGeom>
            <a:avLst/>
            <a:gdLst>
              <a:gd name="connsiteX0" fmla="*/ 0 w 1719384"/>
              <a:gd name="connsiteY0" fmla="*/ 1203750 h 1252726"/>
              <a:gd name="connsiteX1" fmla="*/ 218830 w 1719384"/>
              <a:gd name="connsiteY1" fmla="*/ 1109966 h 1252726"/>
              <a:gd name="connsiteX2" fmla="*/ 453292 w 1719384"/>
              <a:gd name="connsiteY2" fmla="*/ 181 h 1252726"/>
              <a:gd name="connsiteX3" fmla="*/ 844061 w 1719384"/>
              <a:gd name="connsiteY3" fmla="*/ 1023996 h 1252726"/>
              <a:gd name="connsiteX4" fmla="*/ 1719384 w 1719384"/>
              <a:gd name="connsiteY4" fmla="*/ 1211566 h 1252726"/>
              <a:gd name="connsiteX5" fmla="*/ 1719384 w 1719384"/>
              <a:gd name="connsiteY5" fmla="*/ 1211566 h 1252726"/>
              <a:gd name="connsiteX0" fmla="*/ 0 w 1719384"/>
              <a:gd name="connsiteY0" fmla="*/ 1204410 h 1213135"/>
              <a:gd name="connsiteX1" fmla="*/ 272096 w 1719384"/>
              <a:gd name="connsiteY1" fmla="*/ 856133 h 1213135"/>
              <a:gd name="connsiteX2" fmla="*/ 453292 w 1719384"/>
              <a:gd name="connsiteY2" fmla="*/ 841 h 1213135"/>
              <a:gd name="connsiteX3" fmla="*/ 844061 w 1719384"/>
              <a:gd name="connsiteY3" fmla="*/ 1024656 h 1213135"/>
              <a:gd name="connsiteX4" fmla="*/ 1719384 w 1719384"/>
              <a:gd name="connsiteY4" fmla="*/ 1212226 h 1213135"/>
              <a:gd name="connsiteX5" fmla="*/ 1719384 w 1719384"/>
              <a:gd name="connsiteY5" fmla="*/ 1212226 h 1213135"/>
              <a:gd name="connsiteX0" fmla="*/ 0 w 1586219"/>
              <a:gd name="connsiteY0" fmla="*/ 1192572 h 1212446"/>
              <a:gd name="connsiteX1" fmla="*/ 138931 w 1586219"/>
              <a:gd name="connsiteY1" fmla="*/ 856132 h 1212446"/>
              <a:gd name="connsiteX2" fmla="*/ 320127 w 1586219"/>
              <a:gd name="connsiteY2" fmla="*/ 840 h 1212446"/>
              <a:gd name="connsiteX3" fmla="*/ 710896 w 1586219"/>
              <a:gd name="connsiteY3" fmla="*/ 1024655 h 1212446"/>
              <a:gd name="connsiteX4" fmla="*/ 1586219 w 1586219"/>
              <a:gd name="connsiteY4" fmla="*/ 1212225 h 1212446"/>
              <a:gd name="connsiteX5" fmla="*/ 1586219 w 1586219"/>
              <a:gd name="connsiteY5" fmla="*/ 1212225 h 1212446"/>
              <a:gd name="connsiteX0" fmla="*/ 0 w 1592137"/>
              <a:gd name="connsiteY0" fmla="*/ 1213290 h 1221767"/>
              <a:gd name="connsiteX1" fmla="*/ 144849 w 1592137"/>
              <a:gd name="connsiteY1" fmla="*/ 856135 h 1221767"/>
              <a:gd name="connsiteX2" fmla="*/ 326045 w 1592137"/>
              <a:gd name="connsiteY2" fmla="*/ 843 h 1221767"/>
              <a:gd name="connsiteX3" fmla="*/ 716814 w 1592137"/>
              <a:gd name="connsiteY3" fmla="*/ 1024658 h 1221767"/>
              <a:gd name="connsiteX4" fmla="*/ 1592137 w 1592137"/>
              <a:gd name="connsiteY4" fmla="*/ 1212228 h 1221767"/>
              <a:gd name="connsiteX5" fmla="*/ 1592137 w 1592137"/>
              <a:gd name="connsiteY5" fmla="*/ 1212228 h 122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137" h="1221767">
                <a:moveTo>
                  <a:pt x="0" y="1213290"/>
                </a:moveTo>
                <a:cubicBezTo>
                  <a:pt x="71640" y="1266695"/>
                  <a:pt x="90508" y="1058209"/>
                  <a:pt x="144849" y="856135"/>
                </a:cubicBezTo>
                <a:cubicBezTo>
                  <a:pt x="199190" y="654061"/>
                  <a:pt x="230718" y="-27244"/>
                  <a:pt x="326045" y="843"/>
                </a:cubicBezTo>
                <a:cubicBezTo>
                  <a:pt x="421373" y="28930"/>
                  <a:pt x="505799" y="822760"/>
                  <a:pt x="716814" y="1024658"/>
                </a:cubicBezTo>
                <a:cubicBezTo>
                  <a:pt x="927829" y="1226556"/>
                  <a:pt x="1592137" y="1212228"/>
                  <a:pt x="1592137" y="1212228"/>
                </a:cubicBezTo>
                <a:lnTo>
                  <a:pt x="1592137" y="1212228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xmlns="" id="{C55467AD-BB3E-460B-87E7-DC1997039969}"/>
              </a:ext>
            </a:extLst>
          </p:cNvPr>
          <p:cNvSpPr txBox="1"/>
          <p:nvPr/>
        </p:nvSpPr>
        <p:spPr>
          <a:xfrm>
            <a:off x="779462" y="1187111"/>
            <a:ext cx="624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signal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xmlns="" id="{D913AFDD-2FA4-4F60-8F1C-AECD7A9D0D5C}"/>
              </a:ext>
            </a:extLst>
          </p:cNvPr>
          <p:cNvSpPr txBox="1"/>
          <p:nvPr/>
        </p:nvSpPr>
        <p:spPr>
          <a:xfrm>
            <a:off x="2915816" y="2097687"/>
            <a:ext cx="99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background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xmlns="" id="{5F11122F-9F33-4CB3-B8B8-D91235039D8E}"/>
              </a:ext>
            </a:extLst>
          </p:cNvPr>
          <p:cNvSpPr txBox="1"/>
          <p:nvPr/>
        </p:nvSpPr>
        <p:spPr>
          <a:xfrm>
            <a:off x="3454992" y="2571750"/>
            <a:ext cx="440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 </a:t>
            </a:r>
            <a:r>
              <a:rPr lang="en-US" sz="1000" dirty="0">
                <a:sym typeface="Wingdings" panose="05000000000000000000" pitchFamily="2" charset="2"/>
              </a:rPr>
              <a:t> </a:t>
            </a:r>
            <a:r>
              <a:rPr lang="en-US" sz="1200" dirty="0"/>
              <a:t> 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xmlns="" id="{5AA4FF36-7EF5-4CEE-91D2-33FD1AA61FF1}"/>
              </a:ext>
            </a:extLst>
          </p:cNvPr>
          <p:cNvSpPr txBox="1"/>
          <p:nvPr/>
        </p:nvSpPr>
        <p:spPr>
          <a:xfrm rot="16200000">
            <a:off x="-141431" y="114657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n(t)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xmlns="" id="{3EB92952-7914-4739-9850-09B2DB666DE2}"/>
              </a:ext>
            </a:extLst>
          </p:cNvPr>
          <p:cNvCxnSpPr/>
          <p:nvPr/>
        </p:nvCxnSpPr>
        <p:spPr>
          <a:xfrm>
            <a:off x="1977292" y="1055820"/>
            <a:ext cx="0" cy="151593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>
            <a:extLst>
              <a:ext uri="{FF2B5EF4-FFF2-40B4-BE49-F238E27FC236}">
                <a16:creationId xmlns:a16="http://schemas.microsoft.com/office/drawing/2014/main" xmlns="" id="{39C6DEAD-DA0C-4E06-81DC-A25D56C8BDE9}"/>
              </a:ext>
            </a:extLst>
          </p:cNvPr>
          <p:cNvSpPr txBox="1"/>
          <p:nvPr/>
        </p:nvSpPr>
        <p:spPr>
          <a:xfrm>
            <a:off x="1819622" y="2555964"/>
            <a:ext cx="4793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accent1"/>
                </a:solidFill>
              </a:rPr>
              <a:t>t</a:t>
            </a:r>
            <a:r>
              <a:rPr lang="en-US" sz="1200" b="1" baseline="-25000" dirty="0" err="1">
                <a:solidFill>
                  <a:schemeClr val="accent1"/>
                </a:solidFill>
              </a:rPr>
              <a:t>c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xmlns="" id="{856A0083-0829-472D-B26C-90687DBD0543}"/>
              </a:ext>
            </a:extLst>
          </p:cNvPr>
          <p:cNvSpPr txBox="1"/>
          <p:nvPr/>
        </p:nvSpPr>
        <p:spPr>
          <a:xfrm>
            <a:off x="1492351" y="1028871"/>
            <a:ext cx="484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“hit”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xmlns="" id="{C7CD389F-383F-4E4D-B354-F80531A7EF66}"/>
              </a:ext>
            </a:extLst>
          </p:cNvPr>
          <p:cNvSpPr txBox="1"/>
          <p:nvPr/>
        </p:nvSpPr>
        <p:spPr>
          <a:xfrm>
            <a:off x="1994936" y="1028871"/>
            <a:ext cx="47935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“no hit” </a:t>
            </a:r>
          </a:p>
        </p:txBody>
      </p:sp>
    </p:spTree>
    <p:extLst>
      <p:ext uri="{BB962C8B-B14F-4D97-AF65-F5344CB8AC3E}">
        <p14:creationId xmlns:p14="http://schemas.microsoft.com/office/powerpoint/2010/main" val="12418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87B5E610-8929-4C8F-B0FE-7DC0C9979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67" y="2319444"/>
            <a:ext cx="7391400" cy="12573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D8BE6E8-40AA-455D-9E85-69DF51C2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8</a:t>
            </a:fld>
            <a:endParaRPr lang="x-non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98C51555-DF6D-4C0A-AAD9-72EA5D2E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27534"/>
            <a:ext cx="7219950" cy="10287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DE726A69-8220-43BE-94B7-07BDC61898D0}"/>
              </a:ext>
            </a:extLst>
          </p:cNvPr>
          <p:cNvSpPr txBox="1"/>
          <p:nvPr/>
        </p:nvSpPr>
        <p:spPr>
          <a:xfrm>
            <a:off x="6523793" y="1686387"/>
            <a:ext cx="15584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Exactly the empty-PMT 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Term from the hit/</a:t>
            </a:r>
            <a:r>
              <a:rPr lang="en-US" sz="1100" dirty="0" err="1">
                <a:solidFill>
                  <a:schemeClr val="accent1"/>
                </a:solidFill>
              </a:rPr>
              <a:t>nohit</a:t>
            </a:r>
            <a:endParaRPr lang="en-US" sz="1100" dirty="0">
              <a:solidFill>
                <a:schemeClr val="accent1"/>
              </a:solidFill>
            </a:endParaRPr>
          </a:p>
          <a:p>
            <a:r>
              <a:rPr lang="en-US" sz="1100" dirty="0">
                <a:solidFill>
                  <a:schemeClr val="accent1"/>
                </a:solidFill>
              </a:rPr>
              <a:t>Likelihood.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Does not depend on </a:t>
            </a:r>
            <a:r>
              <a:rPr lang="en-US" sz="1100" dirty="0" err="1">
                <a:solidFill>
                  <a:schemeClr val="accent1"/>
                </a:solidFill>
              </a:rPr>
              <a:t>t</a:t>
            </a:r>
            <a:r>
              <a:rPr lang="en-US" sz="1100" baseline="-25000" dirty="0" err="1">
                <a:solidFill>
                  <a:schemeClr val="accent1"/>
                </a:solidFill>
              </a:rPr>
              <a:t>i</a:t>
            </a:r>
            <a:r>
              <a:rPr lang="en-US" sz="1100" dirty="0">
                <a:solidFill>
                  <a:schemeClr val="accent1"/>
                </a:solidFill>
              </a:rPr>
              <a:t>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xmlns="" id="{E6994CFE-C823-4DB4-BFBC-85B713F23401}"/>
              </a:ext>
            </a:extLst>
          </p:cNvPr>
          <p:cNvSpPr/>
          <p:nvPr/>
        </p:nvSpPr>
        <p:spPr>
          <a:xfrm>
            <a:off x="6260118" y="720130"/>
            <a:ext cx="155844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xmlns="" id="{019FD8E0-5366-44AC-8212-17376EFAC6E8}"/>
              </a:ext>
            </a:extLst>
          </p:cNvPr>
          <p:cNvSpPr/>
          <p:nvPr/>
        </p:nvSpPr>
        <p:spPr>
          <a:xfrm>
            <a:off x="1734875" y="720130"/>
            <a:ext cx="449331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D5838551-4242-4001-9338-20D28F35D13B}"/>
              </a:ext>
            </a:extLst>
          </p:cNvPr>
          <p:cNvSpPr txBox="1"/>
          <p:nvPr/>
        </p:nvSpPr>
        <p:spPr>
          <a:xfrm>
            <a:off x="1734874" y="1671289"/>
            <a:ext cx="392286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Does not look like the hit-PMT term from the hit/</a:t>
            </a:r>
            <a:r>
              <a:rPr lang="en-US" sz="1100" dirty="0" err="1">
                <a:solidFill>
                  <a:schemeClr val="accent1"/>
                </a:solidFill>
              </a:rPr>
              <a:t>nohit</a:t>
            </a:r>
            <a:r>
              <a:rPr lang="en-US" sz="1100" dirty="0">
                <a:solidFill>
                  <a:schemeClr val="accent1"/>
                </a:solidFill>
              </a:rPr>
              <a:t> likelihood.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Instead, it </a:t>
            </a:r>
            <a:r>
              <a:rPr lang="en-US" sz="1100" i="1" dirty="0">
                <a:solidFill>
                  <a:schemeClr val="accent1"/>
                </a:solidFill>
              </a:rPr>
              <a:t>almost</a:t>
            </a:r>
            <a:r>
              <a:rPr lang="en-US" sz="1100" dirty="0">
                <a:solidFill>
                  <a:schemeClr val="accent1"/>
                </a:solidFill>
              </a:rPr>
              <a:t> looks like the PDF of the first hit-time… 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… just need the normalization.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1BC903B5-231D-4A99-A50A-F7EA9EDE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012" y="4078591"/>
            <a:ext cx="4371975" cy="8382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xmlns="" id="{FD9519B6-A223-473E-A719-5AE0F4046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035" y="3670616"/>
            <a:ext cx="1952625" cy="4953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D9FC4F4B-280E-4C95-9C7F-659656BAF75A}"/>
              </a:ext>
            </a:extLst>
          </p:cNvPr>
          <p:cNvSpPr txBox="1"/>
          <p:nvPr/>
        </p:nvSpPr>
        <p:spPr>
          <a:xfrm>
            <a:off x="3920861" y="3733600"/>
            <a:ext cx="398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N</a:t>
            </a:r>
            <a:r>
              <a:rPr lang="en-US" baseline="30000" dirty="0" err="1"/>
              <a:t>tot</a:t>
            </a:r>
            <a:r>
              <a:rPr lang="en-US" dirty="0"/>
              <a:t> all (</a:t>
            </a:r>
            <a:r>
              <a:rPr lang="en-US" dirty="0" err="1"/>
              <a:t>s+b</a:t>
            </a:r>
            <a:r>
              <a:rPr lang="en-US" dirty="0"/>
              <a:t>) hits expected before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endParaRPr lang="en-US" baseline="-25000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xmlns="" id="{73FFD65B-53AB-4532-94A6-24442BAA1033}"/>
              </a:ext>
            </a:extLst>
          </p:cNvPr>
          <p:cNvSpPr/>
          <p:nvPr/>
        </p:nvSpPr>
        <p:spPr>
          <a:xfrm>
            <a:off x="3524862" y="2481684"/>
            <a:ext cx="3433990" cy="800778"/>
          </a:xfrm>
          <a:custGeom>
            <a:avLst/>
            <a:gdLst>
              <a:gd name="connsiteX0" fmla="*/ 820492 w 3433990"/>
              <a:gd name="connsiteY0" fmla="*/ 198993 h 800778"/>
              <a:gd name="connsiteX1" fmla="*/ 718892 w 3433990"/>
              <a:gd name="connsiteY1" fmla="*/ 206808 h 800778"/>
              <a:gd name="connsiteX2" fmla="*/ 656369 w 3433990"/>
              <a:gd name="connsiteY2" fmla="*/ 222439 h 800778"/>
              <a:gd name="connsiteX3" fmla="*/ 554769 w 3433990"/>
              <a:gd name="connsiteY3" fmla="*/ 230254 h 800778"/>
              <a:gd name="connsiteX4" fmla="*/ 484430 w 3433990"/>
              <a:gd name="connsiteY4" fmla="*/ 253701 h 800778"/>
              <a:gd name="connsiteX5" fmla="*/ 460984 w 3433990"/>
              <a:gd name="connsiteY5" fmla="*/ 261516 h 800778"/>
              <a:gd name="connsiteX6" fmla="*/ 437538 w 3433990"/>
              <a:gd name="connsiteY6" fmla="*/ 277147 h 800778"/>
              <a:gd name="connsiteX7" fmla="*/ 328123 w 3433990"/>
              <a:gd name="connsiteY7" fmla="*/ 292778 h 800778"/>
              <a:gd name="connsiteX8" fmla="*/ 304676 w 3433990"/>
              <a:gd name="connsiteY8" fmla="*/ 300593 h 800778"/>
              <a:gd name="connsiteX9" fmla="*/ 234338 w 3433990"/>
              <a:gd name="connsiteY9" fmla="*/ 308408 h 800778"/>
              <a:gd name="connsiteX10" fmla="*/ 203076 w 3433990"/>
              <a:gd name="connsiteY10" fmla="*/ 324039 h 800778"/>
              <a:gd name="connsiteX11" fmla="*/ 148369 w 3433990"/>
              <a:gd name="connsiteY11" fmla="*/ 339670 h 800778"/>
              <a:gd name="connsiteX12" fmla="*/ 70215 w 3433990"/>
              <a:gd name="connsiteY12" fmla="*/ 378747 h 800778"/>
              <a:gd name="connsiteX13" fmla="*/ 31138 w 3433990"/>
              <a:gd name="connsiteY13" fmla="*/ 417824 h 800778"/>
              <a:gd name="connsiteX14" fmla="*/ 15507 w 3433990"/>
              <a:gd name="connsiteY14" fmla="*/ 441270 h 800778"/>
              <a:gd name="connsiteX15" fmla="*/ 15507 w 3433990"/>
              <a:gd name="connsiteY15" fmla="*/ 652285 h 800778"/>
              <a:gd name="connsiteX16" fmla="*/ 23323 w 3433990"/>
              <a:gd name="connsiteY16" fmla="*/ 675731 h 800778"/>
              <a:gd name="connsiteX17" fmla="*/ 70215 w 3433990"/>
              <a:gd name="connsiteY17" fmla="*/ 730439 h 800778"/>
              <a:gd name="connsiteX18" fmla="*/ 109292 w 3433990"/>
              <a:gd name="connsiteY18" fmla="*/ 746070 h 800778"/>
              <a:gd name="connsiteX19" fmla="*/ 132738 w 3433990"/>
              <a:gd name="connsiteY19" fmla="*/ 761701 h 800778"/>
              <a:gd name="connsiteX20" fmla="*/ 242153 w 3433990"/>
              <a:gd name="connsiteY20" fmla="*/ 777331 h 800778"/>
              <a:gd name="connsiteX21" fmla="*/ 367200 w 3433990"/>
              <a:gd name="connsiteY21" fmla="*/ 792962 h 800778"/>
              <a:gd name="connsiteX22" fmla="*/ 531323 w 3433990"/>
              <a:gd name="connsiteY22" fmla="*/ 800778 h 800778"/>
              <a:gd name="connsiteX23" fmla="*/ 656369 w 3433990"/>
              <a:gd name="connsiteY23" fmla="*/ 785147 h 800778"/>
              <a:gd name="connsiteX24" fmla="*/ 687630 w 3433990"/>
              <a:gd name="connsiteY24" fmla="*/ 777331 h 800778"/>
              <a:gd name="connsiteX25" fmla="*/ 726707 w 3433990"/>
              <a:gd name="connsiteY25" fmla="*/ 769516 h 800778"/>
              <a:gd name="connsiteX26" fmla="*/ 750153 w 3433990"/>
              <a:gd name="connsiteY26" fmla="*/ 753885 h 800778"/>
              <a:gd name="connsiteX27" fmla="*/ 781415 w 3433990"/>
              <a:gd name="connsiteY27" fmla="*/ 738254 h 800778"/>
              <a:gd name="connsiteX28" fmla="*/ 804861 w 3433990"/>
              <a:gd name="connsiteY28" fmla="*/ 730439 h 800778"/>
              <a:gd name="connsiteX29" fmla="*/ 1445723 w 3433990"/>
              <a:gd name="connsiteY29" fmla="*/ 722624 h 800778"/>
              <a:gd name="connsiteX30" fmla="*/ 1930276 w 3433990"/>
              <a:gd name="connsiteY30" fmla="*/ 714808 h 800778"/>
              <a:gd name="connsiteX31" fmla="*/ 2055323 w 3433990"/>
              <a:gd name="connsiteY31" fmla="*/ 730439 h 800778"/>
              <a:gd name="connsiteX32" fmla="*/ 2266338 w 3433990"/>
              <a:gd name="connsiteY32" fmla="*/ 738254 h 800778"/>
              <a:gd name="connsiteX33" fmla="*/ 2602400 w 3433990"/>
              <a:gd name="connsiteY33" fmla="*/ 730439 h 800778"/>
              <a:gd name="connsiteX34" fmla="*/ 2649292 w 3433990"/>
              <a:gd name="connsiteY34" fmla="*/ 714808 h 800778"/>
              <a:gd name="connsiteX35" fmla="*/ 2672738 w 3433990"/>
              <a:gd name="connsiteY35" fmla="*/ 706993 h 800778"/>
              <a:gd name="connsiteX36" fmla="*/ 2696184 w 3433990"/>
              <a:gd name="connsiteY36" fmla="*/ 699178 h 800778"/>
              <a:gd name="connsiteX37" fmla="*/ 2727446 w 3433990"/>
              <a:gd name="connsiteY37" fmla="*/ 683547 h 800778"/>
              <a:gd name="connsiteX38" fmla="*/ 2766523 w 3433990"/>
              <a:gd name="connsiteY38" fmla="*/ 675731 h 800778"/>
              <a:gd name="connsiteX39" fmla="*/ 2821230 w 3433990"/>
              <a:gd name="connsiteY39" fmla="*/ 667916 h 800778"/>
              <a:gd name="connsiteX40" fmla="*/ 2946276 w 3433990"/>
              <a:gd name="connsiteY40" fmla="*/ 644470 h 800778"/>
              <a:gd name="connsiteX41" fmla="*/ 3212000 w 3433990"/>
              <a:gd name="connsiteY41" fmla="*/ 636654 h 800778"/>
              <a:gd name="connsiteX42" fmla="*/ 3290153 w 3433990"/>
              <a:gd name="connsiteY42" fmla="*/ 613208 h 800778"/>
              <a:gd name="connsiteX43" fmla="*/ 3344861 w 3433990"/>
              <a:gd name="connsiteY43" fmla="*/ 589762 h 800778"/>
              <a:gd name="connsiteX44" fmla="*/ 3391753 w 3433990"/>
              <a:gd name="connsiteY44" fmla="*/ 558501 h 800778"/>
              <a:gd name="connsiteX45" fmla="*/ 3415200 w 3433990"/>
              <a:gd name="connsiteY45" fmla="*/ 511608 h 800778"/>
              <a:gd name="connsiteX46" fmla="*/ 3415200 w 3433990"/>
              <a:gd name="connsiteY46" fmla="*/ 230254 h 800778"/>
              <a:gd name="connsiteX47" fmla="*/ 3391753 w 3433990"/>
              <a:gd name="connsiteY47" fmla="*/ 175547 h 800778"/>
              <a:gd name="connsiteX48" fmla="*/ 3368307 w 3433990"/>
              <a:gd name="connsiteY48" fmla="*/ 144285 h 800778"/>
              <a:gd name="connsiteX49" fmla="*/ 3305784 w 3433990"/>
              <a:gd name="connsiteY49" fmla="*/ 97393 h 800778"/>
              <a:gd name="connsiteX50" fmla="*/ 3274523 w 3433990"/>
              <a:gd name="connsiteY50" fmla="*/ 73947 h 800778"/>
              <a:gd name="connsiteX51" fmla="*/ 3188553 w 3433990"/>
              <a:gd name="connsiteY51" fmla="*/ 50501 h 800778"/>
              <a:gd name="connsiteX52" fmla="*/ 3086953 w 3433990"/>
              <a:gd name="connsiteY52" fmla="*/ 34870 h 800778"/>
              <a:gd name="connsiteX53" fmla="*/ 2672738 w 3433990"/>
              <a:gd name="connsiteY53" fmla="*/ 27054 h 800778"/>
              <a:gd name="connsiteX54" fmla="*/ 2625846 w 3433990"/>
              <a:gd name="connsiteY54" fmla="*/ 42685 h 800778"/>
              <a:gd name="connsiteX55" fmla="*/ 2508615 w 3433990"/>
              <a:gd name="connsiteY55" fmla="*/ 50501 h 800778"/>
              <a:gd name="connsiteX56" fmla="*/ 2024061 w 3433990"/>
              <a:gd name="connsiteY56" fmla="*/ 58316 h 800778"/>
              <a:gd name="connsiteX57" fmla="*/ 1867753 w 3433990"/>
              <a:gd name="connsiteY57" fmla="*/ 81762 h 800778"/>
              <a:gd name="connsiteX58" fmla="*/ 1773969 w 3433990"/>
              <a:gd name="connsiteY58" fmla="*/ 97393 h 800778"/>
              <a:gd name="connsiteX59" fmla="*/ 1727076 w 3433990"/>
              <a:gd name="connsiteY59" fmla="*/ 105208 h 800778"/>
              <a:gd name="connsiteX60" fmla="*/ 1500430 w 3433990"/>
              <a:gd name="connsiteY60" fmla="*/ 113024 h 800778"/>
              <a:gd name="connsiteX61" fmla="*/ 1008061 w 3433990"/>
              <a:gd name="connsiteY61" fmla="*/ 128654 h 800778"/>
              <a:gd name="connsiteX62" fmla="*/ 984615 w 3433990"/>
              <a:gd name="connsiteY62" fmla="*/ 136470 h 800778"/>
              <a:gd name="connsiteX63" fmla="*/ 953353 w 3433990"/>
              <a:gd name="connsiteY63" fmla="*/ 144285 h 800778"/>
              <a:gd name="connsiteX64" fmla="*/ 898646 w 3433990"/>
              <a:gd name="connsiteY64" fmla="*/ 167731 h 800778"/>
              <a:gd name="connsiteX65" fmla="*/ 875200 w 3433990"/>
              <a:gd name="connsiteY65" fmla="*/ 183362 h 800778"/>
              <a:gd name="connsiteX66" fmla="*/ 820492 w 3433990"/>
              <a:gd name="connsiteY66" fmla="*/ 198993 h 80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433990" h="800778">
                <a:moveTo>
                  <a:pt x="820492" y="198993"/>
                </a:moveTo>
                <a:cubicBezTo>
                  <a:pt x="794441" y="202901"/>
                  <a:pt x="752517" y="202004"/>
                  <a:pt x="718892" y="206808"/>
                </a:cubicBezTo>
                <a:cubicBezTo>
                  <a:pt x="697625" y="209846"/>
                  <a:pt x="677788" y="220791"/>
                  <a:pt x="656369" y="222439"/>
                </a:cubicBezTo>
                <a:lnTo>
                  <a:pt x="554769" y="230254"/>
                </a:lnTo>
                <a:lnTo>
                  <a:pt x="484430" y="253701"/>
                </a:lnTo>
                <a:lnTo>
                  <a:pt x="460984" y="261516"/>
                </a:lnTo>
                <a:cubicBezTo>
                  <a:pt x="453169" y="266726"/>
                  <a:pt x="446681" y="274996"/>
                  <a:pt x="437538" y="277147"/>
                </a:cubicBezTo>
                <a:cubicBezTo>
                  <a:pt x="401675" y="285585"/>
                  <a:pt x="328123" y="292778"/>
                  <a:pt x="328123" y="292778"/>
                </a:cubicBezTo>
                <a:cubicBezTo>
                  <a:pt x="320307" y="295383"/>
                  <a:pt x="312802" y="299239"/>
                  <a:pt x="304676" y="300593"/>
                </a:cubicBezTo>
                <a:cubicBezTo>
                  <a:pt x="281407" y="304471"/>
                  <a:pt x="257324" y="303104"/>
                  <a:pt x="234338" y="308408"/>
                </a:cubicBezTo>
                <a:cubicBezTo>
                  <a:pt x="222986" y="311028"/>
                  <a:pt x="213785" y="319450"/>
                  <a:pt x="203076" y="324039"/>
                </a:cubicBezTo>
                <a:cubicBezTo>
                  <a:pt x="187384" y="330764"/>
                  <a:pt x="164226" y="335705"/>
                  <a:pt x="148369" y="339670"/>
                </a:cubicBezTo>
                <a:cubicBezTo>
                  <a:pt x="92539" y="376889"/>
                  <a:pt x="119701" y="366374"/>
                  <a:pt x="70215" y="378747"/>
                </a:cubicBezTo>
                <a:cubicBezTo>
                  <a:pt x="28532" y="441270"/>
                  <a:pt x="83241" y="365721"/>
                  <a:pt x="31138" y="417824"/>
                </a:cubicBezTo>
                <a:cubicBezTo>
                  <a:pt x="24496" y="424466"/>
                  <a:pt x="20717" y="433455"/>
                  <a:pt x="15507" y="441270"/>
                </a:cubicBezTo>
                <a:cubicBezTo>
                  <a:pt x="-11412" y="522032"/>
                  <a:pt x="2157" y="472062"/>
                  <a:pt x="15507" y="652285"/>
                </a:cubicBezTo>
                <a:cubicBezTo>
                  <a:pt x="16116" y="660501"/>
                  <a:pt x="19639" y="668363"/>
                  <a:pt x="23323" y="675731"/>
                </a:cubicBezTo>
                <a:cubicBezTo>
                  <a:pt x="32163" y="693412"/>
                  <a:pt x="55788" y="720821"/>
                  <a:pt x="70215" y="730439"/>
                </a:cubicBezTo>
                <a:cubicBezTo>
                  <a:pt x="81888" y="738221"/>
                  <a:pt x="96744" y="739796"/>
                  <a:pt x="109292" y="746070"/>
                </a:cubicBezTo>
                <a:cubicBezTo>
                  <a:pt x="117693" y="750271"/>
                  <a:pt x="123827" y="758731"/>
                  <a:pt x="132738" y="761701"/>
                </a:cubicBezTo>
                <a:cubicBezTo>
                  <a:pt x="147054" y="766473"/>
                  <a:pt x="234543" y="776160"/>
                  <a:pt x="242153" y="777331"/>
                </a:cubicBezTo>
                <a:cubicBezTo>
                  <a:pt x="329217" y="790726"/>
                  <a:pt x="225174" y="784085"/>
                  <a:pt x="367200" y="792962"/>
                </a:cubicBezTo>
                <a:cubicBezTo>
                  <a:pt x="421863" y="796378"/>
                  <a:pt x="476615" y="798173"/>
                  <a:pt x="531323" y="800778"/>
                </a:cubicBezTo>
                <a:cubicBezTo>
                  <a:pt x="573005" y="795568"/>
                  <a:pt x="614827" y="791378"/>
                  <a:pt x="656369" y="785147"/>
                </a:cubicBezTo>
                <a:cubicBezTo>
                  <a:pt x="666991" y="783554"/>
                  <a:pt x="677145" y="779661"/>
                  <a:pt x="687630" y="777331"/>
                </a:cubicBezTo>
                <a:cubicBezTo>
                  <a:pt x="700597" y="774449"/>
                  <a:pt x="713681" y="772121"/>
                  <a:pt x="726707" y="769516"/>
                </a:cubicBezTo>
                <a:cubicBezTo>
                  <a:pt x="734522" y="764306"/>
                  <a:pt x="741998" y="758545"/>
                  <a:pt x="750153" y="753885"/>
                </a:cubicBezTo>
                <a:cubicBezTo>
                  <a:pt x="760269" y="748105"/>
                  <a:pt x="770706" y="742843"/>
                  <a:pt x="781415" y="738254"/>
                </a:cubicBezTo>
                <a:cubicBezTo>
                  <a:pt x="788987" y="735009"/>
                  <a:pt x="796625" y="730633"/>
                  <a:pt x="804861" y="730439"/>
                </a:cubicBezTo>
                <a:cubicBezTo>
                  <a:pt x="1018438" y="725414"/>
                  <a:pt x="1232102" y="725229"/>
                  <a:pt x="1445723" y="722624"/>
                </a:cubicBezTo>
                <a:cubicBezTo>
                  <a:pt x="1655685" y="687630"/>
                  <a:pt x="1558516" y="697910"/>
                  <a:pt x="1930276" y="714808"/>
                </a:cubicBezTo>
                <a:cubicBezTo>
                  <a:pt x="1972239" y="716715"/>
                  <a:pt x="2013418" y="727515"/>
                  <a:pt x="2055323" y="730439"/>
                </a:cubicBezTo>
                <a:cubicBezTo>
                  <a:pt x="2125539" y="735338"/>
                  <a:pt x="2196000" y="735649"/>
                  <a:pt x="2266338" y="738254"/>
                </a:cubicBezTo>
                <a:cubicBezTo>
                  <a:pt x="2378359" y="735649"/>
                  <a:pt x="2490558" y="737286"/>
                  <a:pt x="2602400" y="730439"/>
                </a:cubicBezTo>
                <a:cubicBezTo>
                  <a:pt x="2618845" y="729432"/>
                  <a:pt x="2633661" y="720018"/>
                  <a:pt x="2649292" y="714808"/>
                </a:cubicBezTo>
                <a:lnTo>
                  <a:pt x="2672738" y="706993"/>
                </a:lnTo>
                <a:cubicBezTo>
                  <a:pt x="2680553" y="704388"/>
                  <a:pt x="2688816" y="702862"/>
                  <a:pt x="2696184" y="699178"/>
                </a:cubicBezTo>
                <a:cubicBezTo>
                  <a:pt x="2706605" y="693968"/>
                  <a:pt x="2716393" y="687231"/>
                  <a:pt x="2727446" y="683547"/>
                </a:cubicBezTo>
                <a:cubicBezTo>
                  <a:pt x="2740048" y="679346"/>
                  <a:pt x="2753420" y="677915"/>
                  <a:pt x="2766523" y="675731"/>
                </a:cubicBezTo>
                <a:cubicBezTo>
                  <a:pt x="2784693" y="672703"/>
                  <a:pt x="2803082" y="671072"/>
                  <a:pt x="2821230" y="667916"/>
                </a:cubicBezTo>
                <a:cubicBezTo>
                  <a:pt x="2863011" y="660650"/>
                  <a:pt x="2904003" y="647852"/>
                  <a:pt x="2946276" y="644470"/>
                </a:cubicBezTo>
                <a:cubicBezTo>
                  <a:pt x="3034607" y="637403"/>
                  <a:pt x="3123425" y="639259"/>
                  <a:pt x="3212000" y="636654"/>
                </a:cubicBezTo>
                <a:cubicBezTo>
                  <a:pt x="3229478" y="632285"/>
                  <a:pt x="3278733" y="620821"/>
                  <a:pt x="3290153" y="613208"/>
                </a:cubicBezTo>
                <a:cubicBezTo>
                  <a:pt x="3322537" y="591620"/>
                  <a:pt x="3304487" y="599856"/>
                  <a:pt x="3344861" y="589762"/>
                </a:cubicBezTo>
                <a:cubicBezTo>
                  <a:pt x="3360492" y="579342"/>
                  <a:pt x="3385812" y="576323"/>
                  <a:pt x="3391753" y="558501"/>
                </a:cubicBezTo>
                <a:cubicBezTo>
                  <a:pt x="3402539" y="526143"/>
                  <a:pt x="3394999" y="541909"/>
                  <a:pt x="3415200" y="511608"/>
                </a:cubicBezTo>
                <a:cubicBezTo>
                  <a:pt x="3449691" y="408130"/>
                  <a:pt x="3428704" y="480077"/>
                  <a:pt x="3415200" y="230254"/>
                </a:cubicBezTo>
                <a:cubicBezTo>
                  <a:pt x="3413810" y="204534"/>
                  <a:pt x="3405731" y="195116"/>
                  <a:pt x="3391753" y="175547"/>
                </a:cubicBezTo>
                <a:cubicBezTo>
                  <a:pt x="3384182" y="164948"/>
                  <a:pt x="3376784" y="154175"/>
                  <a:pt x="3368307" y="144285"/>
                </a:cubicBezTo>
                <a:cubicBezTo>
                  <a:pt x="3340805" y="112200"/>
                  <a:pt x="3345150" y="123637"/>
                  <a:pt x="3305784" y="97393"/>
                </a:cubicBezTo>
                <a:cubicBezTo>
                  <a:pt x="3294946" y="90168"/>
                  <a:pt x="3286173" y="79772"/>
                  <a:pt x="3274523" y="73947"/>
                </a:cubicBezTo>
                <a:cubicBezTo>
                  <a:pt x="3240986" y="57178"/>
                  <a:pt x="3222859" y="59078"/>
                  <a:pt x="3188553" y="50501"/>
                </a:cubicBezTo>
                <a:cubicBezTo>
                  <a:pt x="3113439" y="31722"/>
                  <a:pt x="3258573" y="52031"/>
                  <a:pt x="3086953" y="34870"/>
                </a:cubicBezTo>
                <a:cubicBezTo>
                  <a:pt x="2935076" y="-25882"/>
                  <a:pt x="3032240" y="7082"/>
                  <a:pt x="2672738" y="27054"/>
                </a:cubicBezTo>
                <a:cubicBezTo>
                  <a:pt x="2656287" y="27968"/>
                  <a:pt x="2642286" y="41589"/>
                  <a:pt x="2625846" y="42685"/>
                </a:cubicBezTo>
                <a:cubicBezTo>
                  <a:pt x="2586769" y="45290"/>
                  <a:pt x="2547766" y="49484"/>
                  <a:pt x="2508615" y="50501"/>
                </a:cubicBezTo>
                <a:lnTo>
                  <a:pt x="2024061" y="58316"/>
                </a:lnTo>
                <a:cubicBezTo>
                  <a:pt x="1904808" y="88130"/>
                  <a:pt x="2021346" y="62563"/>
                  <a:pt x="1867753" y="81762"/>
                </a:cubicBezTo>
                <a:cubicBezTo>
                  <a:pt x="1836305" y="85693"/>
                  <a:pt x="1805230" y="92183"/>
                  <a:pt x="1773969" y="97393"/>
                </a:cubicBezTo>
                <a:cubicBezTo>
                  <a:pt x="1758338" y="99998"/>
                  <a:pt x="1742913" y="104662"/>
                  <a:pt x="1727076" y="105208"/>
                </a:cubicBezTo>
                <a:lnTo>
                  <a:pt x="1500430" y="113024"/>
                </a:lnTo>
                <a:cubicBezTo>
                  <a:pt x="1301214" y="146225"/>
                  <a:pt x="1524020" y="111455"/>
                  <a:pt x="1008061" y="128654"/>
                </a:cubicBezTo>
                <a:cubicBezTo>
                  <a:pt x="999827" y="128928"/>
                  <a:pt x="992536" y="134207"/>
                  <a:pt x="984615" y="136470"/>
                </a:cubicBezTo>
                <a:cubicBezTo>
                  <a:pt x="974287" y="139421"/>
                  <a:pt x="963774" y="141680"/>
                  <a:pt x="953353" y="144285"/>
                </a:cubicBezTo>
                <a:cubicBezTo>
                  <a:pt x="894490" y="183528"/>
                  <a:pt x="969300" y="137451"/>
                  <a:pt x="898646" y="167731"/>
                </a:cubicBezTo>
                <a:cubicBezTo>
                  <a:pt x="890013" y="171431"/>
                  <a:pt x="884411" y="181520"/>
                  <a:pt x="875200" y="183362"/>
                </a:cubicBezTo>
                <a:cubicBezTo>
                  <a:pt x="857318" y="186938"/>
                  <a:pt x="846543" y="195085"/>
                  <a:pt x="820492" y="19899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EE3D7C03-1B91-415A-BEAD-C886A97229DA}"/>
              </a:ext>
            </a:extLst>
          </p:cNvPr>
          <p:cNvSpPr txBox="1"/>
          <p:nvPr/>
        </p:nvSpPr>
        <p:spPr>
          <a:xfrm>
            <a:off x="5241857" y="3166682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The PDF of t, p(t)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E30CD40F-4D26-4AA5-A53D-5969EFD2E66B}"/>
              </a:ext>
            </a:extLst>
          </p:cNvPr>
          <p:cNvSpPr txBox="1"/>
          <p:nvPr/>
        </p:nvSpPr>
        <p:spPr>
          <a:xfrm>
            <a:off x="143417" y="88027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3AA21A38-3D3E-447E-9DAA-BA37E9D654E3}"/>
              </a:ext>
            </a:extLst>
          </p:cNvPr>
          <p:cNvSpPr txBox="1"/>
          <p:nvPr/>
        </p:nvSpPr>
        <p:spPr>
          <a:xfrm>
            <a:off x="0" y="4916791"/>
            <a:ext cx="6375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*probably this the simplest expression for the likelihood if we don’t care about splitting it up for educational purposes. </a:t>
            </a:r>
          </a:p>
        </p:txBody>
      </p:sp>
    </p:spTree>
    <p:extLst>
      <p:ext uri="{BB962C8B-B14F-4D97-AF65-F5344CB8AC3E}">
        <p14:creationId xmlns:p14="http://schemas.microsoft.com/office/powerpoint/2010/main" val="37510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4D8BE6E8-40AA-455D-9E85-69DF51C2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10E0-129F-4AF8-A2E1-EDEA505C6298}" type="slidenum">
              <a:rPr lang="x-none" smtClean="0"/>
              <a:pPr/>
              <a:t>9</a:t>
            </a:fld>
            <a:endParaRPr lang="x-non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A57341BD-B1CA-466E-AEC8-1E14F8B0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3598"/>
            <a:ext cx="8134350" cy="10858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55B5CDC-663F-4FE9-BB87-1DEB1F8B8E3C}"/>
              </a:ext>
            </a:extLst>
          </p:cNvPr>
          <p:cNvSpPr txBox="1"/>
          <p:nvPr/>
        </p:nvSpPr>
        <p:spPr>
          <a:xfrm>
            <a:off x="6766967" y="2228686"/>
            <a:ext cx="1555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log(pdf(first-hit-time))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xmlns="" id="{ADD3E77A-4CA0-48F5-AEA8-A67FB43241A0}"/>
              </a:ext>
            </a:extLst>
          </p:cNvPr>
          <p:cNvSpPr/>
          <p:nvPr/>
        </p:nvSpPr>
        <p:spPr>
          <a:xfrm>
            <a:off x="1654399" y="1242467"/>
            <a:ext cx="2520280" cy="10858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28DCBF5-6783-4BE1-B73B-B8B9DF42696A}"/>
              </a:ext>
            </a:extLst>
          </p:cNvPr>
          <p:cNvSpPr txBox="1"/>
          <p:nvPr/>
        </p:nvSpPr>
        <p:spPr>
          <a:xfrm>
            <a:off x="1582391" y="2367186"/>
            <a:ext cx="204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The “hit-PMT” term from the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hit/</a:t>
            </a:r>
            <a:r>
              <a:rPr lang="en-US" sz="1200" b="1" dirty="0" err="1">
                <a:solidFill>
                  <a:schemeClr val="accent1"/>
                </a:solidFill>
              </a:rPr>
              <a:t>nohit</a:t>
            </a:r>
            <a:r>
              <a:rPr lang="en-US" sz="1200" b="1" dirty="0">
                <a:solidFill>
                  <a:schemeClr val="accent1"/>
                </a:solidFill>
              </a:rPr>
              <a:t> PDF!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624AA25B-3A9D-4942-8739-521E3376D840}"/>
              </a:ext>
            </a:extLst>
          </p:cNvPr>
          <p:cNvSpPr txBox="1"/>
          <p:nvPr/>
        </p:nvSpPr>
        <p:spPr>
          <a:xfrm>
            <a:off x="252412" y="3088975"/>
            <a:ext cx="316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Calling PMT with t &gt;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 “unhit” :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AB005BAF-AA49-477E-89F1-EFEA867E9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3405832"/>
            <a:ext cx="8639175" cy="10668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BE3EB5DF-BBA8-4F2A-8591-A9343D0982A2}"/>
              </a:ext>
            </a:extLst>
          </p:cNvPr>
          <p:cNvSpPr txBox="1"/>
          <p:nvPr/>
        </p:nvSpPr>
        <p:spPr>
          <a:xfrm>
            <a:off x="611560" y="630166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So, finally:</a:t>
            </a:r>
          </a:p>
        </p:txBody>
      </p:sp>
    </p:spTree>
    <p:extLst>
      <p:ext uri="{BB962C8B-B14F-4D97-AF65-F5344CB8AC3E}">
        <p14:creationId xmlns:p14="http://schemas.microsoft.com/office/powerpoint/2010/main" val="22027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562</Words>
  <Application>Microsoft Office PowerPoint</Application>
  <PresentationFormat>On-screen Show (16:9)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Intensity and time in likelihoods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Combine hit/nohit with time?</vt:lpstr>
      <vt:lpstr>Combine hit/nohit with time?</vt:lpstr>
      <vt:lpstr>Information</vt:lpstr>
      <vt:lpstr>Information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 phase-1 Memorandum of Understanding</dc:title>
  <dc:creator>mjg_2</dc:creator>
  <cp:lastModifiedBy>aart heijboer</cp:lastModifiedBy>
  <cp:revision>1079</cp:revision>
  <cp:lastPrinted>2018-01-23T15:32:14Z</cp:lastPrinted>
  <dcterms:created xsi:type="dcterms:W3CDTF">2014-01-14T10:49:42Z</dcterms:created>
  <dcterms:modified xsi:type="dcterms:W3CDTF">2020-10-30T13:54:14Z</dcterms:modified>
</cp:coreProperties>
</file>