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6" r:id="rId2"/>
    <p:sldId id="258" r:id="rId3"/>
    <p:sldId id="262" r:id="rId4"/>
    <p:sldId id="261" r:id="rId5"/>
    <p:sldId id="263" r:id="rId6"/>
  </p:sldIdLst>
  <p:sldSz cx="9144000" cy="5143500" type="screen16x9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09FF"/>
    <a:srgbClr val="D00095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84135" autoAdjust="0"/>
  </p:normalViewPr>
  <p:slideViewPr>
    <p:cSldViewPr>
      <p:cViewPr varScale="1">
        <p:scale>
          <a:sx n="135" d="100"/>
          <a:sy n="135" d="100"/>
        </p:scale>
        <p:origin x="-84" y="-294"/>
      </p:cViewPr>
      <p:guideLst>
        <p:guide orient="horz" pos="2160"/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1576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128"/>
    </p:cViewPr>
  </p:sorterViewPr>
  <p:notesViewPr>
    <p:cSldViewPr>
      <p:cViewPr varScale="1">
        <p:scale>
          <a:sx n="80" d="100"/>
          <a:sy n="80" d="100"/>
        </p:scale>
        <p:origin x="-2634" y="-96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19T18:58:33.518"/>
    </inkml:context>
    <inkml:brush xml:id="br0">
      <inkml:brushProperty name="width" value="0.025" units="cm"/>
      <inkml:brushProperty name="height" value="0.025" units="cm"/>
      <inkml:brushProperty name="color" value="#004F8B"/>
    </inkml:brush>
  </inkml:definitions>
  <inkml:trace contextRef="#ctx0" brushRef="#br0">545 535 20631 0 0,'0'0'584'0'0,"-7"-3"128"0"0,-2-5-568 0 0,0 2-144 0 0,1 2 0 0 0,8 4-5863 0 0,0 0-1209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19T19:01:33.1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103 30 11920 0 0,'0'0'266'0'0,"-1"-15"761"0"0,-2 0-259 0 0,0 15 7847 0 0,-12 19-7632 0 0,8-4-790 0 0,1 1 0 0 0,0 0 0 0 0,1 0-1 0 0,1 1 1 0 0,1-1 0 0 0,0 1 0 0 0,0 14-193 0 0,-5 21 54 0 0,5-38-54 0 0,0 1 0 0 0,1 0 0 0 0,0 0 0 0 0,1 0 0 0 0,1 0 0 0 0,1 0 0 0 0,0 0 0 0 0,1 0 0 0 0,0 0 0 0 0,1 0 0 0 0,1 0 0 0 0,2 5 0 0 0,-6-19 1 0 0,1 0 0 0 0,-1 0 0 0 0,1 0-1 0 0,0 0 1 0 0,-1 0 0 0 0,1-1 0 0 0,0 1 0 0 0,0 0 0 0 0,0 0-1 0 0,-1 0 1 0 0,1-1 0 0 0,0 1 0 0 0,0 0 0 0 0,0-1-1 0 0,0 1 1 0 0,0-1 0 0 0,0 1 0 0 0,0-1 0 0 0,0 0-1 0 0,0 1 1 0 0,1-1 0 0 0,-1 0 0 0 0,0 0 0 0 0,0 1 0 0 0,0-1-1 0 0,0 0 1 0 0,0 0 0 0 0,1 0 0 0 0,-1-1 0 0 0,0 1-1 0 0,0 0 1 0 0,0 0 0 0 0,0-1 0 0 0,0 1 0 0 0,0 0-1 0 0,0-1 1 0 0,0 1 0 0 0,0-1 0 0 0,0 0 0 0 0,1 0-1 0 0,34-33-2015 0 0,-27 19-3629 0 0,3 1-1825 0 0</inkml:trace>
  <inkml:trace contextRef="#ctx0" brushRef="#br0" timeOffset="372.9299">44 218 9408 0 0,'0'0'273'0'0,"0"0"-5"0"0,-1 0-172 0 0,0 0 241 0 0,-1 0 0 0 0,0 0 0 0 0,0 0 1 0 0,0 0-1 0 0,1 1 0 0 0,-1-1 0 0 0,0 0 0 0 0,0 1 0 0 0,1 0 1 0 0,-1-1-1 0 0,1 1 0 0 0,-1 0 0 0 0,0 0 0 0 0,1 0 0 0 0,-1 0 0 0 0,1 0 1 0 0,0 0-1 0 0,-1 0 0 0 0,1 0 0 0 0,0 1 0 0 0,0-1 0 0 0,0 0 0 0 0,-1 1-337 0 0,-3 7 2088 0 0,5 6 939 0 0,10-4-1998 0 0,-7-8-972 0 0,0-1-1 0 0,1 1 0 0 0,-1-1 1 0 0,1 0-1 0 0,-1 0 1 0 0,1 0-1 0 0,-1-1 0 0 0,1 1 1 0 0,0-1-1 0 0,0 0 0 0 0,0 0 1 0 0,0 0-1 0 0,0-1 1 0 0,0 1-1 0 0,0-1 0 0 0,0 0 1 0 0,0 0-1 0 0,0-1 0 0 0,0 1 1 0 0,0-1-1 0 0,0 1 1 0 0,0-1-1 0 0,0-1 0 0 0,0 1 1 0 0,-1 0-1 0 0,1-1 1 0 0,0 0-1 0 0,-1 0-56 0 0,35-17 53 0 0,5-3-186 0 0,-39 19-416 0 0,1-5-7951 0 0,-2 4 1419 0 0</inkml:trace>
  <inkml:trace contextRef="#ctx0" brushRef="#br0" timeOffset="1099.9">462 86 8744 0 0,'-17'8'556'0'0,"6"-3"-532"0"0,4-1 316 0 0,-5 2 1530 0 0,2-1-238 0 0,-1 0 345 0 0,3 1-1147 0 0,-12 8 1951 0 0,19-14-2631 0 0,0 0-1 0 0,0 0 1 0 0,1 0 0 0 0,-1 0-1 0 0,0 0 1 0 0,1 0 0 0 0,-1 0-1 0 0,0 0 1 0 0,0 0 0 0 0,1 0-1 0 0,-1 1 1 0 0,0-1 0 0 0,1 0-1 0 0,-1 1 1 0 0,0-1 0 0 0,1 0-1 0 0,-1 1 1 0 0,1-1 0 0 0,-1 1-1 0 0,0-1 1 0 0,1 1 0 0 0,-1-1-1 0 0,1 1 1 0 0,0 0 0 0 0,-1-1-1 0 0,1 1 1 0 0,-1-1 0 0 0,1 1-1 0 0,0 0 1 0 0,-1-1-1 0 0,1 1 1 0 0,0 0 0 0 0,0 0-1 0 0,0-1 1 0 0,-1 1 0 0 0,1 0-1 0 0,0-1 1 0 0,0 1 0 0 0,0 0-1 0 0,0 0 1 0 0,0 0-150 0 0,3 7 405 0 0,-1-6-296 0 0,-1 0-1 0 0,1 0 1 0 0,0-1 0 0 0,0 1-1 0 0,1 0 1 0 0,-1-1 0 0 0,0 1-1 0 0,1-1 1 0 0,-1 0-1 0 0,0 1 1 0 0,1-1 0 0 0,-1 0-1 0 0,1-1 1 0 0,0 1-1 0 0,-1 0 1 0 0,1-1 0 0 0,0 0-1 0 0,1 1-108 0 0,21 6 244 0 0,-13-4-222 0 0,-1 0 1 0 0,1-1 0 0 0,-1-1-1 0 0,1 1 1 0 0,0-2 0 0 0,0 0-1 0 0,-1 0 1 0 0,1-1 0 0 0,1 0-23 0 0,34-1 341 0 0,20 2-144 0 0,63-4-282 0 0,-48-6 333 0 0,-50-3-184 0 0,-27 8-101 0 0,-5-23-1862 0 0,-5 10-7186 0 0,2 10 1555 0 0</inkml:trace>
  <inkml:trace contextRef="#ctx0" brushRef="#br0" timeOffset="2087.86">952 72 7520 0 0,'0'0'217'0'0,"-1"2"-6"0"0,-2 5-167 0 0,-2-4-44 0 0,-16-1 3921 0 0,-38-6 4525 0 0,26 12-4246 0 0,20 18-2752 0 0,4-4 549 0 0,9-21-1883 0 0,0-1-18 0 0,0 0-7 0 0,0 0-5 0 0,0 0-16 0 0,12-10 108 0 0,10-6 680 0 0,-18 1-1008 0 0,-21 3 488 0 0,-17 4-416 0 0,21-1 80 0 0,6 5 0 0 0,-2 3 13 0 0,1-2 41 0 0,-13 7 526 0 0,33 13-1083 0 0,1 2 503 0 0,-12-17 0 0 0,0 0 0 0 0,0 1 0 0 0,1-1 0 0 0,-1 0 0 0 0,1 0 0 0 0,-1-1 0 0 0,1 1 0 0 0,0 0 0 0 0,0 0 0 0 0,0-1 0 0 0,0 1 0 0 0,0-1 0 0 0,0 0 0 0 0,0 0 0 0 0,0 0 0 0 0,0 0 0 0 0,1 0 0 0 0,-1 0 0 0 0,2 0 0 0 0,63 31 11 0 0,9-12 307 0 0,-8-5-663 0 0,-5 8 345 0 0,-59-20 23 0 0,-4-2 99 0 0,-8-1 254 0 0,-47 19-113 0 0,46-15-161 0 0,-1 0-1 0 0,1 1 0 0 0,-1 0 1 0 0,1 0-1 0 0,1 1 1 0 0,-1 0-1 0 0,1 0 1 0 0,0 1-1 0 0,-3 4-101 0 0,-7 4-594 0 0,-45 57 1443 0 0,38-37-933 0 0,14-24-223 0 0,9-9-2629 0 0,2-2 1343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19T19:01:49.2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14944 0 0,'0'7'730'0'0,"7"93"549"0"0,2 132 1079 0 0,-9-221-2328 0 0,1 1-1 0 0,0-1 0 0 0,0 1 1 0 0,1-1-1 0 0,0 1 0 0 0,1-1 1 0 0,1 0-1 0 0,0 0 0 0 0,0 0 1 0 0,4 6-30 0 0,13 37-110 0 0,-21-55 103 0 0,0 0 0 0 0,0 1 0 0 0,0-1-1 0 0,0 1 1 0 0,0-1 0 0 0,0 1-1 0 0,0-1 1 0 0,0 1 0 0 0,0-1 0 0 0,0 0-1 0 0,1 1 1 0 0,-1-1 0 0 0,0 1-1 0 0,0-1 1 0 0,1 1 0 0 0,-1-1 0 0 0,0 1-1 0 0,1-1 1 0 0,-1 1 0 0 0,0-1-1 0 0,1 1 1 0 0,-1 0 0 0 0,0-1 0 0 0,1 1-1 0 0,-1 0 1 0 0,1-1 0 0 0,-1 1-1 0 0,1 0 1 0 0,-1-1 0 0 0,1 1 0 0 0,-1 0-1 0 0,1 0 1 0 0,-1 0 0 0 0,1 0 0 0 0,0-1-1 0 0,-1 1 1 0 0,1 0 0 0 0,-1 0-1 0 0,1 0 1 0 0,-1 0 0 0 0,1 0 0 0 0,0 0-1 0 0,-1 0 1 0 0,1 0 0 0 0,-1 1-1 0 0,1-1 1 0 0,-1 0 0 0 0,1 0 0 0 0,-1 0-1 0 0,1 1 1 0 0,-1-1 0 0 0,1 0-1 0 0,-1 0 1 0 0,1 1 0 0 0,-1-1 0 0 0,1 0-1 0 0,-1 1 1 0 0,0-1 0 0 0,1 1-1 0 0,-1-1 1 0 0,1 1 0 0 0,-1-1 0 0 0,0 1-1 0 0,0-1 1 0 0,1 1 0 0 0,-1-1-1 0 0,0 1 1 0 0,0-1 0 0 0,1 1 7 0 0,12-19-539 0 0,23-17-434 0 0,-1 2 355 0 0,11 5 801 0 0,56 20 425 0 0,-97 6-536 0 0,0 1-1 0 0,1-1 0 0 0,-1 1 1 0 0,0-1-1 0 0,0-1 0 0 0,0 1 1 0 0,-1-1-1 0 0,1 0 1 0 0,-1 0-1 0 0,1 0 0 0 0,-1 0 1 0 0,0-1-1 0 0,0 0 1 0 0,-1 0-1 0 0,1 0 0 0 0,-1 0 1 0 0,0-1-1 0 0,0 1 0 0 0,0-1 1 0 0,0 0-1 0 0,-1 0 1 0 0,0 0-1 0 0,0 0 0 0 0,0-3-71 0 0,-1-1 170 0 0,-1 8-148 0 0,1 0 0 0 0,-1 1 0 0 0,0-1 0 0 0,0 0-1 0 0,0 0 1 0 0,0 1 0 0 0,0-1 0 0 0,1 0-1 0 0,-1 0 1 0 0,-1 0 0 0 0,1 1 0 0 0,0-1 0 0 0,0 0-1 0 0,0 0 1 0 0,0 1 0 0 0,0-1 0 0 0,-1 0 0 0 0,1 1-1 0 0,0-1 1 0 0,-1 0 0 0 0,1 0 0 0 0,0 1-1 0 0,-1-1 1 0 0,1 1 0 0 0,-1-1 0 0 0,1 0 0 0 0,-1 1-1 0 0,1-1 1 0 0,-1 1 0 0 0,0-1 0 0 0,1 1-1 0 0,-1 0 1 0 0,0-1 0 0 0,1 1 0 0 0,-1-1 0 0 0,0 1-1 0 0,1 0 1 0 0,-1 0 0 0 0,0-1 0 0 0,0 1-22 0 0,-2-1 62 0 0,0 0 1 0 0,0 1-1 0 0,0-1 0 0 0,0 1 1 0 0,0 0-1 0 0,0-1 1 0 0,0 1-1 0 0,0 0 0 0 0,0 1 1 0 0,0-1-1 0 0,0 1 1 0 0,0-1-1 0 0,0 1 0 0 0,0 0 1 0 0,0 0-1 0 0,1 0 1 0 0,-1 0-1 0 0,0 1 0 0 0,0-1 1 0 0,1 1-1 0 0,-1-1 1 0 0,1 1-1 0 0,0 0 1 0 0,-1 0-1 0 0,1 0 0 0 0,-2 2-62 0 0,2 0 24 0 0,0 0 0 0 0,0-1 0 0 0,0 1 0 0 0,0 0 0 0 0,0 0 0 0 0,1 0-1 0 0,0 0 1 0 0,0 0 0 0 0,0 0 0 0 0,0 0 0 0 0,1 0 0 0 0,-1 1 0 0 0,1-1 0 0 0,0 0-1 0 0,1 0 1 0 0,-1 0 0 0 0,1 1 0 0 0,-1-1 0 0 0,1 0 0 0 0,0 0 0 0 0,1 1-24 0 0,10 33 66 0 0,19 45-66 0 0,-27-79 25 0 0,0 1 0 0 0,0-1-1 0 0,1 1 1 0 0,-1-1 0 0 0,1-1-1 0 0,0 1 1 0 0,0-1 0 0 0,0 1-1 0 0,0-1 1 0 0,1-1 0 0 0,-1 1-1 0 0,1-1 1 0 0,0 0 0 0 0,0 0-1 0 0,0-1 1 0 0,1 1-25 0 0,4-1-24 0 0,1 0 1 0 0,-1 0-1 0 0,1-1 1 0 0,0-1-1 0 0,-1 0 1 0 0,1-1-1 0 0,-1 0 1 0 0,0 0-1 0 0,1-1 0 0 0,-1-1 1 0 0,0 0-1 0 0,0-1 24 0 0,43-11-96 0 0,-21-15 96 0 0,-19 13 0 0 0,50-84 316 0 0,-19-33 256 0 0,-44 109 1404 0 0,-10 42-1912 0 0,10-13-64 0 0,1 0 0 0 0,-1 0 0 0 0,1 0 0 0 0,0 0 0 0 0,0 0 0 0 0,0 0 0 0 0,0 0 0 0 0,1-1 0 0 0,-1 1 0 0 0,1-1 0 0 0,-1 1 0 0 0,1-1 0 0 0,0 0 0 0 0,0 0 0 0 0,0-1 0 0 0,0 1 0 0 0,0 0 0 0 0,0-1 0 0 0,1 0 0 0 0,-1 0 0 0 0,0 0 0 0 0,1 0 0 0 0,-1 0 0 0 0,1-1 0 0 0,-1 1 0 0 0,1-1 0 0 0,-1 0 0 0 0,3 0 0 0 0,-4 0 0 0 0,66 13 0 0 0,-66-11 0 0 0,-1-1 0 0 0,0 1 0 0 0,1 0 0 0 0,-1 0 0 0 0,0 0 0 0 0,0 0 0 0 0,0 0 0 0 0,0 0 0 0 0,-1 0 0 0 0,1 0 0 0 0,0 0 0 0 0,-1 1 0 0 0,0-1 0 0 0,1 0 0 0 0,-1 0 0 0 0,0 1 0 0 0,0-1 0 0 0,0 0 0 0 0,-1 0 0 0 0,1 0 0 0 0,0 1 0 0 0,-1-1 0 0 0,0 0 0 0 0,1 0 0 0 0,-1 0 0 0 0,1-1 0 0 0,-14 75 96 0 0,2 37-32 0 0,16-86-144 0 0,-4-25 80 0 0,0 0 0 0 0,1 0 0 0 0,0-1 0 0 0,-1 1 0 0 0,1 0 0 0 0,0-1 0 0 0,0 1 0 0 0,0 0 0 0 0,0-1 0 0 0,0 1 0 0 0,0-1 0 0 0,0 0 0 0 0,1 1 0 0 0,-1-1 0 0 0,1 0 0 0 0,-1 0 0 0 0,0 0 0 0 0,1 0 0 0 0,0 0 0 0 0,-1 0 0 0 0,1 0 0 0 0,0-1 0 0 0,-1 1 0 0 0,1 0 0 0 0,0-1 0 0 0,0 0 0 0 0,-1 1 0 0 0,1-1 0 0 0,0 0 0 0 0,0 0 0 0 0,0 0 0 0 0,0 0 0 0 0,-1 0 0 0 0,1 0 0 0 0,0-1 0 0 0,0 1 0 0 0,0-1 0 0 0,-1 1 0 0 0,1-1 0 0 0,1 0 0 0 0,76-21 0 0 0,-53-8 0 0 0,3-12 0 0 0,1 1 0 0 0,3 2 0 0 0,11-9 0 0 0,7-26 0 0 0,-35 48 0 0 0,-13 18 0 0 0,-5 2 20 0 0,-28-4 42 0 0,26 14-63 0 0,-1 1 1 0 0,1-1-1 0 0,-1 1 1 0 0,1 0-1 0 0,1 0 1 0 0,-1 0-1 0 0,1 1 1 0 0,0 0-1 0 0,0-1 1 0 0,0 1-1 0 0,1 0 1 0 0,0 0-1 0 0,0 0 1 0 0,1 0-1 0 0,-1 1 1 0 0,1-1-1 0 0,1 0 1 0 0,-1 1-1 0 0,1-1 1 0 0,0 0-1 0 0,1 1 1 0 0,-1-1-1 0 0,1 0 1 0 0,2 5 0 0 0,-3 11-70 0 0,13 70 172 0 0,8-57 308 0 0,-20-32-436 0 0,0 0-1 0 0,0 0 1 0 0,0 0-1 0 0,1 0 1 0 0,-1 0-1 0 0,1 0 1 0 0,0-1 0 0 0,0 1-1 0 0,0 0 1 0 0,0-1-1 0 0,0 1 1 0 0,0-1-1 0 0,1 0 1 0 0,-1 0-1 0 0,1 0 1 0 0,0 0-1 0 0,0 0 1 0 0,0-1-1 0 0,0 1 1 0 0,0-1 0 0 0,0 0-1 0 0,0 0 1 0 0,0 0-1 0 0,0 0 1 0 0,0 0-1 0 0,1-1 27 0 0,25-6-3410 0 0,-16 6 1364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19T19:01:49.7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78 1 17503 0 0,'0'0'399'0'0,"0"0"60"0"0,-14 4 603 0 0,10 0-915 0 0,0 0-1 0 0,1 0 0 0 0,0 1 0 0 0,0 0 1 0 0,0 0-1 0 0,0 0 0 0 0,1 0 1 0 0,0 0-1 0 0,0 0 0 0 0,0 0 0 0 0,0 1 1 0 0,1-1-1 0 0,0 1 0 0 0,0-1 0 0 0,1 3-146 0 0,-6 14-146 0 0,-7 57 1262 0 0,9-65-1146 0 0,1-1-1483 0 0,2-6-3709 0 0,1-6-1584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19T19:01:49.9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1 16240 0 0,'0'0'474'0'0,"0"0"-1"0"0,0 0-181 0 0,0 0 362 0 0,-4 1 2655 0 0,0 5-3288 0 0,8 7-967 0 0,0-7-148 0 0,0-2-66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19T19:01:47.7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96 45 14624 0 0,'-13'-34'1473'0'0,"9"27"-1352"0"0,3 7-21 0 0,1-1 0 0 0,-1 1 0 0 0,0 0 0 0 0,1-1 0 0 0,-1 1 0 0 0,0 0 0 0 0,1 0-1 0 0,-1-1 1 0 0,0 1 0 0 0,1 0 0 0 0,-1 0 0 0 0,0 0 0 0 0,0 0 0 0 0,1 0 0 0 0,-1 0 0 0 0,0 0 0 0 0,1 0-1 0 0,-1 0 1 0 0,0 0 0 0 0,0 0 0 0 0,1 0 0 0 0,-1 1 0 0 0,0-1 0 0 0,1 0 0 0 0,-1 1 0 0 0,0-1 0 0 0,1 0 0 0 0,-1 1-1 0 0,1-1 1 0 0,-1 1 0 0 0,0-1 0 0 0,1 0 0 0 0,-1 1 0 0 0,1 0 0 0 0,0-1 0 0 0,-1 1 0 0 0,1-1-100 0 0,-26 41 1515 0 0,19-14-1305 0 0,0 0-1 0 0,2 0 1 0 0,1 0 0 0 0,1 1 0 0 0,1-1-1 0 0,1 1 1 0 0,2-1 0 0 0,1 1 0 0 0,1 0-1 0 0,3 8-209 0 0,-2-12-6 0 0,1 0 1 0 0,2-1-1 0 0,0 0 0 0 0,1 0 0 0 0,11 19 6 0 0,-7-3-874 0 0,12 17-3901 0 0,-15-45 2723 0 0,-7-9-17 0 0</inkml:trace>
  <inkml:trace contextRef="#ctx0" brushRef="#br0" timeOffset="262.06">62 293 14336 0 0,'0'0'421'0'0,"0"0"-12"0"0,9 11 683 0 0,45 18 2425 0 0,-11-9-2129 0 0,-21-10-1882 0 0,-6-5-4842 0 0,-3-1-1253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19T19:01:54.8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144 8 17359 0 0,'0'0'396'0'0,"0"0"52"0"0,0 0 30 0 0,0 0-57 0 0,-1-1-276 0 0,-1 0-3 0 0,0 0-1 0 0,-1 0 0 0 0,1 0 0 0 0,-1 1 0 0 0,1-1 0 0 0,-1 1 0 0 0,1-1 0 0 0,-1 1 0 0 0,0 0 0 0 0,1 0 1 0 0,-1 0-1 0 0,1 0 0 0 0,-1 0 0 0 0,0 0 0 0 0,1 1 0 0 0,-1-1 0 0 0,1 1 0 0 0,-1 0 0 0 0,1 0 0 0 0,-1 0 0 0 0,1 0 1 0 0,0 0-1 0 0,-1 1 0 0 0,1-1 0 0 0,0 1 0 0 0,0-1 0 0 0,0 1 0 0 0,0 0 0 0 0,0 0 0 0 0,1 0 0 0 0,-1 0 1 0 0,0 0-1 0 0,1 0 0 0 0,0 0 0 0 0,-1 1 0 0 0,1-1 0 0 0,0 0 0 0 0,0 2-141 0 0,-5 4 350 0 0,-1 1-236 0 0,1 0 0 0 0,0 0 0 0 0,1 1 0 0 0,0 0-1 0 0,1 0 1 0 0,0 1 0 0 0,0-1 0 0 0,1 1 0 0 0,1 0 0 0 0,-1 0 0 0 0,2 0-1 0 0,0 0 1 0 0,0 10-114 0 0,1-19-2 0 0,0 0 0 0 0,0-1-1 0 0,0 1 1 0 0,1 0-1 0 0,-1 0 1 0 0,1-1 0 0 0,-1 1-1 0 0,1 0 1 0 0,0-1 0 0 0,-1 1-1 0 0,1-1 1 0 0,0 1 0 0 0,0-1-1 0 0,0 1 1 0 0,0-1 0 0 0,0 1-1 0 0,1-1 1 0 0,-1 0 0 0 0,0 0-1 0 0,1 0 1 0 0,-1 1 0 0 0,0-1-1 0 0,1-1 1 0 0,-1 1 0 0 0,1 0-1 0 0,0 0 1 0 0,-1 0 0 0 0,1-1-1 0 0,0 1 1 0 0,-1-1 0 0 0,1 0-1 0 0,0 1 1 0 0,0-1 2 0 0,100 1-469 0 0,-99 1 466 0 0,-1-1 1 0 0,1 0-1 0 0,-1 1 1 0 0,1 0-1 0 0,-1-1 1 0 0,0 1 0 0 0,0 0-1 0 0,0 0 1 0 0,0 0-1 0 0,0 1 1 0 0,0-1-1 0 0,-1 0 1 0 0,1 1 0 0 0,-1-1-1 0 0,1 1 1 0 0,-1 0-1 0 0,0-1 1 0 0,0 1-1 0 0,0 0 1 0 0,-1-1 0 0 0,1 1-1 0 0,0 1 3 0 0,-1 15 73 0 0,1-14-34 0 0,-1-1 1 0 0,0 0-1 0 0,1 0 1 0 0,-2 0-1 0 0,1 0 1 0 0,0 0-1 0 0,-1 1 1 0 0,0-1-1 0 0,0 0 0 0 0,0 0 1 0 0,0 0-1 0 0,-1-1 1 0 0,0 1-1 0 0,0 0 1 0 0,0-1-1 0 0,0 1-39 0 0,1-1 12 0 0,-1 0 1 0 0,0 0-1 0 0,1-1 0 0 0,-1 1 1 0 0,0-1-1 0 0,0 0 0 0 0,-1 1 1 0 0,1-1-1 0 0,0 0 0 0 0,-1 0 0 0 0,1 0 1 0 0,-1-1-1 0 0,0 1 0 0 0,0-1 1 0 0,1 1-1 0 0,-1-1 0 0 0,0 0 0 0 0,0 0 1 0 0,0 0-1 0 0,0-1 0 0 0,0 1 1 0 0,0-1-1 0 0,-1 1 0 0 0,1-1 0 0 0,0 0 1 0 0,0 0-1 0 0,0 0 0 0 0,0-1 1 0 0,0 1-1 0 0,0-1 0 0 0,0 0 1 0 0,-1 0-13 0 0,-22-16-4184 0 0,14 7-4145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19T19:01:50.2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53 13104 0 0,'0'0'382'0'0,"0"0"0"0"0,0 0-140 0 0,0 0 306 0 0,4 16 2285 0 0,2 1 705 0 0,19-6-3631 0 0,-6-5 420 0 0,28 15-423 0 0,-43-16 130 0 0,0 1 0 0 0,0 0 0 0 0,0 0 0 0 0,-1 0 0 0 0,1 0 0 0 0,-2 0 0 0 0,1 1 0 0 0,-1-1 0 0 0,0 1 0 0 0,0 0 0 0 0,0 0 0 0 0,-1-1 0 0 0,0 1 0 0 0,-1 0 0 0 0,0 0 0 0 0,0 0 0 0 0,0 0 0 0 0,-1 0 0 0 0,0 0 0 0 0,0 0 0 0 0,-1 0-34 0 0,-14 82 1358 0 0,8-67-844 0 0,-21 35 1156 0 0,6-57-1534 0 0,-27-11-1910 0 0,42 6 763 0 0,3-5-12 0 0</inkml:trace>
  <inkml:trace contextRef="#ctx0" brushRef="#br0" timeOffset="1295.93">56 128 11720 0 0,'0'0'264'0'0,"0"0"34"0"0,0 0 22 0 0,0 0-32 0 0,5-9 1394 0 0,28-39 4465 0 0,27 22-5145 0 0,-39 20-942 0 0,49-25-2256 0 0,-65 24 1106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19T19:01:56.5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157 3 14456 0 0,'0'0'330'0'0,"0"0"45"0"0,0 0 18 0 0,0 0-42 0 0,-14-2-216 0 0,9 3 200 0 0,-1-1 1 0 0,1 2-1 0 0,-1-1 1 0 0,1 0-1 0 0,0 1 1 0 0,-1 0-1 0 0,1 1 1 0 0,0-1 0 0 0,1 1-1 0 0,-1 0 1 0 0,0 0-1 0 0,1 0 1 0 0,-1 0-1 0 0,1 1 1 0 0,0 0 0 0 0,0 0-1 0 0,1 0 1 0 0,-1 1-1 0 0,-1 1-335 0 0,5-6 15 0 0,-32 60 1354 0 0,30-55-1355 0 0,0 0 1 0 0,-1 0-1 0 0,2 0 0 0 0,-1 0 0 0 0,0 0 1 0 0,1 0-1 0 0,0 0 0 0 0,0 0 0 0 0,1 0 0 0 0,-1 1 1 0 0,1-1-1 0 0,1 0 0 0 0,-1 1 0 0 0,0-1 1 0 0,1 0-1 0 0,0 0 0 0 0,1 0 0 0 0,-1 1 0 0 0,1-1 1 0 0,0-1-1 0 0,0 1 0 0 0,0 0 0 0 0,1 0 1 0 0,0-1-1 0 0,0 1 0 0 0,0-1 0 0 0,2 2-14 0 0,-2-4 0 0 0,0-1 0 0 0,0 0 0 0 0,0 0 0 0 0,0 0 0 0 0,0-1 0 0 0,0 1 0 0 0,0-1 0 0 0,0 1 0 0 0,0-1 0 0 0,0 0 0 0 0,0 0 0 0 0,0-1 0 0 0,0 1 0 0 0,1-1 0 0 0,-1 1 0 0 0,0-1 0 0 0,0 0 0 0 0,0 0 0 0 0,-1 0 0 0 0,1 0 0 0 0,0-1 0 0 0,0 1 0 0 0,-1-1 0 0 0,2-1 0 0 0,55-46-72 0 0,-43 28 24 0 0,44-73-432 0 0,-43 48 1006 0 0,-32 57 1554 0 0,13 27-1843 0 0,3-27-214 0 0,1-1-1 0 0,0 1 1 0 0,1-1 0 0 0,0 1 0 0 0,0-1 0 0 0,1 0 0 0 0,1 0-1 0 0,0 0 1 0 0,1 1-23 0 0,-6-11 0 0 0,67 80 0 0 0,-64-78-151 0 0,0 1 0 0 0,-1-1-1 0 0,1 0 1 0 0,0 0 0 0 0,1-1-1 0 0,-1 1 1 0 0,0-1 0 0 0,0 0-1 0 0,1 1 1 0 0,-1-1 0 0 0,0-1-1 0 0,1 1 1 0 0,-1 0 0 0 0,1-1-1 0 0,-1 0 1 0 0,1 0 0 0 0,-1 0-1 0 0,1 0 1 0 0,-1 0 0 0 0,1-1-1 0 0,-1 0 1 0 0,1 0 0 0 0,-1 0-1 0 0,3-1 152 0 0,2-1-8367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19T19:01:57.4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157 0 15664 0 0,'0'0'356'0'0,"0"0"49"0"0,0 0 21 0 0,-4 8 92 0 0,-3 11-298 0 0,1 1 1 0 0,1 0 0 0 0,0 0-1 0 0,2 1 1 0 0,0-1-1 0 0,2 1 1 0 0,0-1 0 0 0,1 1-1 0 0,1 3-220 0 0,-1-8 379 0 0,9 156-7 0 0,16 0-974 0 0,-24-168 382 0 0,9 39 388 0 0,-8-26-4142 0 0,-23-28-2437 0 0,-3-7 1549 0 0,0 0 4525 0 0,-21-17 5295 0 0,11 1-741 0 0,14 13-1243 0 0,19 20-2048 0 0,1 1-241 0 0,0 0-107 0 0,0 0-24 0 0,0 0-39 0 0,0 0-156 0 0,0 0-67 0 0,22-4 742 0 0,74 20-398 0 0,64-3-1973 0 0,-143-16 358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19T19:01:57.7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0 14944 0 0,'0'0'340'0'0,"0"0"50"0"0,0 0 24 0 0,0 0-54 0 0,0 16-113 0 0,-3 103 4949 0 0,-6-37-3568 0 0,8-63-1897 0 0,1-18-1135 0 0,0-1-511 0 0,0-2-107 0 0,0-8-23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19T19:00:18.293"/>
    </inkml:context>
    <inkml:brush xml:id="br0">
      <inkml:brushProperty name="width" value="0.1" units="cm"/>
      <inkml:brushProperty name="height" value="0.6" units="cm"/>
      <inkml:brushProperty name="color" value="#849398"/>
      <inkml:brushProperty name="inkEffects" value="pencil"/>
    </inkml:brush>
    <inkml:brush xml:id="br1">
      <inkml:brushProperty name="width" value="0.1" units="cm"/>
      <inkml:brushProperty name="height" value="0.6" units="cm"/>
      <inkml:brushProperty name="inkEffects" value="pencil"/>
    </inkml:brush>
  </inkml:definitions>
  <inkml:trace contextRef="#ctx0" brushRef="#br0">125 297 8464 180307 53150,'0'0'880'0'0,"0"0"-880"0"0,0 0 576 0 0,0 0 736 0 0,0 0-648 0 0,0 0-344 0 0,0 0 184 0 0,0 0-264 0 0,0 0-144 0 0,0 0-24 0 0,0 0-8 0 0,-1 1 160 0 0,0 3 120 0 0,0 1-168 0 0,0 2-8 0 0,0 2 168 0 0,1 3-72 0 0,0 3-176 0 0,0-1-8 0 0,-1 4 0 0 0,0 3-80 0 0,1 4 0 0 0,0 3 0 0 0,2 1-408 0 0,-1 0-328 0 0,1-3-4832 0 0,-1-5-2672 0 0</inkml:trace>
  <inkml:trace contextRef="#ctx0" brushRef="#br1" timeOffset="8924.58">70 4 6296 185469 51212,'0'0'400'0'0,"0"0"-400"0"0,0 0 456 0 0,0 0 568 0 0,0 0-504 0 0,0 0-120 0 0,0 0 344 0 0,0 0 72 0 0,-1-1 128 0 0,0 0 16 0 0,-1 0-464 0 0,-1 1 0 0 0,1-1 480 0 0,-1 1-16 0 0,-1 1-176 0 0,-1 1-265 0 0,0 4-95 0 0,1 3-272 0 0,0 2-8 0 0,1 6 64 0 0,0 2-208 0 0,1 3 96 0 0,0 1-96 0 0,0 0 64 0 0,1 1-64 0 0,0 0 0 0 0,-1 4 64 0 0,0 3-64 0 0,0-1 0 0 0,-1 3 0 0 0,0-1 0 0 0,-1-1 0 0 0,1-2 0 0 0,2-3 0 0 0,0 1-88 0 0,2-1-856 0 0,3-2-1239 0 0,0-5-12545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19T19:01:58.0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1 15344 0 0,'0'0'449'0'0,"0"0"-2"0"0,0 0-156 0 0,0 0 415 0 0,0 0 206 0 0,0 0 44 0 0,0 0-98 0 0,0 0-451 0 0,-1 8-27 0 0,-2 38-267 0 0,12-18-7368 0 0,-5-21 1383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19T19:01:58.3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95 58 16208 0 0,'-47'-53'1922'0'0,"27"48"3498"0"0,7 25-4229 0 0,0 62-805 0 0,11-35-229 0 0,8 75 126 0 0,11-89-283 0 0,-12-29 0 0 0,28-12 0 0 0,-25 2-187 0 0,-1-1-1 0 0,0 0 0 0 0,0-1 1 0 0,0 1-1 0 0,-1-1 0 0 0,0-1 1 0 0,0 1-1 0 0,-1-1 0 0 0,0 0 1 0 0,-1 0-1 0 0,1-4 188 0 0,15-24 483 0 0,21-34-7 0 0,-10 82-4493 0 0,-14-8-958 0 0,-9-3 3217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19T19:01:58.6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59 0 13392 0 0,'0'0'298'0'0,"0"0"46"0"0,0 0 24 0 0,0 0-38 0 0,0 0-102 0 0,0 0 384 0 0,0 0 188 0 0,-8 7 1401 0 0,4-4-2014 0 0,0 0 1 0 0,0 1 0 0 0,0-1-1 0 0,0 1 1 0 0,1 0 0 0 0,0 0 0 0 0,0 0-1 0 0,0 0 1 0 0,0 1 0 0 0,1-1-1 0 0,-1 1 1 0 0,1-1 0 0 0,1 1-1 0 0,-1 0 1 0 0,0 0 0 0 0,1 0-1 0 0,0 0 1 0 0,0 0 0 0 0,1 0-1 0 0,0 1 1 0 0,-1 0-188 0 0,3-2-7 0 0,0 1 0 0 0,-1-1 0 0 0,1 0-1 0 0,0-1 1 0 0,1 1 0 0 0,-1 0 0 0 0,1-1 0 0 0,-1 1 0 0 0,1-1 0 0 0,0 0 0 0 0,1 0 0 0 0,-1 0-1 0 0,0 0 1 0 0,1 0 0 0 0,0-1 0 0 0,-1 0 0 0 0,1 0 0 0 0,0 0 0 0 0,0 0 0 0 0,0 0-1 0 0,2-1 8 0 0,20 14-739 0 0,-23-12 772 0 0,0 0 1 0 0,0 0-1 0 0,-1-1 1 0 0,1 1-1 0 0,-1 1 1 0 0,1-1-1 0 0,-1 0 1 0 0,0 1 0 0 0,0-1-1 0 0,0 1 1 0 0,-1 0-1 0 0,1-1 1 0 0,-1 1-1 0 0,0 0 1 0 0,0 0-1 0 0,0 0 1 0 0,-1 0 0 0 0,1 0-1 0 0,-1 0 1 0 0,0 0-1 0 0,0 0 1 0 0,0 0-1 0 0,-1 0 1 0 0,1 0-1 0 0,-2 1-33 0 0,1 1 33 0 0,-1 1 0 0 0,-1-1 0 0 0,1 0 0 0 0,-1 0 0 0 0,0-1 0 0 0,-1 1 0 0 0,1 0 0 0 0,-1-1 0 0 0,0 0 0 0 0,0 0 0 0 0,-1 0-33 0 0,4-4-71 0 0,-1 1 1 0 0,0-1-1 0 0,0 0 1 0 0,0 1-1 0 0,0-1 1 0 0,0 0-1 0 0,0 0 1 0 0,0-1-1 0 0,0 1 0 0 0,0 0 1 0 0,-1-1-1 0 0,1 1 1 0 0,0-1-1 0 0,0 0 1 0 0,-1 1-1 0 0,1-1 1 0 0,0 0-1 0 0,0-1 1 0 0,-1 1-1 0 0,1 0 0 0 0,0-1 1 0 0,0 1-1 0 0,-1-1 1 0 0,1 1-1 0 0,0-1 1 0 0,0 0-1 0 0,0 0 1 0 0,0 0-1 0 0,0 0 0 0 0,0-1 1 0 0,0 1-1 0 0,1-1 1 0 0,-1 1-1 0 0,0-1 1 0 0,0 0 70 0 0,-3-9-2006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19T19:01:59.0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35 13824 0 0,'0'0'406'0'0,"0"-8"140"0"0,4-2-630 0 0,1-6 3041 0 0,-5 15-1949 0 0,0 1-95 0 0,0 0-45 0 0,0 0-11 0 0,0 0-47 0 0,0 0-196 0 0,0 5 434 0 0,-6 51-185 0 0,11 111-526 0 0,-1-76-337 0 0,5-11-80 0 0,4 13-420 0 0,-9-74 50 0 0,-4-19 281 0 0,0 0 0 0 0,0 0 0 0 0,0 0 0 0 0,-1 0 0 0 0,1-1 0 0 0,0 1 0 0 0,0 0 0 0 0,0 0 0 0 0,0 0 0 0 0,-1 0 0 0 0,1 0 0 0 0,0 0 0 0 0,0 0 0 0 0,0 0 0 0 0,0 0 0 0 0,-1 0 0 0 0,1 0 0 0 0,0 0 0 0 0,0 0 0 0 0,0 0 0 0 0,0 0 0 0 0,0 1 0 0 0,-1-1 0 0 0,1 0 0 0 0,0 0 0 0 0,0 0 169 0 0,-5-9 81 0 0,0-1-1 0 0,1 1 0 0 0,0-1 1 0 0,1 0-1 0 0,0 0 0 0 0,0 0 0 0 0,1 0 1 0 0,0-1-1 0 0,1 1 0 0 0,0 0 1 0 0,1-1-1 0 0,0 1 0 0 0,1-1 0 0 0,1-9-80 0 0,0 17 129 0 0,-1 0 1 0 0,0 0-1 0 0,1 1 0 0 0,0-1 0 0 0,0 0 0 0 0,0 1 0 0 0,0-1 0 0 0,0 1 0 0 0,0 0 0 0 0,1 0 1 0 0,-1-1-1 0 0,1 2 0 0 0,-1-1 0 0 0,1 0 0 0 0,0 0 0 0 0,0 1 0 0 0,0 0 0 0 0,0-1 0 0 0,0 1 1 0 0,0 0-1 0 0,0 1 0 0 0,0-1 0 0 0,0 0 0 0 0,1 1 0 0 0,-1 0 0 0 0,2 0-129 0 0,21-7 247 0 0,8-1-3129 0 0,-29 6-4867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19T19:02:11.0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61 19 15664 0 0,'0'0'356'0'0,"-14"-8"993"0"0,8-2 1491 0 0,5 9-2435 0 0,1 1-12 0 0,0 0-50 0 0,0 0-203 0 0,2 0-81 0 0,-1 1-53 0 0,1-1 0 0 0,-1 0 0 0 0,1 1-1 0 0,-1-1 1 0 0,1 1 0 0 0,-1-1 0 0 0,1 1 0 0 0,-1 0 0 0 0,1 0 0 0 0,-1-1 0 0 0,0 1 0 0 0,1 0 0 0 0,-1 0 0 0 0,0 0 0 0 0,0 1 0 0 0,0-1 0 0 0,0 0 0 0 0,0 0 0 0 0,0 1 0 0 0,0-1-1 0 0,0 0 1 0 0,-1 1 0 0 0,1-1 0 0 0,0 1 0 0 0,-1-1 0 0 0,1 1 0 0 0,-1-1 0 0 0,0 1 0 0 0,1 0 0 0 0,-1-1 0 0 0,0 1 0 0 0,0-1 0 0 0,0 1 0 0 0,0 0 0 0 0,0 0-6 0 0,-4 61-238 0 0,-13-29 238 0 0,16-33 21 0 0,1-1 0 0 0,-1 1-1 0 0,1-1 1 0 0,-1 1 0 0 0,1-1-1 0 0,-1 1 1 0 0,1-1 0 0 0,-1 1 0 0 0,0-1-1 0 0,1 1 1 0 0,-1-1 0 0 0,0 0-1 0 0,0 1 1 0 0,1-1 0 0 0,-1 0-1 0 0,0 0 1 0 0,0 0 0 0 0,1 0-1 0 0,-1 1 1 0 0,0-1 0 0 0,0 0 0 0 0,1 0-1 0 0,-1 0 1 0 0,0 0 0 0 0,0-1-1 0 0,1 1 1 0 0,-1 0 0 0 0,0 0-1 0 0,0 0 1 0 0,1-1 0 0 0,-1 1-1 0 0,0 0 1 0 0,1-1 0 0 0,-1 1 0 0 0,0-1-1 0 0,1 1 1 0 0,-1 0 0 0 0,0-1-1 0 0,1 0-20 0 0,-3 0 99 0 0,0-2-53 0 0,1 0 0 0 0,0 1 1 0 0,0-1-1 0 0,0 0 1 0 0,0 0-1 0 0,1 0 1 0 0,-1-1-1 0 0,1 1 0 0 0,0 0 1 0 0,-1-1-1 0 0,2 1 1 0 0,-1 0-1 0 0,0-1 0 0 0,1 1 1 0 0,-1-1-1 0 0,1 1 1 0 0,0-1-1 0 0,0 1 1 0 0,1-1-1 0 0,-1 1 0 0 0,1-2-46 0 0,-1-2-94 0 0,16-44 23 0 0,-15 50 162 0 0,-1 1 7 0 0,9 26-2 0 0,-9-22-715 0 0,0 15 1956 0 0,3-8-8340 0 0,-3-11-407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19T19:01:52.2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177 376 12360 0 0,'0'0'364'0'0,"-12"4"136"0"0,-50 32 3733 0 0,57-33-4013 0 0,0 0 1 0 0,0 0-1 0 0,0 0 1 0 0,1 0 0 0 0,-1 1-1 0 0,1 0 1 0 0,0 0-1 0 0,0 0 1 0 0,0 1-1 0 0,1-1 1 0 0,0 1 0 0 0,0 0-1 0 0,0 0 1 0 0,-1 1-221 0 0,-21 50 377 0 0,23-49-340 0 0,1 0-1 0 0,0-1 1 0 0,0 1 0 0 0,1 0-1 0 0,0 0 1 0 0,0 0 0 0 0,1 0-1 0 0,0 0 1 0 0,0 0 0 0 0,0 0-1 0 0,1 0 1 0 0,1 3-37 0 0,-2-9-41 0 0,-1 0 0 0 0,1 0 0 0 0,-1 0 1 0 0,1 0-1 0 0,-1 0 0 0 0,1 0 0 0 0,-1 0 0 0 0,1-1 0 0 0,0 1 1 0 0,-1 0-1 0 0,1 0 0 0 0,0-1 0 0 0,0 1 0 0 0,0-1 0 0 0,0 1 1 0 0,-1 0-1 0 0,1-1 0 0 0,0 0 0 0 0,0 1 0 0 0,0-1 0 0 0,0 1 0 0 0,0-1 1 0 0,0 0-1 0 0,0 0 0 0 0,0 0 0 0 0,0 0 0 0 0,0 0 0 0 0,0 0 1 0 0,0 0-1 0 0,0 0 0 0 0,0 0 0 0 0,0 0 0 0 0,0 0 0 0 0,0 0 1 0 0,0-1-1 0 0,0 1 0 0 0,0 0 0 0 0,0-1 0 0 0,0 1 0 0 0,0-1 0 0 0,0 1 1 0 0,0-1-1 0 0,0 0 41 0 0,33-32 49 0 0,-4 5-129 0 0,7-35 80 0 0,-15 20 176 0 0,-18 31 991 0 0,-4 12 684 0 0,4 7-1165 0 0,13 41-19 0 0,21 31-630 0 0,-37-77-63 0 0,0 0-1 0 0,1-1 0 0 0,-1 1 1 0 0,0-1-1 0 0,1 0 0 0 0,-1 1 1 0 0,1-1-1 0 0,-1 0 0 0 0,1 0 1 0 0,-1 0-1 0 0,1 0 0 0 0,0 0 1 0 0,0 0-1 0 0,0 0 1 0 0,-1-1-1 0 0,1 1 0 0 0,0-1 1 0 0,0 1-1 0 0,0-1 0 0 0,0 0 1 0 0,0 1-1 0 0,0-1 0 0 0,1 0 27 0 0,2 0 45 0 0,16-10-3181 0 0,-16 3 1408 0 0</inkml:trace>
  <inkml:trace contextRef="#ctx0" brushRef="#br0" timeOffset="416.4899">511 31 10136 0 0,'0'0'230'0'0,"0"0"30"0"0,0-16 306 0 0,0 2 4905 0 0,0 40 257 0 0,4 119-4600 0 0,9 81-1128 0 0,0-91 0 0 0,-9-107-172 0 0,7 32 238 0 0,3-24-3492 0 0,-9-29-1621 0 0,-1-3-1405 0 0</inkml:trace>
  <inkml:trace contextRef="#ctx0" brushRef="#br0" timeOffset="957.77">812 428 15664 0 0,'0'0'356'0'0,"0"0"49"0"0,0 0 21 0 0,0 0-42 0 0,-1-1-250 0 0,-3-4 19 0 0,3 3 567 0 0,1 2 249 0 0,0 0 45 0 0,0 0-61 0 0,0 0-288 0 0,0 0-121 0 0,-1 4-482 0 0,-1 0 0 0 0,0-1 0 0 0,1 1 0 0 0,-1 0 0 0 0,1 0 0 0 0,0-1 0 0 0,1 1 0 0 0,-1 0 0 0 0,0 0-1 0 0,1 0 1 0 0,0 0 0 0 0,0 0 0 0 0,0 0 0 0 0,1 0 0 0 0,-1 0 0 0 0,1 0 0 0 0,0 1-62 0 0,0 0 79 0 0,0 3-76 0 0,0 0 0 0 0,0 0 0 0 0,0 0 0 0 0,1 0 0 0 0,1 0 0 0 0,-1 0 0 0 0,1-1 0 0 0,0 1 0 0 0,1-1 0 0 0,0 0 0 0 0,0 0 0 0 0,1 0 0 0 0,-1-1 0 0 0,2 1-1 0 0,-1-1 1 0 0,0 0 0 0 0,1-1 0 0 0,0 1 0 0 0,4 1-3 0 0,-6-5 0 0 0,-1-1 0 0 0,0 0 0 0 0,1 0 0 0 0,-1 0 0 0 0,0 0 0 0 0,1-1 0 0 0,-1 1 0 0 0,1-1 0 0 0,-1 0 0 0 0,1 0 0 0 0,-1 0 0 0 0,1-1 0 0 0,-1 1 0 0 0,1-1 0 0 0,-1 0 0 0 0,1 0 0 0 0,-1 0 0 0 0,0 0 0 0 0,0 0 0 0 0,1-1 0 0 0,-1 0 0 0 0,0 1 0 0 0,0-1 0 0 0,-1 0 0 0 0,1 0 0 0 0,0-1 0 0 0,-1 1 0 0 0,1-1 0 0 0,-1 1 0 0 0,0-1 0 0 0,0 0 0 0 0,0 0 0 0 0,0 0 0 0 0,0 0 0 0 0,-1 0 0 0 0,1 0 0 0 0,-1-1 0 0 0,41-79 0 0 0,-33 65 0 0 0,7 29 0 0 0,-14-8 0 0 0,26 64 0 0 0,-27-66 57 0 0,1 1 0 0 0,-1-1 0 0 0,0 0 0 0 0,0 0 0 0 0,1 0 0 0 0,-1 0 0 0 0,1 0 0 0 0,-1 0-1 0 0,1-1 1 0 0,-1 1 0 0 0,1 0 0 0 0,-1-1 0 0 0,1 1 0 0 0,0-1 0 0 0,-1 0 0 0 0,1 1 0 0 0,0-1 0 0 0,-1 0 0 0 0,1 0 0 0 0,0 0-1 0 0,-1 0 1 0 0,1-1 0 0 0,0 1 0 0 0,-1 0 0 0 0,1-1 0 0 0,0 1 0 0 0,-1-1 0 0 0,1 1 0 0 0,-1-1 0 0 0,1 0 0 0 0,-1 1-1 0 0,1-1 1 0 0,-1 0 0 0 0,0 0 0 0 0,1-1-57 0 0,3-5 0 0 0,-1 0 0 0 0,0-1 0 0 0,-1 1 0 0 0,0-1 0 0 0,0 0 0 0 0,-1 0 0 0 0,1 0 0 0 0,-2 0 0 0 0,1-5 0 0 0,7-26-789 0 0,4 0-3819 0 0,-6 19-2898 0 0</inkml:trace>
  <inkml:trace contextRef="#ctx0" brushRef="#br0" timeOffset="1565.96">1415 481 9728 0 0,'0'0'284'0'0,"0"0"1"0"0,0 0-5 0 0,0 0 664 0 0,0 0 308 0 0,0 0 57 0 0,0 0-37 0 0,0 0-221 0 0,0 0-99 0 0,-9 0 852 0 0,6 2-1614 0 0,0 0 0 0 0,0 1 0 0 0,0-1 0 0 0,0 1 0 0 0,0-1 0 0 0,1 1 1 0 0,-1 0-1 0 0,1 0 0 0 0,0 0 0 0 0,0 0 0 0 0,0 1 0 0 0,0-1 0 0 0,0 0 0 0 0,1 1 0 0 0,0-1 1 0 0,-1 1-1 0 0,1 0 0 0 0,1-1 0 0 0,-1 1 0 0 0,0 0 0 0 0,1 0 0 0 0,0 1-190 0 0,-2 28 208 0 0,1-28-198 0 0,0 1-1 0 0,0 0 0 0 0,1 0 0 0 0,0 0 0 0 0,0 0 1 0 0,1 0-1 0 0,0 0 0 0 0,0 0 0 0 0,0 0 1 0 0,0-1-1 0 0,1 1 0 0 0,1 3-9 0 0,-1-7-15 0 0,0-1 0 0 0,0 1 0 0 0,-1-1 1 0 0,1 1-1 0 0,0-1 0 0 0,0 0 0 0 0,0 0 0 0 0,1 0 0 0 0,-1 0 0 0 0,0 0 1 0 0,0 0-1 0 0,1-1 0 0 0,-1 1 0 0 0,0-1 0 0 0,1 1 0 0 0,-1-1 0 0 0,0 0 1 0 0,1 0-1 0 0,-1 0 0 0 0,0 0 0 0 0,1 0 0 0 0,-1-1 0 0 0,0 1 1 0 0,1-1-1 0 0,-1 0 0 0 0,0 1 0 0 0,0-1 0 0 0,1 0 0 0 0,-1 0 0 0 0,0 0 1 0 0,0-1-1 0 0,0 1 0 0 0,0-1 0 0 0,-1 1 0 0 0,1-1 0 0 0,0 0 15 0 0,75-91 384 0 0,-51 44-562 0 0,-15 23-488 0 0,-10 25 681 0 0,-1 1 77 0 0,-5 8 253 0 0,-11 66-20 0 0,12-43-266 0 0,8 55-43 0 0,25-83-1638 0 0,-20-9 540 0 0</inkml:trace>
  <inkml:trace contextRef="#ctx0" brushRef="#br0" timeOffset="2142.69">1807 469 10800 0 0,'0'0'241'0'0,"0"0"38"0"0,0 0 13 0 0,0 0-26 0 0,0 0 10 0 0,0 0 678 0 0,0 20 5127 0 0,-3 18-2737 0 0,2 24-2358 0 0,14-18-986 0 0,-13-42 0 0 0,1-1 0 0 0,0 0 0 0 0,0 1 0 0 0,-1-1 0 0 0,1 0 0 0 0,0 0 0 0 0,1 0 0 0 0,-1 1 0 0 0,0-1 0 0 0,0 0 0 0 0,0 0 0 0 0,0-1 0 0 0,1 1 0 0 0,-1 0 0 0 0,1 0 0 0 0,-1-1 0 0 0,0 1 0 0 0,1-1 0 0 0,-1 1 0 0 0,1-1 0 0 0,-1 1 0 0 0,1-1 0 0 0,-1 0 0 0 0,1 0 0 0 0,-1 0 0 0 0,1 0 0 0 0,0 0 0 0 0,-1 0 0 0 0,1 0 0 0 0,0-1 0 0 0,1 1 0 0 0,5-1 0 0 0,0-1 0 0 0,-1 0 0 0 0,1 0 0 0 0,-1-1 0 0 0,0 0 0 0 0,0 0 0 0 0,0-1 0 0 0,0 0 0 0 0,0 0 0 0 0,-1-1 0 0 0,1 1 0 0 0,-1-1 0 0 0,4-5 0 0 0,10-6 0 0 0,10-10 0 0 0,-23 24 0 0 0,-1 11 0 0 0,-28 38 0 0 0,-59 113 0 0 0,-58 80 1264 0 0,119-215-2708 0 0,19-24-250 0 0,1-1-3713 0 0,0 0-1591 0 0</inkml:trace>
  <inkml:trace contextRef="#ctx0" brushRef="#br0" timeOffset="7843.94">9 1272 12872 0 0,'0'0'289'0'0,"0"0"40"0"0,-5-14 461 0 0,2-2-875 0 0,2 11 2052 0 0,3 11 4726 0 0,13 140-4669 0 0,-11-56-1888 0 0,2-35-136 0 0,-5-35 0 0 0,0 1 0 0 0,2-1 0 0 0,0 1 0 0 0,1-1 0 0 0,1 0 0 0 0,1 0 0 0 0,1-1 0 0 0,9 18 0 0 0,-15-35-8 0 0,0-1 1 0 0,-1 1-1 0 0,1-1 0 0 0,0 0 0 0 0,0 1 1 0 0,0-1-1 0 0,1 0 0 0 0,-1 0 0 0 0,0 0 0 0 0,0 0 1 0 0,1 0-1 0 0,-1 0 0 0 0,0 0 0 0 0,1 0 0 0 0,-1 0 1 0 0,1-1-1 0 0,-1 1 0 0 0,1-1 0 0 0,0 1 1 0 0,-1-1-1 0 0,1 0 0 0 0,-1 1 0 0 0,1-1 0 0 0,0 0 1 0 0,-1 0-1 0 0,1 0 0 0 0,0 0 0 0 0,-1 0 1 0 0,1-1-1 0 0,-1 1 0 0 0,1 0 0 0 0,0-1 0 0 0,-1 1 1 0 0,1-1-1 0 0,-1 0 0 0 0,1 1 0 0 0,0-2 8 0 0,49-38-544 0 0,62-103-224 0 0,-88 102 673 0 0,-22 35-85 0 0,1-1 1 0 0,-1 1 0 0 0,1 0 0 0 0,0 0-1 0 0,0 1 1 0 0,1-1 0 0 0,0 1 0 0 0,0 0 0 0 0,0 0-1 0 0,4-2 180 0 0,-8 7 0 0 0,0 0 0 0 0,0 0 0 0 0,1 0 0 0 0,-1 0 0 0 0,0 0 0 0 0,0 0 0 0 0,0 1 0 0 0,0-1 0 0 0,0 0 0 0 0,0 1 0 0 0,0-1 0 0 0,0 1 0 0 0,0-1 0 0 0,0 1 0 0 0,0-1 0 0 0,0 1 0 0 0,0 0 0 0 0,-1-1 0 0 0,1 1 0 0 0,0 0 0 0 0,0 0 0 0 0,-1 0 0 0 0,1 0 0 0 0,0 0 0 0 0,-1 0 0 0 0,1-1 0 0 0,-1 1 0 0 0,1 0 0 0 0,-1 1 0 0 0,0-1 0 0 0,1 0 0 0 0,-1 0 0 0 0,0 0 0 0 0,0 0 0 0 0,0 0 0 0 0,0 0 0 0 0,0 0 0 0 0,0 0 0 0 0,0 0 0 0 0,0 0 0 0 0,0 1 0 0 0,0-2 0 0 0,17 90 1827 0 0,8 33-1662 0 0,-5-78-165 0 0,1-18-201 0 0,-20-26-850 0 0,-1-1-385 0 0,0 0-1136 0 0,0 0-4247 0 0</inkml:trace>
  <inkml:trace contextRef="#ctx0" brushRef="#br0" timeOffset="8090.06">634 1467 15920 0 0,'0'0'362'0'0,"-4"8"485"0"0,-22 78 2337 0 0,23-74-2904 0 0,-1 0 1 0 0,1 0 0 0 0,1 0-1 0 0,0 1 1 0 0,1-1 0 0 0,0 1-1 0 0,1-1 1 0 0,0 1 0 0 0,1-1-1 0 0,2 11-280 0 0,-2-23-91 0 0,0 0-1 0 0,0 0 0 0 0,0 0 1 0 0,0 0-1 0 0,0 0 0 0 0,0 0 0 0 0,0 0 1 0 0,0 0-1 0 0,0 0 0 0 0,0-1 1 0 0,0 1-1 0 0,0 0 0 0 0,-1-1 1 0 0,1 1-1 0 0,0-1 0 0 0,0 1 1 0 0,0-1-1 0 0,0 1 0 0 0,-1-1 0 0 0,1 0 1 0 0,0 1-1 0 0,-1-1 0 0 0,1 0 1 0 0,0 1-1 0 0,-1-1 0 0 0,1 0 1 0 0,-1 0-1 0 0,1 0 0 0 0,-1 0 1 0 0,0 1-1 0 0,1-1 0 0 0,-1 0 0 0 0,0 0 1 0 0,0 0-1 0 0,1 0 92 0 0,11-26-3905 0 0,-4 9 1900 0 0</inkml:trace>
  <inkml:trace contextRef="#ctx0" brushRef="#br0" timeOffset="8260.44">727 1235 10512 0 0,'0'0'296'0'0,"0"0"64"0"0,0 0-288 0 0,0 0-72 0 0,0 0 0 0 0,0 0 0 0 0,-5-4-144 0 0,1 0-48 0 0,4 4 0 0 0,0 0-8 0 0</inkml:trace>
  <inkml:trace contextRef="#ctx0" brushRef="#br0" timeOffset="16210.21">951 1163 12416 0 0,'0'0'365'0'0,"0"0"-4"0"0,-8 5-77 0 0,-19 59 5106 0 0,24-50-4735 0 0,-13 117 2459 0 0,10 147-2172 0 0,11-199 158 0 0,8-31-696 0 0,-12-46-413 0 0,0-1 0 0 0,0 0 0 0 0,0 0 0 0 0,0 0 0 0 0,1 0-1 0 0,-1-1 1 0 0,1 1 0 0 0,-1 0 0 0 0,0 0 0 0 0,1-1 0 0 0,-1 1 0 0 0,1-1 0 0 0,0 0-1 0 0,-1 1 1 0 0,1-1 0 0 0,-1 0 0 0 0,1 0 0 0 0,-1 0 0 0 0,1 0 0 0 0,0 0-1 0 0,-1 0 1 0 0,1 0 0 0 0,-1 0 0 0 0,1-1 0 0 0,-1 1 0 0 0,1-1 0 0 0,-1 1 0 0 0,1-1-1 0 0,-1 0 1 0 0,1 1 0 0 0,-1-1 0 0 0,0 0 0 0 0,1 0 0 0 0,0-1 9 0 0,2 0-538 0 0,19-35-3895 0 0,-18 24-721 0 0,0-1-1154 0 0</inkml:trace>
  <inkml:trace contextRef="#ctx0" brushRef="#br0" timeOffset="16486.78">984 1471 12392 0 0,'0'0'364'0'0,"0"0"-8"0"0,-4 13 2138 0 0,3-11-2164 0 0,-2 31 5016 0 0,15-13-2341 0 0,26 2-1555 0 0,-23-7-1498 0 0,-14-15-455 0 0,5 0 518 0 0,-1 1-9328 0 0,3 2 2441 0 0</inkml:trace>
  <inkml:trace contextRef="#ctx0" brushRef="#br0" timeOffset="17721.21">1694 1328 9792 0 0,'0'0'289'0'0,"0"0"-8"0"0,-5-4-171 0 0,-23-13 4452 0 0,27 16-3458 0 0,1 1-43 0 0,-19-3 3138 0 0,18 3-4131 0 0,0 0 0 0 0,0 0 0 0 0,0 0 0 0 0,-1 0 0 0 0,1 0 0 0 0,0 0 0 0 0,0 1 0 0 0,0-1 0 0 0,0 0 0 0 0,0 1 0 0 0,0-1 0 0 0,0 1 0 0 0,0-1 0 0 0,0 1 0 0 0,0 0 0 0 0,0-1 0 0 0,0 1 0 0 0,0 0 0 0 0,0 0 0 0 0,0 0 0 0 0,1 0 0 0 0,-1-1 0 0 0,0 1 0 0 0,1 0 0 0 0,-1 0 0 0 0,0 0 0 0 0,1 1 0 0 0,0-1 0 0 0,-1 0 0 0 0,1 0 0 0 0,-1 0 0 0 0,1 0 0 0 0,0 0 0 0 0,0 0 0 0 0,0 1 0 0 0,0-1 0 0 0,0 0 0 0 0,0 0 0 0 0,0 1-68 0 0,9 55 3293 0 0,-5-43-3013 0 0,52 102-745 0 0,-22-53 389 0 0,46 45 257 0 0,-65-91 19 0 0,50 31-200 0 0,-64-47-135 0 0,-1-1 0 0 0,1 0-1 0 0,0 1 1 0 0,-1-1 0 0 0,1 0 0 0 0,0 0-1 0 0,-1 0 1 0 0,1 1 0 0 0,0-1 0 0 0,0 0-1 0 0,-1 0 1 0 0,1 0 0 0 0,0 0-1 0 0,-1 0 1 0 0,1 0 0 0 0,0-1 0 0 0,0 1-1 0 0,-1 0 1 0 0,1 0 0 0 0,0 0 0 0 0,-1-1-1 0 0,1 1 1 0 0,0 0 0 0 0,-1-1 0 0 0,1 1-1 0 0,-1 0 1 0 0,1-1 0 0 0,0 1-1 0 0,-1-1 1 0 0,1 1 0 0 0,-1-1 0 0 0,1 1-1 0 0,-1-1 1 0 0,0 0 0 0 0,1 1 0 0 0,-1-1-1 0 0,1 1 1 0 0,-1-1 0 0 0,0 0 0 0 0,0 1-1 0 0,1-1 1 0 0,-1 0 0 0 0,0 0-1 0 0,0 1 1 0 0,0-1 135 0 0,8-35-5492 0 0,-8 36 5470 0 0,5-19-2024 0 0</inkml:trace>
  <inkml:trace contextRef="#ctx0" brushRef="#br0" timeOffset="18208.89">1842 1328 10136 0 0,'0'0'230'0'0,"-9"0"309"0"0,-28-4-107 0 0,36 4 315 0 0,1 0 230 0 0,-10 0 1873 0 0,1 0 1397 0 0,15-3-2598 0 0,1 0-1444 0 0,1 0-1 0 0,-1 1 0 0 0,1 1 1 0 0,0-1-1 0 0,-1 1 0 0 0,1 0 1 0 0,0 1-1 0 0,0 0 1 0 0,0 0-1 0 0,-1 0 0 0 0,3 2-204 0 0,3-1 155 0 0,32 16-123 0 0,18 54 1128 0 0,-58-62-1144 0 0,-1 0 1 0 0,0 1-1 0 0,0-1 1 0 0,-1 1 0 0 0,0 0-1 0 0,-1 0 1 0 0,0 0-1 0 0,0 0 1 0 0,-1 0-1 0 0,-1 2-16 0 0,-1 9 0 0 0,-1 0 0 0 0,-1 0 0 0 0,-1-1 0 0 0,0 0 0 0 0,-2 0 0 0 0,-1 0 0 0 0,0 0 0 0 0,-1-1 0 0 0,-1-1 0 0 0,-11 18 0 0 0,3-13 0 0 0,12-18 0 0 0,-10-1-32 0 0,13-4-138 0 0,2 0-78 0 0,0 0-22 0 0,0 0-208 0 0,0 0-869 0 0,0 0-381 0 0,0 0-79 0 0</inkml:trace>
  <inkml:trace contextRef="#ctx0" brushRef="#br0" timeOffset="31636.89">216 968 10720 0 0,'-34'-10'744'0'0,"4"6"4014"0"0,9 4 858 0 0,21 14-3083 0 0,7-8-2380 0 0,0 0-1 0 0,0-1 1 0 0,0 0-1 0 0,1-1 1 0 0,-1 0-1 0 0,1 0 0 0 0,0 0 1 0 0,0-1-1 0 0,0-1 1 0 0,1 1-1 0 0,-1-1 1 0 0,1 0-1 0 0,-1-1 1 0 0,1 0-1 0 0,0-1 1 0 0,-1 1-1 0 0,9-2-152 0 0,-3 2 84 0 0,375-8 1481 0 0,-377 8-1544 0 0,84 7 146 0 0,0 4 0 0 0,36 12-167 0 0,173 43 256 0 0,-266-62-146 0 0,0-1 0 0 0,0-2-1 0 0,0-2 1 0 0,0-2 0 0 0,-1-1 0 0 0,15-5-110 0 0,2 2 5 0 0,101-20 78 0 0,-82 21 82 0 0,-60 6-140 0 0,34 14 30 0 0,-48-14-60 0 0,0-1-1 0 0,1 1 1 0 0,-1 0-1 0 0,0-1 1 0 0,1 1-1 0 0,-1 0 1 0 0,0 0-1 0 0,0-1 1 0 0,0 1 0 0 0,0 0-1 0 0,1 0 1 0 0,-1-1-1 0 0,0 1 1 0 0,0 0-1 0 0,-1 0 1 0 0,1-1-1 0 0,0 1 1 0 0,0 0 0 0 0,0 0-1 0 0,0-1 1 0 0,-1 1-1 0 0,1 0 1 0 0,0-1-1 0 0,-1 1 1 0 0,1 0-1 0 0,0-1 1 0 0,-1 1-1 0 0,1 0 1 0 0,-1-1 0 0 0,1 1-1 0 0,-1-1 1 0 0,1 1-1 0 0,-1-1 1 0 0,1 1 5 0 0,-1 0-111 0 0,0-1 0 0 0,0 1 0 0 0,0 0 0 0 0,0-1 0 0 0,-1 1 0 0 0,1-1 0 0 0,0 1 0 0 0,0-1 0 0 0,0 0 0 0 0,0 1 0 0 0,0-1 0 0 0,-1 0 0 0 0,1 0 0 0 0,0 0 0 0 0,0 0 0 0 0,0 0 0 0 0,0 0 0 0 0,-1 0 0 0 0,1 0 0 0 0,0 0 0 0 0,0-1 0 0 0,0 1 0 0 0,0 0 0 0 0,-1-1 0 0 0,1 1 0 0 0,0-1 0 0 0,0 1 0 0 0,0-1 0 0 0,0 0 0 0 0,0 1 0 0 0,0-1 0 0 0,0 0 111 0 0,-4-7-1167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19T19:03:41.1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448 58 10960 0 0,'-57'-9'972'0'0,"27"-1"600"0"0,-13-9 1474 0 0,42 14 462 0 0,23-8-3567 0 0,-14 12 59 0 0,-1 1 0 0 0,1 0 0 0 0,0 0 0 0 0,0 0 0 0 0,-1 1 0 0 0,1 0 0 0 0,-1 0 0 0 0,1 1 0 0 0,-1 0 0 0 0,1 0 0 0 0,-1 1 0 0 0,0 0 0 0 0,0 0 0 0 0,0 1 0 0 0,-1 0 0 0 0,1 0 0 0 0,-1 1 0 0 0,0-1 0 0 0,0 1 0 0 0,0 1 0 0 0,1 2 0 0 0,26 59 0 0 0,-31-55 0 0 0,0 0 0 0 0,-1 0 0 0 0,0 0 0 0 0,-1 0 0 0 0,0 0 0 0 0,-1 0 0 0 0,0 0 0 0 0,-2 7 0 0 0,3-17 0 0 0,-6 27 0 0 0,-2-1 0 0 0,-1 1 0 0 0,0-2 0 0 0,-3 1 0 0 0,0-1 0 0 0,-10 14 0 0 0,-10 26 0 0 0,-35 65 167 0 0,20-16 90 0 0,39-98-143 0 0,3 16 156 0 0,48-49-14 0 0,-1 2-240 0 0,-22 2 256 0 0,-19 10-214 0 0,-1 1-164 0 0,0 0-71 0 0,8 4-1216 0 0,-3 11-902 0 0,-5-8 1113 0 0</inkml:trace>
  <inkml:trace contextRef="#ctx0" brushRef="#br0" timeOffset="571.22">406 1278 17407 0 0,'-3'-15'514'0'0,"2"12"-12"0"0,1 1-322 0 0,1-2-151 0 0,-1 0 0 0 0,1 1 0 0 0,0-1 0 0 0,0 0-1 0 0,1 1 1 0 0,-1-1 0 0 0,1 1 0 0 0,0 0 0 0 0,0-1-1 0 0,0 1 1 0 0,0 0 0 0 0,0 0 0 0 0,1 0-1 0 0,-1 0 1 0 0,1 1 0 0 0,1-2-29 0 0,19-27 29 0 0,-22 30 72 0 0,-1 1 0 0 0,-5 20-129 0 0,-39 52-179 0 0,13-32 210 0 0,29-35 50 0 0,-1-1-1 0 0,0 1 0 0 0,0-1 1 0 0,0 0-1 0 0,0 0 0 0 0,-1 0 1 0 0,0-1-1 0 0,0 1 0 0 0,0-1 0 0 0,0 0 1 0 0,0 0-1 0 0,-1 0 0 0 0,0 0-52 0 0,-15 8 272 0 0,19-10-196 0 0,1-1-1 0 0,-1-1-10 0 0,-1-26-1 0 0,3 21-64 0 0,1 0 0 0 0,0 0 0 0 0,0 0 0 0 0,0 1 0 0 0,1-1 0 0 0,0 1 0 0 0,0-1 0 0 0,1 1 0 0 0,-1 0 0 0 0,1 0 0 0 0,0 0 0 0 0,3-2 0 0 0,1-7 16 0 0,-7 12 64 0 0,-1 2 16 0 0,0 0 0 0 0,0 0 4 0 0,-9 26 471 0 0,-9-12-2475 0 0,12-17 1137 0 0</inkml:trace>
  <inkml:trace contextRef="#ctx0" brushRef="#br0" timeOffset="3026.3">419 92 10240 0 0,'0'0'298'0'0,"0"0"-3"0"0,-1-1-188 0 0,-2-31 985 0 0,3 31-714 0 0,-4-7 332 0 0,3 7-559 0 0,0-1 0 0 0,0 1 1 0 0,0 0-1 0 0,0-1 0 0 0,0 1 1 0 0,0 0-1 0 0,0 0 0 0 0,-1 0 1 0 0,1 0-1 0 0,0 0 0 0 0,-1 0 1 0 0,1 0-1 0 0,-1 0 1 0 0,1 1-1 0 0,-1-1 0 0 0,1 0 1 0 0,-1 1-1 0 0,0 0 0 0 0,1-1 1 0 0,-1 1-1 0 0,0 0 0 0 0,1 0 1 0 0,-1-1-1 0 0,0 1 0 0 0,1 1 1 0 0,-1-1-1 0 0,0 0 0 0 0,1 0 1 0 0,-1 1-1 0 0,0-1 0 0 0,-1 1-151 0 0,-6 3 206 0 0,0 1 0 0 0,0 0-1 0 0,1 1 1 0 0,-1 0 0 0 0,1 0-1 0 0,0 1 1 0 0,1 0-1 0 0,0 0 1 0 0,0 1 0 0 0,-5 6-206 0 0,-8 8 163 0 0,-107 127 129 0 0,113-132-279 0 0,-25 15 61 0 0,37-31-42 0 0,11-20-155 0 0,54-79 35 0 0,-59 92 88 0 0,-71 87 64 0 0,46-51-64 0 0,9-16 0 0 0,8-9 0 0 0,2 2 11 0 0,-2 0 48 0 0,30-59 789 0 0,51-38-470 0 0,-36 60-18 0 0,-20 21-93 0 0,-17 7-244 0 0,1 0 0 0 0,-1 0 0 0 0,0 0 0 0 0,0 0 1 0 0,1 1-1 0 0,-1 0 0 0 0,1 0 0 0 0,-1 0 0 0 0,1 0 0 0 0,0 1 0 0 0,-1 0 0 0 0,1 0 0 0 0,-1 0 1 0 0,1 0-1 0 0,4 2-23 0 0,-7-1 7 0 0,1 0 0 0 0,-1 0 0 0 0,1 0-1 0 0,-1 0 1 0 0,1 1 0 0 0,-1-1 0 0 0,0 1 0 0 0,0 0 0 0 0,0 0 0 0 0,0 0 0 0 0,0 0 0 0 0,0 0 0 0 0,0 0 0 0 0,-1 0 0 0 0,1 0 0 0 0,-1 1 0 0 0,1-1 0 0 0,0 3-7 0 0,9 12 21 0 0,29 53-21 0 0,17 9 256 0 0,-18 0 27 0 0,-36-66-225 0 0,-1-1 1 0 0,-1 1-1 0 0,0 0 1 0 0,0 0-1 0 0,-2 0 1 0 0,1-1-1 0 0,-2 1 1 0 0,1 0-1 0 0,-2 0 1 0 0,0-1-1 0 0,0 0 1 0 0,-1 1-1 0 0,-1-1 1 0 0,0 0-1 0 0,-5 9-58 0 0,-16 39 0 0 0,5-29 136 0 0,-3 6-72 0 0,10 0-10 0 0,2-25-44 0 0,2 15 54 0 0,7 10-64 0 0,6-4 0 0 0,-3-11 64 0 0,0-21 0 0 0,0-1 0 0 0,0 0 6 0 0,0 0 15 0 0,-4-19 96 0 0,0 2-13 0 0,1-1-1 0 0,1 1 1 0 0,1-1 0 0 0,0 0-1 0 0,1 0 1 0 0,1 1 0 0 0,1-2-168 0 0,7-71 10 0 0,12-79-23 0 0,-8 90 40 0 0,-7 55 5 0 0,0 0 0 0 0,2 0 1 0 0,1 1-1 0 0,0 0 0 0 0,2 0 1 0 0,1 1-1 0 0,7-9-32 0 0,40-30 0 0 0,-14 34 75 0 0,-44 27-20 0 0,3-16 311 0 0,-9-9-139 0 0,2 21-196 0 0,1 0-1 0 0,-2 0 1 0 0,1 0 0 0 0,0 0-1 0 0,-1 1 1 0 0,1-1 0 0 0,-1 1 0 0 0,0 0-1 0 0,0 0 1 0 0,0 0 0 0 0,0 1-1 0 0,-1-1 1 0 0,1 1 0 0 0,-1 0 0 0 0,0 1-1 0 0,1-1 1 0 0,-1 1 0 0 0,0 0-1 0 0,0 0 1 0 0,0 0 0 0 0,0 1 0 0 0,0-1-1 0 0,0 1 1 0 0,0 1 0 0 0,0-1-1 0 0,0 1 1 0 0,-1 0-31 0 0,-66 19-112 0 0,-20 44 24 0 0,42-13 77 0 0,-41 59-42 0 0,24-10 42 0 0,30-46-42 0 0,28-40 181 0 0,9-14-1 0 0,0 0-6 0 0,0 0-34 0 0,0 0-141 0 0,0 0-60 0 0,0 0-13 0 0,0 0 34 0 0,0 0 145 0 0,0 0 62 0 0,0 0 13 0 0,25-67-775 0 0,2 23 767 0 0,6 9-30 0 0,50-54-89 0 0,-28 35 0 0 0,-44 46-5 0 0,0 0-1 0 0,1 1 1 0 0,0 0 0 0 0,0 1-1 0 0,0 0 1 0 0,1 1 0 0 0,0 1-1 0 0,1-1 6 0 0,-7 4-23 0 0,-1-1 0 0 0,1 1 0 0 0,0 1 0 0 0,-1-1 0 0 0,1 1 0 0 0,0 0 0 0 0,-1 0 0 0 0,1 1 0 0 0,0 0 0 0 0,-1 0 0 0 0,1 1 0 0 0,-1 0 0 0 0,0 0 0 0 0,3 1 23 0 0,47 23-11 0 0,-22 16 11 0 0,-4 18 0 0 0,-15 11 0 0 0,-14-47 11 0 0,-1 1 1 0 0,-2 0-1 0 0,0-1 0 0 0,-1 1 0 0 0,-2-1 0 0 0,-1 0 0 0 0,0 0 0 0 0,-8 16-10 0 0,-8 22-31 0 0,-15 13-30 0 0,-25 29 79 0 0,39-88 369 0 0,2-1 138 0 0,-4 3-875 0 0,-9 23 525 0 0,14-18-440 0 0,7 4 264 0 0,9 6-21 0 0,1 1-867 0 0,6-24-1921 0 0,1 2-3323 0 0,-1-4-1561 0 0</inkml:trace>
  <inkml:trace contextRef="#ctx0" brushRef="#br0" timeOffset="3847.11">600 1469 18287 0 0,'0'0'414'0'0,"0"-7"558"0"0,-2-5-809 0 0,1 1 1 0 0,0 0-1 0 0,1 0 1 0 0,1-1-1 0 0,-1 1 1 0 0,2 0-1 0 0,0 0 1 0 0,0 0-1 0 0,1 0 1 0 0,0 0-1 0 0,4-9-163 0 0,6-28 688 0 0,-12 47-561 0 0,-1 1-6 0 0,0 0 3 0 0,0 0 18 0 0,0 0 8 0 0,0 0 2 0 0,-9 9 0 0 0,-71 109-88 0 0,69-103-64 0 0,-1 0 0 0 0,0-1 0 0 0,-1-1 0 0 0,-1 0 0 0 0,-1 0 0 0 0,-9 6 0 0 0,-35 30 0 0 0,50-39 26 0 0,-1-1 0 0 0,-1-1 1 0 0,1 0-1 0 0,-1 0 0 0 0,-1-1 0 0 0,1 0 0 0 0,-1-1 0 0 0,-1-1 0 0 0,-3 2-26 0 0,14-6 17 0 0,1-1 1 0 0,-1 1-1 0 0,1 0 0 0 0,-1-1 1 0 0,0 1-1 0 0,1 0 0 0 0,-1-1 1 0 0,0 0-1 0 0,1 0 0 0 0,-1 1 1 0 0,0-1-1 0 0,0 0 0 0 0,1 0 1 0 0,-1 0-1 0 0,0-1 0 0 0,0 1 1 0 0,1 0-1 0 0,-1-1 0 0 0,0 1 1 0 0,1-1-1 0 0,-1 0 0 0 0,0 1 1 0 0,1-1-1 0 0,-1 0 0 0 0,1 0 1 0 0,-1 0-1 0 0,1 0 0 0 0,0 0 1 0 0,-1 0-1 0 0,1 0 0 0 0,0-1 1 0 0,0 1-1 0 0,0-1-17 0 0,-1 1 15 0 0,0-1 0 0 0,0 0 0 0 0,1 0 0 0 0,-1 0 0 0 0,1 0 0 0 0,0 0 0 0 0,-1 0-1 0 0,1 0 1 0 0,0 0 0 0 0,0-1 0 0 0,1 1 0 0 0,-1 0 0 0 0,0-1 0 0 0,1 1 0 0 0,-1-1 0 0 0,1 1 0 0 0,0 0 0 0 0,0-1 0 0 0,0 1 0 0 0,0-1 0 0 0,0 1 0 0 0,1-1 0 0 0,-1 1 0 0 0,1-1-15 0 0,32-53 120 0 0,-30 51-120 0 0,-1 0 1 0 0,1 0-1 0 0,0 1 1 0 0,0-1-1 0 0,0 1 1 0 0,0 0 0 0 0,1 0-1 0 0,0 0 1 0 0,0 0-1 0 0,0 0 1 0 0,0 1-1 0 0,0 0 1 0 0,1 0-1 0 0,0 0 1 0 0,-1 1 0 0 0,1-1-1 0 0,0 1 1 0 0,0 0-1 0 0,2 0 0 0 0,45-13 0 0 0,-48 14 0 0 0,1-1 0 0 0,0 1 0 0 0,-1 0 0 0 0,1 0 0 0 0,0 0 0 0 0,0 1 0 0 0,0 0 0 0 0,0 0 0 0 0,0 0 0 0 0,0 0 0 0 0,-1 1 0 0 0,1 0 0 0 0,0 0 0 0 0,0 0 0 0 0,0 1 0 0 0,-1-1 0 0 0,1 1 0 0 0,-1 0 0 0 0,0 1 0 0 0,1-1 0 0 0,-1 1 0 0 0,0 0 0 0 0,0 0 0 0 0,0 0 0 0 0,-1 0 0 0 0,1 1 0 0 0,-1-1 0 0 0,0 1 0 0 0,0 0 0 0 0,0 0 0 0 0,0 0 0 0 0,-1 0 0 0 0,0 1 0 0 0,0-1 0 0 0,0 1 0 0 0,0-1 0 0 0,-1 1 0 0 0,1 0 0 0 0,-1 2 0 0 0,-1 1 37 0 0,-1 0 0 0 0,0 0 0 0 0,0 0 0 0 0,0 0 0 0 0,-1-1 0 0 0,-1 1 0 0 0,1 0 0 0 0,-1-1 0 0 0,0 1-1 0 0,-1-1 1 0 0,0 0 0 0 0,0 0 0 0 0,-5 6-37 0 0,1 0 89 0 0,7-11-50 0 0,0 0-1 0 0,0 0 1 0 0,1 0 0 0 0,-1 0 0 0 0,0 0 0 0 0,-1 0-1 0 0,1 0 1 0 0,0 0 0 0 0,-1 0 0 0 0,1 0-1 0 0,-1 0 1 0 0,1-1 0 0 0,-1 1 0 0 0,0-1 0 0 0,0 1-1 0 0,1-1 1 0 0,-1 0 0 0 0,0 0 0 0 0,0 1-1 0 0,0-1 1 0 0,-1-1 0 0 0,1 1 0 0 0,0 0 0 0 0,0-1-1 0 0,0 1 1 0 0,-1-1 0 0 0,1 1 0 0 0,0-1-1 0 0,-1 0 1 0 0,-1 0-39 0 0,-18-5 183 0 0,-6-9 102 0 0,17-2-199 0 0,-5-21 28 0 0,25-30-124 0 0,-3 44-44 0 0,13-14-31 0 0,10 53-163 0 0,-27-10 245 0 0,-1-1 0 0 0,0 1 1 0 0,0 0-1 0 0,0 0 0 0 0,-1 0 0 0 0,0-1 1 0 0,0 1-1 0 0,-1 0 0 0 0,1 0 0 0 0,-1 0 1 0 0,-1-1-1 0 0,1 1 0 0 0,-1 0 1 0 0,0-1-1 0 0,-1 2 3 0 0,-3 15-34 0 0,-14 34 46 0 0,-2-30 279 0 0,22-26-285 0 0,-1 1-1 0 0,1-1 1 0 0,-1 1 0 0 0,1-1 0 0 0,0 0 0 0 0,-1 1-1 0 0,1-1 1 0 0,-1 1 0 0 0,0-1 0 0 0,1 0 0 0 0,-1 0-1 0 0,1 1 1 0 0,-1-1 0 0 0,1 0 0 0 0,-1 0 0 0 0,0 0-1 0 0,1 1 1 0 0,-1-1 0 0 0,0 0 0 0 0,1 0 0 0 0,-1 0-1 0 0,0 0 1 0 0,1 0 0 0 0,-1 0 0 0 0,1 0-1 0 0,-1-1 1 0 0,0 1 0 0 0,1 0 0 0 0,-1 0 0 0 0,1 0-1 0 0,-1-1 1 0 0,0 1 0 0 0,1 0 0 0 0,-1-1 0 0 0,1 1-1 0 0,-1 0 1 0 0,1-1 0 0 0,-1 1 0 0 0,1 0 0 0 0,-1-1-1 0 0,1 1 1 0 0,0-1 0 0 0,-1 1 0 0 0,1-1 0 0 0,-1 0-1 0 0,1 1 1 0 0,0-1 0 0 0,0 1 0 0 0,-1-1-1 0 0,1 0-4 0 0,-13-30 238 0 0,-7-33-2565 0 0,19 51 1068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19T19:03:39.8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1419 97 11280 0 0,'60'-93'2413'0'0,"-65"90"833"0"0,-38 10-1496 0 0,27-2-1428 0 0,0 2-1 0 0,0 0 1 0 0,1 1 0 0 0,0 0 0 0 0,0 1 0 0 0,1 1 0 0 0,0 1-322 0 0,-41 25 609 0 0,1 0-228 0 0,1 2-1 0 0,-36 35-380 0 0,-31 23 231 0 0,41-34 65 0 0,3 3-1 0 0,-36 41-295 0 0,-98 78 1128 0 0,6 5-679 0 0,116-114-374 0 0,47-39-54 0 0,40-35-150 0 0,1-1-104 0 0,0 0-415 0 0,0 0-178 0 0,0 0-892 0 0,0 0-3610 0 0,0 0-1541 0 0</inkml:trace>
  <inkml:trace contextRef="#ctx0" brushRef="#br0" timeOffset="570.1">233 661 12528 0 0,'0'0'281'0'0,"0"0"40"0"0,0 0 22 0 0,0 0-39 0 0,1-8-185 0 0,7-13 2093 0 0,-12 31 1231 0 0,-76 141-3467 0 0,32-32 456 0 0,-27 46-368 0 0,42-60 399 0 0,33-104-458 0 0,-1 0-1 0 0,1 0 1 0 0,0 0-1 0 0,0 0 1 0 0,-1 0-1 0 0,1 0 1 0 0,0 0-1 0 0,0 0 1 0 0,0 0-1 0 0,0 0 0 0 0,0 1 1 0 0,0-1-1 0 0,1 0 1 0 0,-1 0-1 0 0,0 0 1 0 0,0 0-1 0 0,1 0 1 0 0,-1-1-1 0 0,1 1 1 0 0,-1 0-1 0 0,1 0 1 0 0,-1 0-1 0 0,1 0 1 0 0,-1 0-1 0 0,1 0 1 0 0,0-1-1 0 0,-1 1 1 0 0,1 0-1 0 0,0-1 1 0 0,0 1-1 0 0,0 0 1 0 0,-1-1-1 0 0,1 1 1 0 0,0-1-1 0 0,0 1 1 0 0,0-1-1 0 0,0 0 1 0 0,0 1-1 0 0,0-1 1 0 0,0 0-1 0 0,0 0 1 0 0,0 1-1 0 0,0-1-4 0 0,13-2 28 0 0,0-1 0 0 0,-1 0 0 0 0,0-1-1 0 0,1 0 1 0 0,-1-1 0 0 0,-1-1 0 0 0,1 0-1 0 0,-1 0 1 0 0,0-1 0 0 0,3-4-28 0 0,18-7 53 0 0,139-76 288 0 0,-112 65-2526 0 0,-48 25-4733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19T19:03:48.5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 43 19007 0 0,'-54'3'1906'0'0,"80"3"-1745"0"0,87-27 839 0 0,-32 5-664 0 0,-10 5 255 0 0,-7 7 14 0 0,-10 12-278 0 0,-32-1-282 0 0,-18-6-1157 0 0,-4-1 413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19T19:03:47.9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246 75 16416 0 0,'1'-3'373'0'0,"28"-60"1053"0"0,-28 61-1384 0 0,1 1 0 0 0,-1 1 0 0 0,1-1 0 0 0,0 0 0 0 0,-1 0 0 0 0,1 1-1 0 0,0-1 1 0 0,0 1 0 0 0,-1-1 0 0 0,1 1 0 0 0,0 0 0 0 0,0-1 0 0 0,-1 1-1 0 0,1 0 1 0 0,0 0 0 0 0,0 0 0 0 0,0 1 0 0 0,-1-1 0 0 0,1 0 0 0 0,0 1-1 0 0,0-1 1 0 0,-1 1 0 0 0,2 0-42 0 0,1 2 30 0 0,-1 0 0 0 0,0-1 0 0 0,0 2 1 0 0,0-1-1 0 0,0 0 0 0 0,-1 1 0 0 0,1-1 0 0 0,-1 1 0 0 0,0 0 0 0 0,0 0 1 0 0,0 0-1 0 0,0 0 0 0 0,-1 0 0 0 0,1 0 0 0 0,-1 0 0 0 0,0 0 0 0 0,-1 1 0 0 0,1 2-30 0 0,4 13 45 0 0,1 7-6 0 0,-2 0 0 0 0,-1 0 0 0 0,-1 1 0 0 0,-1-1 1 0 0,-1 1-1 0 0,-2-1-39 0 0,1 30 7 0 0,-20 136-127 0 0,13-143-480 0 0,-4-5-5022 0 0,7-25-267 0 0</inkml:trace>
  <inkml:trace contextRef="#ctx0" brushRef="#br0" timeOffset="274.95">0 574 16959 0 0,'0'0'498'0'0,"0"0"-9"0"0,2 0-312 0 0,58-6-96 0 0,-37 0-63 0 0,109-35 210 0 0,-109 37-221 0 0,-12 1-20 0 0,0 0 0 0 0,0 1 0 0 0,0 0 1 0 0,0 0-1 0 0,0 1 0 0 0,0 1 0 0 0,1 0 1 0 0,-1 1-1 0 0,0 0 0 0 0,0 0 0 0 0,0 1 0 0 0,0 1 1 0 0,0 0-1 0 0,0 0 0 0 0,0 1 0 0 0,-1 1 0 0 0,2 1 13 0 0,6 12-1436 0 0,-9-11 17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19T19:00:17.751"/>
    </inkml:context>
    <inkml:brush xml:id="br0">
      <inkml:brushProperty name="width" value="0.1" units="cm"/>
      <inkml:brushProperty name="height" value="0.6" units="cm"/>
      <inkml:brushProperty name="color" value="#849398"/>
      <inkml:brushProperty name="inkEffects" value="pencil"/>
    </inkml:brush>
    <inkml:brush xml:id="br1">
      <inkml:brushProperty name="width" value="0.1" units="cm"/>
      <inkml:brushProperty name="height" value="0.6" units="cm"/>
      <inkml:brushProperty name="inkEffects" value="pencil"/>
    </inkml:brush>
  </inkml:definitions>
  <inkml:trace contextRef="#ctx0" brushRef="#br0">151 117 5520 183379 53802,'-2'2'344'0'0,"-1"3"256"0"0,-1 1 72 0 0,1 0 24 0 0,1 0 0 0 0,-1 0-240 0 0,1 0-40 0 0,0 1-16 0 0,0 0 224 0 0,1 2-264 0 0,-1 2-184 0 0,1 0-48 0 0,-1 2 120 0 0,-1 3-128 0 0,0 3-120 0 0,0 2 0 0 0,0 0 0 0 0,-1-2 0 0 0,2-1 88 0 0,-2 1 16 0 0,0 3 32 0 0,1 0-72 0 0,-1-2-64 0 0,2 0 0 0 0,1-1-112 0 0,1 0-352 0 0,0-3-10808 0 0</inkml:trace>
  <inkml:trace contextRef="#ctx0" brushRef="#br1" timeOffset="8559.34">177 83 4688 189546 51180,'-3'-2'488'0'0,"0"-2"-384"0"0,-2 0 88 0 0,0-2 0 0 0,-1-1 0 0 0,-1-1 168 0 0,0-2 240 0 0,1 2 184 0 0,1 1 264 0 0,0 1 24 0 0,2 2 16 0 0,0 0-544 0 0,0 1-88 0 0,0 1-8 0 0,0-1-8 0 0,1 1 440 0 0,0 1-440 0 0,1 0 0 0 0,-1 0 408 0 0,0 1-48 0 0,-2 1-49 0 0,0 2-55 0 0,-2 3-352 0 0,1 1-120 0 0,1 2-16 0 0,0 0-8 0 0,0 4 128 0 0,1 5-120 0 0,1 1-104 0 0,1 3-32 0 0,0 3 56 0 0,-1 4-64 0 0,-1 5 0 0 0,-1 3 0 0 0,0 0-64 0 0,0-3 72 0 0,-1 0 56 0 0,-1-4-16 0 0,-1-3 0 0 0,2-4 0 0 0,0-4 16 0 0,0 0 128 0 0,1-3-128 0 0,1-1-128 0 0,0-2 64 0 0,1-1-64 0 0,1-3 0 0 0,1-2 0 0 0,1-1-128 0 0,3-2-224 0 0,0-1-840 0 0,3-2-1192 0 0,0-2-14231 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19T19:03:41.1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448 58 10960 0 0,'-57'-9'972'0'0,"27"-1"600"0"0,-13-9 1474 0 0,42 14 462 0 0,23-8-3567 0 0,-14 12 59 0 0,-1 1 0 0 0,1 0 0 0 0,0 0 0 0 0,0 0 0 0 0,-1 1 0 0 0,1 0 0 0 0,-1 0 0 0 0,1 1 0 0 0,-1 0 0 0 0,1 0 0 0 0,-1 1 0 0 0,0 0 0 0 0,0 0 0 0 0,0 1 0 0 0,-1 0 0 0 0,1 0 0 0 0,-1 1 0 0 0,0-1 0 0 0,0 1 0 0 0,0 1 0 0 0,1 2 0 0 0,26 59 0 0 0,-31-55 0 0 0,0 0 0 0 0,-1 0 0 0 0,0 0 0 0 0,-1 0 0 0 0,0 0 0 0 0,-1 0 0 0 0,0 0 0 0 0,-2 7 0 0 0,3-17 0 0 0,-6 27 0 0 0,-2-1 0 0 0,-1 1 0 0 0,0-2 0 0 0,-3 1 0 0 0,0-1 0 0 0,-10 14 0 0 0,-10 26 0 0 0,-35 65 167 0 0,20-16 90 0 0,39-98-143 0 0,3 16 156 0 0,48-49-14 0 0,-1 2-240 0 0,-22 2 256 0 0,-19 10-214 0 0,-1 1-164 0 0,0 0-71 0 0,8 4-1216 0 0,-3 11-902 0 0,-5-8 1113 0 0</inkml:trace>
  <inkml:trace contextRef="#ctx0" brushRef="#br0" timeOffset="571.22">406 1278 17407 0 0,'-3'-15'514'0'0,"2"12"-12"0"0,1 1-322 0 0,1-2-151 0 0,-1 0 0 0 0,1 1 0 0 0,0-1 0 0 0,0 0-1 0 0,1 1 1 0 0,-1-1 0 0 0,1 1 0 0 0,0 0 0 0 0,0-1-1 0 0,0 1 1 0 0,0 0 0 0 0,0 0 0 0 0,1 0-1 0 0,-1 0 1 0 0,1 1 0 0 0,1-2-29 0 0,19-27 29 0 0,-22 30 72 0 0,-1 1 0 0 0,-5 20-129 0 0,-39 52-179 0 0,13-32 210 0 0,29-35 50 0 0,-1-1-1 0 0,0 1 0 0 0,0-1 1 0 0,0 0-1 0 0,0 0 0 0 0,-1 0 1 0 0,0-1-1 0 0,0 1 0 0 0,0-1 0 0 0,0 0 1 0 0,0 0-1 0 0,-1 0 0 0 0,0 0-52 0 0,-15 8 272 0 0,19-10-196 0 0,1-1-1 0 0,-1-1-10 0 0,-1-26-1 0 0,3 21-64 0 0,1 0 0 0 0,0 0 0 0 0,0 0 0 0 0,0 1 0 0 0,1-1 0 0 0,0 1 0 0 0,0-1 0 0 0,1 1 0 0 0,-1 0 0 0 0,1 0 0 0 0,0 0 0 0 0,3-2 0 0 0,1-7 16 0 0,-7 12 64 0 0,-1 2 16 0 0,0 0 0 0 0,0 0 4 0 0,-9 26 471 0 0,-9-12-2475 0 0,12-17 1137 0 0</inkml:trace>
  <inkml:trace contextRef="#ctx0" brushRef="#br0" timeOffset="3026.3">419 92 10240 0 0,'0'0'298'0'0,"0"0"-3"0"0,-1-1-188 0 0,-2-31 985 0 0,3 31-714 0 0,-4-7 332 0 0,3 7-559 0 0,0-1 0 0 0,0 1 1 0 0,0 0-1 0 0,0-1 0 0 0,0 1 1 0 0,0 0-1 0 0,0 0 0 0 0,-1 0 1 0 0,1 0-1 0 0,0 0 0 0 0,-1 0 1 0 0,1 0-1 0 0,-1 0 1 0 0,1 1-1 0 0,-1-1 0 0 0,1 0 1 0 0,-1 1-1 0 0,0 0 0 0 0,1-1 1 0 0,-1 1-1 0 0,0 0 0 0 0,1 0 1 0 0,-1-1-1 0 0,0 1 0 0 0,1 1 1 0 0,-1-1-1 0 0,0 0 0 0 0,1 0 1 0 0,-1 1-1 0 0,0-1 0 0 0,-1 1-151 0 0,-6 3 206 0 0,0 1 0 0 0,0 0-1 0 0,1 1 1 0 0,-1 0 0 0 0,1 0-1 0 0,0 1 1 0 0,1 0-1 0 0,0 0 1 0 0,0 1 0 0 0,-5 6-206 0 0,-8 8 163 0 0,-107 127 129 0 0,113-132-279 0 0,-25 15 61 0 0,37-31-42 0 0,11-20-155 0 0,54-79 35 0 0,-59 92 88 0 0,-71 87 64 0 0,46-51-64 0 0,9-16 0 0 0,8-9 0 0 0,2 2 11 0 0,-2 0 48 0 0,30-59 789 0 0,51-38-470 0 0,-36 60-18 0 0,-20 21-93 0 0,-17 7-244 0 0,1 0 0 0 0,-1 0 0 0 0,0 0 0 0 0,0 0 1 0 0,1 1-1 0 0,-1 0 0 0 0,1 0 0 0 0,-1 0 0 0 0,1 0 0 0 0,0 1 0 0 0,-1 0 0 0 0,1 0 0 0 0,-1 0 1 0 0,1 0-1 0 0,4 2-23 0 0,-7-1 7 0 0,1 0 0 0 0,-1 0 0 0 0,1 0-1 0 0,-1 0 1 0 0,1 1 0 0 0,-1-1 0 0 0,0 1 0 0 0,0 0 0 0 0,0 0 0 0 0,0 0 0 0 0,0 0 0 0 0,0 0 0 0 0,0 0 0 0 0,-1 0 0 0 0,1 0 0 0 0,-1 1 0 0 0,1-1 0 0 0,0 3-7 0 0,9 12 21 0 0,29 53-21 0 0,17 9 256 0 0,-18 0 27 0 0,-36-66-225 0 0,-1-1 1 0 0,-1 1-1 0 0,0 0 1 0 0,0 0-1 0 0,-2 0 1 0 0,1-1-1 0 0,-2 1 1 0 0,1 0-1 0 0,-2 0 1 0 0,0-1-1 0 0,0 0 1 0 0,-1 1-1 0 0,-1-1 1 0 0,0 0-1 0 0,-5 9-58 0 0,-16 39 0 0 0,5-29 136 0 0,-3 6-72 0 0,10 0-10 0 0,2-25-44 0 0,2 15 54 0 0,7 10-64 0 0,6-4 0 0 0,-3-11 64 0 0,0-21 0 0 0,0-1 0 0 0,0 0 6 0 0,0 0 15 0 0,-4-19 96 0 0,0 2-13 0 0,1-1-1 0 0,1 1 1 0 0,1-1 0 0 0,0 0-1 0 0,1 0 1 0 0,1 1 0 0 0,1-2-168 0 0,7-71 10 0 0,12-79-23 0 0,-8 90 40 0 0,-7 55 5 0 0,0 0 0 0 0,2 0 1 0 0,1 1-1 0 0,0 0 0 0 0,2 0 1 0 0,1 1-1 0 0,7-9-32 0 0,40-30 0 0 0,-14 34 75 0 0,-44 27-20 0 0,3-16 311 0 0,-9-9-139 0 0,2 21-196 0 0,1 0-1 0 0,-2 0 1 0 0,1 0 0 0 0,0 0-1 0 0,-1 1 1 0 0,1-1 0 0 0,-1 1 0 0 0,0 0-1 0 0,0 0 1 0 0,0 0 0 0 0,0 1-1 0 0,-1-1 1 0 0,1 1 0 0 0,-1 0 0 0 0,0 1-1 0 0,1-1 1 0 0,-1 1 0 0 0,0 0-1 0 0,0 0 1 0 0,0 0 0 0 0,0 1 0 0 0,0-1-1 0 0,0 1 1 0 0,0 1 0 0 0,0-1-1 0 0,0 1 1 0 0,-1 0-31 0 0,-66 19-112 0 0,-20 44 24 0 0,42-13 77 0 0,-41 59-42 0 0,24-10 42 0 0,30-46-42 0 0,28-40 181 0 0,9-14-1 0 0,0 0-6 0 0,0 0-34 0 0,0 0-141 0 0,0 0-60 0 0,0 0-13 0 0,0 0 34 0 0,0 0 145 0 0,0 0 62 0 0,0 0 13 0 0,25-67-775 0 0,2 23 767 0 0,6 9-30 0 0,50-54-89 0 0,-28 35 0 0 0,-44 46-5 0 0,0 0-1 0 0,1 1 1 0 0,0 0 0 0 0,0 1-1 0 0,0 0 1 0 0,1 1 0 0 0,0 1-1 0 0,1-1 6 0 0,-7 4-23 0 0,-1-1 0 0 0,1 1 0 0 0,0 1 0 0 0,-1-1 0 0 0,1 1 0 0 0,0 0 0 0 0,-1 0 0 0 0,1 1 0 0 0,0 0 0 0 0,-1 0 0 0 0,1 1 0 0 0,-1 0 0 0 0,0 0 0 0 0,3 1 23 0 0,47 23-11 0 0,-22 16 11 0 0,-4 18 0 0 0,-15 11 0 0 0,-14-47 11 0 0,-1 1 1 0 0,-2 0-1 0 0,0-1 0 0 0,-1 1 0 0 0,-2-1 0 0 0,-1 0 0 0 0,0 0 0 0 0,-8 16-10 0 0,-8 22-31 0 0,-15 13-30 0 0,-25 29 79 0 0,39-88 369 0 0,2-1 138 0 0,-4 3-875 0 0,-9 23 525 0 0,14-18-440 0 0,7 4 264 0 0,9 6-21 0 0,1 1-867 0 0,6-24-1921 0 0,1 2-3323 0 0,-1-4-1561 0 0</inkml:trace>
  <inkml:trace contextRef="#ctx0" brushRef="#br0" timeOffset="3847.11">600 1469 18287 0 0,'0'0'414'0'0,"0"-7"558"0"0,-2-5-809 0 0,1 1 1 0 0,0 0-1 0 0,1 0 1 0 0,1-1-1 0 0,-1 1 1 0 0,2 0-1 0 0,0 0 1 0 0,0 0-1 0 0,1 0 1 0 0,0 0-1 0 0,4-9-163 0 0,6-28 688 0 0,-12 47-561 0 0,-1 1-6 0 0,0 0 3 0 0,0 0 18 0 0,0 0 8 0 0,0 0 2 0 0,-9 9 0 0 0,-71 109-88 0 0,69-103-64 0 0,-1 0 0 0 0,0-1 0 0 0,-1-1 0 0 0,-1 0 0 0 0,-1 0 0 0 0,-9 6 0 0 0,-35 30 0 0 0,50-39 26 0 0,-1-1 0 0 0,-1-1 1 0 0,1 0-1 0 0,-1 0 0 0 0,-1-1 0 0 0,1 0 0 0 0,-1-1 0 0 0,-1-1 0 0 0,-3 2-26 0 0,14-6 17 0 0,1-1 1 0 0,-1 1-1 0 0,1 0 0 0 0,-1-1 1 0 0,0 1-1 0 0,1 0 0 0 0,-1-1 1 0 0,0 0-1 0 0,1 0 0 0 0,-1 1 1 0 0,0-1-1 0 0,0 0 0 0 0,1 0 1 0 0,-1 0-1 0 0,0-1 0 0 0,0 1 1 0 0,1 0-1 0 0,-1-1 0 0 0,0 1 1 0 0,1-1-1 0 0,-1 0 0 0 0,0 1 1 0 0,1-1-1 0 0,-1 0 0 0 0,1 0 1 0 0,-1 0-1 0 0,1 0 0 0 0,0 0 1 0 0,-1 0-1 0 0,1 0 0 0 0,0-1 1 0 0,0 1-1 0 0,0-1-17 0 0,-1 1 15 0 0,0-1 0 0 0,0 0 0 0 0,1 0 0 0 0,-1 0 0 0 0,1 0 0 0 0,0 0 0 0 0,-1 0-1 0 0,1 0 1 0 0,0 0 0 0 0,0-1 0 0 0,1 1 0 0 0,-1 0 0 0 0,0-1 0 0 0,1 1 0 0 0,-1-1 0 0 0,1 1 0 0 0,0 0 0 0 0,0-1 0 0 0,0 1 0 0 0,0-1 0 0 0,0 1 0 0 0,1-1 0 0 0,-1 1 0 0 0,1-1-15 0 0,32-53 120 0 0,-30 51-120 0 0,-1 0 1 0 0,1 0-1 0 0,0 1 1 0 0,0-1-1 0 0,0 1 1 0 0,0 0 0 0 0,1 0-1 0 0,0 0 1 0 0,0 0-1 0 0,0 0 1 0 0,0 1-1 0 0,0 0 1 0 0,1 0-1 0 0,0 0 1 0 0,-1 1 0 0 0,1-1-1 0 0,0 1 1 0 0,0 0-1 0 0,2 0 0 0 0,45-13 0 0 0,-48 14 0 0 0,1-1 0 0 0,0 1 0 0 0,-1 0 0 0 0,1 0 0 0 0,0 0 0 0 0,0 1 0 0 0,0 0 0 0 0,0 0 0 0 0,0 0 0 0 0,0 0 0 0 0,-1 1 0 0 0,1 0 0 0 0,0 0 0 0 0,0 0 0 0 0,0 1 0 0 0,-1-1 0 0 0,1 1 0 0 0,-1 0 0 0 0,0 1 0 0 0,1-1 0 0 0,-1 1 0 0 0,0 0 0 0 0,0 0 0 0 0,0 0 0 0 0,-1 0 0 0 0,1 1 0 0 0,-1-1 0 0 0,0 1 0 0 0,0 0 0 0 0,0 0 0 0 0,0 0 0 0 0,-1 0 0 0 0,0 1 0 0 0,0-1 0 0 0,0 1 0 0 0,0-1 0 0 0,-1 1 0 0 0,1 0 0 0 0,-1 2 0 0 0,-1 1 37 0 0,-1 0 0 0 0,0 0 0 0 0,0 0 0 0 0,0 0 0 0 0,-1-1 0 0 0,-1 1 0 0 0,1 0 0 0 0,-1-1 0 0 0,0 1-1 0 0,-1-1 1 0 0,0 0 0 0 0,0 0 0 0 0,-5 6-37 0 0,1 0 89 0 0,7-11-50 0 0,0 0-1 0 0,0 0 1 0 0,1 0 0 0 0,-1 0 0 0 0,0 0 0 0 0,-1 0-1 0 0,1 0 1 0 0,0 0 0 0 0,-1 0 0 0 0,1 0-1 0 0,-1 0 1 0 0,1-1 0 0 0,-1 1 0 0 0,0-1 0 0 0,0 1-1 0 0,1-1 1 0 0,-1 0 0 0 0,0 0 0 0 0,0 1-1 0 0,0-1 1 0 0,-1-1 0 0 0,1 1 0 0 0,0 0 0 0 0,0-1-1 0 0,0 1 1 0 0,-1-1 0 0 0,1 1 0 0 0,0-1-1 0 0,-1 0 1 0 0,-1 0-39 0 0,-18-5 183 0 0,-6-9 102 0 0,17-2-199 0 0,-5-21 28 0 0,25-30-124 0 0,-3 44-44 0 0,13-14-31 0 0,10 53-163 0 0,-27-10 245 0 0,-1-1 0 0 0,0 1 1 0 0,0 0-1 0 0,0 0 0 0 0,-1 0 0 0 0,0-1 1 0 0,0 1-1 0 0,-1 0 0 0 0,1 0 0 0 0,-1 0 1 0 0,-1-1-1 0 0,1 1 0 0 0,-1 0 1 0 0,0-1-1 0 0,-1 2 3 0 0,-3 15-34 0 0,-14 34 46 0 0,-2-30 279 0 0,22-26-285 0 0,-1 1-1 0 0,1-1 1 0 0,-1 1 0 0 0,1-1 0 0 0,0 0 0 0 0,-1 1-1 0 0,1-1 1 0 0,-1 1 0 0 0,0-1 0 0 0,1 0 0 0 0,-1 0-1 0 0,1 1 1 0 0,-1-1 0 0 0,1 0 0 0 0,-1 0 0 0 0,0 0-1 0 0,1 1 1 0 0,-1-1 0 0 0,0 0 0 0 0,1 0 0 0 0,-1 0-1 0 0,0 0 1 0 0,1 0 0 0 0,-1 0 0 0 0,1 0-1 0 0,-1-1 1 0 0,0 1 0 0 0,1 0 0 0 0,-1 0 0 0 0,1 0-1 0 0,-1-1 1 0 0,0 1 0 0 0,1 0 0 0 0,-1-1 0 0 0,1 1-1 0 0,-1 0 1 0 0,1-1 0 0 0,-1 1 0 0 0,1 0 0 0 0,-1-1-1 0 0,1 1 1 0 0,0-1 0 0 0,-1 1 0 0 0,1-1 0 0 0,-1 0-1 0 0,1 1 1 0 0,0-1 0 0 0,0 1 0 0 0,-1-1-1 0 0,1 0-4 0 0,-13-30 238 0 0,-7-33-2565 0 0,19 51 1068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19T19:03:39.8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1419 97 11280 0 0,'60'-93'2413'0'0,"-65"90"833"0"0,-38 10-1496 0 0,27-2-1428 0 0,0 2-1 0 0,0 0 1 0 0,1 1 0 0 0,0 0 0 0 0,0 1 0 0 0,1 1 0 0 0,0 1-322 0 0,-41 25 609 0 0,1 0-228 0 0,1 2-1 0 0,-36 35-380 0 0,-31 23 231 0 0,41-34 65 0 0,3 3-1 0 0,-36 41-295 0 0,-98 78 1128 0 0,6 5-679 0 0,116-114-374 0 0,47-39-54 0 0,40-35-150 0 0,1-1-104 0 0,0 0-415 0 0,0 0-178 0 0,0 0-892 0 0,0 0-3610 0 0,0 0-1541 0 0</inkml:trace>
  <inkml:trace contextRef="#ctx0" brushRef="#br0" timeOffset="570.1">233 661 12528 0 0,'0'0'281'0'0,"0"0"40"0"0,0 0 22 0 0,0 0-39 0 0,1-8-185 0 0,7-13 2093 0 0,-12 31 1231 0 0,-76 141-3467 0 0,32-32 456 0 0,-27 46-368 0 0,42-60 399 0 0,33-104-458 0 0,-1 0-1 0 0,1 0 1 0 0,0 0-1 0 0,0 0 1 0 0,-1 0-1 0 0,1 0 1 0 0,0 0-1 0 0,0 0 1 0 0,0 0-1 0 0,0 0 0 0 0,0 1 1 0 0,0-1-1 0 0,1 0 1 0 0,-1 0-1 0 0,0 0 1 0 0,0 0-1 0 0,1 0 1 0 0,-1-1-1 0 0,1 1 1 0 0,-1 0-1 0 0,1 0 1 0 0,-1 0-1 0 0,1 0 1 0 0,-1 0-1 0 0,1 0 1 0 0,0-1-1 0 0,-1 1 1 0 0,1 0-1 0 0,0-1 1 0 0,0 1-1 0 0,0 0 1 0 0,-1-1-1 0 0,1 1 1 0 0,0-1-1 0 0,0 1 1 0 0,0-1-1 0 0,0 0 1 0 0,0 1-1 0 0,0-1 1 0 0,0 0-1 0 0,0 0 1 0 0,0 1-1 0 0,0-1-4 0 0,13-2 28 0 0,0-1 0 0 0,-1 0 0 0 0,0-1-1 0 0,1 0 1 0 0,-1-1 0 0 0,-1-1 0 0 0,1 0-1 0 0,-1 0 1 0 0,0-1 0 0 0,3-4-28 0 0,18-7 53 0 0,139-76 288 0 0,-112 65-2526 0 0,-48 25-4733 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19T19:03:48.5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 43 19007 0 0,'-54'3'1906'0'0,"80"3"-1745"0"0,87-27 839 0 0,-32 5-664 0 0,-10 5 255 0 0,-7 7 14 0 0,-10 12-278 0 0,-32-1-282 0 0,-18-6-1157 0 0,-4-1 413 0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19T19:03:47.9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246 75 16416 0 0,'1'-3'373'0'0,"28"-60"1053"0"0,-28 61-1384 0 0,1 1 0 0 0,-1 1 0 0 0,1-1 0 0 0,0 0 0 0 0,-1 0 0 0 0,1 1-1 0 0,0-1 1 0 0,0 1 0 0 0,-1-1 0 0 0,1 1 0 0 0,0 0 0 0 0,0-1 0 0 0,-1 1-1 0 0,1 0 1 0 0,0 0 0 0 0,0 0 0 0 0,0 1 0 0 0,-1-1 0 0 0,1 0 0 0 0,0 1-1 0 0,0-1 1 0 0,-1 1 0 0 0,2 0-42 0 0,1 2 30 0 0,-1 0 0 0 0,0-1 0 0 0,0 2 1 0 0,0-1-1 0 0,0 0 0 0 0,-1 1 0 0 0,1-1 0 0 0,-1 1 0 0 0,0 0 0 0 0,0 0 1 0 0,0 0-1 0 0,0 0 0 0 0,-1 0 0 0 0,1 0 0 0 0,-1 0 0 0 0,0 0 0 0 0,-1 1 0 0 0,1 2-30 0 0,4 13 45 0 0,1 7-6 0 0,-2 0 0 0 0,-1 0 0 0 0,-1 1 0 0 0,-1-1 1 0 0,-1 1-1 0 0,-2-1-39 0 0,1 30 7 0 0,-20 136-127 0 0,13-143-480 0 0,-4-5-5022 0 0,7-25-267 0 0</inkml:trace>
  <inkml:trace contextRef="#ctx0" brushRef="#br0" timeOffset="274.95">0 574 16959 0 0,'0'0'498'0'0,"0"0"-9"0"0,2 0-312 0 0,58-6-96 0 0,-37 0-63 0 0,109-35 210 0 0,-109 37-221 0 0,-12 1-20 0 0,0 0 0 0 0,0 1 0 0 0,0 0 1 0 0,0 0-1 0 0,0 1 0 0 0,0 1 0 0 0,1 0 1 0 0,-1 1-1 0 0,0 0 0 0 0,0 0 0 0 0,0 1 0 0 0,0 1 1 0 0,0 0-1 0 0,0 0 0 0 0,0 1 0 0 0,-1 1 0 0 0,2 1 13 0 0,6 12-1436 0 0,-9-11 17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19T19:00:17.264"/>
    </inkml:context>
    <inkml:brush xml:id="br0">
      <inkml:brushProperty name="width" value="0.1" units="cm"/>
      <inkml:brushProperty name="height" value="0.6" units="cm"/>
      <inkml:brushProperty name="color" value="#849398"/>
      <inkml:brushProperty name="inkEffects" value="pencil"/>
    </inkml:brush>
    <inkml:brush xml:id="br1">
      <inkml:brushProperty name="width" value="0.1" units="cm"/>
      <inkml:brushProperty name="height" value="0.6" units="cm"/>
      <inkml:brushProperty name="inkEffects" value="pencil"/>
    </inkml:brush>
  </inkml:definitions>
  <inkml:trace contextRef="#ctx0" brushRef="#br0">132 1 7920 186451 50031,'-7'4'3800'0'0,"-3"2"-3336"0"0,1 1-264 0 0,0 1 32 0 0,1 1-88 0 0,1-1 0 0 0,2 0 0 0 0,0 0-32 0 0,3 3 96 0 0,-1 6-24 0 0,2 2-112 0 0,0 1 0 0 0,0 0 0 0 0,1 0-72 0 0,0 2 0 0 0,3 4-88 0 0,1 3-8 0 0,0 5-344 0 0,1 2-360 0 0,0-1-2544 0 0,-1-5-592 0 0,-2-6-1128 0 0</inkml:trace>
  <inkml:trace contextRef="#ctx0" brushRef="#br1" timeOffset="8096">68 102 5728 193327 50283,'0'0'600'0'0,"0"0"-496"0"0,-1-1 88 0 0,-1 0 8 0 0,-2-2 8 0 0,-2 0 528 0 0,-3 1 1512 0 0,-3 3-216 0 0,-3 12-1280 0 0,4 24-176 0 0,5 20-576 0 0,4 11 136 0 0,4 0-32 0 0,1-8 64 0 0,1-9-976 0 0,0-10-2512 0 0,-1-12-6336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19T19:00:28.142"/>
    </inkml:context>
    <inkml:brush xml:id="br0">
      <inkml:brushProperty name="width" value="0.1" units="cm"/>
      <inkml:brushProperty name="height" value="0.6" units="cm"/>
      <inkml:brushProperty name="inkEffects" value="pencil"/>
    </inkml:brush>
  </inkml:definitions>
  <inkml:trace contextRef="#ctx0" brushRef="#br0">83 23 7776 182828 53377,'0'0'808'0'0,"-1"-1"-808"0"0,-2 0 608 0 0,0-2 792 0 0,-1 1-64 0 0,0-1-128 0 0,0 1-32 0 0,1 0-608 0 0,-1 0 0 0 0,1-1 415 0 0,0 1-207 0 0,1 1-152 0 0,1 0-216 0 0,0 2-136 0 0,-1 1-272 0 0,0 2 80 0 0,-1 6-80 0 0,-1 6 64 0 0,0 8-64 0 0,0 4 0 0 0,2 1 64 0 0,-1-1-64 0 0,0-2 0 0 0,0 2 0 0 0,0 4 0 0 0,0 3 0 0 0,0 2 0 0 0,-1 1 0 0 0,2-1-360 0 0,0-3-408 0 0,3-6-9583 0 0,0-7 3111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19T19:00:29.026"/>
    </inkml:context>
    <inkml:brush xml:id="br0">
      <inkml:brushProperty name="width" value="0.1" units="cm"/>
      <inkml:brushProperty name="height" value="0.6" units="cm"/>
      <inkml:brushProperty name="inkEffects" value="pencil"/>
    </inkml:brush>
  </inkml:definitions>
  <inkml:trace contextRef="#ctx0" brushRef="#br0">71 1 7656 178819 52984,'0'0'792'0'0,"0"0"-336"0"0,0 0 48 0 0,0 0 8 0 0,-1 0 512 0 0,-4 1 0 0 0,-1 1-80 0 0,-2 1-112 0 0,-1 2-416 0 0,1 2-24 0 0,1 1 376 0 0,1 4-168 0 0,2 0-424 0 0,2 2-8 0 0,1 6 79 0 0,0 7-183 0 0,1 3 32-584 3,0-1-96 584-3,0-3 64 0 0,0 1-64 0 0,-1-1 0 0 0,-1-1 0 0 0,2-2 0 0 0,-1-3 0 0 0,0-2 0 0 0,0 2 0 0 0,-1 2 0 0 0,0-3 0 0 0,1-1-72 0 0,-1 0-215 0 0,3-2-889 0 0,-1-2-1248 0 0,1-4-10352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19T19:00:29.891"/>
    </inkml:context>
    <inkml:brush xml:id="br0">
      <inkml:brushProperty name="width" value="0.1" units="cm"/>
      <inkml:brushProperty name="height" value="0.6" units="cm"/>
      <inkml:brushProperty name="inkEffects" value="pencil"/>
    </inkml:brush>
  </inkml:definitions>
  <inkml:trace contextRef="#ctx0" brushRef="#br0">105 40 5936 178641 53102,'-1'-3'376'0'0,"-1"-2"176"0"0,1-1 72 0 0,-1 1 16 0 0,0 0 512 0 0,-1 0-672 0 0,0 2 0 0 0,1 0 0 0 0,0 2 16 0 0,0 0 0 0 0,2 1 0 0 0,-2-1 480 0 0,0 0-32 0 0,0 0-104 0 0,-2 2-144 0 0,0 1-352 0 0,-1 2 351 0 0,-1 5-247 0 0,1 3-232 0 0,1 1 0 0 0,1 3 192 0 0,0 3-224 0 0,1 0 0 0 0,1 3 112 0 0,-2 7-104 0 0,0 5 24 0 0,-2 5 24 0 0,0 4-40 0 0,0-3-128 0 0,1-5 0 0 0,1-3 64 0 0,-1-1-40 0 0,2-3-32 0 0,0-4-64 0 0,0-5 0 0 0,0-2 0 0 0,1-3 64 0 0,1-3 0 0 0,-1-1 0 0 0,1-2 0 0 0,1-1-248 0 0,0-1-448 0 0,2-3-872 0 0,3-2-1215 0 0,1-3-12441 0 0</inkml:trace>
  <inkml:trace contextRef="#ctx0" brushRef="#br0" timeOffset="2268.43">46 712 3880 177628 52026,'-1'-3'240'0'0,"-3"-6"1576"0"0,-1-5-688 0 0,0-3-232 0 0,1-3-128 0 0,1-1-152 0 0,2-2-32 0 0,2-3-40 0 0,0 3-272 0 0,1 1 80 0 0,1 2 376 0 0,1-1-176 0 0,-1 2-408 0 0,1 2-8 0 0,-1 4 0 0 0,-2 4-56 0 0,1 4 88 0 0,-2 4 56 0 0,1 7-40 0 0,0 7-56 0 0,-1 8 32 0 0,1 6 32 0 0,-1 2-96 0 0,0-1-32 0 0,0-1 32 0 0,1 0 32 0 0,1-4-128 0 0,0-4 96 0 0,3-3-312 0 0,1-5-5928 0 0,0-4-1904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19T19:00:49.049"/>
    </inkml:context>
    <inkml:brush xml:id="br0">
      <inkml:brushProperty name="width" value="0.1" units="cm"/>
      <inkml:brushProperty name="height" value="0.6" units="cm"/>
      <inkml:brushProperty name="inkEffects" value="pencil"/>
    </inkml:brush>
  </inkml:definitions>
  <inkml:trace contextRef="#ctx0" brushRef="#br0">32 36 8288 176677 51923,'-1'-1'864'-7369'1,"0"-1"-864"5471"0,-2 0 456 370-6,0-1 560 221 9,-1-1-504 756-8,0 0 352 50 4,1 0 1016 501 0,-1-1-928 0 0,1 1-304 0 0,0 1-56 0 0,2 1-17 0 0,0 1 537 0 0,0 1-72 0 0,1 0-520 0 0,1 1-808 0 0,3 4 136 0 0,2 5 152 0 0,3 5 184 0 0,1 4 56 0 0,1 1-408 0 0,0 1-592 0 0,2 5-5943 0 0,-2-1-4969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19T18:59:35.554"/>
    </inkml:context>
    <inkml:brush xml:id="br0">
      <inkml:brushProperty name="width" value="0.1" units="cm"/>
      <inkml:brushProperty name="height" value="0.1" units="cm"/>
      <inkml:brushProperty name="color" value="#008C3A"/>
    </inkml:brush>
    <inkml:brush xml:id="br1">
      <inkml:brushProperty name="width" value="0.1" units="cm"/>
      <inkml:brushProperty name="height" value="0.1" units="cm"/>
      <inkml:brushProperty name="color" value="#004F8B"/>
    </inkml:brush>
    <inkml:brush xml:id="br2">
      <inkml:brushProperty name="width" value="0.05" units="cm"/>
      <inkml:brushProperty name="height" value="0.05" units="cm"/>
    </inkml:brush>
  </inkml:definitions>
  <inkml:trace contextRef="#ctx0" brushRef="#br0">152 4184 4176 0 0,'0'0'91'0'0,"0"0"11"0"0,0 0 12 0 0,-1 0-10 0 0,-1 0-24 0 0,1 0 222 0 0,1 0 98 0 0,0 0 15 0 0,0 0-41 0 0,0 0-171 0 0,0 0-71 0 0,0 0-17 0 0,0 0 14 0 0,0 0 72 0 0,0 0 30 0 0,0 0 8 0 0,0 0-13 0 0,0 0-56 0 0,0 0-30 0 0,0 0-4 0 0,0 0 40 0 0,0 0 166 0 0,0 0 70 0 0,0 0 18 0 0,0 0-17 0 0,0 0-80 0 0,1 9 535 0 0,62-10 2084 0 0,-14 12-1145 0 0,-14-7-998 0 0,19-15-368 0 0,16 3-137 0 0,29-8 572 0 0,-19-13-488 0 0,-60 18-259 0 0,0-2-1 0 0,-1-1 1 0 0,-1 0-1 0 0,0-1 0 0 0,-1-1 1 0 0,-1 0-1 0 0,5-9-128 0 0,58-79 447 0 0,-40 28-155 0 0,37-130 364 0 0,-29 11-302 0 0,3-8 73 0 0,-24 55-179 0 0,7-53 215 0 0,10-65 229 0 0,-22 149-474 0 0,9-43-52 0 0,27-123 460 0 0,-5 54-626 0 0,10 11 127 0 0,-2 49-32 0 0,32-63 281 0 0,-2 97-222 0 0,-87 131-153 0 0,3-5 9 0 0,0 1 1 0 0,1 0-1 0 0,0 1 1 0 0,0-1 0 0 0,1 1-1 0 0,0 0 1 0 0,0 1 0 0 0,0 0-1 0 0,1 1 1 0 0,0-1 0 0 0,0 2-1 0 0,0-1 1 0 0,9-2-11 0 0,-11 6 14 0 0,0 1 0 0 0,0 0 1 0 0,0 1-1 0 0,0-1 0 0 0,0 1 1 0 0,0 0-1 0 0,0 1 0 0 0,-1 0 0 0 0,1 0 1 0 0,-1 0-1 0 0,1 1 0 0 0,5 3-14 0 0,4 1 10 0 0,68 52-10 0 0,-73-51 23 0 0,0 1 0 0 0,-1 0 0 0 0,0 0-1 0 0,0 1 1 0 0,-1 1 0 0 0,-1-1 0 0 0,1 1-1 0 0,-2 1 1 0 0,0-1 0 0 0,3 6-23 0 0,11 17 28 0 0,73 165 108 0 0,-31-54 312 0 0,24 78-438 0 0,-27-1 26 0 0,-5-17 286 0 0,4 13-322 0 0,22 56 128 0 0,-14-30 160 0 0,17-27-234 0 0,-26-93-44 0 0,-23-45 132 0 0,54 124 140 0 0,-31-95-138 0 0,-11-29-300 0 0,37 60 767 0 0,-77-125-605 0 0,1-1 0 0 0,-1 0 0 0 0,2-1 0 0 0,0 0 1 0 0,0 0-1 0 0,1-1 0 0 0,1 0 0 0 0,5 4-6 0 0,25 22 64 0 0,1 1-64 0 0,69 52 181 0 0,-77-68-93 0 0,8-2-10 0 0,46 29-25 0 0,-4 7-141 0 0,-73-50 88 0 0,1 0 0 0 0,0-1 0 0 0,1 0 0 0 0,-1-1 0 0 0,1 0 0 0 0,0-1 0 0 0,0-1 0 0 0,0 0 0 0 0,4 0 0 0 0,-10-1 0 0 0,57 4 64 0 0,24 10 64 0 0,-55-11-75 0 0,22 3 33 0 0,1-3 832 0 0,57-38-1431 0 0,-58 22 577 0 0,-27 8 11 0 0,3-3 181 0 0,-30 7-203 0 0,-1 0 12 0 0,9 0 275 0 0,10 8-257 0 0,-6 19-2595 0 0,-12-12 1152 0 0</inkml:trace>
  <inkml:trace contextRef="#ctx0" brushRef="#br1" timeOffset="12784.65">237 3975 3656 0 0,'0'-9'168'0'0,"-15"-6"1841"0"0,10 12-2002 0 0,4 3 281 0 0,1 0 0 0 0,0 0 0 0 0,-22 1 2752 0 0,20 2-2678 0 0,2-2 2635 0 0,5-6 1049 0 0,1 1-5091 0 0,30-11 1923 0 0,-16 15 443 0 0,8 11-417 0 0,-28-11-824 0 0,35 23 1110 0 0,-28-16-924 0 0,2-3-74 0 0,5 8-64 0 0,-12-10-110 0 0,-1-1 68 0 0,-1-1 18 0 0,25 14 523 0 0,-24-13-574 0 0,3-1 11 0 0,11 4 11 0 0,-13-5-22 0 0,27 1 159 0 0,-21-2-164 0 0,15 2 28 0 0,5-1-65 0 0,15-3 42 0 0,11-7-53 0 0,1 9 64 0 0,-18-3-64 0 0,-1 1 66 0 0,-11-3-14 0 0,30 4 114 0 0,-22 12 101 0 0,-16-4 172 0 0,21-1-178 0 0,-1-1-96 0 0,-31 4-69 0 0,48 13 294 0 0,14-6-166 0 0,-12-9-56 0 0,18 2 86 0 0,-40-14-170 0 0,-9 14-150 0 0,-24-9 82 0 0,1 1 1 0 0,-1-1 0 0 0,1 1 0 0 0,-1 0 0 0 0,1 0 0 0 0,0 0 0 0 0,0 0 0 0 0,0 0 0 0 0,-1 0 0 0 0,1 0 0 0 0,0 1 0 0 0,0-1 0 0 0,0 1-1 0 0,0-1 1 0 0,0 1 0 0 0,0 0 0 0 0,0 0 0 0 0,0 0 0 0 0,1 0 0 0 0,-1 0 0 0 0,0 0 0 0 0,0 1 0 0 0,0-1 0 0 0,0 1 0 0 0,0-1 0 0 0,0 1-17 0 0,27-11 501 0 0,6-1-589 0 0,28 2-99 0 0,-1-3 251 0 0,-24 10 1 0 0,-7 4-12 0 0,65 2 253 0 0,19 0-290 0 0,-69 3 108 0 0,0 3-37 0 0,-33-10-98 0 0,30 11 75 0 0,-9-8 0 0 0,33 1 0 0 0,26-5 0 0 0,-4-2-64 0 0,-17 2 0 0 0,-34-6 98 0 0,-22 0-68 0 0,23 18-19 0 0,20-18 106 0 0,-5 14-114 0 0,0-6 89 0 0,-23-5 61 0 0,41 7-153 0 0,3-3 0 0 0,-10 4 0 0 0,-55-2-7 0 0,1 0 0 0 0,0-1 0 0 0,-1-1-1 0 0,1 1 1 0 0,0-2 0 0 0,0 1 0 0 0,-1-2 0 0 0,1 1-1 0 0,-1-1 1 0 0,1-1 7 0 0,47 11 72 0 0,-6 8-144 0 0,7 0 355 0 0,30 7-181 0 0,-27-11 37 0 0,-4-6-139 0 0,-35 1 417 0 0,20 1-398 0 0,8-8-19 0 0,-2-8 0 0 0,6-1 0 0 0,-8-2-229 0 0,7-5 218 0 0,8-7 11 0 0,-5 9 243 0 0,-2 10-414 0 0,9-1 243 0 0,-35 6-72 0 0,39-4 60 0 0,29 10-48 0 0,63 7-12 0 0,-62-7 212 0 0,61 9-104 0 0,-112-12-108 0 0,20-9-152 0 0,22-6 88 0 0,13 4 64 0 0,-18 0 144 0 0,-33 7-144 0 0,25 7 0 0 0,-12 0 128 0 0,-30-3-75 0 0,37 4 22 0 0,-48-4-75 0 0,8 3 0 0 0,41-3 64 0 0,-25 4-64 0 0,3-1 64 0 0,48-6-64 0 0,-65-2 0 0 0,22 4 53 0 0,4 5-42 0 0,-20-9-11 0 0,20-2 64 0 0,55-11 57 0 0,-76 17-194 0 0,25-10 73 0 0,-9-1 0 0 0,9 19 64 0 0,-40-14-53 0 0,18 6 42 0 0,-15-3-53 0 0,17-3 0 0 0,-5 2 12 0 0,25 16 156 0 0,8-3-108 0 0,-24-5-60 0 0,-25 1 0 0 0,7 0 0 0 0,-8-4 11 0 0,25 6 167 0 0,-4-6-103 0 0,-9-11-87 0 0,-2-1-180 0 0,44-10 216 0 0,-37 17 180 0 0,-9-11-204 0 0,-23 9 0 0 0,0 0-21 0 0,24 5-286 0 0,35-1 635 0 0,-20-4-559 0 0,-19 6 134 0 0,21 1 97 0 0,-10-12 0 0 0,-19 9 0 0 0,11-4 0 0 0,-9 5 0 0 0,11-4 0 0 0,7-2 0 0 0,-4 0 0 0 0,-9 1 0 0 0,-13 2 0 0 0,19-11 936 0 0,11 9-936 0 0,-21-1 0 0 0,8 12 0 0 0,-18-3 0 0 0,17-6 0 0 0,2 0 0 0 0,-14 2 0 0 0,6 3 0 0 0,3 2 0 0 0,24 2 0 0 0,6 7 0 0 0,-12 0 0 0 0,-10-12 0 0 0,2 5 0 0 0,56-4 0 0 0,-73-8 0 0 0,8 8 0 0 0,16 3 0 0 0,-17-6 0 0 0,21 3 0 0 0,9 6 0 0 0,-17-3 0 0 0,34-3 0 0 0,-54-7 0 0 0,45-1 0 0 0,-18-8 0 0 0,-26 10 0 0 0,18-9 0 0 0,-15 10 0 0 0,10 1 0 0 0,11 5 0 0 0,-22 1 0 0 0,1-6 0 0 0,2 4 0 0 0,5 4 0 0 0,-4 5 0 0 0,-2-11 0 0 0,-15 0 0 0 0,0-3 0 0 0,-3 3 0 0 0,3-2 0 0 0,0 1 0 0 0,1 1 0 0 0,-1 0 0 0 0,-3 0 0 0 0,-1-1 0 0 0,4 2 0 0 0,-3-2 0 0 0,3 2 0 0 0,0-2 0 0 0,-3 2 0 0 0,24 1 0 0 0,-25-3 0 0 0,0 1 0 0 0,1 0 0 0 0,16 10 0 0 0,-4-7 0 0 0,-10-6 0 0 0,-2-1-12 0 0,-5 1-59 0 0,0 1-57 0 0,0 0-21 0 0,0 0 38 0 0,0 0 173 0 0,0 0 70 0 0,0 0 17 0 0,1 0-22 0 0,3 0-102 0 0,0 0-25 0 0,0 0 0 0 0,-1 0 13 0 0,-2 0 51 0 0,-1 0 3 0 0,0 0-3 0 0,0 0-64 0 0,0 0-268 0 0,0 0-116 0 0,0 0-28 0 0,0 0-127 0 0,0 0-514 0 0,0 0-224 0 0,0-1-47 0 0,0-2-11 0 0</inkml:trace>
  <inkml:trace contextRef="#ctx0" brushRef="#br1" timeOffset="14599.27">8632 4192 5784 0 0,'0'0'132'0'0,"0"0"17"0"0,0 0 10 0 0,0 0-1 0 0,0 0-6 0 0,0 0-6 0 0,0 0-2 0 0,0 0 26 0 0,0 0 113 0 0,0 0 49 0 0,0 0 11 0 0,0 0 15 0 0,0 0 62 0 0,0 0 27 0 0,0 0 8 0 0,0 0 15 0 0,0 0 64 0 0,0 0 30 0 0,0 0 4 0 0,0 0-22 0 0,0 0-88 0 0,3 8 370 0 0,40 52 1965 0 0,8-53-1553 0 0,-49-7-1191 0 0,5 0 62 0 0,0 0 1 0 0,0 0 0 0 0,0 0 0 0 0,0 1 0 0 0,-1 0-1 0 0,1 0 1 0 0,0 1 0 0 0,-1 0 0 0 0,1 0 0 0 0,-1 0-1 0 0,1 1-111 0 0,27 12 1059 0 0,-9-7-752 0 0,4-16 362 0 0,-15-28-917 0 0,-11 23-173 0 0,-2-5-25 0 0</inkml:trace>
  <inkml:trace contextRef="#ctx0" brushRef="#br1" timeOffset="16307.76">7550 3118 14368 0 0,'0'0'330'0'0,"0"0"45"0"0,0 0 17 0 0,0 0-47 0 0,-1-2-225 0 0,-4-1 786 0 0,1 17 812 0 0,1-4-1874 0 0,2 68 1068 0 0,3-65-804 0 0,18 283 244 0 0,-3-161-165 0 0,-16-120-177 0 0,11-30 9 0 0,34-97 258 0 0,-45 109-277 0 0,1 0 0 0 0,-1 0 0 0 0,1 0 0 0 0,0 0 0 0 0,0 1 0 0 0,0-1 0 0 0,1 1 0 0 0,-1-1 0 0 0,1 1 0 0 0,-1 0 0 0 0,1 0 0 0 0,0 0 0 0 0,0 0 0 0 0,0 0 0 0 0,2-1 0 0 0,-2 2 0 0 0,27-33 0 0 0,-28 34-6 0 0,0 0-1 0 0,0 0 1 0 0,0 0-1 0 0,-1 0 1 0 0,1 0-1 0 0,0 1 1 0 0,0-1-1 0 0,0 0 0 0 0,0 1 1 0 0,-1 0-1 0 0,1-1 1 0 0,0 1-1 0 0,-1 0 1 0 0,1 0-1 0 0,0 0 1 0 0,-1 0-1 0 0,1 0 1 0 0,-1 0-1 0 0,1 0 0 0 0,-1 1 1 0 0,0-1-1 0 0,1 2 7 0 0,6 3-61 0 0,-3-2 67 0 0,0 0 1 0 0,-1 0-1 0 0,1 1 0 0 0,-1 0 0 0 0,0 0 1 0 0,-1 0-1 0 0,1 1 0 0 0,-1-1 1 0 0,0 1-1 0 0,0 0 0 0 0,0 0 0 0 0,-1 0 1 0 0,0 0-1 0 0,-1 0 0 0 0,1 0 0 0 0,-1 0 1 0 0,0 3-7 0 0,-6 103 458 0 0,-2-88-184 0 0,-1 0-1 0 0,-1 0 0 0 0,-1-1 1 0 0,-2 0-1 0 0,0-1 0 0 0,-6 7-273 0 0,-28 9 630 0 0,44-38-618 0 0,-1 0 0 0 0,1 0 0 0 0,0 0 0 0 0,-1 0 0 0 0,1 0 1 0 0,-1-1-1 0 0,1 1 0 0 0,-1-1 0 0 0,1 1 0 0 0,0-1 0 0 0,-1 0 0 0 0,1 0 1 0 0,0 0-1 0 0,0 0 0 0 0,0-1 0 0 0,-1 1 0 0 0,2-1 0 0 0,-1 1 0 0 0,0-1 1 0 0,0 0-1 0 0,0 1 0 0 0,1-1-12 0 0,-8-5 103 0 0,6 5-124 0 0,1 0 0 0 0,0 0-1 0 0,-1-1 1 0 0,1 1-1 0 0,0-1 1 0 0,0 0 0 0 0,1 1-1 0 0,-1-1 1 0 0,1 0 0 0 0,-1 0-1 0 0,1 0 1 0 0,0 0 0 0 0,0 0-1 0 0,0 0 1 0 0,0 0 0 0 0,1-1-1 0 0,-1 1 1 0 0,1-2 21 0 0,-2-39-3214 0 0,2 38 2264 0 0,0-12-5949 0 0</inkml:trace>
  <inkml:trace contextRef="#ctx0" brushRef="#br1" timeOffset="17133.8">8230 3509 10912 0 0,'0'0'248'0'0,"0"0"34"0"0,0 0 20 0 0,0 0-38 0 0,-1 0-171 0 0,-19-3 1406 0 0,12 5-1062 0 0,0 1 1 0 0,1-1 0 0 0,0 2 0 0 0,0-1-1 0 0,0 1 1 0 0,0 0 0 0 0,0 0 0 0 0,1 1-1 0 0,-1-1 1 0 0,1 2 0 0 0,1-1 0 0 0,-1 1 0 0 0,1 0-1 0 0,0 0 1 0 0,-3 4-438 0 0,-34 54 863 0 0,41-61-863 0 0,0 1 0 0 0,-1-1 0 0 0,2 1 0 0 0,-1 0 0 0 0,0-1 0 0 0,1 1 0 0 0,0 0 0 0 0,-1-1 0 0 0,1 1 0 0 0,1 0 0 0 0,-1 0 0 0 0,1-1 0 0 0,-1 1 0 0 0,1 0 0 0 0,0-1 0 0 0,0 1 0 0 0,1-1 0 0 0,-1 1 0 0 0,1-1 0 0 0,0 0 0 0 0,-1 0 0 0 0,2 0 0 0 0,0 2 0 0 0,15 15-230 0 0,2-7 41 0 0,-18-11 142 0 0,1 0 0 0 0,0 0 0 0 0,0 0 0 0 0,-1 0 0 0 0,1-1 1 0 0,1 1-1 0 0,-1-1 0 0 0,0 1 0 0 0,0-1 0 0 0,0 0 0 0 0,1-1 0 0 0,-1 1 1 0 0,0-1-1 0 0,1 1 0 0 0,-1-1 0 0 0,1 0 0 0 0,-1 0 0 0 0,1 0 0 0 0,-1-1 47 0 0,1 0-14 0 0,0 0-1 0 0,-1 0 1 0 0,1 0-1 0 0,-1 0 1 0 0,1-1-1 0 0,-1 0 1 0 0,0 0-1 0 0,0 0 1 0 0,0 0-1 0 0,0 0 1 0 0,0-1-1 0 0,0 1 0 0 0,0-1 1 0 0,-1 0-1 0 0,0 1 1 0 0,1-1-1 0 0,-1 0 1 0 0,0-1-1 0 0,0 1 1 0 0,0-1 14 0 0,1-2 36 0 0,0 1 1 0 0,0-1-1 0 0,0 0 1 0 0,-1 0-1 0 0,0-1 1 0 0,0 1-1 0 0,0 0 1 0 0,-1-1-1 0 0,0 1 1 0 0,0-1-1 0 0,-1 1 1 0 0,0-1-1 0 0,0 1 1 0 0,0-1-1 0 0,-1 0 0 0 0,0 1 1 0 0,0 0-1 0 0,-1-1 1 0 0,1 1-1 0 0,-2 0 1 0 0,1-1-1 0 0,-1 0-36 0 0,2 5 70 0 0,-4-10 121 0 0,2 14 434 0 0,31 110-585 0 0,-7-23-40 0 0,-11-46 176 0 0,-3 0 0 0 0,-1 1 0 0 0,-2-1 1 0 0,-2 1-1 0 0,-2-1 0 0 0,-3 17-176 0 0,1-33 296 0 0,-1 0-1 0 0,-1-1 1 0 0,-1 0 0 0 0,-1 0 0 0 0,-1 0-1 0 0,-2-1 1 0 0,0 0 0 0 0,-2 0 0 0 0,-1-1-1 0 0,-3 4-295 0 0,-43 26 1115 0 0,56-53-1185 0 0,0 0 1 0 0,0 0 0 0 0,0 0-1 0 0,0 0 1 0 0,0 0-1 0 0,0 0 1 0 0,0-1 0 0 0,-1 1-1 0 0,1-1 1 0 0,0 1 0 0 0,-1-1-1 0 0,1 0 1 0 0,0 0 0 0 0,0 0-1 0 0,-1 0 1 0 0,1 0-1 0 0,0-1 1 0 0,-1 1 0 0 0,1-1-1 0 0,0 0 1 0 0,0 1 0 0 0,0-1-1 0 0,0 0 1 0 0,0 0 0 0 0,0 0-1 0 0,0 0 1 0 0,0-1-1 0 0,0 1 1 0 0,0-1 0 0 0,0 1-1 0 0,1-1 1 0 0,-2 0 69 0 0,-21-34-3525 0 0,10 16 1703 0 0</inkml:trace>
  <inkml:trace contextRef="#ctx0" brushRef="#br0" timeOffset="20556.52">2572 435 8840 0 0,'0'0'197'0'0,"0"0"24"0"0,0 0 19 0 0,-1-1-29 0 0,-2-6-168 0 0,-1 1-1 0 0,2 4 61 0 0,1 0 1 0 0,-1 0-1 0 0,1 0 0 0 0,-1 0 0 0 0,0 0 0 0 0,1 0 0 0 0,-1 1 0 0 0,0-1 1 0 0,0 1-1 0 0,0-1 0 0 0,-1 1 0 0 0,1 0 0 0 0,0 0 0 0 0,0 0 0 0 0,-1 0 0 0 0,1 0 1 0 0,-1 1-1 0 0,1-1 0 0 0,0 1 0 0 0,-1-1 0 0 0,1 1 0 0 0,-1 0 0 0 0,1 0 1 0 0,-1 0-1 0 0,1 0 0 0 0,-1 1 0 0 0,1-1 0 0 0,-1 1 0 0 0,1-1 0 0 0,-1 1 0 0 0,1 0 1 0 0,0 0-1 0 0,-1 0 0 0 0,1 0 0 0 0,0 0 0 0 0,0 1 0 0 0,0-1 0 0 0,0 0 0 0 0,0 1 1 0 0,0 0-104 0 0,-70 76 2903 0 0,30-7-1775 0 0,25-11-1128 0 0,25-15 0 0 0,-7-43 0 0 0,0 1 0 0 0,0-1 0 0 0,0 1 0 0 0,0-1 0 0 0,1 0 0 0 0,-1 0 0 0 0,1 0 0 0 0,-1 0 0 0 0,1 0 0 0 0,0 0 0 0 0,0 0 0 0 0,0 0 0 0 0,0-1 0 0 0,0 1 0 0 0,0-1 0 0 0,0 1 0 0 0,0-1 0 0 0,1 0 0 0 0,-1 0 0 0 0,3 1 0 0 0,79 5-904 0 0,-82-7 905 0 0,1 0 0 0 0,0 0-1 0 0,0 1 1 0 0,0-1-1 0 0,-1 1 1 0 0,1 0-1 0 0,0 0 1 0 0,0 0 0 0 0,-1 0-1 0 0,1 0 1 0 0,-1 0-1 0 0,1 1 1 0 0,-1-1-1 0 0,0 1 1 0 0,1 0-1 0 0,-1 0 1 0 0,0 0 0 0 0,0 0-1 0 0,0 0 1 0 0,-1 0-1 0 0,1 0 1 0 0,0 1-1 0 0,-1-1 1 0 0,1 0-1 0 0,-1 1 1 0 0,0 0 0 0 0,0-1-1 0 0,0 1 1 0 0,0 0-1 0 0,0-1 1 0 0,-1 1-1 0 0,1 5 110 0 0,0-1 1 0 0,-1 1 0 0 0,0-1-1 0 0,0 1 1 0 0,-1-1-1 0 0,1 1 1 0 0,-2-1-1 0 0,1 0 1 0 0,-1 1 0 0 0,0-1-1 0 0,-1 0 1 0 0,0 0-1 0 0,0 0 1 0 0,0-1-1 0 0,-1 1-110 0 0,-11 19 694 0 0,-29 37 472 0 0,20-44-642 0 0,21-14-421 0 0,-1-2 0 0 0,-1 1 1 0 0,1 0-1 0 0,0-1 0 0 0,-1 0 0 0 0,0 0 0 0 0,0 0 0 0 0,0-1 0 0 0,0 0 0 0 0,0 0 0 0 0,0 0 0 0 0,-1 0 0 0 0,1-1 0 0 0,-1 0 1 0 0,1 0-1 0 0,-4 0-103 0 0,4-1 4 0 0,1-1 0 0 0,-1 1 0 0 0,1-1 1 0 0,-1 0-1 0 0,1-1 0 0 0,-1 1 1 0 0,1-1-1 0 0,0 1 0 0 0,0-1 0 0 0,-1-1 1 0 0,2 1-1 0 0,-1-1 0 0 0,0 1 1 0 0,-3-4-5 0 0,2 3-6 0 0,4 2-47 0 0,-1-1 0 0 0,1 1-1 0 0,-1-1 1 0 0,1 0 0 0 0,-1 1-1 0 0,1-1 1 0 0,0 0 0 0 0,0 0-1 0 0,0 0 1 0 0,0 0 0 0 0,0 0-1 0 0,0 0 1 0 0,1 0 0 0 0,-1 0-1 0 0,1 0 1 0 0,-1 0-1 0 0,1 0 1 0 0,0 0 0 0 0,0 0-1 0 0,0 0 1 0 0,0-1 53 0 0,2-30-3967 0 0,-1 32 3820 0 0,2-17-6382 0 0</inkml:trace>
  <inkml:trace contextRef="#ctx0" brushRef="#br0" timeOffset="20992.9">2850 563 12992 0 0,'0'0'381'0'0,"0"0"-6"0"0,-8 8 175 0 0,-13 59 1181 0 0,0 45-1592 0 0,13 76-1577 0 0,8-184 628 0 0</inkml:trace>
  <inkml:trace contextRef="#ctx0" brushRef="#br0" timeOffset="21255.8299">2897 390 14768 0 0,'-13'8'320'0'0,"13"-8"72"0"0,-4 0 16 0 0,4 0 8 0 0,0 0-328 0 0,0 0-88 0 0,0 0 0 0 0,0 0 0 0 0,0 0 0 0 0,0 0 0 0 0,-4-8 0 0 0,0 0-4360 0 0,4 8-888 0 0</inkml:trace>
  <inkml:trace contextRef="#ctx0" brushRef="#br0" timeOffset="21943.27">3162 660 12464 0 0,'0'0'281'0'0,"0"0"40"0"0,0-10 433 0 0,1 8-656 0 0,-1 0 1 0 0,0 0 0 0 0,0 0-1 0 0,0 0 1 0 0,0 0 0 0 0,-1-1-1 0 0,1 1 1 0 0,-1 0 0 0 0,1 0-1 0 0,-1 0 1 0 0,0 0 0 0 0,1 0-1 0 0,-1 0 1 0 0,0 0 0 0 0,0 0-1 0 0,-1 1 1 0 0,1-1 0 0 0,0 0-1 0 0,-1 1 1 0 0,1-1 0 0 0,-1 1-1 0 0,1-1 1 0 0,-2 0-99 0 0,2 2 260 0 0,-8 0 236 0 0,4 3-337 0 0,0 0 1 0 0,0 0-1 0 0,0 1 1 0 0,0-1-1 0 0,1 1 1 0 0,-1 0-1 0 0,1 1 1 0 0,0-1-1 0 0,1 1 1 0 0,-1-1-1 0 0,0 3-159 0 0,-2 3 53 0 0,1 0-1 0 0,0 1 1 0 0,0 0-1 0 0,1-1 1 0 0,1 1-1 0 0,0 1 1 0 0,1-1-1 0 0,0 0 0 0 0,0 1 1 0 0,1-1-1 0 0,1 1 1 0 0,0 0-1 0 0,0-1 1 0 0,2 1-1 0 0,-1-1 1 0 0,1 0-1 0 0,1 1 0 0 0,1 2-52 0 0,0-1-49 0 0,-4-10-24 0 0,1 1 0 0 0,0 0 0 0 0,0 0 0 0 0,0 0 0 0 0,0-1-1 0 0,1 1 1 0 0,0-1 0 0 0,0 1 0 0 0,0-1 0 0 0,0 0 0 0 0,0 1 0 0 0,0-1 0 0 0,1 0 0 0 0,0 0 0 0 0,-1-1 0 0 0,1 1 0 0 0,0-1 0 0 0,0 1 0 0 0,1-1 0 0 0,1 1 73 0 0,-2-3-2 0 0,0 0 0 0 0,0-1 1 0 0,0 1-1 0 0,0-1 1 0 0,0 0-1 0 0,0 0 0 0 0,-1 0 1 0 0,1 0-1 0 0,0 0 0 0 0,0-1 1 0 0,-1 1-1 0 0,1-1 0 0 0,-1 0 1 0 0,1 1-1 0 0,-1-1 0 0 0,0 0 1 0 0,0-1-1 0 0,0 1 0 0 0,0 0 1 0 0,0-1-1 0 0,0 1 0 0 0,-1-1 1 0 0,1 1-1 0 0,-1-1 0 0 0,0 0 1 0 0,0 1-1 0 0,0-1 0 0 0,1-1 2 0 0,-2 3-9 0 0,26-62-11 0 0,-10 6 84 0 0,0 17 164 0 0,-16 39-134 0 0,0 1 2 0 0,0 0 0 0 0,8 5 16 0 0,22 54 294 0 0,-21-35-366 0 0,7 24 118 0 0,-1 2 1 0 0,-3 0 0 0 0,-1 0-1 0 0,2 48-158 0 0,-10 75 1616 0 0,-3-162-1492 0 0,-1-1-1 0 0,-1 1 1 0 0,0 0 0 0 0,0-1-1 0 0,-1 1 1 0 0,0-1-1 0 0,-1 0 1 0 0,0 0-1 0 0,-1 0 1 0 0,0 0-1 0 0,0-1 1 0 0,-1 0-1 0 0,-1 0 1 0 0,1 0-1 0 0,-1-1 1 0 0,-1 0-1 0 0,1 0 1 0 0,-1-1 0 0 0,-1 0-1 0 0,1 0 1 0 0,-1-1-1 0 0,0 0 1 0 0,-1-1-1 0 0,0 0 1 0 0,1-1-1 0 0,-2 1 1 0 0,1-2-1 0 0,0 0 1 0 0,-1 0-124 0 0,7-3-70 0 0,0 1 0 0 0,0-2 0 0 0,0 1 0 0 0,0 0 0 0 0,0-1 0 0 0,0 0-1 0 0,0 0 1 0 0,0 0 0 0 0,1 0 0 0 0,-1-1 0 0 0,0 1 0 0 0,1-1 0 0 0,-1 0 0 0 0,1 0 0 0 0,-1 0 0 0 0,1-1 0 0 0,0 1 0 0 0,0-1 0 0 0,0 0 0 0 0,-1-1 70 0 0,-10-14-1526 0 0</inkml:trace>
  <inkml:trace contextRef="#ctx0" brushRef="#br2" timeOffset="92907.12">335 586 10512 0 0,'0'0'306'0'0,"-5"-8"104"0"0,-12-52 1034 0 0,9 11 2012 0 0,3-13-89 0 0,5 60-2996 0 0,0 2 117 0 0,0 0 21 0 0,9 8-158 0 0,24 56-126 0 0,10 69 279 0 0,-10-34-232 0 0,-16-61-102 0 0,-11-36 2 0 0,-4-4-170 0 0,10-58-66 0 0,-10 54-94 0 0,14-25 179 0 0,34 34-230 0 0,19 35-130 0 0,-49-19 688 0 0,39 36-1122 0 0,-45-43-1136 0 0,1-2-2346 0 0,-14-9 2721 0 0</inkml:trace>
  <inkml:trace contextRef="#ctx0" brushRef="#br2" timeOffset="93198.14">848 529 8952 0 0,'0'0'200'0'0,"0"0"33"0"0,0 0 15 0 0,0 0 84 0 0,0 0 327 0 0,0 0 143 0 0,0 0 29 0 0,0 0-36 0 0,0 0-183 0 0,1 12 948 0 0,33 81 1897 0 0,-1-30-2811 0 0,-23-50-3534 0 0,-7-11 1505 0 0</inkml:trace>
  <inkml:trace contextRef="#ctx0" brushRef="#br2" timeOffset="93486.4599">828 349 10136 0 0,'0'0'230'0'0,"0"0"30"0"0,0 0 19 0 0,-5-4 8 0 0,-6-3-178 0 0,10 7 451 0 0,1 0 164 0 0,-1-2 20 0 0,-4-3-188 0 0,2 4-3880 0 0,3 1-1213 0 0</inkml:trace>
  <inkml:trace contextRef="#ctx0" brushRef="#br2" timeOffset="93749.06">964 194 10136 0 0,'0'0'230'0'0,"0"0"30"0"0,-5 8 258 0 0,2 9-103 0 0,1 0 0 0 0,0-1 1 0 0,2 1-1 0 0,0 0 0 0 0,0 0 1 0 0,2 0-1 0 0,0 0 1 0 0,1 0-1 0 0,0-1 0 0 0,2 1 1 0 0,0-1-1 0 0,0 0 0 0 0,2-1 1 0 0,0 1-1 0 0,3 3-415 0 0,-3-2 154 0 0,0-1 0 0 0,1 0 0 0 0,1 0 0 0 0,0-1 0 0 0,1 0 0 0 0,1-1-1 0 0,8 8-153 0 0,16 12 84 0 0,7-22-557 0 0,-22-16-2595 0 0,-20 4 1714 0 0</inkml:trace>
  <inkml:trace contextRef="#ctx0" brushRef="#br2" timeOffset="93987.25">976 533 13184 0 0,'0'0'298'0'0,"0"0"46"0"0,0 0 22 0 0,0 0-48 0 0,4-7 130 0 0,60-50 3409 0 0,53-17-1465 0 0,-91 64-2067 0 0,-1 0-3308 0 0,-23 10 1329 0 0,5 0-9 0 0</inkml:trace>
  <inkml:trace contextRef="#ctx0" brushRef="#br2" timeOffset="94638.7099">12 382 10136 0 0,'-3'-7'490'0'0,"-5"-52"1045"0"0,8 58-1024 0 0,0 1 1 0 0,0 0 0 0 0,0 0 0 0 0,0 0 0 0 0,0 0-62 0 0,4 5-174 0 0,51 75-60 0 0,-22-56-494 0 0,-9 3 48 0 0,-6-23-5950 0 0,-18-5 2294 0 0</inkml:trace>
  <inkml:trace contextRef="#ctx0" brushRef="#br2" timeOffset="94897.81">102 262 10016 0 0,'0'0'230'0'0,"0"0"30"0"0,0 0 18 0 0,-1 8 398 0 0,1 2-512 0 0,0-1 0 0 0,0 1 0 0 0,1 0 0 0 0,1-1 0 0 0,-1 1 0 0 0,1-1 0 0 0,1 0 0 0 0,0 1 1 0 0,0-1-1 0 0,1 0 0 0 0,1 1-164 0 0,-3-4 15 0 0,19 42-603 0 0,-16-40-2474 0 0,3 0-1072 0 0</inkml:trace>
  <inkml:trace contextRef="#ctx0" brushRef="#br2" timeOffset="95346.57">1233 30 12640 0 0,'0'0'289'0'0,"0"0"40"0"0,0 0 21 0 0,0 0-46 0 0,-4 12-192 0 0,4 35 809 0 0,13-1-668 0 0,3-2-203 0 0,-15-43-180 0 0,-1-1-815 0 0,0 0-374 0 0,1-1-633 0 0,2-5-2222 0 0</inkml:trace>
  <inkml:trace contextRef="#ctx0" brushRef="#br2" timeOffset="95597.62">1255 0 9168 0 0,'0'0'266'0'0,"0"0"1"0"0,-1 8 773 0 0,-3 28 2817 0 0,4-35-3354 0 0,5 11 404 0 0,3 17 50 0 0,4-25-1621 0 0,-8-1-3267 0 0,-4-3-1383 0 0</inkml:trace>
  <inkml:trace contextRef="#ctx0" brushRef="#br2" timeOffset="97622.25">4645 593 13824 0 0,'0'0'314'0'0,"0"0"46"0"0,-5-7 354 0 0,-6-19 268 0 0,11 25-13 0 0,0 1 45 0 0,0 0-61 0 0,0 0-288 0 0,0 0-121 0 0,0 0-28 0 0,0 0-25 0 0,0 0-91 0 0,1 8 301 0 0,17 23-269 0 0,5 17-360 0 0,20 22-61 0 0,16 2 305 0 0,-58-73-316 0 0,0 1 0 0 0,1 0 0 0 0,-1-1 0 0 0,0 1 0 0 0,0-1 0 0 0,1 1 1 0 0,-1-1-1 0 0,0 1 0 0 0,0-1 0 0 0,0 0 0 0 0,0 0 0 0 0,0 0 0 0 0,0 0 0 0 0,0 0 0 0 0,0 0 0 0 0,0 0 0 0 0,0 0 1 0 0,0 0-1 0 0,-1 0 0 0 0,1 0 0 0 0,0 0 0 0 0,-1 0 0 0 0,1-1 0 0 0,-1 1 0 0 0,1 0 0 0 0,-1-1 0 0 0,0 1 0 0 0,1 0 1 0 0,-1-1-1 0 0,0 1 0 0 0,0 0 0 0 0,0-1 0 0 0,0 1 0 0 0,0 0 0 0 0,0-1 0 0 0,-1 1 0 0 0,1 0 0 0 0,-1-1 0 0 0,2-3 118 0 0,6-106-552 0 0,-7 109 408 0 0,0 2 112 0 0,6-7 392 0 0,27 34-478 0 0,38 29 0 0 0,-56-43-455 0 0,16 3-2640 0 0,-25-15-1949 0 0,1 2-1393 0 0</inkml:trace>
  <inkml:trace contextRef="#ctx0" brushRef="#br2" timeOffset="97971.7">5118 506 11000 0 0,'0'0'248'0'0,"0"0"34"0"0,0 0 21 0 0,0 0-34 0 0,-5 13-39 0 0,-24 83 6961 0 0,26-58-6741 0 0,19 15-476 0 0,-11-40 536 0 0,2-9-464 0 0,-5-4-46 0 0,0 0 0 0 0,0 1 0 0 0,0-1 0 0 0,0-1 0 0 0,0 1 0 0 0,0 0 0 0 0,0 0 0 0 0,0-1 0 0 0,0 1 0 0 0,0-1-1 0 0,0 0 1 0 0,-1 1 0 0 0,1-1 0 0 0,0 0 0 0 0,0 0 0 0 0,-1 0 0 0 0,1-1 0 0 0,0 1 0 0 0,-1 0 0 0 0,1 0 0 0 0,-1-1-1 0 0,1 1 1 0 0,-1-1 0 0 0,0 0 0 0 0,0 1 0 0 0,0-1 0 0 0,0 0 0 0 0,0 1 0 0 0,0-1 0 0 0,0 0 0 0 0,0 0 0 0 0,-1 0 0 0 0,1 0-1 0 0,-1 0 1 0 0,0 0 0 0 0,7-11-9 0 0,5-27-51 0 0,-11 16 60 0 0,-2 18-69 0 0,0 0 0 0 0,0 0-1 0 0,-1 0 1 0 0,0 0 0 0 0,0 0-1 0 0,0 0 1 0 0,-1 1 0 0 0,0-1-1 0 0,0 1 1 0 0,0 0 0 0 0,-4-5 69 0 0,-13 5 682 0 0,-2 14-2743 0 0,19 4 962 0 0</inkml:trace>
  <inkml:trace contextRef="#ctx0" brushRef="#br2" timeOffset="99346.26">5502 330 7368 0 0,'0'0'165'0'0,"0"0"22"0"0,-1-8 191 0 0,-11-44 2725 0 0,8 30 182 0 0,4 21-2609 0 0,0 1-90 0 0,0 0-40 0 0,0 0-9 0 0,0 0-34 0 0,0 0-140 0 0,0 0-62 0 0,0 0-12 0 0,-3 8 163 0 0,6 39 46 0 0,8 33-190 0 0,43 111 4 0 0,-39-150-451 0 0,11 24-100 0 0,-13-56 664 0 0,-6-30-554 0 0,15-192-1101 0 0,-14 169 534 0 0,-8 43 558 0 0,0 1 2 0 0,5 5 123 0 0,15 61 834 0 0,23 39 330 0 0,3-33-1086 0 0,-36-61-511 0 0,22 21 960 0 0,-6-22-4959 0 0,-26-10 2911 0 0</inkml:trace>
  <inkml:trace contextRef="#ctx0" brushRef="#br2" timeOffset="99612.9399">5962 495 13272 0 0,'0'0'298'0'0,"-3"8"413"0"0,2 71 924 0 0,21 14 1872 0 0,-7-67-4336 0 0,-12-25-124 0 0,-1-1-1012 0 0,0 0-3831 0 0</inkml:trace>
  <inkml:trace contextRef="#ctx0" brushRef="#br2" timeOffset="99794.9399">5907 318 12416 0 0,'0'0'352'0'0,"0"0"80"0"0,0 0-344 0 0,-4 0-88 0 0,4 0 0 0 0,0 0 0 0 0,0 0 424 0 0,-9 0 72 0 0,9 0 16 0 0,0 0 0 0 0,0 0-416 0 0,0 0-96 0 0,0 0 0 0 0,0 0-4072 0 0,0 0-840 0 0</inkml:trace>
  <inkml:trace contextRef="#ctx0" brushRef="#br2" timeOffset="100040.63">6043 293 13216 0 0,'-1'15'1008'0'0,"-1"7"-503"0"0,1 0-1 0 0,0 0 1 0 0,2 0 0 0 0,0 0 0 0 0,2 0 0 0 0,1-1 0 0 0,4 19-505 0 0,-6-29 140 0 0,1 0-1 0 0,-1 0 0 0 0,1 0 1 0 0,1-1-1 0 0,0 1 1 0 0,1-1-1 0 0,0 0 1 0 0,0-1-1 0 0,1 1 1 0 0,0-1-1 0 0,1 0 0 0 0,5 5-139 0 0,24 1-665 0 0,-35-15-106 0 0,11-7-2440 0 0,-9-3 1533 0 0,3-12-46 0 0,-5 2-10 0 0</inkml:trace>
  <inkml:trace contextRef="#ctx0" brushRef="#br2" timeOffset="100370.14">6059 499 12416 0 0,'0'0'365'0'0,"0"0"-4"0"0,0 0-159 0 0,0 0 178 0 0,0 0 106 0 0,12 3 1048 0 0,48-6 1775 0 0,-21-6-4865 0 0,-31 6 610 0 0</inkml:trace>
  <inkml:trace contextRef="#ctx0" brushRef="#br2" timeOffset="101332">4455 417 10136 0 0,'0'0'230'0'0,"0"0"30"0"0,0 0 19 0 0,0-1-40 0 0,-1-11-1197 0 0,-3 3 4575 0 0,2 23 1010 0 0,12 23-4422 0 0,4 7-81 0 0,7-12-612 0 0,-2-41-4418 0 0,-12-1 3221 0 0</inkml:trace>
  <inkml:trace contextRef="#ctx0" brushRef="#br2" timeOffset="101621.6">4535 270 10136 0 0,'0'0'230'0'0,"-4"12"548"0"0,-2 54 1979 0 0,8-40-1388 0 0,28 70-296 0 0,-9-63-2163 0 0,-12-26-139 0 0</inkml:trace>
  <inkml:trace contextRef="#ctx0" brushRef="#br2" timeOffset="102300.77">6215 177 13848 0 0,'0'0'314'0'0,"0"0"46"0"0,0 0 22 0 0,1-15 82 0 0,3 11-432 0 0,-4 3 130 0 0,0 1 45 0 0,0 0 8 0 0,1 8 161 0 0,12 52 87 0 0,23 55-80 0 0,-11-81-2489 0 0,-24-33 790 0 0,-1-1-2188 0 0,0 0-936 0 0</inkml:trace>
  <inkml:trace contextRef="#ctx0" brushRef="#br2" timeOffset="102586.58">6347 173 13504 0 0,'-17'44'1480'0'0,"12"24"15"0"0,5 6-601 0 0,5-35-1292 0 0,3-31-585 0 0,-3-5 471 0 0</inkml:trace>
  <inkml:trace contextRef="#ctx0" brushRef="#br2" timeOffset="103433.78">4185 431 9344 0 0,'-9'11'637'0'0,"2"-4"-514"0"0,7-6 458 0 0,-8 2 669 0 0,7-3 3534 0 0,17-71-1974 0 0,18-45-148 0 0,-16 19-1390 0 0,-11 60-1261 0 0,-7 36 42 0 0,4 91-13 0 0,-3 67 40 0 0,-1-98-37 0 0,0-57-175 0 0,0-2-280 0 0,0 0-88 0 0,1-8-6161 0 0,2 0-220 0 0</inkml:trace>
  <inkml:trace contextRef="#ctx0" brushRef="#br2" timeOffset="104132.05">4264 766 12296 0 0,'0'0'273'0'0,"0"0"40"0"0,0 0 23 0 0,0 0-33 0 0,-12 0-184 0 0,8 3 73 0 0,0 0 0 0 0,0 0 0 0 0,1 0 1 0 0,-1 1-1 0 0,1-1 0 0 0,-1 1 0 0 0,1 0 1 0 0,0 0-1 0 0,1 0 0 0 0,-1 0 1 0 0,1 1-1 0 0,0-1 0 0 0,0 1 0 0 0,0-1 1 0 0,0 1-1 0 0,1 0 0 0 0,0-1 0 0 0,0 1 1 0 0,0 0-1 0 0,1 0 0 0 0,-1 0 1 0 0,1 0-1 0 0,0 0 0 0 0,1 3-192 0 0,-3 18 240 0 0,1 1 0 0 0,1 0 1 0 0,1-1-1 0 0,1 1 0 0 0,2-1 0 0 0,0 0 0 0 0,2 0 0 0 0,1 2-240 0 0,15 17 134 0 0,-18-41-124 0 0,12-12-10 0 0,-7-33-64 0 0,-12-68-696 0 0,-15-18 814 0 0,0 71-117 0 0,16 53 64 0 0,1 3 14 0 0,0 0-1 0 0,0 0 0 0 0,0 0 0 0 0,0 0 0 0 0,0 1 0 0 0,0-1 0 0 0,1 0 1 0 0,-1 0-1 0 0,0 1 0 0 0,0-1 0 0 0,0 1 0 0 0,0-1 0 0 0,1 1 1 0 0,-1-1-1 0 0,0 1 0 0 0,1-1 0 0 0,-1 1 0 0 0,0-1 0 0 0,1 1 0 0 0,-1 0 1 0 0,0 0-1 0 0,1-1 0 0 0,-1 1 0 0 0,1 0 0 0 0,0 0 0 0 0,-1 0 1 0 0,1-1-1 0 0,-1 1 0 0 0,1 0 0 0 0,0 0 0 0 0,0 0 0 0 0,0 1-14 0 0,-2 0 102 0 0,-2 5 12 0 0,0 1 0 0 0,0 0 0 0 0,1 0 0 0 0,0 0 1 0 0,0 0-1 0 0,1 0 0 0 0,0 1 0 0 0,0-1 0 0 0,1 0 0 0 0,0 1 0 0 0,1 0 0 0 0,0 3-114 0 0,6 157 152 0 0,5-117-1529 0 0,-10-45 430 0 0</inkml:trace>
  <inkml:trace contextRef="#ctx0" brushRef="#br2" timeOffset="104791.17">4282 1546 10512 0 0,'0'0'306'0'0,"0"0"-4"0"0,-12 4-182 0 0,-11 26 2721 0 0,16-14-2060 0 0,-1 0 0 0 0,2 1-1 0 0,0-1 1 0 0,1 1 0 0 0,1 1 0 0 0,-2 15-781 0 0,3-16 485 0 0,-5 55-313 0 0,7-5-172 0 0,14-87 0 0 0,4-105-1829 0 0,-13 71 1666 0 0,-4-129 147 0 0,0 182-62 0 0,0 1-12 0 0,0 0 2 0 0,-12 12 123 0 0,6 0 339 0 0,0 1-1 0 0,1 0 1 0 0,0 1 0 0 0,1-1-1 0 0,1 1 1 0 0,0 0-1 0 0,0 10-373 0 0,-5 16 282 0 0,-1 83 202 0 0,18-94-656 0 0,-2-20-3006 0 0,-4-8 1390 0 0,8-1-17 0 0</inkml:trace>
  <inkml:trace contextRef="#ctx0" brushRef="#br2" timeOffset="105635.56">4193 2304 12152 0 0,'-24'-25'886'0'0,"13"13"650"0"0,0 1 3489 0 0,11 10-4318 0 0,0 1-192 0 0,-13 5 953 0 0,10 1-1390 0 0,0 0 1 0 0,1 1-1 0 0,0-1 1 0 0,0 1-1 0 0,0 0 1 0 0,1 0-1 0 0,0 0 1 0 0,0-1 0 0 0,1 1-1 0 0,0 0 1 0 0,1 7-79 0 0,-2 19 68 0 0,1 106 150 0 0,9-88-154 0 0,-1-47-74 0 0,-5-9 2 0 0,0 1 1 0 0,-1 0 0 0 0,0 0-1 0 0,1-1 1 0 0,-2 0-1 0 0,1 1 1 0 0,0-1 0 0 0,-1 0-1 0 0,0 0 1 0 0,0 0 0 0 0,0 0-1 0 0,-1-3 8 0 0,4-12-39 0 0,21-151-327 0 0,-18 124 377 0 0,-6 46 140 0 0,-1 1 17 0 0,-7 4 6 0 0,-20 63-174 0 0,7 26 0 0 0,19 51 0 0 0,31-47-2777 0 0,-26-86 1754 0 0</inkml:trace>
  <inkml:trace contextRef="#ctx0" brushRef="#br2" timeOffset="106282.98">4176 3058 12496 0 0,'0'0'281'0'0,"-14"5"794"0"0,10-1-841 0 0,0 1 0 0 0,0 0 1 0 0,0 0-1 0 0,1 0 1 0 0,-1 1-1 0 0,1-1 1 0 0,1 1-1 0 0,-1 0 1 0 0,1-1-1 0 0,0 1 1 0 0,0 0-1 0 0,1 1 0 0 0,0-1 1 0 0,0 0-1 0 0,0 0 1 0 0,1 1-1 0 0,0-1 1 0 0,0 0-1 0 0,0 1-234 0 0,12 154 1109 0 0,-10-148-1031 0 0,-2-13-74 0 0,0 0-1 0 0,1 0 1 0 0,-1-1 0 0 0,0 1-1 0 0,0 0 1 0 0,0 0-1 0 0,1 0 1 0 0,-1 0-1 0 0,0-1 1 0 0,0 1 0 0 0,1 0-1 0 0,-1 0 1 0 0,0 0-1 0 0,0 0 1 0 0,1 0-1 0 0,-1 0 1 0 0,0 0-1 0 0,0 0 1 0 0,1 0 0 0 0,-1 0-1 0 0,0 0 1 0 0,1 0-1 0 0,-1 0 1 0 0,0 0-1 0 0,0 0 1 0 0,1 0 0 0 0,-1 0-1 0 0,0 0 1 0 0,0 0-1 0 0,1 0 1 0 0,-1 1-1 0 0,0-1 1 0 0,0 0-1 0 0,1 0 1 0 0,-1 0 0 0 0,0 0-1 0 0,0 1 1 0 0,0-1-1 0 0,1 0 1 0 0,-1 0-1 0 0,0 0 1 0 0,0 1 0 0 0,0-1-1 0 0,0 0 1 0 0,0 0-1 0 0,1 1 1 0 0,-1-1-1 0 0,0 0 1 0 0,0 0-1 0 0,0 1-3 0 0,13-46-257 0 0,-3-154-799 0 0,-19 163 584 0 0,9 34 257 0 0,0 2 85 0 0,0 0 358 0 0,-13 5 977 0 0,8 2-980 0 0,1 1-1 0 0,0 0 1 0 0,0 0-1 0 0,1 1 1 0 0,0-1 0 0 0,0 1-1 0 0,1-1 1 0 0,0 1-1 0 0,0 0 1 0 0,1 0 0 0 0,1 3-225 0 0,-6 60 1466 0 0,12-40-2243 0 0,-6-31 198 0 0,0-1-286 0 0,4 0-2238 0 0,3 0-3380 0 0</inkml:trace>
  <inkml:trace contextRef="#ctx0" brushRef="#br2" timeOffset="106973.0399">4316 3693 16783 0 0,'0'0'382'0'0,"0"0"54"0"0,0 0 22 0 0,0 0-46 0 0,-8 0-252 0 0,5 1-77 0 0,1 0-1 0 0,0 0 0 0 0,-1 0 0 0 0,1 0 0 0 0,0 0 0 0 0,0 0 0 0 0,-1 0 0 0 0,1 1 1 0 0,0-1-1 0 0,0 1 0 0 0,1-1 0 0 0,-1 1 0 0 0,0 0 0 0 0,1 0 0 0 0,-1 0 1 0 0,1 0-1 0 0,-1 0 0 0 0,1 0 0 0 0,0 0 0 0 0,0 1 0 0 0,0-1 0 0 0,0 0 0 0 0,0 1 1 0 0,0-1-1 0 0,1 0 0 0 0,-1 1 0 0 0,1-1 0 0 0,0 1 0 0 0,0-1 0 0 0,0 1 1 0 0,0 1-83 0 0,-4 14 45 0 0,-20 169 1134 0 0,28-105-78 0 0,-4-82-1100 0 0,0 9 0 0 0,-1-1 1 0 0,2 1 0 0 0,-1-1 0 0 0,1 1-1 0 0,1-1 1 0 0,-1 0 0 0 0,1 1 0 0 0,1-1-1 0 0,1 3-1 0 0,-3-11-40 0 0,-1 0 1 0 0,1 0-1 0 0,0-1 0 0 0,0 1 0 0 0,-1 0 0 0 0,1 0 0 0 0,0-1 0 0 0,0 1 1 0 0,-1 0-1 0 0,1-1 0 0 0,0 1 0 0 0,-1-1 0 0 0,1 1 0 0 0,-1-1 0 0 0,1 1 1 0 0,0-1-1 0 0,-1 0 0 0 0,1 1 0 0 0,-1-1 0 0 0,0 0 0 0 0,1 1 0 0 0,-1-1 1 0 0,1 0-1 0 0,-1 1 0 0 0,0-1 0 0 0,0 0 0 0 0,1 0 0 0 0,-1 1 0 0 0,0-1 0 0 0,0 0 1 0 0,0 0-1 0 0,0 0 0 0 0,0 1 0 0 0,0-1 40 0 0,0 0-29 0 0,12-111-579 0 0,-11-14-832 0 0,-6 96 896 0 0,5 29 882 0 0,0 1 136 0 0,-13 19 626 0 0,-12 73-193 0 0,21-68-358 0 0,0 171 438 0 0,6-125-385 0 0,0-26-2742 0 0,-2-15-4424 0 0,0-29-240 0 0</inkml:trace>
  <inkml:trace contextRef="#ctx0" brushRef="#br2" timeOffset="108478.5">4244 3843 10336 0 0,'-2'2'26'0'0,"2"-2"-2"0"0,0 1 1 0 0,-1-1-1 0 0,1 1 1 0 0,0-1-1 0 0,-1 0 1 0 0,1 1-1 0 0,-1-1 1 0 0,1 1-1 0 0,0-1 1 0 0,-1 0-1 0 0,1 0 1 0 0,-1 1-1 0 0,1-1 1 0 0,-1 0-1 0 0,1 0 1 0 0,-1 1-1 0 0,0-1 1 0 0,1 0-1 0 0,-1 0 1 0 0,1 0-1 0 0,-1 0 1 0 0,1 0-1 0 0,-1 0 1 0 0,1 0-1 0 0,-1 0 1 0 0,0 0 0 0 0,1 0-1 0 0,-1 0 1 0 0,1 0-1 0 0,-1-1 1 0 0,1 1-1 0 0,-1 0 1 0 0,1 0-1 0 0,-1 0 1 0 0,1-1-1 0 0,-1 1 1 0 0,1 0-1 0 0,-1-1 1 0 0,1 1-1 0 0,-1 0 1 0 0,1-1-1 0 0,0 1 1 0 0,-1-1-25 0 0,-32-18 656 0 0,13 2 897 0 0,-27-6 4333 0 0,46 23-5828 0 0,0 0-1 0 0,0 0 1 0 0,0 0-1 0 0,1 1 1 0 0,-1-1-1 0 0,0 0 1 0 0,0 1-1 0 0,0-1 1 0 0,0 0-1 0 0,0 1 1 0 0,1-1-1 0 0,-1 1 1 0 0,0 0-1 0 0,0-1 0 0 0,1 1 1 0 0,-1 0-1 0 0,0-1 1 0 0,1 1-1 0 0,-1 0 1 0 0,1 0-1 0 0,-1-1 1 0 0,1 1-1 0 0,-1 0 1 0 0,1 0-1 0 0,-1 0 1 0 0,1 0-1 0 0,0 0 1 0 0,0 0-1 0 0,-1-1 1 0 0,1 1-1 0 0,0 0 0 0 0,0 0 1 0 0,0 0-1 0 0,0 0 1 0 0,0 0-1 0 0,0 0 1 0 0,0 0-1 0 0,0 0-57 0 0,-3 40-14 0 0,1-1-1 0 0,1 1 1 0 0,3 0 0 0 0,1-1-1 0 0,2 1 1 0 0,4 11 14 0 0,2-18 340 0 0,-11-34-426 0 0,0 0-66 0 0,9-16-236 0 0,4-66 216 0 0,4-109 106 0 0,-9 150-44 0 0,-8 35 100 0 0,-12 57 34 0 0,-22 212 1686 0 0,33-144-1198 0 0,13-100-2850 0 0,-10-19 1071 0 0,6-3-12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343" cy="4670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311D36-70F8-427F-B82C-104E1A2204EA}" type="datetimeFigureOut">
              <a:rPr lang="en-GB" smtClean="0"/>
              <a:t>29/10/2020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1" y="4480005"/>
            <a:ext cx="5618480" cy="3665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1"/>
            <a:ext cx="3043343" cy="4670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1"/>
            <a:ext cx="3043343" cy="4670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5EEE51-53C5-48B0-84AB-1485003312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976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257FB6-59FF-4E61-89CF-773453A07C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F4E4F9B-3BBF-4AEA-970D-C6F3B322E4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0533032-15C1-40BC-B1C8-EF8DA51AD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E4C07-74D4-4EFF-9E5D-DACD9ABC001D}" type="datetime1">
              <a:rPr lang="nl-NL" smtClean="0"/>
              <a:t>29-10-2020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E813DF9-D025-40BB-9092-15DFF74BF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5C51FD3-7352-4425-B6DA-97D4562DA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10E0-129F-4AF8-A2E1-EDEA505C629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05962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4D2F8C-0444-4E10-A6A2-0A0CE5006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06E17F5-7E47-4F58-8F06-F2B6100CEE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B75F980-B90C-4F18-BCF1-B67260346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880C9-1F6B-4654-BF4D-7586D216A0B7}" type="datetime1">
              <a:rPr lang="nl-NL" smtClean="0"/>
              <a:t>29-10-2020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E59E8E3-D7D8-4BBE-99C8-F3509B483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BDE4611-064E-41B9-AFF2-17E34025F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10E0-129F-4AF8-A2E1-EDEA505C629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78449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0D579A4-4449-45B8-A531-8503E21737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4357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B61B0DA-CF47-4006-9E2A-07D505AFDD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762625" cy="43576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E5674B1-3CB2-4CE6-AFF9-C418400EF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CDEC9-9158-4CC5-9507-93F7678E1C21}" type="datetime1">
              <a:rPr lang="nl-NL" smtClean="0"/>
              <a:t>29-10-2020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2CF1907-E0D5-41BD-9092-762A5B18C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A5AD8E8-B455-4CA9-B417-3521052BB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10E0-129F-4AF8-A2E1-EDEA505C629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60523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50DB2E-D478-4BEC-B7F6-E6FE3D9B9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F51E302-F40D-48E7-9D69-9980EA5A07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x-non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1444001-14D9-4C5C-B607-CAB424A7F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5C05-73CA-4708-89DF-F13A86284C08}" type="datetime1">
              <a:rPr lang="nl-NL" smtClean="0"/>
              <a:t>29-10-2020</a:t>
            </a:fld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678633E-E284-43D4-9F7E-775AD5FEF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2052" y="4868863"/>
            <a:ext cx="2057400" cy="274637"/>
          </a:xfrm>
        </p:spPr>
        <p:txBody>
          <a:bodyPr/>
          <a:lstStyle>
            <a:lvl1pPr>
              <a:defRPr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B4910E0-129F-4AF8-A2E1-EDEA505C6298}" type="slidenum">
              <a:rPr lang="x-none" smtClean="0"/>
              <a:pPr/>
              <a:t>‹#›</a:t>
            </a:fld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07075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97E273-C704-4854-AC73-3AD2573DF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3DFDC57-CEA9-4CDC-B9BB-A109C2FF27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7F47DCF-C952-44FB-B277-C64B6DFCE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FE7F-0D36-4EB3-8C4C-CF781A72B4BC}" type="datetime1">
              <a:rPr lang="nl-NL" smtClean="0"/>
              <a:t>29-10-2020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50F906D-C21A-47B5-922D-BFC18B7AD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2344CE8-2D0A-4B76-B4CF-F2DB075C1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10E0-129F-4AF8-A2E1-EDEA505C629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154760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5AE08D-6B12-4EF7-A353-329890312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6C9B5AD-F413-47A7-88F2-A639C0FDA3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13C6EEB-4675-4936-971A-9898574302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168D7B8-D795-4706-A884-D6D39956D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F2599-A837-4E51-9A7B-AEAFEF5F6DF5}" type="datetime1">
              <a:rPr lang="nl-NL" smtClean="0"/>
              <a:t>29-10-2020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9E631E9-A47A-43A2-8A89-1F1449EB9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53CA0A0-613F-4A2F-AADF-8B65E6F4F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10E0-129F-4AF8-A2E1-EDEA505C629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831456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CA5052-FD41-476E-B5CB-B59160D13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3D93211-3275-493C-B239-44F1C7E867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E778D40-4765-4DCD-8B06-F64CCB1D4C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E9B563D-5E64-4023-A652-28F3BF5062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C9F0298-2908-47F2-9371-C3B92DDCCB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FC51DD8-CE0B-4D40-8B3E-A72680F38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A7F80-6142-45D8-A915-4F107B623719}" type="datetime1">
              <a:rPr lang="nl-NL" smtClean="0"/>
              <a:t>29-10-2020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82F62E9-1B4B-4B30-B260-7C99BBF7D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27A6C46-CBA8-4D13-89E0-887E76674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10E0-129F-4AF8-A2E1-EDEA505C629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73306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80725A-ADC5-43D3-B806-50D9B64D3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F623DED-E11E-4F3D-8F6A-38B77E4F2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1C41-482D-446F-A967-FB1591CE50D9}" type="datetime1">
              <a:rPr lang="nl-NL" smtClean="0"/>
              <a:t>29-10-2020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243677C-8ABA-4628-900B-AD30BE096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7CD11BA-9B12-4439-9951-B949543C0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10E0-129F-4AF8-A2E1-EDEA505C629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803190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FBD7A78-8889-4286-A62D-8505B0D6A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48B02-7B0F-40EC-9EA2-887F1ED03FF4}" type="datetime1">
              <a:rPr lang="nl-NL" smtClean="0"/>
              <a:t>29-10-2020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F63968E-3A35-44D4-A92D-0B6CD009D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FE60480-74FE-4F3C-936B-B8F030629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10E0-129F-4AF8-A2E1-EDEA505C629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16211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FEE830-C7C4-408E-A7D7-ABA3AA093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7AC39FF-DD47-46AC-9488-76E58360D9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18B73AF-A527-4B94-A54B-23A16A7DA4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71F0168-8888-4220-8E0F-BF1156654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49B4-77D1-4B08-81AB-ECFE2878FDAD}" type="datetime1">
              <a:rPr lang="nl-NL" smtClean="0"/>
              <a:t>29-10-2020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00BBAA1-F7BA-429E-91AF-6CDADED45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099E4C6-D832-4064-B999-029F9A5F3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10E0-129F-4AF8-A2E1-EDEA505C629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949842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837FD2-F30A-4BF2-97E0-BDAF7B21F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8CF44038-5BA4-4D38-AEFF-7A314CF86F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1825845-483F-4454-9ECF-6A8A919D65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6DC13AB-6A4B-49FC-A195-456789E7F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72B73-CB61-40FF-9CFF-4498B2F7D801}" type="datetime1">
              <a:rPr lang="nl-NL" smtClean="0"/>
              <a:t>29-10-2020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D8E482C-44B2-4BC7-A150-899143C5D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3D0F547-BE73-4412-B164-66FAF67D9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10E0-129F-4AF8-A2E1-EDEA505C629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664339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km3net.org/logo/oldLogo/KM3NeT_logo_web_no_shade.gif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69AB4C6-B720-4214-B766-084BFCEA1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79790D1-D798-42DF-9272-4C95C0EE18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B5261FB-7086-4B2F-B57D-27BDFB6E92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8FC21-3907-4E55-8F55-0632CBC35C84}" type="datetime1">
              <a:rPr lang="nl-NL" smtClean="0"/>
              <a:t>29-10-2020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16F85CC-EB28-4DC1-ABFF-0B99DF9DE1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2F8DC9F-AFE2-470D-A286-AC52CAD748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910E0-129F-4AF8-A2E1-EDEA505C6298}" type="slidenum">
              <a:rPr lang="x-none" smtClean="0"/>
              <a:t>‹#›</a:t>
            </a:fld>
            <a:endParaRPr lang="x-none"/>
          </a:p>
        </p:txBody>
      </p:sp>
      <p:pic>
        <p:nvPicPr>
          <p:cNvPr id="7" name="Picture 4" descr="http://www.km3net.org/logo/oldLogo/KM3NeT_logo_web_no_shade.gif">
            <a:hlinkClick r:id="rId13"/>
            <a:extLst>
              <a:ext uri="{FF2B5EF4-FFF2-40B4-BE49-F238E27FC236}">
                <a16:creationId xmlns:a16="http://schemas.microsoft.com/office/drawing/2014/main" xmlns="" id="{5EC294D2-0647-4351-9B6E-E48BB11359E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77200" y="75723"/>
            <a:ext cx="972000" cy="1006021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58053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.png"/><Relationship Id="rId18" Type="http://schemas.openxmlformats.org/officeDocument/2006/relationships/customXml" Target="../ink/ink7.xml"/><Relationship Id="rId26" Type="http://schemas.openxmlformats.org/officeDocument/2006/relationships/customXml" Target="../ink/ink11.xml"/><Relationship Id="rId39" Type="http://schemas.openxmlformats.org/officeDocument/2006/relationships/image" Target="../media/image22.png"/><Relationship Id="rId21" Type="http://schemas.openxmlformats.org/officeDocument/2006/relationships/image" Target="../media/image13.png"/><Relationship Id="rId34" Type="http://schemas.openxmlformats.org/officeDocument/2006/relationships/customXml" Target="../ink/ink15.xml"/><Relationship Id="rId42" Type="http://schemas.openxmlformats.org/officeDocument/2006/relationships/customXml" Target="../ink/ink19.xml"/><Relationship Id="rId47" Type="http://schemas.openxmlformats.org/officeDocument/2006/relationships/image" Target="../media/image26.png"/><Relationship Id="rId50" Type="http://schemas.openxmlformats.org/officeDocument/2006/relationships/customXml" Target="../ink/ink23.xml"/><Relationship Id="rId55" Type="http://schemas.openxmlformats.org/officeDocument/2006/relationships/image" Target="../media/image30.png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6" Type="http://schemas.openxmlformats.org/officeDocument/2006/relationships/customXml" Target="../ink/ink6.xml"/><Relationship Id="rId29" Type="http://schemas.openxmlformats.org/officeDocument/2006/relationships/image" Target="../media/image17.png"/><Relationship Id="rId11" Type="http://schemas.openxmlformats.org/officeDocument/2006/relationships/image" Target="../media/image8.png"/><Relationship Id="rId24" Type="http://schemas.openxmlformats.org/officeDocument/2006/relationships/customXml" Target="../ink/ink10.xml"/><Relationship Id="rId32" Type="http://schemas.openxmlformats.org/officeDocument/2006/relationships/customXml" Target="../ink/ink14.xml"/><Relationship Id="rId37" Type="http://schemas.openxmlformats.org/officeDocument/2006/relationships/image" Target="../media/image21.png"/><Relationship Id="rId40" Type="http://schemas.openxmlformats.org/officeDocument/2006/relationships/customXml" Target="../ink/ink18.xml"/><Relationship Id="rId45" Type="http://schemas.openxmlformats.org/officeDocument/2006/relationships/image" Target="../media/image25.png"/><Relationship Id="rId53" Type="http://schemas.openxmlformats.org/officeDocument/2006/relationships/image" Target="../media/image29.png"/><Relationship Id="rId5" Type="http://schemas.openxmlformats.org/officeDocument/2006/relationships/image" Target="../media/image5.png"/><Relationship Id="rId10" Type="http://schemas.openxmlformats.org/officeDocument/2006/relationships/customXml" Target="../ink/ink3.xml"/><Relationship Id="rId19" Type="http://schemas.openxmlformats.org/officeDocument/2006/relationships/image" Target="../media/image12.png"/><Relationship Id="rId31" Type="http://schemas.openxmlformats.org/officeDocument/2006/relationships/image" Target="../media/image18.png"/><Relationship Id="rId44" Type="http://schemas.openxmlformats.org/officeDocument/2006/relationships/customXml" Target="../ink/ink20.xml"/><Relationship Id="rId52" Type="http://schemas.openxmlformats.org/officeDocument/2006/relationships/customXml" Target="../ink/ink24.xml"/><Relationship Id="rId4" Type="http://schemas.openxmlformats.org/officeDocument/2006/relationships/image" Target="../media/image4.png"/><Relationship Id="rId9" Type="http://schemas.openxmlformats.org/officeDocument/2006/relationships/image" Target="../media/image7.png"/><Relationship Id="rId14" Type="http://schemas.openxmlformats.org/officeDocument/2006/relationships/customXml" Target="../ink/ink5.xml"/><Relationship Id="rId22" Type="http://schemas.openxmlformats.org/officeDocument/2006/relationships/customXml" Target="../ink/ink9.xml"/><Relationship Id="rId27" Type="http://schemas.openxmlformats.org/officeDocument/2006/relationships/image" Target="../media/image16.png"/><Relationship Id="rId30" Type="http://schemas.openxmlformats.org/officeDocument/2006/relationships/customXml" Target="../ink/ink13.xml"/><Relationship Id="rId35" Type="http://schemas.openxmlformats.org/officeDocument/2006/relationships/image" Target="../media/image20.png"/><Relationship Id="rId43" Type="http://schemas.openxmlformats.org/officeDocument/2006/relationships/image" Target="../media/image24.png"/><Relationship Id="rId48" Type="http://schemas.openxmlformats.org/officeDocument/2006/relationships/customXml" Target="../ink/ink22.xml"/><Relationship Id="rId8" Type="http://schemas.openxmlformats.org/officeDocument/2006/relationships/customXml" Target="../ink/ink2.xml"/><Relationship Id="rId51" Type="http://schemas.openxmlformats.org/officeDocument/2006/relationships/image" Target="../media/image28.png"/><Relationship Id="rId3" Type="http://schemas.openxmlformats.org/officeDocument/2006/relationships/image" Target="../media/image3.png"/><Relationship Id="rId12" Type="http://schemas.openxmlformats.org/officeDocument/2006/relationships/customXml" Target="../ink/ink4.xml"/><Relationship Id="rId17" Type="http://schemas.openxmlformats.org/officeDocument/2006/relationships/image" Target="../media/image11.png"/><Relationship Id="rId25" Type="http://schemas.openxmlformats.org/officeDocument/2006/relationships/image" Target="../media/image15.png"/><Relationship Id="rId33" Type="http://schemas.openxmlformats.org/officeDocument/2006/relationships/image" Target="../media/image19.png"/><Relationship Id="rId38" Type="http://schemas.openxmlformats.org/officeDocument/2006/relationships/customXml" Target="../ink/ink17.xml"/><Relationship Id="rId46" Type="http://schemas.openxmlformats.org/officeDocument/2006/relationships/customXml" Target="../ink/ink21.xml"/><Relationship Id="rId20" Type="http://schemas.openxmlformats.org/officeDocument/2006/relationships/customXml" Target="../ink/ink8.xml"/><Relationship Id="rId41" Type="http://schemas.openxmlformats.org/officeDocument/2006/relationships/image" Target="../media/image23.png"/><Relationship Id="rId54" Type="http://schemas.openxmlformats.org/officeDocument/2006/relationships/customXml" Target="../ink/ink25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.xml"/><Relationship Id="rId15" Type="http://schemas.openxmlformats.org/officeDocument/2006/relationships/image" Target="../media/image10.png"/><Relationship Id="rId23" Type="http://schemas.openxmlformats.org/officeDocument/2006/relationships/image" Target="../media/image14.png"/><Relationship Id="rId28" Type="http://schemas.openxmlformats.org/officeDocument/2006/relationships/customXml" Target="../ink/ink12.xml"/><Relationship Id="rId36" Type="http://schemas.openxmlformats.org/officeDocument/2006/relationships/customXml" Target="../ink/ink16.xml"/><Relationship Id="rId49" Type="http://schemas.openxmlformats.org/officeDocument/2006/relationships/image" Target="../media/image2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emf"/><Relationship Id="rId3" Type="http://schemas.openxmlformats.org/officeDocument/2006/relationships/customXml" Target="../ink/ink26.xml"/><Relationship Id="rId7" Type="http://schemas.openxmlformats.org/officeDocument/2006/relationships/customXml" Target="../ink/ink28.xml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emf"/><Relationship Id="rId11" Type="http://schemas.openxmlformats.org/officeDocument/2006/relationships/image" Target="../media/image33.png"/><Relationship Id="rId5" Type="http://schemas.openxmlformats.org/officeDocument/2006/relationships/customXml" Target="../ink/ink27.xml"/><Relationship Id="rId10" Type="http://schemas.openxmlformats.org/officeDocument/2006/relationships/image" Target="../media/image36.emf"/><Relationship Id="rId4" Type="http://schemas.openxmlformats.org/officeDocument/2006/relationships/image" Target="../media/image33.emf"/><Relationship Id="rId9" Type="http://schemas.openxmlformats.org/officeDocument/2006/relationships/customXml" Target="../ink/ink29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emf"/><Relationship Id="rId3" Type="http://schemas.openxmlformats.org/officeDocument/2006/relationships/customXml" Target="../ink/ink30.xml"/><Relationship Id="rId7" Type="http://schemas.openxmlformats.org/officeDocument/2006/relationships/customXml" Target="../ink/ink32.xml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emf"/><Relationship Id="rId11" Type="http://schemas.openxmlformats.org/officeDocument/2006/relationships/image" Target="../media/image33.png"/><Relationship Id="rId5" Type="http://schemas.openxmlformats.org/officeDocument/2006/relationships/customXml" Target="../ink/ink31.xml"/><Relationship Id="rId10" Type="http://schemas.openxmlformats.org/officeDocument/2006/relationships/image" Target="../media/image36.emf"/><Relationship Id="rId4" Type="http://schemas.openxmlformats.org/officeDocument/2006/relationships/image" Target="../media/image33.emf"/><Relationship Id="rId9" Type="http://schemas.openxmlformats.org/officeDocument/2006/relationships/customXml" Target="../ink/ink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51DE86-509F-4DB4-8BFD-36D7EC67E0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Cascade likelihood studies</a:t>
            </a:r>
            <a:endParaRPr lang="nl-NL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517D7D1-CEB3-4F01-A8A0-630DD61C1D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Aart Heijboer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49002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B39837-A56D-4777-B583-DF629C9DF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73844"/>
            <a:ext cx="7886700" cy="994172"/>
          </a:xfrm>
        </p:spPr>
        <p:txBody>
          <a:bodyPr/>
          <a:lstStyle/>
          <a:p>
            <a:r>
              <a:rPr lang="nl-NL" dirty="0"/>
              <a:t>Combine hit/</a:t>
            </a:r>
            <a:r>
              <a:rPr lang="nl-NL" dirty="0" err="1"/>
              <a:t>nohit</a:t>
            </a:r>
            <a:r>
              <a:rPr lang="nl-NL" dirty="0"/>
              <a:t> </a:t>
            </a:r>
            <a:r>
              <a:rPr lang="nl-NL" dirty="0" err="1"/>
              <a:t>with</a:t>
            </a:r>
            <a:r>
              <a:rPr lang="nl-NL" dirty="0"/>
              <a:t> time?</a:t>
            </a:r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xmlns="" id="{D92B8A15-76C9-4322-826D-9A59494D76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9423" y="1324388"/>
            <a:ext cx="1296881" cy="1733234"/>
          </a:xfrm>
          <a:prstGeom prst="rect">
            <a:avLst/>
          </a:prstGeom>
        </p:spPr>
      </p:pic>
      <p:pic>
        <p:nvPicPr>
          <p:cNvPr id="16" name="Afbeelding 15">
            <a:extLst>
              <a:ext uri="{FF2B5EF4-FFF2-40B4-BE49-F238E27FC236}">
                <a16:creationId xmlns:a16="http://schemas.microsoft.com/office/drawing/2014/main" xmlns="" id="{7F861DCE-BC1C-470C-BB3E-094B104CA9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9583" y="1300122"/>
            <a:ext cx="1199943" cy="1735302"/>
          </a:xfrm>
          <a:prstGeom prst="rect">
            <a:avLst/>
          </a:prstGeom>
        </p:spPr>
      </p:pic>
      <p:pic>
        <p:nvPicPr>
          <p:cNvPr id="18" name="Afbeelding 17">
            <a:extLst>
              <a:ext uri="{FF2B5EF4-FFF2-40B4-BE49-F238E27FC236}">
                <a16:creationId xmlns:a16="http://schemas.microsoft.com/office/drawing/2014/main" xmlns="" id="{2619291B-E55A-4220-BBE2-043791BBD8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10851" y="1300121"/>
            <a:ext cx="1155711" cy="1761636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xmlns="" id="{44EDAE1C-DB11-47A9-874A-9254697FEAA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52120" y="1324388"/>
            <a:ext cx="1509568" cy="171151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6732871-8499-453B-A111-93A174CAC24A}"/>
              </a:ext>
            </a:extLst>
          </p:cNvPr>
          <p:cNvSpPr/>
          <p:nvPr/>
        </p:nvSpPr>
        <p:spPr>
          <a:xfrm>
            <a:off x="2195736" y="3219822"/>
            <a:ext cx="3168352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xmlns="" id="{B3BC3F7E-6308-4E48-968E-6B8C59757211}"/>
                  </a:ext>
                </a:extLst>
              </p14:cNvPr>
              <p14:cNvContentPartPr/>
              <p14:nvPr/>
            </p14:nvContentPartPr>
            <p14:xfrm>
              <a:off x="8465162" y="2156888"/>
              <a:ext cx="12240" cy="828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B3BC3F7E-6308-4E48-968E-6B8C59757211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460842" y="2152568"/>
                <a:ext cx="20880" cy="1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xmlns="" Requires="p14 aink">
          <p:contentPart p14:bwMode="auto" r:id="rId8">
            <p14:nvContentPartPr>
              <p14:cNvPr id="42" name="Ink 41">
                <a:extLst>
                  <a:ext uri="{FF2B5EF4-FFF2-40B4-BE49-F238E27FC236}">
                    <a16:creationId xmlns:a16="http://schemas.microsoft.com/office/drawing/2014/main" id="{17AEE76F-6C81-41AA-ACBD-B70FD41CC595}"/>
                  </a:ext>
                </a:extLst>
              </p14:cNvPr>
              <p14:cNvContentPartPr/>
              <p14:nvPr/>
            </p14:nvContentPartPr>
            <p14:xfrm>
              <a:off x="3621362" y="3685088"/>
              <a:ext cx="45360" cy="202320"/>
            </p14:xfrm>
          </p:contentPart>
        </mc:Choice>
        <mc:Fallback>
          <p:pic>
            <p:nvPicPr>
              <p:cNvPr id="42" name="Ink 41">
                <a:extLst>
                  <a:ext uri="{FF2B5EF4-FFF2-40B4-BE49-F238E27FC236}">
                    <a16:creationId xmlns:a16="http://schemas.microsoft.com/office/drawing/2014/main" xmlns="" xmlns:aink="http://schemas.microsoft.com/office/drawing/2016/ink" xmlns:p14="http://schemas.microsoft.com/office/powerpoint/2010/main" id="{17AEE76F-6C81-41AA-ACBD-B70FD41CC595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612653" y="3676088"/>
                <a:ext cx="63141" cy="219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xmlns="" Requires="p14 aink">
          <p:contentPart p14:bwMode="auto" r:id="rId10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433F1C8B-CBCA-4FAB-A4CB-430418C319EC}"/>
                  </a:ext>
                </a:extLst>
              </p14:cNvPr>
              <p14:cNvContentPartPr/>
              <p14:nvPr/>
            </p14:nvContentPartPr>
            <p14:xfrm>
              <a:off x="3613442" y="3421568"/>
              <a:ext cx="63720" cy="194760"/>
            </p14:xfrm>
          </p:contentPart>
        </mc:Choice>
        <mc:Fallback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xmlns="" xmlns:aink="http://schemas.microsoft.com/office/drawing/2016/ink" xmlns:p14="http://schemas.microsoft.com/office/powerpoint/2010/main" id="{433F1C8B-CBCA-4FAB-A4CB-430418C319EC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604442" y="3412568"/>
                <a:ext cx="81360" cy="212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xmlns="" Requires="p14 aink">
          <p:contentPart p14:bwMode="auto" r:id="rId12">
            <p14:nvContentPartPr>
              <p14:cNvPr id="44" name="Ink 43">
                <a:extLst>
                  <a:ext uri="{FF2B5EF4-FFF2-40B4-BE49-F238E27FC236}">
                    <a16:creationId xmlns:a16="http://schemas.microsoft.com/office/drawing/2014/main" id="{AB2B6944-8539-4BE0-86C0-63F55A1F255F}"/>
                  </a:ext>
                </a:extLst>
              </p14:cNvPr>
              <p14:cNvContentPartPr/>
              <p14:nvPr/>
            </p14:nvContentPartPr>
            <p14:xfrm>
              <a:off x="3615602" y="3190448"/>
              <a:ext cx="47520" cy="186480"/>
            </p14:xfrm>
          </p:contentPart>
        </mc:Choice>
        <mc:Fallback>
          <p:pic>
            <p:nvPicPr>
              <p:cNvPr id="44" name="Ink 43">
                <a:extLst>
                  <a:ext uri="{FF2B5EF4-FFF2-40B4-BE49-F238E27FC236}">
                    <a16:creationId xmlns:a16="http://schemas.microsoft.com/office/drawing/2014/main" xmlns="" xmlns:aink="http://schemas.microsoft.com/office/drawing/2016/ink" xmlns:p14="http://schemas.microsoft.com/office/powerpoint/2010/main" id="{AB2B6944-8539-4BE0-86C0-63F55A1F255F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606670" y="3181791"/>
                <a:ext cx="65027" cy="20415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xmlns="" Requires="p14 aink">
          <p:contentPart p14:bwMode="auto" r:id="rId14">
            <p14:nvContentPartPr>
              <p14:cNvPr id="45" name="Ink 44">
                <a:extLst>
                  <a:ext uri="{FF2B5EF4-FFF2-40B4-BE49-F238E27FC236}">
                    <a16:creationId xmlns:a16="http://schemas.microsoft.com/office/drawing/2014/main" id="{26DEFC50-0748-4189-9145-DA74F43A64F2}"/>
                  </a:ext>
                </a:extLst>
              </p14:cNvPr>
              <p14:cNvContentPartPr/>
              <p14:nvPr/>
            </p14:nvContentPartPr>
            <p14:xfrm>
              <a:off x="3606242" y="3982448"/>
              <a:ext cx="30240" cy="165240"/>
            </p14:xfrm>
          </p:contentPart>
        </mc:Choice>
        <mc:Fallback>
          <p:pic>
            <p:nvPicPr>
              <p:cNvPr id="45" name="Ink 44">
                <a:extLst>
                  <a:ext uri="{FF2B5EF4-FFF2-40B4-BE49-F238E27FC236}">
                    <a16:creationId xmlns:a16="http://schemas.microsoft.com/office/drawing/2014/main" xmlns="" xmlns:aink="http://schemas.microsoft.com/office/drawing/2016/ink" xmlns:p14="http://schemas.microsoft.com/office/powerpoint/2010/main" id="{26DEFC50-0748-4189-9145-DA74F43A64F2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597242" y="3973448"/>
                <a:ext cx="47880" cy="182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xmlns="" Requires="p14 aink">
          <p:contentPart p14:bwMode="auto" r:id="rId16">
            <p14:nvContentPartPr>
              <p14:cNvPr id="46" name="Ink 45">
                <a:extLst>
                  <a:ext uri="{FF2B5EF4-FFF2-40B4-BE49-F238E27FC236}">
                    <a16:creationId xmlns:a16="http://schemas.microsoft.com/office/drawing/2014/main" id="{5F577872-A2B8-422D-8A8B-6C0B990549EE}"/>
                  </a:ext>
                </a:extLst>
              </p14:cNvPr>
              <p14:cNvContentPartPr/>
              <p14:nvPr/>
            </p14:nvContentPartPr>
            <p14:xfrm>
              <a:off x="3599402" y="4243088"/>
              <a:ext cx="25920" cy="170280"/>
            </p14:xfrm>
          </p:contentPart>
        </mc:Choice>
        <mc:Fallback>
          <p:pic>
            <p:nvPicPr>
              <p:cNvPr id="46" name="Ink 45">
                <a:extLst>
                  <a:ext uri="{FF2B5EF4-FFF2-40B4-BE49-F238E27FC236}">
                    <a16:creationId xmlns:a16="http://schemas.microsoft.com/office/drawing/2014/main" xmlns="" xmlns:aink="http://schemas.microsoft.com/office/drawing/2016/ink" xmlns:p14="http://schemas.microsoft.com/office/powerpoint/2010/main" id="{5F577872-A2B8-422D-8A8B-6C0B990549EE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3590402" y="4234448"/>
                <a:ext cx="43560" cy="187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xmlns="" Requires="p14 aink">
          <p:contentPart p14:bwMode="auto" r:id="rId18">
            <p14:nvContentPartPr>
              <p14:cNvPr id="49" name="Ink 48">
                <a:extLst>
                  <a:ext uri="{FF2B5EF4-FFF2-40B4-BE49-F238E27FC236}">
                    <a16:creationId xmlns:a16="http://schemas.microsoft.com/office/drawing/2014/main" id="{CB77D239-B577-4445-9DD7-1044AD4FC2F1}"/>
                  </a:ext>
                </a:extLst>
              </p14:cNvPr>
              <p14:cNvContentPartPr/>
              <p14:nvPr/>
            </p14:nvContentPartPr>
            <p14:xfrm>
              <a:off x="3585722" y="4496168"/>
              <a:ext cx="38160" cy="256320"/>
            </p14:xfrm>
          </p:contentPart>
        </mc:Choice>
        <mc:Fallback>
          <p:pic>
            <p:nvPicPr>
              <p:cNvPr id="49" name="Ink 48">
                <a:extLst>
                  <a:ext uri="{FF2B5EF4-FFF2-40B4-BE49-F238E27FC236}">
                    <a16:creationId xmlns:a16="http://schemas.microsoft.com/office/drawing/2014/main" xmlns="" xmlns:aink="http://schemas.microsoft.com/office/drawing/2016/ink" xmlns:p14="http://schemas.microsoft.com/office/powerpoint/2010/main" id="{CB77D239-B577-4445-9DD7-1044AD4FC2F1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576722" y="4487168"/>
                <a:ext cx="55800" cy="273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xmlns="" Requires="p14 aink">
          <p:contentPart p14:bwMode="auto" r:id="rId20">
            <p14:nvContentPartPr>
              <p14:cNvPr id="50" name="Ink 49">
                <a:extLst>
                  <a:ext uri="{FF2B5EF4-FFF2-40B4-BE49-F238E27FC236}">
                    <a16:creationId xmlns:a16="http://schemas.microsoft.com/office/drawing/2014/main" id="{3703AC5E-50D0-47AF-9E40-B199561476F5}"/>
                  </a:ext>
                </a:extLst>
              </p14:cNvPr>
              <p14:cNvContentPartPr/>
              <p14:nvPr/>
            </p14:nvContentPartPr>
            <p14:xfrm>
              <a:off x="2244362" y="3450728"/>
              <a:ext cx="27720" cy="51840"/>
            </p14:xfrm>
          </p:contentPart>
        </mc:Choice>
        <mc:Fallback>
          <p:pic>
            <p:nvPicPr>
              <p:cNvPr id="50" name="Ink 49">
                <a:extLst>
                  <a:ext uri="{FF2B5EF4-FFF2-40B4-BE49-F238E27FC236}">
                    <a16:creationId xmlns:a16="http://schemas.microsoft.com/office/drawing/2014/main" xmlns="" xmlns:aink="http://schemas.microsoft.com/office/drawing/2016/ink" xmlns:p14="http://schemas.microsoft.com/office/powerpoint/2010/main" id="{3703AC5E-50D0-47AF-9E40-B199561476F5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235362" y="3442088"/>
                <a:ext cx="45360" cy="69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90" name="Ink 89">
                <a:extLst>
                  <a:ext uri="{FF2B5EF4-FFF2-40B4-BE49-F238E27FC236}">
                    <a16:creationId xmlns:a16="http://schemas.microsoft.com/office/drawing/2014/main" xmlns="" id="{98D5523A-8B46-4918-9F69-14AE847A1495}"/>
                  </a:ext>
                </a:extLst>
              </p14:cNvPr>
              <p14:cNvContentPartPr/>
              <p14:nvPr/>
            </p14:nvContentPartPr>
            <p14:xfrm>
              <a:off x="2120162" y="3189368"/>
              <a:ext cx="3210480" cy="1600920"/>
            </p14:xfrm>
          </p:contentPart>
        </mc:Choice>
        <mc:Fallback xmlns="">
          <p:pic>
            <p:nvPicPr>
              <p:cNvPr id="90" name="Ink 89">
                <a:extLst>
                  <a:ext uri="{FF2B5EF4-FFF2-40B4-BE49-F238E27FC236}">
                    <a16:creationId xmlns:a16="http://schemas.microsoft.com/office/drawing/2014/main" id="{98D5523A-8B46-4918-9F69-14AE847A1495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2111522" y="3180368"/>
                <a:ext cx="3237120" cy="1627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95" name="Ink 94">
                <a:extLst>
                  <a:ext uri="{FF2B5EF4-FFF2-40B4-BE49-F238E27FC236}">
                    <a16:creationId xmlns:a16="http://schemas.microsoft.com/office/drawing/2014/main" xmlns="" id="{D4391942-F063-495F-B4EA-C344201FEEEC}"/>
                  </a:ext>
                </a:extLst>
              </p14:cNvPr>
              <p14:cNvContentPartPr/>
              <p14:nvPr/>
            </p14:nvContentPartPr>
            <p14:xfrm>
              <a:off x="4822322" y="4871288"/>
              <a:ext cx="388080" cy="158400"/>
            </p14:xfrm>
          </p:contentPart>
        </mc:Choice>
        <mc:Fallback xmlns="">
          <p:pic>
            <p:nvPicPr>
              <p:cNvPr id="95" name="Ink 94">
                <a:extLst>
                  <a:ext uri="{FF2B5EF4-FFF2-40B4-BE49-F238E27FC236}">
                    <a16:creationId xmlns:a16="http://schemas.microsoft.com/office/drawing/2014/main" id="{D4391942-F063-495F-B4EA-C344201FEEEC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4813682" y="4862288"/>
                <a:ext cx="405720" cy="176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98" name="Ink 97">
                <a:extLst>
                  <a:ext uri="{FF2B5EF4-FFF2-40B4-BE49-F238E27FC236}">
                    <a16:creationId xmlns:a16="http://schemas.microsoft.com/office/drawing/2014/main" xmlns="" id="{C74F394C-08CA-4855-9BFD-CC684C76C914}"/>
                  </a:ext>
                </a:extLst>
              </p14:cNvPr>
              <p14:cNvContentPartPr/>
              <p14:nvPr/>
            </p14:nvContentPartPr>
            <p14:xfrm>
              <a:off x="5925002" y="3361808"/>
              <a:ext cx="494280" cy="214920"/>
            </p14:xfrm>
          </p:contentPart>
        </mc:Choice>
        <mc:Fallback xmlns="">
          <p:pic>
            <p:nvPicPr>
              <p:cNvPr id="98" name="Ink 97">
                <a:extLst>
                  <a:ext uri="{FF2B5EF4-FFF2-40B4-BE49-F238E27FC236}">
                    <a16:creationId xmlns:a16="http://schemas.microsoft.com/office/drawing/2014/main" id="{C74F394C-08CA-4855-9BFD-CC684C76C914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5916362" y="3353168"/>
                <a:ext cx="511920" cy="232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99" name="Ink 98">
                <a:extLst>
                  <a:ext uri="{FF2B5EF4-FFF2-40B4-BE49-F238E27FC236}">
                    <a16:creationId xmlns:a16="http://schemas.microsoft.com/office/drawing/2014/main" xmlns="" id="{5A60A4B5-71F7-4509-A71B-EF7BEA119E1F}"/>
                  </a:ext>
                </a:extLst>
              </p14:cNvPr>
              <p14:cNvContentPartPr/>
              <p14:nvPr/>
            </p14:nvContentPartPr>
            <p14:xfrm>
              <a:off x="6634562" y="3448208"/>
              <a:ext cx="28080" cy="80280"/>
            </p14:xfrm>
          </p:contentPart>
        </mc:Choice>
        <mc:Fallback xmlns="">
          <p:pic>
            <p:nvPicPr>
              <p:cNvPr id="99" name="Ink 98">
                <a:extLst>
                  <a:ext uri="{FF2B5EF4-FFF2-40B4-BE49-F238E27FC236}">
                    <a16:creationId xmlns:a16="http://schemas.microsoft.com/office/drawing/2014/main" id="{5A60A4B5-71F7-4509-A71B-EF7BEA119E1F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6625922" y="3439568"/>
                <a:ext cx="45720" cy="97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100" name="Ink 99">
                <a:extLst>
                  <a:ext uri="{FF2B5EF4-FFF2-40B4-BE49-F238E27FC236}">
                    <a16:creationId xmlns:a16="http://schemas.microsoft.com/office/drawing/2014/main" xmlns="" id="{F6470376-146B-4FD1-B9B8-983B3973AF77}"/>
                  </a:ext>
                </a:extLst>
              </p14:cNvPr>
              <p14:cNvContentPartPr/>
              <p14:nvPr/>
            </p14:nvContentPartPr>
            <p14:xfrm>
              <a:off x="6641042" y="3368648"/>
              <a:ext cx="4680" cy="11520"/>
            </p14:xfrm>
          </p:contentPart>
        </mc:Choice>
        <mc:Fallback xmlns="">
          <p:pic>
            <p:nvPicPr>
              <p:cNvPr id="100" name="Ink 99">
                <a:extLst>
                  <a:ext uri="{FF2B5EF4-FFF2-40B4-BE49-F238E27FC236}">
                    <a16:creationId xmlns:a16="http://schemas.microsoft.com/office/drawing/2014/main" id="{F6470376-146B-4FD1-B9B8-983B3973AF77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6632042" y="3360008"/>
                <a:ext cx="22320" cy="29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102" name="Ink 101">
                <a:extLst>
                  <a:ext uri="{FF2B5EF4-FFF2-40B4-BE49-F238E27FC236}">
                    <a16:creationId xmlns:a16="http://schemas.microsoft.com/office/drawing/2014/main" xmlns="" id="{0A1DAAD5-CFC9-4E4B-A1B3-59C6D1125FD3}"/>
                  </a:ext>
                </a:extLst>
              </p14:cNvPr>
              <p14:cNvContentPartPr/>
              <p14:nvPr/>
            </p14:nvContentPartPr>
            <p14:xfrm>
              <a:off x="5800802" y="3390608"/>
              <a:ext cx="78840" cy="225360"/>
            </p14:xfrm>
          </p:contentPart>
        </mc:Choice>
        <mc:Fallback xmlns="">
          <p:pic>
            <p:nvPicPr>
              <p:cNvPr id="102" name="Ink 101">
                <a:extLst>
                  <a:ext uri="{FF2B5EF4-FFF2-40B4-BE49-F238E27FC236}">
                    <a16:creationId xmlns:a16="http://schemas.microsoft.com/office/drawing/2014/main" id="{0A1DAAD5-CFC9-4E4B-A1B3-59C6D1125FD3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5791843" y="3381968"/>
                <a:ext cx="96400" cy="243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109" name="Ink 108">
                <a:extLst>
                  <a:ext uri="{FF2B5EF4-FFF2-40B4-BE49-F238E27FC236}">
                    <a16:creationId xmlns:a16="http://schemas.microsoft.com/office/drawing/2014/main" xmlns="" id="{CBC84C10-3047-4CF6-9AE3-08B67D37E81D}"/>
                  </a:ext>
                </a:extLst>
              </p14:cNvPr>
              <p14:cNvContentPartPr/>
              <p14:nvPr/>
            </p14:nvContentPartPr>
            <p14:xfrm>
              <a:off x="7808162" y="3474128"/>
              <a:ext cx="65160" cy="153000"/>
            </p14:xfrm>
          </p:contentPart>
        </mc:Choice>
        <mc:Fallback xmlns="">
          <p:pic>
            <p:nvPicPr>
              <p:cNvPr id="109" name="Ink 108">
                <a:extLst>
                  <a:ext uri="{FF2B5EF4-FFF2-40B4-BE49-F238E27FC236}">
                    <a16:creationId xmlns:a16="http://schemas.microsoft.com/office/drawing/2014/main" id="{CBC84C10-3047-4CF6-9AE3-08B67D37E81D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7799522" y="3465488"/>
                <a:ext cx="82800" cy="170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110" name="Ink 109">
                <a:extLst>
                  <a:ext uri="{FF2B5EF4-FFF2-40B4-BE49-F238E27FC236}">
                    <a16:creationId xmlns:a16="http://schemas.microsoft.com/office/drawing/2014/main" xmlns="" id="{E946ACA2-668F-4C69-A99F-3BA827D19175}"/>
                  </a:ext>
                </a:extLst>
              </p14:cNvPr>
              <p14:cNvContentPartPr/>
              <p14:nvPr/>
            </p14:nvContentPartPr>
            <p14:xfrm>
              <a:off x="6751562" y="3406448"/>
              <a:ext cx="90000" cy="157320"/>
            </p14:xfrm>
          </p:contentPart>
        </mc:Choice>
        <mc:Fallback xmlns="">
          <p:pic>
            <p:nvPicPr>
              <p:cNvPr id="110" name="Ink 109">
                <a:extLst>
                  <a:ext uri="{FF2B5EF4-FFF2-40B4-BE49-F238E27FC236}">
                    <a16:creationId xmlns:a16="http://schemas.microsoft.com/office/drawing/2014/main" id="{E946ACA2-668F-4C69-A99F-3BA827D19175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6742922" y="3397808"/>
                <a:ext cx="107640" cy="174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111" name="Ink 110">
                <a:extLst>
                  <a:ext uri="{FF2B5EF4-FFF2-40B4-BE49-F238E27FC236}">
                    <a16:creationId xmlns:a16="http://schemas.microsoft.com/office/drawing/2014/main" xmlns="" id="{76C5C8FF-334C-4AF3-BF9D-5F188E5DD745}"/>
                  </a:ext>
                </a:extLst>
              </p14:cNvPr>
              <p14:cNvContentPartPr/>
              <p14:nvPr/>
            </p14:nvContentPartPr>
            <p14:xfrm>
              <a:off x="5865602" y="3844568"/>
              <a:ext cx="156960" cy="106200"/>
            </p14:xfrm>
          </p:contentPart>
        </mc:Choice>
        <mc:Fallback xmlns="">
          <p:pic>
            <p:nvPicPr>
              <p:cNvPr id="111" name="Ink 110">
                <a:extLst>
                  <a:ext uri="{FF2B5EF4-FFF2-40B4-BE49-F238E27FC236}">
                    <a16:creationId xmlns:a16="http://schemas.microsoft.com/office/drawing/2014/main" id="{76C5C8FF-334C-4AF3-BF9D-5F188E5DD745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5856602" y="3835928"/>
                <a:ext cx="174600" cy="12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112" name="Ink 111">
                <a:extLst>
                  <a:ext uri="{FF2B5EF4-FFF2-40B4-BE49-F238E27FC236}">
                    <a16:creationId xmlns:a16="http://schemas.microsoft.com/office/drawing/2014/main" xmlns="" id="{2EE67003-C593-4306-973F-B473A5656962}"/>
                  </a:ext>
                </a:extLst>
              </p14:cNvPr>
              <p14:cNvContentPartPr/>
              <p14:nvPr/>
            </p14:nvContentPartPr>
            <p14:xfrm>
              <a:off x="6202922" y="3743048"/>
              <a:ext cx="106560" cy="230040"/>
            </p14:xfrm>
          </p:contentPart>
        </mc:Choice>
        <mc:Fallback xmlns="">
          <p:pic>
            <p:nvPicPr>
              <p:cNvPr id="112" name="Ink 111">
                <a:extLst>
                  <a:ext uri="{FF2B5EF4-FFF2-40B4-BE49-F238E27FC236}">
                    <a16:creationId xmlns:a16="http://schemas.microsoft.com/office/drawing/2014/main" id="{2EE67003-C593-4306-973F-B473A5656962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6194282" y="3734048"/>
                <a:ext cx="124200" cy="247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113" name="Ink 112">
                <a:extLst>
                  <a:ext uri="{FF2B5EF4-FFF2-40B4-BE49-F238E27FC236}">
                    <a16:creationId xmlns:a16="http://schemas.microsoft.com/office/drawing/2014/main" xmlns="" id="{14ACC5CE-4468-489B-BA4B-1839E87C41D6}"/>
                  </a:ext>
                </a:extLst>
              </p14:cNvPr>
              <p14:cNvContentPartPr/>
              <p14:nvPr/>
            </p14:nvContentPartPr>
            <p14:xfrm>
              <a:off x="6418922" y="3851048"/>
              <a:ext cx="5040" cy="85680"/>
            </p14:xfrm>
          </p:contentPart>
        </mc:Choice>
        <mc:Fallback xmlns="">
          <p:pic>
            <p:nvPicPr>
              <p:cNvPr id="113" name="Ink 112">
                <a:extLst>
                  <a:ext uri="{FF2B5EF4-FFF2-40B4-BE49-F238E27FC236}">
                    <a16:creationId xmlns:a16="http://schemas.microsoft.com/office/drawing/2014/main" id="{14ACC5CE-4468-489B-BA4B-1839E87C41D6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6409922" y="3842048"/>
                <a:ext cx="22680" cy="10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114" name="Ink 113">
                <a:extLst>
                  <a:ext uri="{FF2B5EF4-FFF2-40B4-BE49-F238E27FC236}">
                    <a16:creationId xmlns:a16="http://schemas.microsoft.com/office/drawing/2014/main" xmlns="" id="{1BAA19BA-E5D5-4332-93AD-1A12F9E85773}"/>
                  </a:ext>
                </a:extLst>
              </p14:cNvPr>
              <p14:cNvContentPartPr/>
              <p14:nvPr/>
            </p14:nvContentPartPr>
            <p14:xfrm>
              <a:off x="6427922" y="3774008"/>
              <a:ext cx="5040" cy="32400"/>
            </p14:xfrm>
          </p:contentPart>
        </mc:Choice>
        <mc:Fallback xmlns="">
          <p:pic>
            <p:nvPicPr>
              <p:cNvPr id="114" name="Ink 113">
                <a:extLst>
                  <a:ext uri="{FF2B5EF4-FFF2-40B4-BE49-F238E27FC236}">
                    <a16:creationId xmlns:a16="http://schemas.microsoft.com/office/drawing/2014/main" id="{1BAA19BA-E5D5-4332-93AD-1A12F9E85773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6419282" y="3765368"/>
                <a:ext cx="22680" cy="5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115" name="Ink 114">
                <a:extLst>
                  <a:ext uri="{FF2B5EF4-FFF2-40B4-BE49-F238E27FC236}">
                    <a16:creationId xmlns:a16="http://schemas.microsoft.com/office/drawing/2014/main" xmlns="" id="{EF5069F9-A861-4623-B68A-90C37496CCA4}"/>
                  </a:ext>
                </a:extLst>
              </p14:cNvPr>
              <p14:cNvContentPartPr/>
              <p14:nvPr/>
            </p14:nvContentPartPr>
            <p14:xfrm>
              <a:off x="6508202" y="3821168"/>
              <a:ext cx="90360" cy="110880"/>
            </p14:xfrm>
          </p:contentPart>
        </mc:Choice>
        <mc:Fallback xmlns="">
          <p:pic>
            <p:nvPicPr>
              <p:cNvPr id="115" name="Ink 114">
                <a:extLst>
                  <a:ext uri="{FF2B5EF4-FFF2-40B4-BE49-F238E27FC236}">
                    <a16:creationId xmlns:a16="http://schemas.microsoft.com/office/drawing/2014/main" id="{EF5069F9-A861-4623-B68A-90C37496CCA4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6499202" y="3812168"/>
                <a:ext cx="108000" cy="128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116" name="Ink 115">
                <a:extLst>
                  <a:ext uri="{FF2B5EF4-FFF2-40B4-BE49-F238E27FC236}">
                    <a16:creationId xmlns:a16="http://schemas.microsoft.com/office/drawing/2014/main" xmlns="" id="{297E04A5-EAFD-4613-A990-06A9B500C60A}"/>
                  </a:ext>
                </a:extLst>
              </p14:cNvPr>
              <p14:cNvContentPartPr/>
              <p14:nvPr/>
            </p14:nvContentPartPr>
            <p14:xfrm>
              <a:off x="6643922" y="3822968"/>
              <a:ext cx="46800" cy="130680"/>
            </p14:xfrm>
          </p:contentPart>
        </mc:Choice>
        <mc:Fallback xmlns="">
          <p:pic>
            <p:nvPicPr>
              <p:cNvPr id="116" name="Ink 115">
                <a:extLst>
                  <a:ext uri="{FF2B5EF4-FFF2-40B4-BE49-F238E27FC236}">
                    <a16:creationId xmlns:a16="http://schemas.microsoft.com/office/drawing/2014/main" id="{297E04A5-EAFD-4613-A990-06A9B500C60A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6634922" y="3813968"/>
                <a:ext cx="64440" cy="148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117" name="Ink 116">
                <a:extLst>
                  <a:ext uri="{FF2B5EF4-FFF2-40B4-BE49-F238E27FC236}">
                    <a16:creationId xmlns:a16="http://schemas.microsoft.com/office/drawing/2014/main" xmlns="" id="{CA2DD6F9-325C-4BC9-B961-A7CC1FAC53D0}"/>
                  </a:ext>
                </a:extLst>
              </p14:cNvPr>
              <p14:cNvContentPartPr/>
              <p14:nvPr/>
            </p14:nvContentPartPr>
            <p14:xfrm>
              <a:off x="6735002" y="3741608"/>
              <a:ext cx="50400" cy="184320"/>
            </p14:xfrm>
          </p:contentPart>
        </mc:Choice>
        <mc:Fallback xmlns="">
          <p:pic>
            <p:nvPicPr>
              <p:cNvPr id="117" name="Ink 116">
                <a:extLst>
                  <a:ext uri="{FF2B5EF4-FFF2-40B4-BE49-F238E27FC236}">
                    <a16:creationId xmlns:a16="http://schemas.microsoft.com/office/drawing/2014/main" id="{CA2DD6F9-325C-4BC9-B961-A7CC1FAC53D0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6726362" y="3732608"/>
                <a:ext cx="68040" cy="20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2">
            <p14:nvContentPartPr>
              <p14:cNvPr id="132" name="Ink 131">
                <a:extLst>
                  <a:ext uri="{FF2B5EF4-FFF2-40B4-BE49-F238E27FC236}">
                    <a16:creationId xmlns:a16="http://schemas.microsoft.com/office/drawing/2014/main" xmlns="" id="{297AA251-631C-40D3-82B7-14E65A078DB9}"/>
                  </a:ext>
                </a:extLst>
              </p14:cNvPr>
              <p14:cNvContentPartPr/>
              <p14:nvPr/>
            </p14:nvContentPartPr>
            <p14:xfrm>
              <a:off x="7692242" y="4022768"/>
              <a:ext cx="27000" cy="52920"/>
            </p14:xfrm>
          </p:contentPart>
        </mc:Choice>
        <mc:Fallback xmlns="">
          <p:pic>
            <p:nvPicPr>
              <p:cNvPr id="132" name="Ink 131">
                <a:extLst>
                  <a:ext uri="{FF2B5EF4-FFF2-40B4-BE49-F238E27FC236}">
                    <a16:creationId xmlns:a16="http://schemas.microsoft.com/office/drawing/2014/main" id="{297AA251-631C-40D3-82B7-14E65A078DB9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7683242" y="4013768"/>
                <a:ext cx="44640" cy="70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4">
            <p14:nvContentPartPr>
              <p14:cNvPr id="138" name="Ink 137">
                <a:extLst>
                  <a:ext uri="{FF2B5EF4-FFF2-40B4-BE49-F238E27FC236}">
                    <a16:creationId xmlns:a16="http://schemas.microsoft.com/office/drawing/2014/main" xmlns="" id="{11A8CE32-1A7A-4E4C-AAD5-6E23F800B170}"/>
                  </a:ext>
                </a:extLst>
              </p14:cNvPr>
              <p14:cNvContentPartPr/>
              <p14:nvPr/>
            </p14:nvContentPartPr>
            <p14:xfrm>
              <a:off x="7013282" y="3286568"/>
              <a:ext cx="730080" cy="646200"/>
            </p14:xfrm>
          </p:contentPart>
        </mc:Choice>
        <mc:Fallback xmlns="">
          <p:pic>
            <p:nvPicPr>
              <p:cNvPr id="138" name="Ink 137">
                <a:extLst>
                  <a:ext uri="{FF2B5EF4-FFF2-40B4-BE49-F238E27FC236}">
                    <a16:creationId xmlns:a16="http://schemas.microsoft.com/office/drawing/2014/main" id="{11A8CE32-1A7A-4E4C-AAD5-6E23F800B170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7004282" y="3277928"/>
                <a:ext cx="747720" cy="663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71595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B39837-A56D-4777-B583-DF629C9DF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73844"/>
            <a:ext cx="7886700" cy="994172"/>
          </a:xfrm>
        </p:spPr>
        <p:txBody>
          <a:bodyPr/>
          <a:lstStyle/>
          <a:p>
            <a:r>
              <a:rPr lang="nl-NL" dirty="0"/>
              <a:t>Combine hit/</a:t>
            </a:r>
            <a:r>
              <a:rPr lang="nl-NL" dirty="0" err="1"/>
              <a:t>nohit</a:t>
            </a:r>
            <a:r>
              <a:rPr lang="nl-NL" dirty="0"/>
              <a:t> </a:t>
            </a:r>
            <a:r>
              <a:rPr lang="nl-NL" dirty="0" err="1"/>
              <a:t>with</a:t>
            </a:r>
            <a:r>
              <a:rPr lang="nl-NL" dirty="0"/>
              <a:t> time?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F422093-3F39-4FE7-88B5-375B94C06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505" y="1268016"/>
            <a:ext cx="7886700" cy="3263504"/>
          </a:xfrm>
        </p:spPr>
        <p:txBody>
          <a:bodyPr>
            <a:normAutofit/>
          </a:bodyPr>
          <a:lstStyle/>
          <a:p>
            <a:pPr lvl="1"/>
            <a:r>
              <a:rPr lang="nl-NL" dirty="0" err="1"/>
              <a:t>Problem</a:t>
            </a:r>
            <a:r>
              <a:rPr lang="nl-NL" dirty="0"/>
              <a:t>: </a:t>
            </a:r>
            <a:r>
              <a:rPr lang="nl-NL" dirty="0" err="1"/>
              <a:t>write</a:t>
            </a:r>
            <a:r>
              <a:rPr lang="nl-NL" dirty="0"/>
              <a:t> down </a:t>
            </a:r>
            <a:r>
              <a:rPr lang="nl-NL" dirty="0" err="1"/>
              <a:t>likelihood</a:t>
            </a:r>
            <a:r>
              <a:rPr lang="nl-NL" dirty="0"/>
              <a:t> </a:t>
            </a:r>
            <a:r>
              <a:rPr lang="nl-NL" dirty="0" err="1"/>
              <a:t>that</a:t>
            </a:r>
            <a:r>
              <a:rPr lang="nl-NL" dirty="0"/>
              <a:t> is correct</a:t>
            </a:r>
          </a:p>
          <a:p>
            <a:pPr lvl="1"/>
            <a:r>
              <a:rPr lang="nl-NL" dirty="0"/>
              <a:t>start </a:t>
            </a:r>
            <a:r>
              <a:rPr lang="nl-NL" dirty="0" err="1"/>
              <a:t>from</a:t>
            </a:r>
            <a:r>
              <a:rPr lang="nl-NL" dirty="0"/>
              <a:t> first-hit time pdf, separate in </a:t>
            </a:r>
            <a:br>
              <a:rPr lang="nl-NL" dirty="0"/>
            </a:br>
            <a:r>
              <a:rPr lang="nl-NL" dirty="0" err="1"/>
              <a:t>signal-window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very</a:t>
            </a:r>
            <a:r>
              <a:rPr lang="nl-NL" dirty="0"/>
              <a:t>-late hits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xmlns="" id="{03F993AE-E25F-4CD5-8F3F-7D763B309B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1605" y="2643758"/>
            <a:ext cx="6286500" cy="762000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xmlns="" id="{3B38A1D6-83BC-4D14-ADFA-F17441944C77}"/>
              </a:ext>
            </a:extLst>
          </p:cNvPr>
          <p:cNvSpPr txBox="1"/>
          <p:nvPr/>
        </p:nvSpPr>
        <p:spPr>
          <a:xfrm>
            <a:off x="6030685" y="3599307"/>
            <a:ext cx="1940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Pdf of first hit time</a:t>
            </a:r>
          </a:p>
        </p:txBody>
      </p:sp>
      <p:sp>
        <p:nvSpPr>
          <p:cNvPr id="7" name="Pijl: rechts 6">
            <a:extLst>
              <a:ext uri="{FF2B5EF4-FFF2-40B4-BE49-F238E27FC236}">
                <a16:creationId xmlns:a16="http://schemas.microsoft.com/office/drawing/2014/main" xmlns="" id="{6C9F220D-2136-495B-9F1F-EC81549711E3}"/>
              </a:ext>
            </a:extLst>
          </p:cNvPr>
          <p:cNvSpPr/>
          <p:nvPr/>
        </p:nvSpPr>
        <p:spPr>
          <a:xfrm rot="16200000">
            <a:off x="6434486" y="3352980"/>
            <a:ext cx="343481" cy="1800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xmlns="" id="{836F5077-EA98-4537-A28B-47F56DD99A5B}"/>
              </a:ext>
            </a:extLst>
          </p:cNvPr>
          <p:cNvSpPr txBox="1"/>
          <p:nvPr/>
        </p:nvSpPr>
        <p:spPr>
          <a:xfrm>
            <a:off x="2411760" y="3599307"/>
            <a:ext cx="2429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Existing </a:t>
            </a:r>
            <a:r>
              <a:rPr lang="en-US" dirty="0" err="1"/>
              <a:t>aashowerfit</a:t>
            </a:r>
            <a:r>
              <a:rPr lang="en-US" dirty="0"/>
              <a:t> pdf</a:t>
            </a:r>
          </a:p>
        </p:txBody>
      </p:sp>
      <p:sp>
        <p:nvSpPr>
          <p:cNvPr id="10" name="Pijl: rechts 9">
            <a:extLst>
              <a:ext uri="{FF2B5EF4-FFF2-40B4-BE49-F238E27FC236}">
                <a16:creationId xmlns:a16="http://schemas.microsoft.com/office/drawing/2014/main" xmlns="" id="{9080D20B-2E4A-45E5-AC9B-03F8D2394F6C}"/>
              </a:ext>
            </a:extLst>
          </p:cNvPr>
          <p:cNvSpPr/>
          <p:nvPr/>
        </p:nvSpPr>
        <p:spPr>
          <a:xfrm rot="16200000">
            <a:off x="3072766" y="3352980"/>
            <a:ext cx="343481" cy="1800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ijl: rechts 11">
            <a:extLst>
              <a:ext uri="{FF2B5EF4-FFF2-40B4-BE49-F238E27FC236}">
                <a16:creationId xmlns:a16="http://schemas.microsoft.com/office/drawing/2014/main" xmlns="" id="{B444B4CD-715C-45FF-B8A9-A221EEF25D82}"/>
              </a:ext>
            </a:extLst>
          </p:cNvPr>
          <p:cNvSpPr/>
          <p:nvPr/>
        </p:nvSpPr>
        <p:spPr>
          <a:xfrm rot="16200000">
            <a:off x="4420850" y="3360473"/>
            <a:ext cx="343481" cy="1800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xmlns="" id="{10D9F660-5E57-4D90-9401-B75DEF4FEFF7}"/>
              </a:ext>
            </a:extLst>
          </p:cNvPr>
          <p:cNvSpPr txBox="1"/>
          <p:nvPr/>
        </p:nvSpPr>
        <p:spPr>
          <a:xfrm>
            <a:off x="1169809" y="3943171"/>
            <a:ext cx="57620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Symbol" panose="05050102010706020507" pitchFamily="18" charset="2"/>
              <a:buChar char="Þ"/>
            </a:pPr>
            <a:r>
              <a:rPr lang="en-US" dirty="0"/>
              <a:t>We can add these likelihoods!</a:t>
            </a:r>
          </a:p>
          <a:p>
            <a:pPr marL="285750" indent="-285750">
              <a:buFont typeface="Symbol" panose="05050102010706020507" pitchFamily="18" charset="2"/>
              <a:buChar char="Þ"/>
            </a:pPr>
            <a:r>
              <a:rPr lang="en-US" dirty="0"/>
              <a:t>Analyze information in each term in coherent way</a:t>
            </a:r>
          </a:p>
          <a:p>
            <a:pPr marL="285750" indent="-285750">
              <a:buFont typeface="Symbol" panose="05050102010706020507" pitchFamily="18" charset="2"/>
              <a:buChar char="Þ"/>
            </a:pPr>
            <a:r>
              <a:rPr lang="en-US" dirty="0"/>
              <a:t> prospect of using one likelihood for all event signatures.</a:t>
            </a:r>
          </a:p>
          <a:p>
            <a:pPr marL="285750" indent="-285750">
              <a:buFont typeface="Symbol" panose="05050102010706020507" pitchFamily="18" charset="2"/>
              <a:buChar char="Þ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941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E6B0205-D33A-4C37-AB72-98DEE920C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xmlns="" id="{05119A88-C2CC-48BF-A504-C939A90EDA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5576" y="1268413"/>
            <a:ext cx="5381625" cy="962025"/>
          </a:xfrm>
          <a:prstGeom prst="rect">
            <a:avLst/>
          </a:prstGeom>
        </p:spPr>
      </p:pic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xmlns="" id="{852C2BFE-57CB-409F-A4DC-9D46CC28F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10E0-129F-4AF8-A2E1-EDEA505C6298}" type="slidenum">
              <a:rPr lang="x-none" smtClean="0"/>
              <a:pPr/>
              <a:t>4</a:t>
            </a:fld>
            <a:endParaRPr lang="x-none" dirty="0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xmlns="" id="{BCE789AC-11E8-43D7-8A07-B25E77DA3DB1}"/>
              </a:ext>
            </a:extLst>
          </p:cNvPr>
          <p:cNvSpPr txBox="1"/>
          <p:nvPr/>
        </p:nvSpPr>
        <p:spPr>
          <a:xfrm>
            <a:off x="971600" y="2787774"/>
            <a:ext cx="417011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Hit presence does noting for position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Energy dominated by hit presence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Direction : both, but time dominates (!)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E = 10</a:t>
            </a:r>
            <a:r>
              <a:rPr lang="en-US" baseline="30000" dirty="0"/>
              <a:t>5</a:t>
            </a:r>
            <a:r>
              <a:rPr lang="en-US" dirty="0"/>
              <a:t>, point-like shower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xmlns="" id="{CEA534E7-A23F-445D-8589-737E2B5984EC}"/>
                  </a:ext>
                </a:extLst>
              </p14:cNvPr>
              <p14:cNvContentPartPr/>
              <p14:nvPr/>
            </p14:nvContentPartPr>
            <p14:xfrm>
              <a:off x="7016162" y="1156448"/>
              <a:ext cx="226800" cy="60660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CEA534E7-A23F-445D-8589-737E2B5984E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007162" y="1147448"/>
                <a:ext cx="244440" cy="624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xmlns="" id="{C08AF250-D4C0-4B92-B3C4-636D831A2437}"/>
                  </a:ext>
                </a:extLst>
              </p14:cNvPr>
              <p14:cNvContentPartPr/>
              <p14:nvPr/>
            </p14:nvContentPartPr>
            <p14:xfrm>
              <a:off x="6360962" y="1451648"/>
              <a:ext cx="532800" cy="43776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C08AF250-D4C0-4B92-B3C4-636D831A243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351962" y="1442648"/>
                <a:ext cx="550440" cy="455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xmlns="" id="{FA582A09-D5F7-4090-885A-E0A49CFB226C}"/>
                  </a:ext>
                </a:extLst>
              </p14:cNvPr>
              <p14:cNvContentPartPr/>
              <p14:nvPr/>
            </p14:nvContentPartPr>
            <p14:xfrm>
              <a:off x="7624562" y="1512128"/>
              <a:ext cx="156960" cy="1908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FA582A09-D5F7-4090-885A-E0A49CFB226C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615562" y="1503128"/>
                <a:ext cx="174600" cy="3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xmlns="" id="{F2932F81-EBE1-4C8F-93DC-B3407E018AE1}"/>
                  </a:ext>
                </a:extLst>
              </p14:cNvPr>
              <p14:cNvContentPartPr/>
              <p14:nvPr/>
            </p14:nvContentPartPr>
            <p14:xfrm>
              <a:off x="7663802" y="1032968"/>
              <a:ext cx="167760" cy="23544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F2932F81-EBE1-4C8F-93DC-B3407E018AE1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654821" y="1023968"/>
                <a:ext cx="185362" cy="253080"/>
              </a:xfrm>
              <a:prstGeom prst="rect">
                <a:avLst/>
              </a:prstGeom>
            </p:spPr>
          </p:pic>
        </mc:Fallback>
      </mc:AlternateContent>
      <p:pic>
        <p:nvPicPr>
          <p:cNvPr id="3" name="Afbeelding 2">
            <a:extLst>
              <a:ext uri="{FF2B5EF4-FFF2-40B4-BE49-F238E27FC236}">
                <a16:creationId xmlns:a16="http://schemas.microsoft.com/office/drawing/2014/main" xmlns="" id="{22939FBB-041A-46A2-BA1F-5B2B3BB660A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89815" y="0"/>
            <a:ext cx="836437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848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E6B0205-D33A-4C37-AB72-98DEE920C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xmlns="" id="{05119A88-C2CC-48BF-A504-C939A90EDA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5576" y="1268413"/>
            <a:ext cx="5381625" cy="962025"/>
          </a:xfrm>
          <a:prstGeom prst="rect">
            <a:avLst/>
          </a:prstGeom>
        </p:spPr>
      </p:pic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xmlns="" id="{852C2BFE-57CB-409F-A4DC-9D46CC28F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10E0-129F-4AF8-A2E1-EDEA505C6298}" type="slidenum">
              <a:rPr lang="x-none" smtClean="0"/>
              <a:pPr/>
              <a:t>5</a:t>
            </a:fld>
            <a:endParaRPr lang="x-none" dirty="0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xmlns="" id="{BCE789AC-11E8-43D7-8A07-B25E77DA3DB1}"/>
              </a:ext>
            </a:extLst>
          </p:cNvPr>
          <p:cNvSpPr txBox="1"/>
          <p:nvPr/>
        </p:nvSpPr>
        <p:spPr>
          <a:xfrm>
            <a:off x="971600" y="2787774"/>
            <a:ext cx="417011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Hit presence does noting for position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Energy dominated by hit presence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Direction : both, but time dominates (!)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E = 10</a:t>
            </a:r>
            <a:r>
              <a:rPr lang="en-US" baseline="30000" dirty="0"/>
              <a:t>5</a:t>
            </a:r>
            <a:r>
              <a:rPr lang="en-US" dirty="0"/>
              <a:t>, point-like shower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xmlns="" id="{CEA534E7-A23F-445D-8589-737E2B5984EC}"/>
                  </a:ext>
                </a:extLst>
              </p14:cNvPr>
              <p14:cNvContentPartPr/>
              <p14:nvPr/>
            </p14:nvContentPartPr>
            <p14:xfrm>
              <a:off x="7016162" y="1156448"/>
              <a:ext cx="226800" cy="60660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CEA534E7-A23F-445D-8589-737E2B5984E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007162" y="1147448"/>
                <a:ext cx="244440" cy="624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xmlns="" id="{C08AF250-D4C0-4B92-B3C4-636D831A2437}"/>
                  </a:ext>
                </a:extLst>
              </p14:cNvPr>
              <p14:cNvContentPartPr/>
              <p14:nvPr/>
            </p14:nvContentPartPr>
            <p14:xfrm>
              <a:off x="6360962" y="1451648"/>
              <a:ext cx="532800" cy="43776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C08AF250-D4C0-4B92-B3C4-636D831A243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351962" y="1442648"/>
                <a:ext cx="550440" cy="455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xmlns="" id="{FA582A09-D5F7-4090-885A-E0A49CFB226C}"/>
                  </a:ext>
                </a:extLst>
              </p14:cNvPr>
              <p14:cNvContentPartPr/>
              <p14:nvPr/>
            </p14:nvContentPartPr>
            <p14:xfrm>
              <a:off x="7624562" y="1512128"/>
              <a:ext cx="156960" cy="1908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FA582A09-D5F7-4090-885A-E0A49CFB226C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615562" y="1503128"/>
                <a:ext cx="174600" cy="3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xmlns="" id="{F2932F81-EBE1-4C8F-93DC-B3407E018AE1}"/>
                  </a:ext>
                </a:extLst>
              </p14:cNvPr>
              <p14:cNvContentPartPr/>
              <p14:nvPr/>
            </p14:nvContentPartPr>
            <p14:xfrm>
              <a:off x="7663802" y="1032968"/>
              <a:ext cx="167760" cy="23544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F2932F81-EBE1-4C8F-93DC-B3407E018AE1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654821" y="1023968"/>
                <a:ext cx="185362" cy="253080"/>
              </a:xfrm>
              <a:prstGeom prst="rect">
                <a:avLst/>
              </a:prstGeom>
            </p:spPr>
          </p:pic>
        </mc:Fallback>
      </mc:AlternateContent>
      <p:pic>
        <p:nvPicPr>
          <p:cNvPr id="3" name="Afbeelding 2">
            <a:extLst>
              <a:ext uri="{FF2B5EF4-FFF2-40B4-BE49-F238E27FC236}">
                <a16:creationId xmlns:a16="http://schemas.microsoft.com/office/drawing/2014/main" xmlns="" id="{22939FBB-041A-46A2-BA1F-5B2B3BB660A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89815" y="0"/>
            <a:ext cx="8364370" cy="51435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012160" y="2571750"/>
            <a:ext cx="2664296" cy="187220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Adding timing has potential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for the direction!</a:t>
            </a:r>
          </a:p>
          <a:p>
            <a:pPr marL="285750" indent="-285750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(Jordan is on the case)</a:t>
            </a:r>
          </a:p>
          <a:p>
            <a:pPr marL="285750" indent="-285750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Peaks and valleys stemming from JPP Pdfs.</a:t>
            </a:r>
          </a:p>
          <a:p>
            <a:pPr marL="285750" indent="-285750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Reviving ‘photon tracking’</a:t>
            </a:r>
          </a:p>
        </p:txBody>
      </p:sp>
    </p:spTree>
    <p:extLst>
      <p:ext uri="{BB962C8B-B14F-4D97-AF65-F5344CB8AC3E}">
        <p14:creationId xmlns:p14="http://schemas.microsoft.com/office/powerpoint/2010/main" val="382876560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146</Words>
  <Application>Microsoft Office PowerPoint</Application>
  <PresentationFormat>On-screen Show (16:9)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Custom Design</vt:lpstr>
      <vt:lpstr>Cascade likelihood studies</vt:lpstr>
      <vt:lpstr>Combine hit/nohit with time?</vt:lpstr>
      <vt:lpstr>Combine hit/nohit with time?</vt:lpstr>
      <vt:lpstr>Information</vt:lpstr>
      <vt:lpstr>Information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KM3NeT phase-1 Memorandum of Understanding</dc:title>
  <dc:creator>mjg_2</dc:creator>
  <cp:lastModifiedBy>aart heijboer</cp:lastModifiedBy>
  <cp:revision>1057</cp:revision>
  <cp:lastPrinted>2018-01-23T15:32:14Z</cp:lastPrinted>
  <dcterms:created xsi:type="dcterms:W3CDTF">2014-01-14T10:49:42Z</dcterms:created>
  <dcterms:modified xsi:type="dcterms:W3CDTF">2020-10-29T09:30:50Z</dcterms:modified>
</cp:coreProperties>
</file>