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E7163-FA98-EB44-8579-F164CB795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71216-7809-C049-B816-7C4CC087B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B2B74-44A5-A240-949D-65C906FE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4BFC-4673-814D-8DCE-D62F0C4C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74950-2CAF-E646-9E23-3D648776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3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6643-B33B-C94D-B08D-36F6BD48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4C3AD-7812-DD4A-B905-55547B2C4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504EE-6ED8-8E49-95D1-E6B88872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0E11C-BEB7-7146-B8CF-E247D244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3F6BA-0CDB-524C-86B8-B7465D71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850CB-B666-984E-B219-D0E06BF2D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0991E-07F2-FA44-B1F3-24561A5EA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720EC-A23C-7743-BFFC-A068480C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E4BDA-AA00-D042-B980-CBC4D467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04C5D-3D41-8341-994E-9B412D78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2D9A-CAA6-9F4E-AC7A-9C61CBFB6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18EE3-3494-9240-B0C5-3B57E9518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BC0A8-2A9D-294D-A1DF-A87200EB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2B05-8466-B34B-8A3B-F534FC5D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02B28-9125-C447-8A4C-CC2AFABB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5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19B8-41DF-834F-B14E-952A76111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5BD41-59A9-EC40-BAE1-FD5E72B25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9D8F9-2283-3F41-8773-ACF26042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DF84-3ED2-D143-857A-6248D33A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B09B6-9D6B-F440-AAB7-6938C23B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EACF1-FDA4-AC4A-A1E3-5ACF66EF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08D31-DAF0-1943-84B7-A7020FFA2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43339-ECA9-7545-9A5D-0AC322AD5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F703C-38E4-8B44-A9BA-6856E3F4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EC1AC-4420-CC49-B730-F4FE5506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48F45-DCAC-D840-A10C-8D2EE364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3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5B22-B59E-B34C-AAE2-EC0E88D9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D536E-109A-0840-9F30-ABD332E44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30FA1-E0A4-D341-B66A-FF449E0E3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EC08B-2086-E24C-8874-CE1F289B8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B52BF-D9F5-D349-B750-9771F34EF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6202F-2C42-414B-976F-BFE8EDD5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DB4FD-60D4-F845-A5E0-6D0567FF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45610-6395-2C45-B936-818321768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3C6F-D992-624C-A743-A192C8C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8414A-3E07-FC46-9290-0A7F059D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A50FC-3CC8-D148-A738-689DF39D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98F68-C321-D64F-BE09-06F2672E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FB9EF8-C7FE-4643-946F-0A9556F2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13ABD-E8FD-CE4A-A1C0-D52A59946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AD6FB-61C6-094B-9BAA-FFDD8CD4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D02E-A278-3446-9210-3AD6B597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3956F-C8F2-2445-BC36-625935A31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028CB-DF16-C74F-AC38-945DC086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8AE7A-1DF4-2740-A94C-A0B14CEF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4BFF2-DBC4-8747-9718-E23DE710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10A2A-AA00-984E-8170-3874E3F2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2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3100-381D-CE4F-88DC-87E01365F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F7ADEA-01D2-CE49-B458-5F406C8BC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EEF14-DE89-6D45-AC51-09684136C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5B839-E11F-304B-A682-3FBB706D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C1045-11C1-5D48-8BB4-2F96D386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EF1C6-1D65-E843-9E60-71AB5F25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2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BF87D-1A2C-FE4E-8B99-2CE919EB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6C1F3-2D0B-684E-BB3F-E2DFC6DB9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92877-6A29-EB4D-9C3F-58BCBAAA8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1504-4423-6544-8D9C-C1B66207742D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04AB-593D-304A-8504-26EA77DD9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02AF8-B31A-464E-8227-9BAB66B96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012C-C42C-F34C-9DA3-350ACDA41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5EB6-FF90-4541-A653-8DF540C67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Shower muon hits</a:t>
            </a:r>
            <a:br>
              <a:rPr lang="en-US" dirty="0"/>
            </a:br>
            <a:r>
              <a:rPr lang="en-US" sz="2000" dirty="0"/>
              <a:t>Pepijn Kruidenier</a:t>
            </a:r>
            <a:br>
              <a:rPr lang="en-US" sz="2000" dirty="0"/>
            </a:br>
            <a:r>
              <a:rPr lang="en-US" sz="2000" dirty="0"/>
              <a:t>22/10/2020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F85FE-42B5-3A4B-A52C-0690EDEB9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013"/>
            <a:ext cx="10515600" cy="3790950"/>
          </a:xfrm>
        </p:spPr>
        <p:txBody>
          <a:bodyPr/>
          <a:lstStyle/>
          <a:p>
            <a:r>
              <a:rPr lang="en-US" sz="2000" dirty="0"/>
              <a:t>2 files, </a:t>
            </a:r>
            <a:r>
              <a:rPr lang="en-US" sz="2000" dirty="0" err="1"/>
              <a:t>nue_CC</a:t>
            </a:r>
            <a:r>
              <a:rPr lang="en-US" sz="2000" dirty="0"/>
              <a:t> and </a:t>
            </a:r>
            <a:r>
              <a:rPr lang="en-US" sz="2000" dirty="0" err="1"/>
              <a:t>nue_NC</a:t>
            </a:r>
            <a:r>
              <a:rPr lang="en-US" sz="2000" dirty="0"/>
              <a:t> interactions in ARCA115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Looking at the time residuals of </a:t>
            </a:r>
            <a:r>
              <a:rPr lang="en-US" sz="2000" dirty="0" err="1"/>
              <a:t>mc_hits</a:t>
            </a:r>
            <a:endParaRPr lang="en-US" sz="2000" dirty="0"/>
          </a:p>
          <a:p>
            <a:r>
              <a:rPr lang="en-US" sz="2000" dirty="0"/>
              <a:t>Without muons, expect hits to have time residuals above zero </a:t>
            </a:r>
          </a:p>
          <a:p>
            <a:r>
              <a:rPr lang="en-US" sz="2000" dirty="0"/>
              <a:t>Should be able to find muons in hits with time residuals under zero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463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75EB947-3DB0-2E45-8DA2-137AF6F7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832" y="1825625"/>
            <a:ext cx="6306968" cy="106045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All </a:t>
            </a:r>
            <a:r>
              <a:rPr lang="en-US" sz="1800" dirty="0" err="1"/>
              <a:t>mc_hits</a:t>
            </a:r>
            <a:r>
              <a:rPr lang="en-US" sz="1800" dirty="0"/>
              <a:t> (</a:t>
            </a:r>
            <a:r>
              <a:rPr lang="en-US" sz="1800" dirty="0" err="1"/>
              <a:t>nuCC</a:t>
            </a:r>
            <a:r>
              <a:rPr lang="en-US" sz="1800" dirty="0"/>
              <a:t> and </a:t>
            </a:r>
            <a:r>
              <a:rPr lang="en-US" sz="1800" dirty="0" err="1"/>
              <a:t>nuNC</a:t>
            </a:r>
            <a:endParaRPr lang="en-US" sz="1800" dirty="0"/>
          </a:p>
          <a:p>
            <a:r>
              <a:rPr lang="en-US" sz="1800" dirty="0"/>
              <a:t>Muon hits should make up earlier hits..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0474C95E-342A-7044-9AFD-593E966A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18" y="1695449"/>
            <a:ext cx="4559614" cy="42195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74BF7E0-FCCD-3942-8E4E-4989E7F5FDE3}"/>
              </a:ext>
            </a:extLst>
          </p:cNvPr>
          <p:cNvSpPr txBox="1"/>
          <p:nvPr/>
        </p:nvSpPr>
        <p:spPr>
          <a:xfrm>
            <a:off x="2357438" y="5630495"/>
            <a:ext cx="2114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Residual (ns)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2741201-7452-DD45-A02C-23C946FDD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Shower muon hits</a:t>
            </a:r>
          </a:p>
        </p:txBody>
      </p:sp>
    </p:spTree>
    <p:extLst>
      <p:ext uri="{BB962C8B-B14F-4D97-AF65-F5344CB8AC3E}">
        <p14:creationId xmlns:p14="http://schemas.microsoft.com/office/powerpoint/2010/main" val="315329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A205-3911-5149-8368-05B40D76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Shower muon hits</a:t>
            </a:r>
          </a:p>
        </p:txBody>
      </p:sp>
      <p:pic>
        <p:nvPicPr>
          <p:cNvPr id="6" name="Content Placeholder 5" descr="Chart, histogram&#10;&#10;Description automatically generated">
            <a:extLst>
              <a:ext uri="{FF2B5EF4-FFF2-40B4-BE49-F238E27FC236}">
                <a16:creationId xmlns:a16="http://schemas.microsoft.com/office/drawing/2014/main" id="{5C2E64FD-706C-DD43-9E1C-4F30B5260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3538" y="3185319"/>
            <a:ext cx="7581900" cy="35179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3021D-247C-014D-9A26-9ECA2A3AB5B8}"/>
              </a:ext>
            </a:extLst>
          </p:cNvPr>
          <p:cNvSpPr txBox="1"/>
          <p:nvPr/>
        </p:nvSpPr>
        <p:spPr>
          <a:xfrm>
            <a:off x="838200" y="1690688"/>
            <a:ext cx="1099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all hits with time residuals under zero are muons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Found the source of the other hits to come from </a:t>
            </a:r>
            <a:r>
              <a:rPr lang="en-US" dirty="0" err="1"/>
              <a:t>bremstrahhlung</a:t>
            </a:r>
            <a:r>
              <a:rPr lang="en-US" dirty="0"/>
              <a:t> and delta-rays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at the origin of these hits..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E5481-9A52-BA48-BDA7-264190AA8065}"/>
              </a:ext>
            </a:extLst>
          </p:cNvPr>
          <p:cNvSpPr txBox="1"/>
          <p:nvPr/>
        </p:nvSpPr>
        <p:spPr>
          <a:xfrm>
            <a:off x="3157537" y="6369764"/>
            <a:ext cx="211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Residual (ns)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EE410-C4EF-3141-B2B5-65251D08FE58}"/>
              </a:ext>
            </a:extLst>
          </p:cNvPr>
          <p:cNvSpPr txBox="1"/>
          <p:nvPr/>
        </p:nvSpPr>
        <p:spPr>
          <a:xfrm>
            <a:off x="6919915" y="6369764"/>
            <a:ext cx="211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Residual (ns)</a:t>
            </a:r>
          </a:p>
        </p:txBody>
      </p:sp>
    </p:spTree>
    <p:extLst>
      <p:ext uri="{BB962C8B-B14F-4D97-AF65-F5344CB8AC3E}">
        <p14:creationId xmlns:p14="http://schemas.microsoft.com/office/powerpoint/2010/main" val="305285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3A-5D3F-FB4F-8D37-B4411883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Shower muon hits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1E2DB974-334E-C44A-8CE7-65BFD10FA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79" b="1837"/>
          <a:stretch/>
        </p:blipFill>
        <p:spPr>
          <a:xfrm>
            <a:off x="838200" y="2743200"/>
            <a:ext cx="9900670" cy="2971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1E3131-12C2-5C4E-BC68-3AECE96D66FE}"/>
              </a:ext>
            </a:extLst>
          </p:cNvPr>
          <p:cNvSpPr txBox="1"/>
          <p:nvPr/>
        </p:nvSpPr>
        <p:spPr>
          <a:xfrm>
            <a:off x="838200" y="1690688"/>
            <a:ext cx="1079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Origin of all </a:t>
            </a:r>
            <a:r>
              <a:rPr lang="en-US" dirty="0" err="1"/>
              <a:t>bremstrahhlung</a:t>
            </a:r>
            <a:r>
              <a:rPr lang="en-US" dirty="0"/>
              <a:t> and delta-ray hits came from the muons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Replaced the </a:t>
            </a:r>
            <a:r>
              <a:rPr lang="en-US" dirty="0" err="1"/>
              <a:t>bremstrahhlung</a:t>
            </a:r>
            <a:r>
              <a:rPr lang="en-US" dirty="0"/>
              <a:t> and delta-ray hits with muons </a:t>
            </a:r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07250-D6D6-9243-9182-3E8C543D2D3C}"/>
              </a:ext>
            </a:extLst>
          </p:cNvPr>
          <p:cNvSpPr txBox="1"/>
          <p:nvPr/>
        </p:nvSpPr>
        <p:spPr>
          <a:xfrm>
            <a:off x="2928937" y="5468779"/>
            <a:ext cx="211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Residual (ns)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14FB0-CA6D-7C44-88C8-1B424252F395}"/>
              </a:ext>
            </a:extLst>
          </p:cNvPr>
          <p:cNvSpPr txBox="1"/>
          <p:nvPr/>
        </p:nvSpPr>
        <p:spPr>
          <a:xfrm>
            <a:off x="7872412" y="5468778"/>
            <a:ext cx="2114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Residual (ns)</a:t>
            </a:r>
          </a:p>
        </p:txBody>
      </p:sp>
    </p:spTree>
    <p:extLst>
      <p:ext uri="{BB962C8B-B14F-4D97-AF65-F5344CB8AC3E}">
        <p14:creationId xmlns:p14="http://schemas.microsoft.com/office/powerpoint/2010/main" val="123539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151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Shower muon hits Pepijn Kruidenier 22/10/2020</vt:lpstr>
      <vt:lpstr>Shower muon hits</vt:lpstr>
      <vt:lpstr>Shower muon hits</vt:lpstr>
      <vt:lpstr>Shower muon hits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Kruidenier, Pepijn (Stud. MSP)</dc:creator>
  <cp:lastModifiedBy>Kruidenier, Pepijn (Stud. MSP)</cp:lastModifiedBy>
  <cp:revision>5</cp:revision>
  <dcterms:created xsi:type="dcterms:W3CDTF">2020-10-22T07:04:28Z</dcterms:created>
  <dcterms:modified xsi:type="dcterms:W3CDTF">2020-10-22T08:27:43Z</dcterms:modified>
</cp:coreProperties>
</file>