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432" r:id="rId2"/>
    <p:sldId id="440" r:id="rId3"/>
    <p:sldId id="441" r:id="rId4"/>
    <p:sldId id="442" r:id="rId5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84135" autoAdjust="0"/>
  </p:normalViewPr>
  <p:slideViewPr>
    <p:cSldViewPr>
      <p:cViewPr varScale="1">
        <p:scale>
          <a:sx n="126" d="100"/>
          <a:sy n="126" d="100"/>
        </p:scale>
        <p:origin x="-420" y="-90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576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634" y="-96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11D36-70F8-427F-B82C-104E1A2204EA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5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EEE51-53C5-48B0-84AB-148500331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7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257FB6-59FF-4E61-89CF-773453A07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4E4F9B-3BBF-4AEA-970D-C6F3B322E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533032-15C1-40BC-B1C8-EF8DA51AD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4C07-74D4-4EFF-9E5D-DACD9ABC001D}" type="datetime1">
              <a:rPr lang="nl-NL" smtClean="0"/>
              <a:t>17-9-2020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813DF9-D025-40BB-9092-15DFF74B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C51FD3-7352-4425-B6DA-97D4562D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0596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4D2F8C-0444-4E10-A6A2-0A0CE5006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6E17F5-7E47-4F58-8F06-F2B6100CE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75F980-B90C-4F18-BCF1-B6726034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80C9-1F6B-4654-BF4D-7586D216A0B7}" type="datetime1">
              <a:rPr lang="nl-NL" smtClean="0"/>
              <a:t>17-9-2020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59E8E3-D7D8-4BBE-99C8-F3509B483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DE4611-064E-41B9-AFF2-17E34025F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844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0D579A4-4449-45B8-A531-8503E2173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61B0DA-CF47-4006-9E2A-07D505AFD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5674B1-3CB2-4CE6-AFF9-C418400E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DEC9-9158-4CC5-9507-93F7678E1C21}" type="datetime1">
              <a:rPr lang="nl-NL" smtClean="0"/>
              <a:t>17-9-2020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CF1907-E0D5-41BD-9092-762A5B18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5AD8E8-B455-4CA9-B417-3521052BB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6052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0DB2E-D478-4BEC-B7F6-E6FE3D9B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engXian" panose="02010600030101010101" pitchFamily="2" charset="-122"/>
                <a:ea typeface="DengXian" panose="02010600030101010101" pitchFamily="2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51E302-F40D-48E7-9D69-9980EA5A0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DengXian" panose="02010600030101010101" pitchFamily="2" charset="-122"/>
                <a:ea typeface="DengXian" panose="02010600030101010101" pitchFamily="2" charset="-122"/>
              </a:defRPr>
            </a:lvl1pPr>
            <a:lvl2pPr>
              <a:defRPr>
                <a:latin typeface="DengXian" panose="02010600030101010101" pitchFamily="2" charset="-122"/>
                <a:ea typeface="DengXian" panose="02010600030101010101" pitchFamily="2" charset="-122"/>
              </a:defRPr>
            </a:lvl2pPr>
            <a:lvl3pPr>
              <a:defRPr>
                <a:latin typeface="DengXian" panose="02010600030101010101" pitchFamily="2" charset="-122"/>
                <a:ea typeface="DengXian" panose="02010600030101010101" pitchFamily="2" charset="-122"/>
              </a:defRPr>
            </a:lvl3pPr>
            <a:lvl4pPr>
              <a:defRPr>
                <a:latin typeface="DengXian" panose="02010600030101010101" pitchFamily="2" charset="-122"/>
                <a:ea typeface="DengXian" panose="02010600030101010101" pitchFamily="2" charset="-122"/>
              </a:defRPr>
            </a:lvl4pPr>
            <a:lvl5pPr>
              <a:defRPr>
                <a:latin typeface="DengXian" panose="02010600030101010101" pitchFamily="2" charset="-122"/>
                <a:ea typeface="DengXian" panose="02010600030101010101" pitchFamily="2" charset="-122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444001-14D9-4C5C-B607-CAB424A7F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5C05-73CA-4708-89DF-F13A86284C08}" type="datetime1">
              <a:rPr lang="nl-NL" smtClean="0"/>
              <a:t>17-9-2020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C03059-732A-4963-9293-53E96BC26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78633E-E284-43D4-9F7E-775AD5FE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707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97E273-C704-4854-AC73-3AD2573D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DFDC57-CEA9-4CDC-B9BB-A109C2FF2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F47DCF-C952-44FB-B277-C64B6DFCE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E7F-0D36-4EB3-8C4C-CF781A72B4BC}" type="datetime1">
              <a:rPr lang="nl-NL" smtClean="0"/>
              <a:t>17-9-2020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0F906D-C21A-47B5-922D-BFC18B7A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344CE8-2D0A-4B76-B4CF-F2DB075C1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476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5AE08D-6B12-4EF7-A353-32989031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C9B5AD-F413-47A7-88F2-A639C0FDA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3C6EEB-4675-4936-971A-989857430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68D7B8-D795-4706-A884-D6D39956D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2599-A837-4E51-9A7B-AEAFEF5F6DF5}" type="datetime1">
              <a:rPr lang="nl-NL" smtClean="0"/>
              <a:t>17-9-2020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E631E9-A47A-43A2-8A89-1F1449EB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3CA0A0-613F-4A2F-AADF-8B65E6F4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3145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CA5052-FD41-476E-B5CB-B59160D13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D93211-3275-493C-B239-44F1C7E86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778D40-4765-4DCD-8B06-F64CCB1D4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E9B563D-5E64-4023-A652-28F3BF506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C9F0298-2908-47F2-9371-C3B92DDCC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FC51DD8-CE0B-4D40-8B3E-A72680F3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7F80-6142-45D8-A915-4F107B623719}" type="datetime1">
              <a:rPr lang="nl-NL" smtClean="0"/>
              <a:t>17-9-2020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82F62E9-1B4B-4B30-B260-7C99BBF7D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27A6C46-CBA8-4D13-89E0-887E7667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7330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0725A-ADC5-43D3-B806-50D9B64D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F623DED-E11E-4F3D-8F6A-38B77E4F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1C41-482D-446F-A967-FB1591CE50D9}" type="datetime1">
              <a:rPr lang="nl-NL" smtClean="0"/>
              <a:t>17-9-2020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243677C-8ABA-4628-900B-AD30BE09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7CD11BA-9B12-4439-9951-B949543C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0319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FBD7A78-8889-4286-A62D-8505B0D6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B02-7B0F-40EC-9EA2-887F1ED03FF4}" type="datetime1">
              <a:rPr lang="nl-NL" smtClean="0"/>
              <a:t>17-9-2020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F63968E-3A35-44D4-A92D-0B6CD009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FE60480-74FE-4F3C-936B-B8F030629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1621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FEE830-C7C4-408E-A7D7-ABA3AA093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AC39FF-DD47-46AC-9488-76E58360D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18B73AF-A527-4B94-A54B-23A16A7DA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1F0168-8888-4220-8E0F-BF115665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49B4-77D1-4B08-81AB-ECFE2878FDAD}" type="datetime1">
              <a:rPr lang="nl-NL" smtClean="0"/>
              <a:t>17-9-2020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0BBAA1-F7BA-429E-91AF-6CDADED45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99E4C6-D832-4064-B999-029F9A5F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4984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837FD2-F30A-4BF2-97E0-BDAF7B21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CF44038-5BA4-4D38-AEFF-7A314CF86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1825845-483F-4454-9ECF-6A8A919D6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DC13AB-6A4B-49FC-A195-456789E7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2B73-CB61-40FF-9CFF-4498B2F7D801}" type="datetime1">
              <a:rPr lang="nl-NL" smtClean="0"/>
              <a:t>17-9-2020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8E482C-44B2-4BC7-A150-899143C5D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D0F547-BE73-4412-B164-66FAF67D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643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km3net.org/logo/oldLogo/KM3NeT_logo_web_no_shade.gif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69AB4C6-B720-4214-B766-084BFCEA1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9790D1-D798-42DF-9272-4C95C0EE1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5261FB-7086-4B2F-B57D-27BDFB6E9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8FC21-3907-4E55-8F55-0632CBC35C84}" type="datetime1">
              <a:rPr lang="nl-NL" smtClean="0"/>
              <a:t>17-9-2020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6F85CC-EB28-4DC1-ABFF-0B99DF9DE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F8DC9F-AFE2-470D-A286-AC52CAD74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910E0-129F-4AF8-A2E1-EDEA505C6298}" type="slidenum">
              <a:rPr lang="x-none" smtClean="0"/>
              <a:t>‹#›</a:t>
            </a:fld>
            <a:endParaRPr lang="x-none"/>
          </a:p>
        </p:txBody>
      </p:sp>
      <p:pic>
        <p:nvPicPr>
          <p:cNvPr id="7" name="Picture 4" descr="http://www.km3net.org/logo/oldLogo/KM3NeT_logo_web_no_shade.gif">
            <a:hlinkClick r:id="rId13"/>
            <a:extLst>
              <a:ext uri="{FF2B5EF4-FFF2-40B4-BE49-F238E27FC236}">
                <a16:creationId xmlns:a16="http://schemas.microsoft.com/office/drawing/2014/main" xmlns="" id="{5EC294D2-0647-4351-9B6E-E48BB11359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7200" y="75723"/>
            <a:ext cx="972000" cy="1006021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805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255824"/>
            <a:ext cx="7886700" cy="993775"/>
          </a:xfrm>
        </p:spPr>
        <p:txBody>
          <a:bodyPr>
            <a:normAutofit/>
          </a:bodyPr>
          <a:lstStyle/>
          <a:p>
            <a:r>
              <a:rPr lang="en-GB" dirty="0" smtClean="0"/>
              <a:t>Hit residuals</a:t>
            </a:r>
            <a:r>
              <a:rPr lang="en-GB" dirty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lang="en-GB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en-GB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Aart Heijboer</a:t>
            </a:r>
            <a:endParaRPr lang="nl-NL" sz="2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347614"/>
            <a:ext cx="647869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 Reconstruction of shower-position depends on hit-time-residuals</a:t>
            </a:r>
            <a:br>
              <a:rPr lang="en-US" sz="1600" dirty="0" smtClean="0"/>
            </a:br>
            <a:r>
              <a:rPr lang="en-US" sz="1600" dirty="0" smtClean="0"/>
              <a:t>   (in contrast to direction)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Should we correct hits / PDFs for 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/>
              <a:t>a) time-slewing ? 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/>
              <a:t>b) broadening due to TTS ?</a:t>
            </a:r>
          </a:p>
          <a:p>
            <a:endParaRPr lang="en-US" sz="1600" dirty="0" smtClean="0"/>
          </a:p>
          <a:p>
            <a:r>
              <a:rPr lang="en-US" sz="1600" b="1" i="1" dirty="0" smtClean="0"/>
              <a:t>Micro-analysis</a:t>
            </a:r>
          </a:p>
          <a:p>
            <a:r>
              <a:rPr lang="en-US" sz="1600" dirty="0" err="1" smtClean="0"/>
              <a:t>Evt</a:t>
            </a:r>
            <a:r>
              <a:rPr lang="en-US" sz="1600" dirty="0" smtClean="0"/>
              <a:t>::</a:t>
            </a:r>
            <a:r>
              <a:rPr lang="en-US" sz="1600" dirty="0" err="1" smtClean="0"/>
              <a:t>mc_hits</a:t>
            </a:r>
            <a:r>
              <a:rPr lang="en-US" sz="1600" dirty="0" smtClean="0"/>
              <a:t>   : MC photons reaching the photocathode  (mc-hit)</a:t>
            </a:r>
            <a:endParaRPr lang="nl-NL" sz="1600" dirty="0" smtClean="0"/>
          </a:p>
          <a:p>
            <a:r>
              <a:rPr lang="en-US" sz="1600" dirty="0" err="1" smtClean="0"/>
              <a:t>Evt</a:t>
            </a:r>
            <a:r>
              <a:rPr lang="en-US" sz="1600" dirty="0" smtClean="0"/>
              <a:t>::hits           : simulated output of the CLB “data-hits”</a:t>
            </a:r>
            <a:br>
              <a:rPr lang="en-US" sz="1600" dirty="0" smtClean="0"/>
            </a:br>
            <a:r>
              <a:rPr lang="en-US" sz="1600" dirty="0" smtClean="0"/>
              <a:t>                           (have no information on which </a:t>
            </a:r>
            <a:r>
              <a:rPr lang="en-US" sz="1600" dirty="0" err="1" smtClean="0"/>
              <a:t>mc_hit</a:t>
            </a:r>
            <a:r>
              <a:rPr lang="en-US" sz="1600" dirty="0" smtClean="0"/>
              <a:t> caused them)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 smtClean="0"/>
              <a:t>match by PMT, time  =&gt; can compare photon arrival time with data-hit.</a:t>
            </a:r>
          </a:p>
          <a:p>
            <a:endParaRPr lang="en-US" sz="1600" dirty="0" smtClean="0"/>
          </a:p>
          <a:p>
            <a:r>
              <a:rPr lang="en-US" sz="1600" dirty="0" smtClean="0"/>
              <a:t>The point? : data-hit residuals should be described by the (JPP) PDFs we use</a:t>
            </a:r>
          </a:p>
        </p:txBody>
      </p:sp>
    </p:spTree>
    <p:extLst>
      <p:ext uri="{BB962C8B-B14F-4D97-AF65-F5344CB8AC3E}">
        <p14:creationId xmlns:p14="http://schemas.microsoft.com/office/powerpoint/2010/main" val="43863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Observations: </a:t>
            </a:r>
            <a:r>
              <a:rPr lang="en-US" dirty="0" err="1"/>
              <a:t>sirene</a:t>
            </a:r>
            <a:r>
              <a:rPr lang="en-US" dirty="0"/>
              <a:t> </a:t>
            </a:r>
            <a:r>
              <a:rPr lang="en-US" dirty="0" err="1"/>
              <a:t>nueCC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275606"/>
            <a:ext cx="3799334" cy="3262312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en-US" sz="1600" dirty="0" smtClean="0"/>
              <a:t>Also in </a:t>
            </a:r>
            <a:r>
              <a:rPr lang="en-US" sz="1600" dirty="0" err="1" smtClean="0"/>
              <a:t>genhen</a:t>
            </a:r>
            <a:r>
              <a:rPr lang="en-US" sz="1600" dirty="0" smtClean="0"/>
              <a:t> MC, there are muons in the </a:t>
            </a:r>
            <a:r>
              <a:rPr lang="en-US" sz="1600" dirty="0" err="1" smtClean="0"/>
              <a:t>nueCC</a:t>
            </a:r>
            <a:r>
              <a:rPr lang="en-US" sz="1600" dirty="0" smtClean="0"/>
              <a:t> -&gt; remove them for studies like this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Residuals in data broader, as expected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Now let’s slew-correct the data-hits…</a:t>
            </a:r>
          </a:p>
          <a:p>
            <a:pPr marL="0" indent="0">
              <a:buNone/>
            </a:pPr>
            <a:endParaRPr lang="nl-N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2</a:t>
            </a:fld>
            <a:endParaRPr lang="x-non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5606"/>
            <a:ext cx="2669202" cy="287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90820" y="4004709"/>
            <a:ext cx="1152128" cy="143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Residual (ns)</a:t>
            </a:r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1705497"/>
            <a:ext cx="851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-- mc hits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--</a:t>
            </a:r>
            <a:r>
              <a:rPr lang="en-US" sz="1200" dirty="0" smtClean="0"/>
              <a:t> data hits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413913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5" y="1203598"/>
            <a:ext cx="2894055" cy="2944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: </a:t>
            </a:r>
            <a:r>
              <a:rPr lang="en-US" dirty="0" err="1" smtClean="0"/>
              <a:t>sirene</a:t>
            </a:r>
            <a:r>
              <a:rPr lang="en-US" dirty="0" smtClean="0"/>
              <a:t> </a:t>
            </a:r>
            <a:r>
              <a:rPr lang="en-US" dirty="0" err="1" smtClean="0"/>
              <a:t>nueCC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275606"/>
            <a:ext cx="3799334" cy="3262312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en-US" sz="1600" dirty="0" smtClean="0"/>
              <a:t>Also in </a:t>
            </a:r>
            <a:r>
              <a:rPr lang="en-US" sz="1600" dirty="0" err="1" smtClean="0"/>
              <a:t>genhen</a:t>
            </a:r>
            <a:r>
              <a:rPr lang="en-US" sz="1600" dirty="0" smtClean="0"/>
              <a:t> MC, there are muons in the </a:t>
            </a:r>
            <a:r>
              <a:rPr lang="en-US" sz="1600" dirty="0" err="1" smtClean="0"/>
              <a:t>nueCC</a:t>
            </a:r>
            <a:r>
              <a:rPr lang="en-US" sz="1600" dirty="0" smtClean="0"/>
              <a:t> -&gt; remove them for studies like this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Residuals in data broader, as expected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Now let’s slew-correct the data-hits…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Slewing correction works (narrower distribution), but also: induces overall offset (~3ns), </a:t>
            </a:r>
            <a:br>
              <a:rPr lang="en-US" sz="1600" dirty="0" smtClean="0"/>
            </a:br>
            <a:r>
              <a:rPr lang="en-US" sz="1600" dirty="0" smtClean="0"/>
              <a:t>- </a:t>
            </a:r>
            <a:r>
              <a:rPr lang="en-US" sz="1000" dirty="0" smtClean="0"/>
              <a:t>which is most likely not in the pdf</a:t>
            </a:r>
            <a:br>
              <a:rPr lang="en-US" sz="1000" dirty="0" smtClean="0"/>
            </a:br>
            <a:r>
              <a:rPr lang="en-US" sz="1000" dirty="0" smtClean="0"/>
              <a:t>-  in final reconstruction overall offset of all hits does not</a:t>
            </a:r>
            <a:br>
              <a:rPr lang="en-US" sz="1000" dirty="0" smtClean="0"/>
            </a:br>
            <a:r>
              <a:rPr lang="en-US" sz="1000" dirty="0" smtClean="0"/>
              <a:t>    matter. But it can confuse us during </a:t>
            </a:r>
            <a:r>
              <a:rPr lang="en-US" sz="1000" dirty="0" err="1" smtClean="0"/>
              <a:t>reco</a:t>
            </a:r>
            <a:r>
              <a:rPr lang="en-US" sz="1000" dirty="0" smtClean="0"/>
              <a:t> development.</a:t>
            </a:r>
          </a:p>
          <a:p>
            <a:pPr marL="342900" indent="-342900">
              <a:buAutoNum type="arabicParenR"/>
            </a:pPr>
            <a:endParaRPr lang="en-US" sz="1000" dirty="0" smtClean="0"/>
          </a:p>
          <a:p>
            <a:pPr marL="0" indent="0">
              <a:buNone/>
            </a:pPr>
            <a:endParaRPr lang="nl-N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3</a:t>
            </a:fld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2190820" y="3940861"/>
            <a:ext cx="1152128" cy="143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Residual (ns)</a:t>
            </a:r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0165" y="1536260"/>
            <a:ext cx="1826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--</a:t>
            </a:r>
            <a:r>
              <a:rPr lang="en-US" sz="1200" dirty="0" smtClean="0"/>
              <a:t> mc hits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--</a:t>
            </a:r>
            <a:r>
              <a:rPr lang="en-US" sz="1200" dirty="0" smtClean="0"/>
              <a:t> data hits</a:t>
            </a:r>
          </a:p>
          <a:p>
            <a:r>
              <a:rPr lang="en-US" sz="1200" b="1" dirty="0" smtClean="0">
                <a:solidFill>
                  <a:srgbClr val="0070C0"/>
                </a:solidFill>
              </a:rPr>
              <a:t>--</a:t>
            </a:r>
            <a:r>
              <a:rPr lang="en-US" sz="1200" dirty="0" smtClean="0"/>
              <a:t> slew-corrected data-hits</a:t>
            </a:r>
            <a:endParaRPr lang="nl-NL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992524"/>
            <a:ext cx="1331416" cy="115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20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0E0-129F-4AF8-A2E1-EDEA505C6298}" type="slidenum">
              <a:rPr lang="x-none" smtClean="0"/>
              <a:t>4</a:t>
            </a:fld>
            <a:endParaRPr lang="x-non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9622"/>
            <a:ext cx="324665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67944" y="1491630"/>
            <a:ext cx="45388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+ </a:t>
            </a:r>
            <a:r>
              <a:rPr lang="en-US" dirty="0" smtClean="0"/>
              <a:t>   data-hits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--- </a:t>
            </a:r>
            <a:r>
              <a:rPr lang="en-US" dirty="0" smtClean="0"/>
              <a:t>  mc-hits, with slewing applied and 3ns shift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--- </a:t>
            </a:r>
            <a:r>
              <a:rPr lang="en-US" dirty="0" smtClean="0"/>
              <a:t>  mc-hits, slewed, 3ns, blur Gaussian(1.3 ns)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- -   </a:t>
            </a:r>
            <a:r>
              <a:rPr lang="en-US" dirty="0"/>
              <a:t>mc-hits, slewed, 3ns, blur </a:t>
            </a:r>
            <a:r>
              <a:rPr lang="en-US" dirty="0" smtClean="0"/>
              <a:t>Gaussian(4.5 </a:t>
            </a:r>
            <a:r>
              <a:rPr lang="en-US" dirty="0"/>
              <a:t>ns)</a:t>
            </a:r>
          </a:p>
          <a:p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4122724" y="3249948"/>
            <a:ext cx="4974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Blurring with TTS 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don’t confuse FWHM with sigma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Realistic value changes distribution only slightly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42254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173</Words>
  <Application>Microsoft Office PowerPoint</Application>
  <PresentationFormat>On-screen Show (16:9)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Hit residuals Aart Heijboer</vt:lpstr>
      <vt:lpstr>Observations: sirene nueCC</vt:lpstr>
      <vt:lpstr>Observations : sirene nueCC</vt:lpstr>
      <vt:lpstr>observations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KM3NeT phase-1 Memorandum of Understanding</dc:title>
  <dc:creator>mjg_2</dc:creator>
  <cp:lastModifiedBy>aart heijboer</cp:lastModifiedBy>
  <cp:revision>915</cp:revision>
  <cp:lastPrinted>2018-01-23T15:32:14Z</cp:lastPrinted>
  <dcterms:created xsi:type="dcterms:W3CDTF">2014-01-14T10:49:42Z</dcterms:created>
  <dcterms:modified xsi:type="dcterms:W3CDTF">2020-09-17T08:26:23Z</dcterms:modified>
</cp:coreProperties>
</file>