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CD1B5-7919-4173-9740-DAF4BBE26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887F2D-5E18-48A7-A55E-915860240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6061E5-9D84-45AD-A14E-8683A116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197805-7429-447D-9106-11005C08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8687FC-8D68-4AE5-890D-E87E32B7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68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29AD5-96EC-40BB-A51F-233ECB30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EA4E40-C8AF-4629-94AC-7470A349B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AE6E3-6DD4-410C-9439-4F66387C1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3C54E2-20BE-44E3-BDF2-FC79D43E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06DDA0-728A-4EDA-9621-BBF7FA92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8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E5162B-12B2-43C9-8B7F-BDF89962A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EC4BB2-A71D-4C68-8319-7A7304213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980220-02CF-4345-B945-514377EE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7675B-17EC-4D80-A279-E7AAFEAD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9ED2E0-77AE-4840-A90D-27336C0D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36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18077-5369-44BD-90DD-516AA216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9CC48E-9F5E-4D57-A9EC-10FA1D7A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D7B6E-6113-45ED-907B-F9DEACA8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3FA270-CFF2-4DF1-927F-EBFEA9A6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652B5A-8070-4A86-AB98-742E1372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2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98F67-B850-4670-9E1E-1AC9542E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993505-27E8-4DD3-8529-9A50ED86C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E50E09-A397-44B4-A898-B10182FB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CBCF3A-F555-4881-8B2B-14AA7D60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D40FC4-8B62-4F5E-9512-53931708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32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3C816-DF78-498A-B9D2-9DF143E3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A20407-94B1-443A-96B4-FD947A10C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668AE4-717A-47DF-8836-D4D498F5C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1D2020-5F8C-4607-86FB-B70C8155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17C4E1-4697-474C-9DCE-9B5BC120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757C2-A5F8-4E2E-957C-D5848FE2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4450C-D87C-4977-9A4D-D4CA82D5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E63CAF-FFA7-430E-B1F8-6DD6CC213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C0AC4E-6315-4F18-95E8-60C6F6F35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DF8579-3FF3-4E1D-8257-A4ADCA473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151DBA6-8898-4DBC-82FE-D8F45D201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D5D8BC-0501-40CD-AB53-DF77AC37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7EC3BAB-8DC5-4AE5-93AC-2610A744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6BAF11-E5D7-4AC7-8DA7-56CDEDA5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86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B6DB-6FFC-4345-B706-513B92E8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75C595C-76F1-4F94-BB60-FD349F16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1BB669-15D7-4504-BFF9-799FE9CB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C95915-25FF-45F2-AAB2-FF06286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0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6A27D3-15D7-469D-A6D6-5A0DDE05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30A531-0CC6-4EE7-8EAF-EFC5A832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0DA681-C104-4150-B484-FB6E41E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9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13C48-94DF-4081-8754-AF4EDFA0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C37C62-46D0-4E0F-B791-1D6C74C1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7B1ABC-D68A-4C22-81DD-D5A3518D3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275996-CEB4-4171-A1E6-C0C08C42F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B1833C-13F3-49E7-BC4D-2E60694F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438FC0-BC64-41CB-86CE-D5E000C9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8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9676D-2F48-4775-BE00-11397CBD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E564BC-7EB8-44E2-A7E9-0911DBAEB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3E944D-78B5-41FF-B691-599B243C0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1D0078-470B-4A56-9715-92819F7C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0DEE45-449A-4568-8007-F8822C37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66C112-BC88-41E5-A22C-26BEA92C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88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46A2B8-9BDB-4E35-83A9-A9ADCE84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6F48B0-789D-44D3-B1EA-EEC8DBF75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A586C-F0BF-400C-98CF-E6D896484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7E9A-3308-4990-9D14-FAAE8775E8EC}" type="datetimeFigureOut">
              <a:rPr lang="nl-NL" smtClean="0"/>
              <a:t>30-7-2020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D0F57F-75CC-4844-B1BC-214FC06E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BCBDDB-40A0-4704-A552-832C30478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1199-6026-43C4-B3B1-EE49071FE7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85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F486B-A8F6-4623-8297-24D94C635D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Antares</a:t>
            </a:r>
            <a:r>
              <a:rPr lang="nl-NL" dirty="0"/>
              <a:t> in JPP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46B732-4B71-41E9-B435-CF3E4C31A2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5944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B39F2-F052-45C8-9840-AC9F7B93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Antares</a:t>
            </a:r>
            <a:r>
              <a:rPr lang="nl-NL" dirty="0"/>
              <a:t> </a:t>
            </a:r>
            <a:r>
              <a:rPr lang="nl-NL" dirty="0" err="1"/>
              <a:t>fitted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AAfit</a:t>
            </a:r>
            <a:r>
              <a:rPr lang="nl-NL" dirty="0"/>
              <a:t>.</a:t>
            </a:r>
          </a:p>
        </p:txBody>
      </p:sp>
      <p:pic>
        <p:nvPicPr>
          <p:cNvPr id="5" name="Tijdelijke aanduiding voor inhoud 4" descr="Afbeelding met kaart, tekst&#10;&#10;Automatisch gegenereerde beschrijving">
            <a:extLst>
              <a:ext uri="{FF2B5EF4-FFF2-40B4-BE49-F238E27FC236}">
                <a16:creationId xmlns:a16="http://schemas.microsoft.com/office/drawing/2014/main" id="{7CD497D0-94A3-4E86-B051-6BFA7468E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993" y="1690688"/>
            <a:ext cx="4572592" cy="4351338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A205066-A297-46E9-946D-09E4EA017309}"/>
              </a:ext>
            </a:extLst>
          </p:cNvPr>
          <p:cNvSpPr txBox="1"/>
          <p:nvPr/>
        </p:nvSpPr>
        <p:spPr>
          <a:xfrm>
            <a:off x="838200" y="2581279"/>
            <a:ext cx="3613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11 – </a:t>
            </a:r>
            <a:r>
              <a:rPr lang="nl-NL" sz="2400" dirty="0" err="1"/>
              <a:t>AAfit</a:t>
            </a:r>
            <a:r>
              <a:rPr lang="nl-NL" sz="2400" dirty="0"/>
              <a:t> </a:t>
            </a:r>
            <a:r>
              <a:rPr lang="nl-NL" sz="2400" dirty="0" err="1"/>
              <a:t>uncut</a:t>
            </a:r>
            <a:endParaRPr lang="nl-NL" sz="2400" dirty="0"/>
          </a:p>
          <a:p>
            <a:r>
              <a:rPr lang="nl-NL" sz="2400" dirty="0"/>
              <a:t>12 – </a:t>
            </a:r>
            <a:r>
              <a:rPr lang="nl-NL" sz="2400" dirty="0" err="1"/>
              <a:t>AAfit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</a:p>
          <a:p>
            <a:r>
              <a:rPr lang="nl-NL" sz="2400" dirty="0"/>
              <a:t>	</a:t>
            </a:r>
            <a:r>
              <a:rPr lang="nl-NL" sz="2400" dirty="0" err="1"/>
              <a:t>Lambda</a:t>
            </a:r>
            <a:r>
              <a:rPr lang="nl-NL" sz="2400" dirty="0"/>
              <a:t> &gt;-5.2</a:t>
            </a:r>
          </a:p>
          <a:p>
            <a:r>
              <a:rPr lang="nl-NL" sz="2400" dirty="0"/>
              <a:t>	Beta0 &gt; 1</a:t>
            </a:r>
          </a:p>
          <a:p>
            <a:r>
              <a:rPr lang="nl-NL" sz="2400" dirty="0"/>
              <a:t>	</a:t>
            </a:r>
            <a:r>
              <a:rPr lang="nl-NL" sz="2400" dirty="0" err="1"/>
              <a:t>Upgoing</a:t>
            </a:r>
            <a:r>
              <a:rPr lang="nl-NL" sz="2400" dirty="0"/>
              <a:t> tracks</a:t>
            </a:r>
          </a:p>
        </p:txBody>
      </p:sp>
    </p:spTree>
    <p:extLst>
      <p:ext uri="{BB962C8B-B14F-4D97-AF65-F5344CB8AC3E}">
        <p14:creationId xmlns:p14="http://schemas.microsoft.com/office/powerpoint/2010/main" val="82379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06FC5-D681-4299-85F0-31066693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JPP Fit parameters I </a:t>
            </a:r>
            <a:r>
              <a:rPr lang="nl-NL" dirty="0" err="1"/>
              <a:t>use</a:t>
            </a: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43A0F7B-D964-4A1D-AC68-A81DB832F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78073"/>
              </p:ext>
            </p:extLst>
          </p:nvPr>
        </p:nvGraphicFramePr>
        <p:xfrm>
          <a:off x="838200" y="1825625"/>
          <a:ext cx="1051559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1337712650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760049887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958234046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3836251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5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Chi2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0~300+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35 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91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Reduced</a:t>
                      </a:r>
                      <a:r>
                        <a:rPr lang="nl-NL" dirty="0"/>
                        <a:t> Chi2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Chi2/NDF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5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#Of Fits </a:t>
                      </a:r>
                      <a:r>
                        <a:rPr lang="nl-NL" dirty="0" err="1"/>
                        <a:t>going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same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direction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1~NumberOfPrefits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86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Ratio of Fits </a:t>
                      </a:r>
                      <a:r>
                        <a:rPr lang="nl-NL" dirty="0" err="1"/>
                        <a:t>going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the</a:t>
                      </a:r>
                      <a:r>
                        <a:rPr lang="nl-NL" dirty="0"/>
                        <a:t> right </a:t>
                      </a:r>
                      <a:r>
                        <a:rPr lang="nl-NL" dirty="0" err="1"/>
                        <a:t>direction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0~1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50%+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86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Beta0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 ~ 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0.010 -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602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20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Zenith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Angle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 ~ 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upgoing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5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949C1-EDBA-49E1-B2CF-7FD8E638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Current</a:t>
            </a:r>
            <a:r>
              <a:rPr lang="nl-NL" dirty="0"/>
              <a:t> cuts</a:t>
            </a:r>
          </a:p>
        </p:txBody>
      </p:sp>
      <p:pic>
        <p:nvPicPr>
          <p:cNvPr id="7" name="Afbeelding 6" descr="Afbeelding met kaart&#10;&#10;Automatisch gegenereerde beschrijving">
            <a:extLst>
              <a:ext uri="{FF2B5EF4-FFF2-40B4-BE49-F238E27FC236}">
                <a16:creationId xmlns:a16="http://schemas.microsoft.com/office/drawing/2014/main" id="{502BAC05-DA6A-4125-9AD2-CBB7B25F9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724400" cy="4495800"/>
          </a:xfrm>
          <a:prstGeom prst="rect">
            <a:avLst/>
          </a:prstGeom>
        </p:spPr>
      </p:pic>
      <p:pic>
        <p:nvPicPr>
          <p:cNvPr id="15" name="Afbeelding 14" descr="Afbeelding met kaart&#10;&#10;Automatisch gegenereerde beschrijving">
            <a:extLst>
              <a:ext uri="{FF2B5EF4-FFF2-40B4-BE49-F238E27FC236}">
                <a16:creationId xmlns:a16="http://schemas.microsoft.com/office/drawing/2014/main" id="{B16C204A-D659-4765-9278-F8E7958B3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90688"/>
            <a:ext cx="4724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5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0A9F3-F074-44B1-B791-B5461A1C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Always </a:t>
            </a:r>
            <a:r>
              <a:rPr lang="nl-NL" dirty="0" err="1"/>
              <a:t>better</a:t>
            </a:r>
            <a:r>
              <a:rPr lang="nl-NL" dirty="0"/>
              <a:t> but </a:t>
            </a:r>
            <a:r>
              <a:rPr lang="nl-NL" dirty="0" err="1"/>
              <a:t>very</a:t>
            </a:r>
            <a:r>
              <a:rPr lang="nl-NL" dirty="0"/>
              <a:t> low </a:t>
            </a:r>
            <a:r>
              <a:rPr lang="nl-NL" dirty="0" err="1"/>
              <a:t>gain</a:t>
            </a:r>
            <a:r>
              <a:rPr lang="nl-NL" dirty="0"/>
              <a:t>.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A80594F-A87B-4A2B-A96B-4A89F13E1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9565"/>
            <a:ext cx="4569493" cy="4351338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F27FE44-906D-4C2D-930C-09F97FB13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982" y="1788663"/>
            <a:ext cx="4724809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10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Antares in JPP</vt:lpstr>
      <vt:lpstr>Antares fitted by AAfit.</vt:lpstr>
      <vt:lpstr>JPP Fit parameters I use</vt:lpstr>
      <vt:lpstr>Current cuts</vt:lpstr>
      <vt:lpstr>Always better but very low gain.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Antares in JPP</dc:title>
  <dc:creator>Maarten Hammer</dc:creator>
  <cp:lastModifiedBy>Maarten Hammer</cp:lastModifiedBy>
  <cp:revision>2</cp:revision>
  <dcterms:created xsi:type="dcterms:W3CDTF">2020-07-30T08:13:28Z</dcterms:created>
  <dcterms:modified xsi:type="dcterms:W3CDTF">2020-07-30T08:26:24Z</dcterms:modified>
</cp:coreProperties>
</file>