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316" r:id="rId2"/>
    <p:sldId id="258" r:id="rId3"/>
    <p:sldId id="259" r:id="rId4"/>
    <p:sldId id="260" r:id="rId5"/>
    <p:sldId id="494" r:id="rId6"/>
    <p:sldId id="495" r:id="rId7"/>
    <p:sldId id="498" r:id="rId8"/>
    <p:sldId id="505" r:id="rId9"/>
    <p:sldId id="506" r:id="rId10"/>
    <p:sldId id="507" r:id="rId11"/>
    <p:sldId id="509" r:id="rId12"/>
    <p:sldId id="511" r:id="rId13"/>
    <p:sldId id="510" r:id="rId14"/>
    <p:sldId id="508" r:id="rId15"/>
    <p:sldId id="512" r:id="rId16"/>
    <p:sldId id="513" r:id="rId17"/>
    <p:sldId id="283" r:id="rId18"/>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F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44"/>
    <p:restoredTop sz="96291"/>
  </p:normalViewPr>
  <p:slideViewPr>
    <p:cSldViewPr snapToGrid="0" snapToObjects="1">
      <p:cViewPr varScale="1">
        <p:scale>
          <a:sx n="95" d="100"/>
          <a:sy n="95" d="100"/>
        </p:scale>
        <p:origin x="216" y="8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0C0BE8-4345-9B40-870E-42E640BA0510}" type="doc">
      <dgm:prSet loTypeId="urn:microsoft.com/office/officeart/2008/layout/VerticalCurvedList" loCatId="" qsTypeId="urn:microsoft.com/office/officeart/2009/2/quickstyle/3d8" qsCatId="3D" csTypeId="urn:microsoft.com/office/officeart/2005/8/colors/accent1_2" csCatId="accent1" phldr="1"/>
      <dgm:spPr/>
      <dgm:t>
        <a:bodyPr/>
        <a:lstStyle/>
        <a:p>
          <a:endParaRPr lang="en-GB"/>
        </a:p>
      </dgm:t>
    </dgm:pt>
    <dgm:pt modelId="{19199C5E-9F91-C945-9994-67CCACF9C021}">
      <dgm:prSet phldrT="[Text]"/>
      <dgm:spPr>
        <a:solidFill>
          <a:srgbClr val="003F5D"/>
        </a:solidFill>
      </dgm:spPr>
      <dgm:t>
        <a:bodyPr/>
        <a:lstStyle/>
        <a:p>
          <a:r>
            <a:rPr lang="en-GB" dirty="0"/>
            <a:t>AARC Materials </a:t>
          </a:r>
        </a:p>
      </dgm:t>
    </dgm:pt>
    <dgm:pt modelId="{C1EE4C4B-C2DD-5344-9F33-EF6B2A0BE090}" type="parTrans" cxnId="{0F94A440-175B-F248-BE3D-5C127C4B58CE}">
      <dgm:prSet/>
      <dgm:spPr/>
      <dgm:t>
        <a:bodyPr/>
        <a:lstStyle/>
        <a:p>
          <a:endParaRPr lang="en-GB"/>
        </a:p>
      </dgm:t>
    </dgm:pt>
    <dgm:pt modelId="{5A805B67-BDCF-0947-9C07-B71A315A24BE}" type="sibTrans" cxnId="{0F94A440-175B-F248-BE3D-5C127C4B58CE}">
      <dgm:prSet/>
      <dgm:spPr/>
      <dgm:t>
        <a:bodyPr/>
        <a:lstStyle/>
        <a:p>
          <a:endParaRPr lang="en-GB"/>
        </a:p>
      </dgm:t>
    </dgm:pt>
    <dgm:pt modelId="{8EA989E4-E820-DE41-8087-EEF7B20D4679}">
      <dgm:prSet phldrT="[Text]"/>
      <dgm:spPr>
        <a:solidFill>
          <a:srgbClr val="003F5D"/>
        </a:solidFill>
        <a:ln>
          <a:solidFill>
            <a:schemeClr val="tx2"/>
          </a:solidFill>
        </a:ln>
      </dgm:spPr>
      <dgm:t>
        <a:bodyPr/>
        <a:lstStyle/>
        <a:p>
          <a:r>
            <a:rPr lang="en-GB" dirty="0"/>
            <a:t>Webinars ?</a:t>
          </a:r>
        </a:p>
      </dgm:t>
    </dgm:pt>
    <dgm:pt modelId="{9E7FC472-4500-0C4D-BFC2-1C075B5DAD50}" type="parTrans" cxnId="{D1A35823-BD97-C146-A58F-BBD6C185A6CD}">
      <dgm:prSet/>
      <dgm:spPr/>
      <dgm:t>
        <a:bodyPr/>
        <a:lstStyle/>
        <a:p>
          <a:endParaRPr lang="en-GB"/>
        </a:p>
      </dgm:t>
    </dgm:pt>
    <dgm:pt modelId="{3B71CAB5-A777-F84B-98AA-073EA28C3685}" type="sibTrans" cxnId="{D1A35823-BD97-C146-A58F-BBD6C185A6CD}">
      <dgm:prSet/>
      <dgm:spPr/>
      <dgm:t>
        <a:bodyPr/>
        <a:lstStyle/>
        <a:p>
          <a:endParaRPr lang="en-GB"/>
        </a:p>
      </dgm:t>
    </dgm:pt>
    <dgm:pt modelId="{F07E74F1-689F-0641-8169-107B924066F2}">
      <dgm:prSet phldrT="[Text]"/>
      <dgm:spPr>
        <a:solidFill>
          <a:srgbClr val="003F5D"/>
        </a:solidFill>
      </dgm:spPr>
      <dgm:t>
        <a:bodyPr/>
        <a:lstStyle/>
        <a:p>
          <a:r>
            <a:rPr lang="en-GB" dirty="0" err="1"/>
            <a:t>Infosheets</a:t>
          </a:r>
          <a:r>
            <a:rPr lang="en-GB" dirty="0"/>
            <a:t> ?</a:t>
          </a:r>
        </a:p>
      </dgm:t>
    </dgm:pt>
    <dgm:pt modelId="{B537FA13-7332-6047-819A-9A9EAE9C82F6}" type="parTrans" cxnId="{022211F3-3C5B-2C46-9DE6-D20FEF885CCA}">
      <dgm:prSet/>
      <dgm:spPr/>
      <dgm:t>
        <a:bodyPr/>
        <a:lstStyle/>
        <a:p>
          <a:endParaRPr lang="en-GB"/>
        </a:p>
      </dgm:t>
    </dgm:pt>
    <dgm:pt modelId="{78086C42-BD81-034D-91B2-0547B353E5A1}" type="sibTrans" cxnId="{022211F3-3C5B-2C46-9DE6-D20FEF885CCA}">
      <dgm:prSet/>
      <dgm:spPr/>
      <dgm:t>
        <a:bodyPr/>
        <a:lstStyle/>
        <a:p>
          <a:endParaRPr lang="en-GB"/>
        </a:p>
      </dgm:t>
    </dgm:pt>
    <dgm:pt modelId="{FDC7299E-54B4-3142-97EE-EFC9EB565D28}" type="pres">
      <dgm:prSet presAssocID="{DE0C0BE8-4345-9B40-870E-42E640BA0510}" presName="Name0" presStyleCnt="0">
        <dgm:presLayoutVars>
          <dgm:chMax val="7"/>
          <dgm:chPref val="7"/>
          <dgm:dir/>
        </dgm:presLayoutVars>
      </dgm:prSet>
      <dgm:spPr/>
    </dgm:pt>
    <dgm:pt modelId="{EB3E1999-DD9A-064E-8642-303E391279A5}" type="pres">
      <dgm:prSet presAssocID="{DE0C0BE8-4345-9B40-870E-42E640BA0510}" presName="Name1" presStyleCnt="0"/>
      <dgm:spPr/>
    </dgm:pt>
    <dgm:pt modelId="{97F2CCAF-37CF-F14D-8D82-0A1E791CE4E2}" type="pres">
      <dgm:prSet presAssocID="{DE0C0BE8-4345-9B40-870E-42E640BA0510}" presName="cycle" presStyleCnt="0"/>
      <dgm:spPr/>
    </dgm:pt>
    <dgm:pt modelId="{85408953-1F70-FE41-8A22-F3CBF768FF19}" type="pres">
      <dgm:prSet presAssocID="{DE0C0BE8-4345-9B40-870E-42E640BA0510}" presName="srcNode" presStyleLbl="node1" presStyleIdx="0" presStyleCnt="3"/>
      <dgm:spPr/>
    </dgm:pt>
    <dgm:pt modelId="{47461DB4-9299-7446-A80E-3B4061FCAC3A}" type="pres">
      <dgm:prSet presAssocID="{DE0C0BE8-4345-9B40-870E-42E640BA0510}" presName="conn" presStyleLbl="parChTrans1D2" presStyleIdx="0" presStyleCnt="1"/>
      <dgm:spPr/>
    </dgm:pt>
    <dgm:pt modelId="{AE35BC39-2C69-C24C-B10D-8C85F752D6C9}" type="pres">
      <dgm:prSet presAssocID="{DE0C0BE8-4345-9B40-870E-42E640BA0510}" presName="extraNode" presStyleLbl="node1" presStyleIdx="0" presStyleCnt="3"/>
      <dgm:spPr/>
    </dgm:pt>
    <dgm:pt modelId="{0E82E330-C797-D14A-9DD0-378FA3B420F7}" type="pres">
      <dgm:prSet presAssocID="{DE0C0BE8-4345-9B40-870E-42E640BA0510}" presName="dstNode" presStyleLbl="node1" presStyleIdx="0" presStyleCnt="3"/>
      <dgm:spPr/>
    </dgm:pt>
    <dgm:pt modelId="{59419C14-2E6D-5D41-B278-A53C16DEF087}" type="pres">
      <dgm:prSet presAssocID="{19199C5E-9F91-C945-9994-67CCACF9C021}" presName="text_1" presStyleLbl="node1" presStyleIdx="0" presStyleCnt="3">
        <dgm:presLayoutVars>
          <dgm:bulletEnabled val="1"/>
        </dgm:presLayoutVars>
      </dgm:prSet>
      <dgm:spPr/>
    </dgm:pt>
    <dgm:pt modelId="{7ED8A27A-6F1E-AC42-A14F-56EFE0DF31D7}" type="pres">
      <dgm:prSet presAssocID="{19199C5E-9F91-C945-9994-67CCACF9C021}" presName="accent_1" presStyleCnt="0"/>
      <dgm:spPr/>
    </dgm:pt>
    <dgm:pt modelId="{BCD7AE00-3FEF-AB48-82D7-A0C39BC18A0D}" type="pres">
      <dgm:prSet presAssocID="{19199C5E-9F91-C945-9994-67CCACF9C021}" presName="accentRepeatNode" presStyleLbl="solidFgAcc1" presStyleIdx="0" presStyleCnt="3"/>
      <dgm:spPr/>
    </dgm:pt>
    <dgm:pt modelId="{22A2D60B-A98B-0748-94FD-EAEEFFFF0F49}" type="pres">
      <dgm:prSet presAssocID="{8EA989E4-E820-DE41-8087-EEF7B20D4679}" presName="text_2" presStyleLbl="node1" presStyleIdx="1" presStyleCnt="3">
        <dgm:presLayoutVars>
          <dgm:bulletEnabled val="1"/>
        </dgm:presLayoutVars>
      </dgm:prSet>
      <dgm:spPr/>
    </dgm:pt>
    <dgm:pt modelId="{C5094B4D-DA4C-3643-B592-5A360865C510}" type="pres">
      <dgm:prSet presAssocID="{8EA989E4-E820-DE41-8087-EEF7B20D4679}" presName="accent_2" presStyleCnt="0"/>
      <dgm:spPr/>
    </dgm:pt>
    <dgm:pt modelId="{5F2EE258-245C-A04A-B106-A3B28A0570F2}" type="pres">
      <dgm:prSet presAssocID="{8EA989E4-E820-DE41-8087-EEF7B20D4679}" presName="accentRepeatNode" presStyleLbl="solidFgAcc1" presStyleIdx="1" presStyleCnt="3"/>
      <dgm:spPr/>
    </dgm:pt>
    <dgm:pt modelId="{9C018A87-C192-5B4B-B999-9858DEA9DE2F}" type="pres">
      <dgm:prSet presAssocID="{F07E74F1-689F-0641-8169-107B924066F2}" presName="text_3" presStyleLbl="node1" presStyleIdx="2" presStyleCnt="3">
        <dgm:presLayoutVars>
          <dgm:bulletEnabled val="1"/>
        </dgm:presLayoutVars>
      </dgm:prSet>
      <dgm:spPr/>
    </dgm:pt>
    <dgm:pt modelId="{1CCD01D8-200A-1142-9508-CE9B63752A59}" type="pres">
      <dgm:prSet presAssocID="{F07E74F1-689F-0641-8169-107B924066F2}" presName="accent_3" presStyleCnt="0"/>
      <dgm:spPr/>
    </dgm:pt>
    <dgm:pt modelId="{91B0DCB6-9190-614F-8BCD-489CB6FA31BC}" type="pres">
      <dgm:prSet presAssocID="{F07E74F1-689F-0641-8169-107B924066F2}" presName="accentRepeatNode" presStyleLbl="solidFgAcc1" presStyleIdx="2" presStyleCnt="3"/>
      <dgm:spPr/>
    </dgm:pt>
  </dgm:ptLst>
  <dgm:cxnLst>
    <dgm:cxn modelId="{5A8BFA13-F0CA-BA42-B819-4CB78D8A3306}" type="presOf" srcId="{19199C5E-9F91-C945-9994-67CCACF9C021}" destId="{59419C14-2E6D-5D41-B278-A53C16DEF087}" srcOrd="0" destOrd="0" presId="urn:microsoft.com/office/officeart/2008/layout/VerticalCurvedList"/>
    <dgm:cxn modelId="{D1A35823-BD97-C146-A58F-BBD6C185A6CD}" srcId="{DE0C0BE8-4345-9B40-870E-42E640BA0510}" destId="{8EA989E4-E820-DE41-8087-EEF7B20D4679}" srcOrd="1" destOrd="0" parTransId="{9E7FC472-4500-0C4D-BFC2-1C075B5DAD50}" sibTransId="{3B71CAB5-A777-F84B-98AA-073EA28C3685}"/>
    <dgm:cxn modelId="{DDF9F13E-9EB1-834A-B802-6A72F2506518}" type="presOf" srcId="{F07E74F1-689F-0641-8169-107B924066F2}" destId="{9C018A87-C192-5B4B-B999-9858DEA9DE2F}" srcOrd="0" destOrd="0" presId="urn:microsoft.com/office/officeart/2008/layout/VerticalCurvedList"/>
    <dgm:cxn modelId="{0F94A440-175B-F248-BE3D-5C127C4B58CE}" srcId="{DE0C0BE8-4345-9B40-870E-42E640BA0510}" destId="{19199C5E-9F91-C945-9994-67CCACF9C021}" srcOrd="0" destOrd="0" parTransId="{C1EE4C4B-C2DD-5344-9F33-EF6B2A0BE090}" sibTransId="{5A805B67-BDCF-0947-9C07-B71A315A24BE}"/>
    <dgm:cxn modelId="{D6AC6979-6D46-0940-BC96-8A0BE95E34D0}" type="presOf" srcId="{8EA989E4-E820-DE41-8087-EEF7B20D4679}" destId="{22A2D60B-A98B-0748-94FD-EAEEFFFF0F49}" srcOrd="0" destOrd="0" presId="urn:microsoft.com/office/officeart/2008/layout/VerticalCurvedList"/>
    <dgm:cxn modelId="{EC58F195-B78A-C84F-86D0-67B53CC9EA98}" type="presOf" srcId="{DE0C0BE8-4345-9B40-870E-42E640BA0510}" destId="{FDC7299E-54B4-3142-97EE-EFC9EB565D28}" srcOrd="0" destOrd="0" presId="urn:microsoft.com/office/officeart/2008/layout/VerticalCurvedList"/>
    <dgm:cxn modelId="{8037CCD1-DB1E-D248-8B66-6B2AB8E83E0F}" type="presOf" srcId="{5A805B67-BDCF-0947-9C07-B71A315A24BE}" destId="{47461DB4-9299-7446-A80E-3B4061FCAC3A}" srcOrd="0" destOrd="0" presId="urn:microsoft.com/office/officeart/2008/layout/VerticalCurvedList"/>
    <dgm:cxn modelId="{022211F3-3C5B-2C46-9DE6-D20FEF885CCA}" srcId="{DE0C0BE8-4345-9B40-870E-42E640BA0510}" destId="{F07E74F1-689F-0641-8169-107B924066F2}" srcOrd="2" destOrd="0" parTransId="{B537FA13-7332-6047-819A-9A9EAE9C82F6}" sibTransId="{78086C42-BD81-034D-91B2-0547B353E5A1}"/>
    <dgm:cxn modelId="{0385C3B2-67C7-7D4D-8030-FD74DEAE7F9B}" type="presParOf" srcId="{FDC7299E-54B4-3142-97EE-EFC9EB565D28}" destId="{EB3E1999-DD9A-064E-8642-303E391279A5}" srcOrd="0" destOrd="0" presId="urn:microsoft.com/office/officeart/2008/layout/VerticalCurvedList"/>
    <dgm:cxn modelId="{2F14AE20-9770-CD4A-803B-90E05B880B39}" type="presParOf" srcId="{EB3E1999-DD9A-064E-8642-303E391279A5}" destId="{97F2CCAF-37CF-F14D-8D82-0A1E791CE4E2}" srcOrd="0" destOrd="0" presId="urn:microsoft.com/office/officeart/2008/layout/VerticalCurvedList"/>
    <dgm:cxn modelId="{06C01355-C818-AD4E-9C45-56F3D56C095A}" type="presParOf" srcId="{97F2CCAF-37CF-F14D-8D82-0A1E791CE4E2}" destId="{85408953-1F70-FE41-8A22-F3CBF768FF19}" srcOrd="0" destOrd="0" presId="urn:microsoft.com/office/officeart/2008/layout/VerticalCurvedList"/>
    <dgm:cxn modelId="{F82A64FA-F5B6-8048-8B63-69C74B085D11}" type="presParOf" srcId="{97F2CCAF-37CF-F14D-8D82-0A1E791CE4E2}" destId="{47461DB4-9299-7446-A80E-3B4061FCAC3A}" srcOrd="1" destOrd="0" presId="urn:microsoft.com/office/officeart/2008/layout/VerticalCurvedList"/>
    <dgm:cxn modelId="{980A1403-0747-FE45-A1F5-4635821C712D}" type="presParOf" srcId="{97F2CCAF-37CF-F14D-8D82-0A1E791CE4E2}" destId="{AE35BC39-2C69-C24C-B10D-8C85F752D6C9}" srcOrd="2" destOrd="0" presId="urn:microsoft.com/office/officeart/2008/layout/VerticalCurvedList"/>
    <dgm:cxn modelId="{1B179860-1CA9-184A-AE99-9892FAF89BF9}" type="presParOf" srcId="{97F2CCAF-37CF-F14D-8D82-0A1E791CE4E2}" destId="{0E82E330-C797-D14A-9DD0-378FA3B420F7}" srcOrd="3" destOrd="0" presId="urn:microsoft.com/office/officeart/2008/layout/VerticalCurvedList"/>
    <dgm:cxn modelId="{2D4CF3A5-6C45-2A46-B748-E0A73BF341F6}" type="presParOf" srcId="{EB3E1999-DD9A-064E-8642-303E391279A5}" destId="{59419C14-2E6D-5D41-B278-A53C16DEF087}" srcOrd="1" destOrd="0" presId="urn:microsoft.com/office/officeart/2008/layout/VerticalCurvedList"/>
    <dgm:cxn modelId="{737B63CE-09B1-B349-8A27-AC35F52AE225}" type="presParOf" srcId="{EB3E1999-DD9A-064E-8642-303E391279A5}" destId="{7ED8A27A-6F1E-AC42-A14F-56EFE0DF31D7}" srcOrd="2" destOrd="0" presId="urn:microsoft.com/office/officeart/2008/layout/VerticalCurvedList"/>
    <dgm:cxn modelId="{2ECDAB1C-229A-844A-A87E-C039B2114427}" type="presParOf" srcId="{7ED8A27A-6F1E-AC42-A14F-56EFE0DF31D7}" destId="{BCD7AE00-3FEF-AB48-82D7-A0C39BC18A0D}" srcOrd="0" destOrd="0" presId="urn:microsoft.com/office/officeart/2008/layout/VerticalCurvedList"/>
    <dgm:cxn modelId="{EEEAA29D-218E-2546-95A5-A6BBAAF0EFAA}" type="presParOf" srcId="{EB3E1999-DD9A-064E-8642-303E391279A5}" destId="{22A2D60B-A98B-0748-94FD-EAEEFFFF0F49}" srcOrd="3" destOrd="0" presId="urn:microsoft.com/office/officeart/2008/layout/VerticalCurvedList"/>
    <dgm:cxn modelId="{9D76E9C1-8742-B84C-A8AD-74B3A78ADBDE}" type="presParOf" srcId="{EB3E1999-DD9A-064E-8642-303E391279A5}" destId="{C5094B4D-DA4C-3643-B592-5A360865C510}" srcOrd="4" destOrd="0" presId="urn:microsoft.com/office/officeart/2008/layout/VerticalCurvedList"/>
    <dgm:cxn modelId="{9736F643-2EEE-7F49-A96C-A4EE03D7E790}" type="presParOf" srcId="{C5094B4D-DA4C-3643-B592-5A360865C510}" destId="{5F2EE258-245C-A04A-B106-A3B28A0570F2}" srcOrd="0" destOrd="0" presId="urn:microsoft.com/office/officeart/2008/layout/VerticalCurvedList"/>
    <dgm:cxn modelId="{E490BB95-EC5C-2946-9C86-0C4506C00033}" type="presParOf" srcId="{EB3E1999-DD9A-064E-8642-303E391279A5}" destId="{9C018A87-C192-5B4B-B999-9858DEA9DE2F}" srcOrd="5" destOrd="0" presId="urn:microsoft.com/office/officeart/2008/layout/VerticalCurvedList"/>
    <dgm:cxn modelId="{F3C172F3-2420-0849-90D5-9E16109623FF}" type="presParOf" srcId="{EB3E1999-DD9A-064E-8642-303E391279A5}" destId="{1CCD01D8-200A-1142-9508-CE9B63752A59}" srcOrd="6" destOrd="0" presId="urn:microsoft.com/office/officeart/2008/layout/VerticalCurvedList"/>
    <dgm:cxn modelId="{830D6568-80AF-644D-9520-4BCDB0FA54AE}" type="presParOf" srcId="{1CCD01D8-200A-1142-9508-CE9B63752A59}" destId="{91B0DCB6-9190-614F-8BCD-489CB6FA31BC}"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461DB4-9299-7446-A80E-3B4061FCAC3A}">
      <dsp:nvSpPr>
        <dsp:cNvPr id="0" name=""/>
        <dsp:cNvSpPr/>
      </dsp:nvSpPr>
      <dsp:spPr>
        <a:xfrm>
          <a:off x="-4187643" y="-642580"/>
          <a:ext cx="4989695" cy="4989695"/>
        </a:xfrm>
        <a:prstGeom prst="blockArc">
          <a:avLst>
            <a:gd name="adj1" fmla="val 18900000"/>
            <a:gd name="adj2" fmla="val 2700000"/>
            <a:gd name="adj3" fmla="val 433"/>
          </a:avLst>
        </a:prstGeom>
        <a:noFill/>
        <a:ln w="12700" cap="flat" cmpd="sng" algn="ctr">
          <a:solidFill>
            <a:schemeClr val="accent1">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59419C14-2E6D-5D41-B278-A53C16DEF087}">
      <dsp:nvSpPr>
        <dsp:cNvPr id="0" name=""/>
        <dsp:cNvSpPr/>
      </dsp:nvSpPr>
      <dsp:spPr>
        <a:xfrm>
          <a:off x="515802" y="370453"/>
          <a:ext cx="9561909" cy="740907"/>
        </a:xfrm>
        <a:prstGeom prst="rect">
          <a:avLst/>
        </a:prstGeom>
        <a:solidFill>
          <a:srgbClr val="003F5D"/>
        </a:solidFill>
        <a:ln>
          <a:no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588095" tIns="96520" rIns="96520" bIns="96520" numCol="1" spcCol="1270" anchor="ctr" anchorCtr="0">
          <a:noAutofit/>
        </a:bodyPr>
        <a:lstStyle/>
        <a:p>
          <a:pPr marL="0" lvl="0" indent="0" algn="l" defTabSz="1689100">
            <a:lnSpc>
              <a:spcPct val="90000"/>
            </a:lnSpc>
            <a:spcBef>
              <a:spcPct val="0"/>
            </a:spcBef>
            <a:spcAft>
              <a:spcPct val="35000"/>
            </a:spcAft>
            <a:buNone/>
          </a:pPr>
          <a:r>
            <a:rPr lang="en-GB" sz="3800" kern="1200" dirty="0"/>
            <a:t>AARC Materials </a:t>
          </a:r>
        </a:p>
      </dsp:txBody>
      <dsp:txXfrm>
        <a:off x="515802" y="370453"/>
        <a:ext cx="9561909" cy="740907"/>
      </dsp:txXfrm>
    </dsp:sp>
    <dsp:sp modelId="{BCD7AE00-3FEF-AB48-82D7-A0C39BC18A0D}">
      <dsp:nvSpPr>
        <dsp:cNvPr id="0" name=""/>
        <dsp:cNvSpPr/>
      </dsp:nvSpPr>
      <dsp:spPr>
        <a:xfrm>
          <a:off x="52735" y="277840"/>
          <a:ext cx="926133" cy="926133"/>
        </a:xfrm>
        <a:prstGeom prst="ellipse">
          <a:avLst/>
        </a:prstGeom>
        <a:solidFill>
          <a:schemeClr val="lt1">
            <a:hueOff val="0"/>
            <a:satOff val="0"/>
            <a:lumOff val="0"/>
            <a:alphaOff val="0"/>
          </a:schemeClr>
        </a:solidFill>
        <a:ln>
          <a:noFill/>
        </a:ln>
        <a:effectLst/>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dsp:style>
    </dsp:sp>
    <dsp:sp modelId="{22A2D60B-A98B-0748-94FD-EAEEFFFF0F49}">
      <dsp:nvSpPr>
        <dsp:cNvPr id="0" name=""/>
        <dsp:cNvSpPr/>
      </dsp:nvSpPr>
      <dsp:spPr>
        <a:xfrm>
          <a:off x="785122" y="1481814"/>
          <a:ext cx="9292590" cy="740907"/>
        </a:xfrm>
        <a:prstGeom prst="rect">
          <a:avLst/>
        </a:prstGeom>
        <a:solidFill>
          <a:srgbClr val="003F5D"/>
        </a:solidFill>
        <a:ln>
          <a:solidFill>
            <a:schemeClr val="tx2"/>
          </a:solid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588095" tIns="96520" rIns="96520" bIns="96520" numCol="1" spcCol="1270" anchor="ctr" anchorCtr="0">
          <a:noAutofit/>
        </a:bodyPr>
        <a:lstStyle/>
        <a:p>
          <a:pPr marL="0" lvl="0" indent="0" algn="l" defTabSz="1689100">
            <a:lnSpc>
              <a:spcPct val="90000"/>
            </a:lnSpc>
            <a:spcBef>
              <a:spcPct val="0"/>
            </a:spcBef>
            <a:spcAft>
              <a:spcPct val="35000"/>
            </a:spcAft>
            <a:buNone/>
          </a:pPr>
          <a:r>
            <a:rPr lang="en-GB" sz="3800" kern="1200" dirty="0"/>
            <a:t>Webinars ?</a:t>
          </a:r>
        </a:p>
      </dsp:txBody>
      <dsp:txXfrm>
        <a:off x="785122" y="1481814"/>
        <a:ext cx="9292590" cy="740907"/>
      </dsp:txXfrm>
    </dsp:sp>
    <dsp:sp modelId="{5F2EE258-245C-A04A-B106-A3B28A0570F2}">
      <dsp:nvSpPr>
        <dsp:cNvPr id="0" name=""/>
        <dsp:cNvSpPr/>
      </dsp:nvSpPr>
      <dsp:spPr>
        <a:xfrm>
          <a:off x="322055" y="1389200"/>
          <a:ext cx="926133" cy="926133"/>
        </a:xfrm>
        <a:prstGeom prst="ellipse">
          <a:avLst/>
        </a:prstGeom>
        <a:solidFill>
          <a:schemeClr val="lt1">
            <a:hueOff val="0"/>
            <a:satOff val="0"/>
            <a:lumOff val="0"/>
            <a:alphaOff val="0"/>
          </a:schemeClr>
        </a:solidFill>
        <a:ln>
          <a:noFill/>
        </a:ln>
        <a:effectLst/>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dsp:style>
    </dsp:sp>
    <dsp:sp modelId="{9C018A87-C192-5B4B-B999-9858DEA9DE2F}">
      <dsp:nvSpPr>
        <dsp:cNvPr id="0" name=""/>
        <dsp:cNvSpPr/>
      </dsp:nvSpPr>
      <dsp:spPr>
        <a:xfrm>
          <a:off x="515802" y="2593174"/>
          <a:ext cx="9561909" cy="740907"/>
        </a:xfrm>
        <a:prstGeom prst="rect">
          <a:avLst/>
        </a:prstGeom>
        <a:solidFill>
          <a:srgbClr val="003F5D"/>
        </a:solidFill>
        <a:ln>
          <a:no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588095" tIns="96520" rIns="96520" bIns="96520" numCol="1" spcCol="1270" anchor="ctr" anchorCtr="0">
          <a:noAutofit/>
        </a:bodyPr>
        <a:lstStyle/>
        <a:p>
          <a:pPr marL="0" lvl="0" indent="0" algn="l" defTabSz="1689100">
            <a:lnSpc>
              <a:spcPct val="90000"/>
            </a:lnSpc>
            <a:spcBef>
              <a:spcPct val="0"/>
            </a:spcBef>
            <a:spcAft>
              <a:spcPct val="35000"/>
            </a:spcAft>
            <a:buNone/>
          </a:pPr>
          <a:r>
            <a:rPr lang="en-GB" sz="3800" kern="1200" dirty="0" err="1"/>
            <a:t>Infosheets</a:t>
          </a:r>
          <a:r>
            <a:rPr lang="en-GB" sz="3800" kern="1200" dirty="0"/>
            <a:t> ?</a:t>
          </a:r>
        </a:p>
      </dsp:txBody>
      <dsp:txXfrm>
        <a:off x="515802" y="2593174"/>
        <a:ext cx="9561909" cy="740907"/>
      </dsp:txXfrm>
    </dsp:sp>
    <dsp:sp modelId="{91B0DCB6-9190-614F-8BCD-489CB6FA31BC}">
      <dsp:nvSpPr>
        <dsp:cNvPr id="0" name=""/>
        <dsp:cNvSpPr/>
      </dsp:nvSpPr>
      <dsp:spPr>
        <a:xfrm>
          <a:off x="52735" y="2500561"/>
          <a:ext cx="926133" cy="926133"/>
        </a:xfrm>
        <a:prstGeom prst="ellipse">
          <a:avLst/>
        </a:prstGeom>
        <a:solidFill>
          <a:schemeClr val="lt1">
            <a:hueOff val="0"/>
            <a:satOff val="0"/>
            <a:lumOff val="0"/>
            <a:alphaOff val="0"/>
          </a:schemeClr>
        </a:solidFill>
        <a:ln>
          <a:noFill/>
        </a:ln>
        <a:effectLst/>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13C908-A73E-394F-9E43-19D9E8295369}" type="datetimeFigureOut">
              <a:rPr lang="en-GB" smtClean="0"/>
              <a:t>14/05/2020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687F99-291A-334A-A6C5-582CE2D3FC84}" type="slidenum">
              <a:rPr lang="en-GB" smtClean="0"/>
              <a:t>‹#›</a:t>
            </a:fld>
            <a:endParaRPr lang="en-GB"/>
          </a:p>
        </p:txBody>
      </p:sp>
    </p:spTree>
    <p:extLst>
      <p:ext uri="{BB962C8B-B14F-4D97-AF65-F5344CB8AC3E}">
        <p14:creationId xmlns:p14="http://schemas.microsoft.com/office/powerpoint/2010/main" val="2021256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15EAC0A-1A7B-42DA-8357-44C998E354D7}" type="slidenum">
              <a:rPr lang="en-GB" smtClean="0"/>
              <a:t>1</a:t>
            </a:fld>
            <a:endParaRPr lang="en-GB" dirty="0"/>
          </a:p>
        </p:txBody>
      </p:sp>
    </p:spTree>
    <p:extLst>
      <p:ext uri="{BB962C8B-B14F-4D97-AF65-F5344CB8AC3E}">
        <p14:creationId xmlns:p14="http://schemas.microsoft.com/office/powerpoint/2010/main" val="720716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6e7ea3a7b0_0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g6e7ea3a7b0_0_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 name="Google Shape;184;g6e7ea3a7b0_0_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007542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6e7ea3a7b0_0_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g6e7ea3a7b0_0_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9" name="Google Shape;209;g6e7ea3a7b0_0_8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a:t>
            </a:fld>
            <a:endParaRPr/>
          </a:p>
        </p:txBody>
      </p:sp>
    </p:spTree>
    <p:extLst>
      <p:ext uri="{BB962C8B-B14F-4D97-AF65-F5344CB8AC3E}">
        <p14:creationId xmlns:p14="http://schemas.microsoft.com/office/powerpoint/2010/main" val="2218686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6e7ea3a7b0_0_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g6e7ea3a7b0_0_1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7" name="Google Shape;227;g6e7ea3a7b0_0_1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a:t>
            </a:fld>
            <a:endParaRPr/>
          </a:p>
        </p:txBody>
      </p:sp>
    </p:spTree>
    <p:extLst>
      <p:ext uri="{BB962C8B-B14F-4D97-AF65-F5344CB8AC3E}">
        <p14:creationId xmlns:p14="http://schemas.microsoft.com/office/powerpoint/2010/main" val="104207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0F061-631C-D74D-8550-162748AB7F7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51C1D560-443C-F84C-8C36-DBF12A1341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E8FC8FE0-975A-6842-AAED-F0440518E573}"/>
              </a:ext>
            </a:extLst>
          </p:cNvPr>
          <p:cNvSpPr>
            <a:spLocks noGrp="1"/>
          </p:cNvSpPr>
          <p:nvPr>
            <p:ph type="dt" sz="half" idx="10"/>
          </p:nvPr>
        </p:nvSpPr>
        <p:spPr/>
        <p:txBody>
          <a:bodyPr/>
          <a:lstStyle/>
          <a:p>
            <a:fld id="{10E6CCB3-48D1-7A4E-A7CF-97C276D75EFC}" type="datetimeFigureOut">
              <a:rPr lang="en-GB" smtClean="0"/>
              <a:t>14/05/2020</a:t>
            </a:fld>
            <a:endParaRPr lang="en-GB"/>
          </a:p>
        </p:txBody>
      </p:sp>
      <p:sp>
        <p:nvSpPr>
          <p:cNvPr id="5" name="Footer Placeholder 4">
            <a:extLst>
              <a:ext uri="{FF2B5EF4-FFF2-40B4-BE49-F238E27FC236}">
                <a16:creationId xmlns:a16="http://schemas.microsoft.com/office/drawing/2014/main" id="{DDD273DB-023D-414D-B5C8-9AF0908253A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C5F12CE-3B03-A246-9F67-333E8AA182C3}"/>
              </a:ext>
            </a:extLst>
          </p:cNvPr>
          <p:cNvSpPr>
            <a:spLocks noGrp="1"/>
          </p:cNvSpPr>
          <p:nvPr>
            <p:ph type="sldNum" sz="quarter" idx="12"/>
          </p:nvPr>
        </p:nvSpPr>
        <p:spPr/>
        <p:txBody>
          <a:bodyPr/>
          <a:lstStyle/>
          <a:p>
            <a:fld id="{BE5BA33D-ECD6-B941-886B-03E9B8833E85}" type="slidenum">
              <a:rPr lang="en-GB" smtClean="0"/>
              <a:t>‹#›</a:t>
            </a:fld>
            <a:endParaRPr lang="en-GB"/>
          </a:p>
        </p:txBody>
      </p:sp>
    </p:spTree>
    <p:extLst>
      <p:ext uri="{BB962C8B-B14F-4D97-AF65-F5344CB8AC3E}">
        <p14:creationId xmlns:p14="http://schemas.microsoft.com/office/powerpoint/2010/main" val="1047373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221D8-5670-454E-9D9E-BE21A2FB1CD7}"/>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A8870EC7-18A6-614A-8FDB-ABF3BDB0C8F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8BB8980-772F-CF40-8FFA-B53F97D519ED}"/>
              </a:ext>
            </a:extLst>
          </p:cNvPr>
          <p:cNvSpPr>
            <a:spLocks noGrp="1"/>
          </p:cNvSpPr>
          <p:nvPr>
            <p:ph type="dt" sz="half" idx="10"/>
          </p:nvPr>
        </p:nvSpPr>
        <p:spPr/>
        <p:txBody>
          <a:bodyPr/>
          <a:lstStyle/>
          <a:p>
            <a:fld id="{10E6CCB3-48D1-7A4E-A7CF-97C276D75EFC}" type="datetimeFigureOut">
              <a:rPr lang="en-GB" smtClean="0"/>
              <a:t>14/05/2020</a:t>
            </a:fld>
            <a:endParaRPr lang="en-GB"/>
          </a:p>
        </p:txBody>
      </p:sp>
      <p:sp>
        <p:nvSpPr>
          <p:cNvPr id="5" name="Footer Placeholder 4">
            <a:extLst>
              <a:ext uri="{FF2B5EF4-FFF2-40B4-BE49-F238E27FC236}">
                <a16:creationId xmlns:a16="http://schemas.microsoft.com/office/drawing/2014/main" id="{A7A8F1AE-81FE-4247-BE11-47DB6DF9856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39C4959-8A27-ED45-8040-D9B1ADAA3F24}"/>
              </a:ext>
            </a:extLst>
          </p:cNvPr>
          <p:cNvSpPr>
            <a:spLocks noGrp="1"/>
          </p:cNvSpPr>
          <p:nvPr>
            <p:ph type="sldNum" sz="quarter" idx="12"/>
          </p:nvPr>
        </p:nvSpPr>
        <p:spPr/>
        <p:txBody>
          <a:bodyPr/>
          <a:lstStyle/>
          <a:p>
            <a:fld id="{BE5BA33D-ECD6-B941-886B-03E9B8833E85}" type="slidenum">
              <a:rPr lang="en-GB" smtClean="0"/>
              <a:t>‹#›</a:t>
            </a:fld>
            <a:endParaRPr lang="en-GB"/>
          </a:p>
        </p:txBody>
      </p:sp>
    </p:spTree>
    <p:extLst>
      <p:ext uri="{BB962C8B-B14F-4D97-AF65-F5344CB8AC3E}">
        <p14:creationId xmlns:p14="http://schemas.microsoft.com/office/powerpoint/2010/main" val="657528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5E69AB-E795-8346-A567-5C3B042A224C}"/>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9FD17C9-50F4-0D4D-9898-AAEEEA57864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9AB3C59-CED0-5F4A-894F-F86E16E6AB79}"/>
              </a:ext>
            </a:extLst>
          </p:cNvPr>
          <p:cNvSpPr>
            <a:spLocks noGrp="1"/>
          </p:cNvSpPr>
          <p:nvPr>
            <p:ph type="dt" sz="half" idx="10"/>
          </p:nvPr>
        </p:nvSpPr>
        <p:spPr/>
        <p:txBody>
          <a:bodyPr/>
          <a:lstStyle/>
          <a:p>
            <a:fld id="{10E6CCB3-48D1-7A4E-A7CF-97C276D75EFC}" type="datetimeFigureOut">
              <a:rPr lang="en-GB" smtClean="0"/>
              <a:t>14/05/2020</a:t>
            </a:fld>
            <a:endParaRPr lang="en-GB"/>
          </a:p>
        </p:txBody>
      </p:sp>
      <p:sp>
        <p:nvSpPr>
          <p:cNvPr id="5" name="Footer Placeholder 4">
            <a:extLst>
              <a:ext uri="{FF2B5EF4-FFF2-40B4-BE49-F238E27FC236}">
                <a16:creationId xmlns:a16="http://schemas.microsoft.com/office/drawing/2014/main" id="{46736FC4-88AD-2B46-8C10-B88F07CF6B4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9928372-089F-4845-8713-9650831B2925}"/>
              </a:ext>
            </a:extLst>
          </p:cNvPr>
          <p:cNvSpPr>
            <a:spLocks noGrp="1"/>
          </p:cNvSpPr>
          <p:nvPr>
            <p:ph type="sldNum" sz="quarter" idx="12"/>
          </p:nvPr>
        </p:nvSpPr>
        <p:spPr/>
        <p:txBody>
          <a:bodyPr/>
          <a:lstStyle/>
          <a:p>
            <a:fld id="{BE5BA33D-ECD6-B941-886B-03E9B8833E85}" type="slidenum">
              <a:rPr lang="en-GB" smtClean="0"/>
              <a:t>‹#›</a:t>
            </a:fld>
            <a:endParaRPr lang="en-GB"/>
          </a:p>
        </p:txBody>
      </p:sp>
    </p:spTree>
    <p:extLst>
      <p:ext uri="{BB962C8B-B14F-4D97-AF65-F5344CB8AC3E}">
        <p14:creationId xmlns:p14="http://schemas.microsoft.com/office/powerpoint/2010/main" val="4994033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Foote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732" y="0"/>
            <a:ext cx="12206732" cy="1339911"/>
          </a:xfrm>
          <a:prstGeom prst="rect">
            <a:avLst/>
          </a:prstGeom>
        </p:spPr>
      </p:pic>
      <p:sp>
        <p:nvSpPr>
          <p:cNvPr id="3" name="Content Placeholder 2"/>
          <p:cNvSpPr>
            <a:spLocks noGrp="1"/>
          </p:cNvSpPr>
          <p:nvPr>
            <p:ph idx="1"/>
          </p:nvPr>
        </p:nvSpPr>
        <p:spPr>
          <a:xfrm>
            <a:off x="455022" y="1502908"/>
            <a:ext cx="10515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itle 11"/>
          <p:cNvSpPr>
            <a:spLocks noGrp="1"/>
          </p:cNvSpPr>
          <p:nvPr>
            <p:ph type="title"/>
          </p:nvPr>
        </p:nvSpPr>
        <p:spPr/>
        <p:txBody>
          <a:bodyPr/>
          <a:lstStyle>
            <a:lvl1pPr>
              <a:defRPr>
                <a:solidFill>
                  <a:srgbClr val="FFC000"/>
                </a:solidFill>
              </a:defRPr>
            </a:lvl1pPr>
          </a:lstStyle>
          <a:p>
            <a:r>
              <a:rPr lang="en-US" dirty="0"/>
              <a:t>Click to edit Master title style</a:t>
            </a:r>
            <a:endParaRPr lang="en-GB" dirty="0"/>
          </a:p>
        </p:txBody>
      </p:sp>
      <p:sp>
        <p:nvSpPr>
          <p:cNvPr id="13" name="Slide Number Placeholder 12"/>
          <p:cNvSpPr>
            <a:spLocks noGrp="1"/>
          </p:cNvSpPr>
          <p:nvPr>
            <p:ph type="sldNum" sz="quarter" idx="10"/>
          </p:nvPr>
        </p:nvSpPr>
        <p:spPr/>
        <p:txBody>
          <a:bodyPr/>
          <a:lstStyle/>
          <a:p>
            <a:pPr defTabSz="914377"/>
            <a:fld id="{99DB5B91-B4E4-4EE4-BE5C-3E09032CE5EC}" type="slidenum">
              <a:rPr lang="en-GB" smtClean="0"/>
              <a:pPr defTabSz="914377"/>
              <a:t>‹#›</a:t>
            </a:fld>
            <a:endParaRPr lang="en-GB" dirty="0"/>
          </a:p>
        </p:txBody>
      </p:sp>
      <p:pic>
        <p:nvPicPr>
          <p:cNvPr id="8" name="Picture 7">
            <a:extLst>
              <a:ext uri="{FF2B5EF4-FFF2-40B4-BE49-F238E27FC236}">
                <a16:creationId xmlns:a16="http://schemas.microsoft.com/office/drawing/2014/main" id="{B8889F07-B6A9-41E1-A7CB-4F89EDE32D5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35117" y="220263"/>
            <a:ext cx="1531586" cy="664593"/>
          </a:xfrm>
          <a:prstGeom prst="rect">
            <a:avLst/>
          </a:prstGeom>
        </p:spPr>
      </p:pic>
      <p:sp>
        <p:nvSpPr>
          <p:cNvPr id="4" name="TextBox 3">
            <a:extLst>
              <a:ext uri="{FF2B5EF4-FFF2-40B4-BE49-F238E27FC236}">
                <a16:creationId xmlns:a16="http://schemas.microsoft.com/office/drawing/2014/main" id="{DDD143F2-E706-4718-BDE8-C7C989B63E2E}"/>
              </a:ext>
            </a:extLst>
          </p:cNvPr>
          <p:cNvSpPr txBox="1"/>
          <p:nvPr userDrawn="1"/>
        </p:nvSpPr>
        <p:spPr>
          <a:xfrm>
            <a:off x="457199" y="6523901"/>
            <a:ext cx="2710422" cy="307777"/>
          </a:xfrm>
          <a:prstGeom prst="rect">
            <a:avLst/>
          </a:prstGeom>
          <a:noFill/>
        </p:spPr>
        <p:txBody>
          <a:bodyPr wrap="none" rtlCol="0">
            <a:spAutoFit/>
          </a:bodyPr>
          <a:lstStyle/>
          <a:p>
            <a:r>
              <a:rPr lang="en-GB" sz="1400" dirty="0">
                <a:solidFill>
                  <a:schemeClr val="bg1"/>
                </a:solidFill>
              </a:rPr>
              <a:t>GN4-3 / GN4-3N Symposium 2020 </a:t>
            </a:r>
          </a:p>
        </p:txBody>
      </p:sp>
    </p:spTree>
    <p:extLst>
      <p:ext uri="{BB962C8B-B14F-4D97-AF65-F5344CB8AC3E}">
        <p14:creationId xmlns:p14="http://schemas.microsoft.com/office/powerpoint/2010/main" val="7466657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Q&amp;A">
    <p:spTree>
      <p:nvGrpSpPr>
        <p:cNvPr id="1" name=""/>
        <p:cNvGrpSpPr/>
        <p:nvPr/>
      </p:nvGrpSpPr>
      <p:grpSpPr>
        <a:xfrm>
          <a:off x="0" y="0"/>
          <a:ext cx="0" cy="0"/>
          <a:chOff x="0" y="0"/>
          <a:chExt cx="0" cy="0"/>
        </a:xfrm>
      </p:grpSpPr>
      <p:sp>
        <p:nvSpPr>
          <p:cNvPr id="19" name="Title 3"/>
          <p:cNvSpPr txBox="1">
            <a:spLocks/>
          </p:cNvSpPr>
          <p:nvPr userDrawn="1"/>
        </p:nvSpPr>
        <p:spPr>
          <a:xfrm>
            <a:off x="8229601" y="2547258"/>
            <a:ext cx="2373086" cy="15232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000" b="1" kern="1200" baseline="0">
                <a:solidFill>
                  <a:srgbClr val="004361"/>
                </a:solidFill>
                <a:latin typeface="Calibri"/>
                <a:ea typeface="Verdana" panose="020B0604030504040204" pitchFamily="34" charset="0"/>
                <a:cs typeface="Verdana" panose="020B0604030504040204" pitchFamily="34" charset="0"/>
              </a:defRPr>
            </a:lvl1pPr>
          </a:lstStyle>
          <a:p>
            <a:pPr algn="ctr"/>
            <a:endParaRPr lang="en-GB" sz="2100" b="0" dirty="0">
              <a:solidFill>
                <a:schemeClr val="bg1"/>
              </a:solidFill>
            </a:endParaRPr>
          </a:p>
        </p:txBody>
      </p:sp>
      <p:sp>
        <p:nvSpPr>
          <p:cNvPr id="11" name="TextBox 10">
            <a:extLst>
              <a:ext uri="{FF2B5EF4-FFF2-40B4-BE49-F238E27FC236}">
                <a16:creationId xmlns:a16="http://schemas.microsoft.com/office/drawing/2014/main" id="{32BD7252-08DD-428D-98B1-D2C5551AFB24}"/>
              </a:ext>
            </a:extLst>
          </p:cNvPr>
          <p:cNvSpPr txBox="1"/>
          <p:nvPr userDrawn="1"/>
        </p:nvSpPr>
        <p:spPr>
          <a:xfrm>
            <a:off x="457199" y="6523901"/>
            <a:ext cx="2710422" cy="307777"/>
          </a:xfrm>
          <a:prstGeom prst="rect">
            <a:avLst/>
          </a:prstGeom>
          <a:noFill/>
        </p:spPr>
        <p:txBody>
          <a:bodyPr wrap="none" rtlCol="0">
            <a:spAutoFit/>
          </a:bodyPr>
          <a:lstStyle/>
          <a:p>
            <a:r>
              <a:rPr lang="en-GB" sz="1400" dirty="0">
                <a:solidFill>
                  <a:schemeClr val="bg1"/>
                </a:solidFill>
              </a:rPr>
              <a:t>GN4-3 / GN4-3N Symposium 2020 </a:t>
            </a:r>
          </a:p>
        </p:txBody>
      </p:sp>
      <p:pic>
        <p:nvPicPr>
          <p:cNvPr id="12" name="Picture 11">
            <a:extLst>
              <a:ext uri="{FF2B5EF4-FFF2-40B4-BE49-F238E27FC236}">
                <a16:creationId xmlns:a16="http://schemas.microsoft.com/office/drawing/2014/main" id="{AB080EE0-B230-4D87-A36F-F35E2BEE55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706" y="0"/>
            <a:ext cx="12204706" cy="6916057"/>
          </a:xfrm>
          <a:prstGeom prst="rect">
            <a:avLst/>
          </a:prstGeom>
        </p:spPr>
      </p:pic>
    </p:spTree>
    <p:extLst>
      <p:ext uri="{BB962C8B-B14F-4D97-AF65-F5344CB8AC3E}">
        <p14:creationId xmlns:p14="http://schemas.microsoft.com/office/powerpoint/2010/main" val="1971929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01B69-4A0A-D64C-B37D-917F421308D2}"/>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ACD5A15-F666-B145-A0A7-98A943FDDCD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A6FB68F-C2C3-9849-9BE7-1CF11FA3D5EA}"/>
              </a:ext>
            </a:extLst>
          </p:cNvPr>
          <p:cNvSpPr>
            <a:spLocks noGrp="1"/>
          </p:cNvSpPr>
          <p:nvPr>
            <p:ph type="dt" sz="half" idx="10"/>
          </p:nvPr>
        </p:nvSpPr>
        <p:spPr/>
        <p:txBody>
          <a:bodyPr/>
          <a:lstStyle/>
          <a:p>
            <a:fld id="{10E6CCB3-48D1-7A4E-A7CF-97C276D75EFC}" type="datetimeFigureOut">
              <a:rPr lang="en-GB" smtClean="0"/>
              <a:t>14/05/2020</a:t>
            </a:fld>
            <a:endParaRPr lang="en-GB"/>
          </a:p>
        </p:txBody>
      </p:sp>
      <p:sp>
        <p:nvSpPr>
          <p:cNvPr id="5" name="Footer Placeholder 4">
            <a:extLst>
              <a:ext uri="{FF2B5EF4-FFF2-40B4-BE49-F238E27FC236}">
                <a16:creationId xmlns:a16="http://schemas.microsoft.com/office/drawing/2014/main" id="{135B971A-973A-5147-BE28-4CA4E5CC6ED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79956E-DAC1-4645-9D11-4FBDFADA7ED1}"/>
              </a:ext>
            </a:extLst>
          </p:cNvPr>
          <p:cNvSpPr>
            <a:spLocks noGrp="1"/>
          </p:cNvSpPr>
          <p:nvPr>
            <p:ph type="sldNum" sz="quarter" idx="12"/>
          </p:nvPr>
        </p:nvSpPr>
        <p:spPr/>
        <p:txBody>
          <a:bodyPr/>
          <a:lstStyle/>
          <a:p>
            <a:fld id="{BE5BA33D-ECD6-B941-886B-03E9B8833E85}" type="slidenum">
              <a:rPr lang="en-GB" smtClean="0"/>
              <a:t>‹#›</a:t>
            </a:fld>
            <a:endParaRPr lang="en-GB"/>
          </a:p>
        </p:txBody>
      </p:sp>
    </p:spTree>
    <p:extLst>
      <p:ext uri="{BB962C8B-B14F-4D97-AF65-F5344CB8AC3E}">
        <p14:creationId xmlns:p14="http://schemas.microsoft.com/office/powerpoint/2010/main" val="489707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92C78-B111-FA4F-B6E3-4E0DED4B516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8914B1A9-C540-A145-B6F5-66E748A06A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AB10DA6-E249-9343-B38E-AD25DBF52BF6}"/>
              </a:ext>
            </a:extLst>
          </p:cNvPr>
          <p:cNvSpPr>
            <a:spLocks noGrp="1"/>
          </p:cNvSpPr>
          <p:nvPr>
            <p:ph type="dt" sz="half" idx="10"/>
          </p:nvPr>
        </p:nvSpPr>
        <p:spPr/>
        <p:txBody>
          <a:bodyPr/>
          <a:lstStyle/>
          <a:p>
            <a:fld id="{10E6CCB3-48D1-7A4E-A7CF-97C276D75EFC}" type="datetimeFigureOut">
              <a:rPr lang="en-GB" smtClean="0"/>
              <a:t>14/05/2020</a:t>
            </a:fld>
            <a:endParaRPr lang="en-GB"/>
          </a:p>
        </p:txBody>
      </p:sp>
      <p:sp>
        <p:nvSpPr>
          <p:cNvPr id="5" name="Footer Placeholder 4">
            <a:extLst>
              <a:ext uri="{FF2B5EF4-FFF2-40B4-BE49-F238E27FC236}">
                <a16:creationId xmlns:a16="http://schemas.microsoft.com/office/drawing/2014/main" id="{A23A22C2-EC9F-4D4C-92D9-F8AE8266DF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1458E4-E068-6E40-811C-9DE6B78AE9F6}"/>
              </a:ext>
            </a:extLst>
          </p:cNvPr>
          <p:cNvSpPr>
            <a:spLocks noGrp="1"/>
          </p:cNvSpPr>
          <p:nvPr>
            <p:ph type="sldNum" sz="quarter" idx="12"/>
          </p:nvPr>
        </p:nvSpPr>
        <p:spPr/>
        <p:txBody>
          <a:bodyPr/>
          <a:lstStyle/>
          <a:p>
            <a:fld id="{BE5BA33D-ECD6-B941-886B-03E9B8833E85}" type="slidenum">
              <a:rPr lang="en-GB" smtClean="0"/>
              <a:t>‹#›</a:t>
            </a:fld>
            <a:endParaRPr lang="en-GB"/>
          </a:p>
        </p:txBody>
      </p:sp>
    </p:spTree>
    <p:extLst>
      <p:ext uri="{BB962C8B-B14F-4D97-AF65-F5344CB8AC3E}">
        <p14:creationId xmlns:p14="http://schemas.microsoft.com/office/powerpoint/2010/main" val="312079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0B264-36B8-2746-A359-E8041E07208E}"/>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340E038-318C-DB42-9F58-4D75405DA27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579F43C7-4B5C-6E4D-8FF9-4C10D4DF79C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F02AD8E2-1154-794D-BA9E-DC607235310D}"/>
              </a:ext>
            </a:extLst>
          </p:cNvPr>
          <p:cNvSpPr>
            <a:spLocks noGrp="1"/>
          </p:cNvSpPr>
          <p:nvPr>
            <p:ph type="dt" sz="half" idx="10"/>
          </p:nvPr>
        </p:nvSpPr>
        <p:spPr/>
        <p:txBody>
          <a:bodyPr/>
          <a:lstStyle/>
          <a:p>
            <a:fld id="{10E6CCB3-48D1-7A4E-A7CF-97C276D75EFC}" type="datetimeFigureOut">
              <a:rPr lang="en-GB" smtClean="0"/>
              <a:t>14/05/2020</a:t>
            </a:fld>
            <a:endParaRPr lang="en-GB"/>
          </a:p>
        </p:txBody>
      </p:sp>
      <p:sp>
        <p:nvSpPr>
          <p:cNvPr id="6" name="Footer Placeholder 5">
            <a:extLst>
              <a:ext uri="{FF2B5EF4-FFF2-40B4-BE49-F238E27FC236}">
                <a16:creationId xmlns:a16="http://schemas.microsoft.com/office/drawing/2014/main" id="{5C7996A8-52B8-BC42-8778-9F9CE02D977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D55B3A2-610F-214F-9D14-98E75AFB12DE}"/>
              </a:ext>
            </a:extLst>
          </p:cNvPr>
          <p:cNvSpPr>
            <a:spLocks noGrp="1"/>
          </p:cNvSpPr>
          <p:nvPr>
            <p:ph type="sldNum" sz="quarter" idx="12"/>
          </p:nvPr>
        </p:nvSpPr>
        <p:spPr/>
        <p:txBody>
          <a:bodyPr/>
          <a:lstStyle/>
          <a:p>
            <a:fld id="{BE5BA33D-ECD6-B941-886B-03E9B8833E85}" type="slidenum">
              <a:rPr lang="en-GB" smtClean="0"/>
              <a:t>‹#›</a:t>
            </a:fld>
            <a:endParaRPr lang="en-GB"/>
          </a:p>
        </p:txBody>
      </p:sp>
    </p:spTree>
    <p:extLst>
      <p:ext uri="{BB962C8B-B14F-4D97-AF65-F5344CB8AC3E}">
        <p14:creationId xmlns:p14="http://schemas.microsoft.com/office/powerpoint/2010/main" val="260630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C638B-C6E4-8247-B985-0D80DD005781}"/>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45AC91CB-5D55-DD4C-983C-E8D4EBC135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5126039-494C-304C-AB53-040A009FDA3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56A3555C-FDCF-1247-B9E9-5C186E68C2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DB8D1AF-17F7-B544-8C2C-3960A1E85A8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3D475AC9-E589-AE41-ABFD-BAA6D0DD7969}"/>
              </a:ext>
            </a:extLst>
          </p:cNvPr>
          <p:cNvSpPr>
            <a:spLocks noGrp="1"/>
          </p:cNvSpPr>
          <p:nvPr>
            <p:ph type="dt" sz="half" idx="10"/>
          </p:nvPr>
        </p:nvSpPr>
        <p:spPr/>
        <p:txBody>
          <a:bodyPr/>
          <a:lstStyle/>
          <a:p>
            <a:fld id="{10E6CCB3-48D1-7A4E-A7CF-97C276D75EFC}" type="datetimeFigureOut">
              <a:rPr lang="en-GB" smtClean="0"/>
              <a:t>14/05/2020</a:t>
            </a:fld>
            <a:endParaRPr lang="en-GB"/>
          </a:p>
        </p:txBody>
      </p:sp>
      <p:sp>
        <p:nvSpPr>
          <p:cNvPr id="8" name="Footer Placeholder 7">
            <a:extLst>
              <a:ext uri="{FF2B5EF4-FFF2-40B4-BE49-F238E27FC236}">
                <a16:creationId xmlns:a16="http://schemas.microsoft.com/office/drawing/2014/main" id="{E24BD60B-F91E-564D-AA70-B022F0FA931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D3AA385-2860-5A47-98AF-98FB0739B1C3}"/>
              </a:ext>
            </a:extLst>
          </p:cNvPr>
          <p:cNvSpPr>
            <a:spLocks noGrp="1"/>
          </p:cNvSpPr>
          <p:nvPr>
            <p:ph type="sldNum" sz="quarter" idx="12"/>
          </p:nvPr>
        </p:nvSpPr>
        <p:spPr/>
        <p:txBody>
          <a:bodyPr/>
          <a:lstStyle/>
          <a:p>
            <a:fld id="{BE5BA33D-ECD6-B941-886B-03E9B8833E85}" type="slidenum">
              <a:rPr lang="en-GB" smtClean="0"/>
              <a:t>‹#›</a:t>
            </a:fld>
            <a:endParaRPr lang="en-GB"/>
          </a:p>
        </p:txBody>
      </p:sp>
    </p:spTree>
    <p:extLst>
      <p:ext uri="{BB962C8B-B14F-4D97-AF65-F5344CB8AC3E}">
        <p14:creationId xmlns:p14="http://schemas.microsoft.com/office/powerpoint/2010/main" val="1562465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FF73F-C679-DA46-92E6-1514FCF8CCCC}"/>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79140916-C223-BE4A-855F-4511AA197C31}"/>
              </a:ext>
            </a:extLst>
          </p:cNvPr>
          <p:cNvSpPr>
            <a:spLocks noGrp="1"/>
          </p:cNvSpPr>
          <p:nvPr>
            <p:ph type="dt" sz="half" idx="10"/>
          </p:nvPr>
        </p:nvSpPr>
        <p:spPr/>
        <p:txBody>
          <a:bodyPr/>
          <a:lstStyle/>
          <a:p>
            <a:fld id="{10E6CCB3-48D1-7A4E-A7CF-97C276D75EFC}" type="datetimeFigureOut">
              <a:rPr lang="en-GB" smtClean="0"/>
              <a:t>14/05/2020</a:t>
            </a:fld>
            <a:endParaRPr lang="en-GB"/>
          </a:p>
        </p:txBody>
      </p:sp>
      <p:sp>
        <p:nvSpPr>
          <p:cNvPr id="4" name="Footer Placeholder 3">
            <a:extLst>
              <a:ext uri="{FF2B5EF4-FFF2-40B4-BE49-F238E27FC236}">
                <a16:creationId xmlns:a16="http://schemas.microsoft.com/office/drawing/2014/main" id="{F10653D2-5EAD-2546-B39A-FEDA469F76F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36F7C95-C962-6B47-B739-D420963BF4CB}"/>
              </a:ext>
            </a:extLst>
          </p:cNvPr>
          <p:cNvSpPr>
            <a:spLocks noGrp="1"/>
          </p:cNvSpPr>
          <p:nvPr>
            <p:ph type="sldNum" sz="quarter" idx="12"/>
          </p:nvPr>
        </p:nvSpPr>
        <p:spPr/>
        <p:txBody>
          <a:bodyPr/>
          <a:lstStyle/>
          <a:p>
            <a:fld id="{BE5BA33D-ECD6-B941-886B-03E9B8833E85}" type="slidenum">
              <a:rPr lang="en-GB" smtClean="0"/>
              <a:t>‹#›</a:t>
            </a:fld>
            <a:endParaRPr lang="en-GB"/>
          </a:p>
        </p:txBody>
      </p:sp>
    </p:spTree>
    <p:extLst>
      <p:ext uri="{BB962C8B-B14F-4D97-AF65-F5344CB8AC3E}">
        <p14:creationId xmlns:p14="http://schemas.microsoft.com/office/powerpoint/2010/main" val="218926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197580-8C1D-9C43-BE23-49D7917BA38E}"/>
              </a:ext>
            </a:extLst>
          </p:cNvPr>
          <p:cNvSpPr>
            <a:spLocks noGrp="1"/>
          </p:cNvSpPr>
          <p:nvPr>
            <p:ph type="dt" sz="half" idx="10"/>
          </p:nvPr>
        </p:nvSpPr>
        <p:spPr/>
        <p:txBody>
          <a:bodyPr/>
          <a:lstStyle/>
          <a:p>
            <a:fld id="{10E6CCB3-48D1-7A4E-A7CF-97C276D75EFC}" type="datetimeFigureOut">
              <a:rPr lang="en-GB" smtClean="0"/>
              <a:t>14/05/2020</a:t>
            </a:fld>
            <a:endParaRPr lang="en-GB"/>
          </a:p>
        </p:txBody>
      </p:sp>
      <p:sp>
        <p:nvSpPr>
          <p:cNvPr id="3" name="Footer Placeholder 2">
            <a:extLst>
              <a:ext uri="{FF2B5EF4-FFF2-40B4-BE49-F238E27FC236}">
                <a16:creationId xmlns:a16="http://schemas.microsoft.com/office/drawing/2014/main" id="{977EFD4C-7850-7D40-A911-04615A514EA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DE06333-2FB2-9C47-ACA4-D1127D2F6E83}"/>
              </a:ext>
            </a:extLst>
          </p:cNvPr>
          <p:cNvSpPr>
            <a:spLocks noGrp="1"/>
          </p:cNvSpPr>
          <p:nvPr>
            <p:ph type="sldNum" sz="quarter" idx="12"/>
          </p:nvPr>
        </p:nvSpPr>
        <p:spPr/>
        <p:txBody>
          <a:bodyPr/>
          <a:lstStyle/>
          <a:p>
            <a:fld id="{BE5BA33D-ECD6-B941-886B-03E9B8833E85}" type="slidenum">
              <a:rPr lang="en-GB" smtClean="0"/>
              <a:t>‹#›</a:t>
            </a:fld>
            <a:endParaRPr lang="en-GB"/>
          </a:p>
        </p:txBody>
      </p:sp>
    </p:spTree>
    <p:extLst>
      <p:ext uri="{BB962C8B-B14F-4D97-AF65-F5344CB8AC3E}">
        <p14:creationId xmlns:p14="http://schemas.microsoft.com/office/powerpoint/2010/main" val="4108961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E6B51-C2BA-D949-AED2-730D2E56394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30D626F3-DF5D-1A4C-89DA-A4D24131E3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2CB6E92A-937F-6C40-9736-E2BF996CD5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FA2D18B-E709-8D45-A1D1-C56A31D602A8}"/>
              </a:ext>
            </a:extLst>
          </p:cNvPr>
          <p:cNvSpPr>
            <a:spLocks noGrp="1"/>
          </p:cNvSpPr>
          <p:nvPr>
            <p:ph type="dt" sz="half" idx="10"/>
          </p:nvPr>
        </p:nvSpPr>
        <p:spPr/>
        <p:txBody>
          <a:bodyPr/>
          <a:lstStyle/>
          <a:p>
            <a:fld id="{10E6CCB3-48D1-7A4E-A7CF-97C276D75EFC}" type="datetimeFigureOut">
              <a:rPr lang="en-GB" smtClean="0"/>
              <a:t>14/05/2020</a:t>
            </a:fld>
            <a:endParaRPr lang="en-GB"/>
          </a:p>
        </p:txBody>
      </p:sp>
      <p:sp>
        <p:nvSpPr>
          <p:cNvPr id="6" name="Footer Placeholder 5">
            <a:extLst>
              <a:ext uri="{FF2B5EF4-FFF2-40B4-BE49-F238E27FC236}">
                <a16:creationId xmlns:a16="http://schemas.microsoft.com/office/drawing/2014/main" id="{80C7F560-DEDE-6C41-B25D-133A0995A50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D17363-756C-F447-A4D5-883C43DB7308}"/>
              </a:ext>
            </a:extLst>
          </p:cNvPr>
          <p:cNvSpPr>
            <a:spLocks noGrp="1"/>
          </p:cNvSpPr>
          <p:nvPr>
            <p:ph type="sldNum" sz="quarter" idx="12"/>
          </p:nvPr>
        </p:nvSpPr>
        <p:spPr/>
        <p:txBody>
          <a:bodyPr/>
          <a:lstStyle/>
          <a:p>
            <a:fld id="{BE5BA33D-ECD6-B941-886B-03E9B8833E85}" type="slidenum">
              <a:rPr lang="en-GB" smtClean="0"/>
              <a:t>‹#›</a:t>
            </a:fld>
            <a:endParaRPr lang="en-GB"/>
          </a:p>
        </p:txBody>
      </p:sp>
    </p:spTree>
    <p:extLst>
      <p:ext uri="{BB962C8B-B14F-4D97-AF65-F5344CB8AC3E}">
        <p14:creationId xmlns:p14="http://schemas.microsoft.com/office/powerpoint/2010/main" val="256583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6DEF2-9F79-7A4F-B8A1-AF458E579CB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81356040-E37E-3A43-BA0D-6E1C2EA835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AE4D200-8A8C-FD4F-A672-5D30996D81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70A5EEF-E233-0841-A346-00A542D05FCE}"/>
              </a:ext>
            </a:extLst>
          </p:cNvPr>
          <p:cNvSpPr>
            <a:spLocks noGrp="1"/>
          </p:cNvSpPr>
          <p:nvPr>
            <p:ph type="dt" sz="half" idx="10"/>
          </p:nvPr>
        </p:nvSpPr>
        <p:spPr/>
        <p:txBody>
          <a:bodyPr/>
          <a:lstStyle/>
          <a:p>
            <a:fld id="{10E6CCB3-48D1-7A4E-A7CF-97C276D75EFC}" type="datetimeFigureOut">
              <a:rPr lang="en-GB" smtClean="0"/>
              <a:t>14/05/2020</a:t>
            </a:fld>
            <a:endParaRPr lang="en-GB"/>
          </a:p>
        </p:txBody>
      </p:sp>
      <p:sp>
        <p:nvSpPr>
          <p:cNvPr id="6" name="Footer Placeholder 5">
            <a:extLst>
              <a:ext uri="{FF2B5EF4-FFF2-40B4-BE49-F238E27FC236}">
                <a16:creationId xmlns:a16="http://schemas.microsoft.com/office/drawing/2014/main" id="{74DF689A-29D5-814E-BA28-0FD2529247B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F0264B0-5C5B-9E41-ADA2-B7C087937D56}"/>
              </a:ext>
            </a:extLst>
          </p:cNvPr>
          <p:cNvSpPr>
            <a:spLocks noGrp="1"/>
          </p:cNvSpPr>
          <p:nvPr>
            <p:ph type="sldNum" sz="quarter" idx="12"/>
          </p:nvPr>
        </p:nvSpPr>
        <p:spPr/>
        <p:txBody>
          <a:bodyPr/>
          <a:lstStyle/>
          <a:p>
            <a:fld id="{BE5BA33D-ECD6-B941-886B-03E9B8833E85}" type="slidenum">
              <a:rPr lang="en-GB" smtClean="0"/>
              <a:t>‹#›</a:t>
            </a:fld>
            <a:endParaRPr lang="en-GB"/>
          </a:p>
        </p:txBody>
      </p:sp>
    </p:spTree>
    <p:extLst>
      <p:ext uri="{BB962C8B-B14F-4D97-AF65-F5344CB8AC3E}">
        <p14:creationId xmlns:p14="http://schemas.microsoft.com/office/powerpoint/2010/main" val="801896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5D406B-37ED-9C4E-85C4-28C8E5C58D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6AD74169-4318-A54A-BD93-262AB16AF3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1258354-9B0F-0746-A806-C9BD410066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E6CCB3-48D1-7A4E-A7CF-97C276D75EFC}" type="datetimeFigureOut">
              <a:rPr lang="en-GB" smtClean="0"/>
              <a:t>14/05/2020</a:t>
            </a:fld>
            <a:endParaRPr lang="en-GB"/>
          </a:p>
        </p:txBody>
      </p:sp>
      <p:sp>
        <p:nvSpPr>
          <p:cNvPr id="5" name="Footer Placeholder 4">
            <a:extLst>
              <a:ext uri="{FF2B5EF4-FFF2-40B4-BE49-F238E27FC236}">
                <a16:creationId xmlns:a16="http://schemas.microsoft.com/office/drawing/2014/main" id="{A9E80D39-9706-8946-AE30-6D9E57C6AA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9210682-1B86-C54F-B21D-E830680479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5BA33D-ECD6-B941-886B-03E9B8833E85}" type="slidenum">
              <a:rPr lang="en-GB" smtClean="0"/>
              <a:t>‹#›</a:t>
            </a:fld>
            <a:endParaRPr lang="en-GB"/>
          </a:p>
        </p:txBody>
      </p:sp>
    </p:spTree>
    <p:extLst>
      <p:ext uri="{BB962C8B-B14F-4D97-AF65-F5344CB8AC3E}">
        <p14:creationId xmlns:p14="http://schemas.microsoft.com/office/powerpoint/2010/main" val="3695720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6.jp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3.jpeg"/><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0.jp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6.jp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6.png"/><Relationship Id="rId1" Type="http://schemas.openxmlformats.org/officeDocument/2006/relationships/slideLayout" Target="../slideLayouts/slideLayout12.xml"/><Relationship Id="rId4" Type="http://schemas.openxmlformats.org/officeDocument/2006/relationships/image" Target="../media/image28.gif"/></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7.png"/><Relationship Id="rId7" Type="http://schemas.openxmlformats.org/officeDocument/2006/relationships/image" Target="../media/image30.jpg"/><Relationship Id="rId2" Type="http://schemas.openxmlformats.org/officeDocument/2006/relationships/image" Target="../media/image26.jpg"/><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gif"/><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2.xml"/><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image" Target="../media/image28.gif"/></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27.png"/><Relationship Id="rId7" Type="http://schemas.openxmlformats.org/officeDocument/2006/relationships/diagramData" Target="../diagrams/data1.xml"/><Relationship Id="rId2" Type="http://schemas.openxmlformats.org/officeDocument/2006/relationships/image" Target="../media/image26.jpg"/><Relationship Id="rId1" Type="http://schemas.openxmlformats.org/officeDocument/2006/relationships/slideLayout" Target="../slideLayouts/slideLayout12.xml"/><Relationship Id="rId6" Type="http://schemas.openxmlformats.org/officeDocument/2006/relationships/image" Target="../media/image30.jpg"/><Relationship Id="rId11" Type="http://schemas.microsoft.com/office/2007/relationships/diagramDrawing" Target="../diagrams/drawing1.xml"/><Relationship Id="rId5" Type="http://schemas.openxmlformats.org/officeDocument/2006/relationships/image" Target="../media/image29.png"/><Relationship Id="rId10" Type="http://schemas.openxmlformats.org/officeDocument/2006/relationships/diagramColors" Target="../diagrams/colors1.xml"/><Relationship Id="rId4" Type="http://schemas.openxmlformats.org/officeDocument/2006/relationships/image" Target="../media/image28.gif"/><Relationship Id="rId9"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tif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9.tif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2.xml"/><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image" Target="../media/image28.gif"/></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1.png"/><Relationship Id="rId1" Type="http://schemas.openxmlformats.org/officeDocument/2006/relationships/slideLayout" Target="../slideLayouts/slideLayout12.xml"/><Relationship Id="rId4" Type="http://schemas.openxmlformats.org/officeDocument/2006/relationships/image" Target="../media/image3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06" y="0"/>
            <a:ext cx="12204706" cy="6916057"/>
          </a:xfrm>
          <a:prstGeom prst="rect">
            <a:avLst/>
          </a:prstGeom>
        </p:spPr>
      </p:pic>
      <p:sp>
        <p:nvSpPr>
          <p:cNvPr id="7" name="Rectangle 2"/>
          <p:cNvSpPr txBox="1">
            <a:spLocks noChangeArrowheads="1"/>
          </p:cNvSpPr>
          <p:nvPr/>
        </p:nvSpPr>
        <p:spPr bwMode="auto">
          <a:xfrm>
            <a:off x="840187" y="1218190"/>
            <a:ext cx="8721255" cy="6621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lvl1pPr defTabSz="1016000">
              <a:defRPr sz="2400">
                <a:solidFill>
                  <a:schemeClr val="tx1"/>
                </a:solidFill>
                <a:latin typeface="Times" charset="0"/>
              </a:defRPr>
            </a:lvl1pPr>
            <a:lvl2pPr marL="742950" indent="-285750" defTabSz="1016000">
              <a:defRPr sz="2400">
                <a:solidFill>
                  <a:schemeClr val="tx1"/>
                </a:solidFill>
                <a:latin typeface="Times" charset="0"/>
              </a:defRPr>
            </a:lvl2pPr>
            <a:lvl3pPr marL="1143000" indent="-228600" defTabSz="1016000">
              <a:defRPr sz="2400">
                <a:solidFill>
                  <a:schemeClr val="tx1"/>
                </a:solidFill>
                <a:latin typeface="Times" charset="0"/>
              </a:defRPr>
            </a:lvl3pPr>
            <a:lvl4pPr marL="1600200" indent="-228600" defTabSz="1016000">
              <a:defRPr sz="2400">
                <a:solidFill>
                  <a:schemeClr val="tx1"/>
                </a:solidFill>
                <a:latin typeface="Times" charset="0"/>
              </a:defRPr>
            </a:lvl4pPr>
            <a:lvl5pPr marL="2057400" indent="-228600" defTabSz="1016000">
              <a:defRPr sz="2400">
                <a:solidFill>
                  <a:schemeClr val="tx1"/>
                </a:solidFill>
                <a:latin typeface="Times" charset="0"/>
              </a:defRPr>
            </a:lvl5pPr>
            <a:lvl6pPr marL="2514600" indent="-228600" defTabSz="1016000" eaLnBrk="0" fontAlgn="base" hangingPunct="0">
              <a:spcBef>
                <a:spcPct val="0"/>
              </a:spcBef>
              <a:spcAft>
                <a:spcPct val="0"/>
              </a:spcAft>
              <a:defRPr sz="2400">
                <a:solidFill>
                  <a:schemeClr val="tx1"/>
                </a:solidFill>
                <a:latin typeface="Times" charset="0"/>
              </a:defRPr>
            </a:lvl6pPr>
            <a:lvl7pPr marL="2971800" indent="-228600" defTabSz="1016000" eaLnBrk="0" fontAlgn="base" hangingPunct="0">
              <a:spcBef>
                <a:spcPct val="0"/>
              </a:spcBef>
              <a:spcAft>
                <a:spcPct val="0"/>
              </a:spcAft>
              <a:defRPr sz="2400">
                <a:solidFill>
                  <a:schemeClr val="tx1"/>
                </a:solidFill>
                <a:latin typeface="Times" charset="0"/>
              </a:defRPr>
            </a:lvl7pPr>
            <a:lvl8pPr marL="3429000" indent="-228600" defTabSz="1016000" eaLnBrk="0" fontAlgn="base" hangingPunct="0">
              <a:spcBef>
                <a:spcPct val="0"/>
              </a:spcBef>
              <a:spcAft>
                <a:spcPct val="0"/>
              </a:spcAft>
              <a:defRPr sz="2400">
                <a:solidFill>
                  <a:schemeClr val="tx1"/>
                </a:solidFill>
                <a:latin typeface="Times" charset="0"/>
              </a:defRPr>
            </a:lvl8pPr>
            <a:lvl9pPr marL="3886200" indent="-228600" defTabSz="1016000" eaLnBrk="0" fontAlgn="base" hangingPunct="0">
              <a:spcBef>
                <a:spcPct val="0"/>
              </a:spcBef>
              <a:spcAft>
                <a:spcPct val="0"/>
              </a:spcAft>
              <a:defRPr sz="2400">
                <a:solidFill>
                  <a:schemeClr val="tx1"/>
                </a:solidFill>
                <a:latin typeface="Times" charset="0"/>
              </a:defRPr>
            </a:lvl9pPr>
          </a:lstStyle>
          <a:p>
            <a:r>
              <a:rPr lang="en-GB" sz="3200" b="1" dirty="0">
                <a:solidFill>
                  <a:schemeClr val="accent4"/>
                </a:solidFill>
                <a:latin typeface="+mn-lt"/>
              </a:rPr>
              <a:t>GN4-3 - T&amp;I - eScience Global Engagement</a:t>
            </a:r>
            <a:endParaRPr lang="en-US" sz="3200" b="1" dirty="0">
              <a:solidFill>
                <a:schemeClr val="accent4"/>
              </a:solidFill>
              <a:latin typeface="+mn-lt"/>
            </a:endParaRPr>
          </a:p>
        </p:txBody>
      </p:sp>
      <p:sp>
        <p:nvSpPr>
          <p:cNvPr id="8" name="Rectangle 3"/>
          <p:cNvSpPr txBox="1">
            <a:spLocks noChangeArrowheads="1"/>
          </p:cNvSpPr>
          <p:nvPr/>
        </p:nvSpPr>
        <p:spPr bwMode="auto">
          <a:xfrm>
            <a:off x="848735" y="1752317"/>
            <a:ext cx="4796691" cy="12565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lvl1pPr defTabSz="1016000">
              <a:defRPr sz="2400">
                <a:solidFill>
                  <a:schemeClr val="tx1"/>
                </a:solidFill>
                <a:latin typeface="Times" charset="0"/>
              </a:defRPr>
            </a:lvl1pPr>
            <a:lvl2pPr marL="742950" indent="-285750" defTabSz="1016000">
              <a:defRPr sz="2400">
                <a:solidFill>
                  <a:schemeClr val="tx1"/>
                </a:solidFill>
                <a:latin typeface="Times" charset="0"/>
              </a:defRPr>
            </a:lvl2pPr>
            <a:lvl3pPr marL="1143000" indent="-228600" defTabSz="1016000">
              <a:defRPr sz="2400">
                <a:solidFill>
                  <a:schemeClr val="tx1"/>
                </a:solidFill>
                <a:latin typeface="Times" charset="0"/>
              </a:defRPr>
            </a:lvl3pPr>
            <a:lvl4pPr marL="1600200" indent="-228600" defTabSz="1016000">
              <a:defRPr sz="2400">
                <a:solidFill>
                  <a:schemeClr val="tx1"/>
                </a:solidFill>
                <a:latin typeface="Times" charset="0"/>
              </a:defRPr>
            </a:lvl4pPr>
            <a:lvl5pPr marL="2057400" indent="-228600" defTabSz="1016000">
              <a:defRPr sz="2400">
                <a:solidFill>
                  <a:schemeClr val="tx1"/>
                </a:solidFill>
                <a:latin typeface="Times" charset="0"/>
              </a:defRPr>
            </a:lvl5pPr>
            <a:lvl6pPr marL="2514600" indent="-228600" defTabSz="1016000" eaLnBrk="0" fontAlgn="base" hangingPunct="0">
              <a:spcBef>
                <a:spcPct val="0"/>
              </a:spcBef>
              <a:spcAft>
                <a:spcPct val="0"/>
              </a:spcAft>
              <a:defRPr sz="2400">
                <a:solidFill>
                  <a:schemeClr val="tx1"/>
                </a:solidFill>
                <a:latin typeface="Times" charset="0"/>
              </a:defRPr>
            </a:lvl6pPr>
            <a:lvl7pPr marL="2971800" indent="-228600" defTabSz="1016000" eaLnBrk="0" fontAlgn="base" hangingPunct="0">
              <a:spcBef>
                <a:spcPct val="0"/>
              </a:spcBef>
              <a:spcAft>
                <a:spcPct val="0"/>
              </a:spcAft>
              <a:defRPr sz="2400">
                <a:solidFill>
                  <a:schemeClr val="tx1"/>
                </a:solidFill>
                <a:latin typeface="Times" charset="0"/>
              </a:defRPr>
            </a:lvl7pPr>
            <a:lvl8pPr marL="3429000" indent="-228600" defTabSz="1016000" eaLnBrk="0" fontAlgn="base" hangingPunct="0">
              <a:spcBef>
                <a:spcPct val="0"/>
              </a:spcBef>
              <a:spcAft>
                <a:spcPct val="0"/>
              </a:spcAft>
              <a:defRPr sz="2400">
                <a:solidFill>
                  <a:schemeClr val="tx1"/>
                </a:solidFill>
                <a:latin typeface="Times" charset="0"/>
              </a:defRPr>
            </a:lvl8pPr>
            <a:lvl9pPr marL="3886200" indent="-228600" defTabSz="1016000" eaLnBrk="0" fontAlgn="base" hangingPunct="0">
              <a:spcBef>
                <a:spcPct val="0"/>
              </a:spcBef>
              <a:spcAft>
                <a:spcPct val="0"/>
              </a:spcAft>
              <a:defRPr sz="2400">
                <a:solidFill>
                  <a:schemeClr val="tx1"/>
                </a:solidFill>
                <a:latin typeface="Times" charset="0"/>
              </a:defRPr>
            </a:lvl9pPr>
          </a:lstStyle>
          <a:p>
            <a:pPr>
              <a:spcBef>
                <a:spcPct val="20000"/>
              </a:spcBef>
              <a:buClr>
                <a:srgbClr val="B4D100"/>
              </a:buClr>
              <a:buSzPct val="80000"/>
            </a:pPr>
            <a:r>
              <a:rPr lang="en-US" b="1" dirty="0">
                <a:solidFill>
                  <a:schemeClr val="bg1"/>
                </a:solidFill>
                <a:latin typeface="+mn-lt"/>
              </a:rPr>
              <a:t>Maarten Kremers, SURFnet</a:t>
            </a:r>
            <a:endParaRPr lang="en-US" sz="1800" dirty="0">
              <a:solidFill>
                <a:schemeClr val="bg1"/>
              </a:solidFill>
              <a:latin typeface="Arial" charset="0"/>
            </a:endParaRPr>
          </a:p>
        </p:txBody>
      </p:sp>
      <p:sp>
        <p:nvSpPr>
          <p:cNvPr id="9" name="Rectangle 3"/>
          <p:cNvSpPr txBox="1">
            <a:spLocks noChangeArrowheads="1"/>
          </p:cNvSpPr>
          <p:nvPr/>
        </p:nvSpPr>
        <p:spPr bwMode="auto">
          <a:xfrm>
            <a:off x="829676" y="2832922"/>
            <a:ext cx="5423979" cy="1039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lvl1pPr defTabSz="1016000">
              <a:defRPr sz="2400">
                <a:solidFill>
                  <a:schemeClr val="tx1"/>
                </a:solidFill>
                <a:latin typeface="Times" charset="0"/>
              </a:defRPr>
            </a:lvl1pPr>
            <a:lvl2pPr marL="742950" indent="-285750" defTabSz="1016000">
              <a:defRPr sz="2400">
                <a:solidFill>
                  <a:schemeClr val="tx1"/>
                </a:solidFill>
                <a:latin typeface="Times" charset="0"/>
              </a:defRPr>
            </a:lvl2pPr>
            <a:lvl3pPr marL="1143000" indent="-228600" defTabSz="1016000">
              <a:defRPr sz="2400">
                <a:solidFill>
                  <a:schemeClr val="tx1"/>
                </a:solidFill>
                <a:latin typeface="Times" charset="0"/>
              </a:defRPr>
            </a:lvl3pPr>
            <a:lvl4pPr marL="1600200" indent="-228600" defTabSz="1016000">
              <a:defRPr sz="2400">
                <a:solidFill>
                  <a:schemeClr val="tx1"/>
                </a:solidFill>
                <a:latin typeface="Times" charset="0"/>
              </a:defRPr>
            </a:lvl4pPr>
            <a:lvl5pPr marL="2057400" indent="-228600" defTabSz="1016000">
              <a:defRPr sz="2400">
                <a:solidFill>
                  <a:schemeClr val="tx1"/>
                </a:solidFill>
                <a:latin typeface="Times" charset="0"/>
              </a:defRPr>
            </a:lvl5pPr>
            <a:lvl6pPr marL="2514600" indent="-228600" defTabSz="1016000" eaLnBrk="0" fontAlgn="base" hangingPunct="0">
              <a:spcBef>
                <a:spcPct val="0"/>
              </a:spcBef>
              <a:spcAft>
                <a:spcPct val="0"/>
              </a:spcAft>
              <a:defRPr sz="2400">
                <a:solidFill>
                  <a:schemeClr val="tx1"/>
                </a:solidFill>
                <a:latin typeface="Times" charset="0"/>
              </a:defRPr>
            </a:lvl6pPr>
            <a:lvl7pPr marL="2971800" indent="-228600" defTabSz="1016000" eaLnBrk="0" fontAlgn="base" hangingPunct="0">
              <a:spcBef>
                <a:spcPct val="0"/>
              </a:spcBef>
              <a:spcAft>
                <a:spcPct val="0"/>
              </a:spcAft>
              <a:defRPr sz="2400">
                <a:solidFill>
                  <a:schemeClr val="tx1"/>
                </a:solidFill>
                <a:latin typeface="Times" charset="0"/>
              </a:defRPr>
            </a:lvl7pPr>
            <a:lvl8pPr marL="3429000" indent="-228600" defTabSz="1016000" eaLnBrk="0" fontAlgn="base" hangingPunct="0">
              <a:spcBef>
                <a:spcPct val="0"/>
              </a:spcBef>
              <a:spcAft>
                <a:spcPct val="0"/>
              </a:spcAft>
              <a:defRPr sz="2400">
                <a:solidFill>
                  <a:schemeClr val="tx1"/>
                </a:solidFill>
                <a:latin typeface="Times" charset="0"/>
              </a:defRPr>
            </a:lvl8pPr>
            <a:lvl9pPr marL="3886200" indent="-228600" defTabSz="1016000" eaLnBrk="0" fontAlgn="base" hangingPunct="0">
              <a:spcBef>
                <a:spcPct val="0"/>
              </a:spcBef>
              <a:spcAft>
                <a:spcPct val="0"/>
              </a:spcAft>
              <a:defRPr sz="2400">
                <a:solidFill>
                  <a:schemeClr val="tx1"/>
                </a:solidFill>
                <a:latin typeface="Times" charset="0"/>
              </a:defRPr>
            </a:lvl9pPr>
          </a:lstStyle>
          <a:p>
            <a:pPr eaLnBrk="1" hangingPunct="1">
              <a:spcBef>
                <a:spcPct val="20000"/>
              </a:spcBef>
              <a:buClr>
                <a:srgbClr val="B4D100"/>
              </a:buClr>
              <a:buSzPct val="80000"/>
            </a:pPr>
            <a:r>
              <a:rPr lang="en-US" sz="1800" dirty="0" err="1">
                <a:solidFill>
                  <a:schemeClr val="bg1"/>
                </a:solidFill>
                <a:latin typeface="+mn-lt"/>
              </a:rPr>
              <a:t>EUGridPMA</a:t>
            </a:r>
            <a:r>
              <a:rPr lang="en-US" sz="1800" dirty="0">
                <a:solidFill>
                  <a:schemeClr val="bg1"/>
                </a:solidFill>
                <a:latin typeface="+mn-lt"/>
              </a:rPr>
              <a:t> #49 / GN4-3 </a:t>
            </a:r>
            <a:r>
              <a:rPr lang="en-US" sz="1800" dirty="0" err="1">
                <a:solidFill>
                  <a:schemeClr val="bg1"/>
                </a:solidFill>
                <a:latin typeface="+mn-lt"/>
              </a:rPr>
              <a:t>EnCo</a:t>
            </a:r>
            <a:r>
              <a:rPr lang="en-US" sz="1800" dirty="0">
                <a:solidFill>
                  <a:schemeClr val="bg1"/>
                </a:solidFill>
                <a:latin typeface="+mn-lt"/>
              </a:rPr>
              <a:t> / EOSC-HUB Security</a:t>
            </a:r>
          </a:p>
          <a:p>
            <a:pPr>
              <a:spcBef>
                <a:spcPct val="20000"/>
              </a:spcBef>
              <a:buClr>
                <a:srgbClr val="B4D100"/>
              </a:buClr>
              <a:buSzPct val="80000"/>
            </a:pPr>
            <a:r>
              <a:rPr lang="en-US" sz="1800" dirty="0">
                <a:solidFill>
                  <a:schemeClr val="bg1"/>
                </a:solidFill>
                <a:latin typeface="+mn-lt"/>
              </a:rPr>
              <a:t>Virtual Meeting</a:t>
            </a:r>
            <a:br>
              <a:rPr lang="en-US" sz="1800" dirty="0">
                <a:solidFill>
                  <a:schemeClr val="bg1"/>
                </a:solidFill>
                <a:latin typeface="+mn-lt"/>
              </a:rPr>
            </a:br>
            <a:r>
              <a:rPr lang="en-US" sz="1800" dirty="0">
                <a:solidFill>
                  <a:schemeClr val="bg1"/>
                </a:solidFill>
                <a:latin typeface="+mn-lt"/>
              </a:rPr>
              <a:t>14</a:t>
            </a:r>
            <a:r>
              <a:rPr lang="en-US" sz="1800" baseline="30000" dirty="0">
                <a:solidFill>
                  <a:schemeClr val="bg1"/>
                </a:solidFill>
                <a:latin typeface="+mn-lt"/>
              </a:rPr>
              <a:t>th</a:t>
            </a:r>
            <a:r>
              <a:rPr lang="en-US" sz="1800" dirty="0">
                <a:solidFill>
                  <a:schemeClr val="bg1"/>
                </a:solidFill>
                <a:latin typeface="+mn-lt"/>
              </a:rPr>
              <a:t> May 2020</a:t>
            </a:r>
          </a:p>
          <a:p>
            <a:pPr eaLnBrk="1" hangingPunct="1">
              <a:spcBef>
                <a:spcPct val="20000"/>
              </a:spcBef>
              <a:buClr>
                <a:srgbClr val="B4D100"/>
              </a:buClr>
              <a:buSzPct val="80000"/>
            </a:pPr>
            <a:endParaRPr lang="en-US" sz="1800" dirty="0">
              <a:solidFill>
                <a:schemeClr val="bg1"/>
              </a:solidFill>
              <a:latin typeface="+mn-lt"/>
            </a:endParaRPr>
          </a:p>
        </p:txBody>
      </p:sp>
      <p:pic>
        <p:nvPicPr>
          <p:cNvPr id="10" name="Picture 9">
            <a:extLst>
              <a:ext uri="{FF2B5EF4-FFF2-40B4-BE49-F238E27FC236}">
                <a16:creationId xmlns:a16="http://schemas.microsoft.com/office/drawing/2014/main" id="{6D2B5929-DFC2-4A6E-B018-CFEBE347F1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56028" y="409108"/>
            <a:ext cx="1669177" cy="724298"/>
          </a:xfrm>
          <a:prstGeom prst="rect">
            <a:avLst/>
          </a:prstGeom>
        </p:spPr>
      </p:pic>
    </p:spTree>
    <p:extLst>
      <p:ext uri="{BB962C8B-B14F-4D97-AF65-F5344CB8AC3E}">
        <p14:creationId xmlns:p14="http://schemas.microsoft.com/office/powerpoint/2010/main" val="19369912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D2FB53F-E46F-3E49-97FF-0B05D4B1A2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6332" y="4895800"/>
            <a:ext cx="1821689" cy="1566652"/>
          </a:xfrm>
          <a:prstGeom prst="rect">
            <a:avLst/>
          </a:prstGeom>
        </p:spPr>
      </p:pic>
      <p:pic>
        <p:nvPicPr>
          <p:cNvPr id="5" name="Content Placeholder 4">
            <a:extLst>
              <a:ext uri="{FF2B5EF4-FFF2-40B4-BE49-F238E27FC236}">
                <a16:creationId xmlns:a16="http://schemas.microsoft.com/office/drawing/2014/main" id="{CB82D11E-5D9B-9445-8CAD-2C20CA0F936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79017" y="1662708"/>
            <a:ext cx="5033966" cy="3218247"/>
          </a:xfrm>
          <a:effectLst>
            <a:glow rad="101600">
              <a:srgbClr val="124E6A">
                <a:alpha val="60000"/>
              </a:srgbClr>
            </a:glow>
          </a:effectLst>
        </p:spPr>
        <p:style>
          <a:lnRef idx="2">
            <a:schemeClr val="dk1"/>
          </a:lnRef>
          <a:fillRef idx="1">
            <a:schemeClr val="lt1"/>
          </a:fillRef>
          <a:effectRef idx="0">
            <a:schemeClr val="dk1"/>
          </a:effectRef>
          <a:fontRef idx="minor">
            <a:schemeClr val="dk1"/>
          </a:fontRef>
        </p:style>
      </p:pic>
      <p:sp>
        <p:nvSpPr>
          <p:cNvPr id="4" name="Slide Number Placeholder 3">
            <a:extLst>
              <a:ext uri="{FF2B5EF4-FFF2-40B4-BE49-F238E27FC236}">
                <a16:creationId xmlns:a16="http://schemas.microsoft.com/office/drawing/2014/main" id="{4CD5C7E0-A625-4D9D-8B21-5438A0DDC8E4}"/>
              </a:ext>
            </a:extLst>
          </p:cNvPr>
          <p:cNvSpPr>
            <a:spLocks noGrp="1"/>
          </p:cNvSpPr>
          <p:nvPr>
            <p:ph type="sldNum" sz="quarter" idx="10"/>
          </p:nvPr>
        </p:nvSpPr>
        <p:spPr/>
        <p:txBody>
          <a:bodyPr/>
          <a:lstStyle/>
          <a:p>
            <a:pPr defTabSz="914377"/>
            <a:fld id="{99DB5B91-B4E4-4EE4-BE5C-3E09032CE5EC}" type="slidenum">
              <a:rPr lang="en-GB" smtClean="0"/>
              <a:pPr defTabSz="914377"/>
              <a:t>10</a:t>
            </a:fld>
            <a:endParaRPr lang="en-GB" dirty="0"/>
          </a:p>
        </p:txBody>
      </p:sp>
      <p:sp>
        <p:nvSpPr>
          <p:cNvPr id="11" name="Title 2">
            <a:extLst>
              <a:ext uri="{FF2B5EF4-FFF2-40B4-BE49-F238E27FC236}">
                <a16:creationId xmlns:a16="http://schemas.microsoft.com/office/drawing/2014/main" id="{95D2125E-9DCF-334E-814A-92F58CDE2244}"/>
              </a:ext>
            </a:extLst>
          </p:cNvPr>
          <p:cNvSpPr>
            <a:spLocks noGrp="1"/>
          </p:cNvSpPr>
          <p:nvPr>
            <p:ph type="title"/>
          </p:nvPr>
        </p:nvSpPr>
        <p:spPr>
          <a:xfrm>
            <a:off x="454525" y="204374"/>
            <a:ext cx="10515600" cy="938624"/>
          </a:xfrm>
        </p:spPr>
        <p:txBody>
          <a:bodyPr/>
          <a:lstStyle/>
          <a:p>
            <a:r>
              <a:rPr lang="en-GB" dirty="0"/>
              <a:t>T&amp;I eScience Global Engagement</a:t>
            </a:r>
          </a:p>
        </p:txBody>
      </p:sp>
      <p:pic>
        <p:nvPicPr>
          <p:cNvPr id="7" name="Picture 6">
            <a:extLst>
              <a:ext uri="{FF2B5EF4-FFF2-40B4-BE49-F238E27FC236}">
                <a16:creationId xmlns:a16="http://schemas.microsoft.com/office/drawing/2014/main" id="{84A93147-F511-F248-B98B-983D3157B9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57438" y="4795682"/>
            <a:ext cx="1766889" cy="1766889"/>
          </a:xfrm>
          <a:prstGeom prst="rect">
            <a:avLst/>
          </a:prstGeom>
        </p:spPr>
      </p:pic>
    </p:spTree>
    <p:extLst>
      <p:ext uri="{BB962C8B-B14F-4D97-AF65-F5344CB8AC3E}">
        <p14:creationId xmlns:p14="http://schemas.microsoft.com/office/powerpoint/2010/main" val="38917537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D988271-180F-6542-B10D-6EA474B6E78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3423" y="1874362"/>
            <a:ext cx="3452813" cy="2762250"/>
          </a:xfrm>
          <a:effectLst>
            <a:glow rad="101600">
              <a:srgbClr val="124E6A">
                <a:alpha val="60000"/>
              </a:srgbClr>
            </a:glow>
          </a:effectLst>
        </p:spPr>
        <p:style>
          <a:lnRef idx="2">
            <a:schemeClr val="dk1"/>
          </a:lnRef>
          <a:fillRef idx="1">
            <a:schemeClr val="lt1"/>
          </a:fillRef>
          <a:effectRef idx="0">
            <a:schemeClr val="dk1"/>
          </a:effectRef>
          <a:fontRef idx="minor">
            <a:schemeClr val="dk1"/>
          </a:fontRef>
        </p:style>
      </p:pic>
      <p:sp>
        <p:nvSpPr>
          <p:cNvPr id="4" name="Slide Number Placeholder 3">
            <a:extLst>
              <a:ext uri="{FF2B5EF4-FFF2-40B4-BE49-F238E27FC236}">
                <a16:creationId xmlns:a16="http://schemas.microsoft.com/office/drawing/2014/main" id="{4CD5C7E0-A625-4D9D-8B21-5438A0DDC8E4}"/>
              </a:ext>
            </a:extLst>
          </p:cNvPr>
          <p:cNvSpPr>
            <a:spLocks noGrp="1"/>
          </p:cNvSpPr>
          <p:nvPr>
            <p:ph type="sldNum" sz="quarter" idx="10"/>
          </p:nvPr>
        </p:nvSpPr>
        <p:spPr/>
        <p:txBody>
          <a:bodyPr/>
          <a:lstStyle/>
          <a:p>
            <a:pPr defTabSz="914377"/>
            <a:fld id="{99DB5B91-B4E4-4EE4-BE5C-3E09032CE5EC}" type="slidenum">
              <a:rPr lang="en-GB" smtClean="0"/>
              <a:pPr defTabSz="914377"/>
              <a:t>11</a:t>
            </a:fld>
            <a:endParaRPr lang="en-GB" dirty="0"/>
          </a:p>
        </p:txBody>
      </p:sp>
      <p:sp>
        <p:nvSpPr>
          <p:cNvPr id="11" name="Title 2">
            <a:extLst>
              <a:ext uri="{FF2B5EF4-FFF2-40B4-BE49-F238E27FC236}">
                <a16:creationId xmlns:a16="http://schemas.microsoft.com/office/drawing/2014/main" id="{95D2125E-9DCF-334E-814A-92F58CDE2244}"/>
              </a:ext>
            </a:extLst>
          </p:cNvPr>
          <p:cNvSpPr>
            <a:spLocks noGrp="1"/>
          </p:cNvSpPr>
          <p:nvPr>
            <p:ph type="title"/>
          </p:nvPr>
        </p:nvSpPr>
        <p:spPr>
          <a:xfrm>
            <a:off x="454525" y="204374"/>
            <a:ext cx="10515600" cy="938624"/>
          </a:xfrm>
        </p:spPr>
        <p:txBody>
          <a:bodyPr/>
          <a:lstStyle/>
          <a:p>
            <a:r>
              <a:rPr lang="en-GB" dirty="0"/>
              <a:t>T&amp;I eScience Global Engagement</a:t>
            </a:r>
          </a:p>
        </p:txBody>
      </p:sp>
      <p:pic>
        <p:nvPicPr>
          <p:cNvPr id="7" name="Picture 6">
            <a:extLst>
              <a:ext uri="{FF2B5EF4-FFF2-40B4-BE49-F238E27FC236}">
                <a16:creationId xmlns:a16="http://schemas.microsoft.com/office/drawing/2014/main" id="{84A93147-F511-F248-B98B-983D3157B9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7438" y="4795682"/>
            <a:ext cx="1766889" cy="1766889"/>
          </a:xfrm>
          <a:prstGeom prst="rect">
            <a:avLst/>
          </a:prstGeom>
        </p:spPr>
      </p:pic>
      <p:pic>
        <p:nvPicPr>
          <p:cNvPr id="16" name="Picture 15">
            <a:extLst>
              <a:ext uri="{FF2B5EF4-FFF2-40B4-BE49-F238E27FC236}">
                <a16:creationId xmlns:a16="http://schemas.microsoft.com/office/drawing/2014/main" id="{DCECB5BB-9561-B340-95E5-038175DF16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525" y="5367976"/>
            <a:ext cx="1778000" cy="622300"/>
          </a:xfrm>
          <a:prstGeom prst="rect">
            <a:avLst/>
          </a:prstGeom>
        </p:spPr>
      </p:pic>
      <p:pic>
        <p:nvPicPr>
          <p:cNvPr id="13" name="Content Placeholder 4">
            <a:extLst>
              <a:ext uri="{FF2B5EF4-FFF2-40B4-BE49-F238E27FC236}">
                <a16:creationId xmlns:a16="http://schemas.microsoft.com/office/drawing/2014/main" id="{BFA498E2-4F38-7B49-95A3-C9513C27ED5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901763" y="1874362"/>
            <a:ext cx="6068362" cy="2762250"/>
          </a:xfrm>
          <a:prstGeom prst="rect">
            <a:avLst/>
          </a:prstGeom>
          <a:effectLst>
            <a:glow rad="101600">
              <a:srgbClr val="124E6A">
                <a:alpha val="60000"/>
              </a:srgbClr>
            </a:glow>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40678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D2FB53F-E46F-3E49-97FF-0B05D4B1A2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6332" y="4895800"/>
            <a:ext cx="1821689" cy="1566652"/>
          </a:xfrm>
          <a:prstGeom prst="rect">
            <a:avLst/>
          </a:prstGeom>
        </p:spPr>
      </p:pic>
      <p:pic>
        <p:nvPicPr>
          <p:cNvPr id="5" name="Content Placeholder 4">
            <a:extLst>
              <a:ext uri="{FF2B5EF4-FFF2-40B4-BE49-F238E27FC236}">
                <a16:creationId xmlns:a16="http://schemas.microsoft.com/office/drawing/2014/main" id="{CB82D11E-5D9B-9445-8CAD-2C20CA0F936E}"/>
              </a:ext>
            </a:extLst>
          </p:cNvPr>
          <p:cNvPicPr>
            <a:picLocks noGrp="1" noChangeAspect="1"/>
          </p:cNvPicPr>
          <p:nvPr>
            <p:ph idx="1"/>
          </p:nvPr>
        </p:nvPicPr>
        <p:blipFill>
          <a:blip r:embed="rId3"/>
          <a:srcRect/>
          <a:stretch/>
        </p:blipFill>
        <p:spPr>
          <a:xfrm>
            <a:off x="3890488" y="1662708"/>
            <a:ext cx="4411023" cy="3218247"/>
          </a:xfrm>
          <a:effectLst>
            <a:glow rad="101600">
              <a:srgbClr val="124E6A">
                <a:alpha val="60000"/>
              </a:srgbClr>
            </a:glow>
          </a:effectLst>
        </p:spPr>
        <p:style>
          <a:lnRef idx="2">
            <a:schemeClr val="dk1"/>
          </a:lnRef>
          <a:fillRef idx="1">
            <a:schemeClr val="lt1"/>
          </a:fillRef>
          <a:effectRef idx="0">
            <a:schemeClr val="dk1"/>
          </a:effectRef>
          <a:fontRef idx="minor">
            <a:schemeClr val="dk1"/>
          </a:fontRef>
        </p:style>
      </p:pic>
      <p:sp>
        <p:nvSpPr>
          <p:cNvPr id="4" name="Slide Number Placeholder 3">
            <a:extLst>
              <a:ext uri="{FF2B5EF4-FFF2-40B4-BE49-F238E27FC236}">
                <a16:creationId xmlns:a16="http://schemas.microsoft.com/office/drawing/2014/main" id="{4CD5C7E0-A625-4D9D-8B21-5438A0DDC8E4}"/>
              </a:ext>
            </a:extLst>
          </p:cNvPr>
          <p:cNvSpPr>
            <a:spLocks noGrp="1"/>
          </p:cNvSpPr>
          <p:nvPr>
            <p:ph type="sldNum" sz="quarter" idx="10"/>
          </p:nvPr>
        </p:nvSpPr>
        <p:spPr/>
        <p:txBody>
          <a:bodyPr/>
          <a:lstStyle/>
          <a:p>
            <a:pPr defTabSz="914377"/>
            <a:fld id="{99DB5B91-B4E4-4EE4-BE5C-3E09032CE5EC}" type="slidenum">
              <a:rPr lang="en-GB" smtClean="0"/>
              <a:pPr defTabSz="914377"/>
              <a:t>12</a:t>
            </a:fld>
            <a:endParaRPr lang="en-GB" dirty="0"/>
          </a:p>
        </p:txBody>
      </p:sp>
      <p:sp>
        <p:nvSpPr>
          <p:cNvPr id="11" name="Title 2">
            <a:extLst>
              <a:ext uri="{FF2B5EF4-FFF2-40B4-BE49-F238E27FC236}">
                <a16:creationId xmlns:a16="http://schemas.microsoft.com/office/drawing/2014/main" id="{95D2125E-9DCF-334E-814A-92F58CDE2244}"/>
              </a:ext>
            </a:extLst>
          </p:cNvPr>
          <p:cNvSpPr>
            <a:spLocks noGrp="1"/>
          </p:cNvSpPr>
          <p:nvPr>
            <p:ph type="title"/>
          </p:nvPr>
        </p:nvSpPr>
        <p:spPr>
          <a:xfrm>
            <a:off x="454525" y="204374"/>
            <a:ext cx="10515600" cy="938624"/>
          </a:xfrm>
        </p:spPr>
        <p:txBody>
          <a:bodyPr/>
          <a:lstStyle/>
          <a:p>
            <a:r>
              <a:rPr lang="en-GB" dirty="0"/>
              <a:t>T&amp;I eScience Global Engagement</a:t>
            </a:r>
          </a:p>
        </p:txBody>
      </p:sp>
      <p:pic>
        <p:nvPicPr>
          <p:cNvPr id="7" name="Picture 6">
            <a:extLst>
              <a:ext uri="{FF2B5EF4-FFF2-40B4-BE49-F238E27FC236}">
                <a16:creationId xmlns:a16="http://schemas.microsoft.com/office/drawing/2014/main" id="{84A93147-F511-F248-B98B-983D3157B9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57438" y="4795682"/>
            <a:ext cx="1766889" cy="1766889"/>
          </a:xfrm>
          <a:prstGeom prst="rect">
            <a:avLst/>
          </a:prstGeom>
        </p:spPr>
      </p:pic>
    </p:spTree>
    <p:extLst>
      <p:ext uri="{BB962C8B-B14F-4D97-AF65-F5344CB8AC3E}">
        <p14:creationId xmlns:p14="http://schemas.microsoft.com/office/powerpoint/2010/main" val="37147547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4BA80D5-06A9-C14E-8F96-0FAF8BAAEE3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15123" y="1909639"/>
            <a:ext cx="5352826" cy="3862635"/>
          </a:xfrm>
          <a:effectLst>
            <a:glow rad="101600">
              <a:srgbClr val="124E6A">
                <a:alpha val="60000"/>
              </a:srgbClr>
            </a:glow>
          </a:effectLst>
        </p:spPr>
        <p:style>
          <a:lnRef idx="2">
            <a:schemeClr val="dk1"/>
          </a:lnRef>
          <a:fillRef idx="1">
            <a:schemeClr val="lt1"/>
          </a:fillRef>
          <a:effectRef idx="0">
            <a:schemeClr val="dk1"/>
          </a:effectRef>
          <a:fontRef idx="minor">
            <a:schemeClr val="dk1"/>
          </a:fontRef>
        </p:style>
      </p:pic>
      <p:sp>
        <p:nvSpPr>
          <p:cNvPr id="4" name="Slide Number Placeholder 3">
            <a:extLst>
              <a:ext uri="{FF2B5EF4-FFF2-40B4-BE49-F238E27FC236}">
                <a16:creationId xmlns:a16="http://schemas.microsoft.com/office/drawing/2014/main" id="{4CD5C7E0-A625-4D9D-8B21-5438A0DDC8E4}"/>
              </a:ext>
            </a:extLst>
          </p:cNvPr>
          <p:cNvSpPr>
            <a:spLocks noGrp="1"/>
          </p:cNvSpPr>
          <p:nvPr>
            <p:ph type="sldNum" sz="quarter" idx="10"/>
          </p:nvPr>
        </p:nvSpPr>
        <p:spPr/>
        <p:txBody>
          <a:bodyPr/>
          <a:lstStyle/>
          <a:p>
            <a:pPr defTabSz="914377"/>
            <a:fld id="{99DB5B91-B4E4-4EE4-BE5C-3E09032CE5EC}" type="slidenum">
              <a:rPr lang="en-GB" smtClean="0"/>
              <a:pPr defTabSz="914377"/>
              <a:t>13</a:t>
            </a:fld>
            <a:endParaRPr lang="en-GB" dirty="0"/>
          </a:p>
        </p:txBody>
      </p:sp>
      <p:sp>
        <p:nvSpPr>
          <p:cNvPr id="11" name="Title 2">
            <a:extLst>
              <a:ext uri="{FF2B5EF4-FFF2-40B4-BE49-F238E27FC236}">
                <a16:creationId xmlns:a16="http://schemas.microsoft.com/office/drawing/2014/main" id="{95D2125E-9DCF-334E-814A-92F58CDE2244}"/>
              </a:ext>
            </a:extLst>
          </p:cNvPr>
          <p:cNvSpPr>
            <a:spLocks noGrp="1"/>
          </p:cNvSpPr>
          <p:nvPr>
            <p:ph type="title"/>
          </p:nvPr>
        </p:nvSpPr>
        <p:spPr>
          <a:xfrm>
            <a:off x="454525" y="204374"/>
            <a:ext cx="10515600" cy="938624"/>
          </a:xfrm>
        </p:spPr>
        <p:txBody>
          <a:bodyPr/>
          <a:lstStyle/>
          <a:p>
            <a:r>
              <a:rPr lang="en-GB" dirty="0"/>
              <a:t>T&amp;I eScience Global Engagement</a:t>
            </a:r>
          </a:p>
        </p:txBody>
      </p:sp>
      <p:pic>
        <p:nvPicPr>
          <p:cNvPr id="7" name="Picture 6">
            <a:extLst>
              <a:ext uri="{FF2B5EF4-FFF2-40B4-BE49-F238E27FC236}">
                <a16:creationId xmlns:a16="http://schemas.microsoft.com/office/drawing/2014/main" id="{84A93147-F511-F248-B98B-983D3157B9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7438" y="4795682"/>
            <a:ext cx="1766889" cy="1766889"/>
          </a:xfrm>
          <a:prstGeom prst="rect">
            <a:avLst/>
          </a:prstGeom>
        </p:spPr>
      </p:pic>
      <p:pic>
        <p:nvPicPr>
          <p:cNvPr id="9" name="Picture 8">
            <a:extLst>
              <a:ext uri="{FF2B5EF4-FFF2-40B4-BE49-F238E27FC236}">
                <a16:creationId xmlns:a16="http://schemas.microsoft.com/office/drawing/2014/main" id="{63435201-D3D5-394C-B40E-DA414AD083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0465" y="5366802"/>
            <a:ext cx="1673164" cy="624648"/>
          </a:xfrm>
          <a:prstGeom prst="rect">
            <a:avLst/>
          </a:prstGeom>
        </p:spPr>
      </p:pic>
    </p:spTree>
    <p:extLst>
      <p:ext uri="{BB962C8B-B14F-4D97-AF65-F5344CB8AC3E}">
        <p14:creationId xmlns:p14="http://schemas.microsoft.com/office/powerpoint/2010/main" val="19116541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D2FB53F-E46F-3E49-97FF-0B05D4B1A2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6332" y="4895800"/>
            <a:ext cx="1821689" cy="1566652"/>
          </a:xfrm>
          <a:prstGeom prst="rect">
            <a:avLst/>
          </a:prstGeom>
        </p:spPr>
      </p:pic>
      <p:pic>
        <p:nvPicPr>
          <p:cNvPr id="5" name="Content Placeholder 4">
            <a:extLst>
              <a:ext uri="{FF2B5EF4-FFF2-40B4-BE49-F238E27FC236}">
                <a16:creationId xmlns:a16="http://schemas.microsoft.com/office/drawing/2014/main" id="{03529476-D066-A24F-B488-A031F8F72DB3}"/>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6695051" y="1784875"/>
            <a:ext cx="4298845" cy="2825750"/>
          </a:xfrm>
          <a:effectLst>
            <a:glow rad="101600">
              <a:srgbClr val="124E6A">
                <a:alpha val="60000"/>
              </a:srgbClr>
            </a:glow>
          </a:effectLst>
        </p:spPr>
        <p:style>
          <a:lnRef idx="2">
            <a:schemeClr val="dk1"/>
          </a:lnRef>
          <a:fillRef idx="1">
            <a:schemeClr val="lt1"/>
          </a:fillRef>
          <a:effectRef idx="0">
            <a:schemeClr val="dk1"/>
          </a:effectRef>
          <a:fontRef idx="minor">
            <a:schemeClr val="dk1"/>
          </a:fontRef>
        </p:style>
      </p:pic>
      <p:sp>
        <p:nvSpPr>
          <p:cNvPr id="4" name="Slide Number Placeholder 3">
            <a:extLst>
              <a:ext uri="{FF2B5EF4-FFF2-40B4-BE49-F238E27FC236}">
                <a16:creationId xmlns:a16="http://schemas.microsoft.com/office/drawing/2014/main" id="{4CD5C7E0-A625-4D9D-8B21-5438A0DDC8E4}"/>
              </a:ext>
            </a:extLst>
          </p:cNvPr>
          <p:cNvSpPr>
            <a:spLocks noGrp="1"/>
          </p:cNvSpPr>
          <p:nvPr>
            <p:ph type="sldNum" sz="quarter" idx="10"/>
          </p:nvPr>
        </p:nvSpPr>
        <p:spPr/>
        <p:txBody>
          <a:bodyPr/>
          <a:lstStyle/>
          <a:p>
            <a:pPr defTabSz="914377"/>
            <a:fld id="{99DB5B91-B4E4-4EE4-BE5C-3E09032CE5EC}" type="slidenum">
              <a:rPr lang="en-GB" smtClean="0"/>
              <a:pPr defTabSz="914377"/>
              <a:t>14</a:t>
            </a:fld>
            <a:endParaRPr lang="en-GB" dirty="0"/>
          </a:p>
        </p:txBody>
      </p:sp>
      <p:sp>
        <p:nvSpPr>
          <p:cNvPr id="11" name="Title 2">
            <a:extLst>
              <a:ext uri="{FF2B5EF4-FFF2-40B4-BE49-F238E27FC236}">
                <a16:creationId xmlns:a16="http://schemas.microsoft.com/office/drawing/2014/main" id="{95D2125E-9DCF-334E-814A-92F58CDE2244}"/>
              </a:ext>
            </a:extLst>
          </p:cNvPr>
          <p:cNvSpPr>
            <a:spLocks noGrp="1"/>
          </p:cNvSpPr>
          <p:nvPr>
            <p:ph type="title"/>
          </p:nvPr>
        </p:nvSpPr>
        <p:spPr>
          <a:xfrm>
            <a:off x="454525" y="204374"/>
            <a:ext cx="10515600" cy="938624"/>
          </a:xfrm>
        </p:spPr>
        <p:txBody>
          <a:bodyPr/>
          <a:lstStyle/>
          <a:p>
            <a:r>
              <a:rPr lang="en-GB" dirty="0"/>
              <a:t>T&amp;I eScience Global Engagement</a:t>
            </a:r>
          </a:p>
        </p:txBody>
      </p:sp>
      <p:pic>
        <p:nvPicPr>
          <p:cNvPr id="7" name="Picture 6">
            <a:extLst>
              <a:ext uri="{FF2B5EF4-FFF2-40B4-BE49-F238E27FC236}">
                <a16:creationId xmlns:a16="http://schemas.microsoft.com/office/drawing/2014/main" id="{84A93147-F511-F248-B98B-983D3157B9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57438" y="4795682"/>
            <a:ext cx="1766889" cy="1766889"/>
          </a:xfrm>
          <a:prstGeom prst="rect">
            <a:avLst/>
          </a:prstGeom>
        </p:spPr>
      </p:pic>
      <p:pic>
        <p:nvPicPr>
          <p:cNvPr id="9" name="Picture 8">
            <a:extLst>
              <a:ext uri="{FF2B5EF4-FFF2-40B4-BE49-F238E27FC236}">
                <a16:creationId xmlns:a16="http://schemas.microsoft.com/office/drawing/2014/main" id="{63435201-D3D5-394C-B40E-DA414AD083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0465" y="5366802"/>
            <a:ext cx="1673164" cy="624648"/>
          </a:xfrm>
          <a:prstGeom prst="rect">
            <a:avLst/>
          </a:prstGeom>
        </p:spPr>
      </p:pic>
      <p:pic>
        <p:nvPicPr>
          <p:cNvPr id="12" name="Picture 11">
            <a:extLst>
              <a:ext uri="{FF2B5EF4-FFF2-40B4-BE49-F238E27FC236}">
                <a16:creationId xmlns:a16="http://schemas.microsoft.com/office/drawing/2014/main" id="{E69C95AF-2201-6D41-A71E-CBFA342E54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21828" y="5252502"/>
            <a:ext cx="3094830" cy="853248"/>
          </a:xfrm>
          <a:prstGeom prst="rect">
            <a:avLst/>
          </a:prstGeom>
        </p:spPr>
      </p:pic>
      <p:pic>
        <p:nvPicPr>
          <p:cNvPr id="16" name="Picture 15">
            <a:extLst>
              <a:ext uri="{FF2B5EF4-FFF2-40B4-BE49-F238E27FC236}">
                <a16:creationId xmlns:a16="http://schemas.microsoft.com/office/drawing/2014/main" id="{DCECB5BB-9561-B340-95E5-038175DF16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4525" y="5367976"/>
            <a:ext cx="1778000" cy="622300"/>
          </a:xfrm>
          <a:prstGeom prst="rect">
            <a:avLst/>
          </a:prstGeom>
        </p:spPr>
      </p:pic>
      <p:pic>
        <p:nvPicPr>
          <p:cNvPr id="15" name="Content Placeholder 4">
            <a:extLst>
              <a:ext uri="{FF2B5EF4-FFF2-40B4-BE49-F238E27FC236}">
                <a16:creationId xmlns:a16="http://schemas.microsoft.com/office/drawing/2014/main" id="{AD55EE94-87B0-AF44-AFE0-C15BC262FD3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98103" y="2233233"/>
            <a:ext cx="4298845" cy="1929035"/>
          </a:xfrm>
          <a:prstGeom prst="rect">
            <a:avLst/>
          </a:prstGeom>
          <a:effectLst>
            <a:glow rad="101600">
              <a:srgbClr val="124E6A">
                <a:alpha val="60000"/>
              </a:srgbClr>
            </a:glow>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5424114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D2FB53F-E46F-3E49-97FF-0B05D4B1A2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6332" y="4895800"/>
            <a:ext cx="1821689" cy="1566652"/>
          </a:xfrm>
          <a:prstGeom prst="rect">
            <a:avLst/>
          </a:prstGeom>
        </p:spPr>
      </p:pic>
      <p:sp>
        <p:nvSpPr>
          <p:cNvPr id="4" name="Slide Number Placeholder 3">
            <a:extLst>
              <a:ext uri="{FF2B5EF4-FFF2-40B4-BE49-F238E27FC236}">
                <a16:creationId xmlns:a16="http://schemas.microsoft.com/office/drawing/2014/main" id="{4CD5C7E0-A625-4D9D-8B21-5438A0DDC8E4}"/>
              </a:ext>
            </a:extLst>
          </p:cNvPr>
          <p:cNvSpPr>
            <a:spLocks noGrp="1"/>
          </p:cNvSpPr>
          <p:nvPr>
            <p:ph type="sldNum" sz="quarter" idx="10"/>
          </p:nvPr>
        </p:nvSpPr>
        <p:spPr/>
        <p:txBody>
          <a:bodyPr/>
          <a:lstStyle/>
          <a:p>
            <a:pPr defTabSz="914377"/>
            <a:fld id="{99DB5B91-B4E4-4EE4-BE5C-3E09032CE5EC}" type="slidenum">
              <a:rPr lang="en-GB" smtClean="0"/>
              <a:pPr defTabSz="914377"/>
              <a:t>15</a:t>
            </a:fld>
            <a:endParaRPr lang="en-GB" dirty="0"/>
          </a:p>
        </p:txBody>
      </p:sp>
      <p:sp>
        <p:nvSpPr>
          <p:cNvPr id="11" name="Title 2">
            <a:extLst>
              <a:ext uri="{FF2B5EF4-FFF2-40B4-BE49-F238E27FC236}">
                <a16:creationId xmlns:a16="http://schemas.microsoft.com/office/drawing/2014/main" id="{95D2125E-9DCF-334E-814A-92F58CDE2244}"/>
              </a:ext>
            </a:extLst>
          </p:cNvPr>
          <p:cNvSpPr>
            <a:spLocks noGrp="1"/>
          </p:cNvSpPr>
          <p:nvPr>
            <p:ph type="title"/>
          </p:nvPr>
        </p:nvSpPr>
        <p:spPr>
          <a:xfrm>
            <a:off x="454525" y="204374"/>
            <a:ext cx="10515600" cy="938624"/>
          </a:xfrm>
        </p:spPr>
        <p:txBody>
          <a:bodyPr/>
          <a:lstStyle/>
          <a:p>
            <a:r>
              <a:rPr lang="en-GB" dirty="0"/>
              <a:t>T&amp;I eScience Global Engagement</a:t>
            </a:r>
          </a:p>
        </p:txBody>
      </p:sp>
      <p:pic>
        <p:nvPicPr>
          <p:cNvPr id="7" name="Picture 6">
            <a:extLst>
              <a:ext uri="{FF2B5EF4-FFF2-40B4-BE49-F238E27FC236}">
                <a16:creationId xmlns:a16="http://schemas.microsoft.com/office/drawing/2014/main" id="{84A93147-F511-F248-B98B-983D3157B9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7438" y="4795682"/>
            <a:ext cx="1766889" cy="1766889"/>
          </a:xfrm>
          <a:prstGeom prst="rect">
            <a:avLst/>
          </a:prstGeom>
        </p:spPr>
      </p:pic>
      <p:pic>
        <p:nvPicPr>
          <p:cNvPr id="9" name="Picture 8">
            <a:extLst>
              <a:ext uri="{FF2B5EF4-FFF2-40B4-BE49-F238E27FC236}">
                <a16:creationId xmlns:a16="http://schemas.microsoft.com/office/drawing/2014/main" id="{63435201-D3D5-394C-B40E-DA414AD083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0465" y="5366802"/>
            <a:ext cx="1673164" cy="624648"/>
          </a:xfrm>
          <a:prstGeom prst="rect">
            <a:avLst/>
          </a:prstGeom>
        </p:spPr>
      </p:pic>
      <p:pic>
        <p:nvPicPr>
          <p:cNvPr id="12" name="Picture 11">
            <a:extLst>
              <a:ext uri="{FF2B5EF4-FFF2-40B4-BE49-F238E27FC236}">
                <a16:creationId xmlns:a16="http://schemas.microsoft.com/office/drawing/2014/main" id="{E69C95AF-2201-6D41-A71E-CBFA342E54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1828" y="5252502"/>
            <a:ext cx="3094830" cy="853248"/>
          </a:xfrm>
          <a:prstGeom prst="rect">
            <a:avLst/>
          </a:prstGeom>
        </p:spPr>
      </p:pic>
      <p:pic>
        <p:nvPicPr>
          <p:cNvPr id="16" name="Picture 15">
            <a:extLst>
              <a:ext uri="{FF2B5EF4-FFF2-40B4-BE49-F238E27FC236}">
                <a16:creationId xmlns:a16="http://schemas.microsoft.com/office/drawing/2014/main" id="{DCECB5BB-9561-B340-95E5-038175DF16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525" y="5367976"/>
            <a:ext cx="1778000" cy="622300"/>
          </a:xfrm>
          <a:prstGeom prst="rect">
            <a:avLst/>
          </a:prstGeom>
        </p:spPr>
      </p:pic>
      <p:pic>
        <p:nvPicPr>
          <p:cNvPr id="13" name="Content Placeholder 12">
            <a:extLst>
              <a:ext uri="{FF2B5EF4-FFF2-40B4-BE49-F238E27FC236}">
                <a16:creationId xmlns:a16="http://schemas.microsoft.com/office/drawing/2014/main" id="{9800CCD2-EB9D-F34E-A6D4-0EFDB3EC56E6}"/>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874866" y="2371009"/>
            <a:ext cx="7674918" cy="2115982"/>
          </a:xfrm>
          <a:prstGeom prst="rect">
            <a:avLst/>
          </a:prstGeom>
        </p:spPr>
      </p:pic>
    </p:spTree>
    <p:extLst>
      <p:ext uri="{BB962C8B-B14F-4D97-AF65-F5344CB8AC3E}">
        <p14:creationId xmlns:p14="http://schemas.microsoft.com/office/powerpoint/2010/main" val="2955940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D2FB53F-E46F-3E49-97FF-0B05D4B1A2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6332" y="4895800"/>
            <a:ext cx="1821689" cy="1566652"/>
          </a:xfrm>
          <a:prstGeom prst="rect">
            <a:avLst/>
          </a:prstGeom>
        </p:spPr>
      </p:pic>
      <p:sp>
        <p:nvSpPr>
          <p:cNvPr id="4" name="Slide Number Placeholder 3">
            <a:extLst>
              <a:ext uri="{FF2B5EF4-FFF2-40B4-BE49-F238E27FC236}">
                <a16:creationId xmlns:a16="http://schemas.microsoft.com/office/drawing/2014/main" id="{4CD5C7E0-A625-4D9D-8B21-5438A0DDC8E4}"/>
              </a:ext>
            </a:extLst>
          </p:cNvPr>
          <p:cNvSpPr>
            <a:spLocks noGrp="1"/>
          </p:cNvSpPr>
          <p:nvPr>
            <p:ph type="sldNum" sz="quarter" idx="10"/>
          </p:nvPr>
        </p:nvSpPr>
        <p:spPr/>
        <p:txBody>
          <a:bodyPr/>
          <a:lstStyle/>
          <a:p>
            <a:pPr defTabSz="914377"/>
            <a:fld id="{99DB5B91-B4E4-4EE4-BE5C-3E09032CE5EC}" type="slidenum">
              <a:rPr lang="en-GB" smtClean="0"/>
              <a:pPr defTabSz="914377"/>
              <a:t>16</a:t>
            </a:fld>
            <a:endParaRPr lang="en-GB" dirty="0"/>
          </a:p>
        </p:txBody>
      </p:sp>
      <p:sp>
        <p:nvSpPr>
          <p:cNvPr id="11" name="Title 2">
            <a:extLst>
              <a:ext uri="{FF2B5EF4-FFF2-40B4-BE49-F238E27FC236}">
                <a16:creationId xmlns:a16="http://schemas.microsoft.com/office/drawing/2014/main" id="{95D2125E-9DCF-334E-814A-92F58CDE2244}"/>
              </a:ext>
            </a:extLst>
          </p:cNvPr>
          <p:cNvSpPr>
            <a:spLocks noGrp="1"/>
          </p:cNvSpPr>
          <p:nvPr>
            <p:ph type="title"/>
          </p:nvPr>
        </p:nvSpPr>
        <p:spPr>
          <a:xfrm>
            <a:off x="454525" y="204374"/>
            <a:ext cx="10515600" cy="938624"/>
          </a:xfrm>
        </p:spPr>
        <p:txBody>
          <a:bodyPr/>
          <a:lstStyle/>
          <a:p>
            <a:r>
              <a:rPr lang="en-GB" dirty="0"/>
              <a:t>T&amp;I Outreach</a:t>
            </a:r>
          </a:p>
        </p:txBody>
      </p:sp>
      <p:pic>
        <p:nvPicPr>
          <p:cNvPr id="7" name="Picture 6">
            <a:extLst>
              <a:ext uri="{FF2B5EF4-FFF2-40B4-BE49-F238E27FC236}">
                <a16:creationId xmlns:a16="http://schemas.microsoft.com/office/drawing/2014/main" id="{84A93147-F511-F248-B98B-983D3157B9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7438" y="4795682"/>
            <a:ext cx="1766889" cy="1766889"/>
          </a:xfrm>
          <a:prstGeom prst="rect">
            <a:avLst/>
          </a:prstGeom>
        </p:spPr>
      </p:pic>
      <p:pic>
        <p:nvPicPr>
          <p:cNvPr id="9" name="Picture 8">
            <a:extLst>
              <a:ext uri="{FF2B5EF4-FFF2-40B4-BE49-F238E27FC236}">
                <a16:creationId xmlns:a16="http://schemas.microsoft.com/office/drawing/2014/main" id="{63435201-D3D5-394C-B40E-DA414AD083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0465" y="5366802"/>
            <a:ext cx="1673164" cy="624648"/>
          </a:xfrm>
          <a:prstGeom prst="rect">
            <a:avLst/>
          </a:prstGeom>
        </p:spPr>
      </p:pic>
      <p:pic>
        <p:nvPicPr>
          <p:cNvPr id="12" name="Picture 11">
            <a:extLst>
              <a:ext uri="{FF2B5EF4-FFF2-40B4-BE49-F238E27FC236}">
                <a16:creationId xmlns:a16="http://schemas.microsoft.com/office/drawing/2014/main" id="{E69C95AF-2201-6D41-A71E-CBFA342E54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1828" y="5252502"/>
            <a:ext cx="3094830" cy="853248"/>
          </a:xfrm>
          <a:prstGeom prst="rect">
            <a:avLst/>
          </a:prstGeom>
        </p:spPr>
      </p:pic>
      <p:pic>
        <p:nvPicPr>
          <p:cNvPr id="16" name="Picture 15">
            <a:extLst>
              <a:ext uri="{FF2B5EF4-FFF2-40B4-BE49-F238E27FC236}">
                <a16:creationId xmlns:a16="http://schemas.microsoft.com/office/drawing/2014/main" id="{DCECB5BB-9561-B340-95E5-038175DF16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525" y="5367976"/>
            <a:ext cx="1778000" cy="622300"/>
          </a:xfrm>
          <a:prstGeom prst="rect">
            <a:avLst/>
          </a:prstGeom>
        </p:spPr>
      </p:pic>
      <p:graphicFrame>
        <p:nvGraphicFramePr>
          <p:cNvPr id="18" name="Content Placeholder 17">
            <a:extLst>
              <a:ext uri="{FF2B5EF4-FFF2-40B4-BE49-F238E27FC236}">
                <a16:creationId xmlns:a16="http://schemas.microsoft.com/office/drawing/2014/main" id="{BE612844-FD68-A745-8091-8393D23ECB7B}"/>
              </a:ext>
            </a:extLst>
          </p:cNvPr>
          <p:cNvGraphicFramePr>
            <a:graphicFrameLocks noGrp="1"/>
          </p:cNvGraphicFramePr>
          <p:nvPr>
            <p:ph idx="1"/>
            <p:extLst>
              <p:ext uri="{D42A27DB-BD31-4B8C-83A1-F6EECF244321}">
                <p14:modId xmlns:p14="http://schemas.microsoft.com/office/powerpoint/2010/main" val="3795699744"/>
              </p:ext>
            </p:extLst>
          </p:nvPr>
        </p:nvGraphicFramePr>
        <p:xfrm>
          <a:off x="455614" y="1503363"/>
          <a:ext cx="10127222" cy="370453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6126542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ChangeArrowheads="1"/>
          </p:cNvSpPr>
          <p:nvPr/>
        </p:nvSpPr>
        <p:spPr bwMode="auto">
          <a:xfrm>
            <a:off x="848735" y="2226246"/>
            <a:ext cx="4400273" cy="710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lvl1pPr defTabSz="1016000">
              <a:defRPr sz="2400">
                <a:solidFill>
                  <a:schemeClr val="tx1"/>
                </a:solidFill>
                <a:latin typeface="Times" charset="0"/>
              </a:defRPr>
            </a:lvl1pPr>
            <a:lvl2pPr marL="742950" indent="-285750" defTabSz="1016000">
              <a:defRPr sz="2400">
                <a:solidFill>
                  <a:schemeClr val="tx1"/>
                </a:solidFill>
                <a:latin typeface="Times" charset="0"/>
              </a:defRPr>
            </a:lvl2pPr>
            <a:lvl3pPr marL="1143000" indent="-228600" defTabSz="1016000">
              <a:defRPr sz="2400">
                <a:solidFill>
                  <a:schemeClr val="tx1"/>
                </a:solidFill>
                <a:latin typeface="Times" charset="0"/>
              </a:defRPr>
            </a:lvl3pPr>
            <a:lvl4pPr marL="1600200" indent="-228600" defTabSz="1016000">
              <a:defRPr sz="2400">
                <a:solidFill>
                  <a:schemeClr val="tx1"/>
                </a:solidFill>
                <a:latin typeface="Times" charset="0"/>
              </a:defRPr>
            </a:lvl4pPr>
            <a:lvl5pPr marL="2057400" indent="-228600" defTabSz="1016000">
              <a:defRPr sz="2400">
                <a:solidFill>
                  <a:schemeClr val="tx1"/>
                </a:solidFill>
                <a:latin typeface="Times" charset="0"/>
              </a:defRPr>
            </a:lvl5pPr>
            <a:lvl6pPr marL="2514600" indent="-228600" defTabSz="1016000" eaLnBrk="0" fontAlgn="base" hangingPunct="0">
              <a:spcBef>
                <a:spcPct val="0"/>
              </a:spcBef>
              <a:spcAft>
                <a:spcPct val="0"/>
              </a:spcAft>
              <a:defRPr sz="2400">
                <a:solidFill>
                  <a:schemeClr val="tx1"/>
                </a:solidFill>
                <a:latin typeface="Times" charset="0"/>
              </a:defRPr>
            </a:lvl6pPr>
            <a:lvl7pPr marL="2971800" indent="-228600" defTabSz="1016000" eaLnBrk="0" fontAlgn="base" hangingPunct="0">
              <a:spcBef>
                <a:spcPct val="0"/>
              </a:spcBef>
              <a:spcAft>
                <a:spcPct val="0"/>
              </a:spcAft>
              <a:defRPr sz="2400">
                <a:solidFill>
                  <a:schemeClr val="tx1"/>
                </a:solidFill>
                <a:latin typeface="Times" charset="0"/>
              </a:defRPr>
            </a:lvl7pPr>
            <a:lvl8pPr marL="3429000" indent="-228600" defTabSz="1016000" eaLnBrk="0" fontAlgn="base" hangingPunct="0">
              <a:spcBef>
                <a:spcPct val="0"/>
              </a:spcBef>
              <a:spcAft>
                <a:spcPct val="0"/>
              </a:spcAft>
              <a:defRPr sz="2400">
                <a:solidFill>
                  <a:schemeClr val="tx1"/>
                </a:solidFill>
                <a:latin typeface="Times" charset="0"/>
              </a:defRPr>
            </a:lvl8pPr>
            <a:lvl9pPr marL="3886200" indent="-228600" defTabSz="1016000" eaLnBrk="0" fontAlgn="base" hangingPunct="0">
              <a:spcBef>
                <a:spcPct val="0"/>
              </a:spcBef>
              <a:spcAft>
                <a:spcPct val="0"/>
              </a:spcAft>
              <a:defRPr sz="2400">
                <a:solidFill>
                  <a:schemeClr val="tx1"/>
                </a:solidFill>
                <a:latin typeface="Times" charset="0"/>
              </a:defRPr>
            </a:lvl9pPr>
          </a:lstStyle>
          <a:p>
            <a:pPr>
              <a:spcBef>
                <a:spcPct val="20000"/>
              </a:spcBef>
              <a:buClr>
                <a:srgbClr val="B4D100"/>
              </a:buClr>
              <a:buSzPct val="80000"/>
            </a:pPr>
            <a:r>
              <a:rPr lang="en-US" sz="4800" dirty="0">
                <a:solidFill>
                  <a:schemeClr val="bg1"/>
                </a:solidFill>
                <a:latin typeface="+mn-lt"/>
              </a:rPr>
              <a:t>Any questions?</a:t>
            </a:r>
          </a:p>
          <a:p>
            <a:pPr>
              <a:spcBef>
                <a:spcPct val="20000"/>
              </a:spcBef>
              <a:buClr>
                <a:srgbClr val="B4D100"/>
              </a:buClr>
              <a:buSzPct val="80000"/>
            </a:pPr>
            <a:r>
              <a:rPr lang="en-US" dirty="0" err="1">
                <a:solidFill>
                  <a:schemeClr val="bg1"/>
                </a:solidFill>
                <a:latin typeface="+mn-lt"/>
              </a:rPr>
              <a:t>maarten.kremers@surfnet.nl</a:t>
            </a:r>
            <a:endParaRPr lang="en-US" dirty="0">
              <a:solidFill>
                <a:schemeClr val="bg1"/>
              </a:solidFill>
              <a:latin typeface="+mn-lt"/>
            </a:endParaRPr>
          </a:p>
          <a:p>
            <a:pPr>
              <a:spcBef>
                <a:spcPct val="20000"/>
              </a:spcBef>
              <a:buClr>
                <a:srgbClr val="B4D100"/>
              </a:buClr>
              <a:buSzPct val="80000"/>
            </a:pPr>
            <a:endParaRPr lang="en-US" dirty="0">
              <a:solidFill>
                <a:schemeClr val="bg1"/>
              </a:solidFill>
              <a:latin typeface="+mn-lt"/>
            </a:endParaRPr>
          </a:p>
          <a:p>
            <a:pPr eaLnBrk="1" hangingPunct="1">
              <a:spcBef>
                <a:spcPct val="20000"/>
              </a:spcBef>
              <a:buClr>
                <a:srgbClr val="B4D100"/>
              </a:buClr>
              <a:buSzPct val="80000"/>
            </a:pPr>
            <a:endParaRPr lang="en-US" sz="1800" dirty="0">
              <a:solidFill>
                <a:schemeClr val="bg1"/>
              </a:solidFill>
              <a:latin typeface="Arial" charset="0"/>
            </a:endParaRPr>
          </a:p>
        </p:txBody>
      </p:sp>
      <p:sp>
        <p:nvSpPr>
          <p:cNvPr id="12" name="Rectangle 2"/>
          <p:cNvSpPr txBox="1">
            <a:spLocks noChangeArrowheads="1"/>
          </p:cNvSpPr>
          <p:nvPr/>
        </p:nvSpPr>
        <p:spPr bwMode="auto">
          <a:xfrm>
            <a:off x="848735" y="1459258"/>
            <a:ext cx="5397326" cy="10179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lvl1pPr defTabSz="1016000">
              <a:defRPr sz="2400">
                <a:solidFill>
                  <a:schemeClr val="tx1"/>
                </a:solidFill>
                <a:latin typeface="Times" charset="0"/>
              </a:defRPr>
            </a:lvl1pPr>
            <a:lvl2pPr marL="742950" indent="-285750" defTabSz="1016000">
              <a:defRPr sz="2400">
                <a:solidFill>
                  <a:schemeClr val="tx1"/>
                </a:solidFill>
                <a:latin typeface="Times" charset="0"/>
              </a:defRPr>
            </a:lvl2pPr>
            <a:lvl3pPr marL="1143000" indent="-228600" defTabSz="1016000">
              <a:defRPr sz="2400">
                <a:solidFill>
                  <a:schemeClr val="tx1"/>
                </a:solidFill>
                <a:latin typeface="Times" charset="0"/>
              </a:defRPr>
            </a:lvl3pPr>
            <a:lvl4pPr marL="1600200" indent="-228600" defTabSz="1016000">
              <a:defRPr sz="2400">
                <a:solidFill>
                  <a:schemeClr val="tx1"/>
                </a:solidFill>
                <a:latin typeface="Times" charset="0"/>
              </a:defRPr>
            </a:lvl4pPr>
            <a:lvl5pPr marL="2057400" indent="-228600" defTabSz="1016000">
              <a:defRPr sz="2400">
                <a:solidFill>
                  <a:schemeClr val="tx1"/>
                </a:solidFill>
                <a:latin typeface="Times" charset="0"/>
              </a:defRPr>
            </a:lvl5pPr>
            <a:lvl6pPr marL="2514600" indent="-228600" defTabSz="1016000" eaLnBrk="0" fontAlgn="base" hangingPunct="0">
              <a:spcBef>
                <a:spcPct val="0"/>
              </a:spcBef>
              <a:spcAft>
                <a:spcPct val="0"/>
              </a:spcAft>
              <a:defRPr sz="2400">
                <a:solidFill>
                  <a:schemeClr val="tx1"/>
                </a:solidFill>
                <a:latin typeface="Times" charset="0"/>
              </a:defRPr>
            </a:lvl6pPr>
            <a:lvl7pPr marL="2971800" indent="-228600" defTabSz="1016000" eaLnBrk="0" fontAlgn="base" hangingPunct="0">
              <a:spcBef>
                <a:spcPct val="0"/>
              </a:spcBef>
              <a:spcAft>
                <a:spcPct val="0"/>
              </a:spcAft>
              <a:defRPr sz="2400">
                <a:solidFill>
                  <a:schemeClr val="tx1"/>
                </a:solidFill>
                <a:latin typeface="Times" charset="0"/>
              </a:defRPr>
            </a:lvl7pPr>
            <a:lvl8pPr marL="3429000" indent="-228600" defTabSz="1016000" eaLnBrk="0" fontAlgn="base" hangingPunct="0">
              <a:spcBef>
                <a:spcPct val="0"/>
              </a:spcBef>
              <a:spcAft>
                <a:spcPct val="0"/>
              </a:spcAft>
              <a:defRPr sz="2400">
                <a:solidFill>
                  <a:schemeClr val="tx1"/>
                </a:solidFill>
                <a:latin typeface="Times" charset="0"/>
              </a:defRPr>
            </a:lvl8pPr>
            <a:lvl9pPr marL="3886200" indent="-228600" defTabSz="1016000" eaLnBrk="0" fontAlgn="base" hangingPunct="0">
              <a:spcBef>
                <a:spcPct val="0"/>
              </a:spcBef>
              <a:spcAft>
                <a:spcPct val="0"/>
              </a:spcAft>
              <a:defRPr sz="2400">
                <a:solidFill>
                  <a:schemeClr val="tx1"/>
                </a:solidFill>
                <a:latin typeface="Times" charset="0"/>
              </a:defRPr>
            </a:lvl9pPr>
          </a:lstStyle>
          <a:p>
            <a:r>
              <a:rPr lang="en-GB" sz="4800" b="1" dirty="0">
                <a:solidFill>
                  <a:schemeClr val="accent4"/>
                </a:solidFill>
                <a:latin typeface="+mn-lt"/>
              </a:rPr>
              <a:t>Thank you</a:t>
            </a:r>
          </a:p>
        </p:txBody>
      </p:sp>
      <p:sp>
        <p:nvSpPr>
          <p:cNvPr id="5" name="TextBox 4">
            <a:extLst>
              <a:ext uri="{FF2B5EF4-FFF2-40B4-BE49-F238E27FC236}">
                <a16:creationId xmlns:a16="http://schemas.microsoft.com/office/drawing/2014/main" id="{C87936E2-00C5-470E-9013-2970A7B184F1}"/>
              </a:ext>
            </a:extLst>
          </p:cNvPr>
          <p:cNvSpPr txBox="1"/>
          <p:nvPr/>
        </p:nvSpPr>
        <p:spPr>
          <a:xfrm>
            <a:off x="7720555" y="5717297"/>
            <a:ext cx="4471445" cy="954107"/>
          </a:xfrm>
          <a:prstGeom prst="rect">
            <a:avLst/>
          </a:prstGeom>
          <a:noFill/>
        </p:spPr>
        <p:txBody>
          <a:bodyPr wrap="square" rtlCol="0">
            <a:spAutoFit/>
          </a:bodyPr>
          <a:lstStyle/>
          <a:p>
            <a:pPr algn="l"/>
            <a:r>
              <a:rPr lang="en-GB" sz="1400" dirty="0">
                <a:solidFill>
                  <a:schemeClr val="bg1"/>
                </a:solidFill>
              </a:rPr>
              <a:t>As part of the GÉANT 2020 Framework Partnership Agreement (FPA), the project receives funding from the European Union's Horizon 2020 research and innovation programme under Grant Agreement No. 856726  (GN4-3).​​​</a:t>
            </a:r>
          </a:p>
        </p:txBody>
      </p:sp>
      <p:pic>
        <p:nvPicPr>
          <p:cNvPr id="8" name="Picture 7">
            <a:extLst>
              <a:ext uri="{FF2B5EF4-FFF2-40B4-BE49-F238E27FC236}">
                <a16:creationId xmlns:a16="http://schemas.microsoft.com/office/drawing/2014/main" id="{CA4E326B-BDC6-4E99-8A17-75DC9A3731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67687" y="5771912"/>
            <a:ext cx="621727" cy="422438"/>
          </a:xfrm>
          <a:prstGeom prst="rect">
            <a:avLst/>
          </a:prstGeom>
        </p:spPr>
      </p:pic>
    </p:spTree>
    <p:extLst>
      <p:ext uri="{BB962C8B-B14F-4D97-AF65-F5344CB8AC3E}">
        <p14:creationId xmlns:p14="http://schemas.microsoft.com/office/powerpoint/2010/main" val="15442446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g6e7ea3a7b0_0_43"/>
          <p:cNvSpPr/>
          <p:nvPr/>
        </p:nvSpPr>
        <p:spPr>
          <a:xfrm>
            <a:off x="340260" y="470925"/>
            <a:ext cx="4381009" cy="5892104"/>
          </a:xfrm>
          <a:custGeom>
            <a:avLst/>
            <a:gdLst/>
            <a:ahLst/>
            <a:cxnLst/>
            <a:rect l="l" t="t" r="r" b="b"/>
            <a:pathLst>
              <a:path w="4381009" h="5892104" extrusionOk="0">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7" name="Google Shape;187;g6e7ea3a7b0_0_43"/>
          <p:cNvSpPr txBox="1">
            <a:spLocks noGrp="1"/>
          </p:cNvSpPr>
          <p:nvPr>
            <p:ph type="title" idx="4294967295"/>
          </p:nvPr>
        </p:nvSpPr>
        <p:spPr>
          <a:xfrm>
            <a:off x="998895" y="705164"/>
            <a:ext cx="9894600" cy="430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4400"/>
              <a:buFont typeface="Calibri"/>
              <a:buNone/>
            </a:pPr>
            <a:r>
              <a:rPr lang="en-GB" sz="4400">
                <a:solidFill>
                  <a:srgbClr val="FFFFFF"/>
                </a:solidFill>
                <a:latin typeface="Calibri"/>
                <a:ea typeface="Calibri"/>
                <a:cs typeface="Calibri"/>
                <a:sym typeface="Calibri"/>
              </a:rPr>
              <a:t> </a:t>
            </a:r>
            <a:endParaRPr/>
          </a:p>
        </p:txBody>
      </p:sp>
      <p:grpSp>
        <p:nvGrpSpPr>
          <p:cNvPr id="188" name="Google Shape;188;g6e7ea3a7b0_0_43"/>
          <p:cNvGrpSpPr/>
          <p:nvPr/>
        </p:nvGrpSpPr>
        <p:grpSpPr>
          <a:xfrm>
            <a:off x="3854341" y="565792"/>
            <a:ext cx="6162966" cy="5191409"/>
            <a:chOff x="0" y="160435"/>
            <a:chExt cx="6513600" cy="5191409"/>
          </a:xfrm>
        </p:grpSpPr>
        <p:sp>
          <p:nvSpPr>
            <p:cNvPr id="189" name="Google Shape;189;g6e7ea3a7b0_0_43"/>
            <p:cNvSpPr/>
            <p:nvPr/>
          </p:nvSpPr>
          <p:spPr>
            <a:xfrm>
              <a:off x="0" y="160435"/>
              <a:ext cx="6513600" cy="1140900"/>
            </a:xfrm>
            <a:prstGeom prst="roundRect">
              <a:avLst>
                <a:gd name="adj" fmla="val 10000"/>
              </a:avLst>
            </a:prstGeom>
            <a:solidFill>
              <a:srgbClr val="FFE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g6e7ea3a7b0_0_43"/>
            <p:cNvSpPr/>
            <p:nvPr/>
          </p:nvSpPr>
          <p:spPr>
            <a:xfrm>
              <a:off x="187366" y="399063"/>
              <a:ext cx="672000" cy="710400"/>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g6e7ea3a7b0_0_43"/>
            <p:cNvSpPr/>
            <p:nvPr/>
          </p:nvSpPr>
          <p:spPr>
            <a:xfrm>
              <a:off x="963474" y="204028"/>
              <a:ext cx="5388600" cy="1047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g6e7ea3a7b0_0_43"/>
            <p:cNvSpPr txBox="1"/>
            <p:nvPr/>
          </p:nvSpPr>
          <p:spPr>
            <a:xfrm>
              <a:off x="963474" y="204028"/>
              <a:ext cx="5388600" cy="1047300"/>
            </a:xfrm>
            <a:prstGeom prst="rect">
              <a:avLst/>
            </a:prstGeom>
            <a:noFill/>
            <a:ln>
              <a:noFill/>
            </a:ln>
          </p:spPr>
          <p:txBody>
            <a:bodyPr spcFirstLastPara="1" wrap="square" lIns="110825" tIns="110825" rIns="110825" bIns="110825" anchor="ctr" anchorCtr="0">
              <a:noAutofit/>
            </a:bodyPr>
            <a:lstStyle/>
            <a:p>
              <a:pPr marL="0" marR="0" lvl="0" indent="0" algn="l" rtl="0">
                <a:lnSpc>
                  <a:spcPct val="100000"/>
                </a:lnSpc>
                <a:spcBef>
                  <a:spcPts val="0"/>
                </a:spcBef>
                <a:spcAft>
                  <a:spcPts val="0"/>
                </a:spcAft>
                <a:buClr>
                  <a:srgbClr val="595959"/>
                </a:buClr>
                <a:buSzPts val="1800"/>
                <a:buFont typeface="Calibri"/>
                <a:buNone/>
              </a:pPr>
              <a:r>
                <a:rPr lang="en-GB" sz="2400" b="1">
                  <a:solidFill>
                    <a:srgbClr val="595959"/>
                  </a:solidFill>
                  <a:latin typeface="Calibri"/>
                  <a:ea typeface="Calibri"/>
                  <a:cs typeface="Calibri"/>
                  <a:sym typeface="Calibri"/>
                </a:rPr>
                <a:t>Operate T&amp;I services </a:t>
              </a:r>
              <a:endParaRPr sz="2400">
                <a:solidFill>
                  <a:srgbClr val="595959"/>
                </a:solidFill>
                <a:latin typeface="Calibri"/>
                <a:ea typeface="Calibri"/>
                <a:cs typeface="Calibri"/>
                <a:sym typeface="Calibri"/>
              </a:endParaRPr>
            </a:p>
          </p:txBody>
        </p:sp>
        <p:sp>
          <p:nvSpPr>
            <p:cNvPr id="193" name="Google Shape;193;g6e7ea3a7b0_0_43"/>
            <p:cNvSpPr/>
            <p:nvPr/>
          </p:nvSpPr>
          <p:spPr>
            <a:xfrm>
              <a:off x="0" y="1625673"/>
              <a:ext cx="6513600" cy="1145400"/>
            </a:xfrm>
            <a:prstGeom prst="roundRect">
              <a:avLst>
                <a:gd name="adj" fmla="val 10000"/>
              </a:avLst>
            </a:prstGeom>
            <a:solidFill>
              <a:srgbClr val="FFE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g6e7ea3a7b0_0_43"/>
            <p:cNvSpPr/>
            <p:nvPr/>
          </p:nvSpPr>
          <p:spPr>
            <a:xfrm>
              <a:off x="149901" y="1794930"/>
              <a:ext cx="747000" cy="714900"/>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g6e7ea3a7b0_0_43"/>
            <p:cNvSpPr/>
            <p:nvPr/>
          </p:nvSpPr>
          <p:spPr>
            <a:xfrm>
              <a:off x="928718" y="1642138"/>
              <a:ext cx="5388600" cy="1047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g6e7ea3a7b0_0_43"/>
            <p:cNvSpPr txBox="1"/>
            <p:nvPr/>
          </p:nvSpPr>
          <p:spPr>
            <a:xfrm>
              <a:off x="928718" y="1642138"/>
              <a:ext cx="5388600" cy="1047300"/>
            </a:xfrm>
            <a:prstGeom prst="rect">
              <a:avLst/>
            </a:prstGeom>
            <a:noFill/>
            <a:ln>
              <a:noFill/>
            </a:ln>
          </p:spPr>
          <p:txBody>
            <a:bodyPr spcFirstLastPara="1" wrap="square" lIns="110825" tIns="110825" rIns="110825" bIns="110825" anchor="ctr" anchorCtr="0">
              <a:noAutofit/>
            </a:bodyPr>
            <a:lstStyle/>
            <a:p>
              <a:pPr marL="0" marR="0" lvl="0" indent="0" algn="l" rtl="0">
                <a:lnSpc>
                  <a:spcPct val="100000"/>
                </a:lnSpc>
                <a:spcBef>
                  <a:spcPts val="0"/>
                </a:spcBef>
                <a:spcAft>
                  <a:spcPts val="0"/>
                </a:spcAft>
                <a:buClr>
                  <a:srgbClr val="595959"/>
                </a:buClr>
                <a:buSzPts val="1800"/>
                <a:buFont typeface="Calibri"/>
                <a:buNone/>
              </a:pPr>
              <a:r>
                <a:rPr lang="en-GB" sz="2400" b="1">
                  <a:solidFill>
                    <a:srgbClr val="595959"/>
                  </a:solidFill>
                  <a:latin typeface="Calibri"/>
                  <a:ea typeface="Calibri"/>
                  <a:cs typeface="Calibri"/>
                  <a:sym typeface="Calibri"/>
                </a:rPr>
                <a:t>Develop and Enhance the T&amp;I services</a:t>
              </a:r>
              <a:endParaRPr sz="1800">
                <a:solidFill>
                  <a:srgbClr val="595959"/>
                </a:solidFill>
                <a:latin typeface="Calibri"/>
                <a:ea typeface="Calibri"/>
                <a:cs typeface="Calibri"/>
                <a:sym typeface="Calibri"/>
              </a:endParaRPr>
            </a:p>
          </p:txBody>
        </p:sp>
        <p:sp>
          <p:nvSpPr>
            <p:cNvPr id="197" name="Google Shape;197;g6e7ea3a7b0_0_43"/>
            <p:cNvSpPr/>
            <p:nvPr/>
          </p:nvSpPr>
          <p:spPr>
            <a:xfrm>
              <a:off x="0" y="2910445"/>
              <a:ext cx="6513600" cy="1094700"/>
            </a:xfrm>
            <a:prstGeom prst="roundRect">
              <a:avLst>
                <a:gd name="adj" fmla="val 10000"/>
              </a:avLst>
            </a:prstGeom>
            <a:solidFill>
              <a:srgbClr val="FFE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g6e7ea3a7b0_0_43"/>
            <p:cNvSpPr/>
            <p:nvPr/>
          </p:nvSpPr>
          <p:spPr>
            <a:xfrm>
              <a:off x="186489" y="3179094"/>
              <a:ext cx="498600" cy="498300"/>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g6e7ea3a7b0_0_43"/>
            <p:cNvSpPr/>
            <p:nvPr/>
          </p:nvSpPr>
          <p:spPr>
            <a:xfrm>
              <a:off x="952427" y="2923525"/>
              <a:ext cx="5388600" cy="1047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g6e7ea3a7b0_0_43"/>
            <p:cNvSpPr txBox="1"/>
            <p:nvPr/>
          </p:nvSpPr>
          <p:spPr>
            <a:xfrm>
              <a:off x="952427" y="2923525"/>
              <a:ext cx="5388600" cy="1047300"/>
            </a:xfrm>
            <a:prstGeom prst="rect">
              <a:avLst/>
            </a:prstGeom>
            <a:noFill/>
            <a:ln>
              <a:noFill/>
            </a:ln>
          </p:spPr>
          <p:txBody>
            <a:bodyPr spcFirstLastPara="1" wrap="square" lIns="110825" tIns="110825" rIns="110825" bIns="110825" anchor="ctr" anchorCtr="0">
              <a:noAutofit/>
            </a:bodyPr>
            <a:lstStyle/>
            <a:p>
              <a:pPr marL="0" marR="0" lvl="0" indent="0" algn="l" rtl="0">
                <a:lnSpc>
                  <a:spcPct val="100000"/>
                </a:lnSpc>
                <a:spcBef>
                  <a:spcPts val="0"/>
                </a:spcBef>
                <a:spcAft>
                  <a:spcPts val="0"/>
                </a:spcAft>
                <a:buClr>
                  <a:srgbClr val="595959"/>
                </a:buClr>
                <a:buSzPts val="1800"/>
                <a:buFont typeface="Calibri"/>
                <a:buNone/>
              </a:pPr>
              <a:r>
                <a:rPr lang="en-GB" sz="2400" b="1">
                  <a:solidFill>
                    <a:srgbClr val="595959"/>
                  </a:solidFill>
                  <a:latin typeface="Calibri"/>
                  <a:ea typeface="Calibri"/>
                  <a:cs typeface="Calibri"/>
                  <a:sym typeface="Calibri"/>
                </a:rPr>
                <a:t>Explore new or disruptive ideas </a:t>
              </a:r>
              <a:endParaRPr sz="2400">
                <a:solidFill>
                  <a:srgbClr val="595959"/>
                </a:solidFill>
                <a:latin typeface="Calibri"/>
                <a:ea typeface="Calibri"/>
                <a:cs typeface="Calibri"/>
                <a:sym typeface="Calibri"/>
              </a:endParaRPr>
            </a:p>
          </p:txBody>
        </p:sp>
        <p:sp>
          <p:nvSpPr>
            <p:cNvPr id="201" name="Google Shape;201;g6e7ea3a7b0_0_43"/>
            <p:cNvSpPr/>
            <p:nvPr/>
          </p:nvSpPr>
          <p:spPr>
            <a:xfrm>
              <a:off x="0" y="4296829"/>
              <a:ext cx="6513600" cy="1023300"/>
            </a:xfrm>
            <a:prstGeom prst="roundRect">
              <a:avLst>
                <a:gd name="adj" fmla="val 10000"/>
              </a:avLst>
            </a:prstGeom>
            <a:solidFill>
              <a:srgbClr val="FFE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g6e7ea3a7b0_0_43"/>
            <p:cNvSpPr/>
            <p:nvPr/>
          </p:nvSpPr>
          <p:spPr>
            <a:xfrm>
              <a:off x="149901" y="4483888"/>
              <a:ext cx="747000" cy="698700"/>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g6e7ea3a7b0_0_43"/>
            <p:cNvSpPr/>
            <p:nvPr/>
          </p:nvSpPr>
          <p:spPr>
            <a:xfrm>
              <a:off x="1004965" y="4304544"/>
              <a:ext cx="5388600" cy="1047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g6e7ea3a7b0_0_43"/>
            <p:cNvSpPr txBox="1"/>
            <p:nvPr/>
          </p:nvSpPr>
          <p:spPr>
            <a:xfrm>
              <a:off x="1004965" y="4304544"/>
              <a:ext cx="5388600" cy="1047300"/>
            </a:xfrm>
            <a:prstGeom prst="rect">
              <a:avLst/>
            </a:prstGeom>
            <a:noFill/>
            <a:ln>
              <a:noFill/>
            </a:ln>
          </p:spPr>
          <p:txBody>
            <a:bodyPr spcFirstLastPara="1" wrap="square" lIns="110825" tIns="110825" rIns="110825" bIns="110825" anchor="ctr" anchorCtr="0">
              <a:noAutofit/>
            </a:bodyPr>
            <a:lstStyle/>
            <a:p>
              <a:pPr marL="0" marR="0" lvl="0" indent="0" algn="l" rtl="0">
                <a:lnSpc>
                  <a:spcPct val="100000"/>
                </a:lnSpc>
                <a:spcBef>
                  <a:spcPts val="0"/>
                </a:spcBef>
                <a:spcAft>
                  <a:spcPts val="0"/>
                </a:spcAft>
                <a:buClr>
                  <a:srgbClr val="595959"/>
                </a:buClr>
                <a:buSzPts val="1800"/>
                <a:buFont typeface="Calibri"/>
                <a:buNone/>
              </a:pPr>
              <a:r>
                <a:rPr lang="en-GB" sz="2400" b="1">
                  <a:solidFill>
                    <a:srgbClr val="595959"/>
                  </a:solidFill>
                  <a:latin typeface="Calibri"/>
                  <a:ea typeface="Calibri"/>
                  <a:cs typeface="Calibri"/>
                  <a:sym typeface="Calibri"/>
                </a:rPr>
                <a:t>Engage with the relevant stakeholders </a:t>
              </a:r>
              <a:endParaRPr sz="2400">
                <a:solidFill>
                  <a:srgbClr val="595959"/>
                </a:solidFill>
                <a:latin typeface="Calibri"/>
                <a:ea typeface="Calibri"/>
                <a:cs typeface="Calibri"/>
                <a:sym typeface="Calibri"/>
              </a:endParaRPr>
            </a:p>
          </p:txBody>
        </p:sp>
      </p:grpSp>
      <p:sp>
        <p:nvSpPr>
          <p:cNvPr id="205" name="Google Shape;205;g6e7ea3a7b0_0_43"/>
          <p:cNvSpPr/>
          <p:nvPr/>
        </p:nvSpPr>
        <p:spPr>
          <a:xfrm>
            <a:off x="220446" y="125075"/>
            <a:ext cx="4624500" cy="6583800"/>
          </a:xfrm>
          <a:prstGeom prst="rect">
            <a:avLst/>
          </a:prstGeom>
          <a:solidFill>
            <a:srgbClr val="FFFFFF">
              <a:alpha val="341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4800" dirty="0">
                <a:solidFill>
                  <a:schemeClr val="lt1"/>
                </a:solidFill>
                <a:latin typeface="Calibri"/>
                <a:ea typeface="Calibri"/>
                <a:cs typeface="Calibri"/>
                <a:sym typeface="Calibri"/>
              </a:rPr>
              <a:t>  </a:t>
            </a:r>
            <a:endParaRPr sz="4800" dirty="0">
              <a:solidFill>
                <a:schemeClr val="lt1"/>
              </a:solidFill>
              <a:latin typeface="Calibri"/>
              <a:ea typeface="Calibri"/>
              <a:cs typeface="Calibri"/>
              <a:sym typeface="Calibri"/>
            </a:endParaRPr>
          </a:p>
          <a:p>
            <a:pPr marL="0" marR="0" lvl="0" indent="0" algn="l" rtl="0">
              <a:spcBef>
                <a:spcPts val="0"/>
              </a:spcBef>
              <a:spcAft>
                <a:spcPts val="0"/>
              </a:spcAft>
              <a:buNone/>
            </a:pPr>
            <a:r>
              <a:rPr lang="en-GB" sz="4800" b="1" dirty="0">
                <a:solidFill>
                  <a:schemeClr val="lt1"/>
                </a:solidFill>
                <a:latin typeface="Calibri"/>
                <a:ea typeface="Calibri"/>
                <a:cs typeface="Calibri"/>
                <a:sym typeface="Calibri"/>
              </a:rPr>
              <a:t> </a:t>
            </a:r>
            <a:endParaRPr sz="4800" b="1" dirty="0">
              <a:solidFill>
                <a:schemeClr val="lt1"/>
              </a:solidFill>
              <a:latin typeface="Calibri"/>
              <a:ea typeface="Calibri"/>
              <a:cs typeface="Calibri"/>
              <a:sym typeface="Calibri"/>
            </a:endParaRPr>
          </a:p>
          <a:p>
            <a:pPr marL="0" marR="0" lvl="0" indent="0" algn="l" rtl="0">
              <a:spcBef>
                <a:spcPts val="0"/>
              </a:spcBef>
              <a:spcAft>
                <a:spcPts val="0"/>
              </a:spcAft>
              <a:buNone/>
            </a:pPr>
            <a:r>
              <a:rPr lang="en-GB" sz="4800" b="1" dirty="0">
                <a:solidFill>
                  <a:schemeClr val="lt1"/>
                </a:solidFill>
                <a:latin typeface="Calibri"/>
                <a:ea typeface="Calibri"/>
                <a:cs typeface="Calibri"/>
                <a:sym typeface="Calibri"/>
              </a:rPr>
              <a:t>  GN 4-3 T&amp;I </a:t>
            </a:r>
            <a:br>
              <a:rPr lang="en-GB" sz="4800" b="1" dirty="0">
                <a:solidFill>
                  <a:schemeClr val="lt1"/>
                </a:solidFill>
                <a:latin typeface="Calibri"/>
                <a:ea typeface="Calibri"/>
                <a:cs typeface="Calibri"/>
                <a:sym typeface="Calibri"/>
              </a:rPr>
            </a:br>
            <a:r>
              <a:rPr lang="en-GB" sz="4800" b="1" dirty="0">
                <a:solidFill>
                  <a:schemeClr val="lt1"/>
                </a:solidFill>
                <a:latin typeface="Calibri"/>
                <a:ea typeface="Calibri"/>
                <a:cs typeface="Calibri"/>
                <a:sym typeface="Calibri"/>
              </a:rPr>
              <a:t>  Objectives</a:t>
            </a:r>
            <a:endParaRPr sz="4800" b="1" dirty="0">
              <a:solidFill>
                <a:schemeClr val="lt1"/>
              </a:solidFill>
              <a:latin typeface="Calibri"/>
              <a:ea typeface="Calibri"/>
              <a:cs typeface="Calibri"/>
              <a:sym typeface="Calibri"/>
            </a:endParaRPr>
          </a:p>
          <a:p>
            <a:pPr marL="0" marR="0" lvl="0" indent="0" algn="l" rtl="0">
              <a:spcBef>
                <a:spcPts val="0"/>
              </a:spcBef>
              <a:spcAft>
                <a:spcPts val="0"/>
              </a:spcAft>
              <a:buNone/>
            </a:pPr>
            <a:endParaRPr sz="3000" b="1" dirty="0">
              <a:solidFill>
                <a:schemeClr val="lt1"/>
              </a:solidFill>
              <a:latin typeface="Calibri"/>
              <a:ea typeface="Calibri"/>
              <a:cs typeface="Calibri"/>
              <a:sym typeface="Calibri"/>
            </a:endParaRPr>
          </a:p>
          <a:p>
            <a:pPr marL="0" marR="0" lvl="0" indent="0" algn="l" rtl="0">
              <a:spcBef>
                <a:spcPts val="0"/>
              </a:spcBef>
              <a:spcAft>
                <a:spcPts val="0"/>
              </a:spcAft>
              <a:buNone/>
            </a:pPr>
            <a:endParaRPr sz="4800" b="1" dirty="0">
              <a:solidFill>
                <a:schemeClr val="lt1"/>
              </a:solidFill>
              <a:latin typeface="Calibri"/>
              <a:ea typeface="Calibri"/>
              <a:cs typeface="Calibri"/>
              <a:sym typeface="Calibri"/>
            </a:endParaRPr>
          </a:p>
          <a:p>
            <a:pPr marL="0" marR="0" lvl="0" indent="0" algn="l" rtl="0">
              <a:spcBef>
                <a:spcPts val="0"/>
              </a:spcBef>
              <a:spcAft>
                <a:spcPts val="0"/>
              </a:spcAft>
              <a:buNone/>
            </a:pPr>
            <a:r>
              <a:rPr lang="en-GB" sz="3000" b="1" dirty="0">
                <a:solidFill>
                  <a:schemeClr val="lt1"/>
                </a:solidFill>
                <a:latin typeface="Calibri"/>
                <a:ea typeface="Calibri"/>
                <a:cs typeface="Calibri"/>
                <a:sym typeface="Calibri"/>
              </a:rPr>
              <a:t>  </a:t>
            </a:r>
            <a:r>
              <a:rPr lang="en-GB" sz="3000" dirty="0">
                <a:solidFill>
                  <a:srgbClr val="F6B26B"/>
                </a:solidFill>
                <a:latin typeface="Calibri"/>
                <a:ea typeface="Calibri"/>
                <a:cs typeface="Calibri"/>
                <a:sym typeface="Calibri"/>
              </a:rPr>
              <a:t>Expand the Reach </a:t>
            </a:r>
            <a:br>
              <a:rPr lang="en-GB" sz="3000" dirty="0">
                <a:solidFill>
                  <a:srgbClr val="F6B26B"/>
                </a:solidFill>
                <a:latin typeface="Calibri"/>
                <a:ea typeface="Calibri"/>
                <a:cs typeface="Calibri"/>
                <a:sym typeface="Calibri"/>
              </a:rPr>
            </a:br>
            <a:r>
              <a:rPr lang="en-GB" sz="3000" dirty="0">
                <a:solidFill>
                  <a:srgbClr val="F6B26B"/>
                </a:solidFill>
                <a:latin typeface="Calibri"/>
                <a:ea typeface="Calibri"/>
                <a:cs typeface="Calibri"/>
                <a:sym typeface="Calibri"/>
              </a:rPr>
              <a:t>  of Federated Access</a:t>
            </a:r>
            <a:endParaRPr sz="3000" dirty="0">
              <a:solidFill>
                <a:srgbClr val="F6B26B"/>
              </a:solidFill>
              <a:latin typeface="Calibri"/>
              <a:ea typeface="Calibri"/>
              <a:cs typeface="Calibri"/>
              <a:sym typeface="Calibri"/>
            </a:endParaRPr>
          </a:p>
          <a:p>
            <a:pPr marL="0" marR="0" lvl="0" indent="0" algn="l" rtl="0">
              <a:spcBef>
                <a:spcPts val="0"/>
              </a:spcBef>
              <a:spcAft>
                <a:spcPts val="0"/>
              </a:spcAft>
              <a:buNone/>
            </a:pPr>
            <a:endParaRPr sz="4800" b="1" dirty="0">
              <a:solidFill>
                <a:schemeClr val="lt1"/>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B5693533-836A-214F-9DC7-472EC711C907}"/>
              </a:ext>
            </a:extLst>
          </p:cNvPr>
          <p:cNvPicPr>
            <a:picLocks noChangeAspect="1"/>
          </p:cNvPicPr>
          <p:nvPr/>
        </p:nvPicPr>
        <p:blipFill>
          <a:blip r:embed="rId7"/>
          <a:stretch>
            <a:fillRect/>
          </a:stretch>
        </p:blipFill>
        <p:spPr>
          <a:xfrm>
            <a:off x="10180511" y="207237"/>
            <a:ext cx="1866261" cy="811418"/>
          </a:xfrm>
          <a:prstGeom prst="rect">
            <a:avLst/>
          </a:prstGeom>
        </p:spPr>
      </p:pic>
    </p:spTree>
    <p:extLst>
      <p:ext uri="{BB962C8B-B14F-4D97-AF65-F5344CB8AC3E}">
        <p14:creationId xmlns:p14="http://schemas.microsoft.com/office/powerpoint/2010/main" val="17145494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mt="58000"/>
          </a:blip>
          <a:stretch>
            <a:fillRect/>
          </a:stretch>
        </a:blipFill>
        <a:effectLst/>
      </p:bgPr>
    </p:bg>
    <p:spTree>
      <p:nvGrpSpPr>
        <p:cNvPr id="1" name="Shape 210"/>
        <p:cNvGrpSpPr/>
        <p:nvPr/>
      </p:nvGrpSpPr>
      <p:grpSpPr>
        <a:xfrm>
          <a:off x="0" y="0"/>
          <a:ext cx="0" cy="0"/>
          <a:chOff x="0" y="0"/>
          <a:chExt cx="0" cy="0"/>
        </a:xfrm>
      </p:grpSpPr>
      <p:sp>
        <p:nvSpPr>
          <p:cNvPr id="211" name="Google Shape;211;g6e7ea3a7b0_0_85"/>
          <p:cNvSpPr/>
          <p:nvPr/>
        </p:nvSpPr>
        <p:spPr>
          <a:xfrm>
            <a:off x="8041578" y="1839818"/>
            <a:ext cx="3823500" cy="3057900"/>
          </a:xfrm>
          <a:prstGeom prst="ellipse">
            <a:avLst/>
          </a:prstGeom>
          <a:solidFill>
            <a:srgbClr val="003F5F">
              <a:alpha val="7176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212" name="Google Shape;212;g6e7ea3a7b0_0_85"/>
          <p:cNvSpPr/>
          <p:nvPr/>
        </p:nvSpPr>
        <p:spPr>
          <a:xfrm>
            <a:off x="1179141" y="1553023"/>
            <a:ext cx="3810000" cy="652800"/>
          </a:xfrm>
          <a:prstGeom prst="rect">
            <a:avLst/>
          </a:prstGeom>
          <a:solidFill>
            <a:srgbClr val="A530AE">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a:solidFill>
                  <a:schemeClr val="lt1"/>
                </a:solidFill>
                <a:latin typeface="Calibri"/>
                <a:ea typeface="Calibri"/>
                <a:cs typeface="Calibri"/>
                <a:sym typeface="Calibri"/>
              </a:rPr>
              <a:t>Incubator </a:t>
            </a:r>
            <a:endParaRPr/>
          </a:p>
        </p:txBody>
      </p:sp>
      <p:sp>
        <p:nvSpPr>
          <p:cNvPr id="213" name="Google Shape;213;g6e7ea3a7b0_0_85"/>
          <p:cNvSpPr/>
          <p:nvPr/>
        </p:nvSpPr>
        <p:spPr>
          <a:xfrm>
            <a:off x="8050523" y="2137706"/>
            <a:ext cx="3065400" cy="2544600"/>
          </a:xfrm>
          <a:prstGeom prst="ellipse">
            <a:avLst/>
          </a:prstGeom>
          <a:solidFill>
            <a:srgbClr val="9CC2E5">
              <a:alpha val="7176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214" name="Google Shape;214;g6e7ea3a7b0_0_85"/>
          <p:cNvSpPr/>
          <p:nvPr/>
        </p:nvSpPr>
        <p:spPr>
          <a:xfrm>
            <a:off x="1179142" y="4897623"/>
            <a:ext cx="3810000" cy="798600"/>
          </a:xfrm>
          <a:prstGeom prst="rect">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a:solidFill>
                  <a:schemeClr val="lt1"/>
                </a:solidFill>
                <a:latin typeface="Calibri"/>
                <a:ea typeface="Calibri"/>
                <a:cs typeface="Calibri"/>
                <a:sym typeface="Calibri"/>
              </a:rPr>
              <a:t>Operational Support</a:t>
            </a:r>
            <a:endParaRPr/>
          </a:p>
        </p:txBody>
      </p:sp>
      <p:sp>
        <p:nvSpPr>
          <p:cNvPr id="215" name="Google Shape;215;g6e7ea3a7b0_0_85"/>
          <p:cNvSpPr/>
          <p:nvPr/>
        </p:nvSpPr>
        <p:spPr>
          <a:xfrm>
            <a:off x="8091880" y="2614950"/>
            <a:ext cx="1807200" cy="1645800"/>
          </a:xfrm>
          <a:prstGeom prst="ellipse">
            <a:avLst/>
          </a:prstGeom>
          <a:solidFill>
            <a:srgbClr val="DDEAF6">
              <a:alpha val="7176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a:solidFill>
                  <a:srgbClr val="003F5F"/>
                </a:solidFill>
                <a:latin typeface="Calibri"/>
                <a:ea typeface="Calibri"/>
                <a:cs typeface="Calibri"/>
                <a:sym typeface="Calibri"/>
              </a:rPr>
              <a:t>Identity Feds</a:t>
            </a:r>
            <a:endParaRPr sz="2400">
              <a:solidFill>
                <a:srgbClr val="003F5F"/>
              </a:solidFill>
              <a:latin typeface="Calibri"/>
              <a:ea typeface="Calibri"/>
              <a:cs typeface="Calibri"/>
              <a:sym typeface="Calibri"/>
            </a:endParaRPr>
          </a:p>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216" name="Google Shape;216;g6e7ea3a7b0_0_85"/>
          <p:cNvSpPr txBox="1"/>
          <p:nvPr/>
        </p:nvSpPr>
        <p:spPr>
          <a:xfrm>
            <a:off x="9543082" y="2805562"/>
            <a:ext cx="1840500" cy="1200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2400">
                <a:solidFill>
                  <a:srgbClr val="002060"/>
                </a:solidFill>
                <a:latin typeface="Calibri"/>
                <a:ea typeface="Calibri"/>
                <a:cs typeface="Calibri"/>
                <a:sym typeface="Calibri"/>
              </a:rPr>
              <a:t>r/e-infras</a:t>
            </a:r>
            <a:endParaRPr sz="2400">
              <a:solidFill>
                <a:srgbClr val="002060"/>
              </a:solidFill>
              <a:latin typeface="Calibri"/>
              <a:ea typeface="Calibri"/>
              <a:cs typeface="Calibri"/>
              <a:sym typeface="Calibri"/>
            </a:endParaRPr>
          </a:p>
          <a:p>
            <a:pPr marL="0" marR="0" lvl="0" indent="0" algn="ctr" rtl="0">
              <a:spcBef>
                <a:spcPts val="0"/>
              </a:spcBef>
              <a:spcAft>
                <a:spcPts val="0"/>
              </a:spcAft>
              <a:buNone/>
            </a:pPr>
            <a:r>
              <a:rPr lang="en-GB" sz="2400">
                <a:solidFill>
                  <a:srgbClr val="002060"/>
                </a:solidFill>
                <a:latin typeface="Calibri"/>
                <a:ea typeface="Calibri"/>
                <a:cs typeface="Calibri"/>
                <a:sym typeface="Calibri"/>
              </a:rPr>
              <a:t>EOSC</a:t>
            </a:r>
            <a:endParaRPr/>
          </a:p>
          <a:p>
            <a:pPr marL="0" marR="0" lvl="0" indent="0" algn="ctr" rtl="0">
              <a:spcBef>
                <a:spcPts val="0"/>
              </a:spcBef>
              <a:spcAft>
                <a:spcPts val="0"/>
              </a:spcAft>
              <a:buNone/>
            </a:pPr>
            <a:endParaRPr sz="2400">
              <a:solidFill>
                <a:srgbClr val="002060"/>
              </a:solidFill>
              <a:latin typeface="Calibri"/>
              <a:ea typeface="Calibri"/>
              <a:cs typeface="Calibri"/>
              <a:sym typeface="Calibri"/>
            </a:endParaRPr>
          </a:p>
        </p:txBody>
      </p:sp>
      <p:sp>
        <p:nvSpPr>
          <p:cNvPr id="217" name="Google Shape;217;g6e7ea3a7b0_0_85"/>
          <p:cNvSpPr/>
          <p:nvPr/>
        </p:nvSpPr>
        <p:spPr>
          <a:xfrm>
            <a:off x="7047399" y="3235278"/>
            <a:ext cx="952500" cy="564600"/>
          </a:xfrm>
          <a:prstGeom prst="leftRightArrow">
            <a:avLst>
              <a:gd name="adj1" fmla="val 50000"/>
              <a:gd name="adj2" fmla="val 50000"/>
            </a:avLst>
          </a:prstGeom>
          <a:solidFill>
            <a:srgbClr val="003F5D"/>
          </a:solidFill>
          <a:ln w="952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218" name="Google Shape;218;g6e7ea3a7b0_0_85"/>
          <p:cNvSpPr txBox="1"/>
          <p:nvPr/>
        </p:nvSpPr>
        <p:spPr>
          <a:xfrm>
            <a:off x="10571151" y="3057539"/>
            <a:ext cx="1840500" cy="461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2400">
                <a:solidFill>
                  <a:schemeClr val="lt1"/>
                </a:solidFill>
                <a:latin typeface="Calibri"/>
                <a:ea typeface="Calibri"/>
                <a:cs typeface="Calibri"/>
                <a:sym typeface="Calibri"/>
              </a:rPr>
              <a:t>eGov</a:t>
            </a:r>
            <a:endParaRPr sz="2400">
              <a:solidFill>
                <a:schemeClr val="lt1"/>
              </a:solidFill>
              <a:latin typeface="Calibri"/>
              <a:ea typeface="Calibri"/>
              <a:cs typeface="Calibri"/>
              <a:sym typeface="Calibri"/>
            </a:endParaRPr>
          </a:p>
        </p:txBody>
      </p:sp>
      <p:sp>
        <p:nvSpPr>
          <p:cNvPr id="219" name="Google Shape;219;g6e7ea3a7b0_0_85"/>
          <p:cNvSpPr/>
          <p:nvPr/>
        </p:nvSpPr>
        <p:spPr>
          <a:xfrm>
            <a:off x="1179143" y="2341418"/>
            <a:ext cx="3810000" cy="2358300"/>
          </a:xfrm>
          <a:prstGeom prst="roundRect">
            <a:avLst>
              <a:gd name="adj" fmla="val 16667"/>
            </a:avLst>
          </a:prstGeom>
          <a:solidFill>
            <a:srgbClr val="ED1556">
              <a:alpha val="9373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200" b="1">
                <a:solidFill>
                  <a:schemeClr val="lt1"/>
                </a:solidFill>
                <a:latin typeface="Calibri"/>
                <a:ea typeface="Calibri"/>
                <a:cs typeface="Calibri"/>
                <a:sym typeface="Calibri"/>
              </a:rPr>
              <a:t> T&amp;I Services </a:t>
            </a:r>
            <a:endParaRPr sz="3200" b="1">
              <a:solidFill>
                <a:schemeClr val="lt1"/>
              </a:solidFill>
              <a:latin typeface="Calibri"/>
              <a:ea typeface="Calibri"/>
              <a:cs typeface="Calibri"/>
              <a:sym typeface="Calibri"/>
            </a:endParaRPr>
          </a:p>
        </p:txBody>
      </p:sp>
      <p:sp>
        <p:nvSpPr>
          <p:cNvPr id="220" name="Google Shape;220;g6e7ea3a7b0_0_85"/>
          <p:cNvSpPr/>
          <p:nvPr/>
        </p:nvSpPr>
        <p:spPr>
          <a:xfrm>
            <a:off x="5078774" y="1553022"/>
            <a:ext cx="1938900" cy="4132200"/>
          </a:xfrm>
          <a:prstGeom prst="rect">
            <a:avLst/>
          </a:prstGeom>
          <a:solidFill>
            <a:srgbClr val="065081">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a:solidFill>
                  <a:schemeClr val="lt1"/>
                </a:solidFill>
                <a:latin typeface="Calibri"/>
                <a:ea typeface="Calibri"/>
                <a:cs typeface="Calibri"/>
                <a:sym typeface="Calibri"/>
              </a:rPr>
              <a:t>Enabling Communities </a:t>
            </a:r>
            <a:endParaRPr sz="2400">
              <a:solidFill>
                <a:schemeClr val="lt1"/>
              </a:solidFill>
              <a:latin typeface="Calibri"/>
              <a:ea typeface="Calibri"/>
              <a:cs typeface="Calibri"/>
              <a:sym typeface="Calibri"/>
            </a:endParaRPr>
          </a:p>
        </p:txBody>
      </p:sp>
      <p:pic>
        <p:nvPicPr>
          <p:cNvPr id="221" name="Google Shape;221;g6e7ea3a7b0_0_85"/>
          <p:cNvPicPr preferRelativeResize="0"/>
          <p:nvPr/>
        </p:nvPicPr>
        <p:blipFill rotWithShape="1">
          <a:blip r:embed="rId4">
            <a:alphaModFix/>
          </a:blip>
          <a:srcRect/>
          <a:stretch/>
        </p:blipFill>
        <p:spPr>
          <a:xfrm>
            <a:off x="8193805" y="3479116"/>
            <a:ext cx="1553813" cy="549384"/>
          </a:xfrm>
          <a:prstGeom prst="rect">
            <a:avLst/>
          </a:prstGeom>
          <a:noFill/>
          <a:ln>
            <a:noFill/>
          </a:ln>
        </p:spPr>
      </p:pic>
      <p:pic>
        <p:nvPicPr>
          <p:cNvPr id="222" name="Google Shape;222;g6e7ea3a7b0_0_85"/>
          <p:cNvPicPr preferRelativeResize="0"/>
          <p:nvPr/>
        </p:nvPicPr>
        <p:blipFill rotWithShape="1">
          <a:blip r:embed="rId5">
            <a:alphaModFix/>
          </a:blip>
          <a:srcRect/>
          <a:stretch/>
        </p:blipFill>
        <p:spPr>
          <a:xfrm>
            <a:off x="8768270" y="2181774"/>
            <a:ext cx="1645920" cy="453782"/>
          </a:xfrm>
          <a:prstGeom prst="rect">
            <a:avLst/>
          </a:prstGeom>
          <a:noFill/>
          <a:ln>
            <a:noFill/>
          </a:ln>
        </p:spPr>
      </p:pic>
      <p:pic>
        <p:nvPicPr>
          <p:cNvPr id="223" name="Google Shape;223;g6e7ea3a7b0_0_85"/>
          <p:cNvPicPr preferRelativeResize="0"/>
          <p:nvPr/>
        </p:nvPicPr>
        <p:blipFill rotWithShape="1">
          <a:blip r:embed="rId6">
            <a:alphaModFix/>
          </a:blip>
          <a:srcRect/>
          <a:stretch/>
        </p:blipFill>
        <p:spPr>
          <a:xfrm>
            <a:off x="9533122" y="3600303"/>
            <a:ext cx="1172900" cy="1172900"/>
          </a:xfrm>
          <a:prstGeom prst="rect">
            <a:avLst/>
          </a:prstGeom>
          <a:noFill/>
          <a:ln>
            <a:noFill/>
          </a:ln>
        </p:spPr>
      </p:pic>
      <p:pic>
        <p:nvPicPr>
          <p:cNvPr id="15" name="Picture 14">
            <a:extLst>
              <a:ext uri="{FF2B5EF4-FFF2-40B4-BE49-F238E27FC236}">
                <a16:creationId xmlns:a16="http://schemas.microsoft.com/office/drawing/2014/main" id="{FD723CCC-EFB9-BD4A-9C67-2C7011F01C3C}"/>
              </a:ext>
            </a:extLst>
          </p:cNvPr>
          <p:cNvPicPr>
            <a:picLocks noChangeAspect="1"/>
          </p:cNvPicPr>
          <p:nvPr/>
        </p:nvPicPr>
        <p:blipFill>
          <a:blip r:embed="rId7"/>
          <a:stretch>
            <a:fillRect/>
          </a:stretch>
        </p:blipFill>
        <p:spPr>
          <a:xfrm>
            <a:off x="10180511" y="207237"/>
            <a:ext cx="1866261" cy="811418"/>
          </a:xfrm>
          <a:prstGeom prst="rect">
            <a:avLst/>
          </a:prstGeom>
        </p:spPr>
      </p:pic>
    </p:spTree>
    <p:extLst>
      <p:ext uri="{BB962C8B-B14F-4D97-AF65-F5344CB8AC3E}">
        <p14:creationId xmlns:p14="http://schemas.microsoft.com/office/powerpoint/2010/main" val="2157452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90000"/>
          </a:blip>
          <a:tile tx="-57150" ty="0" sx="99995" sy="99998" flip="none" algn="tl"/>
        </a:blipFill>
        <a:effectLst/>
      </p:bgPr>
    </p:bg>
    <p:spTree>
      <p:nvGrpSpPr>
        <p:cNvPr id="1" name="Shape 228"/>
        <p:cNvGrpSpPr/>
        <p:nvPr/>
      </p:nvGrpSpPr>
      <p:grpSpPr>
        <a:xfrm>
          <a:off x="0" y="0"/>
          <a:ext cx="0" cy="0"/>
          <a:chOff x="0" y="0"/>
          <a:chExt cx="0" cy="0"/>
        </a:xfrm>
      </p:grpSpPr>
      <p:sp>
        <p:nvSpPr>
          <p:cNvPr id="229" name="Google Shape;229;g6e7ea3a7b0_0_102"/>
          <p:cNvSpPr/>
          <p:nvPr/>
        </p:nvSpPr>
        <p:spPr>
          <a:xfrm>
            <a:off x="55086" y="1549625"/>
            <a:ext cx="4206300" cy="4206300"/>
          </a:xfrm>
          <a:prstGeom prst="ellipse">
            <a:avLst/>
          </a:prstGeom>
          <a:solidFill>
            <a:srgbClr val="FFFFFF">
              <a:alpha val="6863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0" name="Google Shape;230;g6e7ea3a7b0_0_102"/>
          <p:cNvSpPr txBox="1"/>
          <p:nvPr/>
        </p:nvSpPr>
        <p:spPr>
          <a:xfrm>
            <a:off x="820479" y="3338253"/>
            <a:ext cx="3891000" cy="708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4000" b="1">
                <a:solidFill>
                  <a:srgbClr val="065081"/>
                </a:solidFill>
                <a:latin typeface="Calibri"/>
                <a:ea typeface="Calibri"/>
                <a:cs typeface="Calibri"/>
                <a:sym typeface="Calibri"/>
              </a:rPr>
              <a:t>T&amp;I Services</a:t>
            </a:r>
            <a:endParaRPr/>
          </a:p>
        </p:txBody>
      </p:sp>
      <p:pic>
        <p:nvPicPr>
          <p:cNvPr id="231" name="Google Shape;231;g6e7ea3a7b0_0_102"/>
          <p:cNvPicPr preferRelativeResize="0"/>
          <p:nvPr/>
        </p:nvPicPr>
        <p:blipFill rotWithShape="1">
          <a:blip r:embed="rId4">
            <a:alphaModFix/>
          </a:blip>
          <a:srcRect b="18334"/>
          <a:stretch/>
        </p:blipFill>
        <p:spPr>
          <a:xfrm>
            <a:off x="10787186" y="6071366"/>
            <a:ext cx="1099028" cy="511436"/>
          </a:xfrm>
          <a:prstGeom prst="rect">
            <a:avLst/>
          </a:prstGeom>
          <a:noFill/>
          <a:ln>
            <a:noFill/>
          </a:ln>
        </p:spPr>
      </p:pic>
      <p:grpSp>
        <p:nvGrpSpPr>
          <p:cNvPr id="232" name="Google Shape;232;g6e7ea3a7b0_0_102"/>
          <p:cNvGrpSpPr/>
          <p:nvPr/>
        </p:nvGrpSpPr>
        <p:grpSpPr>
          <a:xfrm>
            <a:off x="3656146" y="50355"/>
            <a:ext cx="1932804" cy="1828800"/>
            <a:chOff x="3656146" y="50355"/>
            <a:chExt cx="1932804" cy="1828800"/>
          </a:xfrm>
        </p:grpSpPr>
        <p:sp>
          <p:nvSpPr>
            <p:cNvPr id="233" name="Google Shape;233;g6e7ea3a7b0_0_102"/>
            <p:cNvSpPr/>
            <p:nvPr/>
          </p:nvSpPr>
          <p:spPr>
            <a:xfrm>
              <a:off x="3695176" y="50355"/>
              <a:ext cx="1828800" cy="1828800"/>
            </a:xfrm>
            <a:prstGeom prst="ellipse">
              <a:avLst/>
            </a:prstGeom>
            <a:solidFill>
              <a:schemeClr val="lt1">
                <a:alpha val="6784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34" name="Google Shape;234;g6e7ea3a7b0_0_102" descr="Image result for eduroam logo"/>
            <p:cNvPicPr preferRelativeResize="0"/>
            <p:nvPr/>
          </p:nvPicPr>
          <p:blipFill rotWithShape="1">
            <a:blip r:embed="rId5">
              <a:alphaModFix/>
            </a:blip>
            <a:srcRect/>
            <a:stretch/>
          </p:blipFill>
          <p:spPr>
            <a:xfrm>
              <a:off x="3656146" y="479822"/>
              <a:ext cx="1932804" cy="914400"/>
            </a:xfrm>
            <a:prstGeom prst="rect">
              <a:avLst/>
            </a:prstGeom>
            <a:noFill/>
            <a:ln>
              <a:noFill/>
            </a:ln>
          </p:spPr>
        </p:pic>
      </p:grpSp>
      <p:sp>
        <p:nvSpPr>
          <p:cNvPr id="235" name="Google Shape;235;g6e7ea3a7b0_0_102"/>
          <p:cNvSpPr/>
          <p:nvPr/>
        </p:nvSpPr>
        <p:spPr>
          <a:xfrm>
            <a:off x="5976988" y="459953"/>
            <a:ext cx="3814800" cy="954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800">
                <a:solidFill>
                  <a:schemeClr val="lt1"/>
                </a:solidFill>
                <a:latin typeface="Calibri"/>
                <a:ea typeface="Calibri"/>
                <a:cs typeface="Calibri"/>
                <a:sym typeface="Calibri"/>
              </a:rPr>
              <a:t>Miroslav Milinović (SRCE)</a:t>
            </a:r>
            <a:endParaRPr/>
          </a:p>
        </p:txBody>
      </p:sp>
      <p:sp>
        <p:nvSpPr>
          <p:cNvPr id="236" name="Google Shape;236;g6e7ea3a7b0_0_102"/>
          <p:cNvSpPr/>
          <p:nvPr/>
        </p:nvSpPr>
        <p:spPr>
          <a:xfrm>
            <a:off x="7077807" y="2149400"/>
            <a:ext cx="2777100" cy="954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800">
                <a:solidFill>
                  <a:schemeClr val="lt1"/>
                </a:solidFill>
                <a:latin typeface="Calibri"/>
                <a:ea typeface="Calibri"/>
                <a:cs typeface="Calibri"/>
                <a:sym typeface="Calibri"/>
              </a:rPr>
              <a:t>Davide Vaghetti </a:t>
            </a:r>
            <a:endParaRPr/>
          </a:p>
          <a:p>
            <a:pPr marL="0" marR="0" lvl="0" indent="0" algn="l" rtl="0">
              <a:spcBef>
                <a:spcPts val="0"/>
              </a:spcBef>
              <a:spcAft>
                <a:spcPts val="0"/>
              </a:spcAft>
              <a:buNone/>
            </a:pPr>
            <a:r>
              <a:rPr lang="en-GB" sz="2800">
                <a:solidFill>
                  <a:schemeClr val="lt1"/>
                </a:solidFill>
                <a:latin typeface="Calibri"/>
                <a:ea typeface="Calibri"/>
                <a:cs typeface="Calibri"/>
                <a:sym typeface="Calibri"/>
              </a:rPr>
              <a:t>(GARR)</a:t>
            </a:r>
            <a:endParaRPr/>
          </a:p>
        </p:txBody>
      </p:sp>
      <p:sp>
        <p:nvSpPr>
          <p:cNvPr id="237" name="Google Shape;237;g6e7ea3a7b0_0_102"/>
          <p:cNvSpPr/>
          <p:nvPr/>
        </p:nvSpPr>
        <p:spPr>
          <a:xfrm>
            <a:off x="9503050" y="5148350"/>
            <a:ext cx="2777100" cy="954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800">
                <a:solidFill>
                  <a:schemeClr val="lt1"/>
                </a:solidFill>
                <a:latin typeface="Calibri"/>
                <a:ea typeface="Calibri"/>
                <a:cs typeface="Calibri"/>
                <a:sym typeface="Calibri"/>
              </a:rPr>
              <a:t>Michelle Williams (GÉANT)</a:t>
            </a:r>
            <a:endParaRPr/>
          </a:p>
        </p:txBody>
      </p:sp>
      <p:sp>
        <p:nvSpPr>
          <p:cNvPr id="238" name="Google Shape;238;g6e7ea3a7b0_0_102"/>
          <p:cNvSpPr/>
          <p:nvPr/>
        </p:nvSpPr>
        <p:spPr>
          <a:xfrm>
            <a:off x="8148325" y="3909661"/>
            <a:ext cx="3736200" cy="954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800">
                <a:solidFill>
                  <a:schemeClr val="lt1"/>
                </a:solidFill>
                <a:latin typeface="Calibri"/>
                <a:ea typeface="Calibri"/>
                <a:cs typeface="Calibri"/>
                <a:sym typeface="Calibri"/>
              </a:rPr>
              <a:t>Christos Kanellopoulos </a:t>
            </a:r>
            <a:br>
              <a:rPr lang="en-GB" sz="2800">
                <a:solidFill>
                  <a:schemeClr val="lt1"/>
                </a:solidFill>
                <a:latin typeface="Calibri"/>
                <a:ea typeface="Calibri"/>
                <a:cs typeface="Calibri"/>
                <a:sym typeface="Calibri"/>
              </a:rPr>
            </a:br>
            <a:r>
              <a:rPr lang="en-GB" sz="2800">
                <a:solidFill>
                  <a:schemeClr val="lt1"/>
                </a:solidFill>
                <a:latin typeface="Calibri"/>
                <a:ea typeface="Calibri"/>
                <a:cs typeface="Calibri"/>
                <a:sym typeface="Calibri"/>
              </a:rPr>
              <a:t>(GÉANT)</a:t>
            </a:r>
            <a:endParaRPr/>
          </a:p>
        </p:txBody>
      </p:sp>
      <p:grpSp>
        <p:nvGrpSpPr>
          <p:cNvPr id="239" name="Google Shape;239;g6e7ea3a7b0_0_102"/>
          <p:cNvGrpSpPr/>
          <p:nvPr/>
        </p:nvGrpSpPr>
        <p:grpSpPr>
          <a:xfrm>
            <a:off x="4835665" y="1773820"/>
            <a:ext cx="1828800" cy="1828800"/>
            <a:chOff x="4835665" y="2027211"/>
            <a:chExt cx="1828800" cy="1828800"/>
          </a:xfrm>
        </p:grpSpPr>
        <p:sp>
          <p:nvSpPr>
            <p:cNvPr id="240" name="Google Shape;240;g6e7ea3a7b0_0_102"/>
            <p:cNvSpPr/>
            <p:nvPr/>
          </p:nvSpPr>
          <p:spPr>
            <a:xfrm>
              <a:off x="4835665" y="2027211"/>
              <a:ext cx="1828800" cy="1828800"/>
            </a:xfrm>
            <a:prstGeom prst="ellipse">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41" name="Google Shape;241;g6e7ea3a7b0_0_102"/>
            <p:cNvPicPr preferRelativeResize="0"/>
            <p:nvPr/>
          </p:nvPicPr>
          <p:blipFill rotWithShape="1">
            <a:blip r:embed="rId6">
              <a:alphaModFix/>
            </a:blip>
            <a:srcRect/>
            <a:stretch/>
          </p:blipFill>
          <p:spPr>
            <a:xfrm>
              <a:off x="4917185" y="2734463"/>
              <a:ext cx="1645920" cy="428100"/>
            </a:xfrm>
            <a:prstGeom prst="rect">
              <a:avLst/>
            </a:prstGeom>
            <a:noFill/>
            <a:ln>
              <a:noFill/>
            </a:ln>
          </p:spPr>
        </p:pic>
      </p:grpSp>
      <p:grpSp>
        <p:nvGrpSpPr>
          <p:cNvPr id="242" name="Google Shape;242;g6e7ea3a7b0_0_102"/>
          <p:cNvGrpSpPr/>
          <p:nvPr/>
        </p:nvGrpSpPr>
        <p:grpSpPr>
          <a:xfrm>
            <a:off x="6287229" y="3485301"/>
            <a:ext cx="1853319" cy="1828800"/>
            <a:chOff x="6287229" y="3485301"/>
            <a:chExt cx="1853319" cy="1828800"/>
          </a:xfrm>
        </p:grpSpPr>
        <p:sp>
          <p:nvSpPr>
            <p:cNvPr id="243" name="Google Shape;243;g6e7ea3a7b0_0_102"/>
            <p:cNvSpPr/>
            <p:nvPr/>
          </p:nvSpPr>
          <p:spPr>
            <a:xfrm>
              <a:off x="6287229" y="3485301"/>
              <a:ext cx="1828800" cy="1828800"/>
            </a:xfrm>
            <a:prstGeom prst="ellipse">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44" name="Google Shape;244;g6e7ea3a7b0_0_102"/>
            <p:cNvPicPr preferRelativeResize="0"/>
            <p:nvPr/>
          </p:nvPicPr>
          <p:blipFill rotWithShape="1">
            <a:blip r:embed="rId7">
              <a:alphaModFix/>
            </a:blip>
            <a:srcRect/>
            <a:stretch/>
          </p:blipFill>
          <p:spPr>
            <a:xfrm>
              <a:off x="6311749" y="4159500"/>
              <a:ext cx="1828800" cy="459646"/>
            </a:xfrm>
            <a:prstGeom prst="rect">
              <a:avLst/>
            </a:prstGeom>
            <a:noFill/>
            <a:ln>
              <a:noFill/>
            </a:ln>
          </p:spPr>
        </p:pic>
      </p:grpSp>
      <p:grpSp>
        <p:nvGrpSpPr>
          <p:cNvPr id="245" name="Google Shape;245;g6e7ea3a7b0_0_102"/>
          <p:cNvGrpSpPr/>
          <p:nvPr/>
        </p:nvGrpSpPr>
        <p:grpSpPr>
          <a:xfrm>
            <a:off x="7724765" y="4906587"/>
            <a:ext cx="1828800" cy="1828800"/>
            <a:chOff x="7953365" y="4906587"/>
            <a:chExt cx="1828800" cy="1828800"/>
          </a:xfrm>
        </p:grpSpPr>
        <p:sp>
          <p:nvSpPr>
            <p:cNvPr id="246" name="Google Shape;246;g6e7ea3a7b0_0_102"/>
            <p:cNvSpPr/>
            <p:nvPr/>
          </p:nvSpPr>
          <p:spPr>
            <a:xfrm>
              <a:off x="7953365" y="4906587"/>
              <a:ext cx="1828800" cy="1828800"/>
            </a:xfrm>
            <a:prstGeom prst="ellipse">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47" name="Google Shape;247;g6e7ea3a7b0_0_102"/>
            <p:cNvPicPr preferRelativeResize="0"/>
            <p:nvPr/>
          </p:nvPicPr>
          <p:blipFill rotWithShape="1">
            <a:blip r:embed="rId8">
              <a:alphaModFix/>
            </a:blip>
            <a:srcRect/>
            <a:stretch/>
          </p:blipFill>
          <p:spPr>
            <a:xfrm>
              <a:off x="8021195" y="5548714"/>
              <a:ext cx="1645920" cy="476452"/>
            </a:xfrm>
            <a:prstGeom prst="rect">
              <a:avLst/>
            </a:prstGeom>
            <a:noFill/>
            <a:ln>
              <a:noFill/>
            </a:ln>
          </p:spPr>
        </p:pic>
      </p:grpSp>
      <p:pic>
        <p:nvPicPr>
          <p:cNvPr id="21" name="Picture 20">
            <a:extLst>
              <a:ext uri="{FF2B5EF4-FFF2-40B4-BE49-F238E27FC236}">
                <a16:creationId xmlns:a16="http://schemas.microsoft.com/office/drawing/2014/main" id="{C6253A56-2D4E-1940-8B2F-ED9F3050AD53}"/>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t="-1"/>
          <a:stretch/>
        </p:blipFill>
        <p:spPr>
          <a:xfrm>
            <a:off x="10215309" y="160638"/>
            <a:ext cx="1807092" cy="864758"/>
          </a:xfrm>
          <a:prstGeom prst="rect">
            <a:avLst/>
          </a:prstGeom>
        </p:spPr>
      </p:pic>
    </p:spTree>
    <p:extLst>
      <p:ext uri="{BB962C8B-B14F-4D97-AF65-F5344CB8AC3E}">
        <p14:creationId xmlns:p14="http://schemas.microsoft.com/office/powerpoint/2010/main" val="18637049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AB51F9-6404-45E0-BAC3-61530DB21E46}"/>
              </a:ext>
            </a:extLst>
          </p:cNvPr>
          <p:cNvSpPr>
            <a:spLocks noGrp="1"/>
          </p:cNvSpPr>
          <p:nvPr>
            <p:ph type="title"/>
          </p:nvPr>
        </p:nvSpPr>
        <p:spPr/>
        <p:txBody>
          <a:bodyPr/>
          <a:lstStyle/>
          <a:p>
            <a:r>
              <a:rPr lang="en-GB" dirty="0"/>
              <a:t>Enabling Communities</a:t>
            </a:r>
          </a:p>
        </p:txBody>
      </p:sp>
      <p:sp>
        <p:nvSpPr>
          <p:cNvPr id="4" name="Slide Number Placeholder 3">
            <a:extLst>
              <a:ext uri="{FF2B5EF4-FFF2-40B4-BE49-F238E27FC236}">
                <a16:creationId xmlns:a16="http://schemas.microsoft.com/office/drawing/2014/main" id="{4CD5C7E0-A625-4D9D-8B21-5438A0DDC8E4}"/>
              </a:ext>
            </a:extLst>
          </p:cNvPr>
          <p:cNvSpPr>
            <a:spLocks noGrp="1"/>
          </p:cNvSpPr>
          <p:nvPr>
            <p:ph type="sldNum" sz="quarter" idx="10"/>
          </p:nvPr>
        </p:nvSpPr>
        <p:spPr/>
        <p:txBody>
          <a:bodyPr/>
          <a:lstStyle/>
          <a:p>
            <a:pPr defTabSz="914377"/>
            <a:fld id="{99DB5B91-B4E4-4EE4-BE5C-3E09032CE5EC}" type="slidenum">
              <a:rPr lang="en-GB" smtClean="0"/>
              <a:pPr defTabSz="914377"/>
              <a:t>5</a:t>
            </a:fld>
            <a:endParaRPr lang="en-GB" dirty="0"/>
          </a:p>
        </p:txBody>
      </p:sp>
      <p:pic>
        <p:nvPicPr>
          <p:cNvPr id="8" name="Picture 7">
            <a:extLst>
              <a:ext uri="{FF2B5EF4-FFF2-40B4-BE49-F238E27FC236}">
                <a16:creationId xmlns:a16="http://schemas.microsoft.com/office/drawing/2014/main" id="{02B95EF0-5C14-4A4F-9566-B97D2B0739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250" y="736600"/>
            <a:ext cx="10477500" cy="5384800"/>
          </a:xfrm>
          <a:prstGeom prst="rect">
            <a:avLst/>
          </a:prstGeom>
        </p:spPr>
      </p:pic>
    </p:spTree>
    <p:extLst>
      <p:ext uri="{BB962C8B-B14F-4D97-AF65-F5344CB8AC3E}">
        <p14:creationId xmlns:p14="http://schemas.microsoft.com/office/powerpoint/2010/main" val="20353600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207AD7-D5BB-4A51-94FF-DAF30F8F80F6}"/>
              </a:ext>
            </a:extLst>
          </p:cNvPr>
          <p:cNvSpPr>
            <a:spLocks noGrp="1"/>
          </p:cNvSpPr>
          <p:nvPr>
            <p:ph idx="1"/>
          </p:nvPr>
        </p:nvSpPr>
        <p:spPr>
          <a:xfrm>
            <a:off x="1000124" y="1728788"/>
            <a:ext cx="9970497" cy="4125458"/>
          </a:xfrm>
        </p:spPr>
        <p:txBody>
          <a:bodyPr/>
          <a:lstStyle/>
          <a:p>
            <a:pPr marL="0" indent="0">
              <a:buNone/>
            </a:pPr>
            <a:r>
              <a:rPr lang="en-GB" dirty="0"/>
              <a:t>T&amp;I Business Development Coordination</a:t>
            </a:r>
          </a:p>
          <a:p>
            <a:endParaRPr lang="en-GB" dirty="0"/>
          </a:p>
          <a:p>
            <a:pPr marL="0" indent="0">
              <a:buNone/>
            </a:pPr>
            <a:r>
              <a:rPr lang="en-GB" dirty="0"/>
              <a:t>Facilitating of the AEGIS group</a:t>
            </a:r>
          </a:p>
          <a:p>
            <a:pPr marL="0" indent="0">
              <a:buNone/>
            </a:pPr>
            <a:endParaRPr lang="en-GB" dirty="0"/>
          </a:p>
          <a:p>
            <a:pPr marL="0" indent="0">
              <a:buNone/>
            </a:pPr>
            <a:r>
              <a:rPr lang="en-GB" dirty="0"/>
              <a:t>T&amp;I eScience Global Engagement</a:t>
            </a:r>
          </a:p>
          <a:p>
            <a:endParaRPr lang="en-GB" dirty="0"/>
          </a:p>
        </p:txBody>
      </p:sp>
      <p:sp>
        <p:nvSpPr>
          <p:cNvPr id="4" name="Slide Number Placeholder 3">
            <a:extLst>
              <a:ext uri="{FF2B5EF4-FFF2-40B4-BE49-F238E27FC236}">
                <a16:creationId xmlns:a16="http://schemas.microsoft.com/office/drawing/2014/main" id="{4CD5C7E0-A625-4D9D-8B21-5438A0DDC8E4}"/>
              </a:ext>
            </a:extLst>
          </p:cNvPr>
          <p:cNvSpPr>
            <a:spLocks noGrp="1"/>
          </p:cNvSpPr>
          <p:nvPr>
            <p:ph type="sldNum" sz="quarter" idx="10"/>
          </p:nvPr>
        </p:nvSpPr>
        <p:spPr/>
        <p:txBody>
          <a:bodyPr/>
          <a:lstStyle/>
          <a:p>
            <a:pPr defTabSz="914377"/>
            <a:fld id="{99DB5B91-B4E4-4EE4-BE5C-3E09032CE5EC}" type="slidenum">
              <a:rPr lang="en-GB" smtClean="0"/>
              <a:pPr defTabSz="914377"/>
              <a:t>6</a:t>
            </a:fld>
            <a:endParaRPr lang="en-GB" dirty="0"/>
          </a:p>
        </p:txBody>
      </p:sp>
      <p:pic>
        <p:nvPicPr>
          <p:cNvPr id="5" name="Picture 4">
            <a:extLst>
              <a:ext uri="{FF2B5EF4-FFF2-40B4-BE49-F238E27FC236}">
                <a16:creationId xmlns:a16="http://schemas.microsoft.com/office/drawing/2014/main" id="{21CE9024-0A34-1647-A45B-31D2B2EE7B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6602" y="3231696"/>
            <a:ext cx="4657725" cy="2393788"/>
          </a:xfrm>
          <a:prstGeom prst="rect">
            <a:avLst/>
          </a:prstGeom>
        </p:spPr>
      </p:pic>
      <p:pic>
        <p:nvPicPr>
          <p:cNvPr id="6" name="Picture 5">
            <a:extLst>
              <a:ext uri="{FF2B5EF4-FFF2-40B4-BE49-F238E27FC236}">
                <a16:creationId xmlns:a16="http://schemas.microsoft.com/office/drawing/2014/main" id="{9CEB4955-2D4B-804A-AAFD-53C5022ABC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45" y="1502908"/>
            <a:ext cx="758954" cy="758954"/>
          </a:xfrm>
          <a:prstGeom prst="rect">
            <a:avLst/>
          </a:prstGeom>
        </p:spPr>
      </p:pic>
      <p:pic>
        <p:nvPicPr>
          <p:cNvPr id="7" name="Picture 6">
            <a:extLst>
              <a:ext uri="{FF2B5EF4-FFF2-40B4-BE49-F238E27FC236}">
                <a16:creationId xmlns:a16="http://schemas.microsoft.com/office/drawing/2014/main" id="{294CFBE6-FCE8-4F4C-978C-FA12529017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796" y="2474250"/>
            <a:ext cx="741018" cy="728870"/>
          </a:xfrm>
          <a:prstGeom prst="rect">
            <a:avLst/>
          </a:prstGeom>
        </p:spPr>
      </p:pic>
      <p:pic>
        <p:nvPicPr>
          <p:cNvPr id="8" name="Picture 7">
            <a:extLst>
              <a:ext uri="{FF2B5EF4-FFF2-40B4-BE49-F238E27FC236}">
                <a16:creationId xmlns:a16="http://schemas.microsoft.com/office/drawing/2014/main" id="{41C145E1-7436-2D41-8360-A10982904C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796" y="3415508"/>
            <a:ext cx="737754" cy="737754"/>
          </a:xfrm>
          <a:prstGeom prst="rect">
            <a:avLst/>
          </a:prstGeom>
        </p:spPr>
      </p:pic>
    </p:spTree>
    <p:extLst>
      <p:ext uri="{BB962C8B-B14F-4D97-AF65-F5344CB8AC3E}">
        <p14:creationId xmlns:p14="http://schemas.microsoft.com/office/powerpoint/2010/main" val="41821352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8A6851-4816-B941-B1E8-994EB1FDEBB4}"/>
              </a:ext>
            </a:extLst>
          </p:cNvPr>
          <p:cNvPicPr>
            <a:picLocks noChangeAspect="1"/>
          </p:cNvPicPr>
          <p:nvPr/>
        </p:nvPicPr>
        <p:blipFill>
          <a:blip r:embed="rId2"/>
          <a:stretch>
            <a:fillRect/>
          </a:stretch>
        </p:blipFill>
        <p:spPr>
          <a:xfrm>
            <a:off x="8927136" y="3565525"/>
            <a:ext cx="3264864" cy="2613025"/>
          </a:xfrm>
          <a:prstGeom prst="rect">
            <a:avLst/>
          </a:prstGeom>
        </p:spPr>
      </p:pic>
      <p:sp>
        <p:nvSpPr>
          <p:cNvPr id="2" name="Content Placeholder 1">
            <a:extLst>
              <a:ext uri="{FF2B5EF4-FFF2-40B4-BE49-F238E27FC236}">
                <a16:creationId xmlns:a16="http://schemas.microsoft.com/office/drawing/2014/main" id="{0F207AD7-D5BB-4A51-94FF-DAF30F8F80F6}"/>
              </a:ext>
            </a:extLst>
          </p:cNvPr>
          <p:cNvSpPr>
            <a:spLocks noGrp="1"/>
          </p:cNvSpPr>
          <p:nvPr>
            <p:ph idx="1"/>
          </p:nvPr>
        </p:nvSpPr>
        <p:spPr>
          <a:xfrm>
            <a:off x="566770" y="2102982"/>
            <a:ext cx="8360366" cy="3369131"/>
          </a:xfrm>
          <a:effectLst>
            <a:glow rad="101600">
              <a:srgbClr val="124E6A">
                <a:alpha val="60000"/>
              </a:srgbClr>
            </a:glow>
          </a:effectLst>
        </p:spPr>
        <p:style>
          <a:lnRef idx="2">
            <a:schemeClr val="dk1"/>
          </a:lnRef>
          <a:fillRef idx="1">
            <a:schemeClr val="lt1"/>
          </a:fillRef>
          <a:effectRef idx="0">
            <a:schemeClr val="dk1"/>
          </a:effectRef>
          <a:fontRef idx="minor">
            <a:schemeClr val="dk1"/>
          </a:fontRef>
        </p:style>
        <p:txBody>
          <a:bodyPr>
            <a:normAutofit fontScale="85000" lnSpcReduction="10000"/>
          </a:bodyPr>
          <a:lstStyle/>
          <a:p>
            <a:pPr marL="0" indent="0" algn="ctr">
              <a:buNone/>
            </a:pPr>
            <a:endParaRPr lang="en-GB" sz="3200" dirty="0">
              <a:ln w="0"/>
              <a:solidFill>
                <a:schemeClr val="tx1"/>
              </a:solidFill>
              <a:effectLst>
                <a:outerShdw blurRad="38100" dist="19050" dir="2700000" algn="tl" rotWithShape="0">
                  <a:schemeClr val="dk1">
                    <a:alpha val="40000"/>
                  </a:schemeClr>
                </a:outerShdw>
              </a:effectLst>
            </a:endParaRPr>
          </a:p>
          <a:p>
            <a:pPr marL="0" indent="0" algn="ctr">
              <a:buNone/>
            </a:pPr>
            <a:r>
              <a:rPr lang="en-GB" sz="3200" dirty="0">
                <a:ln w="0"/>
                <a:solidFill>
                  <a:schemeClr val="tx1"/>
                </a:solidFill>
                <a:effectLst>
                  <a:outerShdw blurRad="38100" dist="19050" dir="2700000" algn="tl" rotWithShape="0">
                    <a:schemeClr val="dk1">
                      <a:alpha val="40000"/>
                    </a:schemeClr>
                  </a:outerShdw>
                </a:effectLst>
              </a:rPr>
              <a:t>The AARC Engagement Group for Infrastructures (AEGIS) brings together </a:t>
            </a:r>
            <a:r>
              <a:rPr lang="en-GB" sz="3200" dirty="0">
                <a:ln w="0">
                  <a:noFill/>
                </a:ln>
                <a:solidFill>
                  <a:sysClr val="windowText" lastClr="000000"/>
                </a:solidFill>
                <a:effectLst>
                  <a:outerShdw blurRad="38100" dist="25400" dir="5400000" algn="ctr" rotWithShape="0">
                    <a:srgbClr val="6E747A">
                      <a:alpha val="43000"/>
                    </a:srgbClr>
                  </a:outerShdw>
                </a:effectLst>
              </a:rPr>
              <a:t>global representatives from </a:t>
            </a:r>
            <a:r>
              <a:rPr lang="en-GB" sz="3200" dirty="0">
                <a:ln w="0">
                  <a:solidFill>
                    <a:srgbClr val="F83E54"/>
                  </a:solidFill>
                </a:ln>
                <a:solidFill>
                  <a:sysClr val="windowText" lastClr="000000"/>
                </a:solidFill>
                <a:effectLst>
                  <a:outerShdw blurRad="38100" dist="25400" dir="5400000" algn="ctr" rotWithShape="0">
                    <a:srgbClr val="6E747A">
                      <a:alpha val="43000"/>
                    </a:srgbClr>
                  </a:outerShdw>
                </a:effectLst>
              </a:rPr>
              <a:t>AAI operators in research infrastructures and e-infrastructures</a:t>
            </a:r>
            <a:r>
              <a:rPr lang="en-GB" sz="3200" dirty="0">
                <a:ln w="0"/>
                <a:solidFill>
                  <a:schemeClr val="tx1"/>
                </a:solidFill>
                <a:effectLst>
                  <a:outerShdw blurRad="38100" dist="19050" dir="2700000" algn="tl" rotWithShape="0">
                    <a:schemeClr val="dk1">
                      <a:alpha val="40000"/>
                    </a:schemeClr>
                  </a:outerShdw>
                </a:effectLst>
              </a:rPr>
              <a:t>, which are </a:t>
            </a:r>
            <a:r>
              <a:rPr lang="en-GB" sz="3200" dirty="0">
                <a:ln w="0">
                  <a:solidFill>
                    <a:srgbClr val="F83E54"/>
                  </a:solidFill>
                </a:ln>
                <a:solidFill>
                  <a:schemeClr val="tx1"/>
                </a:solidFill>
                <a:effectLst>
                  <a:outerShdw blurRad="38100" dist="19050" dir="2700000" algn="tl" rotWithShape="0">
                    <a:schemeClr val="dk1">
                      <a:alpha val="40000"/>
                    </a:schemeClr>
                  </a:outerShdw>
                </a:effectLst>
              </a:rPr>
              <a:t>implementing</a:t>
            </a:r>
            <a:r>
              <a:rPr lang="en-GB" sz="3200" dirty="0">
                <a:ln w="0"/>
                <a:solidFill>
                  <a:schemeClr val="tx1"/>
                </a:solidFill>
                <a:effectLst>
                  <a:outerShdw blurRad="38100" dist="19050" dir="2700000" algn="tl" rotWithShape="0">
                    <a:schemeClr val="dk1">
                      <a:alpha val="40000"/>
                    </a:schemeClr>
                  </a:outerShdw>
                </a:effectLst>
              </a:rPr>
              <a:t> </a:t>
            </a:r>
            <a:r>
              <a:rPr lang="en-GB" sz="3200" dirty="0">
                <a:ln w="0">
                  <a:solidFill>
                    <a:srgbClr val="F83E54"/>
                  </a:solidFill>
                </a:ln>
                <a:solidFill>
                  <a:schemeClr val="tx1"/>
                </a:solidFill>
                <a:effectLst>
                  <a:outerShdw blurRad="38100" dist="19050" dir="2700000" algn="tl" rotWithShape="0">
                    <a:schemeClr val="dk1">
                      <a:alpha val="40000"/>
                    </a:schemeClr>
                  </a:outerShdw>
                </a:effectLst>
              </a:rPr>
              <a:t>authentication and authorisation services</a:t>
            </a:r>
            <a:r>
              <a:rPr lang="en-GB" sz="3200" dirty="0">
                <a:ln w="0"/>
                <a:solidFill>
                  <a:schemeClr val="tx1"/>
                </a:solidFill>
                <a:effectLst>
                  <a:outerShdw blurRad="38100" dist="19050" dir="2700000" algn="tl" rotWithShape="0">
                    <a:schemeClr val="dk1">
                      <a:alpha val="40000"/>
                    </a:schemeClr>
                  </a:outerShdw>
                </a:effectLst>
              </a:rPr>
              <a:t> that support </a:t>
            </a:r>
            <a:r>
              <a:rPr lang="en-GB" sz="3200" dirty="0">
                <a:ln w="0">
                  <a:solidFill>
                    <a:srgbClr val="F83E54"/>
                  </a:solidFill>
                </a:ln>
                <a:solidFill>
                  <a:schemeClr val="tx1"/>
                </a:solidFill>
                <a:effectLst>
                  <a:outerShdw blurRad="38100" dist="19050" dir="2700000" algn="tl" rotWithShape="0">
                    <a:schemeClr val="dk1">
                      <a:alpha val="40000"/>
                    </a:schemeClr>
                  </a:outerShdw>
                </a:effectLst>
              </a:rPr>
              <a:t>federated access</a:t>
            </a:r>
            <a:r>
              <a:rPr lang="en-GB" sz="3200" dirty="0">
                <a:ln w="0"/>
                <a:solidFill>
                  <a:schemeClr val="tx1"/>
                </a:solidFill>
                <a:effectLst>
                  <a:outerShdw blurRad="38100" dist="19050" dir="2700000" algn="tl" rotWithShape="0">
                    <a:schemeClr val="dk1">
                      <a:alpha val="40000"/>
                    </a:schemeClr>
                  </a:outerShdw>
                </a:effectLst>
              </a:rPr>
              <a:t>, to </a:t>
            </a:r>
            <a:r>
              <a:rPr lang="en-GB" sz="3200" dirty="0">
                <a:ln w="0">
                  <a:solidFill>
                    <a:srgbClr val="F83E54"/>
                  </a:solidFill>
                </a:ln>
                <a:solidFill>
                  <a:schemeClr val="tx1"/>
                </a:solidFill>
                <a:effectLst>
                  <a:outerShdw blurRad="38100" dist="19050" dir="2700000" algn="tl" rotWithShape="0">
                    <a:schemeClr val="dk1">
                      <a:alpha val="40000"/>
                    </a:schemeClr>
                  </a:outerShdw>
                </a:effectLst>
              </a:rPr>
              <a:t>discuss adoption of policy</a:t>
            </a:r>
            <a:r>
              <a:rPr lang="en-GB" sz="3200" dirty="0">
                <a:ln w="0"/>
                <a:solidFill>
                  <a:schemeClr val="tx1"/>
                </a:solidFill>
                <a:effectLst>
                  <a:outerShdw blurRad="38100" dist="19050" dir="2700000" algn="tl" rotWithShape="0">
                    <a:schemeClr val="dk1">
                      <a:alpha val="40000"/>
                    </a:schemeClr>
                  </a:outerShdw>
                </a:effectLst>
              </a:rPr>
              <a:t> and </a:t>
            </a:r>
            <a:r>
              <a:rPr lang="en-GB" sz="3200" dirty="0">
                <a:ln w="0">
                  <a:solidFill>
                    <a:srgbClr val="F83E54"/>
                  </a:solidFill>
                </a:ln>
                <a:solidFill>
                  <a:schemeClr val="tx1"/>
                </a:solidFill>
                <a:effectLst>
                  <a:outerShdw blurRad="38100" dist="19050" dir="2700000" algn="tl" rotWithShape="0">
                    <a:schemeClr val="dk1">
                      <a:alpha val="40000"/>
                    </a:schemeClr>
                  </a:outerShdw>
                </a:effectLst>
              </a:rPr>
              <a:t>technical best practices</a:t>
            </a:r>
            <a:r>
              <a:rPr lang="en-GB" sz="3200" dirty="0">
                <a:ln w="0"/>
                <a:solidFill>
                  <a:schemeClr val="tx1"/>
                </a:solidFill>
                <a:effectLst>
                  <a:outerShdw blurRad="38100" dist="19050" dir="2700000" algn="tl" rotWithShape="0">
                    <a:schemeClr val="dk1">
                      <a:alpha val="40000"/>
                    </a:schemeClr>
                  </a:outerShdw>
                </a:effectLst>
              </a:rPr>
              <a:t> that </a:t>
            </a:r>
            <a:r>
              <a:rPr lang="en-GB" sz="3200" dirty="0">
                <a:ln w="0">
                  <a:solidFill>
                    <a:srgbClr val="F83E54"/>
                  </a:solidFill>
                </a:ln>
                <a:solidFill>
                  <a:schemeClr val="tx1"/>
                </a:solidFill>
                <a:effectLst>
                  <a:outerShdw blurRad="38100" dist="19050" dir="2700000" algn="tl" rotWithShape="0">
                    <a:schemeClr val="dk1">
                      <a:alpha val="40000"/>
                    </a:schemeClr>
                  </a:outerShdw>
                </a:effectLst>
              </a:rPr>
              <a:t>facilitate</a:t>
            </a:r>
            <a:r>
              <a:rPr lang="en-GB" sz="3200" dirty="0">
                <a:ln w="0"/>
                <a:solidFill>
                  <a:schemeClr val="tx1"/>
                </a:solidFill>
                <a:effectLst>
                  <a:outerShdw blurRad="38100" dist="19050" dir="2700000" algn="tl" rotWithShape="0">
                    <a:schemeClr val="dk1">
                      <a:alpha val="40000"/>
                    </a:schemeClr>
                  </a:outerShdw>
                </a:effectLst>
              </a:rPr>
              <a:t> interoperability across e-infrastructures ands e-infrastructures. </a:t>
            </a:r>
          </a:p>
        </p:txBody>
      </p:sp>
      <p:sp>
        <p:nvSpPr>
          <p:cNvPr id="4" name="Slide Number Placeholder 3">
            <a:extLst>
              <a:ext uri="{FF2B5EF4-FFF2-40B4-BE49-F238E27FC236}">
                <a16:creationId xmlns:a16="http://schemas.microsoft.com/office/drawing/2014/main" id="{4CD5C7E0-A625-4D9D-8B21-5438A0DDC8E4}"/>
              </a:ext>
            </a:extLst>
          </p:cNvPr>
          <p:cNvSpPr>
            <a:spLocks noGrp="1"/>
          </p:cNvSpPr>
          <p:nvPr>
            <p:ph type="sldNum" sz="quarter" idx="10"/>
          </p:nvPr>
        </p:nvSpPr>
        <p:spPr/>
        <p:txBody>
          <a:bodyPr/>
          <a:lstStyle/>
          <a:p>
            <a:pPr defTabSz="914377"/>
            <a:fld id="{99DB5B91-B4E4-4EE4-BE5C-3E09032CE5EC}" type="slidenum">
              <a:rPr lang="en-GB" smtClean="0"/>
              <a:pPr defTabSz="914377"/>
              <a:t>7</a:t>
            </a:fld>
            <a:endParaRPr lang="en-GB" dirty="0"/>
          </a:p>
        </p:txBody>
      </p:sp>
      <p:sp>
        <p:nvSpPr>
          <p:cNvPr id="11" name="Title 2">
            <a:extLst>
              <a:ext uri="{FF2B5EF4-FFF2-40B4-BE49-F238E27FC236}">
                <a16:creationId xmlns:a16="http://schemas.microsoft.com/office/drawing/2014/main" id="{95D2125E-9DCF-334E-814A-92F58CDE2244}"/>
              </a:ext>
            </a:extLst>
          </p:cNvPr>
          <p:cNvSpPr>
            <a:spLocks noGrp="1"/>
          </p:cNvSpPr>
          <p:nvPr>
            <p:ph type="title"/>
          </p:nvPr>
        </p:nvSpPr>
        <p:spPr>
          <a:xfrm>
            <a:off x="454525" y="204374"/>
            <a:ext cx="10515600" cy="938624"/>
          </a:xfrm>
        </p:spPr>
        <p:txBody>
          <a:bodyPr/>
          <a:lstStyle/>
          <a:p>
            <a:r>
              <a:rPr lang="en-GB" dirty="0"/>
              <a:t>AEGIS</a:t>
            </a:r>
          </a:p>
        </p:txBody>
      </p:sp>
    </p:spTree>
    <p:extLst>
      <p:ext uri="{BB962C8B-B14F-4D97-AF65-F5344CB8AC3E}">
        <p14:creationId xmlns:p14="http://schemas.microsoft.com/office/powerpoint/2010/main" val="28214818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D2FB53F-E46F-3E49-97FF-0B05D4B1A2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6332" y="4895800"/>
            <a:ext cx="1821689" cy="1566652"/>
          </a:xfrm>
          <a:prstGeom prst="rect">
            <a:avLst/>
          </a:prstGeom>
        </p:spPr>
      </p:pic>
      <p:sp>
        <p:nvSpPr>
          <p:cNvPr id="2" name="Content Placeholder 1">
            <a:extLst>
              <a:ext uri="{FF2B5EF4-FFF2-40B4-BE49-F238E27FC236}">
                <a16:creationId xmlns:a16="http://schemas.microsoft.com/office/drawing/2014/main" id="{0F207AD7-D5BB-4A51-94FF-DAF30F8F80F6}"/>
              </a:ext>
            </a:extLst>
          </p:cNvPr>
          <p:cNvSpPr>
            <a:spLocks noGrp="1"/>
          </p:cNvSpPr>
          <p:nvPr>
            <p:ph idx="1"/>
          </p:nvPr>
        </p:nvSpPr>
        <p:spPr>
          <a:xfrm>
            <a:off x="454525" y="1860094"/>
            <a:ext cx="8360366" cy="2826206"/>
          </a:xfrm>
          <a:effectLst>
            <a:glow rad="101600">
              <a:srgbClr val="124E6A">
                <a:alpha val="60000"/>
              </a:srgbClr>
            </a:glow>
          </a:effectLst>
        </p:spPr>
        <p:style>
          <a:lnRef idx="2">
            <a:schemeClr val="dk1"/>
          </a:lnRef>
          <a:fillRef idx="1">
            <a:schemeClr val="lt1"/>
          </a:fillRef>
          <a:effectRef idx="0">
            <a:schemeClr val="dk1"/>
          </a:effectRef>
          <a:fontRef idx="minor">
            <a:schemeClr val="dk1"/>
          </a:fontRef>
        </p:style>
        <p:txBody>
          <a:bodyPr>
            <a:normAutofit fontScale="92500" lnSpcReduction="10000"/>
          </a:bodyPr>
          <a:lstStyle/>
          <a:p>
            <a:pPr marL="0" indent="0" algn="ctr">
              <a:buNone/>
            </a:pPr>
            <a:endParaRPr lang="en-GB" dirty="0"/>
          </a:p>
          <a:p>
            <a:pPr marL="0" indent="0" algn="ctr">
              <a:buNone/>
            </a:pPr>
            <a:r>
              <a:rPr lang="en-GB" dirty="0"/>
              <a:t>The 'eScience Global Engagement' of </a:t>
            </a:r>
            <a:r>
              <a:rPr lang="en-GB" dirty="0" err="1"/>
              <a:t>EnCo</a:t>
            </a:r>
            <a:r>
              <a:rPr lang="en-GB" dirty="0"/>
              <a:t> in the GEANT project is there to support those developments in the policy and best practice areas that would benefit the community at large, and do that by means of supporting the work in the existing forums such as WISE, FIM4R, IGTF, REFEDS, AARC-community, and the research and e-Infra communities directly</a:t>
            </a:r>
            <a:endParaRPr lang="en-GB" sz="3200" dirty="0">
              <a:ln w="0"/>
              <a:solidFill>
                <a:schemeClr val="tx1"/>
              </a:solidFill>
              <a:effectLst>
                <a:outerShdw blurRad="38100" dist="19050" dir="2700000" algn="tl" rotWithShape="0">
                  <a:schemeClr val="dk1">
                    <a:alpha val="40000"/>
                  </a:schemeClr>
                </a:outerShdw>
              </a:effectLst>
            </a:endParaRPr>
          </a:p>
        </p:txBody>
      </p:sp>
      <p:sp>
        <p:nvSpPr>
          <p:cNvPr id="4" name="Slide Number Placeholder 3">
            <a:extLst>
              <a:ext uri="{FF2B5EF4-FFF2-40B4-BE49-F238E27FC236}">
                <a16:creationId xmlns:a16="http://schemas.microsoft.com/office/drawing/2014/main" id="{4CD5C7E0-A625-4D9D-8B21-5438A0DDC8E4}"/>
              </a:ext>
            </a:extLst>
          </p:cNvPr>
          <p:cNvSpPr>
            <a:spLocks noGrp="1"/>
          </p:cNvSpPr>
          <p:nvPr>
            <p:ph type="sldNum" sz="quarter" idx="10"/>
          </p:nvPr>
        </p:nvSpPr>
        <p:spPr/>
        <p:txBody>
          <a:bodyPr/>
          <a:lstStyle/>
          <a:p>
            <a:pPr defTabSz="914377"/>
            <a:fld id="{99DB5B91-B4E4-4EE4-BE5C-3E09032CE5EC}" type="slidenum">
              <a:rPr lang="en-GB" smtClean="0"/>
              <a:pPr defTabSz="914377"/>
              <a:t>8</a:t>
            </a:fld>
            <a:endParaRPr lang="en-GB" dirty="0"/>
          </a:p>
        </p:txBody>
      </p:sp>
      <p:sp>
        <p:nvSpPr>
          <p:cNvPr id="11" name="Title 2">
            <a:extLst>
              <a:ext uri="{FF2B5EF4-FFF2-40B4-BE49-F238E27FC236}">
                <a16:creationId xmlns:a16="http://schemas.microsoft.com/office/drawing/2014/main" id="{95D2125E-9DCF-334E-814A-92F58CDE2244}"/>
              </a:ext>
            </a:extLst>
          </p:cNvPr>
          <p:cNvSpPr>
            <a:spLocks noGrp="1"/>
          </p:cNvSpPr>
          <p:nvPr>
            <p:ph type="title"/>
          </p:nvPr>
        </p:nvSpPr>
        <p:spPr>
          <a:xfrm>
            <a:off x="454525" y="204374"/>
            <a:ext cx="10515600" cy="938624"/>
          </a:xfrm>
        </p:spPr>
        <p:txBody>
          <a:bodyPr/>
          <a:lstStyle/>
          <a:p>
            <a:r>
              <a:rPr lang="en-GB" dirty="0"/>
              <a:t>T&amp;I eScience Global Engagement</a:t>
            </a:r>
          </a:p>
        </p:txBody>
      </p:sp>
      <p:pic>
        <p:nvPicPr>
          <p:cNvPr id="7" name="Picture 6">
            <a:extLst>
              <a:ext uri="{FF2B5EF4-FFF2-40B4-BE49-F238E27FC236}">
                <a16:creationId xmlns:a16="http://schemas.microsoft.com/office/drawing/2014/main" id="{84A93147-F511-F248-B98B-983D3157B9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7438" y="4795682"/>
            <a:ext cx="1766889" cy="1766889"/>
          </a:xfrm>
          <a:prstGeom prst="rect">
            <a:avLst/>
          </a:prstGeom>
        </p:spPr>
      </p:pic>
      <p:pic>
        <p:nvPicPr>
          <p:cNvPr id="9" name="Picture 8">
            <a:extLst>
              <a:ext uri="{FF2B5EF4-FFF2-40B4-BE49-F238E27FC236}">
                <a16:creationId xmlns:a16="http://schemas.microsoft.com/office/drawing/2014/main" id="{63435201-D3D5-394C-B40E-DA414AD083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0465" y="5366802"/>
            <a:ext cx="1673164" cy="624648"/>
          </a:xfrm>
          <a:prstGeom prst="rect">
            <a:avLst/>
          </a:prstGeom>
        </p:spPr>
      </p:pic>
      <p:pic>
        <p:nvPicPr>
          <p:cNvPr id="12" name="Picture 11">
            <a:extLst>
              <a:ext uri="{FF2B5EF4-FFF2-40B4-BE49-F238E27FC236}">
                <a16:creationId xmlns:a16="http://schemas.microsoft.com/office/drawing/2014/main" id="{E69C95AF-2201-6D41-A71E-CBFA342E54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1828" y="5252502"/>
            <a:ext cx="3094830" cy="853248"/>
          </a:xfrm>
          <a:prstGeom prst="rect">
            <a:avLst/>
          </a:prstGeom>
        </p:spPr>
      </p:pic>
      <p:pic>
        <p:nvPicPr>
          <p:cNvPr id="16" name="Picture 15">
            <a:extLst>
              <a:ext uri="{FF2B5EF4-FFF2-40B4-BE49-F238E27FC236}">
                <a16:creationId xmlns:a16="http://schemas.microsoft.com/office/drawing/2014/main" id="{DCECB5BB-9561-B340-95E5-038175DF16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525" y="5367976"/>
            <a:ext cx="1778000" cy="622300"/>
          </a:xfrm>
          <a:prstGeom prst="rect">
            <a:avLst/>
          </a:prstGeom>
        </p:spPr>
      </p:pic>
    </p:spTree>
    <p:extLst>
      <p:ext uri="{BB962C8B-B14F-4D97-AF65-F5344CB8AC3E}">
        <p14:creationId xmlns:p14="http://schemas.microsoft.com/office/powerpoint/2010/main" val="42309559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D57B579-A87E-F54A-A4F4-AFAC594877E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11208" y="1737518"/>
            <a:ext cx="7202233" cy="3382963"/>
          </a:xfrm>
          <a:effectLst>
            <a:glow rad="101600">
              <a:srgbClr val="124E6A">
                <a:alpha val="60000"/>
              </a:srgbClr>
            </a:glow>
          </a:effectLst>
        </p:spPr>
        <p:style>
          <a:lnRef idx="2">
            <a:schemeClr val="dk1"/>
          </a:lnRef>
          <a:fillRef idx="1">
            <a:schemeClr val="lt1"/>
          </a:fillRef>
          <a:effectRef idx="0">
            <a:schemeClr val="dk1"/>
          </a:effectRef>
          <a:fontRef idx="minor">
            <a:schemeClr val="dk1"/>
          </a:fontRef>
        </p:style>
      </p:pic>
      <p:sp>
        <p:nvSpPr>
          <p:cNvPr id="4" name="Slide Number Placeholder 3">
            <a:extLst>
              <a:ext uri="{FF2B5EF4-FFF2-40B4-BE49-F238E27FC236}">
                <a16:creationId xmlns:a16="http://schemas.microsoft.com/office/drawing/2014/main" id="{4CD5C7E0-A625-4D9D-8B21-5438A0DDC8E4}"/>
              </a:ext>
            </a:extLst>
          </p:cNvPr>
          <p:cNvSpPr>
            <a:spLocks noGrp="1"/>
          </p:cNvSpPr>
          <p:nvPr>
            <p:ph type="sldNum" sz="quarter" idx="10"/>
          </p:nvPr>
        </p:nvSpPr>
        <p:spPr/>
        <p:txBody>
          <a:bodyPr/>
          <a:lstStyle/>
          <a:p>
            <a:pPr defTabSz="914377"/>
            <a:fld id="{99DB5B91-B4E4-4EE4-BE5C-3E09032CE5EC}" type="slidenum">
              <a:rPr lang="en-GB" smtClean="0"/>
              <a:pPr defTabSz="914377"/>
              <a:t>9</a:t>
            </a:fld>
            <a:endParaRPr lang="en-GB" dirty="0"/>
          </a:p>
        </p:txBody>
      </p:sp>
      <p:sp>
        <p:nvSpPr>
          <p:cNvPr id="11" name="Title 2">
            <a:extLst>
              <a:ext uri="{FF2B5EF4-FFF2-40B4-BE49-F238E27FC236}">
                <a16:creationId xmlns:a16="http://schemas.microsoft.com/office/drawing/2014/main" id="{95D2125E-9DCF-334E-814A-92F58CDE2244}"/>
              </a:ext>
            </a:extLst>
          </p:cNvPr>
          <p:cNvSpPr>
            <a:spLocks noGrp="1"/>
          </p:cNvSpPr>
          <p:nvPr>
            <p:ph type="title"/>
          </p:nvPr>
        </p:nvSpPr>
        <p:spPr>
          <a:xfrm>
            <a:off x="454525" y="204374"/>
            <a:ext cx="10515600" cy="938624"/>
          </a:xfrm>
        </p:spPr>
        <p:txBody>
          <a:bodyPr/>
          <a:lstStyle/>
          <a:p>
            <a:r>
              <a:rPr lang="en-GB" dirty="0"/>
              <a:t>T&amp;I eScience Global Engagement</a:t>
            </a:r>
          </a:p>
        </p:txBody>
      </p:sp>
      <p:pic>
        <p:nvPicPr>
          <p:cNvPr id="7" name="Picture 6">
            <a:extLst>
              <a:ext uri="{FF2B5EF4-FFF2-40B4-BE49-F238E27FC236}">
                <a16:creationId xmlns:a16="http://schemas.microsoft.com/office/drawing/2014/main" id="{84A93147-F511-F248-B98B-983D3157B9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7438" y="4795682"/>
            <a:ext cx="1766889" cy="1766889"/>
          </a:xfrm>
          <a:prstGeom prst="rect">
            <a:avLst/>
          </a:prstGeom>
        </p:spPr>
      </p:pic>
      <p:pic>
        <p:nvPicPr>
          <p:cNvPr id="16" name="Picture 15">
            <a:extLst>
              <a:ext uri="{FF2B5EF4-FFF2-40B4-BE49-F238E27FC236}">
                <a16:creationId xmlns:a16="http://schemas.microsoft.com/office/drawing/2014/main" id="{DCECB5BB-9561-B340-95E5-038175DF16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525" y="5367976"/>
            <a:ext cx="1778000" cy="622300"/>
          </a:xfrm>
          <a:prstGeom prst="rect">
            <a:avLst/>
          </a:prstGeom>
        </p:spPr>
      </p:pic>
    </p:spTree>
    <p:extLst>
      <p:ext uri="{BB962C8B-B14F-4D97-AF65-F5344CB8AC3E}">
        <p14:creationId xmlns:p14="http://schemas.microsoft.com/office/powerpoint/2010/main" val="28835220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TotalTime>
  <Words>370</Words>
  <Application>Microsoft Macintosh PowerPoint</Application>
  <PresentationFormat>Widescreen</PresentationFormat>
  <Paragraphs>72</Paragraphs>
  <Slides>17</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PowerPoint Presentation</vt:lpstr>
      <vt:lpstr> </vt:lpstr>
      <vt:lpstr>PowerPoint Presentation</vt:lpstr>
      <vt:lpstr>PowerPoint Presentation</vt:lpstr>
      <vt:lpstr>Enabling Communities</vt:lpstr>
      <vt:lpstr>PowerPoint Presentation</vt:lpstr>
      <vt:lpstr>AEGIS</vt:lpstr>
      <vt:lpstr>T&amp;I eScience Global Engagement</vt:lpstr>
      <vt:lpstr>T&amp;I eScience Global Engagement</vt:lpstr>
      <vt:lpstr>T&amp;I eScience Global Engagement</vt:lpstr>
      <vt:lpstr>T&amp;I eScience Global Engagement</vt:lpstr>
      <vt:lpstr>T&amp;I eScience Global Engagement</vt:lpstr>
      <vt:lpstr>T&amp;I eScience Global Engagement</vt:lpstr>
      <vt:lpstr>T&amp;I eScience Global Engagement</vt:lpstr>
      <vt:lpstr>T&amp;I eScience Global Engagement</vt:lpstr>
      <vt:lpstr>T&amp;I Outreach</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Maarten Kremers</dc:creator>
  <cp:lastModifiedBy>Maarten Kremers</cp:lastModifiedBy>
  <cp:revision>3</cp:revision>
  <dcterms:created xsi:type="dcterms:W3CDTF">2020-05-14T10:15:39Z</dcterms:created>
  <dcterms:modified xsi:type="dcterms:W3CDTF">2020-05-14T10:45:06Z</dcterms:modified>
</cp:coreProperties>
</file>