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Default Extension="wdp" ContentType="image/vnd.ms-photo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Default Extension="gif" ContentType="image/gif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  </p:ext>
    </p:extLst>
  </p:showPr>
  <p:clrMru>
    <a:srgbClr val="FF0000"/>
    <a:srgbClr val="FF6600"/>
    <a:srgbClr val="0066FF"/>
    <a:srgbClr val="FFFF00"/>
    <a:srgbClr val="66FF33"/>
    <a:srgbClr val="808080"/>
    <a:srgbClr val="FFFF66"/>
    <a:srgbClr val="CCFF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985" autoAdjust="0"/>
    <p:restoredTop sz="94954" autoAdjust="0"/>
  </p:normalViewPr>
  <p:slideViewPr>
    <p:cSldViewPr>
      <p:cViewPr varScale="1">
        <p:scale>
          <a:sx n="97" d="100"/>
          <a:sy n="97" d="100"/>
        </p:scale>
        <p:origin x="-120" y="-232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 smtClean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 smtClean="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 smtClean="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900" dirty="0" smtClean="0">
                <a:latin typeface="Verdana"/>
                <a:cs typeface="Verdana"/>
              </a:rPr>
              <a:t>LCTPC</a:t>
            </a:r>
            <a:r>
              <a:rPr lang="en-GB" altLang="en-US" sz="900" baseline="0" dirty="0" smtClean="0">
                <a:latin typeface="Verdana"/>
                <a:cs typeface="Verdana"/>
              </a:rPr>
              <a:t> DESY</a:t>
            </a:r>
            <a:endParaRPr lang="en-GB" altLang="en-US" sz="900" dirty="0" smtClean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gif"/><Relationship Id="rId13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62200" y="990600"/>
            <a:ext cx="7508602" cy="775320"/>
          </a:xfrm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3200" b="0" dirty="0" smtClean="0">
                <a:latin typeface="Verdana"/>
                <a:cs typeface="Verdana"/>
              </a:rPr>
              <a:t>Brainstorm session </a:t>
            </a:r>
            <a:br>
              <a:rPr lang="en-US" sz="3200" b="0" dirty="0" smtClean="0">
                <a:latin typeface="Verdana"/>
                <a:cs typeface="Verdana"/>
              </a:rPr>
            </a:br>
            <a:r>
              <a:rPr lang="en-US" sz="3200" b="0" dirty="0" smtClean="0">
                <a:latin typeface="Verdana"/>
                <a:cs typeface="Verdana"/>
              </a:rPr>
              <a:t>ideas on how to use a TPX4 chip for a </a:t>
            </a:r>
            <a:r>
              <a:rPr lang="en-US" sz="3200" b="0" dirty="0" err="1" smtClean="0">
                <a:latin typeface="Verdana"/>
                <a:cs typeface="Verdana"/>
              </a:rPr>
              <a:t>GridPix</a:t>
            </a:r>
            <a:r>
              <a:rPr lang="en-US" sz="3200" b="0" dirty="0" smtClean="0">
                <a:latin typeface="Verdana"/>
                <a:cs typeface="Verdana"/>
              </a:rPr>
              <a:t> detector 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066800" y="3276600"/>
            <a:ext cx="102108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ctr">
              <a:spcBef>
                <a:spcPct val="20000"/>
              </a:spcBef>
              <a:buClr>
                <a:srgbClr val="FF6600"/>
              </a:buClr>
              <a:buSzPct val="100000"/>
            </a:pPr>
            <a:r>
              <a:rPr lang="en-US" kern="0" dirty="0" smtClean="0">
                <a:solidFill>
                  <a:srgbClr val="000000"/>
                </a:solidFill>
                <a:latin typeface="Verdana"/>
                <a:cs typeface="Verdana"/>
              </a:rPr>
              <a:t>Possible topics for the day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Overview of TPX4 activities by R&amp;D and ET groups @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Nikhef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Application of TPX4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GridPix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in IAXO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TPX4 post-processing: what is needed to make a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GridPix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?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What would be the steps towards a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GridPix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single TPX4 detector?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Ideas for a large surface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detector ILD and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CEPC: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pixel TPC based on the TPX4 chip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Synergies with the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Nikhef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R&amp;D and ET groups    </a:t>
            </a:r>
            <a:endParaRPr lang="en-US" sz="18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</a:pP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1752600"/>
            <a:ext cx="9677400" cy="141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>
              <a:lnSpc>
                <a:spcPct val="120000"/>
              </a:lnSpc>
              <a:defRPr/>
            </a:pPr>
            <a:r>
              <a:rPr lang="en-GB" altLang="en-US" sz="1800" dirty="0" smtClean="0">
                <a:latin typeface="Verdana"/>
                <a:cs typeface="Verdana"/>
              </a:rPr>
              <a:t>Martin van </a:t>
            </a:r>
            <a:r>
              <a:rPr lang="en-GB" altLang="en-US" sz="1800" dirty="0" err="1" smtClean="0">
                <a:latin typeface="Verdana"/>
                <a:cs typeface="Verdana"/>
              </a:rPr>
              <a:t>Beuzekom</a:t>
            </a:r>
            <a:r>
              <a:rPr lang="en-GB" altLang="en-US" sz="1800" dirty="0" smtClean="0">
                <a:latin typeface="Verdana"/>
                <a:cs typeface="Verdana"/>
              </a:rPr>
              <a:t>, </a:t>
            </a:r>
            <a:r>
              <a:rPr lang="en-GB" altLang="en-US" sz="1800" dirty="0" err="1" smtClean="0">
                <a:latin typeface="Verdana"/>
                <a:cs typeface="Verdana"/>
              </a:rPr>
              <a:t>Yevgen</a:t>
            </a:r>
            <a:r>
              <a:rPr lang="en-GB" altLang="en-US" sz="1800" dirty="0" smtClean="0">
                <a:latin typeface="Verdana"/>
                <a:cs typeface="Verdana"/>
              </a:rPr>
              <a:t> </a:t>
            </a:r>
            <a:r>
              <a:rPr lang="en-GB" altLang="en-US" sz="1800" dirty="0" err="1" smtClean="0">
                <a:latin typeface="Verdana"/>
                <a:cs typeface="Verdana"/>
              </a:rPr>
              <a:t>Bilevych</a:t>
            </a:r>
            <a:r>
              <a:rPr lang="en-GB" altLang="en-US" sz="1800" dirty="0" smtClean="0">
                <a:latin typeface="Verdana"/>
                <a:cs typeface="Verdana"/>
              </a:rPr>
              <a:t>, Klaus </a:t>
            </a:r>
            <a:r>
              <a:rPr lang="en-GB" altLang="en-US" sz="1800" dirty="0" err="1" smtClean="0">
                <a:latin typeface="Verdana"/>
                <a:cs typeface="Verdana"/>
              </a:rPr>
              <a:t>Desch</a:t>
            </a:r>
            <a:r>
              <a:rPr lang="en-GB" altLang="en-US" sz="1800" dirty="0" smtClean="0">
                <a:latin typeface="Verdana"/>
                <a:cs typeface="Verdana"/>
              </a:rPr>
              <a:t>, Martin </a:t>
            </a:r>
            <a:r>
              <a:rPr lang="en-GB" altLang="en-US" sz="1800" dirty="0" err="1" smtClean="0">
                <a:latin typeface="Verdana"/>
                <a:cs typeface="Verdana"/>
              </a:rPr>
              <a:t>Fransen</a:t>
            </a:r>
            <a:r>
              <a:rPr lang="en-GB" altLang="en-US" sz="1800" dirty="0" smtClean="0">
                <a:latin typeface="Verdana"/>
                <a:cs typeface="Verdana"/>
              </a:rPr>
              <a:t>, Harry van </a:t>
            </a:r>
            <a:r>
              <a:rPr lang="en-GB" altLang="en-US" sz="1800" dirty="0" err="1" smtClean="0">
                <a:latin typeface="Verdana"/>
                <a:cs typeface="Verdana"/>
              </a:rPr>
              <a:t>der</a:t>
            </a:r>
            <a:r>
              <a:rPr lang="en-GB" altLang="en-US" sz="1800" dirty="0" smtClean="0">
                <a:latin typeface="Verdana"/>
                <a:cs typeface="Verdana"/>
              </a:rPr>
              <a:t> </a:t>
            </a:r>
            <a:r>
              <a:rPr lang="en-GB" altLang="en-US" sz="1800" dirty="0" err="1" smtClean="0">
                <a:latin typeface="Verdana"/>
                <a:cs typeface="Verdana"/>
              </a:rPr>
              <a:t>Graaf</a:t>
            </a:r>
            <a:r>
              <a:rPr lang="en-GB" altLang="en-US" sz="1800" dirty="0" smtClean="0">
                <a:latin typeface="Verdana"/>
                <a:cs typeface="Verdana"/>
              </a:rPr>
              <a:t>, Fred </a:t>
            </a:r>
            <a:r>
              <a:rPr lang="en-GB" altLang="en-US" sz="1800" dirty="0" err="1" smtClean="0">
                <a:latin typeface="Verdana"/>
                <a:cs typeface="Verdana"/>
              </a:rPr>
              <a:t>Hartjes</a:t>
            </a:r>
            <a:r>
              <a:rPr lang="en-GB" altLang="en-US" sz="1800" dirty="0" smtClean="0">
                <a:latin typeface="Verdana"/>
                <a:cs typeface="Verdana"/>
              </a:rPr>
              <a:t>, Bas van </a:t>
            </a:r>
            <a:r>
              <a:rPr lang="en-GB" altLang="en-US" sz="1800" dirty="0" err="1" smtClean="0">
                <a:latin typeface="Verdana"/>
                <a:cs typeface="Verdana"/>
              </a:rPr>
              <a:t>der</a:t>
            </a:r>
            <a:r>
              <a:rPr lang="en-GB" altLang="en-US" sz="1800" dirty="0" smtClean="0">
                <a:latin typeface="Verdana"/>
                <a:cs typeface="Verdana"/>
              </a:rPr>
              <a:t> </a:t>
            </a:r>
            <a:r>
              <a:rPr lang="en-GB" altLang="en-US" sz="1800" dirty="0" err="1" smtClean="0">
                <a:latin typeface="Verdana"/>
                <a:cs typeface="Verdana"/>
              </a:rPr>
              <a:t>Heijden</a:t>
            </a:r>
            <a:r>
              <a:rPr lang="en-GB" altLang="en-US" sz="1800" dirty="0" smtClean="0">
                <a:latin typeface="Verdana"/>
                <a:cs typeface="Verdana"/>
              </a:rPr>
              <a:t>, Kevin </a:t>
            </a:r>
            <a:r>
              <a:rPr lang="en-GB" altLang="en-US" sz="1800" dirty="0" err="1" smtClean="0">
                <a:latin typeface="Verdana"/>
                <a:cs typeface="Verdana"/>
              </a:rPr>
              <a:t>Heijhoff</a:t>
            </a:r>
            <a:r>
              <a:rPr lang="en-GB" altLang="en-US" sz="1800" dirty="0" smtClean="0">
                <a:latin typeface="Verdana"/>
                <a:cs typeface="Verdana"/>
              </a:rPr>
              <a:t>, </a:t>
            </a:r>
            <a:r>
              <a:rPr lang="en-GB" altLang="en-US" sz="1800" dirty="0" err="1" smtClean="0">
                <a:latin typeface="Verdana"/>
                <a:cs typeface="Verdana"/>
              </a:rPr>
              <a:t>Jochen</a:t>
            </a:r>
            <a:r>
              <a:rPr lang="en-GB" altLang="en-US" sz="1800" dirty="0" smtClean="0">
                <a:latin typeface="Verdana"/>
                <a:cs typeface="Verdana"/>
              </a:rPr>
              <a:t> Kaminski, Peter </a:t>
            </a:r>
            <a:r>
              <a:rPr lang="en-GB" altLang="en-US" sz="1800" dirty="0" err="1" smtClean="0">
                <a:latin typeface="Verdana"/>
                <a:cs typeface="Verdana"/>
              </a:rPr>
              <a:t>Kluit</a:t>
            </a:r>
            <a:r>
              <a:rPr lang="en-GB" altLang="en-US" sz="1800" dirty="0" smtClean="0">
                <a:latin typeface="Verdana"/>
                <a:cs typeface="Verdana"/>
              </a:rPr>
              <a:t>, </a:t>
            </a:r>
            <a:r>
              <a:rPr lang="en-GB" altLang="en-US" sz="1800" dirty="0" err="1" smtClean="0">
                <a:latin typeface="Verdana"/>
                <a:cs typeface="Verdana"/>
              </a:rPr>
              <a:t>Ruud</a:t>
            </a:r>
            <a:r>
              <a:rPr lang="en-GB" altLang="en-US" sz="1800" dirty="0" smtClean="0">
                <a:latin typeface="Verdana"/>
                <a:cs typeface="Verdana"/>
              </a:rPr>
              <a:t> </a:t>
            </a:r>
            <a:r>
              <a:rPr lang="en-GB" altLang="en-US" sz="1800" dirty="0" err="1" smtClean="0">
                <a:latin typeface="Verdana"/>
                <a:cs typeface="Verdana"/>
              </a:rPr>
              <a:t>Kluit</a:t>
            </a:r>
            <a:r>
              <a:rPr lang="en-GB" altLang="en-US" sz="1800" dirty="0" smtClean="0">
                <a:latin typeface="Verdana"/>
                <a:cs typeface="Verdana"/>
              </a:rPr>
              <a:t>, Naomi van </a:t>
            </a:r>
            <a:r>
              <a:rPr lang="en-GB" altLang="en-US" sz="1800" dirty="0" err="1" smtClean="0">
                <a:latin typeface="Verdana"/>
                <a:cs typeface="Verdana"/>
              </a:rPr>
              <a:t>der</a:t>
            </a:r>
            <a:r>
              <a:rPr lang="en-GB" altLang="en-US" sz="1800" dirty="0" smtClean="0">
                <a:latin typeface="Verdana"/>
                <a:cs typeface="Verdana"/>
              </a:rPr>
              <a:t> </a:t>
            </a:r>
            <a:r>
              <a:rPr lang="en-GB" altLang="en-US" sz="1800" dirty="0" err="1" smtClean="0">
                <a:latin typeface="Verdana"/>
                <a:cs typeface="Verdana"/>
              </a:rPr>
              <a:t>Kolk</a:t>
            </a:r>
            <a:r>
              <a:rPr lang="en-GB" altLang="en-US" sz="1800" dirty="0" smtClean="0">
                <a:latin typeface="Verdana"/>
                <a:cs typeface="Verdana"/>
              </a:rPr>
              <a:t>, </a:t>
            </a:r>
            <a:r>
              <a:rPr lang="en-GB" altLang="en-US" sz="1800" dirty="0" err="1" smtClean="0">
                <a:latin typeface="Verdana"/>
                <a:cs typeface="Verdana"/>
              </a:rPr>
              <a:t>Auke</a:t>
            </a:r>
            <a:r>
              <a:rPr lang="en-GB" altLang="en-US" sz="1800" dirty="0" smtClean="0">
                <a:latin typeface="Verdana"/>
                <a:cs typeface="Verdana"/>
              </a:rPr>
              <a:t> </a:t>
            </a:r>
            <a:r>
              <a:rPr lang="en-GB" altLang="en-US" sz="1800" dirty="0" err="1" smtClean="0">
                <a:latin typeface="Verdana"/>
                <a:cs typeface="Verdana"/>
              </a:rPr>
              <a:t>Korporaal</a:t>
            </a:r>
            <a:r>
              <a:rPr lang="en-GB" altLang="en-US" sz="1800" dirty="0" smtClean="0">
                <a:latin typeface="Verdana"/>
                <a:cs typeface="Verdana"/>
              </a:rPr>
              <a:t>, </a:t>
            </a:r>
            <a:r>
              <a:rPr lang="en-GB" altLang="en-US" sz="1800" dirty="0" err="1" smtClean="0">
                <a:latin typeface="Verdana"/>
                <a:cs typeface="Verdana"/>
              </a:rPr>
              <a:t>Cornelis</a:t>
            </a:r>
            <a:r>
              <a:rPr lang="en-GB" altLang="en-US" sz="1800" dirty="0" smtClean="0">
                <a:latin typeface="Verdana"/>
                <a:cs typeface="Verdana"/>
              </a:rPr>
              <a:t> </a:t>
            </a:r>
            <a:r>
              <a:rPr lang="en-GB" altLang="en-US" sz="1800" dirty="0" err="1" smtClean="0">
                <a:latin typeface="Verdana"/>
                <a:cs typeface="Verdana"/>
              </a:rPr>
              <a:t>Ligtenberg</a:t>
            </a:r>
            <a:r>
              <a:rPr lang="en-GB" altLang="en-US" sz="1800" dirty="0" smtClean="0">
                <a:latin typeface="Verdana"/>
                <a:cs typeface="Verdana"/>
              </a:rPr>
              <a:t>, Gerhard Raven, Tobias </a:t>
            </a:r>
            <a:r>
              <a:rPr lang="en-GB" altLang="en-US" sz="1800" dirty="0" err="1" smtClean="0">
                <a:latin typeface="Verdana"/>
                <a:cs typeface="Verdana"/>
              </a:rPr>
              <a:t>Schiffer</a:t>
            </a:r>
            <a:r>
              <a:rPr lang="en-GB" altLang="en-US" sz="1800" dirty="0" smtClean="0">
                <a:latin typeface="Verdana"/>
                <a:cs typeface="Verdana"/>
              </a:rPr>
              <a:t> and Jan </a:t>
            </a:r>
            <a:r>
              <a:rPr lang="en-GB" altLang="en-US" sz="1800" dirty="0" err="1" smtClean="0">
                <a:latin typeface="Verdana"/>
                <a:cs typeface="Verdana"/>
              </a:rPr>
              <a:t>Timmermans</a:t>
            </a:r>
            <a:endParaRPr lang="en-GB" altLang="en-US" sz="1800" dirty="0" smtClean="0">
              <a:latin typeface="Verdana"/>
              <a:cs typeface="Verdan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9093367</TotalTime>
  <Pages>11</Pages>
  <Words>150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Como</vt:lpstr>
      <vt:lpstr>Brainstorm session  ideas on how to use a TPX4 chip for a GridPix detector   </vt:lpstr>
    </vt:vector>
  </TitlesOfParts>
  <Manager/>
  <Company>NIKHEF</Company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2377</cp:revision>
  <cp:lastPrinted>2002-02-06T08:01:21Z</cp:lastPrinted>
  <dcterms:created xsi:type="dcterms:W3CDTF">2020-03-06T08:12:46Z</dcterms:created>
  <dcterms:modified xsi:type="dcterms:W3CDTF">2020-03-06T08:17:31Z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