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/>
    <p:restoredTop sz="95807"/>
  </p:normalViewPr>
  <p:slideViewPr>
    <p:cSldViewPr snapToGrid="0" snapToObjects="1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ucid.app/lucidspark/cce32e8c-2976-4138-b9cc-fbdd7836af3f/edit?shared=true&amp;docId=cce32e8c-2976-4138-b9cc-fbdd7836af3f#?folder_id=home&amp;browser=ic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mailto:martijn.van.calmthout@nikhef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20D44F-EAF7-844D-84A4-E3DD808EE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>
            <a:normAutofit/>
          </a:bodyPr>
          <a:lstStyle/>
          <a:p>
            <a:r>
              <a:rPr lang="nl-NL" sz="3300" dirty="0"/>
              <a:t>Vista update</a:t>
            </a:r>
            <a:br>
              <a:rPr lang="nl-NL" sz="3300" dirty="0"/>
            </a:br>
            <a:r>
              <a:rPr lang="nl-NL" sz="3300" dirty="0">
                <a:solidFill>
                  <a:srgbClr val="FF0000"/>
                </a:solidFill>
              </a:rPr>
              <a:t>post-</a:t>
            </a:r>
            <a:r>
              <a:rPr lang="nl-NL" sz="3300" dirty="0" err="1">
                <a:solidFill>
                  <a:srgbClr val="FF0000"/>
                </a:solidFill>
              </a:rPr>
              <a:t>it</a:t>
            </a:r>
            <a:r>
              <a:rPr lang="nl-NL" sz="3300" dirty="0">
                <a:solidFill>
                  <a:srgbClr val="FF0000"/>
                </a:solidFill>
              </a:rPr>
              <a:t> </a:t>
            </a:r>
            <a:r>
              <a:rPr lang="nl-NL" sz="3300" dirty="0" err="1">
                <a:solidFill>
                  <a:srgbClr val="FF0000"/>
                </a:solidFill>
              </a:rPr>
              <a:t>wall</a:t>
            </a:r>
            <a:endParaRPr lang="nl-NL" sz="3300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7FA9C0-AD8A-9E46-A906-92EEF930E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endParaRPr lang="nl-NL" sz="1600"/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9" name="Rectangle 179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plein&#10;&#10;Automatisch gegenereerde beschrijving">
            <a:extLst>
              <a:ext uri="{FF2B5EF4-FFF2-40B4-BE49-F238E27FC236}">
                <a16:creationId xmlns:a16="http://schemas.microsoft.com/office/drawing/2014/main" id="{8C5BB338-2E8A-6B40-A226-6800347E6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58" y="1116345"/>
            <a:ext cx="5607150" cy="3866172"/>
          </a:xfrm>
          <a:prstGeom prst="rect">
            <a:avLst/>
          </a:prstGeom>
        </p:spPr>
      </p:pic>
      <p:pic>
        <p:nvPicPr>
          <p:cNvPr id="1070" name="Picture 181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4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04BCF-AC33-2446-9A03-FD4F8240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 err="1"/>
              <a:t>Added</a:t>
            </a:r>
            <a:r>
              <a:rPr lang="nl-NL" dirty="0"/>
              <a:t> </a:t>
            </a:r>
            <a:r>
              <a:rPr lang="nl-NL" dirty="0" err="1"/>
              <a:t>Theme</a:t>
            </a:r>
            <a:r>
              <a:rPr lang="nl-NL" dirty="0"/>
              <a:t> </a:t>
            </a:r>
            <a:r>
              <a:rPr lang="nl-NL" dirty="0" err="1"/>
              <a:t>boxes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C47298-911B-7F4C-987C-399C1204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nl-NL" dirty="0"/>
              <a:t>GW en APP (ET or </a:t>
            </a:r>
            <a:r>
              <a:rPr lang="nl-NL" dirty="0" err="1"/>
              <a:t>not</a:t>
            </a:r>
            <a:r>
              <a:rPr lang="nl-NL" dirty="0"/>
              <a:t> ET)</a:t>
            </a:r>
          </a:p>
          <a:p>
            <a:r>
              <a:rPr lang="nl-NL" dirty="0"/>
              <a:t>New </a:t>
            </a:r>
            <a:r>
              <a:rPr lang="nl-NL" dirty="0" err="1"/>
              <a:t>focal</a:t>
            </a:r>
            <a:r>
              <a:rPr lang="nl-NL" dirty="0"/>
              <a:t> points (neutrino’s, data </a:t>
            </a:r>
            <a:r>
              <a:rPr lang="nl-NL" dirty="0" err="1"/>
              <a:t>science</a:t>
            </a:r>
            <a:r>
              <a:rPr lang="nl-NL" dirty="0"/>
              <a:t>)</a:t>
            </a:r>
          </a:p>
          <a:p>
            <a:r>
              <a:rPr lang="nl-NL" dirty="0" err="1"/>
              <a:t>Social</a:t>
            </a:r>
            <a:r>
              <a:rPr lang="nl-NL" dirty="0"/>
              <a:t> issues (gender, </a:t>
            </a:r>
            <a:r>
              <a:rPr lang="nl-NL" dirty="0" err="1"/>
              <a:t>career</a:t>
            </a:r>
            <a:r>
              <a:rPr lang="nl-NL" dirty="0"/>
              <a:t>, environment)</a:t>
            </a:r>
          </a:p>
          <a:p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ideas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FD896F3-5BE2-8A44-BD8C-39EEAEA79D3B}"/>
              </a:ext>
            </a:extLst>
          </p:cNvPr>
          <p:cNvSpPr txBox="1"/>
          <p:nvPr/>
        </p:nvSpPr>
        <p:spPr>
          <a:xfrm>
            <a:off x="3951890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668F4C-CC4B-8347-90A0-3EB04359D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53754"/>
            <a:ext cx="5585723" cy="39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AA7AD74-8BB2-1D4C-A5B4-AE67DAE9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F40DBE-3EF9-844E-B16F-E33D78385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" r="10750" b="-1"/>
          <a:stretch/>
        </p:blipFill>
        <p:spPr>
          <a:xfrm>
            <a:off x="1271222" y="1116345"/>
            <a:ext cx="4886933" cy="3866172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996D56-2416-F648-8B7C-7B8933346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8" y="2015732"/>
            <a:ext cx="3913797" cy="3450613"/>
          </a:xfrm>
        </p:spPr>
        <p:txBody>
          <a:bodyPr>
            <a:normAutofit/>
          </a:bodyPr>
          <a:lstStyle/>
          <a:p>
            <a:r>
              <a:rPr lang="nl-NL" dirty="0">
                <a:highlight>
                  <a:srgbClr val="FFFF00"/>
                </a:highlight>
                <a:hlinkClick r:id="rId3"/>
              </a:rPr>
              <a:t>https://lucid.app/lucidspark</a:t>
            </a:r>
            <a:endParaRPr lang="nl-NL" dirty="0">
              <a:highlight>
                <a:srgbClr val="FFFF00"/>
              </a:highlight>
            </a:endParaRPr>
          </a:p>
          <a:p>
            <a:r>
              <a:rPr lang="nl-N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martijn.van.calmthout@nikhef.nl</a:t>
            </a:r>
            <a:endParaRPr lang="nl-NL" dirty="0"/>
          </a:p>
          <a:p>
            <a:r>
              <a:rPr lang="nl-NL" dirty="0"/>
              <a:t>Mail me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invitation</a:t>
            </a:r>
            <a:endParaRPr lang="nl-NL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1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7AD74-8BB2-1D4C-A5B4-AE67DAE9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5AC5FF-2B08-CF4E-9ECC-0021AF87C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878" y="318744"/>
            <a:ext cx="6822243" cy="4897580"/>
          </a:xfrm>
        </p:spPr>
      </p:pic>
    </p:spTree>
    <p:extLst>
      <p:ext uri="{BB962C8B-B14F-4D97-AF65-F5344CB8AC3E}">
        <p14:creationId xmlns:p14="http://schemas.microsoft.com/office/powerpoint/2010/main" val="292640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0B5A91B-D285-3348-9B90-FE5D8B31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52191DE0-FD14-1C4A-B647-1E977BB00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029" y="1356406"/>
            <a:ext cx="4960442" cy="355911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C75CB-A4DD-A243-AEAE-8913D4395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r>
              <a:rPr lang="nl-NL" dirty="0" err="1"/>
              <a:t>About</a:t>
            </a:r>
            <a:r>
              <a:rPr lang="nl-NL" dirty="0"/>
              <a:t> 50 post-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now</a:t>
            </a:r>
            <a:endParaRPr lang="nl-NL" dirty="0"/>
          </a:p>
          <a:p>
            <a:r>
              <a:rPr lang="nl-NL" dirty="0" err="1"/>
              <a:t>Anonimous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73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5A91B-D285-3348-9B90-FE5D8B31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52191DE0-FD14-1C4A-B647-1E977BB00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029" y="1356406"/>
            <a:ext cx="4960442" cy="355911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C75CB-A4DD-A243-AEAE-8913D4395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r>
              <a:rPr lang="nl-NL" dirty="0" err="1"/>
              <a:t>Questions</a:t>
            </a:r>
            <a:endParaRPr lang="nl-NL" dirty="0"/>
          </a:p>
          <a:p>
            <a:r>
              <a:rPr lang="nl-NL" dirty="0" err="1"/>
              <a:t>Comments</a:t>
            </a:r>
            <a:r>
              <a:rPr lang="nl-NL" dirty="0"/>
              <a:t> on </a:t>
            </a:r>
            <a:r>
              <a:rPr lang="nl-NL" dirty="0" err="1"/>
              <a:t>questionaire</a:t>
            </a:r>
            <a:endParaRPr lang="nl-NL" dirty="0"/>
          </a:p>
          <a:p>
            <a:r>
              <a:rPr lang="nl-NL" dirty="0" err="1"/>
              <a:t>Comments</a:t>
            </a:r>
            <a:r>
              <a:rPr lang="nl-NL" dirty="0"/>
              <a:t> on Nikhef issues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032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04BCF-AC33-2446-9A03-FD4F8240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C47298-911B-7F4C-987C-399C1204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nl-NL" dirty="0"/>
              <a:t>Wat is </a:t>
            </a:r>
            <a:r>
              <a:rPr lang="nl-NL" dirty="0" err="1"/>
              <a:t>the</a:t>
            </a:r>
            <a:r>
              <a:rPr lang="nl-NL" dirty="0"/>
              <a:t> procedure </a:t>
            </a:r>
            <a:r>
              <a:rPr lang="nl-NL" dirty="0" err="1"/>
              <a:t>for</a:t>
            </a:r>
            <a:r>
              <a:rPr lang="nl-NL" dirty="0"/>
              <a:t> Vista Update?</a:t>
            </a:r>
          </a:p>
          <a:p>
            <a:r>
              <a:rPr lang="nl-NL" dirty="0"/>
              <a:t>How </a:t>
            </a:r>
            <a:r>
              <a:rPr lang="nl-NL" dirty="0" err="1"/>
              <a:t>domimant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CERN agenda?</a:t>
            </a:r>
          </a:p>
          <a:p>
            <a:r>
              <a:rPr lang="nl-NL" dirty="0" err="1"/>
              <a:t>Why</a:t>
            </a:r>
            <a:r>
              <a:rPr lang="nl-NL" dirty="0"/>
              <a:t> is R&amp;D on X-</a:t>
            </a:r>
            <a:r>
              <a:rPr lang="nl-NL" dirty="0" err="1"/>
              <a:t>ray</a:t>
            </a:r>
            <a:r>
              <a:rPr lang="nl-NL" dirty="0"/>
              <a:t> imaging </a:t>
            </a:r>
            <a:r>
              <a:rPr lang="nl-NL" dirty="0" err="1"/>
              <a:t>ending</a:t>
            </a:r>
            <a:r>
              <a:rPr lang="nl-NL" dirty="0"/>
              <a:t>?</a:t>
            </a:r>
          </a:p>
          <a:p>
            <a:r>
              <a:rPr lang="nl-NL" dirty="0" err="1"/>
              <a:t>Why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neutrino floor a limit? (Patrick)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E03A308-7DFA-A54D-B526-926E581C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9" y="1853754"/>
            <a:ext cx="3500715" cy="251176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FD896F3-5BE2-8A44-BD8C-39EEAEA79D3B}"/>
              </a:ext>
            </a:extLst>
          </p:cNvPr>
          <p:cNvSpPr txBox="1"/>
          <p:nvPr/>
        </p:nvSpPr>
        <p:spPr>
          <a:xfrm>
            <a:off x="3951890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93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04BCF-AC33-2446-9A03-FD4F8240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 err="1"/>
              <a:t>Questionaire</a:t>
            </a:r>
            <a:r>
              <a:rPr lang="nl-NL" dirty="0"/>
              <a:t> issues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C47298-911B-7F4C-987C-399C1204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nl-NL" dirty="0"/>
              <a:t>How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age</a:t>
            </a:r>
            <a:r>
              <a:rPr lang="nl-NL" dirty="0"/>
              <a:t> </a:t>
            </a:r>
            <a:r>
              <a:rPr lang="nl-NL" dirty="0" err="1"/>
              <a:t>dependence</a:t>
            </a:r>
            <a:r>
              <a:rPr lang="nl-NL" dirty="0"/>
              <a:t>?</a:t>
            </a:r>
          </a:p>
          <a:p>
            <a:r>
              <a:rPr lang="nl-NL" dirty="0"/>
              <a:t>How </a:t>
            </a:r>
            <a:r>
              <a:rPr lang="nl-NL" dirty="0" err="1"/>
              <a:t>about</a:t>
            </a:r>
            <a:r>
              <a:rPr lang="nl-NL" dirty="0"/>
              <a:t> issues like </a:t>
            </a:r>
            <a:r>
              <a:rPr lang="nl-NL" dirty="0" err="1"/>
              <a:t>diversity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gender?</a:t>
            </a:r>
          </a:p>
          <a:p>
            <a:r>
              <a:rPr lang="nl-NL" dirty="0"/>
              <a:t>How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post-docs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PhD’s?</a:t>
            </a:r>
          </a:p>
          <a:p>
            <a:r>
              <a:rPr lang="nl-NL" dirty="0"/>
              <a:t>More </a:t>
            </a:r>
            <a:r>
              <a:rPr lang="nl-NL" dirty="0" err="1"/>
              <a:t>questions</a:t>
            </a:r>
            <a:r>
              <a:rPr lang="nl-NL" dirty="0"/>
              <a:t> on </a:t>
            </a:r>
            <a:r>
              <a:rPr lang="nl-NL" dirty="0" err="1"/>
              <a:t>connections</a:t>
            </a:r>
            <a:r>
              <a:rPr lang="nl-NL" dirty="0"/>
              <a:t>, </a:t>
            </a:r>
            <a:r>
              <a:rPr lang="nl-NL" dirty="0" err="1"/>
              <a:t>please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E03A308-7DFA-A54D-B526-926E581C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9" y="1853754"/>
            <a:ext cx="3500715" cy="251176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FD896F3-5BE2-8A44-BD8C-39EEAEA79D3B}"/>
              </a:ext>
            </a:extLst>
          </p:cNvPr>
          <p:cNvSpPr txBox="1"/>
          <p:nvPr/>
        </p:nvSpPr>
        <p:spPr>
          <a:xfrm>
            <a:off x="3951890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29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04BCF-AC33-2446-9A03-FD4F8240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/>
              <a:t>Nikhef issues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C47298-911B-7F4C-987C-399C1204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nl-NL" dirty="0"/>
              <a:t>GW </a:t>
            </a:r>
            <a:r>
              <a:rPr lang="nl-NL" dirty="0" err="1"/>
              <a:t>and</a:t>
            </a:r>
            <a:r>
              <a:rPr lang="nl-NL" dirty="0"/>
              <a:t> APP</a:t>
            </a:r>
          </a:p>
          <a:p>
            <a:r>
              <a:rPr lang="nl-NL" dirty="0"/>
              <a:t>Neutrino </a:t>
            </a:r>
            <a:r>
              <a:rPr lang="nl-NL" dirty="0" err="1"/>
              <a:t>physics</a:t>
            </a:r>
            <a:endParaRPr lang="nl-NL" dirty="0"/>
          </a:p>
          <a:p>
            <a:r>
              <a:rPr lang="nl-NL" dirty="0" err="1"/>
              <a:t>Direction</a:t>
            </a:r>
            <a:r>
              <a:rPr lang="nl-NL" dirty="0"/>
              <a:t> of R&amp;D </a:t>
            </a:r>
          </a:p>
          <a:p>
            <a:r>
              <a:rPr lang="nl-NL" dirty="0" err="1"/>
              <a:t>Physics</a:t>
            </a:r>
            <a:r>
              <a:rPr lang="nl-NL" dirty="0"/>
              <a:t> Data Processing, data </a:t>
            </a:r>
            <a:r>
              <a:rPr lang="nl-NL" dirty="0" err="1"/>
              <a:t>science</a:t>
            </a:r>
            <a:endParaRPr lang="nl-NL" dirty="0"/>
          </a:p>
          <a:p>
            <a:r>
              <a:rPr lang="nl-NL" dirty="0" err="1"/>
              <a:t>Accellerator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 </a:t>
            </a:r>
          </a:p>
          <a:p>
            <a:r>
              <a:rPr lang="nl-NL" dirty="0"/>
              <a:t>Nikhef at LHC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E03A308-7DFA-A54D-B526-926E581C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9" y="1853754"/>
            <a:ext cx="3500715" cy="251176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FD896F3-5BE2-8A44-BD8C-39EEAEA79D3B}"/>
              </a:ext>
            </a:extLst>
          </p:cNvPr>
          <p:cNvSpPr txBox="1"/>
          <p:nvPr/>
        </p:nvSpPr>
        <p:spPr>
          <a:xfrm>
            <a:off x="3951890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19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04BCF-AC33-2446-9A03-FD4F8240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wall</a:t>
            </a:r>
            <a:r>
              <a:rPr lang="nl-NL" dirty="0"/>
              <a:t> shows </a:t>
            </a:r>
            <a:r>
              <a:rPr lang="nl-NL" dirty="0" err="1"/>
              <a:t>us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C47298-911B-7F4C-987C-399C1204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nl-NL" dirty="0"/>
              <a:t>Strong interest in </a:t>
            </a:r>
            <a:r>
              <a:rPr lang="nl-NL" dirty="0" err="1"/>
              <a:t>connecting</a:t>
            </a:r>
            <a:endParaRPr lang="nl-NL" dirty="0"/>
          </a:p>
          <a:p>
            <a:r>
              <a:rPr lang="nl-NL" dirty="0"/>
              <a:t>Severe </a:t>
            </a:r>
            <a:r>
              <a:rPr lang="nl-NL" dirty="0" err="1"/>
              <a:t>worries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connections</a:t>
            </a:r>
            <a:endParaRPr lang="nl-NL" dirty="0"/>
          </a:p>
          <a:p>
            <a:r>
              <a:rPr lang="nl-NL" dirty="0"/>
              <a:t>New </a:t>
            </a:r>
            <a:r>
              <a:rPr lang="nl-NL" dirty="0" err="1"/>
              <a:t>interests</a:t>
            </a:r>
            <a:r>
              <a:rPr lang="nl-NL" dirty="0"/>
              <a:t> (Neutrino’s, R&amp;D, Data </a:t>
            </a:r>
            <a:r>
              <a:rPr lang="nl-NL" dirty="0" err="1"/>
              <a:t>Science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E03A308-7DFA-A54D-B526-926E581C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9" y="1853754"/>
            <a:ext cx="3500715" cy="251176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FD896F3-5BE2-8A44-BD8C-39EEAEA79D3B}"/>
              </a:ext>
            </a:extLst>
          </p:cNvPr>
          <p:cNvSpPr txBox="1"/>
          <p:nvPr/>
        </p:nvSpPr>
        <p:spPr>
          <a:xfrm>
            <a:off x="3951890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05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04BCF-AC33-2446-9A03-FD4F8240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 err="1"/>
              <a:t>So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C47298-911B-7F4C-987C-399C1204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nl-NL" dirty="0"/>
              <a:t>Wall </a:t>
            </a:r>
            <a:r>
              <a:rPr lang="nl-NL" dirty="0" err="1"/>
              <a:t>stays</a:t>
            </a:r>
            <a:r>
              <a:rPr lang="nl-NL" dirty="0"/>
              <a:t> open,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jamboree2020</a:t>
            </a:r>
          </a:p>
          <a:p>
            <a:r>
              <a:rPr lang="nl-NL" dirty="0" err="1"/>
              <a:t>Adding</a:t>
            </a:r>
            <a:r>
              <a:rPr lang="nl-NL" dirty="0"/>
              <a:t> </a:t>
            </a:r>
            <a:r>
              <a:rPr lang="nl-NL" dirty="0" err="1"/>
              <a:t>theme</a:t>
            </a:r>
            <a:r>
              <a:rPr lang="nl-NL" dirty="0"/>
              <a:t> </a:t>
            </a:r>
            <a:r>
              <a:rPr lang="nl-NL" dirty="0" err="1"/>
              <a:t>boxes</a:t>
            </a:r>
            <a:endParaRPr lang="nl-NL" dirty="0"/>
          </a:p>
          <a:p>
            <a:r>
              <a:rPr lang="nl-NL" dirty="0" err="1"/>
              <a:t>Regular</a:t>
            </a:r>
            <a:r>
              <a:rPr lang="nl-NL" dirty="0"/>
              <a:t> analyses en updates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E03A308-7DFA-A54D-B526-926E581C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9" y="1853754"/>
            <a:ext cx="3500715" cy="251176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FD896F3-5BE2-8A44-BD8C-39EEAEA79D3B}"/>
              </a:ext>
            </a:extLst>
          </p:cNvPr>
          <p:cNvSpPr txBox="1"/>
          <p:nvPr/>
        </p:nvSpPr>
        <p:spPr>
          <a:xfrm>
            <a:off x="3951890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64819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199</Words>
  <Application>Microsoft Macintosh PowerPoint</Application>
  <PresentationFormat>Breedbeeld</PresentationFormat>
  <Paragraphs>41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Galerie</vt:lpstr>
      <vt:lpstr>Vista update post-it wall</vt:lpstr>
      <vt:lpstr>PowerPoint-presentatie</vt:lpstr>
      <vt:lpstr>PowerPoint-presentatie</vt:lpstr>
      <vt:lpstr>PowerPoint-presentatie</vt:lpstr>
      <vt:lpstr>Questions</vt:lpstr>
      <vt:lpstr>Questionaire issues</vt:lpstr>
      <vt:lpstr>Nikhef issues</vt:lpstr>
      <vt:lpstr>What the wall shows us</vt:lpstr>
      <vt:lpstr>So?</vt:lpstr>
      <vt:lpstr>Added Theme boxes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Vista update post-it wall</dc:title>
  <dc:creator>martijn van calmthout</dc:creator>
  <cp:lastModifiedBy>martijn van calmthout</cp:lastModifiedBy>
  <cp:revision>3</cp:revision>
  <dcterms:created xsi:type="dcterms:W3CDTF">2020-11-03T12:43:44Z</dcterms:created>
  <dcterms:modified xsi:type="dcterms:W3CDTF">2020-11-03T12:53:48Z</dcterms:modified>
</cp:coreProperties>
</file>