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21B0-E2AD-1B43-95F7-BE10DB0DC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5A573-2FDF-574D-914A-8C0417597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4EFF1-EB2C-634F-98A6-B5DA4C72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49578-AF35-794A-A234-70907894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EB81-F944-324A-8C28-398CBF22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2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4BA0-C1B9-FD47-9AF8-084F80ED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481C6-82B4-F24F-A303-E4F50E0C7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8C0A5-035A-F246-8B46-0A193B5C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CCDF6-96EB-2A49-B88F-715AEC76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4D7DB-C16F-0A48-BF7E-561C5177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8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92B166-5A68-FF4D-AD8A-626FC6538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88608-BEA1-EB44-B29C-BFA67BEA0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40178-85AE-6845-81A3-02BF4816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68843-5951-DC43-BB1C-ACEEAA88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6DC0C-9A25-7C44-970F-86F3DEF0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02FD-1CDC-F747-A068-390C7518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58A1-8405-E84E-9F1A-6AB72116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7473E-B42A-4144-AD1D-25C3D9C3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EA41-3798-9E41-B22A-6C5274C8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2C90A-AD89-714C-A7BA-716DCA64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0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379E-A727-3747-958E-08D4EDD2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60078-C159-9E49-8390-8296744A7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0FE9E-830E-864A-940F-153D6D7F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03257-C65A-0841-AF9D-A77E6887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EC9DE-9C7E-1141-B638-19A94E3A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B135-0315-2344-924E-BA64C2E5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DF631-159D-FE4E-A34A-AC2C89D02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2C541-5FA5-CE4A-9E97-689E2608F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79DF8-E52D-804C-9BC7-8E0D8D9D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45C64-C61D-0F4A-BCB9-35FD7B62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99743-819D-0043-9F20-618BF196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F044-3FAB-8843-9F70-EE4AB2EA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7671E-38BF-D140-8D1E-2EC5E7D75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F1960-3FD6-924E-A66C-0CF8C85FB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B5CEB-BF61-EA46-8DCA-1DB266AF7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6436A-3913-B74B-ADEF-F7A149D8D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BF74D-BAAC-414C-814A-C3E555B0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95F8D7-47A6-7346-9D32-5925FE43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1F22A-A125-A84A-8DD7-3848F448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8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0F55-CD66-9247-8BED-28E808E0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82302-45E5-8E4E-98FB-8024DA73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2FC4E-6D35-9441-9729-AF0F2F0D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00A64-6619-7B41-B4ED-1E7CB02F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FBD64-5A5A-D74E-8A78-47B3D9A06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0D3BB-E338-6C44-8D15-9087C550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607D0-E9F1-9245-A984-A7097E23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04B38-1BD9-E64E-9EEC-BCB1F0F9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0A66-3BC1-E548-BE91-8C30D0C0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90440-EDC7-5347-9197-D33530050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1DF16-AA69-4145-9BB6-D6DBAB51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9DAC5-2D14-1049-8D2C-FA42F6F0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1E335-BC76-514F-84A5-3C1D3495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A2175-94C7-8B40-83DD-7F6FAD86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642A3-098B-9042-94F0-B4AE151F1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75524-5C2E-6E42-A67A-5A65F1CC3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54D5A-81F6-0C46-A12D-3918DF6D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59304-765F-9F4B-809E-330C20F4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B687F-2818-7C40-8303-8BC27DF7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5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5791-F394-0841-AD83-18A88EF8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32C51-04E0-0E40-BF0B-7F0E77D0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EB474-17A8-FB4A-842B-88D70AA27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30038-C37D-D042-AA91-31719B538051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0E7E5-C117-594B-BB16-7BF18AF7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D4894-9B50-2248-9A24-B7FCDCA90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C010-235A-1C4C-9D74-4523C7A7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arxiv.org/abs/arXiv:2002.0617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991B-180B-D548-A167-BFF9F7CB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Ray Highlights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04B60-3128-A342-AE12-F36FC5270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6" t="13793" r="5973" b="49425"/>
          <a:stretch/>
        </p:blipFill>
        <p:spPr>
          <a:xfrm>
            <a:off x="283780" y="1545019"/>
            <a:ext cx="7792696" cy="4635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A63E44-A998-274F-AAF6-FE1DCA3143C6}"/>
              </a:ext>
            </a:extLst>
          </p:cNvPr>
          <p:cNvSpPr txBox="1"/>
          <p:nvPr/>
        </p:nvSpPr>
        <p:spPr>
          <a:xfrm>
            <a:off x="9112469" y="2396359"/>
            <a:ext cx="28831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Auger Installation</a:t>
            </a:r>
          </a:p>
          <a:p>
            <a:endParaRPr lang="en-US" sz="2800" b="1" dirty="0"/>
          </a:p>
          <a:p>
            <a:r>
              <a:rPr lang="en-US" sz="2800" dirty="0"/>
              <a:t>738 SSD’s installed</a:t>
            </a:r>
          </a:p>
        </p:txBody>
      </p:sp>
    </p:spTree>
    <p:extLst>
      <p:ext uri="{BB962C8B-B14F-4D97-AF65-F5344CB8AC3E}">
        <p14:creationId xmlns:p14="http://schemas.microsoft.com/office/powerpoint/2010/main" val="73379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991B-180B-D548-A167-BFF9F7CB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Ray Highlights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63E44-A998-274F-AAF6-FE1DCA3143C6}"/>
              </a:ext>
            </a:extLst>
          </p:cNvPr>
          <p:cNvSpPr txBox="1"/>
          <p:nvPr/>
        </p:nvSpPr>
        <p:spPr>
          <a:xfrm>
            <a:off x="8391896" y="1312995"/>
            <a:ext cx="38001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Auger Radio</a:t>
            </a:r>
          </a:p>
          <a:p>
            <a:endParaRPr lang="en-US" sz="2800" b="1" dirty="0"/>
          </a:p>
          <a:p>
            <a:r>
              <a:rPr lang="en-US" sz="2800" dirty="0"/>
              <a:t>10 in the field</a:t>
            </a:r>
          </a:p>
          <a:p>
            <a:r>
              <a:rPr lang="en-US" sz="2800" dirty="0"/>
              <a:t>5 read out</a:t>
            </a:r>
          </a:p>
          <a:p>
            <a:endParaRPr lang="en-US" sz="2800" dirty="0"/>
          </a:p>
          <a:p>
            <a:r>
              <a:rPr lang="en-US" sz="2800" dirty="0"/>
              <a:t>Data analysis shows promising results</a:t>
            </a:r>
          </a:p>
          <a:p>
            <a:endParaRPr lang="en-US" sz="2800" dirty="0"/>
          </a:p>
          <a:p>
            <a:r>
              <a:rPr lang="en-US" sz="2800" dirty="0"/>
              <a:t>Electronics close to final</a:t>
            </a:r>
          </a:p>
          <a:p>
            <a:endParaRPr lang="en-US" sz="2800" dirty="0"/>
          </a:p>
          <a:p>
            <a:r>
              <a:rPr lang="en-US" sz="2800" dirty="0"/>
              <a:t>Production: Summer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C338F-9294-9742-8173-19B90AC7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9" y="1522294"/>
            <a:ext cx="7851375" cy="44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991B-180B-D548-A167-BFF9F7CB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Ray Highlights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63E44-A998-274F-AAF6-FE1DCA3143C6}"/>
              </a:ext>
            </a:extLst>
          </p:cNvPr>
          <p:cNvSpPr txBox="1"/>
          <p:nvPr/>
        </p:nvSpPr>
        <p:spPr>
          <a:xfrm>
            <a:off x="9237972" y="2575649"/>
            <a:ext cx="28464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Update on large scale anisotropies</a:t>
            </a:r>
          </a:p>
          <a:p>
            <a:endParaRPr lang="en-US" sz="2800" b="1" dirty="0"/>
          </a:p>
          <a:p>
            <a:r>
              <a:rPr lang="en-US" b="1" dirty="0">
                <a:hlinkClick r:id="rId2"/>
              </a:rPr>
              <a:t>arXiv:2002.06172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00BE9-104D-7F4A-BB94-6C0E91DF3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716" y="1905768"/>
            <a:ext cx="9646024" cy="38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6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991B-180B-D548-A167-BFF9F7CB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Ray Highlights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63E44-A998-274F-AAF6-FE1DCA3143C6}"/>
              </a:ext>
            </a:extLst>
          </p:cNvPr>
          <p:cNvSpPr txBox="1"/>
          <p:nvPr/>
        </p:nvSpPr>
        <p:spPr>
          <a:xfrm>
            <a:off x="3556320" y="2557720"/>
            <a:ext cx="2846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GRAND: Prototypes produced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25F8A-4BA8-AD42-B3F9-120C2EA37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29" y="1559859"/>
            <a:ext cx="2227862" cy="3960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B0060-2448-CF46-94BE-7207761E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835" y="1690688"/>
            <a:ext cx="2807354" cy="4990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325B00-D4FB-F845-B21C-77565B64FFBD}"/>
              </a:ext>
            </a:extLst>
          </p:cNvPr>
          <p:cNvSpPr txBox="1"/>
          <p:nvPr/>
        </p:nvSpPr>
        <p:spPr>
          <a:xfrm>
            <a:off x="9389479" y="2557719"/>
            <a:ext cx="28464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GRAND: Karlsruhe collaboration meeting affected by the Corona virus</a:t>
            </a:r>
          </a:p>
        </p:txBody>
      </p:sp>
    </p:spTree>
    <p:extLst>
      <p:ext uri="{BB962C8B-B14F-4D97-AF65-F5344CB8AC3E}">
        <p14:creationId xmlns:p14="http://schemas.microsoft.com/office/powerpoint/2010/main" val="32809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991B-180B-D548-A167-BFF9F7CB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Ray Highlights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325B00-D4FB-F845-B21C-77565B64FFBD}"/>
              </a:ext>
            </a:extLst>
          </p:cNvPr>
          <p:cNvSpPr txBox="1"/>
          <p:nvPr/>
        </p:nvSpPr>
        <p:spPr>
          <a:xfrm>
            <a:off x="7814061" y="2502409"/>
            <a:ext cx="7269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PhD defense Alexander </a:t>
            </a:r>
            <a:r>
              <a:rPr lang="en-US" sz="2800" b="1" dirty="0" err="1"/>
              <a:t>Aab</a:t>
            </a:r>
            <a:endParaRPr lang="en-US" sz="2800" b="1" dirty="0"/>
          </a:p>
          <a:p>
            <a:r>
              <a:rPr lang="en-US" sz="2800" b="1" dirty="0"/>
              <a:t> tomorrow 14:30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23D1C-2F0B-1C4F-998E-E09134920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2" y="1397680"/>
            <a:ext cx="7014688" cy="47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3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70</Words>
  <Application>Microsoft Macintosh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Cosmic Ray Highlights</vt:lpstr>
      <vt:lpstr>Cosmic Ray Highlights</vt:lpstr>
      <vt:lpstr>Cosmic Ray Highlights</vt:lpstr>
      <vt:lpstr>Cosmic Ray Highlights</vt:lpstr>
      <vt:lpstr>Cosmic Ray Highlights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Ray Highlights</dc:title>
  <dc:creator>Charles Timmermans</dc:creator>
  <cp:lastModifiedBy>Charles Timmermans</cp:lastModifiedBy>
  <cp:revision>6</cp:revision>
  <dcterms:created xsi:type="dcterms:W3CDTF">2020-03-08T13:04:09Z</dcterms:created>
  <dcterms:modified xsi:type="dcterms:W3CDTF">2020-03-09T05:53:22Z</dcterms:modified>
</cp:coreProperties>
</file>