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432" r:id="rId2"/>
    <p:sldId id="434" r:id="rId3"/>
    <p:sldId id="422" r:id="rId4"/>
    <p:sldId id="428" r:id="rId5"/>
    <p:sldId id="423" r:id="rId6"/>
    <p:sldId id="431" r:id="rId7"/>
    <p:sldId id="429" r:id="rId8"/>
    <p:sldId id="426" r:id="rId9"/>
    <p:sldId id="433" r:id="rId10"/>
    <p:sldId id="424" r:id="rId11"/>
    <p:sldId id="425" r:id="rId12"/>
    <p:sldId id="427" r:id="rId13"/>
    <p:sldId id="435" r:id="rId14"/>
    <p:sldId id="421" r:id="rId15"/>
    <p:sldId id="436" r:id="rId16"/>
    <p:sldId id="420" r:id="rId17"/>
    <p:sldId id="430" r:id="rId18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84135" autoAdjust="0"/>
  </p:normalViewPr>
  <p:slideViewPr>
    <p:cSldViewPr>
      <p:cViewPr>
        <p:scale>
          <a:sx n="95" d="100"/>
          <a:sy n="95" d="100"/>
        </p:scale>
        <p:origin x="-1320" y="-594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576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634" y="-9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2T16:46:08.1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0 10416 0 0,'0'0'0'0'0,"-25"34"853"0"0,11-9-4132 0 0,7 0 4155 0 0,7-24-536 0 0,0-1-10 0 0,0 0-84 0 0,0 0-342 0 0,0 0-154 0 0,0 0-34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2T16:46:08.1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0 10416 0 0,'0'0'0'0'0,"-25"34"853"0"0,11-9-4132 0 0,7 0 4155 0 0,7-24-536 0 0,0-1-10 0 0,0 0-84 0 0,0 0-342 0 0,0 0-154 0 0,0 0-34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2T22:04:09.4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41 182 6232 0 0,'-4'-4'500'0'0,"-7"-6"536"0"0,-15-55 5764 0 0,61 94-3113 0 0,-30-23-3576 0 0,0 1 0 0 0,0-1-1 0 0,0 0 1 0 0,1 0-1 0 0,0-1 1 0 0,0 1-1 0 0,0-2 1 0 0,1 1-1 0 0,0-1 1 0 0,-1 0-1 0 0,7 2-110 0 0,-2-23 0 0 0,-25-40 36 0 0,70 118 1896 0 0,-54-61-1932 0 0,9-34 0 0 0,-12 13 0 0 0,30 47 14 0 0,-27-24-9 0 0,0 0-1 0 0,1 0 1 0 0,-1 0 0 0 0,0 0 0 0 0,1-1 0 0 0,-1 1 0 0 0,1-1 0 0 0,0 0-1 0 0,-1 0 1 0 0,1 0 0 0 0,0 0 0 0 0,0 0 0 0 0,0-1 0 0 0,-1 0 0 0 0,1 1-1 0 0,0-1 1 0 0,0 0 0 0 0,0-1 0 0 0,0 1 0 0 0,0-1 0 0 0,-1 1-1 0 0,1-1 1 0 0,0 0 0 0 0,0 0 0 0 0,-1 0 0 0 0,1-1 0 0 0,-1 1 0 0 0,1-1-1 0 0,-1 0 1 0 0,1 1 0 0 0,-1-1 0 0 0,0-1 0 0 0,0 1 0 0 0,0 0 0 0 0,0-1-1 0 0,0 1 1 0 0,0-1 0 0 0,0 1 0 0 0,0-2-5 0 0,1 2-4 0 0,0 0 0 0 0,0 1 0 0 0,0-1 0 0 0,0 1 0 0 0,1-1 0 0 0,-1 1 0 0 0,0 1 0 0 0,1-1 0 0 0,-1 0 0 0 0,1 1 0 0 0,-1 0 0 0 0,0 0 0 0 0,1 0 0 0 0,-1 0 0 0 0,1 1 0 0 0,-1 0 0 0 0,1 0 0 0 0,-1 0 0 0 0,0 0 0 0 0,0 0 0 0 0,1 1 0 0 0,-1-1 0 0 0,0 1 0 0 0,1 1 4 0 0,23 6 13 0 0,-25-9-13 0 0,0 0 0 0 0,0 0 0 0 0,0 0 0 0 0,0 0 0 0 0,0-1 0 0 0,0 1 0 0 0,-1-1 0 0 0,1 1 0 0 0,0-1 0 0 0,0 0 0 0 0,0 0 0 0 0,0 0 0 0 0,0 0 0 0 0,-1 0 0 0 0,1-1 0 0 0,-1 1 0 0 0,1-1 0 0 0,0 1 0 0 0,-1-1 0 0 0,0 0 0 0 0,1 1 0 0 0,-1-1 0 0 0,0 0 0 0 0,0 0 0 0 0,0 0 0 0 0,0 0 0 0 0,0 0 0 0 0,0-1 0 0 0,0 1 0 0 0,-1 0 0 0 0,1 0 0 0 0,-1-1 0 0 0,1 1 0 0 0,-1 0 0 0 0,0-1 0 0 0,0 1 0 0 0,14-35-64 0 0,-14 36 66 0 0,1 0-1 0 0,-1 0 0 0 0,1 0 0 0 0,0 1 0 0 0,0-1 1 0 0,-1 0-1 0 0,1 0 0 0 0,0 1 0 0 0,0-1 1 0 0,0 0-1 0 0,-1 1 0 0 0,1-1 0 0 0,0 1 1 0 0,0-1-1 0 0,0 1 0 0 0,0 0 0 0 0,0-1 0 0 0,0 1 1 0 0,0 0-1 0 0,0 0 0 0 0,0 0 0 0 0,0 0 1 0 0,0 0-1 0 0,0 0 0 0 0,0 0 0 0 0,0 0 1 0 0,0 0-1 0 0,0 1 0 0 0,0-1 0 0 0,0 0 0 0 0,0 1 1 0 0,0-1-1 0 0,-1 1 0 0 0,1-1 0 0 0,0 1 1 0 0,0 0-1 0 0,0 0-1 0 0,3 1 34 0 0,2 1-15 0 0,0 0 0 0 0,0 0 0 0 0,1 0 0 0 0,-1-1 0 0 0,1 0 0 0 0,-1-1 0 0 0,1 0 0 0 0,0 0 0 0 0,-1 0 0 0 0,1-1-1 0 0,0 0 1 0 0,0-1 0 0 0,-1 0 0 0 0,1 0 0 0 0,0-1 0 0 0,-1 0 0 0 0,1 0 0 0 0,-1 0 0 0 0,0-1 0 0 0,0 0 0 0 0,1-1-19 0 0,35-49-438 0 0,-38 53 442 0 0,1 0-1 0 0,-1 1 0 0 0,0 0 0 0 0,0 0 0 0 0,-1 0 1 0 0,1 0-1 0 0,0 1 0 0 0,0 0 0 0 0,0 0 0 0 0,-1 0 1 0 0,1 0-1 0 0,-1 1 0 0 0,0-1 0 0 0,1 1 0 0 0,-1 0 1 0 0,1 2-4 0 0,11 7 286 0 0,-10-9-291 0 0,0 1 0 0 0,0-1 1 0 0,0 0-1 0 0,0-1 0 0 0,0 1 1 0 0,1-1-1 0 0,-1 0 0 0 0,0-1 1 0 0,1 0-1 0 0,0 0 0 0 0,-1 0 1 0 0,1-1-1 0 0,0 0 0 0 0,-1 0 1 0 0,1-1-1 0 0,-1 1 0 0 0,1-1 1 0 0,0-1-1 0 0,-1 1 0 0 0,0-1 1 0 0,1-1-1 0 0,0 0 5 0 0,-4 2-7 0 0,-1 0 1 0 0,0 0-1 0 0,1 0 1 0 0,-1 0-1 0 0,1 0 1 0 0,-1 0-1 0 0,1 0 1 0 0,0 1-1 0 0,-1-1 1 0 0,1 1-1 0 0,0 0 1 0 0,-1-1-1 0 0,1 1 1 0 0,0 0-1 0 0,-1 0 1 0 0,1 0-1 0 0,0 0 1 0 0,-1 0-1 0 0,1 1 1 0 0,0-1-1 0 0,-1 1 1 0 0,1-1-1 0 0,0 1 1 0 0,-1 0-1 0 0,1-1 1 0 0,-1 1-1 0 0,1 0 1 0 0,-1 0-1 0 0,0 0 0 0 0,1 1 1 0 0,-1-1-1 0 0,0 0 1 0 0,1 1-1 0 0,-1-1 1 0 0,0 1-1 0 0,1 0 7 0 0,5 9 144 0 0,1-2 0 0 0,-1 1 0 0 0,2-2 0 0 0,-1 1-1 0 0,1-1 1 0 0,0-1 0 0 0,1 1 0 0 0,5 2-144 0 0,-14-10-11 0 0,1 1 0 0 0,-1-1 1 0 0,1 0-1 0 0,-1 1 0 0 0,0-1 0 0 0,1 0 0 0 0,-1 0 0 0 0,1 0 1 0 0,-1 0-1 0 0,1 0 0 0 0,-1 0 0 0 0,0-1 0 0 0,1 1 1 0 0,-1-1-1 0 0,1 1 0 0 0,-1-1 0 0 0,0 1 0 0 0,1-1 1 0 0,-1 0-1 0 0,0 0 0 0 0,0 0 0 0 0,0 0 0 0 0,1 0 1 0 0,-1 0-1 0 0,0 0 0 0 0,0 0 0 0 0,0 0 0 0 0,0-1 0 0 0,-1 1 1 0 0,1 0-1 0 0,0-1 0 0 0,0 1 0 0 0,0-1 11 0 0,-1 0-29 0 0,1 1 0 0 0,0-1 0 0 0,0 1 0 0 0,0-1 0 0 0,-1 1 0 0 0,1 0-1 0 0,0 0 1 0 0,1 0 0 0 0,-1-1 0 0 0,0 1 0 0 0,0 0 0 0 0,0 1 0 0 0,0-1 0 0 0,1 0 0 0 0,-1 0 0 0 0,0 1-1 0 0,1-1 1 0 0,-1 0 0 0 0,1 1 0 0 0,-1 0 0 0 0,0-1 0 0 0,1 1 0 0 0,-1 0 0 0 0,1 0 0 0 0,-1 0-1 0 0,1 0 1 0 0,0 0 29 0 0,111 70 8 0 0,-111-69-8 0 0,0-1-1 0 0,0 0 0 0 0,1 0 1 0 0,-1 0-1 0 0,0 0 1 0 0,0-1-1 0 0,1 1 0 0 0,-1-1 1 0 0,0 0-1 0 0,0 1 0 0 0,0-1 1 0 0,0 0-1 0 0,0-1 0 0 0,0 1 1 0 0,0 0-1 0 0,0-1 1 0 0,0 1-1 0 0,0-1 0 0 0,0 0 1 0 0,-1 1-1 0 0,1-1 0 0 0,-1 0 1 0 0,1 0-1 0 0,-1-1 0 0 0,1 1 1 0 0,-1 0-1 0 0,0 0 1 0 0,0-1-1 0 0,0 1 0 0 0,0-1 1 0 0,-1 1-1 0 0,1-1 0 0 0,0 1 1 0 0,-1-1-1 0 0,1 0 1 0 0,20-39 390 0 0,-17 41-332 0 0,-1 0 0 0 0,1 0 0 0 0,0 0 0 0 0,0 1 0 0 0,0 0 0 0 0,-1-1 1 0 0,1 2-1 0 0,0-1 0 0 0,0 0 0 0 0,0 1 0 0 0,0 0 0 0 0,-1 0 0 0 0,1 0 0 0 0,0 1 0 0 0,-1-1 0 0 0,1 1 0 0 0,-1 0 0 0 0,1 0 0 0 0,1 2-58 0 0,5 1-343 0 0,-7-3 345 0 0,-1 0-1 0 0,0 0 1 0 0,1 0-1 0 0,0-1 0 0 0,-1 1 1 0 0,1-1-1 0 0,0 0 1 0 0,0 0-1 0 0,0 0 0 0 0,-1 0 1 0 0,1-1-1 0 0,0 1 1 0 0,0-1-1 0 0,0 0 0 0 0,0 0 1 0 0,0 0-1 0 0,0-1 1 0 0,0 1-1 0 0,0-1 0 0 0,0 1 1 0 0,-1-1-1 0 0,1 0 1 0 0,0-1-1 0 0,0 1 0 0 0,-1-1 1 0 0,1 1-1 0 0,-1-1 1 0 0,1 0-1 0 0,-1 0 1 0 0,1 0-1 0 0,-1 0 0 0 0,0-1 1 0 0,0 1-1 0 0,0-1 1 0 0,0 1-1 0 0,1-3-1 0 0,-1 1-27 0 0,-2 1 19 0 0,1 1 1 0 0,-1 0 0 0 0,1 0 0 0 0,-1 0-1 0 0,1 0 1 0 0,-1 0 0 0 0,1 0 0 0 0,0 0-1 0 0,0 0 1 0 0,0 1 0 0 0,0-1 0 0 0,0 0-1 0 0,1 0 1 0 0,-1 1 0 0 0,0-1 0 0 0,1 1-1 0 0,-1 0 1 0 0,0-1 0 0 0,1 1 0 0 0,0 0-1 0 0,-1 0 1 0 0,1 0 0 0 0,-1 0-1 0 0,1 0 1 0 0,0 1 0 0 0,0-1 0 0 0,-1 0-1 0 0,1 1 1 0 0,0 0 0 0 0,0-1 0 0 0,0 1-1 0 0,0 0 1 0 0,-1 0 0 0 0,1 0 0 0 0,0 1-1 0 0,0-1 1 0 0,0 0 0 0 0,0 1 0 0 0,-1-1-1 0 0,1 1 1 0 0,0 0 0 0 0,-1 0 0 0 0,1 0-1 0 0,0 0 8 0 0,7 7 43 0 0,-1 0 0 0 0,1-1 0 0 0,0-1 0 0 0,1 0 0 0 0,-1 0 0 0 0,1-1 0 0 0,0 0 0 0 0,0-1 0 0 0,1 0 0 0 0,5 0-43 0 0,-13-4 1 0 0,-1 0 0 0 0,1-1 0 0 0,0 1-1 0 0,0-1 1 0 0,0 1 0 0 0,0-1 0 0 0,-1 0 0 0 0,1 0 0 0 0,0-1 0 0 0,-1 1 0 0 0,1-1 0 0 0,-1 0 0 0 0,1 1 0 0 0,-1-1 0 0 0,0 0 0 0 0,1-1 0 0 0,-1 1 0 0 0,0 0 0 0 0,1-3-1 0 0,35-24-80 0 0,-34 29 98 0 0,0 0-1 0 0,1 0 0 0 0,-1 1 0 0 0,0-1 0 0 0,0 1 0 0 0,0 0 1 0 0,0 0-1 0 0,-1 1 0 0 0,1 0 0 0 0,0-1 0 0 0,0 1 1 0 0,-1 1-1 0 0,1-1 0 0 0,-1 1 0 0 0,1-1 0 0 0,0 2-17 0 0,30 18 101 0 0,-28-20-103 0 0,-1 0-1 0 0,1 0 1 0 0,-1 0-1 0 0,1-1 0 0 0,0 0 1 0 0,-1 0-1 0 0,1-1 1 0 0,0 0-1 0 0,0 0 0 0 0,-1-1 1 0 0,1 1-1 0 0,0-1 1 0 0,-1-1-1 0 0,1 1 1 0 0,0-1-1 0 0,3-2 3 0 0,23-19-143 0 0,-30 21 79 0 0,33 20 44 0 0,-32-15-29 0 0,0-1-1 0 0,0 0 1 0 0,0-1 0 0 0,0 1-1 0 0,1-1 1 0 0,-1 1-1 0 0,0-1 1 0 0,1 0-1 0 0,-1-1 1 0 0,0 1-1 0 0,1-1 1 0 0,-1 0-1 0 0,1 0 1 0 0,-1 0 0 0 0,1 0-1 0 0,-1-1 1 0 0,1 1-1 0 0,-1-1 1 0 0,0 0-1 0 0,1 0 1 0 0,-1-1-1 0 0,0 1 1 0 0,0-1 0 0 0,0 0-1 0 0,0 0 1 0 0,0 0-1 0 0,0 0 1 0 0,0-1-1 0 0,-1 1 1 0 0,1-1-1 0 0,-1 0 1 0 0,1 0-1 0 0,-1 0 1 0 0,1-3 49 0 0,7-2-923 0 0,-3 2-5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2T22:04:14.5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0 165 9328 0 0,'0'0'340'0'0,"0"0"-138"0"0,0 0 245 0 0,0 0 128 0 0,0 0 29 0 0,0 0-23 0 0,0 0-110 0 0,0 0-45 0 0,7 4 803 0 0,7 4-786 0 0,56-9 1382 0 0,-33-62-1243 0 0,-34 61-572 0 0,22 15 1669 0 0,-15-4-956 0 0,-8-6-681 0 0,1-1-1 0 0,-1 0 1 0 0,1 1-1 0 0,-1-1 1 0 0,1 0-1 0 0,0 0 1 0 0,0-1-1 0 0,0 1 1 0 0,0-1-1 0 0,0 0 1 0 0,0 0-1 0 0,0 0 1 0 0,0 0-1 0 0,0 0 1 0 0,0-1-1 0 0,0 0 1 0 0,0 1-1 0 0,1-1 1 0 0,-1-1-1 0 0,3 0-41 0 0,-4 0 0 0 0,0 0 0 0 0,0-1 0 0 0,0 0 0 0 0,0 0 0 0 0,0 1 0 0 0,0-1 0 0 0,0-1 0 0 0,-1 1 0 0 0,1 0 0 0 0,-1 0 0 0 0,1-1 0 0 0,-1 1 0 0 0,0-1 0 0 0,0 1 0 0 0,0-1 0 0 0,0 0 0 0 0,0 1 0 0 0,0-1 0 0 0,-1 0 0 0 0,1-2 0 0 0,13-28 0 0 0,7 24 0 0 0,36 41 475 0 0,-51-27-433 0 0,-1-1 0 0 0,0 0 0 0 0,1-1 0 0 0,0 1 0 0 0,0-1 0 0 0,0 0 0 0 0,0-1 0 0 0,0 0-1 0 0,0 0 1 0 0,1-1 0 0 0,5 1-42 0 0,-8-2 6 0 0,-1-1 0 0 0,1 0-1 0 0,-1-1 1 0 0,1 1 0 0 0,-1-1-1 0 0,1 1 1 0 0,-1-1-1 0 0,0 0 1 0 0,0-1 0 0 0,0 1-1 0 0,0-1 1 0 0,0 1 0 0 0,0-1-1 0 0,0 0 1 0 0,-1-1 0 0 0,1 1-1 0 0,1-3-5 0 0,42-34 2 0 0,22 59-95 0 0,-38-4-40 0 0,68 12 985 0 0,-93-27-854 0 0,0 0 0 0 0,0 0 0 0 0,0 0 0 0 0,0-1 0 0 0,0 0 0 0 0,0 0 0 0 0,0-1 0 0 0,0 0 0 0 0,0 0 0 0 0,0 0 0 0 0,-1-1 0 0 0,1 1 0 0 0,-1-1 0 0 0,1-1 2 0 0,-2 1-18 0 0,0 0-1 0 0,0 1 0 0 0,1-1 1 0 0,-1 1-1 0 0,0 0 0 0 0,1 0 1 0 0,-1 0-1 0 0,1 1 0 0 0,0-1 1 0 0,-1 1-1 0 0,1 0 0 0 0,0 0 1 0 0,0 1-1 0 0,0-1 0 0 0,-1 1 1 0 0,1 0-1 0 0,0 0 0 0 0,0 0 1 0 0,0 1-1 0 0,0 0 0 0 0,-1 0 1 0 0,1 0-1 0 0,0 0 0 0 0,-1 1 1 0 0,1 0-1 0 0,-1-1 0 0 0,1 2 1 0 0,-1-1-1 0 0,0 0 0 0 0,2 2 19 0 0,0 1 12 0 0,-1 0 0 0 0,1-1-1 0 0,0 1 1 0 0,0-1 0 0 0,0-1-1 0 0,0 1 1 0 0,1-1-1 0 0,-1 0 1 0 0,1 0 0 0 0,0-1-1 0 0,0 0 1 0 0,0 0 0 0 0,0-1-1 0 0,0 1 1 0 0,0-2 0 0 0,0 1-1 0 0,0-1 1 0 0,0 0-1 0 0,0 0 1 0 0,0-1 0 0 0,0 0-1 0 0,1-1-11 0 0,50-58 0 0 0,-53 59 6 0 0,1 1-1 0 0,0-1 1 0 0,0 1 0 0 0,-1 0-1 0 0,1 1 1 0 0,0-1-1 0 0,-1 1 1 0 0,1 0 0 0 0,-1 0-1 0 0,1 1 1 0 0,-1 0-1 0 0,1 0 1 0 0,-1 0-1 0 0,0 0 1 0 0,0 1 0 0 0,0 0-1 0 0,0 0 1 0 0,0 0-1 0 0,1 2-5 0 0,31 18 158 0 0,-34-23-149 0 0,1 1-1 0 0,-1 0 0 0 0,0-1 0 0 0,1 0 1 0 0,-1 0-1 0 0,0 0 0 0 0,1 0 1 0 0,-1 0-1 0 0,0 0 0 0 0,1-1 1 0 0,-1 1-1 0 0,0-1 0 0 0,1 0 0 0 0,-1 0 1 0 0,0 0-1 0 0,0 0 0 0 0,0 0 1 0 0,0 0-1 0 0,0-1 0 0 0,0 1 0 0 0,0-1 1 0 0,0 0-1 0 0,0 0 0 0 0,0 0 1 0 0,-1 0-1 0 0,1 0 0 0 0,-1 0 0 0 0,1 0 1 0 0,-1-1-1 0 0,0 1 0 0 0,0 0 1 0 0,0-1-1 0 0,1-1-8 0 0,29-34-354 0 0,21 57 278 0 0,-39-11 88 0 0,86 24-12 0 0,-64-44 99 0 0,-32 10-92 0 0,-1 1 0 0 0,0 0 0 0 0,0-1-1 0 0,1 1 1 0 0,-1 0 0 0 0,0 0 0 0 0,1 1 0 0 0,-1-1 0 0 0,1 1 0 0 0,-1-1-1 0 0,1 1 1 0 0,-1 0 0 0 0,1 0 0 0 0,-1 0 0 0 0,1 0 0 0 0,-1 1 0 0 0,1-1 0 0 0,-1 1-1 0 0,1 0 1 0 0,0 0-7 0 0,86 61-4 0 0,-84-60 8 0 0,0-1-1 0 0,0 1 0 0 0,0-1 0 0 0,0 0 0 0 0,0 0 1 0 0,0 0-1 0 0,0-1 0 0 0,0 0 0 0 0,0 0 0 0 0,0-1 1 0 0,0 0-1 0 0,0 0 0 0 0,0 0 0 0 0,-1-1 0 0 0,1 1 1 0 0,0-1-1 0 0,0-1 0 0 0,-1 1 0 0 0,1-1 0 0 0,-1 0 1 0 0,0 0-1 0 0,0-1 0 0 0,0 1 0 0 0,0-1 0 0 0,2-2-3 0 0,-5 3-21 0 0,0 1 0 0 0,0 0 0 0 0,0 0 0 0 0,0-1 0 0 0,0 1 0 0 0,0 0-1 0 0,0 0 1 0 0,1 0 0 0 0,-1 1 0 0 0,1-1 0 0 0,-1 0 0 0 0,1 1 0 0 0,0-1 0 0 0,-1 1-1 0 0,1-1 1 0 0,0 1 0 0 0,0 0 0 0 0,0 0 0 0 0,0 0 0 0 0,0 0 0 0 0,0 1 0 0 0,0-1-1 0 0,0 0 1 0 0,0 1 0 0 0,0 0 0 0 0,0 0 0 0 0,1 0 0 0 0,-1 0 0 0 0,0 0-1 0 0,0 0 1 0 0,0 0 0 0 0,0 1 0 0 0,0-1 0 0 0,0 1 0 0 0,0 0 0 0 0,0 0 0 0 0,0 0-1 0 0,0 0 1 0 0,1 1 21 0 0,3 2 40 0 0,-3 0-8 0 0,1-1-1 0 0,0 1 0 0 0,0-1 0 0 0,0 0 0 0 0,0-1 0 0 0,0 1 0 0 0,0-1 0 0 0,1 0 1 0 0,-1 0-1 0 0,1-1 0 0 0,-1 1 0 0 0,1-1 0 0 0,0 0 0 0 0,-1-1 0 0 0,1 1 0 0 0,0-1 1 0 0,-1 0-1 0 0,1-1 0 0 0,0 1 0 0 0,1-1-31 0 0,46-63-940 0 0,-50 63 937 0 0,0 0 0 0 0,0 0 1 0 0,0 0-1 0 0,0 1 0 0 0,0-1 0 0 0,0 1 1 0 0,0 0-1 0 0,0-1 0 0 0,1 1 0 0 0,-1 0 0 0 0,0 0 1 0 0,0 1-1 0 0,0-1 0 0 0,0 0 0 0 0,0 1 0 0 0,0 0 1 0 0,0-1-1 0 0,0 1 0 0 0,0 0 0 0 0,0 0 1 0 0,0 1-1 0 0,0-1 0 0 0,-1 0 0 0 0,1 1 0 0 0,0-1 1 0 0,-1 1-1 0 0,1-1 3 0 0,21 12 128 0 0,-20-11-130 0 0,1-1 0 0 0,-1 0 0 0 0,0 0 0 0 0,0 0 0 0 0,1-1 1 0 0,-1 1-1 0 0,0-1 0 0 0,0 0 0 0 0,1 0 0 0 0,-1 0 0 0 0,0-1 0 0 0,1 1 0 0 0,-1-1 0 0 0,0 0 0 0 0,0 0 0 0 0,1 0 0 0 0,-1-1 0 0 0,0 1 0 0 0,0-1 0 0 0,0 0 0 0 0,-1 0 0 0 0,1 0 0 0 0,0-1 0 0 0,-1 1 0 0 0,1-1 0 0 0,-1 1 0 0 0,1-1 2 0 0,-2 1-17 0 0,0 0 0 0 0,1 0 0 0 0,-1 0 0 0 0,1 0 0 0 0,-1 1 0 0 0,1-1 0 0 0,0 1 1 0 0,0-1-1 0 0,-1 1 0 0 0,1 0 0 0 0,0 0 0 0 0,0 0 0 0 0,0 0 0 0 0,0 0 0 0 0,0 0 0 0 0,0 1 0 0 0,0-1 0 0 0,1 1 0 0 0,-1 0 0 0 0,0 0 0 0 0,0 0 0 0 0,0 0 0 0 0,0 0 1 0 0,0 0-1 0 0,1 0 0 0 0,-1 1 0 0 0,0 0 0 0 0,0-1 0 0 0,0 1 0 0 0,0 0 0 0 0,0 0 0 0 0,0 0 0 0 0,0 1 0 0 0,-1-1 0 0 0,1 0 0 0 0,0 1 0 0 0,1 1 17 0 0,23 23 3 0 0,-23-22 25 0 0,0 0 1 0 0,1 1-1 0 0,-1-2 1 0 0,1 1-1 0 0,-1 0 1 0 0,1-1-1 0 0,0 0 1 0 0,0 0-1 0 0,1 0 1 0 0,-1-1-1 0 0,0 0 1 0 0,1 0-1 0 0,-1 0 1 0 0,1 0-1 0 0,-1-1 1 0 0,1 0-1 0 0,0 0 1 0 0,0-1-1 0 0,1 1-28 0 0,-3-2 3 0 0,-1 0 0 0 0,1-1 0 0 0,-1 1-1 0 0,1-1 1 0 0,-1 0 0 0 0,0 1 0 0 0,0-1-1 0 0,0 0 1 0 0,0-1 0 0 0,0 1 0 0 0,0 0-1 0 0,0-1 1 0 0,0 1 0 0 0,-1-1 0 0 0,1 0-1 0 0,-1 1 1 0 0,0-1 0 0 0,1 0 0 0 0,-1 0-1 0 0,0 0 1 0 0,-1 0 0 0 0,2-3-3 0 0,25-43-1098 0 0,-23 49 1115 0 0,-1 1-1 0 0,0 0 1 0 0,0-1-1 0 0,0 2 1 0 0,1-1 0 0 0,-1 0-1 0 0,0 0 1 0 0,0 1-1 0 0,0 0 1 0 0,-1 0 0 0 0,1 0-1 0 0,0 0 1 0 0,0 1-1 0 0,-1-1 1 0 0,1 1-1 0 0,-1-1 1 0 0,0 1 0 0 0,1 1-17 0 0,-1-2 58 0 0,0 2-17 0 0,1-1 0 0 0,0 1-1 0 0,0-1 1 0 0,0 0 0 0 0,0 0-1 0 0,0-1 1 0 0,1 1-1 0 0,-1-1 1 0 0,1 0 0 0 0,-1 0-1 0 0,1 0 1 0 0,0 0 0 0 0,-1-1-1 0 0,1 0 1 0 0,0 0 0 0 0,0 0-1 0 0,0 0 1 0 0,0-1 0 0 0,0 0-1 0 0,0 0 1 0 0,0 0-1 0 0,0 0 1 0 0,0-1 0 0 0,0 0-1 0 0,2 0-40 0 0,17-24-112 0 0,-22 23 84 0 0,0 1 0 0 0,0-1 0 0 0,0 0 0 0 0,1 0 0 0 0,-1 1 0 0 0,0-1 0 0 0,1 1 0 0 0,-1-1 0 0 0,1 1 0 0 0,-1 0 0 0 0,1 0 0 0 0,-1-1 0 0 0,1 1 0 0 0,0 1 0 0 0,-1-1 0 0 0,1 0 0 0 0,0 0 0 0 0,0 1 0 0 0,0-1 0 0 0,0 1 0 0 0,-1 0 0 0 0,1 0 0 0 0,0-1 0 0 0,0 1 0 0 0,0 1 0 0 0,0-1 0 0 0,0 0 0 0 0,-1 1 0 0 0,1-1 0 0 0,1 1 28 0 0,88 56 604 0 0,-77-50-557 0 0,-11-5-40 0 0,1 0 0 0 0,-1 0 0 0 0,0 0 0 0 0,0 0 0 0 0,1-1 1 0 0,-1 0-1 0 0,1 0 0 0 0,-1 0 0 0 0,1-1 0 0 0,0 1 0 0 0,-1-1 1 0 0,1 0-1 0 0,-1 0 0 0 0,1 0 0 0 0,-1-1 0 0 0,1 1 1 0 0,0-1-1 0 0,-1 0 0 0 0,1-1 0 0 0,-1 1 0 0 0,0 0 0 0 0,1-1-7 0 0,61-52-749 0 0,-62 54 800 0 0,1 0 1 0 0,0 1-1 0 0,0-1 0 0 0,0 1 1 0 0,-1 0-1 0 0,1 0 0 0 0,0 0 0 0 0,-1 0 1 0 0,1 1-1 0 0,-1 0 0 0 0,1 0 1 0 0,-1 0-1 0 0,0 0 0 0 0,0 1 0 0 0,1-1 1 0 0,-1 2-52 0 0,23 12 186 0 0,-21-13-141 0 0,1 0 0 0 0,0 0 0 0 0,0-1 0 0 0,0 0 0 0 0,0 0 0 0 0,0 0 0 0 0,0-1 0 0 0,1-1 0 0 0,-1 1 0 0 0,0-1 0 0 0,0 0 0 0 0,1-1 0 0 0,-1 0 0 0 0,0 0 0 0 0,0 0 0 0 0,5-3-45 0 0,26-41-855 0 0,-36 44 854 0 0,-1 0-1 0 0,1 0 1 0 0,0 0 0 0 0,0 1-1 0 0,0-1 1 0 0,0 0-1 0 0,-1 1 1 0 0,1-1 0 0 0,0 1-1 0 0,0-1 1 0 0,0 1 0 0 0,0-1-1 0 0,0 1 1 0 0,0 0 0 0 0,0 0-1 0 0,0 0 1 0 0,0-1-1 0 0,0 1 1 0 0,1 0 0 0 0,-1 1-1 0 0,0-1 1 0 0,0 0 0 0 0,0 0-1 0 0,0 0 1 0 0,0 1-1 0 0,0-1 1 0 0,0 1 0 0 0,0-1-1 0 0,-1 1 1 0 0,1-1 0 0 0,0 1-1 0 0,0 0 2 0 0,18 11-6 0 0,-18-11 1 0 0,8 6-36 0 0,4 4 117 0 0,0 0 116 0 0,31 15 467 0 0,-31-23-653 0 0,-9-4-3 0 0,0 0-1 0 0,0-1 1 0 0,0 0-1 0 0,0 0 1 0 0,0-1-1 0 0,0 1 1 0 0,0-1-1 0 0,0 0 1 0 0,-1 0-1 0 0,1 0 0 0 0,-1-1 1 0 0,0 1-1 0 0,0-1 1 0 0,0 0-1 0 0,0 0 1 0 0,-1-1-1 0 0,1 1 1 0 0,-1 0-1 0 0,0-1 1 0 0,0 0-1 0 0,0 0 1 0 0,0-2-3 0 0,3-2-179 0 0,-5 8 160 0 0,1-1 1 0 0,0 1-1 0 0,-1-1 0 0 0,1 1 0 0 0,0-1 0 0 0,0 1 0 0 0,0 0 0 0 0,0-1 0 0 0,0 1 0 0 0,1 0 0 0 0,-1 0 1 0 0,0 0-1 0 0,0 0 0 0 0,1 0 0 0 0,-1 0 0 0 0,0 1 0 0 0,1-1 0 0 0,-1 0 0 0 0,1 1 0 0 0,-1-1 0 0 0,0 1 1 0 0,1 0-1 0 0,-1 0 0 0 0,1-1 0 0 0,-1 1 0 0 0,1 0 0 0 0,-1 0 0 0 0,1 1 0 0 0,-1-1 0 0 0,1 0 0 0 0,-1 1 1 0 0,1-1-1 0 0,-1 1 0 0 0,1-1 0 0 0,-1 1 0 0 0,0 0 0 0 0,1-1 0 0 0,-1 1 0 0 0,0 0 0 0 0,1 1 19 0 0,8 9 440 0 0,-5-5-365 0 0,-1 0 1 0 0,1-1-1 0 0,0 1 1 0 0,0-1 0 0 0,0-1-1 0 0,0 1 1 0 0,1-1-1 0 0,0 0 1 0 0,0-1 0 0 0,0 1-1 0 0,0-2 1 0 0,0 1-1 0 0,0-1 1 0 0,1 0 0 0 0,1 1-76 0 0,33-19-68 0 0,-39 14 62 0 0,0 0 0 0 0,0 1 0 0 0,0-1-1 0 0,1 1 1 0 0,-1 0 0 0 0,0 0-1 0 0,1 0 1 0 0,-1 0 0 0 0,1 0 0 0 0,-1 1-1 0 0,1-1 1 0 0,-1 1 0 0 0,1 0 0 0 0,-1-1-1 0 0,1 2 1 0 0,0-1 0 0 0,-1 0-1 0 0,1 1 1 0 0,-1-1 0 0 0,1 1 0 0 0,-1 0-1 0 0,2 1 7 0 0,102 78 234 0 0,-104-79-239 0 0,-1-1 0 0 0,1 0 1 0 0,0 0-1 0 0,-1 0 0 0 0,1-1 1 0 0,-1 1-1 0 0,1 0 0 0 0,-1-1 1 0 0,1 1-1 0 0,-1-1 0 0 0,1 0 1 0 0,-1 1-1 0 0,0-1 0 0 0,1 0 1 0 0,-1 0-1 0 0,0 0 0 0 0,1 0 0 0 0,-1 0 1 0 0,0-1-1 0 0,0 1 0 0 0,0 0 1 0 0,0-1-1 0 0,0 1 0 0 0,0-1 1 0 0,0 1-1 0 0,0-1 0 0 0,0 1 1 0 0,-1-1-1 0 0,1 0 0 0 0,-1 1 1 0 0,1-1-1 0 0,-1 0 0 0 0,1-1 5 0 0,18-28-463 0 0,6 30-82 0 0,17 32 939 0 0,-18-11-91 0 0,-22-18-290 0 0,1 0-1 0 0,0 0 1 0 0,-1-1-1 0 0,1 1 1 0 0,0-1-1 0 0,0 0 1 0 0,0 0-1 0 0,0 0 1 0 0,0-1-1 0 0,0 1 1 0 0,0-1-1 0 0,0 0 1 0 0,0 0-1 0 0,-1 0 1 0 0,1 0-1 0 0,0-1 1 0 0,0 1-1 0 0,0-1 1 0 0,0 0-1 0 0,0 0 1 0 0,2-1-13 0 0,27-39-383 0 0,-32 39 354 0 0,1 0 0 0 0,-1 0 0 0 0,1 0 0 0 0,-1 0 0 0 0,1 0 0 0 0,0 0 1 0 0,-1 0-1 0 0,1 1 0 0 0,0-1 0 0 0,0 0 0 0 0,0 1 0 0 0,0-1 0 0 0,0 1 0 0 0,1-1 0 0 0,-1 1 0 0 0,0-1 0 0 0,1 1 0 0 0,-1 0 0 0 0,0 0 0 0 0,1 0 0 0 0,-1 0 0 0 0,1 0 0 0 0,0 0 0 0 0,-1 1 0 0 0,1-1 0 0 0,-1 0 0 0 0,1 1 0 0 0,0 0 0 0 0,0-1 0 0 0,-1 1 0 0 0,1 0 0 0 0,0 0 0 0 0,-1 0 0 0 0,1 0 0 0 0,0 0 0 0 0,0 1 0 0 0,-1-1 0 0 0,1 1 0 0 0,0-1 0 0 0,-1 1 0 0 0,1 0 1 0 0,-1-1-1 0 0,1 1 0 0 0,-1 0 0 0 0,1 0 0 0 0,-1 1 0 0 0,1-1 0 0 0,0 1 29 0 0,16 12 299 0 0,22 15 279 0 0,-11-13-286 0 0,1-7-135 0 0,-11-10-154 0 0,6-12 276 0 0,3-25-822 0 0,-4 5-332 0 0,-4 19 379 0 0,-13 14 466 0 0,-1 0 0 0 0,0 0 1 0 0,1 1-1 0 0,-1 0 0 0 0,0 0 0 0 0,1 1 0 0 0,-1 0 0 0 0,0 1 0 0 0,0-1 0 0 0,0 1 0 0 0,-1 0 0 0 0,1 1 0 0 0,1 1 30 0 0,4 1 149 0 0,-6-3-96 0 0,-1 0-1 0 0,1 0 1 0 0,1 0-1 0 0,-1-1 1 0 0,0 0-1 0 0,0 0 1 0 0,1-1-1 0 0,-1 0 1 0 0,0 0-1 0 0,1 0 1 0 0,-1-1-1 0 0,1 0 1 0 0,-1 0-1 0 0,1-1 1 0 0,-1 0-1 0 0,6-1-52 0 0,21-55-129 0 0,-18 22-278 0 0,-11 33 426 0 0,-1 0 1 0 0,1 0-1 0 0,-1 0 0 0 0,1 1 0 0 0,0 0 0 0 0,0-1 0 0 0,-1 1 0 0 0,1 0 0 0 0,0 1 0 0 0,0-1 0 0 0,0 1 0 0 0,0-1 0 0 0,0 1 1 0 0,0 0-1 0 0,0 0 0 0 0,0 1 0 0 0,0-1 0 0 0,0 1 0 0 0,0 0 0 0 0,0 0 0 0 0,0 0 0 0 0,0 0 0 0 0,-1 0 0 0 0,1 1 0 0 0,0-1 1 0 0,-1 1-1 0 0,1 0 0 0 0,-1 0 0 0 0,1 0 0 0 0,-1 0 0 0 0,0 1 0 0 0,0-1 0 0 0,1 2-19 0 0,35 18 882 0 0,149 49-578 0 0,-185-70-314 0 0,0 0 0 0 0,0 0-1 0 0,1 0 1 0 0,-1-1 0 0 0,0 1 0 0 0,1-1-1 0 0,-1 1 1 0 0,0-1 0 0 0,1 0-1 0 0,-1 0 1 0 0,1 0 0 0 0,-1 0 0 0 0,0-1-1 0 0,1 1 1 0 0,-1-1 0 0 0,0 0-1 0 0,1 1 1 0 0,-1-1 0 0 0,0-1 0 0 0,0 1-1 0 0,2-1 11 0 0,-2 1 1 0 0,1 1-1 0 0,-1 0 1 0 0,1 0-1 0 0,-1 0 1 0 0,1 0-1 0 0,-1 1 1 0 0,1-1-1 0 0,-1 1 1 0 0,1-1-1 0 0,-1 1 1 0 0,1 0-1 0 0,-1 0 1 0 0,0 0-1 0 0,0 1 0 0 0,1-1 1 0 0,-1 1-1 0 0,0-1 1 0 0,0 1-1 0 0,0 0 1 0 0,0 0-1 0 0,0 0 1 0 0,-1 0-1 0 0,1 0 1 0 0,0 1-1 0 0,20 16 510 0 0,-16-14-406 0 0,-5-5-99 0 0,-1 1 0 0 0,1 0 0 0 0,-1 0 0 0 0,1 0 0 0 0,0-1 0 0 0,0 1 0 0 0,-1 0 0 0 0,1-1 0 0 0,0 1 0 0 0,0-1 0 0 0,0 1 0 0 0,-1-1 0 0 0,1 0 0 0 0,0 1 0 0 0,0-1 0 0 0,0 0 0 0 0,0 0 0 0 0,0 1 0 0 0,0-1-1 0 0,0 0 1 0 0,-1 0 0 0 0,1 0 0 0 0,0 0 0 0 0,0-1 0 0 0,0 1 0 0 0,0 0 0 0 0,0 0 0 0 0,0-1 0 0 0,0 1 0 0 0,-1 0 0 0 0,1-1 0 0 0,0 1 0 0 0,0-1 0 0 0,0 1 0 0 0,-1-1 0 0 0,1 0 0 0 0,0 1 0 0 0,0-1 0 0 0,-1 0 0 0 0,1 0 0 0 0,-1 0 0 0 0,1 1 0 0 0,0-1 0 0 0,-1 0 0 0 0,0 0 0 0 0,1 0 0 0 0,-1 0 0 0 0,1 0 0 0 0,-1 0 0 0 0,0 0-5 0 0,35-97-2107 0 0,-32 97 2189 0 0,1-1 0 0 0,-1 1 0 0 0,0 0-1 0 0,0 0 1 0 0,0 1 0 0 0,1-1 0 0 0,-1 1-1 0 0,0-1 1 0 0,0 1 0 0 0,1 0 0 0 0,-1 1-1 0 0,0-1 1 0 0,1 1 0 0 0,-1 0 0 0 0,0 0-1 0 0,0 0 1 0 0,0 0 0 0 0,0 0 0 0 0,0 1-1 0 0,0 0 1 0 0,0 0 0 0 0,1 1-82 0 0,22 7 963 0 0,18-8 202 0 0,-22-24-5194 0 0,-19 15-3564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2T22:04:17.0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116 19 7712 0 0,'-35'24'2028'0'0,"35"-24"-1807"0"0,-11 19 1248 0 0,11-10-1201 0 0,5 23 4606 0 0,5-17-5222 0 0,-2-4 814 0 0,-6-7-361 0 0,0-1 0 0 0,0 1 1 0 0,0 0-1 0 0,1-1 0 0 0,0 0 1 0 0,-1 0-1 0 0,1 0 0 0 0,0 0 1 0 0,0 0-1 0 0,1 0 0 0 0,-1-1 1 0 0,0 0-1 0 0,1 0 1 0 0,-1 0-1 0 0,1 0 0 0 0,-1-1 1 0 0,1 1-1 0 0,0-1 0 0 0,0 0 1 0 0,-1-1-1 0 0,1 1 0 0 0,0-1-105 0 0,0-3 54 0 0,0 0 1 0 0,-1 0-1 0 0,1-1 0 0 0,-1 1 0 0 0,1-1 0 0 0,-1 0 0 0 0,0 0 0 0 0,-1-1 0 0 0,1 1 0 0 0,-1-1 0 0 0,1 1 0 0 0,-1-1 0 0 0,0 0 0 0 0,0 0 0 0 0,-1 0 0 0 0,0 0 1 0 0,1 0-1 0 0,-1-1 0 0 0,-1 1 0 0 0,1-3-54 0 0,1-1-90 0 0,5-18 90 0 0,-6 27 0 0 0,-1-1 0 0 0,1 1 0 0 0,0-1 0 0 0,-1 1 0 0 0,1 0 0 0 0,0-1 0 0 0,0 1 0 0 0,-1 0 0 0 0,1 0 0 0 0,0-1 0 0 0,0 1 0 0 0,-1 0 0 0 0,1 0 0 0 0,0 0 0 0 0,0 0 0 0 0,0 0 0 0 0,-1 0 0 0 0,1 0 0 0 0,0 1 0 0 0,0-1 0 0 0,-1 0 0 0 0,1 0 0 0 0,0 1 0 0 0,0-1 0 0 0,-1 1 0 0 0,1-1 0 0 0,0 1 0 0 0,-1-1 0 0 0,1 1 0 0 0,0-1 0 0 0,-1 1 0 0 0,1-1 0 0 0,-1 1 0 0 0,1 0 0 0 0,0 0 0 0 0,12 9 116 0 0,0-1-1 0 0,1-1 1 0 0,0 0-1 0 0,0-1 1 0 0,0-1-1 0 0,1-1 0 0 0,1 0-115 0 0,-14-5 14 0 0,1 1-1 0 0,0-1 0 0 0,-1-1 0 0 0,1 1 1 0 0,-1 0-1 0 0,1-1 0 0 0,0 0 0 0 0,-1 1 1 0 0,1-1-1 0 0,-1 0 0 0 0,0-1 1 0 0,1 1-1 0 0,-1 0 0 0 0,0-1 0 0 0,0 0 1 0 0,1 1-1 0 0,-1-1 0 0 0,0 0 0 0 0,-1 0 1 0 0,1-1-1 0 0,0 1 0 0 0,0 0 0 0 0,-1-1-13 0 0,25-40-50 0 0,-7 11 6 0 0,-9 24-123 0 0,9 8 39 0 0,29 35 202 0 0,-34-23-4 0 0,-4-4 14 0 0,-1-1 0 0 0,1 0-1 0 0,0 0 1 0 0,1-1 0 0 0,-1-1-1 0 0,1 0 1 0 0,0-1 0 0 0,11 3-84 0 0,-19-7 22 0 0,0 0 0 0 0,0 0 0 0 0,-1 0 0 0 0,1-1 0 0 0,0 1 0 0 0,-1-1 1 0 0,1 1-1 0 0,0-1 0 0 0,-1 0 0 0 0,1-1 0 0 0,-1 1 0 0 0,1 0 0 0 0,-1-1 0 0 0,0 0 0 0 0,0 1 1 0 0,1-1-1 0 0,-1 0 0 0 0,0-1 0 0 0,0 1 0 0 0,0 0 0 0 0,-1 0 0 0 0,1-1 0 0 0,1-1-22 0 0,22-23 2 0 0,-6 11-2 0 0,-18 15 0 0 0,1 0 0 0 0,-1 0 0 0 0,1 1 0 0 0,0-1 0 0 0,-1 1 0 0 0,1-1 0 0 0,0 1 0 0 0,-1 0 0 0 0,1-1 0 0 0,0 1 0 0 0,-1 0 0 0 0,1 0 0 0 0,0 1 0 0 0,0-1 0 0 0,-1 0 0 0 0,1 1 0 0 0,0-1 0 0 0,-1 1 0 0 0,1 0 0 0 0,-1-1 0 0 0,1 1 0 0 0,0 0 0 0 0,-1 0 0 0 0,0 0 0 0 0,1 1 0 0 0,-1-1 0 0 0,0 0 0 0 0,1 1 0 0 0,-1-1 0 0 0,0 1 0 0 0,0-1 0 0 0,1 2 0 0 0,14 9 0 0 0,82 58 296 0 0,-96-70-293 0 0,-1 0 1 0 0,1 0-1 0 0,0-1 0 0 0,0 1 0 0 0,0 0 0 0 0,0-1 0 0 0,-1 0 0 0 0,1 1 0 0 0,0-1 0 0 0,0 0 0 0 0,-1 0 1 0 0,1 0-1 0 0,0 0 0 0 0,-1 0 0 0 0,1-1 0 0 0,-1 1 0 0 0,0-1 0 0 0,1 1 0 0 0,-1-1 0 0 0,0 1 0 0 0,0-1 1 0 0,1 0-1 0 0,-1 0 0 0 0,0 0 0 0 0,-1 1 0 0 0,1-1 0 0 0,0 0 0 0 0,0-1 0 0 0,-1 1 0 0 0,1 0 0 0 0,-1 0-3 0 0,17-28-248 0 0,9 55 184 0 0,24 49 419 0 0,-50-74-302 0 0,0 0 14 0 0,-4 7 250 0 0,-52-16-125 0 0,0-5-239 0 0,-73-6-122 0 0,123 20 169 0 0,-1 0-1 0 0,0 0 0 0 0,0 1 0 0 0,0 1 1 0 0,0-1-1 0 0,1 1 0 0 0,-1 1 1 0 0,1-1-1 0 0,-1 1 0 0 0,1 0 0 0 0,0 1 1 0 0,0 0-1 0 0,0 0 0 0 0,0 1 1 0 0,-5 4 0 0 0,6 0 7 0 0,4-7-7 0 0,0-1 0 0 0,1 1 0 0 0,-1-1 0 0 0,0 1 0 0 0,0-1 1 0 0,0 1-1 0 0,0-1 0 0 0,0 0 0 0 0,0 1 0 0 0,0-1 0 0 0,-1 0 0 0 0,1 0 0 0 0,0 0 0 0 0,-1 0 0 0 0,1 0 1 0 0,0 0-1 0 0,-1-1 0 0 0,1 1 0 0 0,-1 0 0 0 0,1-1 0 0 0,-1 1 0 0 0,1-1 0 0 0,-1 0 0 0 0,1 0 0 0 0,-1 0 1 0 0,0 0-1 0 0,1 0 0 0 0,-1 0 0 0 0,1 0 0 0 0,-1 0 0 0 0,1-1 0 0 0,-1 1 0 0 0,0-1 0 0 0,-138-39 216 0 0,40 35-432 0 0,54 28 451 0 0,43-20-215 0 0,0 0 1 0 0,0-1 0 0 0,0 0 0 0 0,0 0-1 0 0,0 0 1 0 0,-1 0 0 0 0,1-1 0 0 0,0 1-1 0 0,-1-1 1 0 0,1 0 0 0 0,-1 0 0 0 0,1-1 0 0 0,-1 1-1 0 0,0-1 1 0 0,1 0 0 0 0,-1 0 0 0 0,1 0-1 0 0,-2-1-20 0 0,-51-17 5 0 0,43 12-3 0 0,0 1 0 0 0,0 1 0 0 0,0 0 1 0 0,0 1-1 0 0,-1 1 0 0 0,1 1 0 0 0,-1 0 0 0 0,1 1 0 0 0,-13 1-2 0 0,-10 31 0 0 0,31-24 0 0 0,-6-30 0 0 0,-35-64 0 0 0,44 82 0 0 0,-2 1 0 0 0,4 3-63 0 0,0-1-1 0 0,0 0 1 0 0,0 1-1 0 0,-1-1 1 0 0,1 1-1 0 0,0-1 1 0 0,0 0 0 0 0,0 1-1 0 0,0-1 1 0 0,0 1-1 0 0,0-1 1 0 0,0 0-1 0 0,0 1 1 0 0,0-1-1 0 0,1 1 1 0 0,-1-1-1 0 0,0 0 1 0 0,0 1-1 0 0,0-1 1 0 0,0 1-1 0 0,1-1 1 0 0,-1 1 0 0 0,0-1-1 0 0,1 1 1 0 0,-1-1-1 0 0,0 1 1 0 0,1-1-1 0 0,-1 1 1 0 0,0 0-1 0 0,1-1 1 0 0,-1 1-1 0 0,1 0 1 0 0,-1-1-1 0 0,0 1 1 0 0,1 0-1 0 0,-1-1 1 0 0,1 1 0 0 0,-1 0-1 0 0,1 0 1 0 0,-1 0-1 0 0,1 0 1 0 0,-1-1-1 0 0,1 1 1 0 0,-1 0-1 0 0,1 0 1 0 0,-1 0-1 0 0,1 0 1 0 0,-1 0-1 0 0,1 1 1 0 0,-1-1-1 0 0,1 0 1 0 0,-1 0 0 0 0,1 0-1 0 0,-1 0 1 0 0,1 1-1 0 0,-1-1 1 0 0,1 0-1 0 0,-1 0 1 0 0,1 1 63 0 0,1-1-466 0 0,8-3-1068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11D36-70F8-427F-B82C-104E1A2204EA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5"/>
            <a:ext cx="5618480" cy="3665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EEE51-53C5-48B0-84AB-148500331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97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EEE51-53C5-48B0-84AB-1485003312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65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EEE51-53C5-48B0-84AB-1485003312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EEE51-53C5-48B0-84AB-14850033127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644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EEE51-53C5-48B0-84AB-14850033127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70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EEE51-53C5-48B0-84AB-14850033127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945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EEE51-53C5-48B0-84AB-14850033127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267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EEE51-53C5-48B0-84AB-14850033127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850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EEE51-53C5-48B0-84AB-14850033127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618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EEE51-53C5-48B0-84AB-14850033127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60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257FB6-59FF-4E61-89CF-773453A07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4E4F9B-3BBF-4AEA-970D-C6F3B322E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533032-15C1-40BC-B1C8-EF8DA51A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4C07-74D4-4EFF-9E5D-DACD9ABC001D}" type="datetime1">
              <a:rPr lang="nl-NL" smtClean="0"/>
              <a:t>6-2-2020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813DF9-D025-40BB-9092-15DFF74B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C51FD3-7352-4425-B6DA-97D4562D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596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4D2F8C-0444-4E10-A6A2-0A0CE500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6E17F5-7E47-4F58-8F06-F2B6100CE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75F980-B90C-4F18-BCF1-B6726034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0C9-1F6B-4654-BF4D-7586D216A0B7}" type="datetime1">
              <a:rPr lang="nl-NL" smtClean="0"/>
              <a:t>6-2-2020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59E8E3-D7D8-4BBE-99C8-F3509B483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DE4611-064E-41B9-AFF2-17E34025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44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0D579A4-4449-45B8-A531-8503E2173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B61B0DA-CF47-4006-9E2A-07D505AFD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5674B1-3CB2-4CE6-AFF9-C418400E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DEC9-9158-4CC5-9507-93F7678E1C21}" type="datetime1">
              <a:rPr lang="nl-NL" smtClean="0"/>
              <a:t>6-2-2020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CF1907-E0D5-41BD-9092-762A5B18C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5AD8E8-B455-4CA9-B417-3521052BB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052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0DB2E-D478-4BEC-B7F6-E6FE3D9B9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engXian" panose="02010600030101010101" pitchFamily="2" charset="-122"/>
                <a:ea typeface="DengXian" panose="02010600030101010101" pitchFamily="2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51E302-F40D-48E7-9D69-9980EA5A0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engXian" panose="02010600030101010101" pitchFamily="2" charset="-122"/>
                <a:ea typeface="DengXian" panose="02010600030101010101" pitchFamily="2" charset="-122"/>
              </a:defRPr>
            </a:lvl1pPr>
            <a:lvl2pPr>
              <a:defRPr>
                <a:latin typeface="DengXian" panose="02010600030101010101" pitchFamily="2" charset="-122"/>
                <a:ea typeface="DengXian" panose="02010600030101010101" pitchFamily="2" charset="-122"/>
              </a:defRPr>
            </a:lvl2pPr>
            <a:lvl3pPr>
              <a:defRPr>
                <a:latin typeface="DengXian" panose="02010600030101010101" pitchFamily="2" charset="-122"/>
                <a:ea typeface="DengXian" panose="02010600030101010101" pitchFamily="2" charset="-122"/>
              </a:defRPr>
            </a:lvl3pPr>
            <a:lvl4pPr>
              <a:defRPr>
                <a:latin typeface="DengXian" panose="02010600030101010101" pitchFamily="2" charset="-122"/>
                <a:ea typeface="DengXian" panose="02010600030101010101" pitchFamily="2" charset="-122"/>
              </a:defRPr>
            </a:lvl4pPr>
            <a:lvl5pPr>
              <a:defRPr>
                <a:latin typeface="DengXian" panose="02010600030101010101" pitchFamily="2" charset="-122"/>
                <a:ea typeface="DengXian" panose="02010600030101010101" pitchFamily="2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444001-14D9-4C5C-B607-CAB424A7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5C05-73CA-4708-89DF-F13A86284C08}" type="datetime1">
              <a:rPr lang="nl-NL" smtClean="0"/>
              <a:t>6-2-2020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C03059-732A-4963-9293-53E96BC2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78633E-E284-43D4-9F7E-775AD5FE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07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97E273-C704-4854-AC73-3AD2573D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DFDC57-CEA9-4CDC-B9BB-A109C2FF2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F47DCF-C952-44FB-B277-C64B6DFCE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FE7F-0D36-4EB3-8C4C-CF781A72B4BC}" type="datetime1">
              <a:rPr lang="nl-NL" smtClean="0"/>
              <a:t>6-2-2020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0F906D-C21A-47B5-922D-BFC18B7A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344CE8-2D0A-4B76-B4CF-F2DB075C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476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5AE08D-6B12-4EF7-A353-329890312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C9B5AD-F413-47A7-88F2-A639C0FDA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3C6EEB-4675-4936-971A-989857430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68D7B8-D795-4706-A884-D6D39956D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2599-A837-4E51-9A7B-AEAFEF5F6DF5}" type="datetime1">
              <a:rPr lang="nl-NL" smtClean="0"/>
              <a:t>6-2-2020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E631E9-A47A-43A2-8A89-1F1449EB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3CA0A0-613F-4A2F-AADF-8B65E6F4F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145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CA5052-FD41-476E-B5CB-B59160D13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D93211-3275-493C-B239-44F1C7E86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778D40-4765-4DCD-8B06-F64CCB1D4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E9B563D-5E64-4023-A652-28F3BF506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C9F0298-2908-47F2-9371-C3B92DDCC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FC51DD8-CE0B-4D40-8B3E-A72680F3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7F80-6142-45D8-A915-4F107B623719}" type="datetime1">
              <a:rPr lang="nl-NL" smtClean="0"/>
              <a:t>6-2-2020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82F62E9-1B4B-4B30-B260-7C99BBF7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27A6C46-CBA8-4D13-89E0-887E7667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330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80725A-ADC5-43D3-B806-50D9B64D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623DED-E11E-4F3D-8F6A-38B77E4F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1C41-482D-446F-A967-FB1591CE50D9}" type="datetime1">
              <a:rPr lang="nl-NL" smtClean="0"/>
              <a:t>6-2-2020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43677C-8ABA-4628-900B-AD30BE09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CD11BA-9B12-4439-9951-B949543C0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319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FBD7A78-8889-4286-A62D-8505B0D6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8B02-7B0F-40EC-9EA2-887F1ED03FF4}" type="datetime1">
              <a:rPr lang="nl-NL" smtClean="0"/>
              <a:t>6-2-2020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F63968E-3A35-44D4-A92D-0B6CD009D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E60480-74FE-4F3C-936B-B8F03062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1621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EE830-C7C4-408E-A7D7-ABA3AA09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AC39FF-DD47-46AC-9488-76E58360D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8B73AF-A527-4B94-A54B-23A16A7DA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1F0168-8888-4220-8E0F-BF115665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49B4-77D1-4B08-81AB-ECFE2878FDAD}" type="datetime1">
              <a:rPr lang="nl-NL" smtClean="0"/>
              <a:t>6-2-2020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0BBAA1-F7BA-429E-91AF-6CDADED45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99E4C6-D832-4064-B999-029F9A5F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984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837FD2-F30A-4BF2-97E0-BDAF7B21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CF44038-5BA4-4D38-AEFF-7A314CF86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825845-483F-4454-9ECF-6A8A919D6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DC13AB-6A4B-49FC-A195-456789E7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2B73-CB61-40FF-9CFF-4498B2F7D801}" type="datetime1">
              <a:rPr lang="nl-NL" smtClean="0"/>
              <a:t>6-2-2020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8E482C-44B2-4BC7-A150-899143C5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D0F547-BE73-4412-B164-66FAF67D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433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km3net.org/logo/oldLogo/KM3NeT_logo_web_no_shade.gif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69AB4C6-B720-4214-B766-084BFCEA1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9790D1-D798-42DF-9272-4C95C0EE1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5261FB-7086-4B2F-B57D-27BDFB6E9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FC21-3907-4E55-8F55-0632CBC35C84}" type="datetime1">
              <a:rPr lang="nl-NL" smtClean="0"/>
              <a:t>6-2-2020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6F85CC-EB28-4DC1-ABFF-0B99DF9DE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F8DC9F-AFE2-470D-A286-AC52CAD74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910E0-129F-4AF8-A2E1-EDEA505C6298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4" descr="http://www.km3net.org/logo/oldLogo/KM3NeT_logo_web_no_shade.gif">
            <a:hlinkClick r:id="rId13"/>
            <a:extLst>
              <a:ext uri="{FF2B5EF4-FFF2-40B4-BE49-F238E27FC236}">
                <a16:creationId xmlns:a16="http://schemas.microsoft.com/office/drawing/2014/main" xmlns="" id="{5EC294D2-0647-4351-9B6E-E48BB11359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7200" y="75723"/>
            <a:ext cx="972000" cy="100602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05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.png"/><Relationship Id="rId3" Type="http://schemas.openxmlformats.org/officeDocument/2006/relationships/customXml" Target="../ink/ink2.xml"/><Relationship Id="rId7" Type="http://schemas.openxmlformats.org/officeDocument/2006/relationships/image" Target="../media/image6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30.png"/><Relationship Id="rId10" Type="http://schemas.openxmlformats.org/officeDocument/2006/relationships/customXml" Target="../ink/ink4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1</a:t>
            </a:fld>
            <a:endParaRPr lang="x-non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55824"/>
            <a:ext cx="7886700" cy="993775"/>
          </a:xfrm>
        </p:spPr>
        <p:txBody>
          <a:bodyPr>
            <a:normAutofit/>
          </a:bodyPr>
          <a:lstStyle/>
          <a:p>
            <a: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  <a:t>Compass studies</a:t>
            </a:r>
            <a:b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GB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Aart Heijboer</a:t>
            </a:r>
            <a:endParaRPr lang="nl-NL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6E14FD-A3E2-446C-BC7B-A4FB7F856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1419622"/>
            <a:ext cx="3232751" cy="2823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764670-1CFE-4F95-B602-C8A164874EB8}"/>
              </a:ext>
            </a:extLst>
          </p:cNvPr>
          <p:cNvSpPr txBox="1"/>
          <p:nvPr/>
        </p:nvSpPr>
        <p:spPr>
          <a:xfrm>
            <a:off x="4338886" y="1779662"/>
            <a:ext cx="32317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Pressure sensor</a:t>
            </a:r>
          </a:p>
          <a:p>
            <a:r>
              <a:rPr lang="en-US" dirty="0" smtClean="0"/>
              <a:t>LSP25HB</a:t>
            </a:r>
            <a:endParaRPr lang="en-US" dirty="0"/>
          </a:p>
          <a:p>
            <a:endParaRPr lang="en-US" dirty="0"/>
          </a:p>
          <a:p>
            <a:r>
              <a:rPr lang="en-US" dirty="0"/>
              <a:t>Accelerometer &amp; magnetometer</a:t>
            </a:r>
          </a:p>
          <a:p>
            <a:r>
              <a:rPr lang="en-US" dirty="0"/>
              <a:t>LSM303AGR </a:t>
            </a:r>
            <a:endParaRPr lang="nl-NL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150CCAE-6700-42B7-84E3-68521E647E66}"/>
              </a:ext>
            </a:extLst>
          </p:cNvPr>
          <p:cNvCxnSpPr/>
          <p:nvPr/>
        </p:nvCxnSpPr>
        <p:spPr>
          <a:xfrm>
            <a:off x="2299943" y="2715766"/>
            <a:ext cx="1984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0BBE945-9775-49F0-99D3-5C1A1976753B}"/>
              </a:ext>
            </a:extLst>
          </p:cNvPr>
          <p:cNvCxnSpPr/>
          <p:nvPr/>
        </p:nvCxnSpPr>
        <p:spPr>
          <a:xfrm>
            <a:off x="2299943" y="2139702"/>
            <a:ext cx="2038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CFAA7D-A955-46AF-8E75-FF3BF0EC593C}"/>
              </a:ext>
            </a:extLst>
          </p:cNvPr>
          <p:cNvSpPr txBox="1"/>
          <p:nvPr/>
        </p:nvSpPr>
        <p:spPr>
          <a:xfrm>
            <a:off x="4283968" y="3389622"/>
            <a:ext cx="45732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Issues: In DOMs and on CLBs </a:t>
            </a:r>
          </a:p>
          <a:p>
            <a:pPr marL="285750" indent="-285750">
              <a:buFontTx/>
              <a:buChar char="-"/>
            </a:pPr>
            <a:r>
              <a:rPr lang="en-US" dirty="0"/>
              <a:t>High residuals (up to 10 deg errors when </a:t>
            </a:r>
            <a:br>
              <a:rPr lang="en-US" dirty="0"/>
            </a:br>
            <a:r>
              <a:rPr lang="en-US" dirty="0"/>
              <a:t>measuring rotations of 90,180,270 degrees)</a:t>
            </a:r>
          </a:p>
          <a:p>
            <a:pPr marL="285750" indent="-285750">
              <a:buFontTx/>
              <a:buChar char="-"/>
            </a:pPr>
            <a:r>
              <a:rPr lang="en-US" dirty="0"/>
              <a:t>Results seem badly reproducible 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8638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94A96E-9038-416A-A634-A23674997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1470"/>
            <a:ext cx="7886700" cy="993775"/>
          </a:xfrm>
        </p:spPr>
        <p:txBody>
          <a:bodyPr/>
          <a:lstStyle/>
          <a:p>
            <a:r>
              <a:rPr lang="en-US" dirty="0"/>
              <a:t>Bridge offsets : drift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B3F018-DAA5-4C0F-AEF5-7F4391F5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10</a:t>
            </a:fld>
            <a:endParaRPr lang="x-non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FE2983-8A53-41E7-8A31-4E37A48EB847}"/>
              </a:ext>
            </a:extLst>
          </p:cNvPr>
          <p:cNvSpPr txBox="1"/>
          <p:nvPr/>
        </p:nvSpPr>
        <p:spPr>
          <a:xfrm>
            <a:off x="7098948" y="1386810"/>
            <a:ext cx="2057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Clear temperature correlation, also visible</a:t>
            </a:r>
          </a:p>
          <a:p>
            <a:r>
              <a:rPr lang="en-US" sz="1400" dirty="0"/>
              <a:t>Here,</a:t>
            </a:r>
          </a:p>
          <a:p>
            <a:endParaRPr lang="en-US" sz="1400" dirty="0"/>
          </a:p>
          <a:p>
            <a:r>
              <a:rPr lang="en-US" sz="1400" dirty="0"/>
              <a:t>But also drift : </a:t>
            </a:r>
          </a:p>
          <a:p>
            <a:endParaRPr lang="en-US" sz="1400" dirty="0"/>
          </a:p>
          <a:p>
            <a:r>
              <a:rPr lang="en-US" sz="1400" dirty="0"/>
              <a:t>Remember 0.4</a:t>
            </a:r>
            <a:r>
              <a:rPr lang="en-US" sz="1400" baseline="30000" dirty="0"/>
              <a:t>o</a:t>
            </a:r>
            <a:r>
              <a:rPr lang="en-US" sz="1400" dirty="0"/>
              <a:t>/LSB</a:t>
            </a:r>
          </a:p>
          <a:p>
            <a:r>
              <a:rPr lang="en-US" sz="1400" dirty="0"/>
              <a:t>=&gt; Up to 6 degrees in 2 weeks.</a:t>
            </a:r>
          </a:p>
          <a:p>
            <a:endParaRPr lang="en-US" sz="1400" dirty="0"/>
          </a:p>
          <a:p>
            <a:r>
              <a:rPr lang="en-US" sz="1400" dirty="0"/>
              <a:t>Can continue to </a:t>
            </a:r>
            <a:br>
              <a:rPr lang="en-US" sz="1400" dirty="0"/>
            </a:br>
            <a:r>
              <a:rPr lang="en-US" sz="1400" dirty="0"/>
              <a:t>take data</a:t>
            </a:r>
          </a:p>
          <a:p>
            <a:endParaRPr lang="en-US" dirty="0"/>
          </a:p>
          <a:p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88D76F-DB28-402A-9A72-16CCCD3BC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" y="771550"/>
            <a:ext cx="3503427" cy="4104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F2B829-F0AD-48D3-B2B5-3E05F09A3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771550"/>
            <a:ext cx="3503427" cy="41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4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DFDDAE-0D89-4CAE-B31F-0428504F9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1600"/>
            <a:ext cx="7886700" cy="409575"/>
          </a:xfrm>
        </p:spPr>
        <p:txBody>
          <a:bodyPr>
            <a:normAutofit fontScale="90000"/>
          </a:bodyPr>
          <a:lstStyle/>
          <a:p>
            <a:r>
              <a:rPr lang="en-US" dirty="0"/>
              <a:t>B-field </a:t>
            </a:r>
            <a:r>
              <a:rPr lang="en-US" sz="2200" dirty="0"/>
              <a:t>(bridge-offset corrected): </a:t>
            </a:r>
            <a:r>
              <a:rPr lang="en-US" dirty="0"/>
              <a:t>temperature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4CF671-2B04-4153-B7D9-3B843D12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11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0870AB-C7CD-42D7-8370-B4A67277B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5526"/>
            <a:ext cx="3507960" cy="4392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2D044BF-184C-4D53-9B50-C85EAD2E4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81" y="558707"/>
            <a:ext cx="3588194" cy="44929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DBDE4A-2578-466E-9592-E487232717CC}"/>
              </a:ext>
            </a:extLst>
          </p:cNvPr>
          <p:cNvSpPr txBox="1"/>
          <p:nvPr/>
        </p:nvSpPr>
        <p:spPr>
          <a:xfrm rot="16200000">
            <a:off x="-1481706" y="2236597"/>
            <a:ext cx="358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temperature compensation</a:t>
            </a:r>
            <a:endParaRPr lang="nl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919BE58-5056-4C76-825C-C4ABF5D7409E}"/>
              </a:ext>
            </a:extLst>
          </p:cNvPr>
          <p:cNvSpPr txBox="1"/>
          <p:nvPr/>
        </p:nvSpPr>
        <p:spPr>
          <a:xfrm rot="16200000">
            <a:off x="2682263" y="2003126"/>
            <a:ext cx="326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temperature compensation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912045"/>
            <a:ext cx="1846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Still some remaining effect</a:t>
            </a:r>
            <a:endParaRPr lang="nl-NL" sz="1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99322" y="320964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331640" y="3055760"/>
            <a:ext cx="216024" cy="236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80F5FFC-AB7A-4CE9-A70E-CE7956518CD3}"/>
              </a:ext>
            </a:extLst>
          </p:cNvPr>
          <p:cNvSpPr/>
          <p:nvPr/>
        </p:nvSpPr>
        <p:spPr>
          <a:xfrm>
            <a:off x="993082" y="4230928"/>
            <a:ext cx="7251326" cy="8561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917818A-0D84-4E0D-B543-2EEC9EE86A84}"/>
              </a:ext>
            </a:extLst>
          </p:cNvPr>
          <p:cNvGrpSpPr/>
          <p:nvPr/>
        </p:nvGrpSpPr>
        <p:grpSpPr>
          <a:xfrm>
            <a:off x="4386142" y="4497018"/>
            <a:ext cx="3801327" cy="467747"/>
            <a:chOff x="899592" y="2283718"/>
            <a:chExt cx="7488832" cy="8185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98F5B28-1510-409A-895F-C6DCDDB6C724}"/>
                </a:ext>
              </a:extLst>
            </p:cNvPr>
            <p:cNvSpPr/>
            <p:nvPr/>
          </p:nvSpPr>
          <p:spPr>
            <a:xfrm>
              <a:off x="899592" y="2283718"/>
              <a:ext cx="7488832" cy="8185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5A70AC4-A0CF-46EB-A5DF-3A73C3DAA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116" y="2333625"/>
              <a:ext cx="7353300" cy="4762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7AB16E3-0EFE-45D3-BF86-DBA0AD51E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1600" y="2837018"/>
              <a:ext cx="3381375" cy="23812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6AB43E-DF39-416D-BE02-59B0FD451736}"/>
              </a:ext>
            </a:extLst>
          </p:cNvPr>
          <p:cNvSpPr txBox="1"/>
          <p:nvPr/>
        </p:nvSpPr>
        <p:spPr>
          <a:xfrm flipH="1">
            <a:off x="4381835" y="4230928"/>
            <a:ext cx="1749712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From datasheet</a:t>
            </a:r>
            <a:endParaRPr lang="nl-NL" sz="11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A413F65-C36A-4309-BB31-7E0D1EEB9FBA}"/>
              </a:ext>
            </a:extLst>
          </p:cNvPr>
          <p:cNvSpPr txBox="1"/>
          <p:nvPr/>
        </p:nvSpPr>
        <p:spPr>
          <a:xfrm>
            <a:off x="993082" y="4289686"/>
            <a:ext cx="3031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T-dependence of sensitivity </a:t>
            </a:r>
            <a:r>
              <a:rPr lang="en-US" sz="1400" dirty="0" err="1"/>
              <a:t>M_So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(in principle drops out of angle measurement, but still….  )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795667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988EE4-AAEE-452E-8D44-EE406409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7886700" cy="993775"/>
          </a:xfrm>
        </p:spPr>
        <p:txBody>
          <a:bodyPr>
            <a:normAutofit fontScale="90000"/>
          </a:bodyPr>
          <a:lstStyle/>
          <a:p>
            <a:r>
              <a:rPr lang="en-US" dirty="0"/>
              <a:t>Calibration &amp; Angle measurement</a:t>
            </a:r>
            <a:endParaRPr lang="nl-NL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06231074-37A4-420B-A17D-39E6E0441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40593"/>
            <a:ext cx="6336704" cy="409024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BF786B-D555-4CE8-90E9-EDAEEB7E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12</a:t>
            </a:fld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48B348C-2DAB-4AB7-8EDD-CADA34216DB0}"/>
              </a:ext>
            </a:extLst>
          </p:cNvPr>
          <p:cNvSpPr txBox="1"/>
          <p:nvPr/>
        </p:nvSpPr>
        <p:spPr>
          <a:xfrm>
            <a:off x="6572779" y="987574"/>
            <a:ext cx="2184957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Offset-correction and</a:t>
            </a:r>
          </a:p>
          <a:p>
            <a:r>
              <a:rPr lang="en-US" sz="1400" dirty="0"/>
              <a:t>Temp-compensation on</a:t>
            </a:r>
          </a:p>
          <a:p>
            <a:endParaRPr lang="en-US" sz="1400" dirty="0"/>
          </a:p>
          <a:p>
            <a:r>
              <a:rPr lang="en-US" sz="1400" dirty="0"/>
              <a:t>Make turns, fit ellipse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x,y</a:t>
            </a:r>
            <a:r>
              <a:rPr lang="en-US" sz="1400" dirty="0"/>
              <a:t> offset, </a:t>
            </a:r>
            <a:r>
              <a:rPr lang="en-US" sz="1400" dirty="0" err="1"/>
              <a:t>x,y</a:t>
            </a:r>
            <a:r>
              <a:rPr lang="en-US" sz="1400" dirty="0"/>
              <a:t> scale )</a:t>
            </a:r>
          </a:p>
          <a:p>
            <a:r>
              <a:rPr lang="en-US" sz="1400" dirty="0"/>
              <a:t>Offset &lt; 60 </a:t>
            </a:r>
            <a:r>
              <a:rPr lang="en-US" sz="1400" dirty="0" err="1"/>
              <a:t>mGaus</a:t>
            </a:r>
            <a:r>
              <a:rPr lang="en-US" sz="1400" dirty="0"/>
              <a:t> (in spec)</a:t>
            </a:r>
          </a:p>
          <a:p>
            <a:endParaRPr lang="en-US" sz="1400" dirty="0"/>
          </a:p>
          <a:p>
            <a:r>
              <a:rPr lang="en-US" sz="1400" dirty="0"/>
              <a:t>Compare with turn-table</a:t>
            </a:r>
          </a:p>
          <a:p>
            <a:r>
              <a:rPr lang="en-US" sz="1400" dirty="0"/>
              <a:t>angle measurement</a:t>
            </a:r>
            <a:br>
              <a:rPr lang="en-US" sz="1400" dirty="0"/>
            </a:br>
            <a:r>
              <a:rPr lang="en-US" sz="1400" dirty="0"/>
              <a:t>(from rotary sensor)</a:t>
            </a:r>
          </a:p>
          <a:p>
            <a:endParaRPr lang="en-US" sz="1400" dirty="0"/>
          </a:p>
          <a:p>
            <a:r>
              <a:rPr lang="en-US" sz="1400" dirty="0"/>
              <a:t>Residuals ~1 deg</a:t>
            </a:r>
          </a:p>
          <a:p>
            <a:r>
              <a:rPr lang="en-US" sz="1400" dirty="0"/>
              <a:t>very correlated between </a:t>
            </a:r>
            <a:br>
              <a:rPr lang="en-US" sz="1400" dirty="0"/>
            </a:br>
            <a:r>
              <a:rPr lang="en-US" sz="1400" dirty="0"/>
              <a:t>the two devices</a:t>
            </a:r>
          </a:p>
          <a:p>
            <a:r>
              <a:rPr lang="en-US" sz="1400" dirty="0"/>
              <a:t>-&gt; table bias or soft-iron</a:t>
            </a:r>
            <a:br>
              <a:rPr lang="en-US" sz="1400" dirty="0"/>
            </a:br>
            <a:r>
              <a:rPr lang="en-US" sz="1400" dirty="0"/>
              <a:t>     contribution.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92367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23628" y="1347614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74938" y="1893481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x</a:t>
            </a:r>
            <a:r>
              <a:rPr lang="en-US" sz="1000" dirty="0" err="1" smtClean="0"/>
              <a:t>,y</a:t>
            </a:r>
            <a:r>
              <a:rPr lang="en-US" sz="1000" dirty="0" smtClean="0"/>
              <a:t> offset</a:t>
            </a:r>
            <a:endParaRPr lang="nl-NL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1506824"/>
            <a:ext cx="646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y-scale</a:t>
            </a:r>
            <a:endParaRPr lang="nl-NL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71868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x-scale</a:t>
            </a:r>
            <a:endParaRPr lang="nl-NL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3174623" y="2850490"/>
            <a:ext cx="8933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table angle</a:t>
            </a:r>
            <a:endParaRPr lang="nl-NL" sz="12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697846" y="1841796"/>
            <a:ext cx="112005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c</a:t>
            </a:r>
            <a:r>
              <a:rPr lang="en-US" sz="1200" b="1" dirty="0" smtClean="0"/>
              <a:t>ompass angle</a:t>
            </a:r>
            <a:endParaRPr lang="nl-NL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93656" y="2849533"/>
            <a:ext cx="8933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table angle</a:t>
            </a:r>
            <a:endParaRPr lang="nl-NL" sz="1200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614490" y="1851430"/>
            <a:ext cx="164673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Compass – table  angle</a:t>
            </a:r>
            <a:endParaRPr lang="nl-NL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06972" y="4887039"/>
            <a:ext cx="8933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table angle</a:t>
            </a:r>
            <a:endParaRPr lang="nl-NL" sz="1200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1702203" y="3878345"/>
            <a:ext cx="112005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c</a:t>
            </a:r>
            <a:r>
              <a:rPr lang="en-US" sz="1200" b="1" dirty="0" smtClean="0"/>
              <a:t>ompass angle</a:t>
            </a:r>
            <a:endParaRPr lang="nl-NL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26005" y="4886082"/>
            <a:ext cx="8933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table angle</a:t>
            </a:r>
            <a:endParaRPr lang="nl-NL" sz="1200" b="1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546839" y="3887979"/>
            <a:ext cx="164673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Compass – table  angle</a:t>
            </a:r>
            <a:endParaRPr lang="nl-NL" sz="1200" b="1" dirty="0"/>
          </a:p>
        </p:txBody>
      </p:sp>
    </p:spTree>
    <p:extLst>
      <p:ext uri="{BB962C8B-B14F-4D97-AF65-F5344CB8AC3E}">
        <p14:creationId xmlns:p14="http://schemas.microsoft.com/office/powerpoint/2010/main" val="3405727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BD27DF-9CBB-4D7D-AC34-B63DE7DEB4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1550"/>
            <a:ext cx="3816424" cy="42484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988EE4-AAEE-452E-8D44-EE406409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7886700" cy="993775"/>
          </a:xfrm>
        </p:spPr>
        <p:txBody>
          <a:bodyPr/>
          <a:lstStyle/>
          <a:p>
            <a:r>
              <a:rPr lang="en-US" dirty="0"/>
              <a:t>Stability of calibration</a:t>
            </a: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1691680" y="763639"/>
            <a:ext cx="90806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xtBox 3"/>
          <p:cNvSpPr txBox="1"/>
          <p:nvPr/>
        </p:nvSpPr>
        <p:spPr>
          <a:xfrm>
            <a:off x="1691680" y="771550"/>
            <a:ext cx="98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Device 0</a:t>
            </a:r>
            <a:endParaRPr lang="nl-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13CA880-1971-4620-ADF9-6AB3E72054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646" y="750862"/>
            <a:ext cx="3669857" cy="425638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1037EE1-BB30-44EF-80C7-13130D77DF94}"/>
              </a:ext>
            </a:extLst>
          </p:cNvPr>
          <p:cNvGrpSpPr/>
          <p:nvPr/>
        </p:nvGrpSpPr>
        <p:grpSpPr>
          <a:xfrm>
            <a:off x="5334878" y="716935"/>
            <a:ext cx="981807" cy="393555"/>
            <a:chOff x="6250651" y="287998"/>
            <a:chExt cx="981807" cy="393555"/>
          </a:xfrm>
        </p:grpSpPr>
        <p:sp>
          <p:nvSpPr>
            <p:cNvPr id="18" name="Rectangle 17"/>
            <p:cNvSpPr/>
            <p:nvPr/>
          </p:nvSpPr>
          <p:spPr>
            <a:xfrm>
              <a:off x="6250651" y="312221"/>
              <a:ext cx="908069" cy="36933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50651" y="287998"/>
              <a:ext cx="981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Device 1</a:t>
              </a:r>
              <a:endParaRPr lang="nl-NL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37D77D-E7D6-4E54-A5E0-F27BD6CE4AB5}"/>
              </a:ext>
            </a:extLst>
          </p:cNvPr>
          <p:cNvSpPr/>
          <p:nvPr/>
        </p:nvSpPr>
        <p:spPr>
          <a:xfrm>
            <a:off x="7236296" y="1203598"/>
            <a:ext cx="1872208" cy="3240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30E0327-2782-4F00-A26E-253A53ACB824}"/>
              </a:ext>
            </a:extLst>
          </p:cNvPr>
          <p:cNvSpPr txBox="1"/>
          <p:nvPr/>
        </p:nvSpPr>
        <p:spPr>
          <a:xfrm>
            <a:off x="7236296" y="1264568"/>
            <a:ext cx="20882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Calibration constants stable within ~4 LSB =</a:t>
            </a:r>
            <a:br>
              <a:rPr lang="en-US" sz="1200" dirty="0"/>
            </a:br>
            <a:r>
              <a:rPr lang="en-US" sz="1200" dirty="0"/>
              <a:t>about 1.5 deg.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Some variations due to small change in sensor 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Some variations still </a:t>
            </a:r>
            <a:br>
              <a:rPr lang="en-US" sz="1200" dirty="0"/>
            </a:br>
            <a:r>
              <a:rPr lang="en-US" sz="1200" dirty="0"/>
              <a:t>unexplained. E.g. jump</a:t>
            </a:r>
            <a:br>
              <a:rPr lang="en-US" sz="1200" dirty="0"/>
            </a:br>
            <a:r>
              <a:rPr lang="en-US" sz="1200" dirty="0"/>
              <a:t> in y-center </a:t>
            </a:r>
            <a:br>
              <a:rPr lang="en-US" sz="1200" dirty="0"/>
            </a:br>
            <a:r>
              <a:rPr lang="en-US" sz="1200" dirty="0"/>
              <a:t>- accelerometer shows</a:t>
            </a:r>
            <a:br>
              <a:rPr lang="en-US" sz="1200" dirty="0"/>
            </a:br>
            <a:r>
              <a:rPr lang="en-US" sz="1200" dirty="0"/>
              <a:t> no change</a:t>
            </a:r>
            <a:br>
              <a:rPr lang="en-US" sz="1200" dirty="0"/>
            </a:br>
            <a:r>
              <a:rPr lang="en-US" sz="1200" dirty="0"/>
              <a:t>- both sensors see it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    </a:t>
            </a:r>
            <a:endParaRPr lang="nl-NL" sz="14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336AA281-D593-42F3-8B64-B6C2A29D8E54}"/>
              </a:ext>
            </a:extLst>
          </p:cNvPr>
          <p:cNvSpPr/>
          <p:nvPr/>
        </p:nvSpPr>
        <p:spPr>
          <a:xfrm>
            <a:off x="5148064" y="3003798"/>
            <a:ext cx="461258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61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14</a:t>
            </a:fld>
            <a:endParaRPr lang="x-non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55824"/>
            <a:ext cx="7886700" cy="993775"/>
          </a:xfrm>
        </p:spPr>
        <p:txBody>
          <a:bodyPr>
            <a:normAutofit/>
          </a:bodyPr>
          <a:lstStyle/>
          <a:p>
            <a:r>
              <a:rPr lang="en-GB" dirty="0"/>
              <a:t>Conclusions</a:t>
            </a:r>
            <a: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nl-NL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331640" y="1347614"/>
            <a:ext cx="64107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LSM303AGR board tested in stand-alone setup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Device functioning according to specs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Sensor offsets more complicated than assumed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GB" sz="1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Temperature (and time)-dependent ‘bridge offset’ contribution must </a:t>
            </a:r>
            <a:b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be corrected by device (via set/reset pulse)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GB" sz="1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Remaining hard-iron offsets and scales to be measured in calibration as</a:t>
            </a:r>
            <a:b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usual.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GB" sz="1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Calibration offsets (hard-iron) after ‘bridge offset’ correction, stable to ~1.5 degrees. </a:t>
            </a:r>
          </a:p>
          <a:p>
            <a:pPr lvl="1"/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    (probably partly due to setup)</a:t>
            </a:r>
          </a:p>
          <a:p>
            <a:pPr lvl="1"/>
            <a:endParaRPr lang="en-GB" sz="1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6128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15</a:t>
            </a:fld>
            <a:endParaRPr lang="x-non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55824"/>
            <a:ext cx="7886700" cy="993775"/>
          </a:xfrm>
        </p:spPr>
        <p:txBody>
          <a:bodyPr>
            <a:normAutofit/>
          </a:bodyPr>
          <a:lstStyle/>
          <a:p>
            <a: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  <a:t>History </a:t>
            </a:r>
            <a:endParaRPr lang="nl-NL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331640" y="1347614"/>
            <a:ext cx="57534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AHRS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Complex data-processing on-board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As much as possible disabled to be able to understand</a:t>
            </a:r>
            <a:b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magnetometer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LSM303D  (v2)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Bridge-offset correction always applied ‘under the hood’ by 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datasheet : ‘set/reset pulse is automatically applied at each readout cycle’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‘hard iron’ offset correction applied by us ‘offline’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LSM303AGR (v3)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Did not realize existence of time/temperature dependent ‘bridge offsets’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Assumed ‘offset correction’ was not needed as we do it in calibration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DengXian" panose="02010600030101010101" pitchFamily="2" charset="-122"/>
                <a:ea typeface="DengXian" panose="02010600030101010101" pitchFamily="2" charset="-122"/>
              </a:rPr>
              <a:t>Datasheet not very clear, although it offers hints.</a:t>
            </a:r>
          </a:p>
          <a:p>
            <a:pPr lvl="1"/>
            <a:endParaRPr lang="en-GB" sz="1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346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16</a:t>
            </a:fld>
            <a:endParaRPr lang="x-non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55824"/>
            <a:ext cx="7886700" cy="993775"/>
          </a:xfrm>
        </p:spPr>
        <p:txBody>
          <a:bodyPr>
            <a:normAutofit/>
          </a:bodyPr>
          <a:lstStyle/>
          <a:p>
            <a: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  <a:t>Compass studies</a:t>
            </a:r>
            <a:b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nl-NL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23528" y="976487"/>
            <a:ext cx="694613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  <a:t>LSM303AGR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  <a:t>Suspect it is an AMR device : Anisotropic Magneto-Resistance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  <a:t>Two types of offset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  <a:t>‘bridge offset’: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  <a:t>Internally measurable by device by flipping</a:t>
            </a:r>
            <a:b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  <a:t>polarity of the magnetised material in the sensor.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  <a:t>Temperature-dependent and possibly drifting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  <a:t>remaining offset to be calibrated, aka ‘hard iron correction’</a:t>
            </a:r>
            <a:b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  <a:t>as usual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  <a:t>Bridge offset known to be temperature dependent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770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988EE4-AAEE-452E-8D44-EE406409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7886700" cy="993775"/>
          </a:xfrm>
        </p:spPr>
        <p:txBody>
          <a:bodyPr/>
          <a:lstStyle/>
          <a:p>
            <a:r>
              <a:rPr lang="en-US" dirty="0"/>
              <a:t>Stability of calibration</a:t>
            </a:r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BC4E80-4FBF-4E95-8960-54344B14D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43558"/>
            <a:ext cx="7526915" cy="385187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601420E-2952-4080-981C-E066CD800FE2}"/>
              </a:ext>
            </a:extLst>
          </p:cNvPr>
          <p:cNvCxnSpPr/>
          <p:nvPr/>
        </p:nvCxnSpPr>
        <p:spPr>
          <a:xfrm>
            <a:off x="1115616" y="1131590"/>
            <a:ext cx="0" cy="122413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F5DBD0E-EF1C-4C68-9599-87AE3C197BB1}"/>
              </a:ext>
            </a:extLst>
          </p:cNvPr>
          <p:cNvCxnSpPr/>
          <p:nvPr/>
        </p:nvCxnSpPr>
        <p:spPr>
          <a:xfrm>
            <a:off x="5076056" y="1131590"/>
            <a:ext cx="0" cy="122413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27CC18E-9588-4C2C-AAF7-2FDE7EF98FCE}"/>
              </a:ext>
            </a:extLst>
          </p:cNvPr>
          <p:cNvSpPr txBox="1"/>
          <p:nvPr/>
        </p:nvSpPr>
        <p:spPr>
          <a:xfrm>
            <a:off x="1115616" y="1312861"/>
            <a:ext cx="96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First temp.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cycle</a:t>
            </a:r>
            <a:endParaRPr lang="nl-NL" sz="1400" dirty="0">
              <a:solidFill>
                <a:schemeClr val="accent2"/>
              </a:solidFill>
            </a:endParaRPr>
          </a:p>
        </p:txBody>
      </p:sp>
      <p:pic>
        <p:nvPicPr>
          <p:cNvPr id="16" name="Picture 2" descr="Image result for hmm">
            <a:extLst>
              <a:ext uri="{FF2B5EF4-FFF2-40B4-BE49-F238E27FC236}">
                <a16:creationId xmlns:a16="http://schemas.microsoft.com/office/drawing/2014/main" xmlns="" id="{B236BC9B-76FB-4021-B9B9-2D5BC2C9A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208" b="208"/>
          <a:stretch/>
        </p:blipFill>
        <p:spPr bwMode="auto">
          <a:xfrm>
            <a:off x="7832898" y="3635850"/>
            <a:ext cx="105958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6808A31-DB13-4D37-925C-1ABA8BFF01AD}"/>
              </a:ext>
            </a:extLst>
          </p:cNvPr>
          <p:cNvSpPr txBox="1"/>
          <p:nvPr/>
        </p:nvSpPr>
        <p:spPr>
          <a:xfrm>
            <a:off x="7882764" y="2931790"/>
            <a:ext cx="1206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Variations</a:t>
            </a:r>
          </a:p>
          <a:p>
            <a:r>
              <a:rPr lang="en-US" sz="1200" dirty="0"/>
              <a:t>-origin unknown</a:t>
            </a:r>
          </a:p>
          <a:p>
            <a:r>
              <a:rPr lang="en-US" sz="1200" dirty="0"/>
              <a:t>-correlated!</a:t>
            </a:r>
            <a:endParaRPr lang="nl-NL" sz="1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0F347DC-4314-4FEC-8BAB-5F8CF729D8AD}"/>
              </a:ext>
            </a:extLst>
          </p:cNvPr>
          <p:cNvCxnSpPr/>
          <p:nvPr/>
        </p:nvCxnSpPr>
        <p:spPr>
          <a:xfrm>
            <a:off x="1064847" y="3075806"/>
            <a:ext cx="0" cy="122413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2EAF621-AE52-4368-93FF-F0BBF5F2AD1B}"/>
              </a:ext>
            </a:extLst>
          </p:cNvPr>
          <p:cNvCxnSpPr/>
          <p:nvPr/>
        </p:nvCxnSpPr>
        <p:spPr>
          <a:xfrm>
            <a:off x="5076056" y="3023782"/>
            <a:ext cx="0" cy="122413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475656" y="942430"/>
            <a:ext cx="90806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xtBox 3"/>
          <p:cNvSpPr txBox="1"/>
          <p:nvPr/>
        </p:nvSpPr>
        <p:spPr>
          <a:xfrm>
            <a:off x="1475656" y="942430"/>
            <a:ext cx="98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Device 0</a:t>
            </a:r>
            <a:endParaRPr lang="nl-NL" dirty="0"/>
          </a:p>
        </p:txBody>
      </p:sp>
      <p:sp>
        <p:nvSpPr>
          <p:cNvPr id="18" name="Rectangle 17"/>
          <p:cNvSpPr/>
          <p:nvPr/>
        </p:nvSpPr>
        <p:spPr>
          <a:xfrm>
            <a:off x="5342582" y="942430"/>
            <a:ext cx="90806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Box 20"/>
          <p:cNvSpPr txBox="1"/>
          <p:nvPr/>
        </p:nvSpPr>
        <p:spPr>
          <a:xfrm>
            <a:off x="5342582" y="942430"/>
            <a:ext cx="98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Device 1</a:t>
            </a: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7761448" y="4714402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Maybe setup is tilted?</a:t>
            </a:r>
          </a:p>
          <a:p>
            <a:r>
              <a:rPr lang="en-US" sz="1100" dirty="0"/>
              <a:t>Check </a:t>
            </a:r>
            <a:r>
              <a:rPr lang="en-US" sz="1100" dirty="0" err="1"/>
              <a:t>accell</a:t>
            </a:r>
            <a:r>
              <a:rPr lang="en-US" sz="1100" dirty="0"/>
              <a:t>.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290755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2</a:t>
            </a:fld>
            <a:endParaRPr lang="x-non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55824"/>
            <a:ext cx="7886700" cy="993775"/>
          </a:xfrm>
        </p:spPr>
        <p:txBody>
          <a:bodyPr>
            <a:normAutofit/>
          </a:bodyPr>
          <a:lstStyle/>
          <a:p>
            <a: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  <a:t>Compass studies</a:t>
            </a:r>
            <a:b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GB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Aart Heijboer</a:t>
            </a:r>
            <a:endParaRPr lang="nl-NL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6E14FD-A3E2-446C-BC7B-A4FB7F856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1419622"/>
            <a:ext cx="3232751" cy="2823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CFAA7D-A955-46AF-8E75-FF3BF0EC593C}"/>
              </a:ext>
            </a:extLst>
          </p:cNvPr>
          <p:cNvSpPr txBox="1"/>
          <p:nvPr/>
        </p:nvSpPr>
        <p:spPr>
          <a:xfrm>
            <a:off x="3743176" y="1044481"/>
            <a:ext cx="488383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Issues in DOMs and on CLBs (Catania &amp; Athens)</a:t>
            </a:r>
          </a:p>
          <a:p>
            <a:pPr marL="285750" indent="-285750">
              <a:buFontTx/>
              <a:buChar char="-"/>
            </a:pPr>
            <a:r>
              <a:rPr lang="en-US" dirty="0"/>
              <a:t>High residuals (up to 10 deg errors when </a:t>
            </a:r>
            <a:br>
              <a:rPr lang="en-US" dirty="0"/>
            </a:br>
            <a:r>
              <a:rPr lang="en-US" dirty="0"/>
              <a:t>measuring rotations of 90,180,270 degrees)</a:t>
            </a:r>
          </a:p>
          <a:p>
            <a:pPr marL="285750" indent="-285750">
              <a:buFontTx/>
              <a:buChar char="-"/>
            </a:pPr>
            <a:r>
              <a:rPr lang="en-US" dirty="0"/>
              <a:t>Results badly reproducible.</a:t>
            </a:r>
          </a:p>
          <a:p>
            <a:pPr marL="285750" indent="-285750">
              <a:buFontTx/>
              <a:buChar char="-"/>
            </a:pPr>
            <a:r>
              <a:rPr lang="en-US" dirty="0"/>
              <a:t>Much worse than previous version which had</a:t>
            </a:r>
            <a:br>
              <a:rPr lang="en-US" dirty="0"/>
            </a:br>
            <a:r>
              <a:rPr lang="en-US" dirty="0"/>
              <a:t>LSM303D device.</a:t>
            </a:r>
          </a:p>
          <a:p>
            <a:endParaRPr lang="en-US" dirty="0"/>
          </a:p>
          <a:p>
            <a:r>
              <a:rPr lang="en-US" dirty="0"/>
              <a:t>LSM303AGR very popular device </a:t>
            </a:r>
            <a:br>
              <a:rPr lang="en-US" dirty="0"/>
            </a:br>
            <a:r>
              <a:rPr lang="en-US" dirty="0"/>
              <a:t>(e.g. there are several Arduino libraries, </a:t>
            </a:r>
            <a:r>
              <a:rPr lang="en-US" dirty="0" err="1"/>
              <a:t>adafruit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breakout board) </a:t>
            </a:r>
          </a:p>
          <a:p>
            <a:r>
              <a:rPr lang="en-US" dirty="0"/>
              <a:t>Hard to believe it is intrinsically bad / cannot work</a:t>
            </a:r>
            <a:br>
              <a:rPr lang="en-US" dirty="0"/>
            </a:br>
            <a:r>
              <a:rPr lang="en-US" dirty="0"/>
              <a:t>in environment with other electronics.</a:t>
            </a:r>
          </a:p>
          <a:p>
            <a:endParaRPr lang="en-US" dirty="0"/>
          </a:p>
          <a:p>
            <a:r>
              <a:rPr lang="en-US" dirty="0"/>
              <a:t>=&gt; Investigate bare boards detail.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A8C9090-611D-4F78-9208-86411AF7D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6" y="3033697"/>
            <a:ext cx="2245627" cy="168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7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3</a:t>
            </a:fld>
            <a:endParaRPr lang="x-non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55824"/>
            <a:ext cx="7886700" cy="993775"/>
          </a:xfrm>
        </p:spPr>
        <p:txBody>
          <a:bodyPr>
            <a:normAutofit/>
          </a:bodyPr>
          <a:lstStyle/>
          <a:p>
            <a: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  <a:t>Executive summary</a:t>
            </a:r>
            <a:endParaRPr lang="nl-NL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325766" y="1923678"/>
            <a:ext cx="60548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  <a:t>turn on bit 1 of register 0x61 (offset correction)</a:t>
            </a:r>
          </a:p>
          <a:p>
            <a:pPr algn="ctr"/>
            <a: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  <a:t>and bit 7 of 0x60 (temperature compensation)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en-GB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GB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Implemented in CLB firmware &amp; first tests on </a:t>
            </a:r>
            <a:r>
              <a:rPr lang="en-GB" dirty="0" err="1" smtClean="0">
                <a:latin typeface="DengXian" panose="02010600030101010101" pitchFamily="2" charset="-122"/>
                <a:ea typeface="DengXian" panose="02010600030101010101" pitchFamily="2" charset="-122"/>
              </a:rPr>
              <a:t>CLB+compass</a:t>
            </a:r>
            <a:r>
              <a:rPr lang="en-GB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/>
            </a:r>
            <a:br>
              <a:rPr lang="en-GB" dirty="0" smtClean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GB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(Athens) seen to show good behaviour now.</a:t>
            </a:r>
            <a:endParaRPr lang="en-GB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594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521A7A02-D43E-4FD9-BE93-FBAE03874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-1100658"/>
            <a:ext cx="11100725" cy="62441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524042-F0BB-4729-A9A3-427BA0D8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4</a:t>
            </a:fld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E92168-C961-461B-91F5-377902FDA82E}"/>
              </a:ext>
            </a:extLst>
          </p:cNvPr>
          <p:cNvSpPr txBox="1"/>
          <p:nvPr/>
        </p:nvSpPr>
        <p:spPr>
          <a:xfrm>
            <a:off x="971600" y="483518"/>
            <a:ext cx="2304256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Turntable with 3 compass boards</a:t>
            </a:r>
          </a:p>
          <a:p>
            <a:r>
              <a:rPr lang="en-US" sz="1200" dirty="0"/>
              <a:t>2 lsm303AGR (‘v3’)</a:t>
            </a:r>
          </a:p>
          <a:p>
            <a:r>
              <a:rPr lang="en-US" sz="1200" dirty="0"/>
              <a:t>1 lsm303D (‘v2’) (not read out)</a:t>
            </a:r>
            <a:endParaRPr lang="nl-NL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5D5088-A5A3-446A-BEBF-4B85DC2CE192}"/>
              </a:ext>
            </a:extLst>
          </p:cNvPr>
          <p:cNvSpPr txBox="1"/>
          <p:nvPr/>
        </p:nvSpPr>
        <p:spPr>
          <a:xfrm>
            <a:off x="6211094" y="448359"/>
            <a:ext cx="2465362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Raspberry pi 4 for</a:t>
            </a:r>
          </a:p>
          <a:p>
            <a:r>
              <a:rPr lang="en-US" sz="1200" dirty="0"/>
              <a:t>Motor control, DAQ, analysis (ROOT)</a:t>
            </a:r>
          </a:p>
          <a:p>
            <a:endParaRPr lang="nl-NL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CD2682-168C-43D7-98A1-96751BB57BD9}"/>
              </a:ext>
            </a:extLst>
          </p:cNvPr>
          <p:cNvSpPr txBox="1"/>
          <p:nvPr/>
        </p:nvSpPr>
        <p:spPr>
          <a:xfrm>
            <a:off x="6372200" y="3841571"/>
            <a:ext cx="2465362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Motor with gearbox &amp;</a:t>
            </a:r>
          </a:p>
          <a:p>
            <a:endParaRPr lang="en-US" sz="1200" dirty="0"/>
          </a:p>
          <a:p>
            <a:r>
              <a:rPr lang="en-US" sz="1200" dirty="0"/>
              <a:t>Optical rotation sensor / angle</a:t>
            </a:r>
          </a:p>
          <a:p>
            <a:r>
              <a:rPr lang="en-US" sz="1200" dirty="0"/>
              <a:t>measurement : 1 tick = 0.42</a:t>
            </a:r>
            <a:r>
              <a:rPr lang="en-US" sz="1200" baseline="30000" dirty="0"/>
              <a:t>o</a:t>
            </a:r>
            <a:r>
              <a:rPr lang="en-US" sz="1200" dirty="0"/>
              <a:t> of turntable rotation</a:t>
            </a:r>
          </a:p>
        </p:txBody>
      </p:sp>
    </p:spTree>
    <p:extLst>
      <p:ext uri="{BB962C8B-B14F-4D97-AF65-F5344CB8AC3E}">
        <p14:creationId xmlns:p14="http://schemas.microsoft.com/office/powerpoint/2010/main" val="286563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92502-E344-48C6-84AA-D71E4863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offsets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FBEE94-5DBC-426C-AE69-F6D49834E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427734"/>
            <a:ext cx="7886700" cy="326231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5498F0-BB02-4D0D-AA54-A8407828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5</a:t>
            </a:fld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B92313DD-1E4E-41EE-8B7D-4F1CA2443BDE}"/>
                  </a:ext>
                </a:extLst>
              </p:cNvPr>
              <p:cNvSpPr txBox="1"/>
              <p:nvPr/>
            </p:nvSpPr>
            <p:spPr>
              <a:xfrm>
                <a:off x="2771800" y="2445533"/>
                <a:ext cx="2363662" cy="2844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nl-NL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nl-NL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l-NL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l-NL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nl-NL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l-NL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2313DD-1E4E-41EE-8B7D-4F1CA2443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445533"/>
                <a:ext cx="2363662" cy="284437"/>
              </a:xfrm>
              <a:prstGeom prst="rect">
                <a:avLst/>
              </a:prstGeom>
              <a:blipFill>
                <a:blip r:embed="rId3"/>
                <a:stretch>
                  <a:fillRect t="-17021" b="-1702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xmlns="" id="{FD14449B-2C84-4B95-BBE7-8E74A433F085}"/>
                  </a:ext>
                </a:extLst>
              </p14:cNvPr>
              <p14:cNvContentPartPr/>
              <p14:nvPr/>
            </p14:nvContentPartPr>
            <p14:xfrm>
              <a:off x="9476206" y="4730021"/>
              <a:ext cx="16920" cy="306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D14449B-2C84-4B95-BBE7-8E74A433F0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71886" y="4725701"/>
                <a:ext cx="25560" cy="392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9AF387-F91D-411D-93F9-EB5B11F0FDE9}"/>
              </a:ext>
            </a:extLst>
          </p:cNvPr>
          <p:cNvSpPr/>
          <p:nvPr/>
        </p:nvSpPr>
        <p:spPr>
          <a:xfrm>
            <a:off x="1011920" y="3167412"/>
            <a:ext cx="1656184" cy="4320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Device output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6C98CBA-99F0-4A13-AD85-3ACF1090A774}"/>
              </a:ext>
            </a:extLst>
          </p:cNvPr>
          <p:cNvSpPr/>
          <p:nvPr/>
        </p:nvSpPr>
        <p:spPr>
          <a:xfrm>
            <a:off x="2803672" y="1167797"/>
            <a:ext cx="1656184" cy="9937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Scale</a:t>
            </a:r>
          </a:p>
          <a:p>
            <a:r>
              <a:rPr lang="en-US" sz="1400" dirty="0" err="1">
                <a:solidFill>
                  <a:schemeClr val="tx1"/>
                </a:solidFill>
              </a:rPr>
              <a:t>M_So</a:t>
            </a:r>
            <a:r>
              <a:rPr lang="en-US" sz="1400" dirty="0">
                <a:solidFill>
                  <a:schemeClr val="tx1"/>
                </a:solidFill>
              </a:rPr>
              <a:t> = 1.5+/-0.1 </a:t>
            </a:r>
            <a:r>
              <a:rPr lang="en-US" sz="1400" dirty="0" err="1">
                <a:solidFill>
                  <a:schemeClr val="tx1"/>
                </a:solidFill>
              </a:rPr>
              <a:t>mGaus</a:t>
            </a:r>
            <a:r>
              <a:rPr lang="en-US" sz="1400" dirty="0">
                <a:solidFill>
                  <a:schemeClr val="tx1"/>
                </a:solidFill>
              </a:rPr>
              <a:t>/LSB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43548A3-9341-40D9-8905-85E29B4B6A8A}"/>
              </a:ext>
            </a:extLst>
          </p:cNvPr>
          <p:cNvSpPr/>
          <p:nvPr/>
        </p:nvSpPr>
        <p:spPr>
          <a:xfrm>
            <a:off x="4934700" y="3167412"/>
            <a:ext cx="2589628" cy="106052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“bridge” offset</a:t>
            </a:r>
            <a:endParaRPr lang="en-US" sz="1400" baseline="300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can be measured by device</a:t>
            </a:r>
          </a:p>
          <a:p>
            <a:r>
              <a:rPr lang="en-US" sz="1400" dirty="0">
                <a:solidFill>
                  <a:schemeClr val="tx1"/>
                </a:solidFill>
              </a:rPr>
              <a:t>Temperature dependent.</a:t>
            </a:r>
            <a:r>
              <a:rPr lang="en-US" sz="1400" dirty="0"/>
              <a:t>	</a:t>
            </a:r>
            <a:r>
              <a:rPr lang="en-US" dirty="0"/>
              <a:t>     </a:t>
            </a:r>
            <a:endParaRPr lang="nl-NL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30CBB1E-2282-43D3-B25B-3376B7386240}"/>
              </a:ext>
            </a:extLst>
          </p:cNvPr>
          <p:cNvSpPr/>
          <p:nvPr/>
        </p:nvSpPr>
        <p:spPr>
          <a:xfrm>
            <a:off x="2973310" y="3167412"/>
            <a:ext cx="1656184" cy="4320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True B-field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EDB03E3-3C27-4F38-9A78-7D81A6D07140}"/>
              </a:ext>
            </a:extLst>
          </p:cNvPr>
          <p:cNvSpPr/>
          <p:nvPr/>
        </p:nvSpPr>
        <p:spPr>
          <a:xfrm>
            <a:off x="5408060" y="1203598"/>
            <a:ext cx="1846890" cy="1060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‘hard iron’ offset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|</a:t>
            </a:r>
            <a:r>
              <a:rPr lang="en-US" sz="1400" dirty="0" err="1">
                <a:solidFill>
                  <a:schemeClr val="tx1"/>
                </a:solidFill>
              </a:rPr>
              <a:t>M_TyOff</a:t>
            </a:r>
            <a:r>
              <a:rPr lang="en-US" sz="1400" dirty="0">
                <a:solidFill>
                  <a:schemeClr val="tx1"/>
                </a:solidFill>
              </a:rPr>
              <a:t>|&lt;60 </a:t>
            </a:r>
            <a:r>
              <a:rPr lang="en-US" sz="1400" dirty="0" err="1">
                <a:solidFill>
                  <a:schemeClr val="tx1"/>
                </a:solidFill>
              </a:rPr>
              <a:t>mGaus</a:t>
            </a:r>
            <a:r>
              <a:rPr lang="en-US" sz="1400" dirty="0">
                <a:solidFill>
                  <a:schemeClr val="tx1"/>
                </a:solidFill>
              </a:rPr>
              <a:t> – must be measured externally     </a:t>
            </a: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2ADC92F4-E653-4F0D-9E91-03CE20D152EB}"/>
              </a:ext>
            </a:extLst>
          </p:cNvPr>
          <p:cNvCxnSpPr/>
          <p:nvPr/>
        </p:nvCxnSpPr>
        <p:spPr>
          <a:xfrm flipV="1">
            <a:off x="2555776" y="2729970"/>
            <a:ext cx="432048" cy="345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0C17EB36-4186-40D3-A9DF-76AD0290D106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3779912" y="2729970"/>
            <a:ext cx="21490" cy="437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F3A820E0-710B-48E7-873E-65F0CD1F83AB}"/>
              </a:ext>
            </a:extLst>
          </p:cNvPr>
          <p:cNvCxnSpPr/>
          <p:nvPr/>
        </p:nvCxnSpPr>
        <p:spPr>
          <a:xfrm>
            <a:off x="3326352" y="2179371"/>
            <a:ext cx="165528" cy="248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4FE46201-B86C-4EB6-AA3B-2EB8E60EBE96}"/>
              </a:ext>
            </a:extLst>
          </p:cNvPr>
          <p:cNvCxnSpPr/>
          <p:nvPr/>
        </p:nvCxnSpPr>
        <p:spPr>
          <a:xfrm flipH="1" flipV="1">
            <a:off x="4355976" y="2747769"/>
            <a:ext cx="578724" cy="419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2044BF7B-E428-41B5-A4BB-23E069A2439F}"/>
              </a:ext>
            </a:extLst>
          </p:cNvPr>
          <p:cNvCxnSpPr/>
          <p:nvPr/>
        </p:nvCxnSpPr>
        <p:spPr>
          <a:xfrm flipH="1">
            <a:off x="4860032" y="2263627"/>
            <a:ext cx="504056" cy="236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11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92502-E344-48C6-84AA-D71E4863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offsets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FBEE94-5DBC-426C-AE69-F6D49834E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427734"/>
            <a:ext cx="7886700" cy="326231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5498F0-BB02-4D0D-AA54-A8407828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6</a:t>
            </a:fld>
            <a:endParaRPr lang="x-non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xmlns="" id="{FD14449B-2C84-4B95-BBE7-8E74A433F085}"/>
                  </a:ext>
                </a:extLst>
              </p14:cNvPr>
              <p14:cNvContentPartPr/>
              <p14:nvPr/>
            </p14:nvContentPartPr>
            <p14:xfrm>
              <a:off x="9476206" y="4730021"/>
              <a:ext cx="16920" cy="306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D14449B-2C84-4B95-BBE7-8E74A433F0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71886" y="4725701"/>
                <a:ext cx="2556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0F2A9D9-6692-4DEC-8F68-844736D1FAD8}"/>
              </a:ext>
            </a:extLst>
          </p:cNvPr>
          <p:cNvGrpSpPr/>
          <p:nvPr/>
        </p:nvGrpSpPr>
        <p:grpSpPr>
          <a:xfrm>
            <a:off x="265248" y="1268412"/>
            <a:ext cx="4090727" cy="2743497"/>
            <a:chOff x="265249" y="1268413"/>
            <a:chExt cx="3737922" cy="21319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23191C7-C292-41CC-9997-850C1E2F0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5249" y="1268413"/>
              <a:ext cx="3737922" cy="66518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771986C-086F-4D61-9596-934DC7363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5249" y="2139702"/>
              <a:ext cx="3737922" cy="1260643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xmlns="" id="{6D73D0C5-9C5F-40E1-96A6-5637142D2C6C}"/>
                    </a:ext>
                  </a:extLst>
                </p14:cNvPr>
                <p14:cNvContentPartPr/>
                <p14:nvPr/>
              </p14:nvContentPartPr>
              <p14:xfrm>
                <a:off x="3167004" y="2718883"/>
                <a:ext cx="710280" cy="55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D73D0C5-9C5F-40E1-96A6-5637142D2C6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50555" y="2691203"/>
                  <a:ext cx="742850" cy="110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xmlns="" id="{F5E10B7E-EEBA-4E43-853A-B07539CE6D2F}"/>
                    </a:ext>
                  </a:extLst>
                </p14:cNvPr>
                <p14:cNvContentPartPr/>
                <p14:nvPr/>
              </p14:nvContentPartPr>
              <p14:xfrm>
                <a:off x="2179164" y="2789443"/>
                <a:ext cx="1707840" cy="50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5E10B7E-EEBA-4E43-853A-B07539CE6D2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62717" y="2761287"/>
                  <a:ext cx="1740405" cy="1064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xmlns="" id="{86259140-15E9-4489-9B9D-7226A315F7D8}"/>
                    </a:ext>
                  </a:extLst>
                </p14:cNvPr>
                <p14:cNvContentPartPr/>
                <p14:nvPr/>
              </p14:nvContentPartPr>
              <p14:xfrm>
                <a:off x="2195364" y="2863963"/>
                <a:ext cx="349200" cy="54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6259140-15E9-4489-9B9D-7226A315F7D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78908" y="2836324"/>
                  <a:ext cx="381783" cy="11027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F809754-87AF-43E2-98F7-0B933C1DE9CA}"/>
              </a:ext>
            </a:extLst>
          </p:cNvPr>
          <p:cNvSpPr txBox="1"/>
          <p:nvPr/>
        </p:nvSpPr>
        <p:spPr>
          <a:xfrm>
            <a:off x="4781139" y="1256795"/>
            <a:ext cx="42859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LSM303AGR has a mode where consecutive</a:t>
            </a:r>
            <a:br>
              <a:rPr lang="en-US" dirty="0"/>
            </a:br>
            <a:r>
              <a:rPr lang="en-US" dirty="0"/>
              <a:t>measurements return:</a:t>
            </a:r>
          </a:p>
          <a:p>
            <a:endParaRPr lang="en-US" dirty="0"/>
          </a:p>
          <a:p>
            <a:r>
              <a:rPr lang="en-US" dirty="0"/>
              <a:t>B + bridge-offset      (after ‘set’ pulse)</a:t>
            </a:r>
          </a:p>
          <a:p>
            <a:r>
              <a:rPr lang="en-US" dirty="0"/>
              <a:t>B – bridge-offset      (after ‘reset’ pulse)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= offset-corrected B-field</a:t>
            </a:r>
          </a:p>
          <a:p>
            <a:r>
              <a:rPr lang="en-US" dirty="0"/>
              <a:t>     (still containing the ‘hard iron’ offset)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 = 2 x bridge-offset</a:t>
            </a:r>
          </a:p>
          <a:p>
            <a:endParaRPr lang="en-US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Can correct for bridge offsets, but also </a:t>
            </a:r>
            <a:br>
              <a:rPr lang="en-US" dirty="0"/>
            </a:br>
            <a:r>
              <a:rPr lang="en-US" dirty="0"/>
              <a:t>measure and monitor their value</a:t>
            </a:r>
            <a:endParaRPr lang="nl-N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D5B4A8F-98E9-457C-B421-36707BC44D4F}"/>
              </a:ext>
            </a:extLst>
          </p:cNvPr>
          <p:cNvSpPr txBox="1"/>
          <p:nvPr/>
        </p:nvSpPr>
        <p:spPr>
          <a:xfrm>
            <a:off x="251520" y="4093875"/>
            <a:ext cx="4238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Device works with magnetized material who’s resistance </a:t>
            </a:r>
          </a:p>
          <a:p>
            <a:r>
              <a:rPr lang="en-US" sz="1200" dirty="0"/>
              <a:t>depends on B-field in some direction. The resistance is measured</a:t>
            </a:r>
          </a:p>
          <a:p>
            <a:r>
              <a:rPr lang="en-US" sz="1200" dirty="0"/>
              <a:t>by a Wheatstone  Bridge.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Magnetization can be flipped. </a:t>
            </a:r>
          </a:p>
        </p:txBody>
      </p:sp>
    </p:spTree>
    <p:extLst>
      <p:ext uri="{BB962C8B-B14F-4D97-AF65-F5344CB8AC3E}">
        <p14:creationId xmlns:p14="http://schemas.microsoft.com/office/powerpoint/2010/main" val="999236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3423C-E678-4F9F-8AFB-6D671DB8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357D48F-67DA-46F8-B3C9-EDFB301CF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66"/>
            <a:ext cx="9073008" cy="51035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FC27A0D-9242-461E-8441-ECE5BC51B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7</a:t>
            </a:fld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6E283E-03E5-42C7-A647-BE1F68B41782}"/>
              </a:ext>
            </a:extLst>
          </p:cNvPr>
          <p:cNvSpPr txBox="1"/>
          <p:nvPr/>
        </p:nvSpPr>
        <p:spPr>
          <a:xfrm>
            <a:off x="323528" y="1037580"/>
            <a:ext cx="230425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Heat gun</a:t>
            </a:r>
          </a:p>
          <a:p>
            <a:r>
              <a:rPr lang="en-US" sz="1200" dirty="0"/>
              <a:t>a.k.a. my wife’s hair dryer.</a:t>
            </a:r>
            <a:endParaRPr lang="nl-NL" sz="12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7A8C3898-2049-46D8-BCE1-7129F3908D26}"/>
              </a:ext>
            </a:extLst>
          </p:cNvPr>
          <p:cNvCxnSpPr/>
          <p:nvPr/>
        </p:nvCxnSpPr>
        <p:spPr>
          <a:xfrm>
            <a:off x="1403648" y="1635646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7D84D519-6812-409B-9202-E12463536850}"/>
              </a:ext>
            </a:extLst>
          </p:cNvPr>
          <p:cNvSpPr/>
          <p:nvPr/>
        </p:nvSpPr>
        <p:spPr>
          <a:xfrm>
            <a:off x="1259632" y="1647227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159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94A96E-9038-416A-A634-A23674997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640928"/>
          </a:xfrm>
        </p:spPr>
        <p:txBody>
          <a:bodyPr>
            <a:normAutofit fontScale="90000"/>
          </a:bodyPr>
          <a:lstStyle/>
          <a:p>
            <a:r>
              <a:rPr lang="en-US" dirty="0"/>
              <a:t>Bridge offsets: temperature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B3F018-DAA5-4C0F-AEF5-7F4391F5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8</a:t>
            </a:fld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2831E7-6C7F-4458-8899-461CA5AC2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06105"/>
            <a:ext cx="3240360" cy="4057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C94C7F-5709-4D16-B5B4-9BB25AF130B5}"/>
              </a:ext>
            </a:extLst>
          </p:cNvPr>
          <p:cNvSpPr txBox="1"/>
          <p:nvPr/>
        </p:nvSpPr>
        <p:spPr>
          <a:xfrm>
            <a:off x="4283968" y="1347614"/>
            <a:ext cx="45432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Bridge offsets very dependent on temperature</a:t>
            </a:r>
          </a:p>
          <a:p>
            <a:endParaRPr lang="en-US" dirty="0"/>
          </a:p>
          <a:p>
            <a:r>
              <a:rPr lang="en-US" i="1" dirty="0"/>
              <a:t>50 units (20 deg) for 30 </a:t>
            </a:r>
            <a:r>
              <a:rPr lang="en-US" i="1" baseline="30000" dirty="0" err="1"/>
              <a:t>o</a:t>
            </a:r>
            <a:r>
              <a:rPr lang="en-US" i="1" dirty="0" err="1"/>
              <a:t>C</a:t>
            </a:r>
            <a:r>
              <a:rPr lang="en-US" i="1" dirty="0"/>
              <a:t> temp </a:t>
            </a:r>
            <a:r>
              <a:rPr lang="en-US" i="1" dirty="0" err="1"/>
              <a:t>jup</a:t>
            </a:r>
            <a:endParaRPr lang="en-US" i="1" dirty="0"/>
          </a:p>
          <a:p>
            <a:r>
              <a:rPr lang="en-US" i="1" dirty="0"/>
              <a:t>Translates to error of 0.6 deg / </a:t>
            </a:r>
            <a:r>
              <a:rPr lang="en-US" i="1" baseline="30000" dirty="0" err="1"/>
              <a:t>o</a:t>
            </a:r>
            <a:r>
              <a:rPr lang="en-US" i="1" dirty="0" err="1"/>
              <a:t>C</a:t>
            </a:r>
            <a:endParaRPr lang="en-US" i="1" dirty="0"/>
          </a:p>
          <a:p>
            <a:endParaRPr lang="en-US" dirty="0"/>
          </a:p>
          <a:p>
            <a:r>
              <a:rPr lang="en-US" dirty="0" err="1"/>
              <a:t>nb</a:t>
            </a:r>
            <a:r>
              <a:rPr lang="en-US" dirty="0"/>
              <a:t>: these offsets are currently simply included</a:t>
            </a:r>
            <a:br>
              <a:rPr lang="en-US" dirty="0"/>
            </a:br>
            <a:r>
              <a:rPr lang="en-US" dirty="0"/>
              <a:t>in the DOM measurements.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F0C4CA6B-5EFE-495D-90E2-FFB03FD0873E}"/>
              </a:ext>
            </a:extLst>
          </p:cNvPr>
          <p:cNvCxnSpPr/>
          <p:nvPr/>
        </p:nvCxnSpPr>
        <p:spPr>
          <a:xfrm flipV="1">
            <a:off x="3563888" y="2103077"/>
            <a:ext cx="720080" cy="1164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DA23F4-1019-40FB-8571-CA3606359B55}"/>
              </a:ext>
            </a:extLst>
          </p:cNvPr>
          <p:cNvSpPr txBox="1"/>
          <p:nvPr/>
        </p:nvSpPr>
        <p:spPr>
          <a:xfrm rot="16200000">
            <a:off x="-835391" y="2011655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Sensor 0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70958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94A96E-9038-416A-A634-A23674997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640928"/>
          </a:xfrm>
        </p:spPr>
        <p:txBody>
          <a:bodyPr>
            <a:normAutofit fontScale="90000"/>
          </a:bodyPr>
          <a:lstStyle/>
          <a:p>
            <a:r>
              <a:rPr lang="en-US" dirty="0"/>
              <a:t>Bridge offsets: temperature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2831E7-6C7F-4458-8899-461CA5AC2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06105"/>
            <a:ext cx="3240360" cy="4057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274E1F-AAF9-484A-8DCD-056F94CEF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8" y="930091"/>
            <a:ext cx="3240360" cy="40574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91A9DE-FB21-4B3D-9515-46A8905AF22E}"/>
              </a:ext>
            </a:extLst>
          </p:cNvPr>
          <p:cNvSpPr txBox="1"/>
          <p:nvPr/>
        </p:nvSpPr>
        <p:spPr>
          <a:xfrm rot="16200000">
            <a:off x="-835391" y="2011655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Sensor 1</a:t>
            </a:r>
            <a:endParaRPr lang="nl-NL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B0D41A-4E83-4E5C-82E6-C7F548C6B362}"/>
              </a:ext>
            </a:extLst>
          </p:cNvPr>
          <p:cNvSpPr txBox="1"/>
          <p:nvPr/>
        </p:nvSpPr>
        <p:spPr>
          <a:xfrm>
            <a:off x="4283968" y="1347614"/>
            <a:ext cx="454329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Bridge offsets very dependent on temperature</a:t>
            </a:r>
          </a:p>
          <a:p>
            <a:endParaRPr lang="en-US" dirty="0"/>
          </a:p>
          <a:p>
            <a:r>
              <a:rPr lang="en-US" i="1" dirty="0"/>
              <a:t>100 units (40 deg) for 30 </a:t>
            </a:r>
            <a:r>
              <a:rPr lang="en-US" i="1" baseline="30000" dirty="0" err="1"/>
              <a:t>o</a:t>
            </a:r>
            <a:r>
              <a:rPr lang="en-US" i="1" dirty="0" err="1"/>
              <a:t>C</a:t>
            </a:r>
            <a:r>
              <a:rPr lang="en-US" i="1" dirty="0"/>
              <a:t> jump.</a:t>
            </a:r>
          </a:p>
          <a:p>
            <a:r>
              <a:rPr lang="en-US" i="1" dirty="0"/>
              <a:t>Translates to error of 1.2 deg / </a:t>
            </a:r>
            <a:r>
              <a:rPr lang="en-US" i="1" baseline="30000" dirty="0" err="1"/>
              <a:t>o</a:t>
            </a:r>
            <a:r>
              <a:rPr lang="en-US" i="1" dirty="0" err="1"/>
              <a:t>C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Offsets in z-direction even more sensitive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All we see in testing </a:t>
            </a:r>
            <a:r>
              <a:rPr lang="en-US" i="1" dirty="0"/>
              <a:t>could</a:t>
            </a:r>
            <a:r>
              <a:rPr lang="en-US" dirty="0"/>
              <a:t> be easily </a:t>
            </a:r>
            <a:br>
              <a:rPr lang="en-US" dirty="0"/>
            </a:br>
            <a:r>
              <a:rPr lang="en-US" dirty="0"/>
              <a:t>explained by T-dependence alone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difference bare CLB -&gt; inside DOM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Bad reproducibility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579542D0-44CB-4D65-8BA0-641F35141AC5}"/>
              </a:ext>
            </a:extLst>
          </p:cNvPr>
          <p:cNvCxnSpPr>
            <a:cxnSpLocks/>
          </p:cNvCxnSpPr>
          <p:nvPr/>
        </p:nvCxnSpPr>
        <p:spPr>
          <a:xfrm flipV="1">
            <a:off x="3582436" y="2067694"/>
            <a:ext cx="701532" cy="444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5CC4DFA6-8008-408E-B7F5-CD0DEC8BF8E0}"/>
              </a:ext>
            </a:extLst>
          </p:cNvPr>
          <p:cNvCxnSpPr>
            <a:cxnSpLocks/>
          </p:cNvCxnSpPr>
          <p:nvPr/>
        </p:nvCxnSpPr>
        <p:spPr>
          <a:xfrm flipV="1">
            <a:off x="3374957" y="3003798"/>
            <a:ext cx="917023" cy="1380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E847441-3D1F-479F-9F65-1633A2FD33CC}"/>
              </a:ext>
            </a:extLst>
          </p:cNvPr>
          <p:cNvSpPr/>
          <p:nvPr/>
        </p:nvSpPr>
        <p:spPr>
          <a:xfrm>
            <a:off x="4283968" y="3507854"/>
            <a:ext cx="4239394" cy="13610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1C1C76-CF66-4345-8FB4-F6AE3416F3B2}"/>
              </a:ext>
            </a:extLst>
          </p:cNvPr>
          <p:cNvSpPr txBox="1"/>
          <p:nvPr/>
        </p:nvSpPr>
        <p:spPr>
          <a:xfrm>
            <a:off x="2282270" y="4601327"/>
            <a:ext cx="3142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Actually plotting absolute value</a:t>
            </a:r>
          </a:p>
          <a:p>
            <a:r>
              <a:rPr lang="en-US" sz="400" dirty="0"/>
              <a:t>Hence bounce here </a:t>
            </a:r>
            <a:endParaRPr lang="nl-NL" sz="400" dirty="0"/>
          </a:p>
        </p:txBody>
      </p:sp>
    </p:spTree>
    <p:extLst>
      <p:ext uri="{BB962C8B-B14F-4D97-AF65-F5344CB8AC3E}">
        <p14:creationId xmlns:p14="http://schemas.microsoft.com/office/powerpoint/2010/main" val="419862162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17399</TotalTime>
  <Words>552</Words>
  <Application>Microsoft Office PowerPoint</Application>
  <PresentationFormat>On-screen Show (16:9)</PresentationFormat>
  <Paragraphs>210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Custom Design</vt:lpstr>
      <vt:lpstr>Compass studies Aart Heijboer</vt:lpstr>
      <vt:lpstr>Compass studies Aart Heijboer</vt:lpstr>
      <vt:lpstr>Executive summary</vt:lpstr>
      <vt:lpstr>PowerPoint Presentation</vt:lpstr>
      <vt:lpstr>offsets</vt:lpstr>
      <vt:lpstr>offsets</vt:lpstr>
      <vt:lpstr>PowerPoint Presentation</vt:lpstr>
      <vt:lpstr>Bridge offsets: temperature</vt:lpstr>
      <vt:lpstr>Bridge offsets: temperature</vt:lpstr>
      <vt:lpstr>Bridge offsets : drift</vt:lpstr>
      <vt:lpstr>B-field (bridge-offset corrected): temperature</vt:lpstr>
      <vt:lpstr>Calibration &amp; Angle measurement</vt:lpstr>
      <vt:lpstr>Stability of calibration</vt:lpstr>
      <vt:lpstr>Conclusions </vt:lpstr>
      <vt:lpstr>History </vt:lpstr>
      <vt:lpstr>Compass studies </vt:lpstr>
      <vt:lpstr>Stability of calibration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KM3NeT phase-1 Memorandum of Understanding</dc:title>
  <dc:creator>mjg_2</dc:creator>
  <cp:lastModifiedBy>aart heijboer</cp:lastModifiedBy>
  <cp:revision>900</cp:revision>
  <cp:lastPrinted>2018-01-23T15:32:14Z</cp:lastPrinted>
  <dcterms:created xsi:type="dcterms:W3CDTF">2014-01-14T10:49:42Z</dcterms:created>
  <dcterms:modified xsi:type="dcterms:W3CDTF">2020-02-06T09:15:52Z</dcterms:modified>
</cp:coreProperties>
</file>