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5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0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5467F-D96C-4023-88D1-681B6832F97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773F11-555F-4757-8ECD-BF0FF729A837}">
      <dgm:prSet phldrT="[Text]"/>
      <dgm:spPr/>
      <dgm:t>
        <a:bodyPr/>
        <a:lstStyle/>
        <a:p>
          <a:r>
            <a:rPr lang="en-US" dirty="0" smtClean="0"/>
            <a:t>COBOL</a:t>
          </a:r>
          <a:endParaRPr lang="en-US" dirty="0"/>
        </a:p>
      </dgm:t>
    </dgm:pt>
    <dgm:pt modelId="{AAD5E6B8-BBE9-4604-BC09-DA2F61B51F0B}" type="parTrans" cxnId="{C804E946-20C2-45C3-805F-CA08C833DCCF}">
      <dgm:prSet/>
      <dgm:spPr/>
      <dgm:t>
        <a:bodyPr/>
        <a:lstStyle/>
        <a:p>
          <a:endParaRPr lang="en-US"/>
        </a:p>
      </dgm:t>
    </dgm:pt>
    <dgm:pt modelId="{0FB9C48D-254B-4351-9BC0-B506D4A6CE70}" type="sibTrans" cxnId="{C804E946-20C2-45C3-805F-CA08C833DCCF}">
      <dgm:prSet/>
      <dgm:spPr/>
      <dgm:t>
        <a:bodyPr/>
        <a:lstStyle/>
        <a:p>
          <a:endParaRPr lang="en-US"/>
        </a:p>
      </dgm:t>
    </dgm:pt>
    <dgm:pt modelId="{85B4497D-DBC2-400D-81C3-BE59E851B7DB}">
      <dgm:prSet phldrT="[Text]"/>
      <dgm:spPr/>
      <dgm:t>
        <a:bodyPr/>
        <a:lstStyle/>
        <a:p>
          <a:r>
            <a:rPr lang="en-US" dirty="0" smtClean="0"/>
            <a:t>Fewer people </a:t>
          </a:r>
          <a:endParaRPr lang="en-US" dirty="0"/>
        </a:p>
      </dgm:t>
    </dgm:pt>
    <dgm:pt modelId="{FD7CBEF2-0172-4864-8559-583DF372EFF2}" type="parTrans" cxnId="{8114E2FC-51A8-433A-A6AC-AD15B608D8D4}">
      <dgm:prSet/>
      <dgm:spPr/>
      <dgm:t>
        <a:bodyPr/>
        <a:lstStyle/>
        <a:p>
          <a:endParaRPr lang="en-US"/>
        </a:p>
      </dgm:t>
    </dgm:pt>
    <dgm:pt modelId="{B5BA9FC3-48A5-4ED9-B3B0-44D5E2FB27B1}" type="sibTrans" cxnId="{8114E2FC-51A8-433A-A6AC-AD15B608D8D4}">
      <dgm:prSet/>
      <dgm:spPr/>
      <dgm:t>
        <a:bodyPr/>
        <a:lstStyle/>
        <a:p>
          <a:endParaRPr lang="en-US"/>
        </a:p>
      </dgm:t>
    </dgm:pt>
    <dgm:pt modelId="{3303778E-ED7D-4A8C-AD4C-2CB640ED96A3}">
      <dgm:prSet phldrT="[Text]"/>
      <dgm:spPr/>
      <dgm:t>
        <a:bodyPr/>
        <a:lstStyle/>
        <a:p>
          <a:r>
            <a:rPr lang="en-US" dirty="0" smtClean="0"/>
            <a:t>GO</a:t>
          </a:r>
          <a:endParaRPr lang="en-US" dirty="0"/>
        </a:p>
      </dgm:t>
    </dgm:pt>
    <dgm:pt modelId="{3B98ACB5-B962-448F-93B9-9F91B0D34779}" type="parTrans" cxnId="{ADBA9778-6D11-4A1D-8E33-4C192F85B2B5}">
      <dgm:prSet/>
      <dgm:spPr/>
      <dgm:t>
        <a:bodyPr/>
        <a:lstStyle/>
        <a:p>
          <a:endParaRPr lang="en-US"/>
        </a:p>
      </dgm:t>
    </dgm:pt>
    <dgm:pt modelId="{5C25EBC8-926E-4BF6-8655-6706F0A7B7F1}" type="sibTrans" cxnId="{ADBA9778-6D11-4A1D-8E33-4C192F85B2B5}">
      <dgm:prSet/>
      <dgm:spPr/>
      <dgm:t>
        <a:bodyPr/>
        <a:lstStyle/>
        <a:p>
          <a:endParaRPr lang="en-US"/>
        </a:p>
      </dgm:t>
    </dgm:pt>
    <dgm:pt modelId="{3A761927-DD26-4FE6-9F5E-3C8901512057}">
      <dgm:prSet phldrT="[Text]"/>
      <dgm:spPr/>
      <dgm:t>
        <a:bodyPr/>
        <a:lstStyle/>
        <a:p>
          <a:r>
            <a:rPr lang="en-US" dirty="0" smtClean="0"/>
            <a:t>Many people</a:t>
          </a:r>
          <a:endParaRPr lang="en-US" dirty="0"/>
        </a:p>
      </dgm:t>
    </dgm:pt>
    <dgm:pt modelId="{871ADBE0-429E-4DE4-B42D-751138B01D6C}" type="parTrans" cxnId="{B6BD8A87-22D3-47EF-A285-344C150459E9}">
      <dgm:prSet/>
      <dgm:spPr/>
      <dgm:t>
        <a:bodyPr/>
        <a:lstStyle/>
        <a:p>
          <a:endParaRPr lang="en-US"/>
        </a:p>
      </dgm:t>
    </dgm:pt>
    <dgm:pt modelId="{D3C09F68-7E9D-4528-B7DC-CFBDB8EB0C00}" type="sibTrans" cxnId="{B6BD8A87-22D3-47EF-A285-344C150459E9}">
      <dgm:prSet/>
      <dgm:spPr/>
      <dgm:t>
        <a:bodyPr/>
        <a:lstStyle/>
        <a:p>
          <a:endParaRPr lang="en-US"/>
        </a:p>
      </dgm:t>
    </dgm:pt>
    <dgm:pt modelId="{A4B80D03-A419-497C-9AA0-633B366378D0}">
      <dgm:prSet phldrT="[Text]"/>
      <dgm:spPr/>
      <dgm:t>
        <a:bodyPr/>
        <a:lstStyle/>
        <a:p>
          <a:r>
            <a:rPr lang="en-US" dirty="0" smtClean="0"/>
            <a:t>Flux</a:t>
          </a:r>
          <a:endParaRPr lang="en-US" dirty="0"/>
        </a:p>
      </dgm:t>
    </dgm:pt>
    <dgm:pt modelId="{78E03DD3-2671-493B-A030-67A35416E4F8}" type="parTrans" cxnId="{59E88A94-F098-45E9-B26B-821C662AE218}">
      <dgm:prSet/>
      <dgm:spPr/>
      <dgm:t>
        <a:bodyPr/>
        <a:lstStyle/>
        <a:p>
          <a:endParaRPr lang="en-US"/>
        </a:p>
      </dgm:t>
    </dgm:pt>
    <dgm:pt modelId="{078E62C9-302B-49C0-BF94-84D5C9407EA1}" type="sibTrans" cxnId="{59E88A94-F098-45E9-B26B-821C662AE218}">
      <dgm:prSet/>
      <dgm:spPr/>
      <dgm:t>
        <a:bodyPr/>
        <a:lstStyle/>
        <a:p>
          <a:endParaRPr lang="en-US"/>
        </a:p>
      </dgm:t>
    </dgm:pt>
    <dgm:pt modelId="{43CEC3E6-D04C-44B8-B097-F2857B3258A3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D6FDEE61-012C-454B-8AC9-BAF4A6170FD8}" type="parTrans" cxnId="{C61CACB6-816F-4882-9AB0-AB05659AC38D}">
      <dgm:prSet/>
      <dgm:spPr/>
      <dgm:t>
        <a:bodyPr/>
        <a:lstStyle/>
        <a:p>
          <a:endParaRPr lang="en-US"/>
        </a:p>
      </dgm:t>
    </dgm:pt>
    <dgm:pt modelId="{E92739C4-A3FF-4422-90D5-DD25E6891D04}" type="sibTrans" cxnId="{C61CACB6-816F-4882-9AB0-AB05659AC38D}">
      <dgm:prSet/>
      <dgm:spPr/>
      <dgm:t>
        <a:bodyPr/>
        <a:lstStyle/>
        <a:p>
          <a:endParaRPr lang="en-US"/>
        </a:p>
      </dgm:t>
    </dgm:pt>
    <dgm:pt modelId="{9F07BD3B-CE24-48DF-B430-BC5038A943FF}">
      <dgm:prSet phldrT="[Text]" phldr="1"/>
      <dgm:spPr/>
      <dgm:t>
        <a:bodyPr/>
        <a:lstStyle/>
        <a:p>
          <a:endParaRPr lang="en-US"/>
        </a:p>
      </dgm:t>
    </dgm:pt>
    <dgm:pt modelId="{300A77E3-E881-435C-B49C-9E3E9B80FB5E}" type="parTrans" cxnId="{961AFFF0-4EAB-469E-BAC3-EF1B5E05B438}">
      <dgm:prSet/>
      <dgm:spPr/>
      <dgm:t>
        <a:bodyPr/>
        <a:lstStyle/>
        <a:p>
          <a:endParaRPr lang="en-US"/>
        </a:p>
      </dgm:t>
    </dgm:pt>
    <dgm:pt modelId="{B416A77F-C35F-43F4-B037-CEDEE90D7B1A}" type="sibTrans" cxnId="{961AFFF0-4EAB-469E-BAC3-EF1B5E05B438}">
      <dgm:prSet/>
      <dgm:spPr/>
      <dgm:t>
        <a:bodyPr/>
        <a:lstStyle/>
        <a:p>
          <a:endParaRPr lang="en-US"/>
        </a:p>
      </dgm:t>
    </dgm:pt>
    <dgm:pt modelId="{E47C516E-FF15-41C3-A0CC-62145DA865B8}">
      <dgm:prSet phldrT="[Text]" phldr="1"/>
      <dgm:spPr/>
      <dgm:t>
        <a:bodyPr/>
        <a:lstStyle/>
        <a:p>
          <a:endParaRPr lang="en-US"/>
        </a:p>
      </dgm:t>
    </dgm:pt>
    <dgm:pt modelId="{933041B8-AD0A-4156-A9C4-07FCA2CFF3E3}" type="parTrans" cxnId="{55D2D354-53A2-4CDF-B88D-2BA2BB57AB55}">
      <dgm:prSet/>
      <dgm:spPr/>
      <dgm:t>
        <a:bodyPr/>
        <a:lstStyle/>
        <a:p>
          <a:endParaRPr lang="en-US"/>
        </a:p>
      </dgm:t>
    </dgm:pt>
    <dgm:pt modelId="{5A5B2967-7803-485E-A9BF-EB3DB31AADF4}" type="sibTrans" cxnId="{55D2D354-53A2-4CDF-B88D-2BA2BB57AB55}">
      <dgm:prSet/>
      <dgm:spPr/>
      <dgm:t>
        <a:bodyPr/>
        <a:lstStyle/>
        <a:p>
          <a:endParaRPr lang="en-US"/>
        </a:p>
      </dgm:t>
    </dgm:pt>
    <dgm:pt modelId="{B61E2D2C-0CAC-4AF9-B925-8A94751FB836}">
      <dgm:prSet phldrT="[Text]"/>
      <dgm:spPr/>
      <dgm:t>
        <a:bodyPr/>
        <a:lstStyle/>
        <a:p>
          <a:r>
            <a:rPr lang="en-US" dirty="0" smtClean="0"/>
            <a:t>Legacy code</a:t>
          </a:r>
          <a:endParaRPr lang="en-US" dirty="0"/>
        </a:p>
      </dgm:t>
    </dgm:pt>
    <dgm:pt modelId="{B13EADD7-6C7D-45BC-A089-AAC0222C2192}" type="sibTrans" cxnId="{CEA7ED4F-D664-481A-9B8E-276603C2DE10}">
      <dgm:prSet/>
      <dgm:spPr/>
      <dgm:t>
        <a:bodyPr/>
        <a:lstStyle/>
        <a:p>
          <a:endParaRPr lang="en-US"/>
        </a:p>
      </dgm:t>
    </dgm:pt>
    <dgm:pt modelId="{EA24520C-2D73-447C-BE76-658822967A93}" type="parTrans" cxnId="{CEA7ED4F-D664-481A-9B8E-276603C2DE10}">
      <dgm:prSet/>
      <dgm:spPr/>
      <dgm:t>
        <a:bodyPr/>
        <a:lstStyle/>
        <a:p>
          <a:endParaRPr lang="en-US"/>
        </a:p>
      </dgm:t>
    </dgm:pt>
    <dgm:pt modelId="{47E97C4F-46A5-49D8-9D19-F6AE8B6A3C1F}" type="pres">
      <dgm:prSet presAssocID="{82D5467F-D96C-4023-88D1-681B6832F978}" presName="theList" presStyleCnt="0">
        <dgm:presLayoutVars>
          <dgm:dir/>
          <dgm:animLvl val="lvl"/>
          <dgm:resizeHandles val="exact"/>
        </dgm:presLayoutVars>
      </dgm:prSet>
      <dgm:spPr/>
    </dgm:pt>
    <dgm:pt modelId="{69A2BD8A-D1A9-4524-9721-75E0065704EA}" type="pres">
      <dgm:prSet presAssocID="{81773F11-555F-4757-8ECD-BF0FF729A837}" presName="compNode" presStyleCnt="0"/>
      <dgm:spPr/>
    </dgm:pt>
    <dgm:pt modelId="{0DC5D731-DB23-46C5-B3BC-945116CDCC65}" type="pres">
      <dgm:prSet presAssocID="{81773F11-555F-4757-8ECD-BF0FF729A837}" presName="noGeometry" presStyleCnt="0"/>
      <dgm:spPr/>
    </dgm:pt>
    <dgm:pt modelId="{71E852A4-436D-4953-A3FB-E0B730D3D902}" type="pres">
      <dgm:prSet presAssocID="{81773F11-555F-4757-8ECD-BF0FF729A837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DB970-27ED-4F24-AB55-D25D730B8BEC}" type="pres">
      <dgm:prSet presAssocID="{81773F11-555F-4757-8ECD-BF0FF729A837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44789880-2A44-4232-8710-DE4E616ACABD}" type="pres">
      <dgm:prSet presAssocID="{81773F11-555F-4757-8ECD-BF0FF729A83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2CA555B-E3F2-41DD-ABF7-9368A5388C63}" type="pres">
      <dgm:prSet presAssocID="{81773F11-555F-4757-8ECD-BF0FF729A837}" presName="aSpace" presStyleCnt="0"/>
      <dgm:spPr/>
    </dgm:pt>
    <dgm:pt modelId="{E966CB39-9CFD-4F87-80F2-D7E4CE0FFAE7}" type="pres">
      <dgm:prSet presAssocID="{3303778E-ED7D-4A8C-AD4C-2CB640ED96A3}" presName="compNode" presStyleCnt="0"/>
      <dgm:spPr/>
    </dgm:pt>
    <dgm:pt modelId="{22773839-AFB0-4CCF-B45E-1112370B3FEC}" type="pres">
      <dgm:prSet presAssocID="{3303778E-ED7D-4A8C-AD4C-2CB640ED96A3}" presName="noGeometry" presStyleCnt="0"/>
      <dgm:spPr/>
    </dgm:pt>
    <dgm:pt modelId="{FF5E03C2-FCFA-4D2E-991F-D7F17B3783BE}" type="pres">
      <dgm:prSet presAssocID="{3303778E-ED7D-4A8C-AD4C-2CB640ED96A3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33D25-AAAA-44D6-A030-76EA2BD0A827}" type="pres">
      <dgm:prSet presAssocID="{3303778E-ED7D-4A8C-AD4C-2CB640ED96A3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0EFBD04E-5A0C-486F-8BB9-F6AF88D2CA49}" type="pres">
      <dgm:prSet presAssocID="{3303778E-ED7D-4A8C-AD4C-2CB640ED96A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46999D0-613F-40B2-8A4D-9413DDE21787}" type="pres">
      <dgm:prSet presAssocID="{3303778E-ED7D-4A8C-AD4C-2CB640ED96A3}" presName="aSpace" presStyleCnt="0"/>
      <dgm:spPr/>
    </dgm:pt>
    <dgm:pt modelId="{14E2F2C4-7DF0-4E03-B21A-8275CE48327B}" type="pres">
      <dgm:prSet presAssocID="{43CEC3E6-D04C-44B8-B097-F2857B3258A3}" presName="compNode" presStyleCnt="0"/>
      <dgm:spPr/>
    </dgm:pt>
    <dgm:pt modelId="{47A84F16-AB64-4C25-BEB0-8C1CDBB6A9E9}" type="pres">
      <dgm:prSet presAssocID="{43CEC3E6-D04C-44B8-B097-F2857B3258A3}" presName="noGeometry" presStyleCnt="0"/>
      <dgm:spPr/>
    </dgm:pt>
    <dgm:pt modelId="{A265C26E-9EC2-49DF-A229-0051F42EC3CD}" type="pres">
      <dgm:prSet presAssocID="{43CEC3E6-D04C-44B8-B097-F2857B3258A3}" presName="childTextVisible" presStyleLbl="bgAccFollowNode1" presStyleIdx="2" presStyleCnt="3">
        <dgm:presLayoutVars>
          <dgm:bulletEnabled val="1"/>
        </dgm:presLayoutVars>
      </dgm:prSet>
      <dgm:spPr/>
    </dgm:pt>
    <dgm:pt modelId="{323590AA-3D5B-41BE-B6BC-FE7CFCE5DC7B}" type="pres">
      <dgm:prSet presAssocID="{43CEC3E6-D04C-44B8-B097-F2857B3258A3}" presName="childTextHidden" presStyleLbl="bgAccFollowNode1" presStyleIdx="2" presStyleCnt="3"/>
      <dgm:spPr/>
    </dgm:pt>
    <dgm:pt modelId="{46303A71-A957-4BD7-B09B-9323F81BEBA7}" type="pres">
      <dgm:prSet presAssocID="{43CEC3E6-D04C-44B8-B097-F2857B3258A3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04DCAA2A-07EA-447E-A23A-E337C0ECC0F0}" type="presOf" srcId="{81773F11-555F-4757-8ECD-BF0FF729A837}" destId="{44789880-2A44-4232-8710-DE4E616ACABD}" srcOrd="0" destOrd="0" presId="urn:microsoft.com/office/officeart/2005/8/layout/hProcess6"/>
    <dgm:cxn modelId="{B6BD8A87-22D3-47EF-A285-344C150459E9}" srcId="{3303778E-ED7D-4A8C-AD4C-2CB640ED96A3}" destId="{3A761927-DD26-4FE6-9F5E-3C8901512057}" srcOrd="0" destOrd="0" parTransId="{871ADBE0-429E-4DE4-B42D-751138B01D6C}" sibTransId="{D3C09F68-7E9D-4528-B7DC-CFBDB8EB0C00}"/>
    <dgm:cxn modelId="{B31323D0-5F68-4D12-8B0A-D09ECD7D5177}" type="presOf" srcId="{E47C516E-FF15-41C3-A0CC-62145DA865B8}" destId="{323590AA-3D5B-41BE-B6BC-FE7CFCE5DC7B}" srcOrd="1" destOrd="1" presId="urn:microsoft.com/office/officeart/2005/8/layout/hProcess6"/>
    <dgm:cxn modelId="{59E88A94-F098-45E9-B26B-821C662AE218}" srcId="{3303778E-ED7D-4A8C-AD4C-2CB640ED96A3}" destId="{A4B80D03-A419-497C-9AA0-633B366378D0}" srcOrd="1" destOrd="0" parTransId="{78E03DD3-2671-493B-A030-67A35416E4F8}" sibTransId="{078E62C9-302B-49C0-BF94-84D5C9407EA1}"/>
    <dgm:cxn modelId="{6077E8A0-9E70-4D6C-B2C7-98E2AB48FB7F}" type="presOf" srcId="{43CEC3E6-D04C-44B8-B097-F2857B3258A3}" destId="{46303A71-A957-4BD7-B09B-9323F81BEBA7}" srcOrd="0" destOrd="0" presId="urn:microsoft.com/office/officeart/2005/8/layout/hProcess6"/>
    <dgm:cxn modelId="{5EDC3503-882B-4962-A3AF-9C86B9778284}" type="presOf" srcId="{B61E2D2C-0CAC-4AF9-B925-8A94751FB836}" destId="{71E852A4-436D-4953-A3FB-E0B730D3D902}" srcOrd="0" destOrd="1" presId="urn:microsoft.com/office/officeart/2005/8/layout/hProcess6"/>
    <dgm:cxn modelId="{AB61B1E7-8EDD-44CA-8957-BC608985F850}" type="presOf" srcId="{A4B80D03-A419-497C-9AA0-633B366378D0}" destId="{BC833D25-AAAA-44D6-A030-76EA2BD0A827}" srcOrd="1" destOrd="1" presId="urn:microsoft.com/office/officeart/2005/8/layout/hProcess6"/>
    <dgm:cxn modelId="{55D2D354-53A2-4CDF-B88D-2BA2BB57AB55}" srcId="{43CEC3E6-D04C-44B8-B097-F2857B3258A3}" destId="{E47C516E-FF15-41C3-A0CC-62145DA865B8}" srcOrd="1" destOrd="0" parTransId="{933041B8-AD0A-4156-A9C4-07FCA2CFF3E3}" sibTransId="{5A5B2967-7803-485E-A9BF-EB3DB31AADF4}"/>
    <dgm:cxn modelId="{38144C32-86D1-4B77-BD51-597913984072}" type="presOf" srcId="{E47C516E-FF15-41C3-A0CC-62145DA865B8}" destId="{A265C26E-9EC2-49DF-A229-0051F42EC3CD}" srcOrd="0" destOrd="1" presId="urn:microsoft.com/office/officeart/2005/8/layout/hProcess6"/>
    <dgm:cxn modelId="{ADBA9778-6D11-4A1D-8E33-4C192F85B2B5}" srcId="{82D5467F-D96C-4023-88D1-681B6832F978}" destId="{3303778E-ED7D-4A8C-AD4C-2CB640ED96A3}" srcOrd="1" destOrd="0" parTransId="{3B98ACB5-B962-448F-93B9-9F91B0D34779}" sibTransId="{5C25EBC8-926E-4BF6-8655-6706F0A7B7F1}"/>
    <dgm:cxn modelId="{99F762B8-43A6-4BD0-B625-E02ED26D83E1}" type="presOf" srcId="{82D5467F-D96C-4023-88D1-681B6832F978}" destId="{47E97C4F-46A5-49D8-9D19-F6AE8B6A3C1F}" srcOrd="0" destOrd="0" presId="urn:microsoft.com/office/officeart/2005/8/layout/hProcess6"/>
    <dgm:cxn modelId="{961AFFF0-4EAB-469E-BAC3-EF1B5E05B438}" srcId="{43CEC3E6-D04C-44B8-B097-F2857B3258A3}" destId="{9F07BD3B-CE24-48DF-B430-BC5038A943FF}" srcOrd="0" destOrd="0" parTransId="{300A77E3-E881-435C-B49C-9E3E9B80FB5E}" sibTransId="{B416A77F-C35F-43F4-B037-CEDEE90D7B1A}"/>
    <dgm:cxn modelId="{37D61D00-61DA-4A60-94A9-DC93D5284CCC}" type="presOf" srcId="{3303778E-ED7D-4A8C-AD4C-2CB640ED96A3}" destId="{0EFBD04E-5A0C-486F-8BB9-F6AF88D2CA49}" srcOrd="0" destOrd="0" presId="urn:microsoft.com/office/officeart/2005/8/layout/hProcess6"/>
    <dgm:cxn modelId="{58E048FF-D465-441C-B7DE-4B355BC9A6F6}" type="presOf" srcId="{9F07BD3B-CE24-48DF-B430-BC5038A943FF}" destId="{323590AA-3D5B-41BE-B6BC-FE7CFCE5DC7B}" srcOrd="1" destOrd="0" presId="urn:microsoft.com/office/officeart/2005/8/layout/hProcess6"/>
    <dgm:cxn modelId="{9913E124-A0F1-4D41-B94D-5B9623A75CA0}" type="presOf" srcId="{A4B80D03-A419-497C-9AA0-633B366378D0}" destId="{FF5E03C2-FCFA-4D2E-991F-D7F17B3783BE}" srcOrd="0" destOrd="1" presId="urn:microsoft.com/office/officeart/2005/8/layout/hProcess6"/>
    <dgm:cxn modelId="{8114E2FC-51A8-433A-A6AC-AD15B608D8D4}" srcId="{81773F11-555F-4757-8ECD-BF0FF729A837}" destId="{85B4497D-DBC2-400D-81C3-BE59E851B7DB}" srcOrd="0" destOrd="0" parTransId="{FD7CBEF2-0172-4864-8559-583DF372EFF2}" sibTransId="{B5BA9FC3-48A5-4ED9-B3B0-44D5E2FB27B1}"/>
    <dgm:cxn modelId="{C804E946-20C2-45C3-805F-CA08C833DCCF}" srcId="{82D5467F-D96C-4023-88D1-681B6832F978}" destId="{81773F11-555F-4757-8ECD-BF0FF729A837}" srcOrd="0" destOrd="0" parTransId="{AAD5E6B8-BBE9-4604-BC09-DA2F61B51F0B}" sibTransId="{0FB9C48D-254B-4351-9BC0-B506D4A6CE70}"/>
    <dgm:cxn modelId="{C61CACB6-816F-4882-9AB0-AB05659AC38D}" srcId="{82D5467F-D96C-4023-88D1-681B6832F978}" destId="{43CEC3E6-D04C-44B8-B097-F2857B3258A3}" srcOrd="2" destOrd="0" parTransId="{D6FDEE61-012C-454B-8AC9-BAF4A6170FD8}" sibTransId="{E92739C4-A3FF-4422-90D5-DD25E6891D04}"/>
    <dgm:cxn modelId="{EE305F7C-19CF-4679-BFC3-C88F9B513474}" type="presOf" srcId="{9F07BD3B-CE24-48DF-B430-BC5038A943FF}" destId="{A265C26E-9EC2-49DF-A229-0051F42EC3CD}" srcOrd="0" destOrd="0" presId="urn:microsoft.com/office/officeart/2005/8/layout/hProcess6"/>
    <dgm:cxn modelId="{9868C087-7D68-4D31-948C-A3F2A00C31BA}" type="presOf" srcId="{85B4497D-DBC2-400D-81C3-BE59E851B7DB}" destId="{2BFDB970-27ED-4F24-AB55-D25D730B8BEC}" srcOrd="1" destOrd="0" presId="urn:microsoft.com/office/officeart/2005/8/layout/hProcess6"/>
    <dgm:cxn modelId="{7DCD47D4-4791-43A3-A81C-9363E9A40F9D}" type="presOf" srcId="{B61E2D2C-0CAC-4AF9-B925-8A94751FB836}" destId="{2BFDB970-27ED-4F24-AB55-D25D730B8BEC}" srcOrd="1" destOrd="1" presId="urn:microsoft.com/office/officeart/2005/8/layout/hProcess6"/>
    <dgm:cxn modelId="{A974034D-0FC7-4911-86FE-26BE3216445C}" type="presOf" srcId="{3A761927-DD26-4FE6-9F5E-3C8901512057}" destId="{FF5E03C2-FCFA-4D2E-991F-D7F17B3783BE}" srcOrd="0" destOrd="0" presId="urn:microsoft.com/office/officeart/2005/8/layout/hProcess6"/>
    <dgm:cxn modelId="{F7AD19BC-C35F-4BA5-A9CD-EC1C2655FEBC}" type="presOf" srcId="{3A761927-DD26-4FE6-9F5E-3C8901512057}" destId="{BC833D25-AAAA-44D6-A030-76EA2BD0A827}" srcOrd="1" destOrd="0" presId="urn:microsoft.com/office/officeart/2005/8/layout/hProcess6"/>
    <dgm:cxn modelId="{528FA2C9-4190-4F95-A607-DAD2A2F6D645}" type="presOf" srcId="{85B4497D-DBC2-400D-81C3-BE59E851B7DB}" destId="{71E852A4-436D-4953-A3FB-E0B730D3D902}" srcOrd="0" destOrd="0" presId="urn:microsoft.com/office/officeart/2005/8/layout/hProcess6"/>
    <dgm:cxn modelId="{CEA7ED4F-D664-481A-9B8E-276603C2DE10}" srcId="{81773F11-555F-4757-8ECD-BF0FF729A837}" destId="{B61E2D2C-0CAC-4AF9-B925-8A94751FB836}" srcOrd="1" destOrd="0" parTransId="{EA24520C-2D73-447C-BE76-658822967A93}" sibTransId="{B13EADD7-6C7D-45BC-A089-AAC0222C2192}"/>
    <dgm:cxn modelId="{9907F7C0-4DCF-469C-B062-53FA34D8E0B4}" type="presParOf" srcId="{47E97C4F-46A5-49D8-9D19-F6AE8B6A3C1F}" destId="{69A2BD8A-D1A9-4524-9721-75E0065704EA}" srcOrd="0" destOrd="0" presId="urn:microsoft.com/office/officeart/2005/8/layout/hProcess6"/>
    <dgm:cxn modelId="{82ED6349-76CB-420A-9447-3F3A2E24EFA8}" type="presParOf" srcId="{69A2BD8A-D1A9-4524-9721-75E0065704EA}" destId="{0DC5D731-DB23-46C5-B3BC-945116CDCC65}" srcOrd="0" destOrd="0" presId="urn:microsoft.com/office/officeart/2005/8/layout/hProcess6"/>
    <dgm:cxn modelId="{94E8BF4F-6B0E-4DC6-829A-104A0D55B318}" type="presParOf" srcId="{69A2BD8A-D1A9-4524-9721-75E0065704EA}" destId="{71E852A4-436D-4953-A3FB-E0B730D3D902}" srcOrd="1" destOrd="0" presId="urn:microsoft.com/office/officeart/2005/8/layout/hProcess6"/>
    <dgm:cxn modelId="{3DAD047E-B75B-413C-8DFB-4C2D736AFCDD}" type="presParOf" srcId="{69A2BD8A-D1A9-4524-9721-75E0065704EA}" destId="{2BFDB970-27ED-4F24-AB55-D25D730B8BEC}" srcOrd="2" destOrd="0" presId="urn:microsoft.com/office/officeart/2005/8/layout/hProcess6"/>
    <dgm:cxn modelId="{F26DA7E0-D680-4D60-9DE9-8EE94EC0D4E6}" type="presParOf" srcId="{69A2BD8A-D1A9-4524-9721-75E0065704EA}" destId="{44789880-2A44-4232-8710-DE4E616ACABD}" srcOrd="3" destOrd="0" presId="urn:microsoft.com/office/officeart/2005/8/layout/hProcess6"/>
    <dgm:cxn modelId="{3AFFE243-068D-42EB-926F-6314842B74B5}" type="presParOf" srcId="{47E97C4F-46A5-49D8-9D19-F6AE8B6A3C1F}" destId="{D2CA555B-E3F2-41DD-ABF7-9368A5388C63}" srcOrd="1" destOrd="0" presId="urn:microsoft.com/office/officeart/2005/8/layout/hProcess6"/>
    <dgm:cxn modelId="{039049B6-8EA4-45FD-BD13-AB32A1BB807A}" type="presParOf" srcId="{47E97C4F-46A5-49D8-9D19-F6AE8B6A3C1F}" destId="{E966CB39-9CFD-4F87-80F2-D7E4CE0FFAE7}" srcOrd="2" destOrd="0" presId="urn:microsoft.com/office/officeart/2005/8/layout/hProcess6"/>
    <dgm:cxn modelId="{EFB3B730-B1BA-4B7C-8D15-500F7413CA2C}" type="presParOf" srcId="{E966CB39-9CFD-4F87-80F2-D7E4CE0FFAE7}" destId="{22773839-AFB0-4CCF-B45E-1112370B3FEC}" srcOrd="0" destOrd="0" presId="urn:microsoft.com/office/officeart/2005/8/layout/hProcess6"/>
    <dgm:cxn modelId="{6D2808EE-CE98-4CD1-B7E8-4FAA9312835C}" type="presParOf" srcId="{E966CB39-9CFD-4F87-80F2-D7E4CE0FFAE7}" destId="{FF5E03C2-FCFA-4D2E-991F-D7F17B3783BE}" srcOrd="1" destOrd="0" presId="urn:microsoft.com/office/officeart/2005/8/layout/hProcess6"/>
    <dgm:cxn modelId="{399542AB-D6BA-4891-968F-B3771539DF4C}" type="presParOf" srcId="{E966CB39-9CFD-4F87-80F2-D7E4CE0FFAE7}" destId="{BC833D25-AAAA-44D6-A030-76EA2BD0A827}" srcOrd="2" destOrd="0" presId="urn:microsoft.com/office/officeart/2005/8/layout/hProcess6"/>
    <dgm:cxn modelId="{5C4A5D89-3FD6-47A6-9796-FCAC793A7EA7}" type="presParOf" srcId="{E966CB39-9CFD-4F87-80F2-D7E4CE0FFAE7}" destId="{0EFBD04E-5A0C-486F-8BB9-F6AF88D2CA49}" srcOrd="3" destOrd="0" presId="urn:microsoft.com/office/officeart/2005/8/layout/hProcess6"/>
    <dgm:cxn modelId="{A2D8CEC8-BCA6-4A16-9109-E3500EC5A911}" type="presParOf" srcId="{47E97C4F-46A5-49D8-9D19-F6AE8B6A3C1F}" destId="{946999D0-613F-40B2-8A4D-9413DDE21787}" srcOrd="3" destOrd="0" presId="urn:microsoft.com/office/officeart/2005/8/layout/hProcess6"/>
    <dgm:cxn modelId="{3B3FB961-CAA0-4608-ACB8-ABEDA7966192}" type="presParOf" srcId="{47E97C4F-46A5-49D8-9D19-F6AE8B6A3C1F}" destId="{14E2F2C4-7DF0-4E03-B21A-8275CE48327B}" srcOrd="4" destOrd="0" presId="urn:microsoft.com/office/officeart/2005/8/layout/hProcess6"/>
    <dgm:cxn modelId="{A153C2D8-DBA2-48BD-BF10-639460E4E04F}" type="presParOf" srcId="{14E2F2C4-7DF0-4E03-B21A-8275CE48327B}" destId="{47A84F16-AB64-4C25-BEB0-8C1CDBB6A9E9}" srcOrd="0" destOrd="0" presId="urn:microsoft.com/office/officeart/2005/8/layout/hProcess6"/>
    <dgm:cxn modelId="{B7E92CCC-AE7A-4B84-A76A-39BA49DE403A}" type="presParOf" srcId="{14E2F2C4-7DF0-4E03-B21A-8275CE48327B}" destId="{A265C26E-9EC2-49DF-A229-0051F42EC3CD}" srcOrd="1" destOrd="0" presId="urn:microsoft.com/office/officeart/2005/8/layout/hProcess6"/>
    <dgm:cxn modelId="{E99322AB-65AE-4E9E-9F15-884B8FAEA24E}" type="presParOf" srcId="{14E2F2C4-7DF0-4E03-B21A-8275CE48327B}" destId="{323590AA-3D5B-41BE-B6BC-FE7CFCE5DC7B}" srcOrd="2" destOrd="0" presId="urn:microsoft.com/office/officeart/2005/8/layout/hProcess6"/>
    <dgm:cxn modelId="{65CB2039-897F-487B-9FD1-9C77C4F80A69}" type="presParOf" srcId="{14E2F2C4-7DF0-4E03-B21A-8275CE48327B}" destId="{46303A71-A957-4BD7-B09B-9323F81BEBA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1A7666-F88C-4F49-88F0-FD8F6F327C44}" type="doc">
      <dgm:prSet loTypeId="urn:microsoft.com/office/officeart/2005/8/layout/arrow6" loCatId="relationship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741CCE0C-1959-4B96-A3C2-479C24FAC4B5}">
      <dgm:prSet phldrT="[Text]"/>
      <dgm:spPr/>
      <dgm:t>
        <a:bodyPr/>
        <a:lstStyle/>
        <a:p>
          <a:r>
            <a:rPr lang="en-US" dirty="0" err="1" smtClean="0"/>
            <a:t>Prioritise</a:t>
          </a:r>
          <a:r>
            <a:rPr lang="en-US" dirty="0" smtClean="0"/>
            <a:t> </a:t>
          </a:r>
          <a:r>
            <a:rPr lang="en-US" dirty="0" err="1" smtClean="0"/>
            <a:t>bk</a:t>
          </a:r>
          <a:r>
            <a:rPr lang="en-US" dirty="0" smtClean="0"/>
            <a:t> </a:t>
          </a:r>
          <a:r>
            <a:rPr lang="en-US" dirty="0" err="1" smtClean="0"/>
            <a:t>compat</a:t>
          </a:r>
          <a:endParaRPr lang="en-US" dirty="0"/>
        </a:p>
      </dgm:t>
    </dgm:pt>
    <dgm:pt modelId="{B73ABEB9-3FB3-4C41-95B9-6CF4ABCC5AEC}" type="parTrans" cxnId="{2D920749-BBC6-4B53-B7D9-1590676A11C3}">
      <dgm:prSet/>
      <dgm:spPr/>
      <dgm:t>
        <a:bodyPr/>
        <a:lstStyle/>
        <a:p>
          <a:endParaRPr lang="en-US"/>
        </a:p>
      </dgm:t>
    </dgm:pt>
    <dgm:pt modelId="{E571DB76-B6C0-4F84-A540-529C78D47E3B}" type="sibTrans" cxnId="{2D920749-BBC6-4B53-B7D9-1590676A11C3}">
      <dgm:prSet/>
      <dgm:spPr/>
      <dgm:t>
        <a:bodyPr/>
        <a:lstStyle/>
        <a:p>
          <a:endParaRPr lang="en-US"/>
        </a:p>
      </dgm:t>
    </dgm:pt>
    <dgm:pt modelId="{2CA643D4-D837-41FD-BD5F-49DA24B1C5A7}">
      <dgm:prSet phldrT="[Text]"/>
      <dgm:spPr/>
      <dgm:t>
        <a:bodyPr/>
        <a:lstStyle/>
        <a:p>
          <a:r>
            <a:rPr lang="en-US" smtClean="0"/>
            <a:t>Adapt </a:t>
          </a:r>
          <a:r>
            <a:rPr lang="en-US" dirty="0" smtClean="0"/>
            <a:t>to latest thinking</a:t>
          </a:r>
          <a:endParaRPr lang="en-US" dirty="0"/>
        </a:p>
      </dgm:t>
    </dgm:pt>
    <dgm:pt modelId="{B378CE5B-B668-414D-A196-BEF7E4A7F23D}" type="parTrans" cxnId="{93A49811-6E73-47FD-9A89-7C39C5DAE678}">
      <dgm:prSet/>
      <dgm:spPr/>
      <dgm:t>
        <a:bodyPr/>
        <a:lstStyle/>
        <a:p>
          <a:endParaRPr lang="en-US"/>
        </a:p>
      </dgm:t>
    </dgm:pt>
    <dgm:pt modelId="{36213630-BD75-4302-913C-7C5A6763DFC9}" type="sibTrans" cxnId="{93A49811-6E73-47FD-9A89-7C39C5DAE678}">
      <dgm:prSet/>
      <dgm:spPr/>
      <dgm:t>
        <a:bodyPr/>
        <a:lstStyle/>
        <a:p>
          <a:endParaRPr lang="en-US"/>
        </a:p>
      </dgm:t>
    </dgm:pt>
    <dgm:pt modelId="{79396AAD-35D8-49D8-99E1-095841EDF173}" type="pres">
      <dgm:prSet presAssocID="{6F1A7666-F88C-4F49-88F0-FD8F6F327C44}" presName="compositeShape" presStyleCnt="0">
        <dgm:presLayoutVars>
          <dgm:chMax val="2"/>
          <dgm:dir/>
          <dgm:resizeHandles val="exact"/>
        </dgm:presLayoutVars>
      </dgm:prSet>
      <dgm:spPr/>
    </dgm:pt>
    <dgm:pt modelId="{14112DFF-65EA-4D2D-9567-F594247C0C0F}" type="pres">
      <dgm:prSet presAssocID="{6F1A7666-F88C-4F49-88F0-FD8F6F327C44}" presName="ribbon" presStyleLbl="node1" presStyleIdx="0" presStyleCnt="1"/>
      <dgm:spPr/>
    </dgm:pt>
    <dgm:pt modelId="{CC09D29E-7FD4-48F5-B02F-393803BEFD1D}" type="pres">
      <dgm:prSet presAssocID="{6F1A7666-F88C-4F49-88F0-FD8F6F327C4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A8846-E0C3-4D07-84F6-FA84E199FAEA}" type="pres">
      <dgm:prSet presAssocID="{6F1A7666-F88C-4F49-88F0-FD8F6F327C4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49811-6E73-47FD-9A89-7C39C5DAE678}" srcId="{6F1A7666-F88C-4F49-88F0-FD8F6F327C44}" destId="{2CA643D4-D837-41FD-BD5F-49DA24B1C5A7}" srcOrd="1" destOrd="0" parTransId="{B378CE5B-B668-414D-A196-BEF7E4A7F23D}" sibTransId="{36213630-BD75-4302-913C-7C5A6763DFC9}"/>
    <dgm:cxn modelId="{1B7E9078-10C7-4870-881A-1771EE5218A0}" type="presOf" srcId="{6F1A7666-F88C-4F49-88F0-FD8F6F327C44}" destId="{79396AAD-35D8-49D8-99E1-095841EDF173}" srcOrd="0" destOrd="0" presId="urn:microsoft.com/office/officeart/2005/8/layout/arrow6"/>
    <dgm:cxn modelId="{13263C74-7010-4ACD-966B-F3B67D9950F4}" type="presOf" srcId="{741CCE0C-1959-4B96-A3C2-479C24FAC4B5}" destId="{CC09D29E-7FD4-48F5-B02F-393803BEFD1D}" srcOrd="0" destOrd="0" presId="urn:microsoft.com/office/officeart/2005/8/layout/arrow6"/>
    <dgm:cxn modelId="{B9E05F7C-9C1E-4446-9B82-EE7A82DDA065}" type="presOf" srcId="{2CA643D4-D837-41FD-BD5F-49DA24B1C5A7}" destId="{D7CA8846-E0C3-4D07-84F6-FA84E199FAEA}" srcOrd="0" destOrd="0" presId="urn:microsoft.com/office/officeart/2005/8/layout/arrow6"/>
    <dgm:cxn modelId="{2D920749-BBC6-4B53-B7D9-1590676A11C3}" srcId="{6F1A7666-F88C-4F49-88F0-FD8F6F327C44}" destId="{741CCE0C-1959-4B96-A3C2-479C24FAC4B5}" srcOrd="0" destOrd="0" parTransId="{B73ABEB9-3FB3-4C41-95B9-6CF4ABCC5AEC}" sibTransId="{E571DB76-B6C0-4F84-A540-529C78D47E3B}"/>
    <dgm:cxn modelId="{F293768E-DCD4-4942-AE7A-2841FB9EE463}" type="presParOf" srcId="{79396AAD-35D8-49D8-99E1-095841EDF173}" destId="{14112DFF-65EA-4D2D-9567-F594247C0C0F}" srcOrd="0" destOrd="0" presId="urn:microsoft.com/office/officeart/2005/8/layout/arrow6"/>
    <dgm:cxn modelId="{4C996B9B-9D63-4C52-A291-B9401B30484F}" type="presParOf" srcId="{79396AAD-35D8-49D8-99E1-095841EDF173}" destId="{CC09D29E-7FD4-48F5-B02F-393803BEFD1D}" srcOrd="1" destOrd="0" presId="urn:microsoft.com/office/officeart/2005/8/layout/arrow6"/>
    <dgm:cxn modelId="{AE14CBDD-A5D0-4DFA-A61E-DA899BFC1D2F}" type="presParOf" srcId="{79396AAD-35D8-49D8-99E1-095841EDF173}" destId="{D7CA8846-E0C3-4D07-84F6-FA84E199FAE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37E776-553B-4E6F-9733-8FA0D4BE0DF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DE418F-DE5C-47FE-9E50-C9187595BAB5}">
      <dgm:prSet phldrT="[Text]"/>
      <dgm:spPr/>
      <dgm:t>
        <a:bodyPr/>
        <a:lstStyle/>
        <a:p>
          <a:r>
            <a:rPr lang="en-US" dirty="0" smtClean="0"/>
            <a:t>SOAP</a:t>
          </a:r>
          <a:endParaRPr lang="en-US" dirty="0"/>
        </a:p>
      </dgm:t>
    </dgm:pt>
    <dgm:pt modelId="{79136330-1FA3-4576-AB74-03BFD51D13B8}" type="parTrans" cxnId="{B338D493-2B07-432B-9879-079284435C6C}">
      <dgm:prSet/>
      <dgm:spPr/>
      <dgm:t>
        <a:bodyPr/>
        <a:lstStyle/>
        <a:p>
          <a:endParaRPr lang="en-US"/>
        </a:p>
      </dgm:t>
    </dgm:pt>
    <dgm:pt modelId="{4AE5C8AE-B308-4285-9EAE-9F6338082527}" type="sibTrans" cxnId="{B338D493-2B07-432B-9879-079284435C6C}">
      <dgm:prSet/>
      <dgm:spPr/>
      <dgm:t>
        <a:bodyPr/>
        <a:lstStyle/>
        <a:p>
          <a:endParaRPr lang="en-US"/>
        </a:p>
      </dgm:t>
    </dgm:pt>
    <dgm:pt modelId="{4893C894-4662-4B73-BF8A-2F8637A28B49}">
      <dgm:prSet phldrT="[Text]"/>
      <dgm:spPr/>
      <dgm:t>
        <a:bodyPr/>
        <a:lstStyle/>
        <a:p>
          <a:r>
            <a:rPr lang="en-US" dirty="0" smtClean="0"/>
            <a:t>Web services</a:t>
          </a:r>
          <a:endParaRPr lang="en-US" dirty="0"/>
        </a:p>
      </dgm:t>
    </dgm:pt>
    <dgm:pt modelId="{0D5D989B-E348-4E91-9EFD-7B71B4D830AD}" type="parTrans" cxnId="{F1705768-6FC0-4B3E-AA52-C4FC3AA8A41E}">
      <dgm:prSet/>
      <dgm:spPr/>
      <dgm:t>
        <a:bodyPr/>
        <a:lstStyle/>
        <a:p>
          <a:endParaRPr lang="en-US"/>
        </a:p>
      </dgm:t>
    </dgm:pt>
    <dgm:pt modelId="{7D21FA1E-3097-4780-8F12-420E6528FAE0}" type="sibTrans" cxnId="{F1705768-6FC0-4B3E-AA52-C4FC3AA8A41E}">
      <dgm:prSet/>
      <dgm:spPr/>
      <dgm:t>
        <a:bodyPr/>
        <a:lstStyle/>
        <a:p>
          <a:endParaRPr lang="en-US"/>
        </a:p>
      </dgm:t>
    </dgm:pt>
    <dgm:pt modelId="{D52BB9EB-BCE8-4C4D-B2D0-20067AF06A91}">
      <dgm:prSet phldrT="[Text]"/>
      <dgm:spPr/>
      <dgm:t>
        <a:bodyPr/>
        <a:lstStyle/>
        <a:p>
          <a:r>
            <a:rPr lang="en-US" dirty="0" smtClean="0"/>
            <a:t>RPCs</a:t>
          </a:r>
          <a:endParaRPr lang="en-US" dirty="0"/>
        </a:p>
      </dgm:t>
    </dgm:pt>
    <dgm:pt modelId="{4E7B30B3-FCA4-4F86-9CD6-475C48E21556}" type="parTrans" cxnId="{EF2D79BF-5640-40D9-A294-3D5087645C10}">
      <dgm:prSet/>
      <dgm:spPr/>
      <dgm:t>
        <a:bodyPr/>
        <a:lstStyle/>
        <a:p>
          <a:endParaRPr lang="en-US"/>
        </a:p>
      </dgm:t>
    </dgm:pt>
    <dgm:pt modelId="{22F1FEC9-3035-4FE3-8CBD-313A589D0186}" type="sibTrans" cxnId="{EF2D79BF-5640-40D9-A294-3D5087645C10}">
      <dgm:prSet/>
      <dgm:spPr/>
      <dgm:t>
        <a:bodyPr/>
        <a:lstStyle/>
        <a:p>
          <a:endParaRPr lang="en-US"/>
        </a:p>
      </dgm:t>
    </dgm:pt>
    <dgm:pt modelId="{972FCA35-8550-4C53-98D3-A6024CF5C0C9}">
      <dgm:prSet phldrT="[Text]" phldr="1"/>
      <dgm:spPr/>
      <dgm:t>
        <a:bodyPr/>
        <a:lstStyle/>
        <a:p>
          <a:endParaRPr lang="en-US" dirty="0"/>
        </a:p>
      </dgm:t>
    </dgm:pt>
    <dgm:pt modelId="{6F6C73E7-0CFE-4594-B003-F4DFFFF53449}" type="parTrans" cxnId="{3D43D5C1-1B56-48AF-9E09-979494D0DF29}">
      <dgm:prSet/>
      <dgm:spPr/>
      <dgm:t>
        <a:bodyPr/>
        <a:lstStyle/>
        <a:p>
          <a:endParaRPr lang="en-US"/>
        </a:p>
      </dgm:t>
    </dgm:pt>
    <dgm:pt modelId="{D035B938-1DEB-4625-AAD8-27D534D4DE61}" type="sibTrans" cxnId="{3D43D5C1-1B56-48AF-9E09-979494D0DF29}">
      <dgm:prSet/>
      <dgm:spPr/>
      <dgm:t>
        <a:bodyPr/>
        <a:lstStyle/>
        <a:p>
          <a:endParaRPr lang="en-US"/>
        </a:p>
      </dgm:t>
    </dgm:pt>
    <dgm:pt modelId="{0022F464-697F-44F1-BF9E-29BF4AAE49B4}">
      <dgm:prSet phldrT="[Text]"/>
      <dgm:spPr/>
      <dgm:t>
        <a:bodyPr/>
        <a:lstStyle/>
        <a:p>
          <a:r>
            <a:rPr lang="en-US" dirty="0" smtClean="0"/>
            <a:t>REST</a:t>
          </a:r>
          <a:endParaRPr lang="en-US" dirty="0"/>
        </a:p>
      </dgm:t>
    </dgm:pt>
    <dgm:pt modelId="{4E50BBAD-FB96-45CD-A995-9FAFCCA060E1}" type="parTrans" cxnId="{E0D19496-B7EF-4825-9280-4DAF8FAB02C7}">
      <dgm:prSet/>
      <dgm:spPr/>
      <dgm:t>
        <a:bodyPr/>
        <a:lstStyle/>
        <a:p>
          <a:endParaRPr lang="en-US"/>
        </a:p>
      </dgm:t>
    </dgm:pt>
    <dgm:pt modelId="{8A75B386-CE4B-4703-8DBB-5A5B78C70664}" type="sibTrans" cxnId="{E0D19496-B7EF-4825-9280-4DAF8FAB02C7}">
      <dgm:prSet/>
      <dgm:spPr/>
      <dgm:t>
        <a:bodyPr/>
        <a:lstStyle/>
        <a:p>
          <a:endParaRPr lang="en-US"/>
        </a:p>
      </dgm:t>
    </dgm:pt>
    <dgm:pt modelId="{D32F122F-4B74-47C1-98B3-F1D852C00DE3}">
      <dgm:prSet phldrT="[Text]"/>
      <dgm:spPr/>
      <dgm:t>
        <a:bodyPr/>
        <a:lstStyle/>
        <a:p>
          <a:r>
            <a:rPr lang="en-US" dirty="0" smtClean="0"/>
            <a:t>principle...</a:t>
          </a:r>
          <a:endParaRPr lang="en-US" dirty="0"/>
        </a:p>
      </dgm:t>
    </dgm:pt>
    <dgm:pt modelId="{2526EADD-4899-447F-BDA1-33507E6B9550}" type="parTrans" cxnId="{7CB8793F-1364-4DAD-AE4C-4224A3F4AD67}">
      <dgm:prSet/>
      <dgm:spPr/>
      <dgm:t>
        <a:bodyPr/>
        <a:lstStyle/>
        <a:p>
          <a:endParaRPr lang="en-US"/>
        </a:p>
      </dgm:t>
    </dgm:pt>
    <dgm:pt modelId="{0504C95B-6B3A-4B62-8B14-BCCA9574FF69}" type="sibTrans" cxnId="{7CB8793F-1364-4DAD-AE4C-4224A3F4AD67}">
      <dgm:prSet/>
      <dgm:spPr/>
      <dgm:t>
        <a:bodyPr/>
        <a:lstStyle/>
        <a:p>
          <a:endParaRPr lang="en-US"/>
        </a:p>
      </dgm:t>
    </dgm:pt>
    <dgm:pt modelId="{49FA27D8-5F8F-4995-BCEC-B2F6435D4878}" type="pres">
      <dgm:prSet presAssocID="{D237E776-553B-4E6F-9733-8FA0D4BE0DF0}" presName="Name0" presStyleCnt="0">
        <dgm:presLayoutVars>
          <dgm:chMax/>
          <dgm:chPref/>
          <dgm:dir/>
          <dgm:animLvl val="lvl"/>
        </dgm:presLayoutVars>
      </dgm:prSet>
      <dgm:spPr/>
    </dgm:pt>
    <dgm:pt modelId="{A2A6DFC7-F8D3-4081-B693-98F72D65609C}" type="pres">
      <dgm:prSet presAssocID="{74DE418F-DE5C-47FE-9E50-C9187595BAB5}" presName="composite" presStyleCnt="0"/>
      <dgm:spPr/>
    </dgm:pt>
    <dgm:pt modelId="{FD7B4190-F929-44AF-A788-9404BBF26407}" type="pres">
      <dgm:prSet presAssocID="{74DE418F-DE5C-47FE-9E50-C9187595BAB5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11DC4EB9-1FF0-43F6-B87B-02E4F16674A3}" type="pres">
      <dgm:prSet presAssocID="{74DE418F-DE5C-47FE-9E50-C9187595BAB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CD9605-4BF7-4215-87FE-67449B9E8CCF}" type="pres">
      <dgm:prSet presAssocID="{74DE418F-DE5C-47FE-9E50-C9187595BAB5}" presName="BalanceSpacing" presStyleCnt="0"/>
      <dgm:spPr/>
    </dgm:pt>
    <dgm:pt modelId="{BB191654-23AA-4A81-B97B-7637FBDE784E}" type="pres">
      <dgm:prSet presAssocID="{74DE418F-DE5C-47FE-9E50-C9187595BAB5}" presName="BalanceSpacing1" presStyleCnt="0"/>
      <dgm:spPr/>
    </dgm:pt>
    <dgm:pt modelId="{4BA27DEF-0238-4331-A338-1644D289A9A3}" type="pres">
      <dgm:prSet presAssocID="{4AE5C8AE-B308-4285-9EAE-9F6338082527}" presName="Accent1Text" presStyleLbl="node1" presStyleIdx="1" presStyleCnt="6"/>
      <dgm:spPr/>
    </dgm:pt>
    <dgm:pt modelId="{8148E7A0-5EF3-486E-AA75-846AB7856251}" type="pres">
      <dgm:prSet presAssocID="{4AE5C8AE-B308-4285-9EAE-9F6338082527}" presName="spaceBetweenRectangles" presStyleCnt="0"/>
      <dgm:spPr/>
    </dgm:pt>
    <dgm:pt modelId="{792E2744-1816-40C5-ACD6-85BAE3FAECC5}" type="pres">
      <dgm:prSet presAssocID="{D52BB9EB-BCE8-4C4D-B2D0-20067AF06A91}" presName="composite" presStyleCnt="0"/>
      <dgm:spPr/>
    </dgm:pt>
    <dgm:pt modelId="{3C436FF6-6A28-4050-A923-6BB2D6B7ECCC}" type="pres">
      <dgm:prSet presAssocID="{D52BB9EB-BCE8-4C4D-B2D0-20067AF06A9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BBE66A8-E86B-4145-8814-4F3E10B8BAA5}" type="pres">
      <dgm:prSet presAssocID="{D52BB9EB-BCE8-4C4D-B2D0-20067AF06A9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89B763E-B0BE-4402-832C-D3F0F78A4259}" type="pres">
      <dgm:prSet presAssocID="{D52BB9EB-BCE8-4C4D-B2D0-20067AF06A91}" presName="BalanceSpacing" presStyleCnt="0"/>
      <dgm:spPr/>
    </dgm:pt>
    <dgm:pt modelId="{19ECD4FE-A4EC-4E5D-9447-0F96D5EE359F}" type="pres">
      <dgm:prSet presAssocID="{D52BB9EB-BCE8-4C4D-B2D0-20067AF06A91}" presName="BalanceSpacing1" presStyleCnt="0"/>
      <dgm:spPr/>
    </dgm:pt>
    <dgm:pt modelId="{D4EAEC38-EE5D-453D-A661-B8C2B2173003}" type="pres">
      <dgm:prSet presAssocID="{22F1FEC9-3035-4FE3-8CBD-313A589D0186}" presName="Accent1Text" presStyleLbl="node1" presStyleIdx="3" presStyleCnt="6"/>
      <dgm:spPr/>
    </dgm:pt>
    <dgm:pt modelId="{195CA7B4-7987-4E6A-92C4-D38EF4A98475}" type="pres">
      <dgm:prSet presAssocID="{22F1FEC9-3035-4FE3-8CBD-313A589D0186}" presName="spaceBetweenRectangles" presStyleCnt="0"/>
      <dgm:spPr/>
    </dgm:pt>
    <dgm:pt modelId="{7F2E81D5-45E9-4833-8F4C-F22DDED8B9BF}" type="pres">
      <dgm:prSet presAssocID="{0022F464-697F-44F1-BF9E-29BF4AAE49B4}" presName="composite" presStyleCnt="0"/>
      <dgm:spPr/>
    </dgm:pt>
    <dgm:pt modelId="{67A1404C-725D-4FEC-86B8-E3C78FCCDA29}" type="pres">
      <dgm:prSet presAssocID="{0022F464-697F-44F1-BF9E-29BF4AAE49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26A852E7-A06E-44AF-8F8B-71083E845315}" type="pres">
      <dgm:prSet presAssocID="{0022F464-697F-44F1-BF9E-29BF4AAE49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F703B3C-ED83-4D45-B104-5664B4AE2D4C}" type="pres">
      <dgm:prSet presAssocID="{0022F464-697F-44F1-BF9E-29BF4AAE49B4}" presName="BalanceSpacing" presStyleCnt="0"/>
      <dgm:spPr/>
    </dgm:pt>
    <dgm:pt modelId="{4D03B7D7-17B7-40A0-BD9E-15F12AEC09D8}" type="pres">
      <dgm:prSet presAssocID="{0022F464-697F-44F1-BF9E-29BF4AAE49B4}" presName="BalanceSpacing1" presStyleCnt="0"/>
      <dgm:spPr/>
    </dgm:pt>
    <dgm:pt modelId="{1481B275-BE0E-487E-8916-D5ABFDD6699B}" type="pres">
      <dgm:prSet presAssocID="{8A75B386-CE4B-4703-8DBB-5A5B78C70664}" presName="Accent1Text" presStyleLbl="node1" presStyleIdx="5" presStyleCnt="6"/>
      <dgm:spPr/>
    </dgm:pt>
  </dgm:ptLst>
  <dgm:cxnLst>
    <dgm:cxn modelId="{23D9C469-B228-4A47-BD7C-DC8F25F7D5F3}" type="presOf" srcId="{4AE5C8AE-B308-4285-9EAE-9F6338082527}" destId="{4BA27DEF-0238-4331-A338-1644D289A9A3}" srcOrd="0" destOrd="0" presId="urn:microsoft.com/office/officeart/2008/layout/AlternatingHexagons"/>
    <dgm:cxn modelId="{D5D74E0E-F632-4803-9064-A1F90EEA0CD5}" type="presOf" srcId="{4893C894-4662-4B73-BF8A-2F8637A28B49}" destId="{11DC4EB9-1FF0-43F6-B87B-02E4F16674A3}" srcOrd="0" destOrd="0" presId="urn:microsoft.com/office/officeart/2008/layout/AlternatingHexagons"/>
    <dgm:cxn modelId="{227FB9E2-1E0C-46B9-9808-59808B325BEA}" type="presOf" srcId="{972FCA35-8550-4C53-98D3-A6024CF5C0C9}" destId="{6BBE66A8-E86B-4145-8814-4F3E10B8BAA5}" srcOrd="0" destOrd="0" presId="urn:microsoft.com/office/officeart/2008/layout/AlternatingHexagons"/>
    <dgm:cxn modelId="{9DCB16C2-BF93-447C-814E-4F5040CCF95E}" type="presOf" srcId="{22F1FEC9-3035-4FE3-8CBD-313A589D0186}" destId="{D4EAEC38-EE5D-453D-A661-B8C2B2173003}" srcOrd="0" destOrd="0" presId="urn:microsoft.com/office/officeart/2008/layout/AlternatingHexagons"/>
    <dgm:cxn modelId="{7429AC53-8CFD-456C-BDE5-3298016BC014}" type="presOf" srcId="{D32F122F-4B74-47C1-98B3-F1D852C00DE3}" destId="{26A852E7-A06E-44AF-8F8B-71083E845315}" srcOrd="0" destOrd="0" presId="urn:microsoft.com/office/officeart/2008/layout/AlternatingHexagons"/>
    <dgm:cxn modelId="{4C75BA08-2DDF-4DEE-B559-F34793A3D888}" type="presOf" srcId="{D52BB9EB-BCE8-4C4D-B2D0-20067AF06A91}" destId="{3C436FF6-6A28-4050-A923-6BB2D6B7ECCC}" srcOrd="0" destOrd="0" presId="urn:microsoft.com/office/officeart/2008/layout/AlternatingHexagons"/>
    <dgm:cxn modelId="{E0D19496-B7EF-4825-9280-4DAF8FAB02C7}" srcId="{D237E776-553B-4E6F-9733-8FA0D4BE0DF0}" destId="{0022F464-697F-44F1-BF9E-29BF4AAE49B4}" srcOrd="2" destOrd="0" parTransId="{4E50BBAD-FB96-45CD-A995-9FAFCCA060E1}" sibTransId="{8A75B386-CE4B-4703-8DBB-5A5B78C70664}"/>
    <dgm:cxn modelId="{E084281B-9DDA-46E0-A32C-C14CAD9ECE70}" type="presOf" srcId="{0022F464-697F-44F1-BF9E-29BF4AAE49B4}" destId="{67A1404C-725D-4FEC-86B8-E3C78FCCDA29}" srcOrd="0" destOrd="0" presId="urn:microsoft.com/office/officeart/2008/layout/AlternatingHexagons"/>
    <dgm:cxn modelId="{B338D493-2B07-432B-9879-079284435C6C}" srcId="{D237E776-553B-4E6F-9733-8FA0D4BE0DF0}" destId="{74DE418F-DE5C-47FE-9E50-C9187595BAB5}" srcOrd="0" destOrd="0" parTransId="{79136330-1FA3-4576-AB74-03BFD51D13B8}" sibTransId="{4AE5C8AE-B308-4285-9EAE-9F6338082527}"/>
    <dgm:cxn modelId="{3D43D5C1-1B56-48AF-9E09-979494D0DF29}" srcId="{D52BB9EB-BCE8-4C4D-B2D0-20067AF06A91}" destId="{972FCA35-8550-4C53-98D3-A6024CF5C0C9}" srcOrd="0" destOrd="0" parTransId="{6F6C73E7-0CFE-4594-B003-F4DFFFF53449}" sibTransId="{D035B938-1DEB-4625-AAD8-27D534D4DE61}"/>
    <dgm:cxn modelId="{EF2D79BF-5640-40D9-A294-3D5087645C10}" srcId="{D237E776-553B-4E6F-9733-8FA0D4BE0DF0}" destId="{D52BB9EB-BCE8-4C4D-B2D0-20067AF06A91}" srcOrd="1" destOrd="0" parTransId="{4E7B30B3-FCA4-4F86-9CD6-475C48E21556}" sibTransId="{22F1FEC9-3035-4FE3-8CBD-313A589D0186}"/>
    <dgm:cxn modelId="{AA2F0C90-FC96-4E35-9F2B-002D186E220A}" type="presOf" srcId="{8A75B386-CE4B-4703-8DBB-5A5B78C70664}" destId="{1481B275-BE0E-487E-8916-D5ABFDD6699B}" srcOrd="0" destOrd="0" presId="urn:microsoft.com/office/officeart/2008/layout/AlternatingHexagons"/>
    <dgm:cxn modelId="{2B7BC843-AFB5-4771-92DB-9DBBD24E59A0}" type="presOf" srcId="{74DE418F-DE5C-47FE-9E50-C9187595BAB5}" destId="{FD7B4190-F929-44AF-A788-9404BBF26407}" srcOrd="0" destOrd="0" presId="urn:microsoft.com/office/officeart/2008/layout/AlternatingHexagons"/>
    <dgm:cxn modelId="{444F85E1-C212-442F-A47D-DE198C6F1EAA}" type="presOf" srcId="{D237E776-553B-4E6F-9733-8FA0D4BE0DF0}" destId="{49FA27D8-5F8F-4995-BCEC-B2F6435D4878}" srcOrd="0" destOrd="0" presId="urn:microsoft.com/office/officeart/2008/layout/AlternatingHexagons"/>
    <dgm:cxn modelId="{7CB8793F-1364-4DAD-AE4C-4224A3F4AD67}" srcId="{0022F464-697F-44F1-BF9E-29BF4AAE49B4}" destId="{D32F122F-4B74-47C1-98B3-F1D852C00DE3}" srcOrd="0" destOrd="0" parTransId="{2526EADD-4899-447F-BDA1-33507E6B9550}" sibTransId="{0504C95B-6B3A-4B62-8B14-BCCA9574FF69}"/>
    <dgm:cxn modelId="{F1705768-6FC0-4B3E-AA52-C4FC3AA8A41E}" srcId="{74DE418F-DE5C-47FE-9E50-C9187595BAB5}" destId="{4893C894-4662-4B73-BF8A-2F8637A28B49}" srcOrd="0" destOrd="0" parTransId="{0D5D989B-E348-4E91-9EFD-7B71B4D830AD}" sibTransId="{7D21FA1E-3097-4780-8F12-420E6528FAE0}"/>
    <dgm:cxn modelId="{3FCF622D-D208-41EF-B295-047EC64344F5}" type="presParOf" srcId="{49FA27D8-5F8F-4995-BCEC-B2F6435D4878}" destId="{A2A6DFC7-F8D3-4081-B693-98F72D65609C}" srcOrd="0" destOrd="0" presId="urn:microsoft.com/office/officeart/2008/layout/AlternatingHexagons"/>
    <dgm:cxn modelId="{2344F9C2-DE8F-4A36-AC19-90A0932E8C8F}" type="presParOf" srcId="{A2A6DFC7-F8D3-4081-B693-98F72D65609C}" destId="{FD7B4190-F929-44AF-A788-9404BBF26407}" srcOrd="0" destOrd="0" presId="urn:microsoft.com/office/officeart/2008/layout/AlternatingHexagons"/>
    <dgm:cxn modelId="{7366478B-CC89-4277-843C-D6E1F801F258}" type="presParOf" srcId="{A2A6DFC7-F8D3-4081-B693-98F72D65609C}" destId="{11DC4EB9-1FF0-43F6-B87B-02E4F16674A3}" srcOrd="1" destOrd="0" presId="urn:microsoft.com/office/officeart/2008/layout/AlternatingHexagons"/>
    <dgm:cxn modelId="{DF350180-3F42-4337-8740-C6E434A9EBCF}" type="presParOf" srcId="{A2A6DFC7-F8D3-4081-B693-98F72D65609C}" destId="{79CD9605-4BF7-4215-87FE-67449B9E8CCF}" srcOrd="2" destOrd="0" presId="urn:microsoft.com/office/officeart/2008/layout/AlternatingHexagons"/>
    <dgm:cxn modelId="{34B96B2C-0F51-4EA7-882D-DD3517274CC8}" type="presParOf" srcId="{A2A6DFC7-F8D3-4081-B693-98F72D65609C}" destId="{BB191654-23AA-4A81-B97B-7637FBDE784E}" srcOrd="3" destOrd="0" presId="urn:microsoft.com/office/officeart/2008/layout/AlternatingHexagons"/>
    <dgm:cxn modelId="{CDBA18AC-CD04-4002-8951-2E98497F0DB0}" type="presParOf" srcId="{A2A6DFC7-F8D3-4081-B693-98F72D65609C}" destId="{4BA27DEF-0238-4331-A338-1644D289A9A3}" srcOrd="4" destOrd="0" presId="urn:microsoft.com/office/officeart/2008/layout/AlternatingHexagons"/>
    <dgm:cxn modelId="{93D6D8E8-6CD0-4856-AE83-E69A11AD93D0}" type="presParOf" srcId="{49FA27D8-5F8F-4995-BCEC-B2F6435D4878}" destId="{8148E7A0-5EF3-486E-AA75-846AB7856251}" srcOrd="1" destOrd="0" presId="urn:microsoft.com/office/officeart/2008/layout/AlternatingHexagons"/>
    <dgm:cxn modelId="{16390293-7B46-4FB6-873D-17CFF2AEDA52}" type="presParOf" srcId="{49FA27D8-5F8F-4995-BCEC-B2F6435D4878}" destId="{792E2744-1816-40C5-ACD6-85BAE3FAECC5}" srcOrd="2" destOrd="0" presId="urn:microsoft.com/office/officeart/2008/layout/AlternatingHexagons"/>
    <dgm:cxn modelId="{A8DBF78A-9F5F-4BB1-83CF-AD86A11DA6E2}" type="presParOf" srcId="{792E2744-1816-40C5-ACD6-85BAE3FAECC5}" destId="{3C436FF6-6A28-4050-A923-6BB2D6B7ECCC}" srcOrd="0" destOrd="0" presId="urn:microsoft.com/office/officeart/2008/layout/AlternatingHexagons"/>
    <dgm:cxn modelId="{B80779C5-A33D-4819-8A8C-3EE16D0653D7}" type="presParOf" srcId="{792E2744-1816-40C5-ACD6-85BAE3FAECC5}" destId="{6BBE66A8-E86B-4145-8814-4F3E10B8BAA5}" srcOrd="1" destOrd="0" presId="urn:microsoft.com/office/officeart/2008/layout/AlternatingHexagons"/>
    <dgm:cxn modelId="{D5342EC7-D5BB-4BE0-AE34-66070874E797}" type="presParOf" srcId="{792E2744-1816-40C5-ACD6-85BAE3FAECC5}" destId="{689B763E-B0BE-4402-832C-D3F0F78A4259}" srcOrd="2" destOrd="0" presId="urn:microsoft.com/office/officeart/2008/layout/AlternatingHexagons"/>
    <dgm:cxn modelId="{D26FCCBF-9152-4C56-A10A-E42A0CA1C1DC}" type="presParOf" srcId="{792E2744-1816-40C5-ACD6-85BAE3FAECC5}" destId="{19ECD4FE-A4EC-4E5D-9447-0F96D5EE359F}" srcOrd="3" destOrd="0" presId="urn:microsoft.com/office/officeart/2008/layout/AlternatingHexagons"/>
    <dgm:cxn modelId="{65812ABE-ADB2-4151-9F35-F7D5E1A96E6B}" type="presParOf" srcId="{792E2744-1816-40C5-ACD6-85BAE3FAECC5}" destId="{D4EAEC38-EE5D-453D-A661-B8C2B2173003}" srcOrd="4" destOrd="0" presId="urn:microsoft.com/office/officeart/2008/layout/AlternatingHexagons"/>
    <dgm:cxn modelId="{F7A39831-06BB-4EA9-AEC4-61C6411BEC04}" type="presParOf" srcId="{49FA27D8-5F8F-4995-BCEC-B2F6435D4878}" destId="{195CA7B4-7987-4E6A-92C4-D38EF4A98475}" srcOrd="3" destOrd="0" presId="urn:microsoft.com/office/officeart/2008/layout/AlternatingHexagons"/>
    <dgm:cxn modelId="{95FE7337-F714-4B83-9DF4-DC325D713D73}" type="presParOf" srcId="{49FA27D8-5F8F-4995-BCEC-B2F6435D4878}" destId="{7F2E81D5-45E9-4833-8F4C-F22DDED8B9BF}" srcOrd="4" destOrd="0" presId="urn:microsoft.com/office/officeart/2008/layout/AlternatingHexagons"/>
    <dgm:cxn modelId="{2A741A6B-B9F2-4E56-9ACE-8144B7F19FB6}" type="presParOf" srcId="{7F2E81D5-45E9-4833-8F4C-F22DDED8B9BF}" destId="{67A1404C-725D-4FEC-86B8-E3C78FCCDA29}" srcOrd="0" destOrd="0" presId="urn:microsoft.com/office/officeart/2008/layout/AlternatingHexagons"/>
    <dgm:cxn modelId="{F88BA5C2-BB72-42F2-AADE-DCD8F40B45E8}" type="presParOf" srcId="{7F2E81D5-45E9-4833-8F4C-F22DDED8B9BF}" destId="{26A852E7-A06E-44AF-8F8B-71083E845315}" srcOrd="1" destOrd="0" presId="urn:microsoft.com/office/officeart/2008/layout/AlternatingHexagons"/>
    <dgm:cxn modelId="{571E7BA1-B00C-422F-A94C-9B544DFEF4A0}" type="presParOf" srcId="{7F2E81D5-45E9-4833-8F4C-F22DDED8B9BF}" destId="{BF703B3C-ED83-4D45-B104-5664B4AE2D4C}" srcOrd="2" destOrd="0" presId="urn:microsoft.com/office/officeart/2008/layout/AlternatingHexagons"/>
    <dgm:cxn modelId="{6FDC2BAE-A1AA-428F-8DB5-54757E85C7ED}" type="presParOf" srcId="{7F2E81D5-45E9-4833-8F4C-F22DDED8B9BF}" destId="{4D03B7D7-17B7-40A0-BD9E-15F12AEC09D8}" srcOrd="3" destOrd="0" presId="urn:microsoft.com/office/officeart/2008/layout/AlternatingHexagons"/>
    <dgm:cxn modelId="{335D917F-CBFC-46AD-A92D-8C5546D94A7F}" type="presParOf" srcId="{7F2E81D5-45E9-4833-8F4C-F22DDED8B9BF}" destId="{1481B275-BE0E-487E-8916-D5ABFDD6699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BB4B1C-2366-4454-B56F-6626C406D249}" type="doc">
      <dgm:prSet loTypeId="urn:microsoft.com/office/officeart/2005/8/layout/arrow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1E046-6846-43C3-9A8B-4265CF0C1833}">
      <dgm:prSet phldrT="[Text]"/>
      <dgm:spPr/>
      <dgm:t>
        <a:bodyPr/>
        <a:lstStyle/>
        <a:p>
          <a:r>
            <a:rPr lang="en-US" dirty="0" smtClean="0"/>
            <a:t>SAML</a:t>
          </a:r>
          <a:endParaRPr lang="en-US" dirty="0"/>
        </a:p>
      </dgm:t>
    </dgm:pt>
    <dgm:pt modelId="{C8BD4DA7-4F23-4BDE-AD6A-DBD896C07F42}" type="parTrans" cxnId="{217C96AF-30EB-484E-B880-362117EAFB78}">
      <dgm:prSet/>
      <dgm:spPr/>
      <dgm:t>
        <a:bodyPr/>
        <a:lstStyle/>
        <a:p>
          <a:endParaRPr lang="en-US"/>
        </a:p>
      </dgm:t>
    </dgm:pt>
    <dgm:pt modelId="{045AB1B7-9B59-4849-A5D9-C54F40C0541A}" type="sibTrans" cxnId="{217C96AF-30EB-484E-B880-362117EAFB78}">
      <dgm:prSet/>
      <dgm:spPr/>
      <dgm:t>
        <a:bodyPr/>
        <a:lstStyle/>
        <a:p>
          <a:endParaRPr lang="en-US"/>
        </a:p>
      </dgm:t>
    </dgm:pt>
    <dgm:pt modelId="{206263A4-31D0-4EEE-BB3B-D2E31C6CFEE0}">
      <dgm:prSet phldrT="[Text]"/>
      <dgm:spPr/>
      <dgm:t>
        <a:bodyPr/>
        <a:lstStyle/>
        <a:p>
          <a:r>
            <a:rPr lang="en-US" dirty="0" smtClean="0"/>
            <a:t>OIDC</a:t>
          </a:r>
          <a:endParaRPr lang="en-US" dirty="0"/>
        </a:p>
      </dgm:t>
    </dgm:pt>
    <dgm:pt modelId="{54A62420-9F9B-453A-B239-B117D3067DEA}" type="parTrans" cxnId="{E614BB40-A04D-4BFA-AA80-DEF64393326B}">
      <dgm:prSet/>
      <dgm:spPr/>
      <dgm:t>
        <a:bodyPr/>
        <a:lstStyle/>
        <a:p>
          <a:endParaRPr lang="en-US"/>
        </a:p>
      </dgm:t>
    </dgm:pt>
    <dgm:pt modelId="{5D26380B-B2B0-4C4E-82B7-9F85DDF1FA52}" type="sibTrans" cxnId="{E614BB40-A04D-4BFA-AA80-DEF64393326B}">
      <dgm:prSet/>
      <dgm:spPr/>
      <dgm:t>
        <a:bodyPr/>
        <a:lstStyle/>
        <a:p>
          <a:endParaRPr lang="en-US"/>
        </a:p>
      </dgm:t>
    </dgm:pt>
    <dgm:pt modelId="{6E655882-DEAD-48CF-A061-97561DB0820E}" type="pres">
      <dgm:prSet presAssocID="{72BB4B1C-2366-4454-B56F-6626C406D249}" presName="compositeShape" presStyleCnt="0">
        <dgm:presLayoutVars>
          <dgm:chMax val="2"/>
          <dgm:dir/>
          <dgm:resizeHandles val="exact"/>
        </dgm:presLayoutVars>
      </dgm:prSet>
      <dgm:spPr/>
    </dgm:pt>
    <dgm:pt modelId="{074C9D12-6726-4065-A944-B6970D889B03}" type="pres">
      <dgm:prSet presAssocID="{72BB4B1C-2366-4454-B56F-6626C406D249}" presName="ribbon" presStyleLbl="node1" presStyleIdx="0" presStyleCnt="1"/>
      <dgm:spPr/>
    </dgm:pt>
    <dgm:pt modelId="{304A8DB4-AD32-4FE7-B006-37A41A867431}" type="pres">
      <dgm:prSet presAssocID="{72BB4B1C-2366-4454-B56F-6626C406D249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E5C116C-566D-4C1C-90C3-66AC6E9AB778}" type="pres">
      <dgm:prSet presAssocID="{72BB4B1C-2366-4454-B56F-6626C406D249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FD37818-EE89-48BA-A13E-F74A8BC9ACAA}" type="presOf" srcId="{206263A4-31D0-4EEE-BB3B-D2E31C6CFEE0}" destId="{3E5C116C-566D-4C1C-90C3-66AC6E9AB778}" srcOrd="0" destOrd="0" presId="urn:microsoft.com/office/officeart/2005/8/layout/arrow6"/>
    <dgm:cxn modelId="{3FE5C03A-1AB8-4052-9A94-DCD44A74DAB4}" type="presOf" srcId="{72BB4B1C-2366-4454-B56F-6626C406D249}" destId="{6E655882-DEAD-48CF-A061-97561DB0820E}" srcOrd="0" destOrd="0" presId="urn:microsoft.com/office/officeart/2005/8/layout/arrow6"/>
    <dgm:cxn modelId="{E614BB40-A04D-4BFA-AA80-DEF64393326B}" srcId="{72BB4B1C-2366-4454-B56F-6626C406D249}" destId="{206263A4-31D0-4EEE-BB3B-D2E31C6CFEE0}" srcOrd="1" destOrd="0" parTransId="{54A62420-9F9B-453A-B239-B117D3067DEA}" sibTransId="{5D26380B-B2B0-4C4E-82B7-9F85DDF1FA52}"/>
    <dgm:cxn modelId="{217C96AF-30EB-484E-B880-362117EAFB78}" srcId="{72BB4B1C-2366-4454-B56F-6626C406D249}" destId="{8871E046-6846-43C3-9A8B-4265CF0C1833}" srcOrd="0" destOrd="0" parTransId="{C8BD4DA7-4F23-4BDE-AD6A-DBD896C07F42}" sibTransId="{045AB1B7-9B59-4849-A5D9-C54F40C0541A}"/>
    <dgm:cxn modelId="{08DCA909-8836-4F93-B1E0-0C4067E1C5DB}" type="presOf" srcId="{8871E046-6846-43C3-9A8B-4265CF0C1833}" destId="{304A8DB4-AD32-4FE7-B006-37A41A867431}" srcOrd="0" destOrd="0" presId="urn:microsoft.com/office/officeart/2005/8/layout/arrow6"/>
    <dgm:cxn modelId="{02E48463-0FB3-4EDC-8636-21219865974B}" type="presParOf" srcId="{6E655882-DEAD-48CF-A061-97561DB0820E}" destId="{074C9D12-6726-4065-A944-B6970D889B03}" srcOrd="0" destOrd="0" presId="urn:microsoft.com/office/officeart/2005/8/layout/arrow6"/>
    <dgm:cxn modelId="{3D963BB8-AF42-4636-8CA3-7D58CB367131}" type="presParOf" srcId="{6E655882-DEAD-48CF-A061-97561DB0820E}" destId="{304A8DB4-AD32-4FE7-B006-37A41A867431}" srcOrd="1" destOrd="0" presId="urn:microsoft.com/office/officeart/2005/8/layout/arrow6"/>
    <dgm:cxn modelId="{D0F1C5B5-2648-4858-A319-4CEAAC01A47C}" type="presParOf" srcId="{6E655882-DEAD-48CF-A061-97561DB0820E}" destId="{3E5C116C-566D-4C1C-90C3-66AC6E9AB77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BB4B1C-2366-4454-B56F-6626C406D249}" type="doc">
      <dgm:prSet loTypeId="urn:microsoft.com/office/officeart/2005/8/layout/arrow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871E046-6846-43C3-9A8B-4265CF0C183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X.509</a:t>
          </a:r>
          <a:endParaRPr lang="en-US" dirty="0">
            <a:solidFill>
              <a:schemeClr val="tx1"/>
            </a:solidFill>
          </a:endParaRPr>
        </a:p>
      </dgm:t>
    </dgm:pt>
    <dgm:pt modelId="{C8BD4DA7-4F23-4BDE-AD6A-DBD896C07F42}" type="parTrans" cxnId="{217C96AF-30EB-484E-B880-362117EAFB78}">
      <dgm:prSet/>
      <dgm:spPr/>
      <dgm:t>
        <a:bodyPr/>
        <a:lstStyle/>
        <a:p>
          <a:endParaRPr lang="en-US"/>
        </a:p>
      </dgm:t>
    </dgm:pt>
    <dgm:pt modelId="{045AB1B7-9B59-4849-A5D9-C54F40C0541A}" type="sibTrans" cxnId="{217C96AF-30EB-484E-B880-362117EAFB78}">
      <dgm:prSet/>
      <dgm:spPr/>
      <dgm:t>
        <a:bodyPr/>
        <a:lstStyle/>
        <a:p>
          <a:endParaRPr lang="en-US"/>
        </a:p>
      </dgm:t>
    </dgm:pt>
    <dgm:pt modelId="{206263A4-31D0-4EEE-BB3B-D2E31C6CFEE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tokens</a:t>
          </a:r>
          <a:endParaRPr lang="en-US" dirty="0">
            <a:solidFill>
              <a:schemeClr val="tx1"/>
            </a:solidFill>
          </a:endParaRPr>
        </a:p>
      </dgm:t>
    </dgm:pt>
    <dgm:pt modelId="{54A62420-9F9B-453A-B239-B117D3067DEA}" type="parTrans" cxnId="{E614BB40-A04D-4BFA-AA80-DEF64393326B}">
      <dgm:prSet/>
      <dgm:spPr/>
      <dgm:t>
        <a:bodyPr/>
        <a:lstStyle/>
        <a:p>
          <a:endParaRPr lang="en-US"/>
        </a:p>
      </dgm:t>
    </dgm:pt>
    <dgm:pt modelId="{5D26380B-B2B0-4C4E-82B7-9F85DDF1FA52}" type="sibTrans" cxnId="{E614BB40-A04D-4BFA-AA80-DEF64393326B}">
      <dgm:prSet/>
      <dgm:spPr/>
      <dgm:t>
        <a:bodyPr/>
        <a:lstStyle/>
        <a:p>
          <a:endParaRPr lang="en-US"/>
        </a:p>
      </dgm:t>
    </dgm:pt>
    <dgm:pt modelId="{6E655882-DEAD-48CF-A061-97561DB0820E}" type="pres">
      <dgm:prSet presAssocID="{72BB4B1C-2366-4454-B56F-6626C406D249}" presName="compositeShape" presStyleCnt="0">
        <dgm:presLayoutVars>
          <dgm:chMax val="2"/>
          <dgm:dir/>
          <dgm:resizeHandles val="exact"/>
        </dgm:presLayoutVars>
      </dgm:prSet>
      <dgm:spPr/>
    </dgm:pt>
    <dgm:pt modelId="{074C9D12-6726-4065-A944-B6970D889B03}" type="pres">
      <dgm:prSet presAssocID="{72BB4B1C-2366-4454-B56F-6626C406D249}" presName="ribbon" presStyleLbl="node1" presStyleIdx="0" presStyleCnt="1" custLinFactNeighborY="236"/>
      <dgm:spPr/>
    </dgm:pt>
    <dgm:pt modelId="{304A8DB4-AD32-4FE7-B006-37A41A867431}" type="pres">
      <dgm:prSet presAssocID="{72BB4B1C-2366-4454-B56F-6626C406D249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E5C116C-566D-4C1C-90C3-66AC6E9AB778}" type="pres">
      <dgm:prSet presAssocID="{72BB4B1C-2366-4454-B56F-6626C406D249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FD37818-EE89-48BA-A13E-F74A8BC9ACAA}" type="presOf" srcId="{206263A4-31D0-4EEE-BB3B-D2E31C6CFEE0}" destId="{3E5C116C-566D-4C1C-90C3-66AC6E9AB778}" srcOrd="0" destOrd="0" presId="urn:microsoft.com/office/officeart/2005/8/layout/arrow6"/>
    <dgm:cxn modelId="{3FE5C03A-1AB8-4052-9A94-DCD44A74DAB4}" type="presOf" srcId="{72BB4B1C-2366-4454-B56F-6626C406D249}" destId="{6E655882-DEAD-48CF-A061-97561DB0820E}" srcOrd="0" destOrd="0" presId="urn:microsoft.com/office/officeart/2005/8/layout/arrow6"/>
    <dgm:cxn modelId="{E614BB40-A04D-4BFA-AA80-DEF64393326B}" srcId="{72BB4B1C-2366-4454-B56F-6626C406D249}" destId="{206263A4-31D0-4EEE-BB3B-D2E31C6CFEE0}" srcOrd="1" destOrd="0" parTransId="{54A62420-9F9B-453A-B239-B117D3067DEA}" sibTransId="{5D26380B-B2B0-4C4E-82B7-9F85DDF1FA52}"/>
    <dgm:cxn modelId="{217C96AF-30EB-484E-B880-362117EAFB78}" srcId="{72BB4B1C-2366-4454-B56F-6626C406D249}" destId="{8871E046-6846-43C3-9A8B-4265CF0C1833}" srcOrd="0" destOrd="0" parTransId="{C8BD4DA7-4F23-4BDE-AD6A-DBD896C07F42}" sibTransId="{045AB1B7-9B59-4849-A5D9-C54F40C0541A}"/>
    <dgm:cxn modelId="{08DCA909-8836-4F93-B1E0-0C4067E1C5DB}" type="presOf" srcId="{8871E046-6846-43C3-9A8B-4265CF0C1833}" destId="{304A8DB4-AD32-4FE7-B006-37A41A867431}" srcOrd="0" destOrd="0" presId="urn:microsoft.com/office/officeart/2005/8/layout/arrow6"/>
    <dgm:cxn modelId="{02E48463-0FB3-4EDC-8636-21219865974B}" type="presParOf" srcId="{6E655882-DEAD-48CF-A061-97561DB0820E}" destId="{074C9D12-6726-4065-A944-B6970D889B03}" srcOrd="0" destOrd="0" presId="urn:microsoft.com/office/officeart/2005/8/layout/arrow6"/>
    <dgm:cxn modelId="{3D963BB8-AF42-4636-8CA3-7D58CB367131}" type="presParOf" srcId="{6E655882-DEAD-48CF-A061-97561DB0820E}" destId="{304A8DB4-AD32-4FE7-B006-37A41A867431}" srcOrd="1" destOrd="0" presId="urn:microsoft.com/office/officeart/2005/8/layout/arrow6"/>
    <dgm:cxn modelId="{D0F1C5B5-2648-4858-A319-4CEAAC01A47C}" type="presParOf" srcId="{6E655882-DEAD-48CF-A061-97561DB0820E}" destId="{3E5C116C-566D-4C1C-90C3-66AC6E9AB77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852A4-436D-4953-A3FB-E0B730D3D902}">
      <dsp:nvSpPr>
        <dsp:cNvPr id="0" name=""/>
        <dsp:cNvSpPr/>
      </dsp:nvSpPr>
      <dsp:spPr>
        <a:xfrm>
          <a:off x="682897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Fewer people 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Legacy code</a:t>
          </a:r>
          <a:endParaRPr lang="en-US" sz="2700" kern="1200" dirty="0"/>
        </a:p>
      </dsp:txBody>
      <dsp:txXfrm>
        <a:off x="1360661" y="1346238"/>
        <a:ext cx="1321638" cy="1658861"/>
      </dsp:txXfrm>
    </dsp:sp>
    <dsp:sp modelId="{44789880-2A44-4232-8710-DE4E616ACABD}">
      <dsp:nvSpPr>
        <dsp:cNvPr id="0" name=""/>
        <dsp:cNvSpPr/>
      </dsp:nvSpPr>
      <dsp:spPr>
        <a:xfrm>
          <a:off x="5134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COBOL</a:t>
          </a:r>
          <a:endParaRPr lang="en-US" sz="2500" kern="1200" dirty="0"/>
        </a:p>
      </dsp:txBody>
      <dsp:txXfrm>
        <a:off x="203646" y="1696417"/>
        <a:ext cx="958502" cy="958502"/>
      </dsp:txXfrm>
    </dsp:sp>
    <dsp:sp modelId="{FF5E03C2-FCFA-4D2E-991F-D7F17B3783BE}">
      <dsp:nvSpPr>
        <dsp:cNvPr id="0" name=""/>
        <dsp:cNvSpPr/>
      </dsp:nvSpPr>
      <dsp:spPr>
        <a:xfrm>
          <a:off x="4241155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Many people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Flux</a:t>
          </a:r>
          <a:endParaRPr lang="en-US" sz="2700" kern="1200" dirty="0"/>
        </a:p>
      </dsp:txBody>
      <dsp:txXfrm>
        <a:off x="4918918" y="1346238"/>
        <a:ext cx="1321638" cy="1658861"/>
      </dsp:txXfrm>
    </dsp:sp>
    <dsp:sp modelId="{0EFBD04E-5A0C-486F-8BB9-F6AF88D2CA49}">
      <dsp:nvSpPr>
        <dsp:cNvPr id="0" name=""/>
        <dsp:cNvSpPr/>
      </dsp:nvSpPr>
      <dsp:spPr>
        <a:xfrm>
          <a:off x="3563391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GO</a:t>
          </a:r>
          <a:endParaRPr lang="en-US" sz="2500" kern="1200" dirty="0"/>
        </a:p>
      </dsp:txBody>
      <dsp:txXfrm>
        <a:off x="3761903" y="1696417"/>
        <a:ext cx="958502" cy="958502"/>
      </dsp:txXfrm>
    </dsp:sp>
    <dsp:sp modelId="{A265C26E-9EC2-49DF-A229-0051F42EC3CD}">
      <dsp:nvSpPr>
        <dsp:cNvPr id="0" name=""/>
        <dsp:cNvSpPr/>
      </dsp:nvSpPr>
      <dsp:spPr>
        <a:xfrm>
          <a:off x="7799412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>
        <a:off x="8477175" y="1346238"/>
        <a:ext cx="1321638" cy="1658861"/>
      </dsp:txXfrm>
    </dsp:sp>
    <dsp:sp modelId="{46303A71-A957-4BD7-B09B-9323F81BEBA7}">
      <dsp:nvSpPr>
        <dsp:cNvPr id="0" name=""/>
        <dsp:cNvSpPr/>
      </dsp:nvSpPr>
      <dsp:spPr>
        <a:xfrm>
          <a:off x="7121649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?</a:t>
          </a:r>
          <a:endParaRPr lang="en-US" sz="2500" kern="1200" dirty="0"/>
        </a:p>
      </dsp:txBody>
      <dsp:txXfrm>
        <a:off x="7320161" y="1696417"/>
        <a:ext cx="958502" cy="958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12DFF-65EA-4D2D-9567-F594247C0C0F}">
      <dsp:nvSpPr>
        <dsp:cNvPr id="0" name=""/>
        <dsp:cNvSpPr/>
      </dsp:nvSpPr>
      <dsp:spPr>
        <a:xfrm>
          <a:off x="0" y="72549"/>
          <a:ext cx="10515600" cy="4206240"/>
        </a:xfrm>
        <a:prstGeom prst="leftRightRibbon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9D29E-7FD4-48F5-B02F-393803BEFD1D}">
      <dsp:nvSpPr>
        <dsp:cNvPr id="0" name=""/>
        <dsp:cNvSpPr/>
      </dsp:nvSpPr>
      <dsp:spPr>
        <a:xfrm>
          <a:off x="1261872" y="808640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9136" rIns="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/>
            <a:t>Prioritise</a:t>
          </a:r>
          <a:r>
            <a:rPr lang="en-US" sz="5600" kern="1200" dirty="0" smtClean="0"/>
            <a:t> </a:t>
          </a:r>
          <a:r>
            <a:rPr lang="en-US" sz="5600" kern="1200" dirty="0" err="1" smtClean="0"/>
            <a:t>bk</a:t>
          </a:r>
          <a:r>
            <a:rPr lang="en-US" sz="5600" kern="1200" dirty="0" smtClean="0"/>
            <a:t> </a:t>
          </a:r>
          <a:r>
            <a:rPr lang="en-US" sz="5600" kern="1200" dirty="0" err="1" smtClean="0"/>
            <a:t>compat</a:t>
          </a:r>
          <a:endParaRPr lang="en-US" sz="5600" kern="1200" dirty="0"/>
        </a:p>
      </dsp:txBody>
      <dsp:txXfrm>
        <a:off x="1261872" y="808640"/>
        <a:ext cx="3470148" cy="2061057"/>
      </dsp:txXfrm>
    </dsp:sp>
    <dsp:sp modelId="{D7CA8846-E0C3-4D07-84F6-FA84E199FAEA}">
      <dsp:nvSpPr>
        <dsp:cNvPr id="0" name=""/>
        <dsp:cNvSpPr/>
      </dsp:nvSpPr>
      <dsp:spPr>
        <a:xfrm>
          <a:off x="5257800" y="1481639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9136" rIns="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smtClean="0"/>
            <a:t>Adapt </a:t>
          </a:r>
          <a:r>
            <a:rPr lang="en-US" sz="5600" kern="1200" dirty="0" smtClean="0"/>
            <a:t>to latest thinking</a:t>
          </a:r>
          <a:endParaRPr lang="en-US" sz="5600" kern="1200" dirty="0"/>
        </a:p>
      </dsp:txBody>
      <dsp:txXfrm>
        <a:off x="5257800" y="1481639"/>
        <a:ext cx="4101084" cy="20610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B4190-F929-44AF-A788-9404BBF26407}">
      <dsp:nvSpPr>
        <dsp:cNvPr id="0" name=""/>
        <dsp:cNvSpPr/>
      </dsp:nvSpPr>
      <dsp:spPr>
        <a:xfrm rot="5400000">
          <a:off x="4810718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SOAP</a:t>
          </a:r>
          <a:endParaRPr lang="en-US" sz="2700" kern="1200" dirty="0"/>
        </a:p>
      </dsp:txBody>
      <dsp:txXfrm rot="-5400000">
        <a:off x="5133981" y="252983"/>
        <a:ext cx="965157" cy="1109376"/>
      </dsp:txXfrm>
    </dsp:sp>
    <dsp:sp modelId="{11DC4EB9-1FF0-43F6-B87B-02E4F16674A3}">
      <dsp:nvSpPr>
        <dsp:cNvPr id="0" name=""/>
        <dsp:cNvSpPr/>
      </dsp:nvSpPr>
      <dsp:spPr>
        <a:xfrm>
          <a:off x="6360192" y="324165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Web services</a:t>
          </a:r>
          <a:endParaRPr lang="en-US" sz="2700" kern="1200" dirty="0"/>
        </a:p>
      </dsp:txBody>
      <dsp:txXfrm>
        <a:off x="6360192" y="324165"/>
        <a:ext cx="1798639" cy="967010"/>
      </dsp:txXfrm>
    </dsp:sp>
    <dsp:sp modelId="{4BA27DEF-0238-4331-A338-1644D289A9A3}">
      <dsp:nvSpPr>
        <dsp:cNvPr id="0" name=""/>
        <dsp:cNvSpPr/>
      </dsp:nvSpPr>
      <dsp:spPr>
        <a:xfrm rot="5400000">
          <a:off x="3296379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619642" y="252983"/>
        <a:ext cx="965157" cy="1109376"/>
      </dsp:txXfrm>
    </dsp:sp>
    <dsp:sp modelId="{3C436FF6-6A28-4050-A923-6BB2D6B7ECCC}">
      <dsp:nvSpPr>
        <dsp:cNvPr id="0" name=""/>
        <dsp:cNvSpPr/>
      </dsp:nvSpPr>
      <dsp:spPr>
        <a:xfrm rot="5400000">
          <a:off x="4050648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RPCs</a:t>
          </a:r>
          <a:endParaRPr lang="en-US" sz="2700" kern="1200" dirty="0"/>
        </a:p>
      </dsp:txBody>
      <dsp:txXfrm rot="-5400000">
        <a:off x="4373911" y="1620981"/>
        <a:ext cx="965157" cy="1109376"/>
      </dsp:txXfrm>
    </dsp:sp>
    <dsp:sp modelId="{6BBE66A8-E86B-4145-8814-4F3E10B8BAA5}">
      <dsp:nvSpPr>
        <dsp:cNvPr id="0" name=""/>
        <dsp:cNvSpPr/>
      </dsp:nvSpPr>
      <dsp:spPr>
        <a:xfrm>
          <a:off x="2356767" y="1692163"/>
          <a:ext cx="174061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356767" y="1692163"/>
        <a:ext cx="1740619" cy="967010"/>
      </dsp:txXfrm>
    </dsp:sp>
    <dsp:sp modelId="{D4EAEC38-EE5D-453D-A661-B8C2B2173003}">
      <dsp:nvSpPr>
        <dsp:cNvPr id="0" name=""/>
        <dsp:cNvSpPr/>
      </dsp:nvSpPr>
      <dsp:spPr>
        <a:xfrm rot="5400000">
          <a:off x="5564987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888250" y="1620981"/>
        <a:ext cx="965157" cy="1109376"/>
      </dsp:txXfrm>
    </dsp:sp>
    <dsp:sp modelId="{67A1404C-725D-4FEC-86B8-E3C78FCCDA29}">
      <dsp:nvSpPr>
        <dsp:cNvPr id="0" name=""/>
        <dsp:cNvSpPr/>
      </dsp:nvSpPr>
      <dsp:spPr>
        <a:xfrm rot="5400000">
          <a:off x="4810718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REST</a:t>
          </a:r>
          <a:endParaRPr lang="en-US" sz="2700" kern="1200" dirty="0"/>
        </a:p>
      </dsp:txBody>
      <dsp:txXfrm rot="-5400000">
        <a:off x="5133981" y="2988979"/>
        <a:ext cx="965157" cy="1109376"/>
      </dsp:txXfrm>
    </dsp:sp>
    <dsp:sp modelId="{26A852E7-A06E-44AF-8F8B-71083E845315}">
      <dsp:nvSpPr>
        <dsp:cNvPr id="0" name=""/>
        <dsp:cNvSpPr/>
      </dsp:nvSpPr>
      <dsp:spPr>
        <a:xfrm>
          <a:off x="6360192" y="3060161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principle...</a:t>
          </a:r>
          <a:endParaRPr lang="en-US" sz="2700" kern="1200" dirty="0"/>
        </a:p>
      </dsp:txBody>
      <dsp:txXfrm>
        <a:off x="6360192" y="3060161"/>
        <a:ext cx="1798639" cy="967010"/>
      </dsp:txXfrm>
    </dsp:sp>
    <dsp:sp modelId="{1481B275-BE0E-487E-8916-D5ABFDD6699B}">
      <dsp:nvSpPr>
        <dsp:cNvPr id="0" name=""/>
        <dsp:cNvSpPr/>
      </dsp:nvSpPr>
      <dsp:spPr>
        <a:xfrm rot="5400000">
          <a:off x="3296379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619642" y="2988979"/>
        <a:ext cx="965157" cy="11093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C9D12-6726-4065-A944-B6970D889B03}">
      <dsp:nvSpPr>
        <dsp:cNvPr id="0" name=""/>
        <dsp:cNvSpPr/>
      </dsp:nvSpPr>
      <dsp:spPr>
        <a:xfrm>
          <a:off x="0" y="72549"/>
          <a:ext cx="10515600" cy="4206240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A8DB4-AD32-4FE7-B006-37A41A867431}">
      <dsp:nvSpPr>
        <dsp:cNvPr id="0" name=""/>
        <dsp:cNvSpPr/>
      </dsp:nvSpPr>
      <dsp:spPr>
        <a:xfrm>
          <a:off x="1261872" y="808640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SAML</a:t>
          </a:r>
          <a:endParaRPr lang="en-US" sz="6500" kern="1200" dirty="0"/>
        </a:p>
      </dsp:txBody>
      <dsp:txXfrm>
        <a:off x="1261872" y="808640"/>
        <a:ext cx="3470148" cy="2061057"/>
      </dsp:txXfrm>
    </dsp:sp>
    <dsp:sp modelId="{3E5C116C-566D-4C1C-90C3-66AC6E9AB778}">
      <dsp:nvSpPr>
        <dsp:cNvPr id="0" name=""/>
        <dsp:cNvSpPr/>
      </dsp:nvSpPr>
      <dsp:spPr>
        <a:xfrm>
          <a:off x="5257800" y="1481639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OIDC</a:t>
          </a:r>
          <a:endParaRPr lang="en-US" sz="6500" kern="1200" dirty="0"/>
        </a:p>
      </dsp:txBody>
      <dsp:txXfrm>
        <a:off x="5257800" y="1481639"/>
        <a:ext cx="4101084" cy="2061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C9D12-6726-4065-A944-B6970D889B03}">
      <dsp:nvSpPr>
        <dsp:cNvPr id="0" name=""/>
        <dsp:cNvSpPr/>
      </dsp:nvSpPr>
      <dsp:spPr>
        <a:xfrm>
          <a:off x="0" y="82475"/>
          <a:ext cx="10515600" cy="4206240"/>
        </a:xfrm>
        <a:prstGeom prst="leftRightRibb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A8DB4-AD32-4FE7-B006-37A41A867431}">
      <dsp:nvSpPr>
        <dsp:cNvPr id="0" name=""/>
        <dsp:cNvSpPr/>
      </dsp:nvSpPr>
      <dsp:spPr>
        <a:xfrm>
          <a:off x="1261872" y="808640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X.509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1261872" y="808640"/>
        <a:ext cx="3470148" cy="2061057"/>
      </dsp:txXfrm>
    </dsp:sp>
    <dsp:sp modelId="{3E5C116C-566D-4C1C-90C3-66AC6E9AB778}">
      <dsp:nvSpPr>
        <dsp:cNvPr id="0" name=""/>
        <dsp:cNvSpPr/>
      </dsp:nvSpPr>
      <dsp:spPr>
        <a:xfrm>
          <a:off x="5257800" y="1481639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tokens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5257800" y="1481639"/>
        <a:ext cx="4101084" cy="206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81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9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4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6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4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2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5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7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7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9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E44C-DEDB-451F-A13E-E9451A36620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B711-29C4-49E8-AFA4-55F020A4E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1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93654"/>
          </a:xfrm>
        </p:spPr>
        <p:txBody>
          <a:bodyPr>
            <a:normAutofit/>
          </a:bodyPr>
          <a:lstStyle/>
          <a:p>
            <a:r>
              <a:rPr lang="en-US" sz="7300" dirty="0" err="1" smtClean="0"/>
              <a:t>soap</a:t>
            </a:r>
            <a:r>
              <a:rPr lang="en-US" sz="7300" dirty="0" err="1" smtClean="0">
                <a:sym typeface="Wingdings" panose="05000000000000000000" pitchFamily="2" charset="2"/>
              </a:rPr>
              <a:t>b</a:t>
            </a:r>
            <a:r>
              <a:rPr lang="en-US" sz="7300" dirty="0" err="1" smtClean="0"/>
              <a:t>ox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Story of Time and False Dichotomies?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1574"/>
            <a:ext cx="9144000" cy="616226"/>
          </a:xfrm>
        </p:spPr>
        <p:txBody>
          <a:bodyPr>
            <a:normAutofit/>
          </a:bodyPr>
          <a:lstStyle/>
          <a:p>
            <a:r>
              <a:rPr lang="en-US" dirty="0" smtClean="0"/>
              <a:t>Prague 2020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20458310">
            <a:off x="674913" y="4253593"/>
            <a:ext cx="3219451" cy="15838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UNFINISHED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SLIDES!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</a:t>
            </a:r>
            <a:r>
              <a:rPr lang="en-US" dirty="0" smtClean="0"/>
              <a:t>y=40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7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Inspired by a Red Hat Pod Cast on languages</a:t>
            </a:r>
            <a:br>
              <a:rPr lang="en-US" dirty="0" smtClean="0"/>
            </a:br>
            <a:r>
              <a:rPr lang="el-GR" dirty="0" smtClean="0"/>
              <a:t>Δ</a:t>
            </a:r>
            <a:r>
              <a:rPr lang="en-US" dirty="0" smtClean="0"/>
              <a:t>y=40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8681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9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languages…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6100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9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Backward compatible (Perl, C)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Old code doesn’t get updated</a:t>
            </a:r>
          </a:p>
          <a:p>
            <a:r>
              <a:rPr lang="en-US" dirty="0" smtClean="0"/>
              <a:t>Fewer “sexy” features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Adapt to latest fad (python, ruby)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Need effort to port code</a:t>
            </a:r>
          </a:p>
          <a:p>
            <a:r>
              <a:rPr lang="en-US" dirty="0" smtClean="0"/>
              <a:t>Or maintain multiple </a:t>
            </a:r>
            <a:r>
              <a:rPr lang="en-US" dirty="0" err="1" smtClean="0"/>
              <a:t>env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4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Interoperable Global Trust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Vast range of things it must work with</a:t>
            </a:r>
          </a:p>
          <a:p>
            <a:r>
              <a:rPr lang="en-US" dirty="0" smtClean="0"/>
              <a:t>Huge latency in rolling out updates</a:t>
            </a:r>
          </a:p>
          <a:p>
            <a:r>
              <a:rPr lang="en-US" dirty="0" smtClean="0"/>
              <a:t>Make things as simple as possible(?) but not simpler</a:t>
            </a:r>
          </a:p>
          <a:p>
            <a:pPr lvl="1"/>
            <a:r>
              <a:rPr lang="en-US" dirty="0" smtClean="0"/>
              <a:t>Jens’ corollary: complexity has to go somewhere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3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what else we have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9405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15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Dichotomy?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4748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1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False Dichotomy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9196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4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136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soapbox A Story of Time and False Dichotomies?</vt:lpstr>
      <vt:lpstr>Inspired by a Red Hat Pod Cast on languages Δy=40</vt:lpstr>
      <vt:lpstr>Should languages…</vt:lpstr>
      <vt:lpstr>Disadvantages</vt:lpstr>
      <vt:lpstr>… Interoperable Global Trust</vt:lpstr>
      <vt:lpstr>Let’s see what else we have</vt:lpstr>
      <vt:lpstr>False Dichotomy?</vt:lpstr>
      <vt:lpstr>Another False Dichotomy</vt:lpstr>
      <vt:lpstr>PowerPoint Presentation</vt:lpstr>
      <vt:lpstr>Δy=40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Soabpox</dc:title>
  <dc:creator>Jensen, Jens (STFC,RAL,SC)</dc:creator>
  <cp:lastModifiedBy>Jensen, Jens (STFC,RAL,SC)</cp:lastModifiedBy>
  <cp:revision>6</cp:revision>
  <dcterms:created xsi:type="dcterms:W3CDTF">2020-01-24T10:16:26Z</dcterms:created>
  <dcterms:modified xsi:type="dcterms:W3CDTF">2020-01-24T11:03:53Z</dcterms:modified>
</cp:coreProperties>
</file>