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Default Extension="wdp" ContentType="image/vnd.ms-photo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docProps/custom.xml" ContentType="application/vnd.openxmlformats-officedocument.custom-properties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  </p:ext>
    </p:extLst>
  </p:showPr>
  <p:clrMru>
    <a:srgbClr val="FF0000"/>
    <a:srgbClr val="FF6600"/>
    <a:srgbClr val="0066FF"/>
    <a:srgbClr val="FFFF00"/>
    <a:srgbClr val="66FF33"/>
    <a:srgbClr val="808080"/>
    <a:srgbClr val="FFFF66"/>
    <a:srgbClr val="CCFF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8985" autoAdjust="0"/>
    <p:restoredTop sz="94954" autoAdjust="0"/>
  </p:normalViewPr>
  <p:slideViewPr>
    <p:cSldViewPr>
      <p:cViewPr varScale="1">
        <p:scale>
          <a:sx n="131" d="100"/>
          <a:sy n="131" d="100"/>
        </p:scale>
        <p:origin x="-320" y="0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 smtClean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 smtClean="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 smtClean="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900" dirty="0" smtClean="0">
                <a:latin typeface="Verdana"/>
                <a:cs typeface="Verdana"/>
              </a:rPr>
              <a:t>LCTPC</a:t>
            </a:r>
            <a:r>
              <a:rPr lang="en-GB" altLang="en-US" sz="900" baseline="0" dirty="0" smtClean="0">
                <a:latin typeface="Verdana"/>
                <a:cs typeface="Verdana"/>
              </a:rPr>
              <a:t> DESY</a:t>
            </a:r>
            <a:endParaRPr lang="en-GB" altLang="en-US" sz="900" dirty="0" smtClean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gif"/><Relationship Id="rId13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748680"/>
            <a:ext cx="7508602" cy="775320"/>
          </a:xfrm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>Critical items for a LCTPC read-out technology choice</a:t>
            </a:r>
            <a: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/>
            </a:r>
            <a:b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43000" y="1814929"/>
            <a:ext cx="1021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Several aspects are important, but not critical because all three technologies - pads,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micromegas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and pixels - can meet them: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Minimize power consumption produced by detector and electronics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Sufficient cooling (little material, use e.g. CO2 cooling)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Thin detector (radiation length)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Sufficient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z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resolution and absence of deformations in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z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&lt;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0.3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mm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dE/dx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resolution of 5% or better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Stable detector operation with T2K gas 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For these items it is hard to argue that because of the better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z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or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dE/dx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resolution for the pixels, one should choose a particular technology. The reason is that “it is nice to have” (so a plus) but not a physics requirement.      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/>
            </a:r>
            <a:b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</a:b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</a:pP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748680"/>
            <a:ext cx="7508602" cy="775320"/>
          </a:xfrm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0" dirty="0" smtClean="0">
                <a:solidFill>
                  <a:srgbClr val="000000"/>
                </a:solidFill>
                <a:latin typeface="Verdana"/>
                <a:cs typeface="Verdana"/>
              </a:rPr>
              <a:t>Critical items for a LCTPC read-out technology choice</a:t>
            </a:r>
            <a:r>
              <a:rPr lang="en-US" sz="32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/>
            </a:r>
            <a:b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19200" y="1447800"/>
            <a:ext cx="10058400" cy="472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Critical items are in my opinion the requirements in the bending plane of the detector. So the momentum resolution and the control of the resolution and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systematics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in the bending plane along the track and over the module. This means control over the mechanics of the module, electric fields (including E cross B) over the module. 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In order to match the tracking performance this implies a flatness of the residuals over the module (read-out plane) in the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xy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transverse plane of 10-20 microns.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Currently none of the three technologies has demonstrated this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For the pixels we put in considerable effort to reach very high precision mechanical mounting (10-20 microns) of the quad and 8-quad module.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The mechanical precision of large </a:t>
            </a:r>
            <a:r>
              <a:rPr lang="en-US" sz="18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micromegas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 modules and flatness of the surface achieved for the pads is easily 100 microns or worse. This means in my opinion - based on the pixel mechanics - that systematical deformations could be a factor 5 worse than what is required.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748680"/>
            <a:ext cx="7508602" cy="775320"/>
          </a:xfrm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0" dirty="0" smtClean="0">
                <a:solidFill>
                  <a:srgbClr val="000000"/>
                </a:solidFill>
                <a:latin typeface="Verdana"/>
                <a:cs typeface="Verdana"/>
              </a:rPr>
              <a:t>Critical items for a LCTPC read-out technology choice</a:t>
            </a:r>
            <a:r>
              <a:rPr lang="en-US" sz="32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/>
            </a:r>
            <a:b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066800" y="1371600"/>
            <a:ext cx="10058400" cy="5749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The way to resolve this is to measure in a test beam with a silicon telescope the deformations over a module.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It is important to study these without and with B field; to get also a measurement of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ExB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deformations.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In my opinion one should </a:t>
            </a:r>
            <a:r>
              <a:rPr lang="en-US" sz="2000" kern="0" dirty="0" smtClean="0">
                <a:solidFill>
                  <a:srgbClr val="FF0000"/>
                </a:solidFill>
                <a:latin typeface="Verdana"/>
                <a:cs typeface="Verdana"/>
              </a:rPr>
              <a:t>not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correct deformations out; in the construction of the module, they should be kept less than 10-20 microns in the bending plane. Regions where this is not reached should be removed. Only alignment corrections (shift and rotation) should be allowed. </a:t>
            </a:r>
          </a:p>
          <a:p>
            <a:pPr marL="1714500" lvl="3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If one does start to correct for deformations then corrections should be understood and constant </a:t>
            </a:r>
            <a:r>
              <a:rPr lang="en-US" sz="1800" kern="0" smtClean="0">
                <a:solidFill>
                  <a:srgbClr val="000000"/>
                </a:solidFill>
                <a:latin typeface="Verdana"/>
                <a:cs typeface="Verdana"/>
              </a:rPr>
              <a:t>in time; 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  <a:cs typeface="Verdana"/>
              </a:rPr>
              <a:t>e.g. not depend on varying quantities such as temperature, background rates etc. Corrections larger that 100-200 microns should not be allowed (and these regions removed), because one needs to control them at the 10-20 microns level (factor 10).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These results should drive decisions on an optimal module size and technology choice.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9092731</TotalTime>
  <Pages>11</Pages>
  <Words>527</Words>
  <Application>Microsoft Office PowerPoint</Application>
  <PresentationFormat>Custom</PresentationFormat>
  <Paragraphs>22</Paragraphs>
  <Slides>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Como</vt:lpstr>
      <vt:lpstr>Critical items for a LCTPC read-out technology choice </vt:lpstr>
      <vt:lpstr>Critical items for a LCTPC read-out technology choice  </vt:lpstr>
      <vt:lpstr>Critical items for a LCTPC read-out technology choice  </vt:lpstr>
    </vt:vector>
  </TitlesOfParts>
  <Manager/>
  <Company>NIKHEF</Company>
  <LinksUpToDate>false</LinksUpToDate>
  <SharedDoc>false</SharedDoc>
  <HyperlinkBase/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Peter Kluit</cp:lastModifiedBy>
  <cp:revision>2345</cp:revision>
  <cp:lastPrinted>2002-02-06T08:01:21Z</cp:lastPrinted>
  <dcterms:created xsi:type="dcterms:W3CDTF">2020-01-09T11:37:19Z</dcterms:created>
  <dcterms:modified xsi:type="dcterms:W3CDTF">2020-01-09T11:49:46Z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