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df" ContentType="application/pd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840" r:id="rId1"/>
  </p:sldMasterIdLst>
  <p:notesMasterIdLst>
    <p:notesMasterId r:id="rId37"/>
  </p:notesMasterIdLst>
  <p:sldIdLst>
    <p:sldId id="256" r:id="rId2"/>
    <p:sldId id="318" r:id="rId3"/>
    <p:sldId id="317" r:id="rId4"/>
    <p:sldId id="257" r:id="rId5"/>
    <p:sldId id="324" r:id="rId6"/>
    <p:sldId id="258" r:id="rId7"/>
    <p:sldId id="327" r:id="rId8"/>
    <p:sldId id="320" r:id="rId9"/>
    <p:sldId id="321" r:id="rId10"/>
    <p:sldId id="293" r:id="rId11"/>
    <p:sldId id="312" r:id="rId12"/>
    <p:sldId id="322" r:id="rId13"/>
    <p:sldId id="323" r:id="rId14"/>
    <p:sldId id="261" r:id="rId15"/>
    <p:sldId id="316" r:id="rId16"/>
    <p:sldId id="313" r:id="rId17"/>
    <p:sldId id="260" r:id="rId18"/>
    <p:sldId id="259" r:id="rId19"/>
    <p:sldId id="262" r:id="rId20"/>
    <p:sldId id="284" r:id="rId21"/>
    <p:sldId id="273" r:id="rId22"/>
    <p:sldId id="325" r:id="rId23"/>
    <p:sldId id="326" r:id="rId24"/>
    <p:sldId id="315" r:id="rId25"/>
    <p:sldId id="314" r:id="rId26"/>
    <p:sldId id="287" r:id="rId27"/>
    <p:sldId id="286" r:id="rId28"/>
    <p:sldId id="288" r:id="rId29"/>
    <p:sldId id="290" r:id="rId30"/>
    <p:sldId id="292" r:id="rId31"/>
    <p:sldId id="291" r:id="rId32"/>
    <p:sldId id="297" r:id="rId33"/>
    <p:sldId id="304" r:id="rId34"/>
    <p:sldId id="295" r:id="rId35"/>
    <p:sldId id="319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 Math" panose="02040503050406030204" pitchFamily="18" charset="0"/>
      <p:regular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2" autoAdjust="0"/>
    <p:restoredTop sz="94660"/>
  </p:normalViewPr>
  <p:slideViewPr>
    <p:cSldViewPr snapToGrid="0">
      <p:cViewPr>
        <p:scale>
          <a:sx n="100" d="100"/>
          <a:sy n="100" d="100"/>
        </p:scale>
        <p:origin x="19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Ligtenberg" userId="68c0411f7b676cb1" providerId="LiveId" clId="{ECDAFF18-2824-4B70-8995-C66C0D14652C}"/>
    <pc:docChg chg="undo custSel addSld delSld modSld sldOrd">
      <pc:chgData name="Kees Ligtenberg" userId="68c0411f7b676cb1" providerId="LiveId" clId="{ECDAFF18-2824-4B70-8995-C66C0D14652C}" dt="2020-01-10T15:28:04.805" v="4009" actId="20577"/>
      <pc:docMkLst>
        <pc:docMk/>
      </pc:docMkLst>
      <pc:sldChg chg="modSp">
        <pc:chgData name="Kees Ligtenberg" userId="68c0411f7b676cb1" providerId="LiveId" clId="{ECDAFF18-2824-4B70-8995-C66C0D14652C}" dt="2020-01-09T16:01:31.926" v="876" actId="27636"/>
        <pc:sldMkLst>
          <pc:docMk/>
          <pc:sldMk cId="3147120997" sldId="256"/>
        </pc:sldMkLst>
        <pc:spChg chg="mod">
          <ac:chgData name="Kees Ligtenberg" userId="68c0411f7b676cb1" providerId="LiveId" clId="{ECDAFF18-2824-4B70-8995-C66C0D14652C}" dt="2020-01-09T09:21:35.830" v="80" actId="404"/>
          <ac:spMkLst>
            <pc:docMk/>
            <pc:sldMk cId="3147120997" sldId="256"/>
            <ac:spMk id="2" creationId="{0B940E04-6688-491A-B3E0-0B0432422097}"/>
          </ac:spMkLst>
        </pc:spChg>
        <pc:spChg chg="mod">
          <ac:chgData name="Kees Ligtenberg" userId="68c0411f7b676cb1" providerId="LiveId" clId="{ECDAFF18-2824-4B70-8995-C66C0D14652C}" dt="2020-01-09T16:01:31.926" v="876" actId="27636"/>
          <ac:spMkLst>
            <pc:docMk/>
            <pc:sldMk cId="3147120997" sldId="256"/>
            <ac:spMk id="6" creationId="{350BE39A-36FA-442F-9807-396FC75007B5}"/>
          </ac:spMkLst>
        </pc:spChg>
      </pc:sldChg>
      <pc:sldChg chg="addSp delSp modSp addAnim delAnim modAnim">
        <pc:chgData name="Kees Ligtenberg" userId="68c0411f7b676cb1" providerId="LiveId" clId="{ECDAFF18-2824-4B70-8995-C66C0D14652C}" dt="2020-01-10T12:55:19.255" v="3164" actId="20577"/>
        <pc:sldMkLst>
          <pc:docMk/>
          <pc:sldMk cId="1668372785" sldId="257"/>
        </pc:sldMkLst>
        <pc:spChg chg="add del mod topLvl">
          <ac:chgData name="Kees Ligtenberg" userId="68c0411f7b676cb1" providerId="LiveId" clId="{ECDAFF18-2824-4B70-8995-C66C0D14652C}" dt="2020-01-10T09:03:15.172" v="1726" actId="478"/>
          <ac:spMkLst>
            <pc:docMk/>
            <pc:sldMk cId="1668372785" sldId="257"/>
            <ac:spMk id="11" creationId="{EECDB14C-F9DF-4B37-8FB2-57E81C2B8AB4}"/>
          </ac:spMkLst>
        </pc:spChg>
        <pc:spChg chg="add mod">
          <ac:chgData name="Kees Ligtenberg" userId="68c0411f7b676cb1" providerId="LiveId" clId="{ECDAFF18-2824-4B70-8995-C66C0D14652C}" dt="2020-01-10T12:55:19.255" v="3164" actId="20577"/>
          <ac:spMkLst>
            <pc:docMk/>
            <pc:sldMk cId="1668372785" sldId="257"/>
            <ac:spMk id="15" creationId="{63FCC0DC-B4C2-4B97-90E2-7C490DDD5E18}"/>
          </ac:spMkLst>
        </pc:spChg>
        <pc:spChg chg="add del mod topLvl">
          <ac:chgData name="Kees Ligtenberg" userId="68c0411f7b676cb1" providerId="LiveId" clId="{ECDAFF18-2824-4B70-8995-C66C0D14652C}" dt="2020-01-10T09:26:38.602" v="2665" actId="165"/>
          <ac:spMkLst>
            <pc:docMk/>
            <pc:sldMk cId="1668372785" sldId="257"/>
            <ac:spMk id="17" creationId="{A3BA18D6-8C63-4452-B866-78385F226F4E}"/>
          </ac:spMkLst>
        </pc:spChg>
        <pc:grpChg chg="add del mod topLvl">
          <ac:chgData name="Kees Ligtenberg" userId="68c0411f7b676cb1" providerId="LiveId" clId="{ECDAFF18-2824-4B70-8995-C66C0D14652C}" dt="2020-01-10T09:03:15.172" v="1726" actId="478"/>
          <ac:grpSpMkLst>
            <pc:docMk/>
            <pc:sldMk cId="1668372785" sldId="257"/>
            <ac:grpSpMk id="12" creationId="{3DAC07D3-9EF3-4216-9B4C-C38E1AE0E8DA}"/>
          </ac:grpSpMkLst>
        </pc:grpChg>
        <pc:grpChg chg="add del mod">
          <ac:chgData name="Kees Ligtenberg" userId="68c0411f7b676cb1" providerId="LiveId" clId="{ECDAFF18-2824-4B70-8995-C66C0D14652C}" dt="2020-01-10T09:26:38.602" v="2665" actId="165"/>
          <ac:grpSpMkLst>
            <pc:docMk/>
            <pc:sldMk cId="1668372785" sldId="257"/>
            <ac:grpSpMk id="18" creationId="{B3A028F2-A4D1-4519-A64D-C93A2B7E37E1}"/>
          </ac:grpSpMkLst>
        </pc:grpChg>
        <pc:picChg chg="mod topLvl">
          <ac:chgData name="Kees Ligtenberg" userId="68c0411f7b676cb1" providerId="LiveId" clId="{ECDAFF18-2824-4B70-8995-C66C0D14652C}" dt="2020-01-10T09:26:38.602" v="2665" actId="165"/>
          <ac:picMkLst>
            <pc:docMk/>
            <pc:sldMk cId="1668372785" sldId="257"/>
            <ac:picMk id="10" creationId="{14F6ED62-FC7C-49A0-8C56-A42F49D83026}"/>
          </ac:picMkLst>
        </pc:picChg>
      </pc:sldChg>
      <pc:sldChg chg="addSp delSp modSp addAnim delAnim modAnim">
        <pc:chgData name="Kees Ligtenberg" userId="68c0411f7b676cb1" providerId="LiveId" clId="{ECDAFF18-2824-4B70-8995-C66C0D14652C}" dt="2020-01-10T15:18:18.242" v="3614"/>
        <pc:sldMkLst>
          <pc:docMk/>
          <pc:sldMk cId="800325183" sldId="258"/>
        </pc:sldMkLst>
        <pc:spChg chg="mod">
          <ac:chgData name="Kees Ligtenberg" userId="68c0411f7b676cb1" providerId="LiveId" clId="{ECDAFF18-2824-4B70-8995-C66C0D14652C}" dt="2020-01-10T09:17:09.170" v="2521" actId="20577"/>
          <ac:spMkLst>
            <pc:docMk/>
            <pc:sldMk cId="800325183" sldId="258"/>
            <ac:spMk id="2" creationId="{BC669D59-A672-4523-BC9C-26D6B6E3A759}"/>
          </ac:spMkLst>
        </pc:spChg>
        <pc:spChg chg="mod">
          <ac:chgData name="Kees Ligtenberg" userId="68c0411f7b676cb1" providerId="LiveId" clId="{ECDAFF18-2824-4B70-8995-C66C0D14652C}" dt="2020-01-10T15:08:03.252" v="3409" actId="1035"/>
          <ac:spMkLst>
            <pc:docMk/>
            <pc:sldMk cId="800325183" sldId="258"/>
            <ac:spMk id="95" creationId="{8EFF43D1-63A5-43C2-BF9D-ED3C17D9614F}"/>
          </ac:spMkLst>
        </pc:spChg>
        <pc:spChg chg="add del">
          <ac:chgData name="Kees Ligtenberg" userId="68c0411f7b676cb1" providerId="LiveId" clId="{ECDAFF18-2824-4B70-8995-C66C0D14652C}" dt="2020-01-10T15:17:59.834" v="3613" actId="478"/>
          <ac:spMkLst>
            <pc:docMk/>
            <pc:sldMk cId="800325183" sldId="258"/>
            <ac:spMk id="98" creationId="{10FC681F-2A40-495A-9C62-C0209ACB3614}"/>
          </ac:spMkLst>
        </pc:spChg>
        <pc:spChg chg="add del">
          <ac:chgData name="Kees Ligtenberg" userId="68c0411f7b676cb1" providerId="LiveId" clId="{ECDAFF18-2824-4B70-8995-C66C0D14652C}" dt="2020-01-10T15:17:59.834" v="3613" actId="478"/>
          <ac:spMkLst>
            <pc:docMk/>
            <pc:sldMk cId="800325183" sldId="258"/>
            <ac:spMk id="99" creationId="{9A6E9324-C825-46D0-B993-B29F82F74783}"/>
          </ac:spMkLst>
        </pc:spChg>
        <pc:spChg chg="add del">
          <ac:chgData name="Kees Ligtenberg" userId="68c0411f7b676cb1" providerId="LiveId" clId="{ECDAFF18-2824-4B70-8995-C66C0D14652C}" dt="2020-01-10T15:17:59.834" v="3613" actId="478"/>
          <ac:spMkLst>
            <pc:docMk/>
            <pc:sldMk cId="800325183" sldId="258"/>
            <ac:spMk id="100" creationId="{659090EF-C6C1-4AAC-B57D-D6D8EFD6F7D0}"/>
          </ac:spMkLst>
        </pc:spChg>
        <pc:spChg chg="add del">
          <ac:chgData name="Kees Ligtenberg" userId="68c0411f7b676cb1" providerId="LiveId" clId="{ECDAFF18-2824-4B70-8995-C66C0D14652C}" dt="2020-01-10T15:17:59.834" v="3613" actId="478"/>
          <ac:spMkLst>
            <pc:docMk/>
            <pc:sldMk cId="800325183" sldId="258"/>
            <ac:spMk id="101" creationId="{4A5F75D8-CD50-4C12-90CE-AC50B8DBEAEE}"/>
          </ac:spMkLst>
        </pc:spChg>
        <pc:picChg chg="mod">
          <ac:chgData name="Kees Ligtenberg" userId="68c0411f7b676cb1" providerId="LiveId" clId="{ECDAFF18-2824-4B70-8995-C66C0D14652C}" dt="2020-01-10T15:08:03.252" v="3409" actId="1035"/>
          <ac:picMkLst>
            <pc:docMk/>
            <pc:sldMk cId="800325183" sldId="258"/>
            <ac:picMk id="49" creationId="{EA9BC8FC-8A0F-4132-A305-8A21C1B51C22}"/>
          </ac:picMkLst>
        </pc:picChg>
      </pc:sldChg>
      <pc:sldChg chg="addSp delSp modSp">
        <pc:chgData name="Kees Ligtenberg" userId="68c0411f7b676cb1" providerId="LiveId" clId="{ECDAFF18-2824-4B70-8995-C66C0D14652C}" dt="2020-01-10T09:22:33.777" v="2619" actId="14100"/>
        <pc:sldMkLst>
          <pc:docMk/>
          <pc:sldMk cId="3930499963" sldId="259"/>
        </pc:sldMkLst>
        <pc:spChg chg="mod">
          <ac:chgData name="Kees Ligtenberg" userId="68c0411f7b676cb1" providerId="LiveId" clId="{ECDAFF18-2824-4B70-8995-C66C0D14652C}" dt="2020-01-10T09:21:16.377" v="2600" actId="14100"/>
          <ac:spMkLst>
            <pc:docMk/>
            <pc:sldMk cId="3930499963" sldId="259"/>
            <ac:spMk id="19" creationId="{CE1059B9-788A-4DC0-BB33-57881B316E29}"/>
          </ac:spMkLst>
        </pc:spChg>
        <pc:spChg chg="add mod">
          <ac:chgData name="Kees Ligtenberg" userId="68c0411f7b676cb1" providerId="LiveId" clId="{ECDAFF18-2824-4B70-8995-C66C0D14652C}" dt="2020-01-10T09:22:00.194" v="2612" actId="14100"/>
          <ac:spMkLst>
            <pc:docMk/>
            <pc:sldMk cId="3930499963" sldId="259"/>
            <ac:spMk id="46" creationId="{F716E5AE-F97E-4564-A651-B17E2912601B}"/>
          </ac:spMkLst>
        </pc:spChg>
        <pc:grpChg chg="mod ord">
          <ac:chgData name="Kees Ligtenberg" userId="68c0411f7b676cb1" providerId="LiveId" clId="{ECDAFF18-2824-4B70-8995-C66C0D14652C}" dt="2020-01-10T09:19:48.449" v="2586" actId="1076"/>
          <ac:grpSpMkLst>
            <pc:docMk/>
            <pc:sldMk cId="3930499963" sldId="259"/>
            <ac:grpSpMk id="23" creationId="{66CFA8B6-E450-4189-92F4-6ADAD39C1518}"/>
          </ac:grpSpMkLst>
        </pc:grpChg>
        <pc:picChg chg="del">
          <ac:chgData name="Kees Ligtenberg" userId="68c0411f7b676cb1" providerId="LiveId" clId="{ECDAFF18-2824-4B70-8995-C66C0D14652C}" dt="2020-01-10T09:19:29.759" v="2583" actId="478"/>
          <ac:picMkLst>
            <pc:docMk/>
            <pc:sldMk cId="3930499963" sldId="259"/>
            <ac:picMk id="13" creationId="{575BC0BB-13E6-4EFA-9D30-820AE2874472}"/>
          </ac:picMkLst>
        </pc:picChg>
        <pc:picChg chg="add mod modCrop">
          <ac:chgData name="Kees Ligtenberg" userId="68c0411f7b676cb1" providerId="LiveId" clId="{ECDAFF18-2824-4B70-8995-C66C0D14652C}" dt="2020-01-10T09:21:27.842" v="2604" actId="1076"/>
          <ac:picMkLst>
            <pc:docMk/>
            <pc:sldMk cId="3930499963" sldId="259"/>
            <ac:picMk id="21" creationId="{019B0DF3-A200-455E-9520-0DE0E695EC60}"/>
          </ac:picMkLst>
        </pc:picChg>
        <pc:picChg chg="mod">
          <ac:chgData name="Kees Ligtenberg" userId="68c0411f7b676cb1" providerId="LiveId" clId="{ECDAFF18-2824-4B70-8995-C66C0D14652C}" dt="2020-01-10T09:19:10.642" v="2581" actId="14100"/>
          <ac:picMkLst>
            <pc:docMk/>
            <pc:sldMk cId="3930499963" sldId="259"/>
            <ac:picMk id="24" creationId="{706BA97B-3B9D-4582-BB84-6C866E2E5A0A}"/>
          </ac:picMkLst>
        </pc:picChg>
        <pc:cxnChg chg="mod">
          <ac:chgData name="Kees Ligtenberg" userId="68c0411f7b676cb1" providerId="LiveId" clId="{ECDAFF18-2824-4B70-8995-C66C0D14652C}" dt="2020-01-10T09:21:16.377" v="2600" actId="14100"/>
          <ac:cxnSpMkLst>
            <pc:docMk/>
            <pc:sldMk cId="3930499963" sldId="259"/>
            <ac:cxnSpMk id="17" creationId="{893F9A6A-4ACB-4548-B8BA-77FD77518678}"/>
          </ac:cxnSpMkLst>
        </pc:cxnChg>
        <pc:cxnChg chg="mod">
          <ac:chgData name="Kees Ligtenberg" userId="68c0411f7b676cb1" providerId="LiveId" clId="{ECDAFF18-2824-4B70-8995-C66C0D14652C}" dt="2020-01-10T09:21:16.377" v="2600" actId="14100"/>
          <ac:cxnSpMkLst>
            <pc:docMk/>
            <pc:sldMk cId="3930499963" sldId="259"/>
            <ac:cxnSpMk id="18" creationId="{533B7C38-0D5F-4151-8AD1-7402F4C91663}"/>
          </ac:cxnSpMkLst>
        </pc:cxnChg>
        <pc:cxnChg chg="add mod">
          <ac:chgData name="Kees Ligtenberg" userId="68c0411f7b676cb1" providerId="LiveId" clId="{ECDAFF18-2824-4B70-8995-C66C0D14652C}" dt="2020-01-10T09:22:22.286" v="2615" actId="14100"/>
          <ac:cxnSpMkLst>
            <pc:docMk/>
            <pc:sldMk cId="3930499963" sldId="259"/>
            <ac:cxnSpMk id="47" creationId="{C695CE49-43CE-4999-AEEA-962294CDCBD2}"/>
          </ac:cxnSpMkLst>
        </pc:cxnChg>
        <pc:cxnChg chg="add mod">
          <ac:chgData name="Kees Ligtenberg" userId="68c0411f7b676cb1" providerId="LiveId" clId="{ECDAFF18-2824-4B70-8995-C66C0D14652C}" dt="2020-01-10T09:22:33.777" v="2619" actId="14100"/>
          <ac:cxnSpMkLst>
            <pc:docMk/>
            <pc:sldMk cId="3930499963" sldId="259"/>
            <ac:cxnSpMk id="49" creationId="{25B4C8FB-FD34-42E1-ACEF-25D38561AC63}"/>
          </ac:cxnSpMkLst>
        </pc:cxnChg>
      </pc:sldChg>
      <pc:sldChg chg="ord">
        <pc:chgData name="Kees Ligtenberg" userId="68c0411f7b676cb1" providerId="LiveId" clId="{ECDAFF18-2824-4B70-8995-C66C0D14652C}" dt="2020-01-10T12:44:06.632" v="2903"/>
        <pc:sldMkLst>
          <pc:docMk/>
          <pc:sldMk cId="2059853100" sldId="260"/>
        </pc:sldMkLst>
      </pc:sldChg>
      <pc:sldChg chg="addSp delSp modSp add delAnim modAnim">
        <pc:chgData name="Kees Ligtenberg" userId="68c0411f7b676cb1" providerId="LiveId" clId="{ECDAFF18-2824-4B70-8995-C66C0D14652C}" dt="2020-01-10T15:28:04.805" v="4009" actId="20577"/>
        <pc:sldMkLst>
          <pc:docMk/>
          <pc:sldMk cId="3483149" sldId="317"/>
        </pc:sldMkLst>
        <pc:spChg chg="mod">
          <ac:chgData name="Kees Ligtenberg" userId="68c0411f7b676cb1" providerId="LiveId" clId="{ECDAFF18-2824-4B70-8995-C66C0D14652C}" dt="2020-01-09T15:34:57.408" v="207" actId="20577"/>
          <ac:spMkLst>
            <pc:docMk/>
            <pc:sldMk cId="3483149" sldId="317"/>
            <ac:spMk id="2" creationId="{91204CDF-E96B-4352-83F5-7C4E1FDD1C01}"/>
          </ac:spMkLst>
        </pc:spChg>
        <pc:spChg chg="mod">
          <ac:chgData name="Kees Ligtenberg" userId="68c0411f7b676cb1" providerId="LiveId" clId="{ECDAFF18-2824-4B70-8995-C66C0D14652C}" dt="2020-01-09T15:58:01.609" v="824" actId="20577"/>
          <ac:spMkLst>
            <pc:docMk/>
            <pc:sldMk cId="3483149" sldId="317"/>
            <ac:spMk id="3" creationId="{0212D3BA-DD72-4D27-B8E6-8C555A6DB8B8}"/>
          </ac:spMkLst>
        </pc:spChg>
        <pc:spChg chg="mod">
          <ac:chgData name="Kees Ligtenberg" userId="68c0411f7b676cb1" providerId="LiveId" clId="{ECDAFF18-2824-4B70-8995-C66C0D14652C}" dt="2020-01-10T08:27:57.344" v="1293" actId="1076"/>
          <ac:spMkLst>
            <pc:docMk/>
            <pc:sldMk cId="3483149" sldId="317"/>
            <ac:spMk id="4" creationId="{DD3AC527-D821-4FF5-A4C7-93B0A09BF781}"/>
          </ac:spMkLst>
        </pc:spChg>
        <pc:spChg chg="add mod">
          <ac:chgData name="Kees Ligtenberg" userId="68c0411f7b676cb1" providerId="LiveId" clId="{ECDAFF18-2824-4B70-8995-C66C0D14652C}" dt="2020-01-09T15:40:11.510" v="339" actId="164"/>
          <ac:spMkLst>
            <pc:docMk/>
            <pc:sldMk cId="3483149" sldId="317"/>
            <ac:spMk id="7" creationId="{9D0C9313-603E-4CED-ACB0-7A31D549540F}"/>
          </ac:spMkLst>
        </pc:spChg>
        <pc:spChg chg="add del">
          <ac:chgData name="Kees Ligtenberg" userId="68c0411f7b676cb1" providerId="LiveId" clId="{ECDAFF18-2824-4B70-8995-C66C0D14652C}" dt="2020-01-09T15:42:42.646" v="358" actId="21"/>
          <ac:spMkLst>
            <pc:docMk/>
            <pc:sldMk cId="3483149" sldId="317"/>
            <ac:spMk id="9" creationId="{5083F59A-1D73-476B-BF00-DF68A9148EFF}"/>
          </ac:spMkLst>
        </pc:spChg>
        <pc:spChg chg="add mod">
          <ac:chgData name="Kees Ligtenberg" userId="68c0411f7b676cb1" providerId="LiveId" clId="{ECDAFF18-2824-4B70-8995-C66C0D14652C}" dt="2020-01-10T15:28:04.805" v="4009" actId="20577"/>
          <ac:spMkLst>
            <pc:docMk/>
            <pc:sldMk cId="3483149" sldId="317"/>
            <ac:spMk id="10" creationId="{0BEA505B-9F2F-4690-A28F-073EA3AC48D3}"/>
          </ac:spMkLst>
        </pc:spChg>
        <pc:spChg chg="add mod">
          <ac:chgData name="Kees Ligtenberg" userId="68c0411f7b676cb1" providerId="LiveId" clId="{ECDAFF18-2824-4B70-8995-C66C0D14652C}" dt="2020-01-10T08:30:30.684" v="1318" actId="113"/>
          <ac:spMkLst>
            <pc:docMk/>
            <pc:sldMk cId="3483149" sldId="317"/>
            <ac:spMk id="16" creationId="{C263C592-3F75-4B02-96FF-B27003EB701B}"/>
          </ac:spMkLst>
        </pc:spChg>
        <pc:spChg chg="add del mod">
          <ac:chgData name="Kees Ligtenberg" userId="68c0411f7b676cb1" providerId="LiveId" clId="{ECDAFF18-2824-4B70-8995-C66C0D14652C}" dt="2020-01-10T08:27:41.136" v="1290" actId="478"/>
          <ac:spMkLst>
            <pc:docMk/>
            <pc:sldMk cId="3483149" sldId="317"/>
            <ac:spMk id="17" creationId="{02EF30E5-3538-4EA0-AF46-7B5A6D9E964F}"/>
          </ac:spMkLst>
        </pc:spChg>
        <pc:grpChg chg="add mod">
          <ac:chgData name="Kees Ligtenberg" userId="68c0411f7b676cb1" providerId="LiveId" clId="{ECDAFF18-2824-4B70-8995-C66C0D14652C}" dt="2020-01-10T08:28:31.057" v="1298" actId="1076"/>
          <ac:grpSpMkLst>
            <pc:docMk/>
            <pc:sldMk cId="3483149" sldId="317"/>
            <ac:grpSpMk id="8" creationId="{9C50DEF6-0C7D-41E2-AB1A-6735C2C8C67C}"/>
          </ac:grpSpMkLst>
        </pc:grpChg>
        <pc:picChg chg="add mod">
          <ac:chgData name="Kees Ligtenberg" userId="68c0411f7b676cb1" providerId="LiveId" clId="{ECDAFF18-2824-4B70-8995-C66C0D14652C}" dt="2020-01-09T15:40:11.510" v="339" actId="164"/>
          <ac:picMkLst>
            <pc:docMk/>
            <pc:sldMk cId="3483149" sldId="317"/>
            <ac:picMk id="6" creationId="{428894B3-6A3E-4FE1-A1D7-3E3DE383C812}"/>
          </ac:picMkLst>
        </pc:picChg>
        <pc:picChg chg="add del mod">
          <ac:chgData name="Kees Ligtenberg" userId="68c0411f7b676cb1" providerId="LiveId" clId="{ECDAFF18-2824-4B70-8995-C66C0D14652C}" dt="2020-01-09T15:53:47.413" v="732" actId="478"/>
          <ac:picMkLst>
            <pc:docMk/>
            <pc:sldMk cId="3483149" sldId="317"/>
            <ac:picMk id="12" creationId="{0B05870C-024B-42D8-8F5B-2C320022F90C}"/>
          </ac:picMkLst>
        </pc:picChg>
        <pc:picChg chg="add mod">
          <ac:chgData name="Kees Ligtenberg" userId="68c0411f7b676cb1" providerId="LiveId" clId="{ECDAFF18-2824-4B70-8995-C66C0D14652C}" dt="2020-01-10T08:30:54.156" v="1319" actId="1076"/>
          <ac:picMkLst>
            <pc:docMk/>
            <pc:sldMk cId="3483149" sldId="317"/>
            <ac:picMk id="14" creationId="{50397BCD-FFB0-47A5-A3CA-4513BFF6DE24}"/>
          </ac:picMkLst>
        </pc:picChg>
        <pc:picChg chg="add del mod">
          <ac:chgData name="Kees Ligtenberg" userId="68c0411f7b676cb1" providerId="LiveId" clId="{ECDAFF18-2824-4B70-8995-C66C0D14652C}" dt="2020-01-09T15:53:37.060" v="730" actId="478"/>
          <ac:picMkLst>
            <pc:docMk/>
            <pc:sldMk cId="3483149" sldId="317"/>
            <ac:picMk id="1026" creationId="{80073031-F2D0-4ECF-AFED-4B81E56A0463}"/>
          </ac:picMkLst>
        </pc:picChg>
      </pc:sldChg>
      <pc:sldChg chg="addSp delSp modSp add modTransition delAnim modAnim">
        <pc:chgData name="Kees Ligtenberg" userId="68c0411f7b676cb1" providerId="LiveId" clId="{ECDAFF18-2824-4B70-8995-C66C0D14652C}" dt="2020-01-10T15:16:20.900" v="3610" actId="20577"/>
        <pc:sldMkLst>
          <pc:docMk/>
          <pc:sldMk cId="873506590" sldId="318"/>
        </pc:sldMkLst>
        <pc:spChg chg="mod">
          <ac:chgData name="Kees Ligtenberg" userId="68c0411f7b676cb1" providerId="LiveId" clId="{ECDAFF18-2824-4B70-8995-C66C0D14652C}" dt="2020-01-10T08:38:02.655" v="1666" actId="20577"/>
          <ac:spMkLst>
            <pc:docMk/>
            <pc:sldMk cId="873506590" sldId="318"/>
            <ac:spMk id="2" creationId="{69134FA6-9FC4-4037-BFAE-EFB7723A2B56}"/>
          </ac:spMkLst>
        </pc:spChg>
        <pc:spChg chg="add del mod">
          <ac:chgData name="Kees Ligtenberg" userId="68c0411f7b676cb1" providerId="LiveId" clId="{ECDAFF18-2824-4B70-8995-C66C0D14652C}" dt="2020-01-09T15:46:47.588" v="434" actId="20577"/>
          <ac:spMkLst>
            <pc:docMk/>
            <pc:sldMk cId="873506590" sldId="318"/>
            <ac:spMk id="3" creationId="{F3093128-A299-4850-9BE2-7A1217785325}"/>
          </ac:spMkLst>
        </pc:spChg>
        <pc:spChg chg="add mod">
          <ac:chgData name="Kees Ligtenberg" userId="68c0411f7b676cb1" providerId="LiveId" clId="{ECDAFF18-2824-4B70-8995-C66C0D14652C}" dt="2020-01-09T15:46:37.163" v="423" actId="164"/>
          <ac:spMkLst>
            <pc:docMk/>
            <pc:sldMk cId="873506590" sldId="318"/>
            <ac:spMk id="11" creationId="{FA40B2CC-0FDF-4E99-A008-6513640B9051}"/>
          </ac:spMkLst>
        </pc:spChg>
        <pc:spChg chg="add del mod">
          <ac:chgData name="Kees Ligtenberg" userId="68c0411f7b676cb1" providerId="LiveId" clId="{ECDAFF18-2824-4B70-8995-C66C0D14652C}" dt="2020-01-10T08:32:58.584" v="1320" actId="478"/>
          <ac:spMkLst>
            <pc:docMk/>
            <pc:sldMk cId="873506590" sldId="318"/>
            <ac:spMk id="13" creationId="{7F17D717-3A97-43DF-A04A-6F9C856013FC}"/>
          </ac:spMkLst>
        </pc:spChg>
        <pc:spChg chg="add del mod">
          <ac:chgData name="Kees Ligtenberg" userId="68c0411f7b676cb1" providerId="LiveId" clId="{ECDAFF18-2824-4B70-8995-C66C0D14652C}" dt="2020-01-10T08:23:55.184" v="962" actId="478"/>
          <ac:spMkLst>
            <pc:docMk/>
            <pc:sldMk cId="873506590" sldId="318"/>
            <ac:spMk id="14" creationId="{78A48435-CC32-4659-848D-B081FD115A43}"/>
          </ac:spMkLst>
        </pc:spChg>
        <pc:spChg chg="add del mod">
          <ac:chgData name="Kees Ligtenberg" userId="68c0411f7b676cb1" providerId="LiveId" clId="{ECDAFF18-2824-4B70-8995-C66C0D14652C}" dt="2020-01-10T08:23:40.881" v="961" actId="478"/>
          <ac:spMkLst>
            <pc:docMk/>
            <pc:sldMk cId="873506590" sldId="318"/>
            <ac:spMk id="15" creationId="{5201087E-6D62-4BFB-9B0A-991D345B53FF}"/>
          </ac:spMkLst>
        </pc:spChg>
        <pc:spChg chg="add mod">
          <ac:chgData name="Kees Ligtenberg" userId="68c0411f7b676cb1" providerId="LiveId" clId="{ECDAFF18-2824-4B70-8995-C66C0D14652C}" dt="2020-01-10T08:34:12.114" v="1486" actId="1037"/>
          <ac:spMkLst>
            <pc:docMk/>
            <pc:sldMk cId="873506590" sldId="318"/>
            <ac:spMk id="16" creationId="{742F6CA9-78FC-41B5-9C5C-D88A4E6E0770}"/>
          </ac:spMkLst>
        </pc:spChg>
        <pc:spChg chg="add mod">
          <ac:chgData name="Kees Ligtenberg" userId="68c0411f7b676cb1" providerId="LiveId" clId="{ECDAFF18-2824-4B70-8995-C66C0D14652C}" dt="2020-01-10T08:34:12.114" v="1486" actId="1037"/>
          <ac:spMkLst>
            <pc:docMk/>
            <pc:sldMk cId="873506590" sldId="318"/>
            <ac:spMk id="17" creationId="{E590709A-2611-4C69-97EB-681062F73BFB}"/>
          </ac:spMkLst>
        </pc:spChg>
        <pc:spChg chg="add mod">
          <ac:chgData name="Kees Ligtenberg" userId="68c0411f7b676cb1" providerId="LiveId" clId="{ECDAFF18-2824-4B70-8995-C66C0D14652C}" dt="2020-01-10T15:16:20.900" v="3610" actId="20577"/>
          <ac:spMkLst>
            <pc:docMk/>
            <pc:sldMk cId="873506590" sldId="318"/>
            <ac:spMk id="19" creationId="{A6653F37-D2D8-4FB7-928F-2589E61ED507}"/>
          </ac:spMkLst>
        </pc:spChg>
        <pc:spChg chg="add del">
          <ac:chgData name="Kees Ligtenberg" userId="68c0411f7b676cb1" providerId="LiveId" clId="{ECDAFF18-2824-4B70-8995-C66C0D14652C}" dt="2020-01-10T08:39:49.700" v="1668"/>
          <ac:spMkLst>
            <pc:docMk/>
            <pc:sldMk cId="873506590" sldId="318"/>
            <ac:spMk id="20" creationId="{2F6D9AE7-4A26-42C0-A8E1-D0741880FF90}"/>
          </ac:spMkLst>
        </pc:spChg>
        <pc:spChg chg="add mod ord">
          <ac:chgData name="Kees Ligtenberg" userId="68c0411f7b676cb1" providerId="LiveId" clId="{ECDAFF18-2824-4B70-8995-C66C0D14652C}" dt="2020-01-10T08:40:22.385" v="1715" actId="171"/>
          <ac:spMkLst>
            <pc:docMk/>
            <pc:sldMk cId="873506590" sldId="318"/>
            <ac:spMk id="21" creationId="{10322E22-170D-45D8-AA50-7B655440AACD}"/>
          </ac:spMkLst>
        </pc:spChg>
        <pc:grpChg chg="add mod">
          <ac:chgData name="Kees Ligtenberg" userId="68c0411f7b676cb1" providerId="LiveId" clId="{ECDAFF18-2824-4B70-8995-C66C0D14652C}" dt="2020-01-10T08:34:19.944" v="1534" actId="1037"/>
          <ac:grpSpMkLst>
            <pc:docMk/>
            <pc:sldMk cId="873506590" sldId="318"/>
            <ac:grpSpMk id="12" creationId="{C6FA18B6-5155-46B2-9592-EA83691851C7}"/>
          </ac:grpSpMkLst>
        </pc:grpChg>
        <pc:grpChg chg="add mod ord">
          <ac:chgData name="Kees Ligtenberg" userId="68c0411f7b676cb1" providerId="LiveId" clId="{ECDAFF18-2824-4B70-8995-C66C0D14652C}" dt="2020-01-10T15:15:21.949" v="3594" actId="166"/>
          <ac:grpSpMkLst>
            <pc:docMk/>
            <pc:sldMk cId="873506590" sldId="318"/>
            <ac:grpSpMk id="18" creationId="{0B64FD73-7316-4E8F-BB39-3E169B2B0338}"/>
          </ac:grpSpMkLst>
        </pc:grpChg>
        <pc:picChg chg="add del mod">
          <ac:chgData name="Kees Ligtenberg" userId="68c0411f7b676cb1" providerId="LiveId" clId="{ECDAFF18-2824-4B70-8995-C66C0D14652C}" dt="2020-01-09T15:41:52.945" v="342"/>
          <ac:picMkLst>
            <pc:docMk/>
            <pc:sldMk cId="873506590" sldId="318"/>
            <ac:picMk id="6" creationId="{DD173953-F5FF-45A3-84BF-FA090ACC5C67}"/>
          </ac:picMkLst>
        </pc:picChg>
        <pc:picChg chg="add del mod">
          <ac:chgData name="Kees Ligtenberg" userId="68c0411f7b676cb1" providerId="LiveId" clId="{ECDAFF18-2824-4B70-8995-C66C0D14652C}" dt="2020-01-09T15:41:54.918" v="344"/>
          <ac:picMkLst>
            <pc:docMk/>
            <pc:sldMk cId="873506590" sldId="318"/>
            <ac:picMk id="8" creationId="{846BB7AE-67E9-47EE-AB43-45EF19E8E07C}"/>
          </ac:picMkLst>
        </pc:picChg>
        <pc:picChg chg="add mod modCrop">
          <ac:chgData name="Kees Ligtenberg" userId="68c0411f7b676cb1" providerId="LiveId" clId="{ECDAFF18-2824-4B70-8995-C66C0D14652C}" dt="2020-01-09T15:46:37.163" v="423" actId="164"/>
          <ac:picMkLst>
            <pc:docMk/>
            <pc:sldMk cId="873506590" sldId="318"/>
            <ac:picMk id="10" creationId="{C2F1275B-3045-4EE9-B663-A5DD54C7D514}"/>
          </ac:picMkLst>
        </pc:picChg>
      </pc:sldChg>
      <pc:sldChg chg="addSp delSp modSp add modTransition delAnim modAnim">
        <pc:chgData name="Kees Ligtenberg" userId="68c0411f7b676cb1" providerId="LiveId" clId="{ECDAFF18-2824-4B70-8995-C66C0D14652C}" dt="2020-01-10T15:13:26.456" v="3573"/>
        <pc:sldMkLst>
          <pc:docMk/>
          <pc:sldMk cId="3811089462" sldId="319"/>
        </pc:sldMkLst>
        <pc:spChg chg="mod">
          <ac:chgData name="Kees Ligtenberg" userId="68c0411f7b676cb1" providerId="LiveId" clId="{ECDAFF18-2824-4B70-8995-C66C0D14652C}" dt="2020-01-10T09:04:09.348" v="1765" actId="20577"/>
          <ac:spMkLst>
            <pc:docMk/>
            <pc:sldMk cId="3811089462" sldId="319"/>
            <ac:spMk id="2" creationId="{98ADFC1E-F931-4D8E-BC3F-BC85FA0BCAE0}"/>
          </ac:spMkLst>
        </pc:spChg>
        <pc:spChg chg="mod">
          <ac:chgData name="Kees Ligtenberg" userId="68c0411f7b676cb1" providerId="LiveId" clId="{ECDAFF18-2824-4B70-8995-C66C0D14652C}" dt="2020-01-10T09:17:31.385" v="2560" actId="20577"/>
          <ac:spMkLst>
            <pc:docMk/>
            <pc:sldMk cId="3811089462" sldId="319"/>
            <ac:spMk id="3" creationId="{C0F1C252-A138-4AE2-B154-8E24D63591CF}"/>
          </ac:spMkLst>
        </pc:spChg>
        <pc:spChg chg="del topLvl">
          <ac:chgData name="Kees Ligtenberg" userId="68c0411f7b676cb1" providerId="LiveId" clId="{ECDAFF18-2824-4B70-8995-C66C0D14652C}" dt="2020-01-10T09:04:20.175" v="1768" actId="478"/>
          <ac:spMkLst>
            <pc:docMk/>
            <pc:sldMk cId="3811089462" sldId="319"/>
            <ac:spMk id="7" creationId="{91A06734-7DC3-4935-A463-0CC2FD51909E}"/>
          </ac:spMkLst>
        </pc:spChg>
        <pc:spChg chg="add mod topLvl">
          <ac:chgData name="Kees Ligtenberg" userId="68c0411f7b676cb1" providerId="LiveId" clId="{ECDAFF18-2824-4B70-8995-C66C0D14652C}" dt="2020-01-10T12:41:54.273" v="2896" actId="165"/>
          <ac:spMkLst>
            <pc:docMk/>
            <pc:sldMk cId="3811089462" sldId="319"/>
            <ac:spMk id="19" creationId="{949E061F-847E-4871-BD73-78B6AAE3B1D6}"/>
          </ac:spMkLst>
        </pc:spChg>
        <pc:spChg chg="add mod topLvl">
          <ac:chgData name="Kees Ligtenberg" userId="68c0411f7b676cb1" providerId="LiveId" clId="{ECDAFF18-2824-4B70-8995-C66C0D14652C}" dt="2020-01-10T12:41:54.273" v="2896" actId="165"/>
          <ac:spMkLst>
            <pc:docMk/>
            <pc:sldMk cId="3811089462" sldId="319"/>
            <ac:spMk id="20" creationId="{2BA7A7AC-D708-4E96-8104-B6257C564E70}"/>
          </ac:spMkLst>
        </pc:spChg>
        <pc:spChg chg="add mod topLvl">
          <ac:chgData name="Kees Ligtenberg" userId="68c0411f7b676cb1" providerId="LiveId" clId="{ECDAFF18-2824-4B70-8995-C66C0D14652C}" dt="2020-01-10T12:42:04.710" v="2897" actId="164"/>
          <ac:spMkLst>
            <pc:docMk/>
            <pc:sldMk cId="3811089462" sldId="319"/>
            <ac:spMk id="29" creationId="{AD5531B9-9F39-40CC-AC2F-FFC1BA27E459}"/>
          </ac:spMkLst>
        </pc:spChg>
        <pc:spChg chg="add mod topLvl">
          <ac:chgData name="Kees Ligtenberg" userId="68c0411f7b676cb1" providerId="LiveId" clId="{ECDAFF18-2824-4B70-8995-C66C0D14652C}" dt="2020-01-10T12:42:04.710" v="2897" actId="164"/>
          <ac:spMkLst>
            <pc:docMk/>
            <pc:sldMk cId="3811089462" sldId="319"/>
            <ac:spMk id="30" creationId="{F6F6181C-B90A-4E69-8E72-C04EF09AC4F4}"/>
          </ac:spMkLst>
        </pc:spChg>
        <pc:spChg chg="add mod">
          <ac:chgData name="Kees Ligtenberg" userId="68c0411f7b676cb1" providerId="LiveId" clId="{ECDAFF18-2824-4B70-8995-C66C0D14652C}" dt="2020-01-10T12:40:35.884" v="2859" actId="1076"/>
          <ac:spMkLst>
            <pc:docMk/>
            <pc:sldMk cId="3811089462" sldId="319"/>
            <ac:spMk id="60" creationId="{53B38906-ADE3-4409-85ED-0E8BB37AD17F}"/>
          </ac:spMkLst>
        </pc:spChg>
        <pc:spChg chg="add mod">
          <ac:chgData name="Kees Ligtenberg" userId="68c0411f7b676cb1" providerId="LiveId" clId="{ECDAFF18-2824-4B70-8995-C66C0D14652C}" dt="2020-01-10T12:41:03.945" v="2893" actId="207"/>
          <ac:spMkLst>
            <pc:docMk/>
            <pc:sldMk cId="3811089462" sldId="319"/>
            <ac:spMk id="61" creationId="{32C65DBD-CE53-40AC-A2FD-44A66F639C80}"/>
          </ac:spMkLst>
        </pc:spChg>
        <pc:grpChg chg="add del mod">
          <ac:chgData name="Kees Ligtenberg" userId="68c0411f7b676cb1" providerId="LiveId" clId="{ECDAFF18-2824-4B70-8995-C66C0D14652C}" dt="2020-01-10T09:04:20.175" v="1768" actId="478"/>
          <ac:grpSpMkLst>
            <pc:docMk/>
            <pc:sldMk cId="3811089462" sldId="319"/>
            <ac:grpSpMk id="5" creationId="{F46EBF55-58D0-4FCE-B014-B4545B2FF12A}"/>
          </ac:grpSpMkLst>
        </pc:grpChg>
        <pc:grpChg chg="add del mod">
          <ac:chgData name="Kees Ligtenberg" userId="68c0411f7b676cb1" providerId="LiveId" clId="{ECDAFF18-2824-4B70-8995-C66C0D14652C}" dt="2020-01-10T12:41:54.273" v="2896" actId="165"/>
          <ac:grpSpMkLst>
            <pc:docMk/>
            <pc:sldMk cId="3811089462" sldId="319"/>
            <ac:grpSpMk id="52" creationId="{E21507FD-35B3-44EF-B57C-7BADE42FD9BC}"/>
          </ac:grpSpMkLst>
        </pc:grpChg>
        <pc:grpChg chg="add del">
          <ac:chgData name="Kees Ligtenberg" userId="68c0411f7b676cb1" providerId="LiveId" clId="{ECDAFF18-2824-4B70-8995-C66C0D14652C}" dt="2020-01-10T09:25:57.519" v="2659"/>
          <ac:grpSpMkLst>
            <pc:docMk/>
            <pc:sldMk cId="3811089462" sldId="319"/>
            <ac:grpSpMk id="53" creationId="{DA51AEE6-55F6-44DD-A78A-81DE64C173BA}"/>
          </ac:grpSpMkLst>
        </pc:grpChg>
        <pc:grpChg chg="add del ord">
          <ac:chgData name="Kees Ligtenberg" userId="68c0411f7b676cb1" providerId="LiveId" clId="{ECDAFF18-2824-4B70-8995-C66C0D14652C}" dt="2020-01-10T09:28:06.677" v="2678"/>
          <ac:grpSpMkLst>
            <pc:docMk/>
            <pc:sldMk cId="3811089462" sldId="319"/>
            <ac:grpSpMk id="57" creationId="{414B5D75-34E6-48AF-9C4F-42A2E84C0344}"/>
          </ac:grpSpMkLst>
        </pc:grpChg>
        <pc:grpChg chg="add mod">
          <ac:chgData name="Kees Ligtenberg" userId="68c0411f7b676cb1" providerId="LiveId" clId="{ECDAFF18-2824-4B70-8995-C66C0D14652C}" dt="2020-01-10T12:42:04.710" v="2897" actId="164"/>
          <ac:grpSpMkLst>
            <pc:docMk/>
            <pc:sldMk cId="3811089462" sldId="319"/>
            <ac:grpSpMk id="62" creationId="{6F06EDFB-EE4D-4735-BF88-FD4C19979F90}"/>
          </ac:grpSpMkLst>
        </pc:grpChg>
        <pc:picChg chg="mod topLvl modCrop">
          <ac:chgData name="Kees Ligtenberg" userId="68c0411f7b676cb1" providerId="LiveId" clId="{ECDAFF18-2824-4B70-8995-C66C0D14652C}" dt="2020-01-10T12:41:54.273" v="2896" actId="165"/>
          <ac:picMkLst>
            <pc:docMk/>
            <pc:sldMk cId="3811089462" sldId="319"/>
            <ac:picMk id="6" creationId="{7629408E-856D-46BC-92AB-75F7C3E0C277}"/>
          </ac:picMkLst>
        </pc:picChg>
        <pc:picChg chg="add del mod">
          <ac:chgData name="Kees Ligtenberg" userId="68c0411f7b676cb1" providerId="LiveId" clId="{ECDAFF18-2824-4B70-8995-C66C0D14652C}" dt="2020-01-10T09:27:46.909" v="2674"/>
          <ac:picMkLst>
            <pc:docMk/>
            <pc:sldMk cId="3811089462" sldId="319"/>
            <ac:picMk id="56" creationId="{168FBC37-EB09-421B-9D24-223A88C22061}"/>
          </ac:picMkLst>
        </pc:picChg>
        <pc:cxnChg chg="add mod topLvl">
          <ac:chgData name="Kees Ligtenberg" userId="68c0411f7b676cb1" providerId="LiveId" clId="{ECDAFF18-2824-4B70-8995-C66C0D14652C}" dt="2020-01-10T12:41:54.273" v="2896" actId="165"/>
          <ac:cxnSpMkLst>
            <pc:docMk/>
            <pc:sldMk cId="3811089462" sldId="319"/>
            <ac:cxnSpMk id="9" creationId="{7E369166-817F-486A-B12A-612D4DE454B6}"/>
          </ac:cxnSpMkLst>
        </pc:cxnChg>
        <pc:cxnChg chg="add mod topLvl">
          <ac:chgData name="Kees Ligtenberg" userId="68c0411f7b676cb1" providerId="LiveId" clId="{ECDAFF18-2824-4B70-8995-C66C0D14652C}" dt="2020-01-10T12:41:54.273" v="2896" actId="165"/>
          <ac:cxnSpMkLst>
            <pc:docMk/>
            <pc:sldMk cId="3811089462" sldId="319"/>
            <ac:cxnSpMk id="10" creationId="{778E9727-757C-4EBC-94FF-C286E9363D1E}"/>
          </ac:cxnSpMkLst>
        </pc:cxnChg>
        <pc:cxnChg chg="add mod topLvl">
          <ac:chgData name="Kees Ligtenberg" userId="68c0411f7b676cb1" providerId="LiveId" clId="{ECDAFF18-2824-4B70-8995-C66C0D14652C}" dt="2020-01-10T12:42:04.710" v="2897" actId="164"/>
          <ac:cxnSpMkLst>
            <pc:docMk/>
            <pc:sldMk cId="3811089462" sldId="319"/>
            <ac:cxnSpMk id="22" creationId="{CD4B66FC-40DC-4083-A429-982D99A819A8}"/>
          </ac:cxnSpMkLst>
        </pc:cxnChg>
        <pc:cxnChg chg="add mod topLvl">
          <ac:chgData name="Kees Ligtenberg" userId="68c0411f7b676cb1" providerId="LiveId" clId="{ECDAFF18-2824-4B70-8995-C66C0D14652C}" dt="2020-01-10T12:42:04.710" v="2897" actId="164"/>
          <ac:cxnSpMkLst>
            <pc:docMk/>
            <pc:sldMk cId="3811089462" sldId="319"/>
            <ac:cxnSpMk id="24" creationId="{3E6FA752-94C6-465E-BEB9-9B42FFF9F62F}"/>
          </ac:cxnSpMkLst>
        </pc:cxnChg>
        <pc:cxnChg chg="add mod topLvl">
          <ac:chgData name="Kees Ligtenberg" userId="68c0411f7b676cb1" providerId="LiveId" clId="{ECDAFF18-2824-4B70-8995-C66C0D14652C}" dt="2020-01-10T12:42:04.710" v="2897" actId="164"/>
          <ac:cxnSpMkLst>
            <pc:docMk/>
            <pc:sldMk cId="3811089462" sldId="319"/>
            <ac:cxnSpMk id="34" creationId="{6322AC9E-14B2-4981-B313-FB8B05365F7A}"/>
          </ac:cxnSpMkLst>
        </pc:cxnChg>
        <pc:cxnChg chg="add mod topLvl">
          <ac:chgData name="Kees Ligtenberg" userId="68c0411f7b676cb1" providerId="LiveId" clId="{ECDAFF18-2824-4B70-8995-C66C0D14652C}" dt="2020-01-10T12:42:04.710" v="2897" actId="164"/>
          <ac:cxnSpMkLst>
            <pc:docMk/>
            <pc:sldMk cId="3811089462" sldId="319"/>
            <ac:cxnSpMk id="35" creationId="{707C7065-5707-4031-814C-B04ED18C110D}"/>
          </ac:cxnSpMkLst>
        </pc:cxnChg>
        <pc:cxnChg chg="add mod topLvl">
          <ac:chgData name="Kees Ligtenberg" userId="68c0411f7b676cb1" providerId="LiveId" clId="{ECDAFF18-2824-4B70-8995-C66C0D14652C}" dt="2020-01-10T12:42:04.710" v="2897" actId="164"/>
          <ac:cxnSpMkLst>
            <pc:docMk/>
            <pc:sldMk cId="3811089462" sldId="319"/>
            <ac:cxnSpMk id="39" creationId="{7011981E-FFD8-4E94-A021-D8F5D112545E}"/>
          </ac:cxnSpMkLst>
        </pc:cxnChg>
        <pc:cxnChg chg="add mod topLvl">
          <ac:chgData name="Kees Ligtenberg" userId="68c0411f7b676cb1" providerId="LiveId" clId="{ECDAFF18-2824-4B70-8995-C66C0D14652C}" dt="2020-01-10T12:42:04.710" v="2897" actId="164"/>
          <ac:cxnSpMkLst>
            <pc:docMk/>
            <pc:sldMk cId="3811089462" sldId="319"/>
            <ac:cxnSpMk id="42" creationId="{8AF0B728-DC54-4989-9550-F30DF95FEECA}"/>
          </ac:cxnSpMkLst>
        </pc:cxnChg>
        <pc:cxnChg chg="add mod topLvl">
          <ac:chgData name="Kees Ligtenberg" userId="68c0411f7b676cb1" providerId="LiveId" clId="{ECDAFF18-2824-4B70-8995-C66C0D14652C}" dt="2020-01-10T12:42:04.710" v="2897" actId="164"/>
          <ac:cxnSpMkLst>
            <pc:docMk/>
            <pc:sldMk cId="3811089462" sldId="319"/>
            <ac:cxnSpMk id="45" creationId="{CF8AFE13-8D31-4586-8C88-A814EF4E00A5}"/>
          </ac:cxnSpMkLst>
        </pc:cxnChg>
        <pc:cxnChg chg="add mod topLvl">
          <ac:chgData name="Kees Ligtenberg" userId="68c0411f7b676cb1" providerId="LiveId" clId="{ECDAFF18-2824-4B70-8995-C66C0D14652C}" dt="2020-01-10T12:42:04.710" v="2897" actId="164"/>
          <ac:cxnSpMkLst>
            <pc:docMk/>
            <pc:sldMk cId="3811089462" sldId="319"/>
            <ac:cxnSpMk id="47" creationId="{401030DC-785C-411F-8CFA-D232932C8AC3}"/>
          </ac:cxnSpMkLst>
        </pc:cxnChg>
      </pc:sldChg>
      <pc:sldChg chg="addSp delSp modSp add modAnim">
        <pc:chgData name="Kees Ligtenberg" userId="68c0411f7b676cb1" providerId="LiveId" clId="{ECDAFF18-2824-4B70-8995-C66C0D14652C}" dt="2020-01-10T15:19:16.921" v="3647" actId="20577"/>
        <pc:sldMkLst>
          <pc:docMk/>
          <pc:sldMk cId="2484293930" sldId="320"/>
        </pc:sldMkLst>
        <pc:spChg chg="mod">
          <ac:chgData name="Kees Ligtenberg" userId="68c0411f7b676cb1" providerId="LiveId" clId="{ECDAFF18-2824-4B70-8995-C66C0D14652C}" dt="2020-01-10T09:51:16.741" v="2756" actId="20577"/>
          <ac:spMkLst>
            <pc:docMk/>
            <pc:sldMk cId="2484293930" sldId="320"/>
            <ac:spMk id="2" creationId="{D3EC7B87-76A2-42F8-B588-5344416E110D}"/>
          </ac:spMkLst>
        </pc:spChg>
        <pc:spChg chg="mod">
          <ac:chgData name="Kees Ligtenberg" userId="68c0411f7b676cb1" providerId="LiveId" clId="{ECDAFF18-2824-4B70-8995-C66C0D14652C}" dt="2020-01-10T15:19:16.921" v="3647" actId="20577"/>
          <ac:spMkLst>
            <pc:docMk/>
            <pc:sldMk cId="2484293930" sldId="320"/>
            <ac:spMk id="3" creationId="{7857A001-FB64-497F-A1B4-797C29DD4EDC}"/>
          </ac:spMkLst>
        </pc:spChg>
        <pc:spChg chg="add mod">
          <ac:chgData name="Kees Ligtenberg" userId="68c0411f7b676cb1" providerId="LiveId" clId="{ECDAFF18-2824-4B70-8995-C66C0D14652C}" dt="2020-01-10T09:52:09.237" v="2769" actId="14100"/>
          <ac:spMkLst>
            <pc:docMk/>
            <pc:sldMk cId="2484293930" sldId="320"/>
            <ac:spMk id="8" creationId="{54366260-1E06-441F-90D0-EBADFFB059BB}"/>
          </ac:spMkLst>
        </pc:spChg>
        <pc:spChg chg="add del mod">
          <ac:chgData name="Kees Ligtenberg" userId="68c0411f7b676cb1" providerId="LiveId" clId="{ECDAFF18-2824-4B70-8995-C66C0D14652C}" dt="2020-01-10T12:58:20.491" v="3184"/>
          <ac:spMkLst>
            <pc:docMk/>
            <pc:sldMk cId="2484293930" sldId="320"/>
            <ac:spMk id="14" creationId="{CEA1BDBE-3CDF-4F1C-A168-2EC5F2C414BF}"/>
          </ac:spMkLst>
        </pc:spChg>
        <pc:spChg chg="add del mod">
          <ac:chgData name="Kees Ligtenberg" userId="68c0411f7b676cb1" providerId="LiveId" clId="{ECDAFF18-2824-4B70-8995-C66C0D14652C}" dt="2020-01-10T15:00:55.304" v="3188" actId="478"/>
          <ac:spMkLst>
            <pc:docMk/>
            <pc:sldMk cId="2484293930" sldId="320"/>
            <ac:spMk id="16" creationId="{91BCE061-4506-402B-82CD-ED50B7E585A6}"/>
          </ac:spMkLst>
        </pc:spChg>
        <pc:spChg chg="add del mod">
          <ac:chgData name="Kees Ligtenberg" userId="68c0411f7b676cb1" providerId="LiveId" clId="{ECDAFF18-2824-4B70-8995-C66C0D14652C}" dt="2020-01-10T15:00:55.304" v="3188" actId="478"/>
          <ac:spMkLst>
            <pc:docMk/>
            <pc:sldMk cId="2484293930" sldId="320"/>
            <ac:spMk id="17" creationId="{58F1E672-0904-4D2A-8B49-9EFCC7994D41}"/>
          </ac:spMkLst>
        </pc:spChg>
        <pc:grpChg chg="add mod">
          <ac:chgData name="Kees Ligtenberg" userId="68c0411f7b676cb1" providerId="LiveId" clId="{ECDAFF18-2824-4B70-8995-C66C0D14652C}" dt="2020-01-10T09:51:54.167" v="2761" actId="164"/>
          <ac:grpSpMkLst>
            <pc:docMk/>
            <pc:sldMk cId="2484293930" sldId="320"/>
            <ac:grpSpMk id="5" creationId="{8070A974-958C-49F1-BA0C-90A5CBE49F80}"/>
          </ac:grpSpMkLst>
        </pc:grpChg>
        <pc:grpChg chg="add mod">
          <ac:chgData name="Kees Ligtenberg" userId="68c0411f7b676cb1" providerId="LiveId" clId="{ECDAFF18-2824-4B70-8995-C66C0D14652C}" dt="2020-01-10T09:52:13.025" v="2770" actId="1076"/>
          <ac:grpSpMkLst>
            <pc:docMk/>
            <pc:sldMk cId="2484293930" sldId="320"/>
            <ac:grpSpMk id="9" creationId="{03CBF4C7-5D36-43ED-A777-CDB0784C6846}"/>
          </ac:grpSpMkLst>
        </pc:grpChg>
        <pc:picChg chg="add">
          <ac:chgData name="Kees Ligtenberg" userId="68c0411f7b676cb1" providerId="LiveId" clId="{ECDAFF18-2824-4B70-8995-C66C0D14652C}" dt="2020-01-10T12:57:25.277" v="3165"/>
          <ac:picMkLst>
            <pc:docMk/>
            <pc:sldMk cId="2484293930" sldId="320"/>
            <ac:picMk id="10" creationId="{22A28C6F-7AB2-4057-9BFA-D713C6945738}"/>
          </ac:picMkLst>
        </pc:picChg>
        <pc:picChg chg="add del mod">
          <ac:chgData name="Kees Ligtenberg" userId="68c0411f7b676cb1" providerId="LiveId" clId="{ECDAFF18-2824-4B70-8995-C66C0D14652C}" dt="2020-01-10T12:58:20.491" v="3184"/>
          <ac:picMkLst>
            <pc:docMk/>
            <pc:sldMk cId="2484293930" sldId="320"/>
            <ac:picMk id="13" creationId="{B5CC6F93-C52E-4189-8F6E-F84B19C6F155}"/>
          </ac:picMkLst>
        </pc:picChg>
        <pc:picChg chg="add del mod">
          <ac:chgData name="Kees Ligtenberg" userId="68c0411f7b676cb1" providerId="LiveId" clId="{ECDAFF18-2824-4B70-8995-C66C0D14652C}" dt="2020-01-10T15:00:51.745" v="3187" actId="478"/>
          <ac:picMkLst>
            <pc:docMk/>
            <pc:sldMk cId="2484293930" sldId="320"/>
            <ac:picMk id="15" creationId="{5CE87F01-1338-48EF-99F3-AD79ADFF48A6}"/>
          </ac:picMkLst>
        </pc:picChg>
        <pc:picChg chg="add mod">
          <ac:chgData name="Kees Ligtenberg" userId="68c0411f7b676cb1" providerId="LiveId" clId="{ECDAFF18-2824-4B70-8995-C66C0D14652C}" dt="2020-01-10T15:01:08.519" v="3192" actId="1076"/>
          <ac:picMkLst>
            <pc:docMk/>
            <pc:sldMk cId="2484293930" sldId="320"/>
            <ac:picMk id="18" creationId="{2103639A-842A-40DA-A329-C0DB41A251BC}"/>
          </ac:picMkLst>
        </pc:picChg>
        <pc:cxnChg chg="add mod">
          <ac:chgData name="Kees Ligtenberg" userId="68c0411f7b676cb1" providerId="LiveId" clId="{ECDAFF18-2824-4B70-8995-C66C0D14652C}" dt="2020-01-10T12:57:53.793" v="3180" actId="208"/>
          <ac:cxnSpMkLst>
            <pc:docMk/>
            <pc:sldMk cId="2484293930" sldId="320"/>
            <ac:cxnSpMk id="11" creationId="{47064960-FED0-473B-9EB2-2A04E5913853}"/>
          </ac:cxnSpMkLst>
        </pc:cxnChg>
      </pc:sldChg>
      <pc:sldChg chg="addSp modSp add">
        <pc:chgData name="Kees Ligtenberg" userId="68c0411f7b676cb1" providerId="LiveId" clId="{ECDAFF18-2824-4B70-8995-C66C0D14652C}" dt="2020-01-10T15:12:28.447" v="3567" actId="14100"/>
        <pc:sldMkLst>
          <pc:docMk/>
          <pc:sldMk cId="2682625189" sldId="321"/>
        </pc:sldMkLst>
        <pc:spChg chg="mod">
          <ac:chgData name="Kees Ligtenberg" userId="68c0411f7b676cb1" providerId="LiveId" clId="{ECDAFF18-2824-4B70-8995-C66C0D14652C}" dt="2020-01-10T09:53:09.487" v="2789" actId="20577"/>
          <ac:spMkLst>
            <pc:docMk/>
            <pc:sldMk cId="2682625189" sldId="321"/>
            <ac:spMk id="2" creationId="{9AD99EAD-0804-49D8-9834-1D88C4BA14C2}"/>
          </ac:spMkLst>
        </pc:spChg>
        <pc:spChg chg="mod">
          <ac:chgData name="Kees Ligtenberg" userId="68c0411f7b676cb1" providerId="LiveId" clId="{ECDAFF18-2824-4B70-8995-C66C0D14652C}" dt="2020-01-10T15:12:28.447" v="3567" actId="14100"/>
          <ac:spMkLst>
            <pc:docMk/>
            <pc:sldMk cId="2682625189" sldId="321"/>
            <ac:spMk id="3" creationId="{99B2FA9D-227E-467D-9071-D930186A0438}"/>
          </ac:spMkLst>
        </pc:spChg>
        <pc:spChg chg="add mod">
          <ac:chgData name="Kees Ligtenberg" userId="68c0411f7b676cb1" providerId="LiveId" clId="{ECDAFF18-2824-4B70-8995-C66C0D14652C}" dt="2020-01-10T15:10:50.145" v="3501" actId="1076"/>
          <ac:spMkLst>
            <pc:docMk/>
            <pc:sldMk cId="2682625189" sldId="321"/>
            <ac:spMk id="10" creationId="{1FE02E7A-C2B8-4F82-912E-C54AF9657A56}"/>
          </ac:spMkLst>
        </pc:spChg>
        <pc:spChg chg="add mod">
          <ac:chgData name="Kees Ligtenberg" userId="68c0411f7b676cb1" providerId="LiveId" clId="{ECDAFF18-2824-4B70-8995-C66C0D14652C}" dt="2020-01-10T15:10:55.965" v="3502" actId="1076"/>
          <ac:spMkLst>
            <pc:docMk/>
            <pc:sldMk cId="2682625189" sldId="321"/>
            <ac:spMk id="11" creationId="{DEA02F12-04FC-468B-9EE4-DD5BC2DF85CC}"/>
          </ac:spMkLst>
        </pc:spChg>
        <pc:grpChg chg="add mod">
          <ac:chgData name="Kees Ligtenberg" userId="68c0411f7b676cb1" providerId="LiveId" clId="{ECDAFF18-2824-4B70-8995-C66C0D14652C}" dt="2020-01-10T15:10:29.336" v="3498" actId="14100"/>
          <ac:grpSpMkLst>
            <pc:docMk/>
            <pc:sldMk cId="2682625189" sldId="321"/>
            <ac:grpSpMk id="5" creationId="{12A969FD-BD86-42A2-820E-39B9A53C16BF}"/>
          </ac:grpSpMkLst>
        </pc:grpChg>
      </pc:sldChg>
      <pc:sldChg chg="addSp modSp add">
        <pc:chgData name="Kees Ligtenberg" userId="68c0411f7b676cb1" providerId="LiveId" clId="{ECDAFF18-2824-4B70-8995-C66C0D14652C}" dt="2020-01-10T15:20:15.011" v="3649" actId="1076"/>
        <pc:sldMkLst>
          <pc:docMk/>
          <pc:sldMk cId="4092962762" sldId="322"/>
        </pc:sldMkLst>
        <pc:spChg chg="mod">
          <ac:chgData name="Kees Ligtenberg" userId="68c0411f7b676cb1" providerId="LiveId" clId="{ECDAFF18-2824-4B70-8995-C66C0D14652C}" dt="2020-01-10T12:43:44.692" v="2902" actId="20577"/>
          <ac:spMkLst>
            <pc:docMk/>
            <pc:sldMk cId="4092962762" sldId="322"/>
            <ac:spMk id="2" creationId="{6579063D-31EA-4C11-B73C-B17CB018F7DC}"/>
          </ac:spMkLst>
        </pc:spChg>
        <pc:spChg chg="mod">
          <ac:chgData name="Kees Ligtenberg" userId="68c0411f7b676cb1" providerId="LiveId" clId="{ECDAFF18-2824-4B70-8995-C66C0D14652C}" dt="2020-01-10T15:20:15.011" v="3649" actId="1076"/>
          <ac:spMkLst>
            <pc:docMk/>
            <pc:sldMk cId="4092962762" sldId="322"/>
            <ac:spMk id="7" creationId="{497EA0CD-B61E-4D9D-868D-BAD57C998E6F}"/>
          </ac:spMkLst>
        </pc:spChg>
        <pc:spChg chg="mod">
          <ac:chgData name="Kees Ligtenberg" userId="68c0411f7b676cb1" providerId="LiveId" clId="{ECDAFF18-2824-4B70-8995-C66C0D14652C}" dt="2020-01-10T15:04:51.230" v="3321" actId="14100"/>
          <ac:spMkLst>
            <pc:docMk/>
            <pc:sldMk cId="4092962762" sldId="322"/>
            <ac:spMk id="9" creationId="{09A8B343-3952-4B6D-BA20-51B99AD83424}"/>
          </ac:spMkLst>
        </pc:spChg>
        <pc:spChg chg="add mod">
          <ac:chgData name="Kees Ligtenberg" userId="68c0411f7b676cb1" providerId="LiveId" clId="{ECDAFF18-2824-4B70-8995-C66C0D14652C}" dt="2020-01-10T15:05:07.191" v="3325" actId="1076"/>
          <ac:spMkLst>
            <pc:docMk/>
            <pc:sldMk cId="4092962762" sldId="322"/>
            <ac:spMk id="15" creationId="{F6F45C4E-23C9-4EE3-BD52-55DD4B37E4A4}"/>
          </ac:spMkLst>
        </pc:spChg>
        <pc:spChg chg="add mod">
          <ac:chgData name="Kees Ligtenberg" userId="68c0411f7b676cb1" providerId="LiveId" clId="{ECDAFF18-2824-4B70-8995-C66C0D14652C}" dt="2020-01-10T15:05:59.067" v="3380" actId="1076"/>
          <ac:spMkLst>
            <pc:docMk/>
            <pc:sldMk cId="4092962762" sldId="322"/>
            <ac:spMk id="16" creationId="{81E4C437-3C03-45A2-8F9D-F5032DB959BF}"/>
          </ac:spMkLst>
        </pc:spChg>
        <pc:grpChg chg="add mod">
          <ac:chgData name="Kees Ligtenberg" userId="68c0411f7b676cb1" providerId="LiveId" clId="{ECDAFF18-2824-4B70-8995-C66C0D14652C}" dt="2020-01-10T12:52:01.554" v="3100" actId="14100"/>
          <ac:grpSpMkLst>
            <pc:docMk/>
            <pc:sldMk cId="4092962762" sldId="322"/>
            <ac:grpSpMk id="5" creationId="{0DA0E5CC-2B8D-4F98-8798-7A6A5EBC847A}"/>
          </ac:grpSpMkLst>
        </pc:grpChg>
        <pc:picChg chg="add mod">
          <ac:chgData name="Kees Ligtenberg" userId="68c0411f7b676cb1" providerId="LiveId" clId="{ECDAFF18-2824-4B70-8995-C66C0D14652C}" dt="2020-01-10T15:05:17.131" v="3330" actId="1035"/>
          <ac:picMkLst>
            <pc:docMk/>
            <pc:sldMk cId="4092962762" sldId="322"/>
            <ac:picMk id="14" creationId="{54758FDC-F922-4C54-A966-8E881A42541D}"/>
          </ac:picMkLst>
        </pc:picChg>
      </pc:sldChg>
      <pc:sldChg chg="addSp modSp add modTransition">
        <pc:chgData name="Kees Ligtenberg" userId="68c0411f7b676cb1" providerId="LiveId" clId="{ECDAFF18-2824-4B70-8995-C66C0D14652C}" dt="2020-01-10T15:24:43.841" v="3995" actId="1037"/>
        <pc:sldMkLst>
          <pc:docMk/>
          <pc:sldMk cId="1700584365" sldId="323"/>
        </pc:sldMkLst>
        <pc:spChg chg="mod">
          <ac:chgData name="Kees Ligtenberg" userId="68c0411f7b676cb1" providerId="LiveId" clId="{ECDAFF18-2824-4B70-8995-C66C0D14652C}" dt="2020-01-10T09:54:01.106" v="2853" actId="20577"/>
          <ac:spMkLst>
            <pc:docMk/>
            <pc:sldMk cId="1700584365" sldId="323"/>
            <ac:spMk id="2" creationId="{AA89E525-DCBE-4898-B366-4338561D1C91}"/>
          </ac:spMkLst>
        </pc:spChg>
        <pc:spChg chg="mod">
          <ac:chgData name="Kees Ligtenberg" userId="68c0411f7b676cb1" providerId="LiveId" clId="{ECDAFF18-2824-4B70-8995-C66C0D14652C}" dt="2020-01-10T15:24:33.511" v="3986" actId="20577"/>
          <ac:spMkLst>
            <pc:docMk/>
            <pc:sldMk cId="1700584365" sldId="323"/>
            <ac:spMk id="3" creationId="{CAB81209-1138-4C0C-99FC-A2ACE810D986}"/>
          </ac:spMkLst>
        </pc:spChg>
        <pc:picChg chg="add mod">
          <ac:chgData name="Kees Ligtenberg" userId="68c0411f7b676cb1" providerId="LiveId" clId="{ECDAFF18-2824-4B70-8995-C66C0D14652C}" dt="2020-01-10T15:24:43.841" v="3995" actId="1037"/>
          <ac:picMkLst>
            <pc:docMk/>
            <pc:sldMk cId="1700584365" sldId="323"/>
            <ac:picMk id="5" creationId="{F0A151E4-05AF-4AEE-8F17-C19B9080240F}"/>
          </ac:picMkLst>
        </pc:picChg>
      </pc:sldChg>
      <pc:sldChg chg="addSp modSp del">
        <pc:chgData name="Kees Ligtenberg" userId="68c0411f7b676cb1" providerId="LiveId" clId="{ECDAFF18-2824-4B70-8995-C66C0D14652C}" dt="2020-01-10T12:50:35.697" v="3088" actId="47"/>
        <pc:sldMkLst>
          <pc:docMk/>
          <pc:sldMk cId="1653520862" sldId="324"/>
        </pc:sldMkLst>
        <pc:spChg chg="mod">
          <ac:chgData name="Kees Ligtenberg" userId="68c0411f7b676cb1" providerId="LiveId" clId="{ECDAFF18-2824-4B70-8995-C66C0D14652C}" dt="2020-01-10T12:46:04.097" v="2906" actId="20577"/>
          <ac:spMkLst>
            <pc:docMk/>
            <pc:sldMk cId="1653520862" sldId="324"/>
            <ac:spMk id="2" creationId="{7741B0BE-1F52-4289-8305-C50BD5FE10A4}"/>
          </ac:spMkLst>
        </pc:spChg>
        <pc:spChg chg="mod">
          <ac:chgData name="Kees Ligtenberg" userId="68c0411f7b676cb1" providerId="LiveId" clId="{ECDAFF18-2824-4B70-8995-C66C0D14652C}" dt="2020-01-10T12:46:11.790" v="2907" actId="14100"/>
          <ac:spMkLst>
            <pc:docMk/>
            <pc:sldMk cId="1653520862" sldId="324"/>
            <ac:spMk id="3" creationId="{CD46127D-A6C6-4FDD-A741-DDD63AD39D15}"/>
          </ac:spMkLst>
        </pc:spChg>
        <pc:spChg chg="mod">
          <ac:chgData name="Kees Ligtenberg" userId="68c0411f7b676cb1" providerId="LiveId" clId="{ECDAFF18-2824-4B70-8995-C66C0D14652C}" dt="2020-01-10T12:48:11.828" v="2908" actId="164"/>
          <ac:spMkLst>
            <pc:docMk/>
            <pc:sldMk cId="1653520862" sldId="324"/>
            <ac:spMk id="7" creationId="{89127DE6-6EDA-4776-9DC4-A5386F550B3A}"/>
          </ac:spMkLst>
        </pc:spChg>
        <pc:spChg chg="mod">
          <ac:chgData name="Kees Ligtenberg" userId="68c0411f7b676cb1" providerId="LiveId" clId="{ECDAFF18-2824-4B70-8995-C66C0D14652C}" dt="2020-01-10T12:48:11.828" v="2908" actId="164"/>
          <ac:spMkLst>
            <pc:docMk/>
            <pc:sldMk cId="1653520862" sldId="324"/>
            <ac:spMk id="10" creationId="{AD9B86E5-FCD0-4226-A459-E6592AB646EB}"/>
          </ac:spMkLst>
        </pc:spChg>
        <pc:grpChg chg="add mod">
          <ac:chgData name="Kees Ligtenberg" userId="68c0411f7b676cb1" providerId="LiveId" clId="{ECDAFF18-2824-4B70-8995-C66C0D14652C}" dt="2020-01-10T12:48:11.828" v="2908" actId="164"/>
          <ac:grpSpMkLst>
            <pc:docMk/>
            <pc:sldMk cId="1653520862" sldId="324"/>
            <ac:grpSpMk id="9" creationId="{4CCEF189-DB75-4D7D-AF11-5C2A824300ED}"/>
          </ac:grpSpMkLst>
        </pc:grpChg>
        <pc:picChg chg="mod">
          <ac:chgData name="Kees Ligtenberg" userId="68c0411f7b676cb1" providerId="LiveId" clId="{ECDAFF18-2824-4B70-8995-C66C0D14652C}" dt="2020-01-10T12:48:11.828" v="2908" actId="164"/>
          <ac:picMkLst>
            <pc:docMk/>
            <pc:sldMk cId="1653520862" sldId="324"/>
            <ac:picMk id="6" creationId="{EE505F79-B4EA-4E9A-8E57-6AE14B931DA1}"/>
          </ac:picMkLst>
        </pc:picChg>
        <pc:cxnChg chg="mod">
          <ac:chgData name="Kees Ligtenberg" userId="68c0411f7b676cb1" providerId="LiveId" clId="{ECDAFF18-2824-4B70-8995-C66C0D14652C}" dt="2020-01-10T12:48:11.828" v="2908" actId="164"/>
          <ac:cxnSpMkLst>
            <pc:docMk/>
            <pc:sldMk cId="1653520862" sldId="324"/>
            <ac:cxnSpMk id="11" creationId="{0E8FA472-20AE-43A4-897A-773E22040BC2}"/>
          </ac:cxnSpMkLst>
        </pc:cxnChg>
      </pc:sldChg>
      <pc:sldChg chg="add del">
        <pc:chgData name="Kees Ligtenberg" userId="68c0411f7b676cb1" providerId="LiveId" clId="{ECDAFF18-2824-4B70-8995-C66C0D14652C}" dt="2020-01-10T12:48:14.550" v="2910"/>
        <pc:sldMkLst>
          <pc:docMk/>
          <pc:sldMk cId="1300695893" sldId="32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8DAC5-17AF-402D-9B0E-0C69414C0595}" type="datetimeFigureOut">
              <a:rPr lang="en-GB" smtClean="0"/>
              <a:t>15/01/2020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882C3-AC54-4F4A-B7BC-60063553347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340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882C3-AC54-4F4A-B7BC-60063553347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864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882C3-AC54-4F4A-B7BC-60063553347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331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77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C36E188D-7AF5-41BB-8A7E-9C4403915088}" type="datetime1">
              <a:rPr lang="en-US" smtClean="0"/>
              <a:t>1/15/2020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pt-BR"/>
              <a:t>A pixel TPC for a detector at a future e+e- collider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0F03E00-02BC-4BC1-8C8F-08C545C5B2FA}" type="datetime1">
              <a:rPr lang="en-US" smtClean="0"/>
              <a:t>1/15/2020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pt-BR"/>
              <a:t>A pixel TPC for a detector at a future e+e- collider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D71-CC83-429D-9DFD-4C61C708CE5D}" type="datetime1">
              <a:rPr lang="en-US" smtClean="0"/>
              <a:t>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 pixel TPC for a detector at a future e+e- collider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C050-FA67-48A6-969D-6E3BFE3A9F5A}" type="datetime1">
              <a:rPr lang="en-US" smtClean="0"/>
              <a:t>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 pixel TPC for a detector at a future e+e- collider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3D23-5908-4C9D-97B5-5347F3CB6F93}" type="datetime1">
              <a:rPr lang="en-US" smtClean="0"/>
              <a:t>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 pixel TPC for a detector at a future e+e- collider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g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606" y="0"/>
            <a:ext cx="10772775" cy="1080135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1080136"/>
            <a:ext cx="10753725" cy="469773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C43CE-869E-4C2F-ABCD-F3C48A0382B3}" type="datetime1">
              <a:rPr lang="en-US" smtClean="0"/>
              <a:t>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 pixel TPC for a detector at a future e+e- collider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712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24B0A-387C-4EC4-8E78-A170F3E4DCB0}" type="datetime1">
              <a:rPr lang="en-US" smtClean="0"/>
              <a:t>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 pixel TPC for a detector at a future e+e- collider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AFED-6017-4EF0-8D56-ECE7A18E32F5}" type="datetime1">
              <a:rPr lang="en-US" smtClean="0"/>
              <a:t>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 pixel TPC for a detector at a future e+e- collider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CE516-9972-4D04-835A-1D0BC397A55C}" type="datetime1">
              <a:rPr lang="en-US" smtClean="0"/>
              <a:t>1/15/2020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 pixel TPC for a detector at a future e+e- collider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F605A-6F97-4169-AB6B-297CAFDCB083}" type="datetime1">
              <a:rPr lang="en-US" smtClean="0"/>
              <a:t>1/15/2020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 pixel TPC for a detector at a future e+e- collider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45B9-D849-42A4-AF30-B5E7CE4C900F}" type="datetime1">
              <a:rPr lang="en-US" smtClean="0"/>
              <a:t>1/15/2020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 pixel TPC for a detector at a future e+e- collider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FCAD-9A9D-4713-9498-F15B11858C89}" type="datetime1">
              <a:rPr lang="en-US" smtClean="0"/>
              <a:t>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A pixel TPC for a detector at a future e+e- collider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606" y="353482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7BD6F34B-E831-4D44-930A-854953A50610}" type="datetime1">
              <a:rPr lang="en-US" smtClean="0"/>
              <a:t>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pt-BR"/>
              <a:t>A pixel TPC for a detector at a future e+e- collider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65920" y="5903365"/>
            <a:ext cx="2926080" cy="9546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5400" b="0">
                <a:ln>
                  <a:noFill/>
                </a:ln>
                <a:solidFill>
                  <a:schemeClr val="accent1">
                    <a:alpha val="5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5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3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df"/><Relationship Id="rId5" Type="http://schemas.openxmlformats.org/officeDocument/2006/relationships/image" Target="../media/image26.png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0.png"/><Relationship Id="rId7" Type="http://schemas.openxmlformats.org/officeDocument/2006/relationships/image" Target="../media/image2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hyperlink" Target="https://www.classe.cornell.edu/~dpp/linear_collider/AdvancedEndplate2011.html" TargetMode="External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0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hyperlink" Target="https://doi.org/10.1016/j.nima.2018.08.012" TargetMode="External"/><Relationship Id="rId10" Type="http://schemas.openxmlformats.org/officeDocument/2006/relationships/image" Target="../media/image88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0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0.png"/><Relationship Id="rId4" Type="http://schemas.openxmlformats.org/officeDocument/2006/relationships/image" Target="../media/image3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17.pd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940E04-6688-491A-B3E0-0B0432422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/>
          <a:lstStyle/>
          <a:p>
            <a:r>
              <a:rPr lang="nl-NL" sz="6600" dirty="0"/>
              <a:t>A pixel TPC </a:t>
            </a:r>
            <a:r>
              <a:rPr lang="nl-NL" sz="6600" dirty="0" err="1"/>
              <a:t>readout</a:t>
            </a:r>
            <a:r>
              <a:rPr lang="nl-NL" sz="6600" dirty="0"/>
              <a:t> </a:t>
            </a:r>
            <a:r>
              <a:rPr lang="nl-NL" sz="6600" dirty="0" err="1"/>
              <a:t>for</a:t>
            </a:r>
            <a:r>
              <a:rPr lang="nl-NL" sz="6600" dirty="0"/>
              <a:t> a detector at a </a:t>
            </a:r>
            <a:r>
              <a:rPr lang="nl-NL" sz="6600" dirty="0" err="1"/>
              <a:t>future</a:t>
            </a:r>
            <a:r>
              <a:rPr lang="nl-NL" sz="6600" dirty="0"/>
              <a:t> </a:t>
            </a:r>
            <a:r>
              <a:rPr lang="nl-NL" sz="6600" dirty="0" err="1"/>
              <a:t>e</a:t>
            </a:r>
            <a:r>
              <a:rPr lang="nl-NL" sz="6600" baseline="30000" dirty="0" err="1"/>
              <a:t>+</a:t>
            </a:r>
            <a:r>
              <a:rPr lang="nl-NL" sz="6600" dirty="0" err="1"/>
              <a:t>e</a:t>
            </a:r>
            <a:r>
              <a:rPr lang="nl-NL" sz="6600" baseline="30000" dirty="0"/>
              <a:t>-</a:t>
            </a:r>
            <a:r>
              <a:rPr lang="nl-NL" sz="6600" dirty="0"/>
              <a:t> collider</a:t>
            </a:r>
            <a:endParaRPr lang="en-GB" sz="66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8A46C0C-D141-4E04-9331-5C6EE76B8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0202" y="4256162"/>
            <a:ext cx="9371798" cy="981141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Cornelis Ligtenberg,</a:t>
            </a:r>
            <a:r>
              <a:rPr lang="en-US" dirty="0"/>
              <a:t> H. van der Graaf, F. Hartjes, K. Heijhoff, P.M. Kluit, N. van der Kolk, G. Raven, J. Timmermans</a:t>
            </a:r>
          </a:p>
          <a:p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2F97220-C2F4-4701-BA7D-4B990711D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4352884"/>
            <a:ext cx="2003385" cy="676952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350BE39A-36FA-442F-9807-396FC75007B5}"/>
              </a:ext>
            </a:extLst>
          </p:cNvPr>
          <p:cNvSpPr txBox="1">
            <a:spLocks/>
          </p:cNvSpPr>
          <p:nvPr/>
        </p:nvSpPr>
        <p:spPr>
          <a:xfrm>
            <a:off x="603504" y="1256096"/>
            <a:ext cx="9228201" cy="1235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Wednesday 22 January 2020</a:t>
            </a:r>
          </a:p>
          <a:p>
            <a:r>
              <a:rPr lang="en-US" sz="3000" dirty="0" err="1"/>
              <a:t>Physics@Veldhoven</a:t>
            </a:r>
            <a:endParaRPr lang="en-US" sz="3000" dirty="0"/>
          </a:p>
          <a:p>
            <a:endParaRPr lang="en-GB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E8BDEC7-5892-4D54-93C4-FA47EC97E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909" y="5262524"/>
            <a:ext cx="1529449" cy="590272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954A97A-EF99-48BB-9C87-137B6ABF52F9}"/>
              </a:ext>
            </a:extLst>
          </p:cNvPr>
          <p:cNvSpPr/>
          <p:nvPr/>
        </p:nvSpPr>
        <p:spPr>
          <a:xfrm>
            <a:off x="2820202" y="5280661"/>
            <a:ext cx="8520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Y. Bilevych, K. Desch, M. Gruber, J. Kaminski, T. Schiffer</a:t>
            </a:r>
          </a:p>
        </p:txBody>
      </p:sp>
    </p:spTree>
    <p:extLst>
      <p:ext uri="{BB962C8B-B14F-4D97-AF65-F5344CB8AC3E}">
        <p14:creationId xmlns:p14="http://schemas.microsoft.com/office/powerpoint/2010/main" val="3147120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2A535-9EE2-449A-92B2-DB3258799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06" y="353482"/>
            <a:ext cx="10772775" cy="1080000"/>
          </a:xfrm>
        </p:spPr>
        <p:txBody>
          <a:bodyPr>
            <a:normAutofit/>
          </a:bodyPr>
          <a:lstStyle/>
          <a:p>
            <a:r>
              <a:rPr lang="en-US" dirty="0"/>
              <a:t>Systematic error in over the pixel plane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DC7873-FE3A-4710-B58D-F34F20CE6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7" y="2011680"/>
            <a:ext cx="6465560" cy="3766185"/>
          </a:xfrm>
        </p:spPr>
        <p:txBody>
          <a:bodyPr>
            <a:normAutofit/>
          </a:bodyPr>
          <a:lstStyle/>
          <a:p>
            <a:r>
              <a:rPr lang="en-US" dirty="0"/>
              <a:t>Investigation of systematic deviations over the pixel plane</a:t>
            </a:r>
          </a:p>
          <a:p>
            <a:r>
              <a:rPr lang="en-US" dirty="0"/>
              <a:t>The color represents the distortions</a:t>
            </a:r>
          </a:p>
          <a:p>
            <a:r>
              <a:rPr lang="en-US" dirty="0"/>
              <a:t>The primary cause is electric field distortions</a:t>
            </a:r>
          </a:p>
          <a:p>
            <a:endParaRPr lang="en-US" dirty="0"/>
          </a:p>
          <a:p>
            <a:r>
              <a:rPr lang="en-US" dirty="0"/>
              <a:t>Correction of deformations with fitted Cauchy functions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93FBC2B-DDBB-4986-B5DE-26298E67D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750" y="1405186"/>
            <a:ext cx="5049784" cy="536607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8B95F71-6C37-4D01-B512-B8106B690D0F}"/>
              </a:ext>
            </a:extLst>
          </p:cNvPr>
          <p:cNvSpPr txBox="1"/>
          <p:nvPr/>
        </p:nvSpPr>
        <p:spPr>
          <a:xfrm>
            <a:off x="7459907" y="1217012"/>
            <a:ext cx="1955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Without </a:t>
            </a:r>
            <a:r>
              <a:rPr lang="nl-NL" dirty="0" err="1"/>
              <a:t>correction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332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2A535-9EE2-449A-92B2-DB3258799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06" y="353482"/>
            <a:ext cx="10772775" cy="1080000"/>
          </a:xfrm>
        </p:spPr>
        <p:txBody>
          <a:bodyPr>
            <a:normAutofit/>
          </a:bodyPr>
          <a:lstStyle/>
          <a:p>
            <a:r>
              <a:rPr lang="en-US" dirty="0"/>
              <a:t>Systematic error in over the pixel plane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DC7873-FE3A-4710-B58D-F34F20CE6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7" y="2011680"/>
            <a:ext cx="6324094" cy="3766185"/>
          </a:xfrm>
        </p:spPr>
        <p:txBody>
          <a:bodyPr/>
          <a:lstStyle/>
          <a:p>
            <a:r>
              <a:rPr lang="en-US" dirty="0"/>
              <a:t>Investigation of systematic deviations over the pixel plane</a:t>
            </a:r>
          </a:p>
          <a:p>
            <a:r>
              <a:rPr lang="en-US" dirty="0"/>
              <a:t>The color represents the distortions</a:t>
            </a:r>
          </a:p>
          <a:p>
            <a:r>
              <a:rPr lang="en-US" dirty="0"/>
              <a:t>The primary cause is electric field distortions</a:t>
            </a:r>
          </a:p>
          <a:p>
            <a:endParaRPr lang="en-US" dirty="0"/>
          </a:p>
          <a:p>
            <a:r>
              <a:rPr lang="en-US" dirty="0"/>
              <a:t>Correction of deformations with fitted Cauchy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5D1E108-C439-43D5-AB91-50BCA3953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750" y="1405186"/>
            <a:ext cx="5049784" cy="536607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6AD20AD-2884-44C9-8C7E-0C4BCF676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64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2" r="-2258"/>
          <a:stretch/>
        </p:blipFill>
        <p:spPr>
          <a:xfrm>
            <a:off x="7045815" y="1329314"/>
            <a:ext cx="5146185" cy="5528686"/>
          </a:xfrm>
          <a:prstGeom prst="rect">
            <a:avLst/>
          </a:prstGeom>
          <a:noFill/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923CE31-7A04-401E-88BB-D9FC927F6E11}"/>
              </a:ext>
            </a:extLst>
          </p:cNvPr>
          <p:cNvSpPr txBox="1"/>
          <p:nvPr/>
        </p:nvSpPr>
        <p:spPr>
          <a:xfrm>
            <a:off x="9618907" y="1217012"/>
            <a:ext cx="165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correction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5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9063D-31EA-4C11-B73C-B17CB018F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Extrapolation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a large detector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D851A1-B09D-451B-89B7-FF78D5047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FEDB42A-9C2D-4EAD-A5D9-044C84347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0DA0E5CC-2B8D-4F98-8798-7A6A5EBC847A}"/>
              </a:ext>
            </a:extLst>
          </p:cNvPr>
          <p:cNvGrpSpPr/>
          <p:nvPr/>
        </p:nvGrpSpPr>
        <p:grpSpPr>
          <a:xfrm>
            <a:off x="761620" y="1686273"/>
            <a:ext cx="5068488" cy="4917727"/>
            <a:chOff x="8355533" y="3069706"/>
            <a:chExt cx="3608174" cy="3500849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C728E274-D0D2-40DD-B935-096EE4B5EADB}"/>
                </a:ext>
              </a:extLst>
            </p:cNvPr>
            <p:cNvGrpSpPr/>
            <p:nvPr/>
          </p:nvGrpSpPr>
          <p:grpSpPr>
            <a:xfrm>
              <a:off x="8355533" y="3069706"/>
              <a:ext cx="3608174" cy="3500849"/>
              <a:chOff x="5131290" y="2716947"/>
              <a:chExt cx="3608174" cy="3500849"/>
            </a:xfrm>
          </p:grpSpPr>
          <p:pic>
            <p:nvPicPr>
              <p:cNvPr id="8" name="Afbeelding 7">
                <a:extLst>
                  <a:ext uri="{FF2B5EF4-FFF2-40B4-BE49-F238E27FC236}">
                    <a16:creationId xmlns:a16="http://schemas.microsoft.com/office/drawing/2014/main" id="{078A48CF-5D39-4A89-9DA2-02571C41D2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/>
                <a:alphaModFix/>
              </a:blip>
              <a:srcRect l="45850" t="15358" r="9978" b="6475"/>
              <a:stretch/>
            </p:blipFill>
            <p:spPr>
              <a:xfrm>
                <a:off x="5202442" y="3037086"/>
                <a:ext cx="3437388" cy="318071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09A8B343-3952-4B6D-BA20-51B99AD83424}"/>
                  </a:ext>
                </a:extLst>
              </p:cNvPr>
              <p:cNvSpPr txBox="1"/>
              <p:nvPr/>
            </p:nvSpPr>
            <p:spPr>
              <a:xfrm>
                <a:off x="5131290" y="2716947"/>
                <a:ext cx="3608174" cy="328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dirty="0"/>
                  <a:t>50 </a:t>
                </a:r>
                <a:r>
                  <a:rPr lang="nl-NL" sz="2400" dirty="0" err="1"/>
                  <a:t>GeV</a:t>
                </a:r>
                <a:r>
                  <a:rPr lang="nl-NL" sz="2400" dirty="0"/>
                  <a:t> muon track </a:t>
                </a:r>
                <a:r>
                  <a:rPr lang="nl-NL" sz="2400" dirty="0" err="1"/>
                  <a:t>with</a:t>
                </a:r>
                <a:r>
                  <a:rPr lang="nl-NL" sz="2400" dirty="0"/>
                  <a:t> pixel </a:t>
                </a:r>
                <a:r>
                  <a:rPr lang="nl-NL" sz="2400" dirty="0" err="1"/>
                  <a:t>readout</a:t>
                </a:r>
                <a:endParaRPr lang="en-GB" sz="2400" dirty="0"/>
              </a:p>
            </p:txBody>
          </p:sp>
          <p:pic>
            <p:nvPicPr>
              <p:cNvPr id="10" name="Afbeelding 9">
                <a:extLst>
                  <a:ext uri="{FF2B5EF4-FFF2-40B4-BE49-F238E27FC236}">
                    <a16:creationId xmlns:a16="http://schemas.microsoft.com/office/drawing/2014/main" id="{FF4E59A2-0F24-4339-AD1F-7C9478BDC9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lum/>
                <a:alphaModFix/>
              </a:blip>
              <a:srcRect l="25896" t="18797" r="35241" b="25512"/>
              <a:stretch/>
            </p:blipFill>
            <p:spPr>
              <a:xfrm>
                <a:off x="5255456" y="4721324"/>
                <a:ext cx="1154784" cy="1191347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prstDash val="solid"/>
              </a:ln>
            </p:spPr>
          </p:pic>
          <p:cxnSp>
            <p:nvCxnSpPr>
              <p:cNvPr id="11" name="Rechte verbindingslijn 10">
                <a:extLst>
                  <a:ext uri="{FF2B5EF4-FFF2-40B4-BE49-F238E27FC236}">
                    <a16:creationId xmlns:a16="http://schemas.microsoft.com/office/drawing/2014/main" id="{A0EE8E2E-BD0B-48CD-B7F1-3777B0B8D1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45894" y="4231481"/>
                <a:ext cx="1219200" cy="48577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64640A0B-0E6C-4DCF-867C-600203E8FD9F}"/>
                  </a:ext>
                </a:extLst>
              </p:cNvPr>
              <p:cNvSpPr/>
              <p:nvPr/>
            </p:nvSpPr>
            <p:spPr>
              <a:xfrm>
                <a:off x="6462688" y="4226079"/>
                <a:ext cx="100012" cy="13279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" name="Rechte verbindingslijn 12">
                <a:extLst>
                  <a:ext uri="{FF2B5EF4-FFF2-40B4-BE49-F238E27FC236}">
                    <a16:creationId xmlns:a16="http://schemas.microsoft.com/office/drawing/2014/main" id="{2CC2EE89-389E-4D6B-BD21-EC76C28E83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7310" y="4333307"/>
                <a:ext cx="145390" cy="15793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497EA0CD-B61E-4D9D-868D-BAD57C998E6F}"/>
                </a:ext>
              </a:extLst>
            </p:cNvPr>
            <p:cNvSpPr/>
            <p:nvPr/>
          </p:nvSpPr>
          <p:spPr>
            <a:xfrm>
              <a:off x="10814472" y="3489391"/>
              <a:ext cx="875798" cy="26292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Simulation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4758FDC-F922-4C54-A966-8E881A425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3962" y="1798746"/>
            <a:ext cx="5934072" cy="4268368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F6F45C4E-23C9-4EE3-BD52-55DD4B37E4A4}"/>
              </a:ext>
            </a:extLst>
          </p:cNvPr>
          <p:cNvSpPr txBox="1"/>
          <p:nvPr/>
        </p:nvSpPr>
        <p:spPr>
          <a:xfrm>
            <a:off x="6914825" y="1682875"/>
            <a:ext cx="689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/>
              <a:t>Expected</a:t>
            </a:r>
            <a:r>
              <a:rPr lang="nl-NL" sz="2400" dirty="0"/>
              <a:t> momentum </a:t>
            </a:r>
            <a:r>
              <a:rPr lang="nl-NL" sz="2400" dirty="0" err="1"/>
              <a:t>resolution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81E4C437-3C03-45A2-8F9D-F5032DB959BF}"/>
                  </a:ext>
                </a:extLst>
              </p:cNvPr>
              <p:cNvSpPr/>
              <p:nvPr/>
            </p:nvSpPr>
            <p:spPr>
              <a:xfrm>
                <a:off x="9265920" y="4626735"/>
                <a:ext cx="2102948" cy="369332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20% improvement</a:t>
                </a:r>
              </a:p>
            </p:txBody>
          </p:sp>
        </mc:Choice>
        <mc:Fallback xmlns=""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81E4C437-3C03-45A2-8F9D-F5032DB95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5920" y="4626735"/>
                <a:ext cx="2102948" cy="369332"/>
              </a:xfrm>
              <a:prstGeom prst="rect">
                <a:avLst/>
              </a:prstGeom>
              <a:blipFill>
                <a:blip r:embed="rId5"/>
                <a:stretch>
                  <a:fillRect t="-9836" r="-2319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962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89E525-DCBE-4898-B366-4338561D1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Conclusions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AB81209-1138-4C0C-99FC-A2ACE810D9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6656" y="2011680"/>
                <a:ext cx="10753725" cy="3766185"/>
              </a:xfrm>
            </p:spPr>
            <p:txBody>
              <a:bodyPr/>
              <a:lstStyle/>
              <a:p>
                <a:r>
                  <a:rPr lang="en-US" dirty="0"/>
                  <a:t>A quad module with new pixel TPC readout technology has been designed and built</a:t>
                </a:r>
              </a:p>
              <a:p>
                <a:r>
                  <a:rPr lang="en-US" dirty="0"/>
                  <a:t>Simulations show a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20% improvement in momentum resolution of a pixel TPC readout over a conventional pad readout</a:t>
                </a:r>
              </a:p>
              <a:p>
                <a:r>
                  <a:rPr lang="en-US" dirty="0"/>
                  <a:t>A pixel readout can help study Higgs bosons with great precision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 larger 32 chip prototype is already advanced and will</a:t>
                </a:r>
                <a:br>
                  <a:rPr lang="en-US" dirty="0"/>
                </a:br>
                <a:r>
                  <a:rPr lang="en-US" dirty="0"/>
                  <a:t>be tested soon</a:t>
                </a:r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AB81209-1138-4C0C-99FC-A2ACE810D9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6656" y="2011680"/>
                <a:ext cx="10753725" cy="3766185"/>
              </a:xfrm>
              <a:blipFill>
                <a:blip r:embed="rId2"/>
                <a:stretch>
                  <a:fillRect t="-2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6AE14F1-8898-48F1-9CCA-76EB43C5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0A151E4-05AF-4AEE-8F17-C19B90802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5416" r="10487" b="5393"/>
          <a:stretch/>
        </p:blipFill>
        <p:spPr>
          <a:xfrm>
            <a:off x="8267699" y="3669878"/>
            <a:ext cx="3759201" cy="30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84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74B66F5-56BF-46AF-9268-AA761E980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Backup</a:t>
            </a:r>
            <a:endParaRPr lang="en-GB" dirty="0"/>
          </a:p>
        </p:txBody>
      </p:sp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4749D6E9-62DC-442A-9792-56BCD24372E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7282" b="27282"/>
          <a:stretch>
            <a:fillRect/>
          </a:stretch>
        </p:blipFill>
        <p:spPr/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AB23A0E-8AEA-4EB2-9B68-CD52DF547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173035C-74FC-4F13-ACAE-387CC2EBBB5D}"/>
              </a:ext>
            </a:extLst>
          </p:cNvPr>
          <p:cNvSpPr txBox="1"/>
          <p:nvPr/>
        </p:nvSpPr>
        <p:spPr>
          <a:xfrm>
            <a:off x="0" y="-16905"/>
            <a:ext cx="372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Simulated e</a:t>
            </a:r>
            <a:r>
              <a:rPr lang="pt-BR" b="1" baseline="30000" dirty="0">
                <a:solidFill>
                  <a:schemeClr val="bg1"/>
                </a:solidFill>
              </a:rPr>
              <a:t>+</a:t>
            </a:r>
            <a:r>
              <a:rPr lang="pt-BR" b="1" dirty="0">
                <a:solidFill>
                  <a:schemeClr val="bg1"/>
                </a:solidFill>
              </a:rPr>
              <a:t>e</a:t>
            </a:r>
            <a:r>
              <a:rPr lang="pt-BR" b="1" baseline="30000" dirty="0">
                <a:solidFill>
                  <a:schemeClr val="bg1"/>
                </a:solidFill>
              </a:rPr>
              <a:t>-</a:t>
            </a:r>
            <a:r>
              <a:rPr lang="pt-BR" b="1" dirty="0">
                <a:solidFill>
                  <a:schemeClr val="bg1"/>
                </a:solidFill>
              </a:rPr>
              <a:t> -&gt; Zh -&gt; µ</a:t>
            </a:r>
            <a:r>
              <a:rPr lang="pt-BR" b="1" baseline="30000" dirty="0">
                <a:solidFill>
                  <a:schemeClr val="bg1"/>
                </a:solidFill>
              </a:rPr>
              <a:t>+</a:t>
            </a:r>
            <a:r>
              <a:rPr lang="pt-BR" b="1" dirty="0">
                <a:solidFill>
                  <a:schemeClr val="bg1"/>
                </a:solidFill>
              </a:rPr>
              <a:t>µ</a:t>
            </a:r>
            <a:r>
              <a:rPr lang="pt-BR" b="1" baseline="30000" dirty="0">
                <a:solidFill>
                  <a:schemeClr val="bg1"/>
                </a:solidFill>
              </a:rPr>
              <a:t>-</a:t>
            </a:r>
            <a:r>
              <a:rPr lang="pt-BR" b="1" dirty="0">
                <a:solidFill>
                  <a:schemeClr val="bg1"/>
                </a:solidFill>
              </a:rPr>
              <a:t>h (250 GeV)</a:t>
            </a:r>
          </a:p>
        </p:txBody>
      </p:sp>
    </p:spTree>
    <p:extLst>
      <p:ext uri="{BB962C8B-B14F-4D97-AF65-F5344CB8AC3E}">
        <p14:creationId xmlns:p14="http://schemas.microsoft.com/office/powerpoint/2010/main" val="1605066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ILC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281" t="1024" r="12527" b="824"/>
          <a:stretch/>
        </p:blipFill>
        <p:spPr>
          <a:xfrm>
            <a:off x="657606" y="1080135"/>
            <a:ext cx="7661984" cy="5701665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sp>
        <p:nvSpPr>
          <p:cNvPr id="6" name="Rectangle 5"/>
          <p:cNvSpPr/>
          <p:nvPr/>
        </p:nvSpPr>
        <p:spPr>
          <a:xfrm>
            <a:off x="7122491" y="917106"/>
            <a:ext cx="2074414" cy="646331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By Keisuke Fuji (KEK)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3 December</a:t>
            </a:r>
          </a:p>
        </p:txBody>
      </p:sp>
    </p:spTree>
    <p:extLst>
      <p:ext uri="{BB962C8B-B14F-4D97-AF65-F5344CB8AC3E}">
        <p14:creationId xmlns:p14="http://schemas.microsoft.com/office/powerpoint/2010/main" val="2373136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36B42E-A6FC-4534-8941-2382B92B6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physics</a:t>
            </a:r>
            <a:r>
              <a:rPr lang="nl-NL" dirty="0"/>
              <a:t> goals of </a:t>
            </a:r>
            <a:r>
              <a:rPr lang="nl-NL" dirty="0" err="1"/>
              <a:t>the</a:t>
            </a:r>
            <a:r>
              <a:rPr lang="nl-NL" dirty="0"/>
              <a:t> ILC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3393A2-133F-4E42-9138-1954FA21B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080136"/>
            <a:ext cx="10753725" cy="1000250"/>
          </a:xfrm>
        </p:spPr>
        <p:txBody>
          <a:bodyPr numCol="2"/>
          <a:lstStyle/>
          <a:p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origin</a:t>
            </a:r>
            <a:r>
              <a:rPr lang="nl-NL" dirty="0"/>
              <a:t> of EWSB?</a:t>
            </a:r>
          </a:p>
          <a:p>
            <a:r>
              <a:rPr lang="nl-NL" dirty="0"/>
              <a:t>How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Higgs</a:t>
            </a:r>
            <a:r>
              <a:rPr lang="nl-NL" dirty="0"/>
              <a:t> </a:t>
            </a:r>
            <a:r>
              <a:rPr lang="nl-NL" dirty="0" err="1"/>
              <a:t>bosons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so</a:t>
            </a:r>
            <a:r>
              <a:rPr lang="nl-NL" dirty="0"/>
              <a:t> light?</a:t>
            </a:r>
          </a:p>
          <a:p>
            <a:r>
              <a:rPr lang="nl-NL" dirty="0"/>
              <a:t>Are </a:t>
            </a:r>
            <a:r>
              <a:rPr lang="nl-NL" dirty="0" err="1"/>
              <a:t>there</a:t>
            </a:r>
            <a:r>
              <a:rPr lang="nl-NL" dirty="0"/>
              <a:t> more </a:t>
            </a:r>
            <a:r>
              <a:rPr lang="nl-NL" dirty="0" err="1"/>
              <a:t>Higgs</a:t>
            </a:r>
            <a:r>
              <a:rPr lang="nl-NL" dirty="0"/>
              <a:t> </a:t>
            </a:r>
            <a:r>
              <a:rPr lang="nl-NL" dirty="0" err="1"/>
              <a:t>bosons</a:t>
            </a:r>
            <a:r>
              <a:rPr lang="nl-NL" dirty="0"/>
              <a:t>?</a:t>
            </a:r>
          </a:p>
          <a:p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dark</a:t>
            </a:r>
            <a:r>
              <a:rPr lang="nl-NL" dirty="0"/>
              <a:t> matter made of?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648C20A2-1A2F-42BE-9543-3367E11146D4}"/>
              </a:ext>
            </a:extLst>
          </p:cNvPr>
          <p:cNvGrpSpPr/>
          <p:nvPr/>
        </p:nvGrpSpPr>
        <p:grpSpPr>
          <a:xfrm>
            <a:off x="5764863" y="2436136"/>
            <a:ext cx="6246226" cy="4161283"/>
            <a:chOff x="5589423" y="3802107"/>
            <a:chExt cx="4098086" cy="2756660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2168CFCC-BE7C-431F-BB34-12A9257F9ABA}"/>
                </a:ext>
              </a:extLst>
            </p:cNvPr>
            <p:cNvSpPr/>
            <p:nvPr/>
          </p:nvSpPr>
          <p:spPr>
            <a:xfrm>
              <a:off x="5626257" y="3851321"/>
              <a:ext cx="741140" cy="2471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389FD17C-58C2-4250-B133-A15254637A63}"/>
                </a:ext>
              </a:extLst>
            </p:cNvPr>
            <p:cNvGrpSpPr/>
            <p:nvPr/>
          </p:nvGrpSpPr>
          <p:grpSpPr>
            <a:xfrm>
              <a:off x="5589423" y="3802107"/>
              <a:ext cx="4098086" cy="2756660"/>
              <a:chOff x="5589424" y="4107689"/>
              <a:chExt cx="4098086" cy="2750086"/>
            </a:xfrm>
          </p:grpSpPr>
          <p:grpSp>
            <p:nvGrpSpPr>
              <p:cNvPr id="13" name="Groep 12">
                <a:extLst>
                  <a:ext uri="{FF2B5EF4-FFF2-40B4-BE49-F238E27FC236}">
                    <a16:creationId xmlns:a16="http://schemas.microsoft.com/office/drawing/2014/main" id="{7C3B40C2-75DA-42AE-88B0-021BFA2E94FD}"/>
                  </a:ext>
                </a:extLst>
              </p:cNvPr>
              <p:cNvGrpSpPr/>
              <p:nvPr/>
            </p:nvGrpSpPr>
            <p:grpSpPr>
              <a:xfrm>
                <a:off x="5589424" y="4156784"/>
                <a:ext cx="3554577" cy="2700991"/>
                <a:chOff x="5589424" y="4156784"/>
                <a:chExt cx="3554577" cy="2700991"/>
              </a:xfrm>
            </p:grpSpPr>
            <p:pic>
              <p:nvPicPr>
                <p:cNvPr id="15" name="Afbeelding 14">
                  <a:extLst>
                    <a:ext uri="{FF2B5EF4-FFF2-40B4-BE49-F238E27FC236}">
                      <a16:creationId xmlns:a16="http://schemas.microsoft.com/office/drawing/2014/main" id="{5441B28E-26AE-4A11-9FAB-71AB791333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9424" y="4156784"/>
                  <a:ext cx="3554577" cy="270099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1ED4B7DF-276B-4847-8D2B-012209AB457A}"/>
                    </a:ext>
                  </a:extLst>
                </p:cNvPr>
                <p:cNvSpPr txBox="1"/>
                <p:nvPr/>
              </p:nvSpPr>
              <p:spPr>
                <a:xfrm>
                  <a:off x="6574971" y="4273033"/>
                  <a:ext cx="2407104" cy="53392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36000" tIns="0" rIns="0" bIns="0" rtlCol="0">
                  <a:spAutoFit/>
                </a:bodyPr>
                <a:lstStyle/>
                <a:p>
                  <a:r>
                    <a:rPr lang="nl-NL" sz="1700" dirty="0"/>
                    <a:t>LHC (3 ab</a:t>
                  </a:r>
                  <a:r>
                    <a:rPr lang="nl-NL" sz="1700" baseline="30000" dirty="0"/>
                    <a:t>-1</a:t>
                  </a:r>
                  <a:r>
                    <a:rPr lang="nl-NL" sz="1700" dirty="0"/>
                    <a:t>)</a:t>
                  </a:r>
                </a:p>
                <a:p>
                  <a:r>
                    <a:rPr lang="nl-NL" sz="1700" dirty="0"/>
                    <a:t>LHC + ILC 250 </a:t>
                  </a:r>
                  <a:r>
                    <a:rPr lang="nl-NL" sz="1700" dirty="0" err="1"/>
                    <a:t>GeV</a:t>
                  </a:r>
                  <a:r>
                    <a:rPr lang="nl-NL" sz="1700" dirty="0"/>
                    <a:t> ( 2 ab</a:t>
                  </a:r>
                  <a:r>
                    <a:rPr lang="nl-NL" sz="1700" baseline="30000" dirty="0"/>
                    <a:t>-1</a:t>
                  </a:r>
                  <a:r>
                    <a:rPr lang="nl-NL" sz="1700" dirty="0"/>
                    <a:t>)</a:t>
                  </a:r>
                </a:p>
                <a:p>
                  <a:r>
                    <a:rPr lang="nl-NL" sz="1700" dirty="0"/>
                    <a:t>LHC + ILC 250 </a:t>
                  </a:r>
                  <a:r>
                    <a:rPr lang="nl-NL" sz="1700" dirty="0" err="1"/>
                    <a:t>GeV</a:t>
                  </a:r>
                  <a:r>
                    <a:rPr lang="nl-NL" sz="1700" dirty="0"/>
                    <a:t> + ILC 500 </a:t>
                  </a:r>
                  <a:r>
                    <a:rPr lang="nl-NL" sz="1700" dirty="0" err="1"/>
                    <a:t>GeV</a:t>
                  </a:r>
                  <a:r>
                    <a:rPr lang="nl-NL" sz="1700" dirty="0"/>
                    <a:t> (4 </a:t>
                  </a:r>
                  <a:r>
                    <a:rPr lang="nl-NL" sz="1850" dirty="0"/>
                    <a:t>ab</a:t>
                  </a:r>
                  <a:r>
                    <a:rPr lang="nl-NL" sz="1850" baseline="30000" dirty="0"/>
                    <a:t>-1</a:t>
                  </a:r>
                  <a:r>
                    <a:rPr lang="nl-NL" sz="1850" dirty="0"/>
                    <a:t>) </a:t>
                  </a:r>
                </a:p>
              </p:txBody>
            </p:sp>
          </p:grpSp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7BC46552-90A4-4DCF-B8B3-0E9119E97DA3}"/>
                  </a:ext>
                </a:extLst>
              </p:cNvPr>
              <p:cNvSpPr txBox="1"/>
              <p:nvPr/>
            </p:nvSpPr>
            <p:spPr>
              <a:xfrm>
                <a:off x="7874193" y="4107689"/>
                <a:ext cx="181331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iberation Sans" pitchFamily="18"/>
                    <a:ea typeface="DejaVu Sans" pitchFamily="2"/>
                    <a:cs typeface="FreeSans" pitchFamily="2"/>
                  </a:rPr>
                  <a:t>https://arxiv.org/pdf/1710.07621.pdf</a:t>
                </a:r>
              </a:p>
              <a:p>
                <a:endParaRPr lang="nl-NL" dirty="0"/>
              </a:p>
            </p:txBody>
          </p:sp>
        </p:grpSp>
      </p:grp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42B7C48B-017A-47A7-B470-728A96E2D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7" y="2524055"/>
            <a:ext cx="4411518" cy="40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59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84712F-2BEA-43C8-B2BA-36AE4E5C0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Quad </a:t>
            </a:r>
            <a:r>
              <a:rPr lang="nl-NL" dirty="0" err="1"/>
              <a:t>results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outlook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B57BE1-A419-4B72-9BA5-3CEDA0CFA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2A4CB291-C4DF-4F09-8A57-87869050809E}"/>
              </a:ext>
            </a:extLst>
          </p:cNvPr>
          <p:cNvGrpSpPr/>
          <p:nvPr/>
        </p:nvGrpSpPr>
        <p:grpSpPr>
          <a:xfrm>
            <a:off x="4342209" y="1582030"/>
            <a:ext cx="3403568" cy="2487454"/>
            <a:chOff x="160520" y="4293679"/>
            <a:chExt cx="3403568" cy="2487454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7143A4A7-0AE2-4004-BF73-14FF1487D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709" r="6942" b="14467"/>
            <a:stretch/>
          </p:blipFill>
          <p:spPr>
            <a:xfrm>
              <a:off x="160520" y="4293679"/>
              <a:ext cx="3403568" cy="2487454"/>
            </a:xfrm>
            <a:prstGeom prst="rect">
              <a:avLst/>
            </a:prstGeom>
          </p:spPr>
        </p:pic>
        <p:cxnSp>
          <p:nvCxnSpPr>
            <p:cNvPr id="6" name="Rechte verbindingslijn met pijl 5">
              <a:extLst>
                <a:ext uri="{FF2B5EF4-FFF2-40B4-BE49-F238E27FC236}">
                  <a16:creationId xmlns:a16="http://schemas.microsoft.com/office/drawing/2014/main" id="{24D1751D-6005-436C-8688-77448DE438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528" y="5614258"/>
              <a:ext cx="2876922" cy="452714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3E6EB280-157A-47D0-9B67-366EE38DD628}"/>
              </a:ext>
            </a:extLst>
          </p:cNvPr>
          <p:cNvGrpSpPr/>
          <p:nvPr/>
        </p:nvGrpSpPr>
        <p:grpSpPr>
          <a:xfrm>
            <a:off x="4342209" y="4149353"/>
            <a:ext cx="2559806" cy="2590821"/>
            <a:chOff x="2730722" y="4685115"/>
            <a:chExt cx="2559806" cy="2590821"/>
          </a:xfrm>
        </p:grpSpPr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2D0AEB46-5CE6-48BD-B89C-C131BD157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77" t="6595" r="6930" b="5257"/>
            <a:stretch/>
          </p:blipFill>
          <p:spPr>
            <a:xfrm>
              <a:off x="2730722" y="4685115"/>
              <a:ext cx="2559806" cy="1951681"/>
            </a:xfrm>
            <a:prstGeom prst="rect">
              <a:avLst/>
            </a:prstGeom>
          </p:spPr>
        </p:pic>
        <p:pic>
          <p:nvPicPr>
            <p:cNvPr id="12" name="Afbeelding 8">
              <a:extLst>
                <a:ext uri="{FF2B5EF4-FFF2-40B4-BE49-F238E27FC236}">
                  <a16:creationId xmlns:a16="http://schemas.microsoft.com/office/drawing/2014/main" id="{91FCAA16-D7CA-4215-8F66-D092AA0F2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366735" y="5924292"/>
              <a:ext cx="1924621" cy="778668"/>
            </a:xfrm>
            <a:prstGeom prst="rect">
              <a:avLst/>
            </a:prstGeom>
            <a:scene3d>
              <a:camera prst="orthographicFront">
                <a:rot lat="19907817" lon="19043186" rev="18570228"/>
              </a:camera>
              <a:lightRig rig="threePt" dir="t"/>
            </a:scene3d>
          </p:spPr>
        </p:pic>
      </p:grpSp>
      <p:sp>
        <p:nvSpPr>
          <p:cNvPr id="14" name="Tekstvak 25">
            <a:extLst>
              <a:ext uri="{FF2B5EF4-FFF2-40B4-BE49-F238E27FC236}">
                <a16:creationId xmlns:a16="http://schemas.microsoft.com/office/drawing/2014/main" id="{285A6F32-6023-4D4E-A96A-6AF21A7D47B5}"/>
              </a:ext>
            </a:extLst>
          </p:cNvPr>
          <p:cNvSpPr txBox="1"/>
          <p:nvPr/>
        </p:nvSpPr>
        <p:spPr>
          <a:xfrm>
            <a:off x="6171205" y="3556629"/>
            <a:ext cx="146161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October</a:t>
            </a:r>
            <a:r>
              <a:rPr lang="nl-NL" dirty="0">
                <a:solidFill>
                  <a:schemeClr val="bg1"/>
                </a:solidFill>
              </a:rPr>
              <a:t> 2018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0EC8FCD4-833F-4125-94CE-D03A1F935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89" y="2329935"/>
            <a:ext cx="3526475" cy="3747356"/>
          </a:xfrm>
          <a:prstGeom prst="rect">
            <a:avLst/>
          </a:prstGeom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9329C4F0-24E3-4C3E-A181-8DB355397BA5}"/>
              </a:ext>
            </a:extLst>
          </p:cNvPr>
          <p:cNvGrpSpPr/>
          <p:nvPr/>
        </p:nvGrpSpPr>
        <p:grpSpPr>
          <a:xfrm>
            <a:off x="8287337" y="2329935"/>
            <a:ext cx="3676404" cy="3841998"/>
            <a:chOff x="7277099" y="1854866"/>
            <a:chExt cx="4701426" cy="4742552"/>
          </a:xfrm>
        </p:grpSpPr>
        <p:pic>
          <p:nvPicPr>
            <p:cNvPr id="23" name="Picture 37" descr="deform_996.pdf">
              <a:extLst>
                <a:ext uri="{FF2B5EF4-FFF2-40B4-BE49-F238E27FC236}">
                  <a16:creationId xmlns:a16="http://schemas.microsoft.com/office/drawing/2014/main" id="{EF9CF623-7FE4-493E-8DC4-90D4CA6333A1}"/>
                </a:ext>
              </a:extLst>
            </p:cNvPr>
            <p:cNvPicPr>
              <a:picLocks noChangeAspect="1"/>
            </p:cNvPicPr>
            <p:nvPr/>
          </p:nvPicPr>
          <mc:AlternateContent xmlns:mc="http://schemas.openxmlformats.org/markup-compatibility/2006">
            <mc:Choice xmlns:lc="http://schemas.openxmlformats.org/drawingml/2006/lockedCanvas" xmlns:ma="http://schemas.microsoft.com/office/mac/drawingml/2008/main" xmlns:mv="urn:schemas-microsoft-com:mac:vml" xmlns="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7277099" y="1854866"/>
              <a:ext cx="4701426" cy="4742552"/>
            </a:xfrm>
            <a:prstGeom prst="rect">
              <a:avLst/>
            </a:prstGeom>
          </p:spPr>
        </p:pic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63D77255-E74F-4C0C-8FE0-31A2DCB6FE78}"/>
                </a:ext>
              </a:extLst>
            </p:cNvPr>
            <p:cNvSpPr txBox="1"/>
            <p:nvPr/>
          </p:nvSpPr>
          <p:spPr>
            <a:xfrm>
              <a:off x="8615890" y="3850408"/>
              <a:ext cx="1581568" cy="455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i="1" dirty="0"/>
                <a:t>Preliminary</a:t>
              </a:r>
              <a:endParaRPr lang="en-GB" i="1" dirty="0"/>
            </a:p>
          </p:txBody>
        </p:sp>
      </p:grpSp>
      <p:sp>
        <p:nvSpPr>
          <p:cNvPr id="25" name="Tekstvak 24">
            <a:extLst>
              <a:ext uri="{FF2B5EF4-FFF2-40B4-BE49-F238E27FC236}">
                <a16:creationId xmlns:a16="http://schemas.microsoft.com/office/drawing/2014/main" id="{E9BDEE9D-EA4B-4BFC-A520-B1A3D6241FDF}"/>
              </a:ext>
            </a:extLst>
          </p:cNvPr>
          <p:cNvSpPr txBox="1"/>
          <p:nvPr/>
        </p:nvSpPr>
        <p:spPr>
          <a:xfrm>
            <a:off x="761619" y="1662811"/>
            <a:ext cx="2981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cs typeface="Calibri" panose="020F0502020204030204" pitchFamily="34" charset="0"/>
              </a:rPr>
              <a:t>Uncorrected</a:t>
            </a:r>
            <a:r>
              <a:rPr lang="nl-NL" dirty="0"/>
              <a:t> </a:t>
            </a:r>
            <a:r>
              <a:rPr lang="nl-NL" dirty="0" err="1"/>
              <a:t>residuals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quad test </a:t>
            </a:r>
            <a:r>
              <a:rPr lang="nl-NL" dirty="0" err="1"/>
              <a:t>beam</a:t>
            </a:r>
            <a:endParaRPr lang="nl-NL" dirty="0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D339DE22-7D93-4BAA-A4D3-FE4A8FF34CAB}"/>
              </a:ext>
            </a:extLst>
          </p:cNvPr>
          <p:cNvSpPr txBox="1"/>
          <p:nvPr/>
        </p:nvSpPr>
        <p:spPr>
          <a:xfrm>
            <a:off x="8531652" y="1688514"/>
            <a:ext cx="3272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Uncorrected</a:t>
            </a:r>
            <a:r>
              <a:rPr lang="nl-NL" dirty="0"/>
              <a:t> </a:t>
            </a:r>
            <a:r>
              <a:rPr lang="nl-NL" dirty="0" err="1"/>
              <a:t>residuals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laser test </a:t>
            </a:r>
            <a:r>
              <a:rPr lang="nl-NL" b="1" dirty="0" err="1"/>
              <a:t>with</a:t>
            </a:r>
            <a:r>
              <a:rPr lang="nl-NL" b="1" dirty="0"/>
              <a:t> field </a:t>
            </a:r>
            <a:r>
              <a:rPr lang="nl-NL" b="1" dirty="0" err="1"/>
              <a:t>wires</a:t>
            </a:r>
            <a:endParaRPr lang="nl-NL" b="1" dirty="0"/>
          </a:p>
        </p:txBody>
      </p:sp>
      <p:sp>
        <p:nvSpPr>
          <p:cNvPr id="11" name="Tekstvak 7">
            <a:extLst>
              <a:ext uri="{FF2B5EF4-FFF2-40B4-BE49-F238E27FC236}">
                <a16:creationId xmlns:a16="http://schemas.microsoft.com/office/drawing/2014/main" id="{8D7F4F3A-3021-461E-BC0F-2EC18FAAF1BF}"/>
              </a:ext>
            </a:extLst>
          </p:cNvPr>
          <p:cNvSpPr txBox="1"/>
          <p:nvPr/>
        </p:nvSpPr>
        <p:spPr>
          <a:xfrm>
            <a:off x="6854534" y="5295629"/>
            <a:ext cx="125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New field </a:t>
            </a:r>
            <a:r>
              <a:rPr lang="nl-NL" dirty="0" err="1">
                <a:solidFill>
                  <a:srgbClr val="FF0000"/>
                </a:solidFill>
              </a:rPr>
              <a:t>wires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DA8D657-5806-4BDD-859C-6F09E187FC63}"/>
              </a:ext>
            </a:extLst>
          </p:cNvPr>
          <p:cNvSpPr txBox="1"/>
          <p:nvPr/>
        </p:nvSpPr>
        <p:spPr>
          <a:xfrm>
            <a:off x="6314773" y="6126734"/>
            <a:ext cx="340356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8 Quad (32 chip module)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tested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with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beam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soon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5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1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ep 22">
            <a:extLst>
              <a:ext uri="{FF2B5EF4-FFF2-40B4-BE49-F238E27FC236}">
                <a16:creationId xmlns:a16="http://schemas.microsoft.com/office/drawing/2014/main" id="{66CFA8B6-E450-4189-92F4-6ADAD39C1518}"/>
              </a:ext>
            </a:extLst>
          </p:cNvPr>
          <p:cNvGrpSpPr/>
          <p:nvPr/>
        </p:nvGrpSpPr>
        <p:grpSpPr>
          <a:xfrm>
            <a:off x="5095262" y="2093366"/>
            <a:ext cx="4335026" cy="4324400"/>
            <a:chOff x="7741054" y="2180118"/>
            <a:chExt cx="4335026" cy="4324400"/>
          </a:xfrm>
        </p:grpSpPr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706BA97B-3B9D-4582-BB84-6C866E2E5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1054" y="2221617"/>
              <a:ext cx="4335026" cy="4282901"/>
            </a:xfrm>
            <a:prstGeom prst="rect">
              <a:avLst/>
            </a:prstGeom>
          </p:spPr>
        </p:pic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6B2063A8-3476-42F5-BF95-8126FBDC92F8}"/>
                </a:ext>
              </a:extLst>
            </p:cNvPr>
            <p:cNvSpPr txBox="1"/>
            <p:nvPr/>
          </p:nvSpPr>
          <p:spPr>
            <a:xfrm>
              <a:off x="7884423" y="2180118"/>
              <a:ext cx="4048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Coverage of end plate with quad modules</a:t>
              </a: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285A6F32-6023-4D4E-A96A-6AF21A7D47B5}"/>
                </a:ext>
              </a:extLst>
            </p:cNvPr>
            <p:cNvSpPr txBox="1"/>
            <p:nvPr/>
          </p:nvSpPr>
          <p:spPr>
            <a:xfrm>
              <a:off x="10192289" y="5643731"/>
              <a:ext cx="1479251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</a:rPr>
                <a:t>58% </a:t>
              </a:r>
              <a:r>
                <a:rPr lang="nl-NL" dirty="0" err="1">
                  <a:solidFill>
                    <a:schemeClr val="bg1"/>
                  </a:solidFill>
                </a:rPr>
                <a:t>coverage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42220C9-EF4D-497E-9F2A-54A7221D7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Quad module development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A272AF-2679-4932-8CAC-B5D75EFB7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BFD6333B-88B4-47B0-AFAB-DCA11517E411}"/>
              </a:ext>
            </a:extLst>
          </p:cNvPr>
          <p:cNvGrpSpPr/>
          <p:nvPr/>
        </p:nvGrpSpPr>
        <p:grpSpPr>
          <a:xfrm>
            <a:off x="58406" y="3306553"/>
            <a:ext cx="6308704" cy="2342098"/>
            <a:chOff x="423366" y="4050522"/>
            <a:chExt cx="6610117" cy="2453996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D6750F47-0757-42F1-A7EA-BD55D9C15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366" y="4102909"/>
              <a:ext cx="2672267" cy="2401609"/>
            </a:xfrm>
            <a:prstGeom prst="rect">
              <a:avLst/>
            </a:prstGeom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AD70C1E-3344-4CD2-B203-CE109ACC7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" t="5901" r="5202" b="18501"/>
            <a:stretch>
              <a:fillRect/>
            </a:stretch>
          </p:blipFill>
          <p:spPr bwMode="auto">
            <a:xfrm flipH="1">
              <a:off x="3318965" y="4050522"/>
              <a:ext cx="2190750" cy="2425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59079950-B8E7-46FD-9597-6A265FF1C35A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>
              <a:off x="2457722" y="4192922"/>
              <a:ext cx="1332732" cy="10677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5FD3AC9A-3CED-4DBD-8A98-46F0DFDA0A0C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845231" y="4744988"/>
              <a:ext cx="2997610" cy="143405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1394889-B719-4F33-8B07-BE59FEDB6474}"/>
                </a:ext>
              </a:extLst>
            </p:cNvPr>
            <p:cNvSpPr/>
            <p:nvPr/>
          </p:nvSpPr>
          <p:spPr>
            <a:xfrm>
              <a:off x="3371354" y="4299695"/>
              <a:ext cx="862012" cy="445293"/>
            </a:xfrm>
            <a:custGeom>
              <a:avLst/>
              <a:gdLst>
                <a:gd name="connsiteX0" fmla="*/ 419100 w 862012"/>
                <a:gd name="connsiteY0" fmla="*/ 0 h 445293"/>
                <a:gd name="connsiteX1" fmla="*/ 862012 w 862012"/>
                <a:gd name="connsiteY1" fmla="*/ 185737 h 445293"/>
                <a:gd name="connsiteX2" fmla="*/ 471487 w 862012"/>
                <a:gd name="connsiteY2" fmla="*/ 445293 h 445293"/>
                <a:gd name="connsiteX3" fmla="*/ 0 w 862012"/>
                <a:gd name="connsiteY3" fmla="*/ 250031 h 445293"/>
                <a:gd name="connsiteX4" fmla="*/ 419100 w 862012"/>
                <a:gd name="connsiteY4" fmla="*/ 0 h 44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2012" h="445293">
                  <a:moveTo>
                    <a:pt x="419100" y="0"/>
                  </a:moveTo>
                  <a:lnTo>
                    <a:pt x="862012" y="185737"/>
                  </a:lnTo>
                  <a:lnTo>
                    <a:pt x="471487" y="445293"/>
                  </a:lnTo>
                  <a:lnTo>
                    <a:pt x="0" y="250031"/>
                  </a:lnTo>
                  <a:lnTo>
                    <a:pt x="419100" y="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893F9A6A-4ACB-4548-B8BA-77FD77518678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4119923" y="4107504"/>
              <a:ext cx="2819684" cy="74200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533B7C38-0D5F-4151-8AD1-7402F4C91663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>
              <a:off x="4659687" y="4952128"/>
              <a:ext cx="2344622" cy="2391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CE1059B9-788A-4DC0-BB33-57881B316E29}"/>
                </a:ext>
              </a:extLst>
            </p:cNvPr>
            <p:cNvSpPr/>
            <p:nvPr/>
          </p:nvSpPr>
          <p:spPr>
            <a:xfrm rot="20494910">
              <a:off x="6905788" y="4842694"/>
              <a:ext cx="127695" cy="117801"/>
            </a:xfrm>
            <a:custGeom>
              <a:avLst/>
              <a:gdLst>
                <a:gd name="connsiteX0" fmla="*/ 302419 w 745331"/>
                <a:gd name="connsiteY0" fmla="*/ 0 h 402431"/>
                <a:gd name="connsiteX1" fmla="*/ 745331 w 745331"/>
                <a:gd name="connsiteY1" fmla="*/ 195262 h 402431"/>
                <a:gd name="connsiteX2" fmla="*/ 471488 w 745331"/>
                <a:gd name="connsiteY2" fmla="*/ 402431 h 402431"/>
                <a:gd name="connsiteX3" fmla="*/ 0 w 745331"/>
                <a:gd name="connsiteY3" fmla="*/ 202406 h 402431"/>
                <a:gd name="connsiteX4" fmla="*/ 302419 w 745331"/>
                <a:gd name="connsiteY4" fmla="*/ 0 h 40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331" h="402431">
                  <a:moveTo>
                    <a:pt x="302419" y="0"/>
                  </a:moveTo>
                  <a:lnTo>
                    <a:pt x="745331" y="195262"/>
                  </a:lnTo>
                  <a:lnTo>
                    <a:pt x="471488" y="402431"/>
                  </a:lnTo>
                  <a:lnTo>
                    <a:pt x="0" y="202406"/>
                  </a:lnTo>
                  <a:lnTo>
                    <a:pt x="302419" y="0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019B0DF3-A200-455E-9520-0DE0E695EC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/>
            <a:alphaModFix/>
          </a:blip>
          <a:srcRect l="8327" r="29235" b="4133"/>
          <a:stretch/>
        </p:blipFill>
        <p:spPr>
          <a:xfrm>
            <a:off x="9370031" y="2914227"/>
            <a:ext cx="2573326" cy="270685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Ovaal 45">
            <a:extLst>
              <a:ext uri="{FF2B5EF4-FFF2-40B4-BE49-F238E27FC236}">
                <a16:creationId xmlns:a16="http://schemas.microsoft.com/office/drawing/2014/main" id="{F716E5AE-F97E-4564-A651-B17E2912601B}"/>
              </a:ext>
            </a:extLst>
          </p:cNvPr>
          <p:cNvSpPr/>
          <p:nvPr/>
        </p:nvSpPr>
        <p:spPr>
          <a:xfrm>
            <a:off x="9474266" y="3650922"/>
            <a:ext cx="1003234" cy="19977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C695CE49-43CE-4999-AEEA-962294CDCBD2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5745769" y="2614677"/>
            <a:ext cx="4230114" cy="103624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48">
            <a:extLst>
              <a:ext uri="{FF2B5EF4-FFF2-40B4-BE49-F238E27FC236}">
                <a16:creationId xmlns:a16="http://schemas.microsoft.com/office/drawing/2014/main" id="{25B4C8FB-FD34-42E1-ACEF-25D38561AC63}"/>
              </a:ext>
            </a:extLst>
          </p:cNvPr>
          <p:cNvCxnSpPr>
            <a:cxnSpLocks/>
            <a:endCxn id="46" idx="6"/>
          </p:cNvCxnSpPr>
          <p:nvPr/>
        </p:nvCxnSpPr>
        <p:spPr>
          <a:xfrm flipV="1">
            <a:off x="9083482" y="4649787"/>
            <a:ext cx="1394018" cy="13282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499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85F7C-2BE4-4F09-8905-37CCCD17E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GridPix</a:t>
            </a:r>
            <a:r>
              <a:rPr lang="en-US" noProof="0" dirty="0"/>
              <a:t> technology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2E3D0E-6B82-4E96-826D-949A6591E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080135"/>
            <a:ext cx="5391895" cy="5696049"/>
          </a:xfrm>
        </p:spPr>
        <p:txBody>
          <a:bodyPr>
            <a:normAutofit/>
          </a:bodyPr>
          <a:lstStyle/>
          <a:p>
            <a:r>
              <a:rPr lang="en-US" dirty="0" err="1"/>
              <a:t>GridPix</a:t>
            </a:r>
            <a:r>
              <a:rPr lang="en-US" dirty="0"/>
              <a:t> is a type of micro-pattern gaseous TPC readout</a:t>
            </a:r>
          </a:p>
          <a:p>
            <a:r>
              <a:rPr lang="en-US" dirty="0"/>
              <a:t>The </a:t>
            </a:r>
            <a:r>
              <a:rPr lang="en-US" dirty="0" err="1"/>
              <a:t>GridPix</a:t>
            </a:r>
            <a:r>
              <a:rPr lang="en-US" dirty="0"/>
              <a:t> based on a Timepix3 </a:t>
            </a:r>
          </a:p>
          <a:p>
            <a:pPr lvl="1"/>
            <a:r>
              <a:rPr lang="en-US" dirty="0"/>
              <a:t>55 µm × 55 µm pixels</a:t>
            </a:r>
          </a:p>
          <a:p>
            <a:pPr lvl="1"/>
            <a:r>
              <a:rPr lang="en-US" dirty="0"/>
              <a:t>Digital simultaneous registration of Time of Arrival (1.56 ns) and Time over Threshold</a:t>
            </a:r>
          </a:p>
          <a:p>
            <a:pPr lvl="1"/>
            <a:r>
              <a:rPr lang="en-US" dirty="0"/>
              <a:t>An aligned </a:t>
            </a:r>
            <a:r>
              <a:rPr lang="en-US" dirty="0" err="1"/>
              <a:t>Aluminium</a:t>
            </a:r>
            <a:r>
              <a:rPr lang="en-US" dirty="0"/>
              <a:t> amplification grid is added by photolithographic postprocessing techniques</a:t>
            </a:r>
          </a:p>
          <a:p>
            <a:r>
              <a:rPr lang="en-US" dirty="0"/>
              <a:t>Single ionization electrons are detected with high efficiency</a:t>
            </a:r>
          </a:p>
          <a:p>
            <a:pPr lvl="1"/>
            <a:r>
              <a:rPr lang="en-US" dirty="0"/>
              <a:t>The maximum possible information from a track is acquired</a:t>
            </a:r>
          </a:p>
          <a:p>
            <a:pPr lvl="1"/>
            <a:r>
              <a:rPr lang="en-US" dirty="0" err="1"/>
              <a:t>dE</a:t>
            </a:r>
            <a:r>
              <a:rPr lang="en-US" dirty="0"/>
              <a:t>/dx by cluster counting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F259C15-7EC1-45F4-9748-B087C80FB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57"/>
          <a:stretch/>
        </p:blipFill>
        <p:spPr>
          <a:xfrm>
            <a:off x="9006329" y="4644511"/>
            <a:ext cx="2809786" cy="185324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F1A107C-502F-4EDC-B853-CDB502813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58" b="11509"/>
          <a:stretch/>
        </p:blipFill>
        <p:spPr>
          <a:xfrm>
            <a:off x="6362861" y="4638800"/>
            <a:ext cx="2328855" cy="1834917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57CA71F4-1FDC-4C64-9870-D8589962C41C}"/>
              </a:ext>
            </a:extLst>
          </p:cNvPr>
          <p:cNvGrpSpPr/>
          <p:nvPr/>
        </p:nvGrpSpPr>
        <p:grpSpPr>
          <a:xfrm>
            <a:off x="5943079" y="102504"/>
            <a:ext cx="5811888" cy="4536296"/>
            <a:chOff x="5943079" y="102504"/>
            <a:chExt cx="5811888" cy="4536296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CA037013-04F0-4142-82CB-23A073EAE50A}"/>
                </a:ext>
              </a:extLst>
            </p:cNvPr>
            <p:cNvGrpSpPr/>
            <p:nvPr/>
          </p:nvGrpSpPr>
          <p:grpSpPr>
            <a:xfrm>
              <a:off x="5943079" y="102504"/>
              <a:ext cx="5811888" cy="4536296"/>
              <a:chOff x="5462230" y="2311620"/>
              <a:chExt cx="5100023" cy="4075571"/>
            </a:xfrm>
          </p:grpSpPr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CD32901C-07BA-4136-9A22-354264F39855}"/>
                  </a:ext>
                </a:extLst>
              </p:cNvPr>
              <p:cNvGrpSpPr/>
              <p:nvPr/>
            </p:nvGrpSpPr>
            <p:grpSpPr>
              <a:xfrm>
                <a:off x="5952929" y="2311620"/>
                <a:ext cx="4609324" cy="4075571"/>
                <a:chOff x="4954554" y="2311620"/>
                <a:chExt cx="4609324" cy="4075571"/>
              </a:xfrm>
            </p:grpSpPr>
            <p:pic>
              <p:nvPicPr>
                <p:cNvPr id="8" name="Afbeelding 7">
                  <a:extLst>
                    <a:ext uri="{FF2B5EF4-FFF2-40B4-BE49-F238E27FC236}">
                      <a16:creationId xmlns:a16="http://schemas.microsoft.com/office/drawing/2014/main" id="{90D338D5-CDBA-4910-9940-8119C45F78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lum/>
                  <a:alphaModFix/>
                </a:blip>
                <a:srcRect r="4166"/>
                <a:stretch/>
              </p:blipFill>
              <p:spPr>
                <a:xfrm>
                  <a:off x="4954555" y="2311620"/>
                  <a:ext cx="4506686" cy="40755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id="{ED748FB8-9EDB-4CB3-92A7-380B3CD8EA04}"/>
                    </a:ext>
                  </a:extLst>
                </p:cNvPr>
                <p:cNvCxnSpPr/>
                <p:nvPr/>
              </p:nvCxnSpPr>
              <p:spPr>
                <a:xfrm flipV="1">
                  <a:off x="4954554" y="2332653"/>
                  <a:ext cx="4609324" cy="158620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1" name="Rechte verbindingslijn met pijl 60">
                <a:extLst>
                  <a:ext uri="{FF2B5EF4-FFF2-40B4-BE49-F238E27FC236}">
                    <a16:creationId xmlns:a16="http://schemas.microsoft.com/office/drawing/2014/main" id="{E0A0DA29-BDDB-4D12-89E9-3B83D9233842}"/>
                  </a:ext>
                </a:extLst>
              </p:cNvPr>
              <p:cNvCxnSpPr/>
              <p:nvPr/>
            </p:nvCxnSpPr>
            <p:spPr>
              <a:xfrm>
                <a:off x="6132729" y="5419389"/>
                <a:ext cx="0" cy="85606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vak 61">
                <a:extLst>
                  <a:ext uri="{FF2B5EF4-FFF2-40B4-BE49-F238E27FC236}">
                    <a16:creationId xmlns:a16="http://schemas.microsoft.com/office/drawing/2014/main" id="{7394E21C-B0C2-46E6-BA8D-2B8B53E83973}"/>
                  </a:ext>
                </a:extLst>
              </p:cNvPr>
              <p:cNvSpPr txBox="1"/>
              <p:nvPr/>
            </p:nvSpPr>
            <p:spPr>
              <a:xfrm>
                <a:off x="5462230" y="5670835"/>
                <a:ext cx="600925" cy="290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µm</a:t>
                </a:r>
                <a:endParaRPr lang="en-GB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3" name="Rechte verbindingslijn met pijl 62">
                <a:extLst>
                  <a:ext uri="{FF2B5EF4-FFF2-40B4-BE49-F238E27FC236}">
                    <a16:creationId xmlns:a16="http://schemas.microsoft.com/office/drawing/2014/main" id="{BCDF63BA-6FC5-44AA-B62F-27E437FCBF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04803" y="5209375"/>
                <a:ext cx="3955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kstvak 64">
                <a:extLst>
                  <a:ext uri="{FF2B5EF4-FFF2-40B4-BE49-F238E27FC236}">
                    <a16:creationId xmlns:a16="http://schemas.microsoft.com/office/drawing/2014/main" id="{8093C33F-6C41-4F02-AA45-DD119A360128}"/>
                  </a:ext>
                </a:extLst>
              </p:cNvPr>
              <p:cNvSpPr txBox="1"/>
              <p:nvPr/>
            </p:nvSpPr>
            <p:spPr>
              <a:xfrm>
                <a:off x="7313941" y="4833143"/>
                <a:ext cx="600925" cy="290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 µm</a:t>
                </a:r>
                <a:endParaRPr lang="en-GB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9" name="Rechte verbindingslijn met pijl 68">
                <a:extLst>
                  <a:ext uri="{FF2B5EF4-FFF2-40B4-BE49-F238E27FC236}">
                    <a16:creationId xmlns:a16="http://schemas.microsoft.com/office/drawing/2014/main" id="{10350A0E-BC87-4036-9E2B-D872060592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10425" y="6104102"/>
                <a:ext cx="84772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kstvak 69">
                <a:extLst>
                  <a:ext uri="{FF2B5EF4-FFF2-40B4-BE49-F238E27FC236}">
                    <a16:creationId xmlns:a16="http://schemas.microsoft.com/office/drawing/2014/main" id="{C2ED55A0-83A4-4755-9CC0-C712E080178B}"/>
                  </a:ext>
                </a:extLst>
              </p:cNvPr>
              <p:cNvSpPr txBox="1"/>
              <p:nvPr/>
            </p:nvSpPr>
            <p:spPr>
              <a:xfrm>
                <a:off x="7307727" y="5738859"/>
                <a:ext cx="600925" cy="290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 µm</a:t>
                </a:r>
                <a:endParaRPr lang="en-GB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0" name="Rechte verbindingslijn met pijl 9">
              <a:extLst>
                <a:ext uri="{FF2B5EF4-FFF2-40B4-BE49-F238E27FC236}">
                  <a16:creationId xmlns:a16="http://schemas.microsoft.com/office/drawing/2014/main" id="{4B6C0832-269C-42FA-B4CF-EF6B3AC6C623}"/>
                </a:ext>
              </a:extLst>
            </p:cNvPr>
            <p:cNvCxnSpPr>
              <a:cxnSpLocks/>
            </p:cNvCxnSpPr>
            <p:nvPr/>
          </p:nvCxnSpPr>
          <p:spPr>
            <a:xfrm>
              <a:off x="10947400" y="3232239"/>
              <a:ext cx="0" cy="25391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Rechte verbindingslijn met pijl 23">
              <a:extLst>
                <a:ext uri="{FF2B5EF4-FFF2-40B4-BE49-F238E27FC236}">
                  <a16:creationId xmlns:a16="http://schemas.microsoft.com/office/drawing/2014/main" id="{0D055783-FE4C-401F-90A3-CFD89BD5F7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47400" y="3503684"/>
              <a:ext cx="0" cy="25391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E76FD286-F433-490A-9ED6-A734AB9EE723}"/>
                </a:ext>
              </a:extLst>
            </p:cNvPr>
            <p:cNvSpPr txBox="1"/>
            <p:nvPr/>
          </p:nvSpPr>
          <p:spPr>
            <a:xfrm>
              <a:off x="10653088" y="3696907"/>
              <a:ext cx="58862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µm</a:t>
              </a:r>
              <a:endParaRPr lang="en-GB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042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134FA6-9FC4-4037-BFAE-EFB7723A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are </a:t>
            </a:r>
            <a:r>
              <a:rPr lang="nl-NL" dirty="0" err="1"/>
              <a:t>the</a:t>
            </a:r>
            <a:r>
              <a:rPr lang="nl-NL" dirty="0"/>
              <a:t> research goals?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093128-A299-4850-9BE2-7A1217785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EEB3406-224C-4392-8EC7-01B35E9C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C6FA18B6-5155-46B2-9592-EA83691851C7}"/>
              </a:ext>
            </a:extLst>
          </p:cNvPr>
          <p:cNvGrpSpPr/>
          <p:nvPr/>
        </p:nvGrpSpPr>
        <p:grpSpPr>
          <a:xfrm>
            <a:off x="396919" y="1612965"/>
            <a:ext cx="6776636" cy="5224061"/>
            <a:chOff x="2453819" y="1719743"/>
            <a:chExt cx="6545627" cy="5045978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C2F1275B-3045-4EE9-B663-A5DD54C7D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9450"/>
            <a:stretch/>
          </p:blipFill>
          <p:spPr>
            <a:xfrm>
              <a:off x="2453819" y="1719743"/>
              <a:ext cx="6545627" cy="5045978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FA40B2CC-0FDF-4E99-A008-6513640B9051}"/>
                </a:ext>
              </a:extLst>
            </p:cNvPr>
            <p:cNvSpPr txBox="1"/>
            <p:nvPr/>
          </p:nvSpPr>
          <p:spPr>
            <a:xfrm>
              <a:off x="2486632" y="6482223"/>
              <a:ext cx="153920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900" dirty="0"/>
                <a:t>Picture </a:t>
              </a:r>
              <a:r>
                <a:rPr lang="nl-NL" sz="900" dirty="0" err="1"/>
                <a:t>by</a:t>
              </a:r>
              <a:r>
                <a:rPr lang="nl-NL" sz="900" dirty="0"/>
                <a:t> </a:t>
              </a:r>
              <a:r>
                <a:rPr lang="nl-NL" sz="900" dirty="0" err="1"/>
                <a:t>MissMJ</a:t>
              </a:r>
              <a:r>
                <a:rPr lang="nl-NL" sz="900" dirty="0"/>
                <a:t>, Wikipedia</a:t>
              </a:r>
              <a:endParaRPr lang="en-GB" sz="900" dirty="0"/>
            </a:p>
          </p:txBody>
        </p:sp>
      </p:grpSp>
      <p:sp>
        <p:nvSpPr>
          <p:cNvPr id="21" name="Tekstvak 25">
            <a:extLst>
              <a:ext uri="{FF2B5EF4-FFF2-40B4-BE49-F238E27FC236}">
                <a16:creationId xmlns:a16="http://schemas.microsoft.com/office/drawing/2014/main" id="{10322E22-170D-45D8-AA50-7B655440AACD}"/>
              </a:ext>
            </a:extLst>
          </p:cNvPr>
          <p:cNvSpPr txBox="1"/>
          <p:nvPr/>
        </p:nvSpPr>
        <p:spPr>
          <a:xfrm>
            <a:off x="1363455" y="3918375"/>
            <a:ext cx="374884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The standard model of </a:t>
            </a:r>
            <a:r>
              <a:rPr lang="nl-NL" dirty="0" err="1">
                <a:solidFill>
                  <a:schemeClr val="bg1"/>
                </a:solidFill>
              </a:rPr>
              <a:t>particle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physics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6653F37-D2D8-4FB7-928F-2589E61ED507}"/>
              </a:ext>
            </a:extLst>
          </p:cNvPr>
          <p:cNvSpPr txBox="1"/>
          <p:nvPr/>
        </p:nvSpPr>
        <p:spPr>
          <a:xfrm>
            <a:off x="7471418" y="1886180"/>
            <a:ext cx="40780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/>
              <a:t>Higgs</a:t>
            </a:r>
            <a:r>
              <a:rPr lang="nl-NL" sz="2400" dirty="0"/>
              <a:t> boson is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only</a:t>
            </a:r>
            <a:r>
              <a:rPr lang="nl-NL" sz="2400" dirty="0"/>
              <a:t> </a:t>
            </a:r>
            <a:r>
              <a:rPr lang="nl-NL" sz="2400" dirty="0" err="1"/>
              <a:t>scalar</a:t>
            </a:r>
            <a:r>
              <a:rPr lang="nl-NL" sz="2400" dirty="0"/>
              <a:t> (spin 0 </a:t>
            </a:r>
            <a:r>
              <a:rPr lang="nl-NL" sz="2400" dirty="0" err="1"/>
              <a:t>particle</a:t>
            </a:r>
            <a:r>
              <a:rPr lang="nl-NL" sz="2400" dirty="0"/>
              <a:t>)</a:t>
            </a:r>
          </a:p>
          <a:p>
            <a:endParaRPr lang="en-GB" sz="2400" dirty="0"/>
          </a:p>
          <a:p>
            <a:r>
              <a:rPr lang="en-GB" sz="2400" dirty="0"/>
              <a:t>Some questions: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What is the origin of the Higgs mechanism?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How can the Higgs bosons be so light?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Are there more Higgs bosons?</a:t>
            </a:r>
            <a:endParaRPr lang="nl-NL" sz="2400" dirty="0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0B64FD73-7316-4E8F-BB39-3E169B2B0338}"/>
              </a:ext>
            </a:extLst>
          </p:cNvPr>
          <p:cNvGrpSpPr/>
          <p:nvPr/>
        </p:nvGrpSpPr>
        <p:grpSpPr>
          <a:xfrm>
            <a:off x="132612" y="1453250"/>
            <a:ext cx="6537271" cy="5302665"/>
            <a:chOff x="470019" y="1555335"/>
            <a:chExt cx="6537271" cy="5302665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42F6CA9-78FC-41B5-9C5C-D88A4E6E0770}"/>
                </a:ext>
              </a:extLst>
            </p:cNvPr>
            <p:cNvSpPr/>
            <p:nvPr/>
          </p:nvSpPr>
          <p:spPr>
            <a:xfrm>
              <a:off x="470019" y="1555335"/>
              <a:ext cx="5700045" cy="5302665"/>
            </a:xfrm>
            <a:prstGeom prst="rect">
              <a:avLst/>
            </a:prstGeom>
            <a:solidFill>
              <a:schemeClr val="bg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E590709A-2611-4C69-97EB-681062F73BFB}"/>
                </a:ext>
              </a:extLst>
            </p:cNvPr>
            <p:cNvSpPr/>
            <p:nvPr/>
          </p:nvSpPr>
          <p:spPr>
            <a:xfrm>
              <a:off x="6170064" y="4044210"/>
              <a:ext cx="837226" cy="2744637"/>
            </a:xfrm>
            <a:prstGeom prst="rect">
              <a:avLst/>
            </a:prstGeom>
            <a:solidFill>
              <a:schemeClr val="bg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kstvak 12">
            <a:extLst>
              <a:ext uri="{FF2B5EF4-FFF2-40B4-BE49-F238E27FC236}">
                <a16:creationId xmlns:a16="http://schemas.microsoft.com/office/drawing/2014/main" id="{8E3DFC23-C18B-47F9-B889-5ED471C8A777}"/>
              </a:ext>
            </a:extLst>
          </p:cNvPr>
          <p:cNvSpPr txBox="1"/>
          <p:nvPr/>
        </p:nvSpPr>
        <p:spPr>
          <a:xfrm>
            <a:off x="7772155" y="5747381"/>
            <a:ext cx="305962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We </a:t>
            </a:r>
            <a:r>
              <a:rPr lang="nl-NL" dirty="0" err="1">
                <a:solidFill>
                  <a:schemeClr val="bg1"/>
                </a:solidFill>
              </a:rPr>
              <a:t>need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Higgs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precision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measurements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0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241F8-6648-4068-9954-CCDBADE88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ILD TPC with pixel readout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EF3521-19F9-4BF5-9CCE-9F2690A75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study the performance of a large </a:t>
            </a:r>
            <a:r>
              <a:rPr lang="en-US" dirty="0" err="1"/>
              <a:t>pixelised</a:t>
            </a:r>
            <a:r>
              <a:rPr lang="en-US" dirty="0"/>
              <a:t> TPC, the pixel readout was implemented in the full ILD DD4HEP (Geant4) simulation</a:t>
            </a:r>
          </a:p>
          <a:p>
            <a:r>
              <a:rPr lang="en-US" dirty="0"/>
              <a:t>Changed the existing TPC pad readout to a pixel readout</a:t>
            </a:r>
          </a:p>
          <a:p>
            <a:r>
              <a:rPr lang="en-US" dirty="0"/>
              <a:t>Adapted Kalman filter track reconstruction to pixels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FF97F91-A204-4392-846B-CADB9E16893A}"/>
              </a:ext>
            </a:extLst>
          </p:cNvPr>
          <p:cNvSpPr txBox="1"/>
          <p:nvPr/>
        </p:nvSpPr>
        <p:spPr>
          <a:xfrm>
            <a:off x="4423172" y="3307986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Pads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B7DDB43-1441-4202-B57A-9974ECBC50F3}"/>
              </a:ext>
            </a:extLst>
          </p:cNvPr>
          <p:cNvSpPr txBox="1"/>
          <p:nvPr/>
        </p:nvSpPr>
        <p:spPr>
          <a:xfrm>
            <a:off x="6720324" y="3313592"/>
            <a:ext cx="70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Pixels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55FDCABD-356C-4CB3-91B6-33F314397B7D}"/>
                  </a:ext>
                </a:extLst>
              </p:cNvPr>
              <p:cNvSpPr txBox="1"/>
              <p:nvPr/>
            </p:nvSpPr>
            <p:spPr>
              <a:xfrm>
                <a:off x="3839871" y="5833983"/>
                <a:ext cx="178715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22 </a:t>
                </a:r>
                <a:r>
                  <a:rPr lang="nl-NL" dirty="0" err="1"/>
                  <a:t>electrons</a:t>
                </a:r>
                <a:r>
                  <a:rPr lang="nl-NL" dirty="0"/>
                  <a:t> / hit</a:t>
                </a:r>
              </a:p>
              <a:p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dirty="0"/>
                  <a:t>200 hits / track</a:t>
                </a:r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55FDCABD-356C-4CB3-91B6-33F314397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871" y="5833983"/>
                <a:ext cx="1787156" cy="646331"/>
              </a:xfrm>
              <a:prstGeom prst="rect">
                <a:avLst/>
              </a:prstGeom>
              <a:blipFill>
                <a:blip r:embed="rId2"/>
                <a:stretch>
                  <a:fillRect l="-3072" t="-4717" r="-204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0C7AAF03-D15E-4B2E-A88B-218902F5C626}"/>
                  </a:ext>
                </a:extLst>
              </p:cNvPr>
              <p:cNvSpPr txBox="1"/>
              <p:nvPr/>
            </p:nvSpPr>
            <p:spPr>
              <a:xfrm>
                <a:off x="6052802" y="5839027"/>
                <a:ext cx="20426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1 </a:t>
                </a:r>
                <a:r>
                  <a:rPr lang="nl-NL" dirty="0" err="1"/>
                  <a:t>electron</a:t>
                </a:r>
                <a:r>
                  <a:rPr lang="nl-NL" dirty="0"/>
                  <a:t> / hit</a:t>
                </a:r>
              </a:p>
              <a:p>
                <a14:m>
                  <m:oMath xmlns:m="http://schemas.openxmlformats.org/officeDocument/2006/math">
                    <m:r>
                      <a:rPr lang="nl-NL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10 000 hits / track</a:t>
                </a: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0C7AAF03-D15E-4B2E-A88B-218902F5C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802" y="5839027"/>
                <a:ext cx="2042610" cy="646331"/>
              </a:xfrm>
              <a:prstGeom prst="rect">
                <a:avLst/>
              </a:prstGeom>
              <a:blipFill>
                <a:blip r:embed="rId3"/>
                <a:stretch>
                  <a:fillRect l="-2687" t="-5660" r="-14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ep 51">
            <a:extLst>
              <a:ext uri="{FF2B5EF4-FFF2-40B4-BE49-F238E27FC236}">
                <a16:creationId xmlns:a16="http://schemas.microsoft.com/office/drawing/2014/main" id="{700EF171-9708-495C-A8C5-E8E44D2B3B77}"/>
              </a:ext>
            </a:extLst>
          </p:cNvPr>
          <p:cNvGrpSpPr/>
          <p:nvPr/>
        </p:nvGrpSpPr>
        <p:grpSpPr>
          <a:xfrm>
            <a:off x="-293355" y="3621239"/>
            <a:ext cx="4147153" cy="2707399"/>
            <a:chOff x="4665992" y="3621239"/>
            <a:chExt cx="4147153" cy="2707399"/>
          </a:xfrm>
        </p:grpSpPr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C792AE3C-5E1E-46D3-8306-D58B127F4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5992" y="3621239"/>
              <a:ext cx="4147153" cy="2707399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E265297F-B499-4F66-9937-B0FFF441DA83}"/>
                </a:ext>
              </a:extLst>
            </p:cNvPr>
            <p:cNvSpPr txBox="1"/>
            <p:nvPr/>
          </p:nvSpPr>
          <p:spPr>
            <a:xfrm>
              <a:off x="7029577" y="5972187"/>
              <a:ext cx="11977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100" dirty="0"/>
                <a:t>Picture </a:t>
              </a:r>
              <a:r>
                <a:rPr lang="nl-NL" sz="1100" dirty="0" err="1"/>
                <a:t>by</a:t>
              </a:r>
              <a:r>
                <a:rPr lang="nl-NL" sz="1100" dirty="0"/>
                <a:t> </a:t>
              </a:r>
              <a:r>
                <a:rPr lang="nl-NL" sz="1100" dirty="0" err="1"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Cornell</a:t>
              </a:r>
              <a:endParaRPr lang="en-GB" sz="1100" dirty="0"/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9AAB8938-88F5-4321-AEE2-D16BA209E22B}"/>
              </a:ext>
            </a:extLst>
          </p:cNvPr>
          <p:cNvGrpSpPr/>
          <p:nvPr/>
        </p:nvGrpSpPr>
        <p:grpSpPr>
          <a:xfrm>
            <a:off x="3768891" y="3818359"/>
            <a:ext cx="2097467" cy="1866229"/>
            <a:chOff x="152667" y="3988193"/>
            <a:chExt cx="2097467" cy="1866229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3EBF0D4A-322D-4D45-A833-AC61896CF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654" r="60544"/>
            <a:stretch/>
          </p:blipFill>
          <p:spPr>
            <a:xfrm>
              <a:off x="152667" y="3988193"/>
              <a:ext cx="2097467" cy="1659914"/>
            </a:xfrm>
            <a:prstGeom prst="rect">
              <a:avLst/>
            </a:prstGeom>
          </p:spPr>
        </p:pic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E8FECDDB-7147-48CB-A713-6303AA19A451}"/>
                </a:ext>
              </a:extLst>
            </p:cNvPr>
            <p:cNvSpPr txBox="1"/>
            <p:nvPr/>
          </p:nvSpPr>
          <p:spPr>
            <a:xfrm>
              <a:off x="1036277" y="5485090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6 mm</a:t>
              </a:r>
              <a:endParaRPr lang="en-GB" dirty="0"/>
            </a:p>
          </p:txBody>
        </p:sp>
        <p:cxnSp>
          <p:nvCxnSpPr>
            <p:cNvPr id="39" name="Rechte verbindingslijn met pijl 38">
              <a:extLst>
                <a:ext uri="{FF2B5EF4-FFF2-40B4-BE49-F238E27FC236}">
                  <a16:creationId xmlns:a16="http://schemas.microsoft.com/office/drawing/2014/main" id="{364D695C-3209-4BCC-B980-291A51242EEC}"/>
                </a:ext>
              </a:extLst>
            </p:cNvPr>
            <p:cNvCxnSpPr/>
            <p:nvPr/>
          </p:nvCxnSpPr>
          <p:spPr>
            <a:xfrm flipV="1">
              <a:off x="1710077" y="5359490"/>
              <a:ext cx="153698" cy="20876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33843D9-2252-4B93-A8F8-AD989604EF52}"/>
              </a:ext>
            </a:extLst>
          </p:cNvPr>
          <p:cNvGrpSpPr/>
          <p:nvPr/>
        </p:nvGrpSpPr>
        <p:grpSpPr>
          <a:xfrm>
            <a:off x="6084027" y="3830720"/>
            <a:ext cx="2385964" cy="1858976"/>
            <a:chOff x="2449000" y="3932847"/>
            <a:chExt cx="2385964" cy="1858976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9E208370-7D81-4A48-8B34-EADD9FF4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530" r="12395"/>
            <a:stretch/>
          </p:blipFill>
          <p:spPr>
            <a:xfrm>
              <a:off x="2449000" y="3932847"/>
              <a:ext cx="2186124" cy="1599361"/>
            </a:xfrm>
            <a:prstGeom prst="rect">
              <a:avLst/>
            </a:prstGeom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8F33CB74-9226-4E3E-AE52-2767AFA33921}"/>
                </a:ext>
              </a:extLst>
            </p:cNvPr>
            <p:cNvSpPr/>
            <p:nvPr/>
          </p:nvSpPr>
          <p:spPr>
            <a:xfrm rot="1142033" flipH="1">
              <a:off x="4483160" y="3980164"/>
              <a:ext cx="351804" cy="1613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4CD62129-D416-477F-A6BE-E08509BEDFE9}"/>
                </a:ext>
              </a:extLst>
            </p:cNvPr>
            <p:cNvSpPr txBox="1"/>
            <p:nvPr/>
          </p:nvSpPr>
          <p:spPr>
            <a:xfrm>
              <a:off x="3580291" y="5422491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55 µm</a:t>
              </a:r>
              <a:endParaRPr lang="en-GB" dirty="0"/>
            </a:p>
          </p:txBody>
        </p:sp>
        <p:cxnSp>
          <p:nvCxnSpPr>
            <p:cNvPr id="40" name="Rechte verbindingslijn met pijl 39">
              <a:extLst>
                <a:ext uri="{FF2B5EF4-FFF2-40B4-BE49-F238E27FC236}">
                  <a16:creationId xmlns:a16="http://schemas.microsoft.com/office/drawing/2014/main" id="{041079F3-81C0-45B6-9DE7-D765C4F126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9115" y="5309002"/>
              <a:ext cx="77408" cy="18348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8268AAF2-DC75-4E57-BC22-6F9BFCC95EFC}"/>
              </a:ext>
            </a:extLst>
          </p:cNvPr>
          <p:cNvGrpSpPr/>
          <p:nvPr/>
        </p:nvGrpSpPr>
        <p:grpSpPr>
          <a:xfrm>
            <a:off x="8406967" y="3060518"/>
            <a:ext cx="3742307" cy="3510037"/>
            <a:chOff x="8274226" y="3060518"/>
            <a:chExt cx="3742307" cy="3510037"/>
          </a:xfrm>
        </p:grpSpPr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3E408CF5-CD16-414B-B4F7-0B9EB97746A1}"/>
                </a:ext>
              </a:extLst>
            </p:cNvPr>
            <p:cNvGrpSpPr/>
            <p:nvPr/>
          </p:nvGrpSpPr>
          <p:grpSpPr>
            <a:xfrm>
              <a:off x="8274226" y="3060518"/>
              <a:ext cx="3742307" cy="3510037"/>
              <a:chOff x="5049983" y="2707759"/>
              <a:chExt cx="3742307" cy="3510037"/>
            </a:xfrm>
          </p:grpSpPr>
          <p:pic>
            <p:nvPicPr>
              <p:cNvPr id="26" name="Afbeelding 25">
                <a:extLst>
                  <a:ext uri="{FF2B5EF4-FFF2-40B4-BE49-F238E27FC236}">
                    <a16:creationId xmlns:a16="http://schemas.microsoft.com/office/drawing/2014/main" id="{A8BB9E7B-E6B5-421F-BEE4-8CCB2F3EFD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lum/>
                <a:alphaModFix/>
              </a:blip>
              <a:srcRect l="45850" t="15358" r="9978" b="6475"/>
              <a:stretch/>
            </p:blipFill>
            <p:spPr>
              <a:xfrm>
                <a:off x="5202442" y="3037086"/>
                <a:ext cx="3437388" cy="318071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19220523-8212-47D6-B84D-3EB5391A35A1}"/>
                  </a:ext>
                </a:extLst>
              </p:cNvPr>
              <p:cNvSpPr txBox="1"/>
              <p:nvPr/>
            </p:nvSpPr>
            <p:spPr>
              <a:xfrm>
                <a:off x="5049983" y="2707759"/>
                <a:ext cx="37423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/>
                  <a:t>50 </a:t>
                </a:r>
                <a:r>
                  <a:rPr lang="nl-NL" dirty="0" err="1"/>
                  <a:t>GeV</a:t>
                </a:r>
                <a:r>
                  <a:rPr lang="nl-NL" dirty="0"/>
                  <a:t> muon track </a:t>
                </a:r>
                <a:r>
                  <a:rPr lang="nl-NL" dirty="0" err="1"/>
                  <a:t>with</a:t>
                </a:r>
                <a:r>
                  <a:rPr lang="nl-NL" dirty="0"/>
                  <a:t> pixel </a:t>
                </a:r>
                <a:r>
                  <a:rPr lang="nl-NL" dirty="0" err="1"/>
                  <a:t>readout</a:t>
                </a:r>
                <a:endParaRPr lang="en-GB" dirty="0"/>
              </a:p>
            </p:txBody>
          </p:sp>
          <p:pic>
            <p:nvPicPr>
              <p:cNvPr id="28" name="Afbeelding 27">
                <a:extLst>
                  <a:ext uri="{FF2B5EF4-FFF2-40B4-BE49-F238E27FC236}">
                    <a16:creationId xmlns:a16="http://schemas.microsoft.com/office/drawing/2014/main" id="{AC6819F4-3A05-4382-856C-2AE74305B6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lum/>
                <a:alphaModFix/>
              </a:blip>
              <a:srcRect l="25896" t="18797" r="35241" b="25512"/>
              <a:stretch/>
            </p:blipFill>
            <p:spPr>
              <a:xfrm>
                <a:off x="5255456" y="4721324"/>
                <a:ext cx="1154784" cy="1191347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prstDash val="solid"/>
              </a:ln>
            </p:spPr>
          </p:pic>
          <p:cxnSp>
            <p:nvCxnSpPr>
              <p:cNvPr id="29" name="Rechte verbindingslijn 28">
                <a:extLst>
                  <a:ext uri="{FF2B5EF4-FFF2-40B4-BE49-F238E27FC236}">
                    <a16:creationId xmlns:a16="http://schemas.microsoft.com/office/drawing/2014/main" id="{4752641D-94E1-4E51-BFA6-79687C059A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45894" y="4231481"/>
                <a:ext cx="1219200" cy="48577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02C085DD-6515-404D-B9B7-22890ED8F29F}"/>
                  </a:ext>
                </a:extLst>
              </p:cNvPr>
              <p:cNvSpPr/>
              <p:nvPr/>
            </p:nvSpPr>
            <p:spPr>
              <a:xfrm>
                <a:off x="6462688" y="4226079"/>
                <a:ext cx="100012" cy="13279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74FA51E8-48C8-49F6-AD4C-E797D2BE9C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7310" y="4333307"/>
                <a:ext cx="145390" cy="15793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9559208-120D-4F73-8FBD-8C17C53A1280}"/>
                </a:ext>
              </a:extLst>
            </p:cNvPr>
            <p:cNvSpPr/>
            <p:nvPr/>
          </p:nvSpPr>
          <p:spPr>
            <a:xfrm>
              <a:off x="10156118" y="3677318"/>
              <a:ext cx="1309461" cy="6463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Continuous </a:t>
              </a:r>
            </a:p>
            <a:p>
              <a:r>
                <a:rPr lang="en-US" dirty="0"/>
                <a:t>3D tracking</a:t>
              </a:r>
              <a:endParaRPr lang="en-GB" dirty="0"/>
            </a:p>
          </p:txBody>
        </p:sp>
      </p:grpSp>
      <p:pic>
        <p:nvPicPr>
          <p:cNvPr id="60" name="Afbeelding 59">
            <a:extLst>
              <a:ext uri="{FF2B5EF4-FFF2-40B4-BE49-F238E27FC236}">
                <a16:creationId xmlns:a16="http://schemas.microsoft.com/office/drawing/2014/main" id="{C7D1681F-A997-4B0E-ABD1-4ABCFDCD42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6" y="5858340"/>
            <a:ext cx="934336" cy="59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66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98ADD7E5-F6BD-4B8A-B514-A7EDCDAF1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5751" y="2251245"/>
            <a:ext cx="5934072" cy="426836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803A2CB-AB9C-43C1-ADF4-F897092F4F0C}"/>
              </a:ext>
            </a:extLst>
          </p:cNvPr>
          <p:cNvSpPr txBox="1"/>
          <p:nvPr/>
        </p:nvSpPr>
        <p:spPr>
          <a:xfrm>
            <a:off x="5903378" y="2308126"/>
            <a:ext cx="593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Momentum </a:t>
            </a:r>
            <a:r>
              <a:rPr lang="nl-NL" dirty="0" err="1"/>
              <a:t>resolution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TPC </a:t>
            </a:r>
            <a:r>
              <a:rPr lang="nl-NL" dirty="0" err="1"/>
              <a:t>for</a:t>
            </a:r>
            <a:r>
              <a:rPr lang="nl-NL" dirty="0"/>
              <a:t> a 50 </a:t>
            </a:r>
            <a:r>
              <a:rPr lang="nl-NL" dirty="0" err="1"/>
              <a:t>GeV</a:t>
            </a:r>
            <a:r>
              <a:rPr lang="nl-NL" dirty="0"/>
              <a:t> muon</a:t>
            </a:r>
            <a:endParaRPr lang="en-GB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9823C7C-C9BF-468A-BC8E-7200092AF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60" y="2308126"/>
            <a:ext cx="4335026" cy="42829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DC0C32-04FD-4B31-986A-C781A4378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a </a:t>
            </a:r>
            <a:r>
              <a:rPr lang="en-US" dirty="0" err="1"/>
              <a:t>GridPix</a:t>
            </a:r>
            <a:r>
              <a:rPr lang="en-US" dirty="0"/>
              <a:t> TPC at ILC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064717E-D07E-4D8B-A0CB-66CADE4513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From full simulation, momentum resolution can be determined</a:t>
                </a:r>
              </a:p>
              <a:p>
                <a:r>
                  <a:rPr lang="en-US" dirty="0"/>
                  <a:t>Momentum resolution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15% better (with realistic coverage and delta’s)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064717E-D07E-4D8B-A0CB-66CADE4513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t="-2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152B942B-3EA0-4E8A-AF94-E2766669E950}"/>
              </a:ext>
            </a:extLst>
          </p:cNvPr>
          <p:cNvSpPr txBox="1"/>
          <p:nvPr/>
        </p:nvSpPr>
        <p:spPr>
          <a:xfrm>
            <a:off x="7879198" y="3583239"/>
            <a:ext cx="18473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52E22440-F58C-4C91-B059-DC4939AEB816}"/>
              </a:ext>
            </a:extLst>
          </p:cNvPr>
          <p:cNvSpPr txBox="1"/>
          <p:nvPr/>
        </p:nvSpPr>
        <p:spPr>
          <a:xfrm>
            <a:off x="1004223" y="2328599"/>
            <a:ext cx="334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Realistic tiling with quad module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B0D5436-CB27-4170-A436-0C30E32BE19D}"/>
              </a:ext>
            </a:extLst>
          </p:cNvPr>
          <p:cNvSpPr txBox="1"/>
          <p:nvPr/>
        </p:nvSpPr>
        <p:spPr>
          <a:xfrm>
            <a:off x="2936295" y="5730240"/>
            <a:ext cx="147925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58% </a:t>
            </a:r>
            <a:r>
              <a:rPr lang="nl-NL" dirty="0" err="1"/>
              <a:t>coverage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635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2A535-9EE2-449A-92B2-DB325879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Systematic error in over the pixel plane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ADC7873-FE3A-4710-B58D-F34F20CE6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6656" y="1080136"/>
                <a:ext cx="6124068" cy="469773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Investigation of systematic deviations over the pixel plane</a:t>
                </a:r>
              </a:p>
              <a:p>
                <a:r>
                  <a:rPr lang="en-US" dirty="0"/>
                  <a:t>Primarily due to electric field distortions</a:t>
                </a:r>
              </a:p>
              <a:p>
                <a:r>
                  <a:rPr lang="en-US" dirty="0"/>
                  <a:t>Each bin displays mean of residuals from </a:t>
                </a:r>
                <a:br>
                  <a:rPr lang="en-US" dirty="0"/>
                </a:br>
                <a:r>
                  <a:rPr lang="en-US" dirty="0"/>
                  <a:t>4 × 4 pixels</a:t>
                </a:r>
              </a:p>
              <a:p>
                <a:endParaRPr lang="en-US" dirty="0"/>
              </a:p>
              <a:p>
                <a:r>
                  <a:rPr lang="en-US" dirty="0"/>
                  <a:t>Correction of deformations with 4 fitted Cauchy functions per chip: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ADC7873-FE3A-4710-B58D-F34F20CE6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6656" y="1080136"/>
                <a:ext cx="6124068" cy="4697730"/>
              </a:xfrm>
              <a:blipFill>
                <a:blip r:embed="rId2"/>
                <a:stretch>
                  <a:fillRect t="-2205" r="-20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5D1E108-C439-43D5-AB91-50BCA3953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724" y="1133147"/>
            <a:ext cx="5049784" cy="536607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B2A93A7-F7AD-4990-BABE-DA5020964875}"/>
              </a:ext>
            </a:extLst>
          </p:cNvPr>
          <p:cNvSpPr txBox="1"/>
          <p:nvPr/>
        </p:nvSpPr>
        <p:spPr>
          <a:xfrm>
            <a:off x="7229475" y="948481"/>
            <a:ext cx="19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Without </a:t>
            </a:r>
            <a:r>
              <a:rPr lang="nl-NL" dirty="0" err="1"/>
              <a:t>correction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906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2A535-9EE2-449A-92B2-DB325879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Systematic error in over the pixel plane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ADC7873-FE3A-4710-B58D-F34F20CE6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6657" y="1080136"/>
                <a:ext cx="6124068" cy="4697730"/>
              </a:xfrm>
            </p:spPr>
            <p:txBody>
              <a:bodyPr/>
              <a:lstStyle/>
              <a:p>
                <a:r>
                  <a:rPr lang="en-US" dirty="0"/>
                  <a:t>Investigation of systematic deviations over the pixel plane</a:t>
                </a:r>
              </a:p>
              <a:p>
                <a:r>
                  <a:rPr lang="en-US" dirty="0"/>
                  <a:t>Primarily due to electric field distortions</a:t>
                </a:r>
              </a:p>
              <a:p>
                <a:r>
                  <a:rPr lang="en-US" dirty="0"/>
                  <a:t>Each bin displays mean of residuals from </a:t>
                </a:r>
                <a:br>
                  <a:rPr lang="en-US" dirty="0"/>
                </a:br>
                <a:r>
                  <a:rPr lang="en-US" dirty="0"/>
                  <a:t>4 × 4 pixels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Correction of deformations with 4 fitted Cauchy functions per chip: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ADC7873-FE3A-4710-B58D-F34F20CE6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6657" y="1080136"/>
                <a:ext cx="6124068" cy="4697730"/>
              </a:xfrm>
              <a:blipFill>
                <a:blip r:embed="rId2"/>
                <a:stretch>
                  <a:fillRect t="-2205" r="-20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5D1E108-C439-43D5-AB91-50BCA3953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724" y="1133147"/>
            <a:ext cx="5049784" cy="536607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6AD20AD-2884-44C9-8C7E-0C4BCF676F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64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2" r="-2258"/>
          <a:stretch/>
        </p:blipFill>
        <p:spPr>
          <a:xfrm>
            <a:off x="6845789" y="1057275"/>
            <a:ext cx="5146185" cy="5528686"/>
          </a:xfrm>
          <a:prstGeom prst="rect">
            <a:avLst/>
          </a:prstGeom>
          <a:noFill/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923CE31-7A04-401E-88BB-D9FC927F6E11}"/>
              </a:ext>
            </a:extLst>
          </p:cNvPr>
          <p:cNvSpPr txBox="1"/>
          <p:nvPr/>
        </p:nvSpPr>
        <p:spPr>
          <a:xfrm>
            <a:off x="9418881" y="944973"/>
            <a:ext cx="165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correction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26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TPC at the CEPC?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nl-NL" dirty="0"/>
                  <a:t>The CEPC CDR </a:t>
                </a:r>
                <a:r>
                  <a:rPr lang="nl-NL" dirty="0" err="1"/>
                  <a:t>plans</a:t>
                </a:r>
                <a:r>
                  <a:rPr lang="nl-NL" dirty="0"/>
                  <a:t> </a:t>
                </a:r>
                <a:r>
                  <a:rPr lang="nl-NL" dirty="0" err="1"/>
                  <a:t>for</a:t>
                </a:r>
                <a:r>
                  <a:rPr lang="nl-NL" dirty="0"/>
                  <a:t> a detector </a:t>
                </a:r>
                <a:r>
                  <a:rPr lang="nl-NL" dirty="0" err="1"/>
                  <a:t>with</a:t>
                </a:r>
                <a:r>
                  <a:rPr lang="nl-NL" dirty="0"/>
                  <a:t> a TPC </a:t>
                </a:r>
              </a:p>
              <a:p>
                <a:pPr marL="0" indent="0">
                  <a:buNone/>
                </a:pPr>
                <a:r>
                  <a:rPr lang="nl-NL" dirty="0"/>
                  <a:t>A </a:t>
                </a:r>
                <a:r>
                  <a:rPr lang="en-GB" dirty="0" err="1"/>
                  <a:t>GridPix</a:t>
                </a:r>
                <a:r>
                  <a:rPr lang="en-GB" dirty="0"/>
                  <a:t> TPC can deal with the high beam rates at the CEPC</a:t>
                </a:r>
              </a:p>
              <a:p>
                <a:r>
                  <a:rPr lang="en-GB" dirty="0"/>
                  <a:t>The CEPC with </a:t>
                </a:r>
                <a:r>
                  <a:rPr lang="nl-NL" dirty="0"/>
                  <a:t>L = 32 10</a:t>
                </a:r>
                <a:r>
                  <a:rPr lang="nl-NL" baseline="30000" dirty="0"/>
                  <a:t>34</a:t>
                </a:r>
                <a:r>
                  <a:rPr lang="nl-NL" dirty="0"/>
                  <a:t> cm</a:t>
                </a:r>
                <a:r>
                  <a:rPr lang="nl-NL" baseline="30000" dirty="0"/>
                  <a:t>-2</a:t>
                </a:r>
                <a:r>
                  <a:rPr lang="nl-NL" dirty="0"/>
                  <a:t> s</a:t>
                </a:r>
                <a:r>
                  <a:rPr lang="nl-NL" baseline="30000" dirty="0"/>
                  <a:t>-1</a:t>
                </a:r>
                <a:r>
                  <a:rPr lang="nl-NL" dirty="0"/>
                  <a:t> </a:t>
                </a:r>
                <a:r>
                  <a:rPr lang="nl-NL" dirty="0" err="1"/>
                  <a:t>will</a:t>
                </a:r>
                <a:r>
                  <a:rPr lang="nl-NL" dirty="0"/>
                  <a:t> produce Z </a:t>
                </a:r>
                <a:r>
                  <a:rPr lang="nl-NL" dirty="0" err="1"/>
                  <a:t>bosons</a:t>
                </a:r>
                <a:r>
                  <a:rPr lang="nl-NL" dirty="0"/>
                  <a:t> at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nl-NL" dirty="0"/>
                  <a:t>15 kHz</a:t>
                </a:r>
              </a:p>
              <a:p>
                <a:r>
                  <a:rPr lang="en-GB" dirty="0"/>
                  <a:t>Link speed of Timepix3 (in Quad) is 80 Mbps: 2.6 </a:t>
                </a:r>
                <a:r>
                  <a:rPr lang="en-GB" dirty="0" err="1"/>
                  <a:t>MHits</a:t>
                </a:r>
                <a:r>
                  <a:rPr lang="en-GB" dirty="0"/>
                  <a:t>/s per 1.41 × 1.41 cm</a:t>
                </a:r>
                <a:r>
                  <a:rPr lang="en-GB" baseline="30000" dirty="0"/>
                  <a:t>2</a:t>
                </a:r>
              </a:p>
              <a:p>
                <a:r>
                  <a:rPr lang="nl-NL" dirty="0"/>
                  <a:t>Excellent time </a:t>
                </a:r>
                <a:r>
                  <a:rPr lang="nl-NL" dirty="0" err="1"/>
                  <a:t>resolution</a:t>
                </a:r>
                <a:r>
                  <a:rPr lang="nl-NL" dirty="0"/>
                  <a:t>: time stamping of tracks &lt; 1.2 ns</a:t>
                </a:r>
              </a:p>
              <a:p>
                <a:r>
                  <a:rPr lang="en-GB" dirty="0"/>
                  <a:t>Power consumption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2W/chip depending on hit rate</a:t>
                </a:r>
              </a:p>
              <a:p>
                <a:r>
                  <a:rPr lang="en-US" dirty="0"/>
                  <a:t>Rough estimations at L = 32⋅10</a:t>
                </a:r>
                <a:r>
                  <a:rPr lang="en-US" baseline="30000" dirty="0"/>
                  <a:t>34</a:t>
                </a:r>
                <a:r>
                  <a:rPr lang="en-US" dirty="0"/>
                  <a:t> cm</a:t>
                </a:r>
                <a:r>
                  <a:rPr lang="en-US" baseline="30000" dirty="0"/>
                  <a:t>-2</a:t>
                </a:r>
                <a:r>
                  <a:rPr lang="en-US" dirty="0"/>
                  <a:t> s</a:t>
                </a:r>
                <a:r>
                  <a:rPr lang="en-US" baseline="30000" dirty="0"/>
                  <a:t>-1</a:t>
                </a:r>
                <a:r>
                  <a:rPr lang="en-US" dirty="0"/>
                  <a:t> indicate primary </a:t>
                </a:r>
                <a:r>
                  <a:rPr lang="en-US" dirty="0" err="1"/>
                  <a:t>ionisation</a:t>
                </a:r>
                <a:r>
                  <a:rPr lang="en-US" dirty="0"/>
                  <a:t> causes accumulated charge at an ILC250 level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distortions &lt; 5 µm</a:t>
                </a:r>
              </a:p>
              <a:p>
                <a:r>
                  <a:rPr lang="en-US" dirty="0"/>
                  <a:t>Ion backflow (IBF) can give a lot of additional charge, so IBF must be controlled</a:t>
                </a:r>
              </a:p>
              <a:p>
                <a:endParaRPr lang="nl-NL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50" t="-2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5" name="Groep 8">
            <a:extLst>
              <a:ext uri="{FF2B5EF4-FFF2-40B4-BE49-F238E27FC236}">
                <a16:creationId xmlns:a16="http://schemas.microsoft.com/office/drawing/2014/main" id="{4E0E53E1-C2B6-4F3C-87D2-2B9F54DC8EE9}"/>
              </a:ext>
            </a:extLst>
          </p:cNvPr>
          <p:cNvGrpSpPr/>
          <p:nvPr/>
        </p:nvGrpSpPr>
        <p:grpSpPr>
          <a:xfrm>
            <a:off x="657606" y="5255183"/>
            <a:ext cx="4391025" cy="1507567"/>
            <a:chOff x="7357246" y="4950617"/>
            <a:chExt cx="4669132" cy="1495265"/>
          </a:xfrm>
        </p:grpSpPr>
        <p:pic>
          <p:nvPicPr>
            <p:cNvPr id="6" name="Afbeelding 6">
              <a:extLst>
                <a:ext uri="{FF2B5EF4-FFF2-40B4-BE49-F238E27FC236}">
                  <a16:creationId xmlns:a16="http://schemas.microsoft.com/office/drawing/2014/main" id="{0A2373CA-1B0F-4BB3-A3DF-88128A699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66" b="25275"/>
            <a:stretch/>
          </p:blipFill>
          <p:spPr>
            <a:xfrm>
              <a:off x="7357246" y="4950617"/>
              <a:ext cx="4669132" cy="1495265"/>
            </a:xfrm>
            <a:prstGeom prst="rect">
              <a:avLst/>
            </a:prstGeom>
          </p:spPr>
        </p:pic>
        <p:sp>
          <p:nvSpPr>
            <p:cNvPr id="7" name="Tekstvak 7">
              <a:extLst>
                <a:ext uri="{FF2B5EF4-FFF2-40B4-BE49-F238E27FC236}">
                  <a16:creationId xmlns:a16="http://schemas.microsoft.com/office/drawing/2014/main" id="{7E95EE5E-7383-4DB9-97F2-910DEF08F6AF}"/>
                </a:ext>
              </a:extLst>
            </p:cNvPr>
            <p:cNvSpPr txBox="1"/>
            <p:nvPr/>
          </p:nvSpPr>
          <p:spPr>
            <a:xfrm>
              <a:off x="11075925" y="6168883"/>
              <a:ext cx="950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/>
                <a:t>Picture IHEP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83175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negative ion TPC?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>
                <a:cs typeface="Verdana"/>
              </a:rPr>
              <a:t>A negative Ion TPC has potentially a smaller diffusion than a TPC based on drifting electrons</a:t>
            </a:r>
          </a:p>
          <a:p>
            <a:r>
              <a:rPr lang="en-GB" altLang="en-US" dirty="0">
                <a:cs typeface="Verdana"/>
              </a:rPr>
              <a:t>Currently NITPCs are used in dark matter searches</a:t>
            </a:r>
          </a:p>
          <a:p>
            <a:r>
              <a:rPr lang="en-GB" altLang="en-US" dirty="0">
                <a:cs typeface="Verdana"/>
              </a:rPr>
              <a:t>Pixel read out </a:t>
            </a:r>
            <a:r>
              <a:rPr lang="en-US" altLang="en-US" dirty="0">
                <a:cs typeface="Verdana"/>
              </a:rPr>
              <a:t>–</a:t>
            </a:r>
            <a:r>
              <a:rPr lang="en-GB" altLang="en-US" dirty="0">
                <a:cs typeface="Verdana"/>
              </a:rPr>
              <a:t> due to the fine granularity - allows to exploit high resolution regime</a:t>
            </a:r>
          </a:p>
          <a:p>
            <a:r>
              <a:rPr lang="en-GB" altLang="en-US" dirty="0">
                <a:cs typeface="Verdana"/>
              </a:rPr>
              <a:t>CS</a:t>
            </a:r>
            <a:r>
              <a:rPr lang="en-GB" altLang="en-US" baseline="-25000" dirty="0">
                <a:cs typeface="Verdana"/>
              </a:rPr>
              <a:t>2</a:t>
            </a:r>
            <a:r>
              <a:rPr lang="en-GB" altLang="en-US" baseline="30000" dirty="0">
                <a:cs typeface="Verdana"/>
              </a:rPr>
              <a:t>-</a:t>
            </a:r>
            <a:r>
              <a:rPr lang="en-GB" altLang="en-US" dirty="0">
                <a:cs typeface="Verdana"/>
              </a:rPr>
              <a:t> and SF</a:t>
            </a:r>
            <a:r>
              <a:rPr lang="en-GB" altLang="en-US" baseline="-25000" dirty="0">
                <a:cs typeface="Verdana"/>
              </a:rPr>
              <a:t>6</a:t>
            </a:r>
            <a:r>
              <a:rPr lang="en-GB" altLang="en-US" baseline="30000" dirty="0">
                <a:cs typeface="Verdana"/>
              </a:rPr>
              <a:t>-</a:t>
            </a:r>
            <a:r>
              <a:rPr lang="en-GB" altLang="en-US" dirty="0">
                <a:cs typeface="Verdana"/>
              </a:rPr>
              <a:t> are commonly used</a:t>
            </a:r>
          </a:p>
          <a:p>
            <a:r>
              <a:rPr lang="en-US" altLang="en-US" dirty="0">
                <a:cs typeface="Verdana"/>
              </a:rPr>
              <a:t>What happens is that the track creates ionization; electron plus a positive ion; the electron is then captured by the  CS</a:t>
            </a:r>
            <a:r>
              <a:rPr lang="en-US" altLang="en-US" baseline="-25000" dirty="0">
                <a:cs typeface="Verdana"/>
              </a:rPr>
              <a:t>2</a:t>
            </a:r>
            <a:r>
              <a:rPr lang="en-US" altLang="en-US" dirty="0">
                <a:cs typeface="Verdana"/>
              </a:rPr>
              <a:t> and SF</a:t>
            </a:r>
            <a:r>
              <a:rPr lang="en-US" altLang="en-US" baseline="-25000" dirty="0">
                <a:cs typeface="Verdana"/>
              </a:rPr>
              <a:t>6 </a:t>
            </a:r>
            <a:r>
              <a:rPr lang="en-US" altLang="en-US" dirty="0">
                <a:cs typeface="Verdana"/>
              </a:rPr>
              <a:t> and forms a negative ion. This negative ion then drifts to the cathode. </a:t>
            </a:r>
          </a:p>
          <a:p>
            <a:r>
              <a:rPr lang="en-US" altLang="en-US" dirty="0">
                <a:cs typeface="Verdana"/>
              </a:rPr>
              <a:t>Near the readout plane the electric field is so strong that the electron is stripped off and starts a “standard” avalanche. The critical field density where this happens (SF</a:t>
            </a:r>
            <a:r>
              <a:rPr lang="en-US" altLang="en-US" baseline="-25000" dirty="0">
                <a:cs typeface="Verdana"/>
              </a:rPr>
              <a:t>6</a:t>
            </a:r>
            <a:r>
              <a:rPr lang="en-US" altLang="en-US" dirty="0">
                <a:cs typeface="Verdana"/>
              </a:rPr>
              <a:t> ) is E/n = 100 x 10</a:t>
            </a:r>
            <a:r>
              <a:rPr lang="en-US" altLang="en-US" baseline="30000" dirty="0">
                <a:cs typeface="Verdana"/>
              </a:rPr>
              <a:t>-17</a:t>
            </a:r>
            <a:r>
              <a:rPr lang="en-US" altLang="en-US" dirty="0">
                <a:cs typeface="Verdana"/>
              </a:rPr>
              <a:t> V cm</a:t>
            </a:r>
            <a:r>
              <a:rPr lang="en-US" altLang="en-US" baseline="30000" dirty="0">
                <a:cs typeface="Verdana"/>
              </a:rPr>
              <a:t>2</a:t>
            </a:r>
            <a:r>
              <a:rPr lang="en-US" altLang="en-US" dirty="0">
                <a:cs typeface="Verdana"/>
              </a:rPr>
              <a:t>. </a:t>
            </a:r>
            <a:endParaRPr lang="en-GB" altLang="en-US" dirty="0">
              <a:cs typeface="Verdana"/>
            </a:endParaRPr>
          </a:p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120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3B91F1-636D-4029-9682-6F05C110B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chip results (2017)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C4ADB8-26DC-4B55-BE9F-84E5966F4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7" y="1080136"/>
            <a:ext cx="6946888" cy="469773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GridPix</a:t>
            </a:r>
            <a:r>
              <a:rPr lang="en-US" dirty="0"/>
              <a:t> based on the Timepix3 chip was reliably operated in a test beam setup with 2.5 GeV electrons at ELSA (Bonn)</a:t>
            </a:r>
          </a:p>
          <a:p>
            <a:r>
              <a:rPr lang="en-US" dirty="0"/>
              <a:t>T2K gas and </a:t>
            </a:r>
            <a:r>
              <a:rPr lang="en-US" dirty="0" err="1"/>
              <a:t>E</a:t>
            </a:r>
            <a:r>
              <a:rPr lang="en-US" baseline="-25000" dirty="0" err="1"/>
              <a:t>drift</a:t>
            </a:r>
            <a:r>
              <a:rPr lang="en-US" dirty="0"/>
              <a:t> = 280 V/cm, </a:t>
            </a:r>
            <a:r>
              <a:rPr lang="en-US" dirty="0" err="1"/>
              <a:t>V</a:t>
            </a:r>
            <a:r>
              <a:rPr lang="en-US" baseline="-25000" dirty="0" err="1"/>
              <a:t>grid</a:t>
            </a:r>
            <a:r>
              <a:rPr lang="en-US" dirty="0"/>
              <a:t> = -350 V</a:t>
            </a:r>
          </a:p>
          <a:p>
            <a:r>
              <a:rPr lang="en-US" dirty="0"/>
              <a:t>The resolution is primarily limited by diffusion</a:t>
            </a:r>
          </a:p>
          <a:p>
            <a:r>
              <a:rPr lang="en-US" dirty="0"/>
              <a:t>Systematic uncertainties are low: &lt; 10 µm in plane</a:t>
            </a:r>
          </a:p>
          <a:p>
            <a:r>
              <a:rPr lang="en-US" dirty="0"/>
              <a:t>Energy loss resolution (</a:t>
            </a:r>
            <a:r>
              <a:rPr lang="en-US" dirty="0" err="1"/>
              <a:t>dE</a:t>
            </a:r>
            <a:r>
              <a:rPr lang="en-US" dirty="0"/>
              <a:t>/dx) by electron counting is 4.1 % per meter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6D6A387-DC9D-4D1C-962A-A8054030E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459" y="3259098"/>
            <a:ext cx="4307199" cy="320701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15533" r="1384" b="10000"/>
          <a:stretch/>
        </p:blipFill>
        <p:spPr>
          <a:xfrm>
            <a:off x="3471097" y="4603783"/>
            <a:ext cx="3758465" cy="159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6C9788C-FD85-48CB-BE44-31077AA74E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7126" r="10245" b="7263"/>
          <a:stretch/>
        </p:blipFill>
        <p:spPr>
          <a:xfrm>
            <a:off x="939514" y="4603783"/>
            <a:ext cx="2432604" cy="159181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8B8F453B-D743-4068-8A09-16CBD0C04E5F}"/>
              </a:ext>
            </a:extLst>
          </p:cNvPr>
          <p:cNvSpPr txBox="1"/>
          <p:nvPr/>
        </p:nvSpPr>
        <p:spPr>
          <a:xfrm>
            <a:off x="739221" y="6208601"/>
            <a:ext cx="6567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Published</a:t>
            </a:r>
            <a:r>
              <a:rPr lang="nl-NL" dirty="0"/>
              <a:t> paper on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testbeam</a:t>
            </a:r>
            <a:r>
              <a:rPr lang="nl-NL" dirty="0"/>
              <a:t> </a:t>
            </a:r>
            <a:r>
              <a:rPr lang="en-GB" dirty="0">
                <a:hlinkClick r:id="rId5"/>
              </a:rPr>
              <a:t>doi:10.1016/j.nima.2018.08.012</a:t>
            </a:r>
            <a:endParaRPr lang="en-GB" dirty="0"/>
          </a:p>
          <a:p>
            <a:endParaRPr lang="en-GB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97F4521-AC00-4A4D-B4B1-82B5C0736E27}"/>
              </a:ext>
            </a:extLst>
          </p:cNvPr>
          <p:cNvSpPr txBox="1"/>
          <p:nvPr/>
        </p:nvSpPr>
        <p:spPr>
          <a:xfrm>
            <a:off x="10867794" y="4108627"/>
            <a:ext cx="789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/>
              <a:t>Electron</a:t>
            </a:r>
            <a:endParaRPr lang="en-GB" sz="1400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8685626-8815-4704-BF18-456BE26F3AEB}"/>
              </a:ext>
            </a:extLst>
          </p:cNvPr>
          <p:cNvSpPr txBox="1"/>
          <p:nvPr/>
        </p:nvSpPr>
        <p:spPr>
          <a:xfrm>
            <a:off x="9811485" y="3951294"/>
            <a:ext cx="47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MIP</a:t>
            </a:r>
            <a:endParaRPr lang="en-GB" sz="1400" dirty="0"/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31EDBE73-7873-4FF0-9611-46269AD418FB}"/>
              </a:ext>
            </a:extLst>
          </p:cNvPr>
          <p:cNvGrpSpPr/>
          <p:nvPr/>
        </p:nvGrpSpPr>
        <p:grpSpPr>
          <a:xfrm>
            <a:off x="7809459" y="18255"/>
            <a:ext cx="4307199" cy="3135747"/>
            <a:chOff x="7809459" y="18255"/>
            <a:chExt cx="4307199" cy="3135747"/>
          </a:xfrm>
        </p:grpSpPr>
        <p:pic>
          <p:nvPicPr>
            <p:cNvPr id="6" name="Tijdelijke aanduiding voor inhoud 5">
              <a:extLst>
                <a:ext uri="{FF2B5EF4-FFF2-40B4-BE49-F238E27FC236}">
                  <a16:creationId xmlns:a16="http://schemas.microsoft.com/office/drawing/2014/main" id="{88766658-B6A2-4BCD-BC93-93E3E3E9E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9459" y="18255"/>
              <a:ext cx="4307199" cy="3135747"/>
            </a:xfrm>
            <a:prstGeom prst="rect">
              <a:avLst/>
            </a:prstGeom>
          </p:spPr>
        </p:pic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A9BA4B0-DBE5-4F48-A50B-3AC04FD968C0}"/>
                </a:ext>
              </a:extLst>
            </p:cNvPr>
            <p:cNvSpPr/>
            <p:nvPr/>
          </p:nvSpPr>
          <p:spPr>
            <a:xfrm>
              <a:off x="10049691" y="2264229"/>
              <a:ext cx="1881052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3081223D-669F-4C5F-9F2A-9D594A500DDC}"/>
                </a:ext>
              </a:extLst>
            </p:cNvPr>
            <p:cNvSpPr txBox="1"/>
            <p:nvPr/>
          </p:nvSpPr>
          <p:spPr>
            <a:xfrm>
              <a:off x="8656264" y="311704"/>
              <a:ext cx="1464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Hit </a:t>
              </a:r>
              <a:r>
                <a:rPr lang="nl-NL" dirty="0" err="1"/>
                <a:t>resolution</a:t>
              </a:r>
              <a:endParaRPr lang="nl-NL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hthoek 6">
                  <a:extLst>
                    <a:ext uri="{FF2B5EF4-FFF2-40B4-BE49-F238E27FC236}">
                      <a16:creationId xmlns:a16="http://schemas.microsoft.com/office/drawing/2014/main" id="{9BD3807A-B085-4D2E-8B4C-116D2AEE7E1B}"/>
                    </a:ext>
                  </a:extLst>
                </p:cNvPr>
                <p:cNvSpPr/>
                <p:nvPr/>
              </p:nvSpPr>
              <p:spPr>
                <a:xfrm>
                  <a:off x="11092643" y="2264229"/>
                  <a:ext cx="1024015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nl-NL" sz="1600" dirty="0"/>
                    <a:t>B</a:t>
                  </a:r>
                  <a14:m>
                    <m:oMath xmlns:m="http://schemas.openxmlformats.org/officeDocument/2006/math">
                      <m:r>
                        <a:rPr lang="nl-NL" sz="16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0 </m:t>
                      </m:r>
                    </m:oMath>
                  </a14:m>
                  <a:r>
                    <a:rPr lang="en-US" sz="1600" dirty="0"/>
                    <a:t> T</a:t>
                  </a:r>
                </a:p>
              </p:txBody>
            </p:sp>
          </mc:Choice>
          <mc:Fallback xmlns="">
            <p:sp>
              <p:nvSpPr>
                <p:cNvPr id="7" name="Rechthoek 6">
                  <a:extLst>
                    <a:ext uri="{FF2B5EF4-FFF2-40B4-BE49-F238E27FC236}">
                      <a16:creationId xmlns:a16="http://schemas.microsoft.com/office/drawing/2014/main" id="{9BD3807A-B085-4D2E-8B4C-116D2AEE7E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92643" y="2264229"/>
                  <a:ext cx="1024015" cy="338554"/>
                </a:xfrm>
                <a:prstGeom prst="rect">
                  <a:avLst/>
                </a:prstGeom>
                <a:blipFill>
                  <a:blip r:embed="rId10"/>
                  <a:stretch>
                    <a:fillRect l="-3571" t="-5357" b="-2142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25146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E8ED9-1DE0-4B1A-820D-996A18927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quad module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E6CAC5-98CF-4799-AED5-5E71F141A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BC002E9-80E7-4353-9945-BBB77019B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508" y="166997"/>
            <a:ext cx="3079972" cy="3283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jdelijke aanduiding voor inhoud 2">
                <a:extLst>
                  <a:ext uri="{FF2B5EF4-FFF2-40B4-BE49-F238E27FC236}">
                    <a16:creationId xmlns:a16="http://schemas.microsoft.com/office/drawing/2014/main" id="{0E511516-3FFA-4B05-AE0B-F8EE502C0D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343818"/>
                <a:ext cx="6368845" cy="48331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/>
                  <a:t>A four chip module sized 39.6 mm </a:t>
                </a:r>
                <a14:m>
                  <m:oMath xmlns:m="http://schemas.openxmlformats.org/officeDocument/2006/math"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28.38 mm </a:t>
                </a:r>
              </a:p>
              <a:p>
                <a:r>
                  <a:rPr lang="en-GB" dirty="0"/>
                  <a:t>The quad module has all services under the active area</a:t>
                </a:r>
              </a:p>
              <a:p>
                <a:pPr lvl="1"/>
                <a:r>
                  <a:rPr lang="en-GB" dirty="0"/>
                  <a:t>Can be tiled to cover arbitrarily large areas.</a:t>
                </a:r>
              </a:p>
              <a:p>
                <a:r>
                  <a:rPr lang="en-GB" dirty="0"/>
                  <a:t>Area for connections IO was minimized</a:t>
                </a:r>
              </a:p>
              <a:p>
                <a:pPr lvl="1"/>
                <a:r>
                  <a:rPr lang="en-GB" dirty="0"/>
                  <a:t>Maximises active area ( 68.9% ) </a:t>
                </a:r>
              </a:p>
              <a:p>
                <a:r>
                  <a:rPr lang="en-GB" dirty="0"/>
                  <a:t>To maintain a homogenous electric field wire bonds are covered by a central guard</a:t>
                </a:r>
              </a:p>
              <a:p>
                <a:r>
                  <a:rPr lang="en-GB" dirty="0"/>
                  <a:t>High precision &lt; 20 </a:t>
                </a:r>
                <a:r>
                  <a:rPr lang="en-GB" dirty="0" err="1"/>
                  <a:t>μm</a:t>
                </a:r>
                <a:r>
                  <a:rPr lang="en-GB" dirty="0"/>
                  <a:t> mounting of the chips and guard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1" name="Tijdelijke aanduiding voor inhoud 2">
                <a:extLst>
                  <a:ext uri="{FF2B5EF4-FFF2-40B4-BE49-F238E27FC236}">
                    <a16:creationId xmlns:a16="http://schemas.microsoft.com/office/drawing/2014/main" id="{0E511516-3FFA-4B05-AE0B-F8EE502C0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43818"/>
                <a:ext cx="6368845" cy="4833145"/>
              </a:xfrm>
              <a:prstGeom prst="rect">
                <a:avLst/>
              </a:prstGeom>
              <a:blipFill>
                <a:blip r:embed="rId3"/>
                <a:stretch>
                  <a:fillRect l="-1341" t="-1765" r="-2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ep 7">
            <a:extLst>
              <a:ext uri="{FF2B5EF4-FFF2-40B4-BE49-F238E27FC236}">
                <a16:creationId xmlns:a16="http://schemas.microsoft.com/office/drawing/2014/main" id="{5975D0FC-034D-46D8-A242-1679384C6CD8}"/>
              </a:ext>
            </a:extLst>
          </p:cNvPr>
          <p:cNvGrpSpPr/>
          <p:nvPr/>
        </p:nvGrpSpPr>
        <p:grpSpPr>
          <a:xfrm>
            <a:off x="8232508" y="3635954"/>
            <a:ext cx="3079972" cy="2894874"/>
            <a:chOff x="5231051" y="2979132"/>
            <a:chExt cx="3822690" cy="3338289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988F400A-F994-4810-91F5-7CF618FE2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1051" y="3522754"/>
              <a:ext cx="3822690" cy="2794667"/>
            </a:xfrm>
            <a:prstGeom prst="rect">
              <a:avLst/>
            </a:prstGeom>
          </p:spPr>
        </p:pic>
        <p:sp>
          <p:nvSpPr>
            <p:cNvPr id="12" name="Pijl: omlaag 11">
              <a:extLst>
                <a:ext uri="{FF2B5EF4-FFF2-40B4-BE49-F238E27FC236}">
                  <a16:creationId xmlns:a16="http://schemas.microsoft.com/office/drawing/2014/main" id="{51D2D5F5-71BE-4DD1-818D-9CC9E1969710}"/>
                </a:ext>
              </a:extLst>
            </p:cNvPr>
            <p:cNvSpPr/>
            <p:nvPr/>
          </p:nvSpPr>
          <p:spPr>
            <a:xfrm>
              <a:off x="6284815" y="3492678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ijl: omlaag 12">
              <a:extLst>
                <a:ext uri="{FF2B5EF4-FFF2-40B4-BE49-F238E27FC236}">
                  <a16:creationId xmlns:a16="http://schemas.microsoft.com/office/drawing/2014/main" id="{33FD6D25-6AEE-402C-8EBF-BA7F5DAFE890}"/>
                </a:ext>
              </a:extLst>
            </p:cNvPr>
            <p:cNvSpPr/>
            <p:nvPr/>
          </p:nvSpPr>
          <p:spPr>
            <a:xfrm>
              <a:off x="7011291" y="3437389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ijl: omlaag 13">
              <a:extLst>
                <a:ext uri="{FF2B5EF4-FFF2-40B4-BE49-F238E27FC236}">
                  <a16:creationId xmlns:a16="http://schemas.microsoft.com/office/drawing/2014/main" id="{417CD467-5A38-417E-900B-C9BFBF28C46F}"/>
                </a:ext>
              </a:extLst>
            </p:cNvPr>
            <p:cNvSpPr/>
            <p:nvPr/>
          </p:nvSpPr>
          <p:spPr>
            <a:xfrm>
              <a:off x="7618452" y="3391147"/>
              <a:ext cx="309164" cy="282190"/>
            </a:xfrm>
            <a:prstGeom prst="downArrow">
              <a:avLst/>
            </a:prstGeom>
            <a:solidFill>
              <a:srgbClr val="00CCFF"/>
            </a:solidFill>
            <a:ln>
              <a:noFill/>
            </a:ln>
            <a:scene3d>
              <a:camera prst="isometricOffAxis1Right">
                <a:rot lat="600000" lon="20400000" rev="0"/>
              </a:camera>
              <a:lightRig rig="threePt" dir="t"/>
            </a:scene3d>
            <a:sp3d>
              <a:bevelT w="635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1A8C5481-9E4D-4A51-8AF9-28E3D4CACA56}"/>
                </a:ext>
              </a:extLst>
            </p:cNvPr>
            <p:cNvSpPr txBox="1"/>
            <p:nvPr/>
          </p:nvSpPr>
          <p:spPr>
            <a:xfrm>
              <a:off x="5999792" y="2979132"/>
              <a:ext cx="1773242" cy="369332"/>
            </a:xfrm>
            <a:prstGeom prst="rect">
              <a:avLst/>
            </a:prstGeom>
            <a:noFill/>
            <a:scene3d>
              <a:camera prst="orthographicFront">
                <a:rot lat="600000" lon="20400000" rev="0"/>
              </a:camera>
              <a:lightRig rig="threePt" dir="t"/>
            </a:scene3d>
            <a:sp3d prstMaterial="matte">
              <a:bevelT w="0"/>
            </a:sp3d>
          </p:spPr>
          <p:txBody>
            <a:bodyPr wrap="none" rtlCol="0">
              <a:spAutoFit/>
            </a:bodyPr>
            <a:lstStyle/>
            <a:p>
              <a:r>
                <a:rPr lang="nl-NL" dirty="0" err="1"/>
                <a:t>Cooling</a:t>
              </a:r>
              <a:r>
                <a:rPr lang="nl-NL" dirty="0"/>
                <a:t> </a:t>
              </a:r>
              <a:r>
                <a:rPr lang="nl-NL" dirty="0" err="1"/>
                <a:t>channels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958516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26D5DE-4B82-4FB5-AE5B-4DAF2936A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beam measurements (2018)</a:t>
            </a:r>
          </a:p>
        </p:txBody>
      </p: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4B12B563-93D2-4E18-A7F9-220A72811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2.5 GeV electrons at the ELSA accelerator in Bonn, Germany</a:t>
            </a:r>
          </a:p>
          <a:p>
            <a:r>
              <a:rPr lang="en-US" dirty="0"/>
              <a:t>T2K gas with </a:t>
            </a:r>
            <a:r>
              <a:rPr lang="en-US" dirty="0" err="1"/>
              <a:t>E</a:t>
            </a:r>
            <a:r>
              <a:rPr lang="en-US" baseline="-25000" dirty="0" err="1"/>
              <a:t>drift</a:t>
            </a:r>
            <a:r>
              <a:rPr lang="en-US" dirty="0"/>
              <a:t> = 280 V/cm, </a:t>
            </a:r>
            <a:r>
              <a:rPr lang="en-US" dirty="0" err="1"/>
              <a:t>V</a:t>
            </a:r>
            <a:r>
              <a:rPr lang="en-US" baseline="-25000" dirty="0" err="1"/>
              <a:t>grid</a:t>
            </a:r>
            <a:r>
              <a:rPr lang="en-US" dirty="0"/>
              <a:t> = -350 V</a:t>
            </a:r>
          </a:p>
          <a:p>
            <a:r>
              <a:rPr lang="en-US" dirty="0"/>
              <a:t>Events are triggered by a scintillating plane</a:t>
            </a:r>
          </a:p>
          <a:p>
            <a:r>
              <a:rPr lang="en-US" dirty="0"/>
              <a:t>6 plane mimosa telescope with 18.4 </a:t>
            </a:r>
            <a:r>
              <a:rPr lang="en-US" dirty="0" err="1"/>
              <a:t>μm</a:t>
            </a:r>
            <a:r>
              <a:rPr lang="en-US" dirty="0"/>
              <a:t> × 18.4 </a:t>
            </a:r>
            <a:r>
              <a:rPr lang="en-US" dirty="0" err="1"/>
              <a:t>μm</a:t>
            </a:r>
            <a:r>
              <a:rPr lang="en-US" dirty="0"/>
              <a:t> sized pixels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AD4AED8-7EF5-44CD-9912-AFDDAB2AF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62"/>
          <a:stretch/>
        </p:blipFill>
        <p:spPr>
          <a:xfrm>
            <a:off x="428625" y="3407762"/>
            <a:ext cx="6636774" cy="3145560"/>
          </a:xfrm>
          <a:prstGeom prst="rect">
            <a:avLst/>
          </a:prstGeom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B159CDB0-4FA6-40E7-853D-47F5EDA4735A}"/>
              </a:ext>
            </a:extLst>
          </p:cNvPr>
          <p:cNvCxnSpPr/>
          <p:nvPr/>
        </p:nvCxnSpPr>
        <p:spPr>
          <a:xfrm>
            <a:off x="464574" y="4800648"/>
            <a:ext cx="53094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071B9E8-9750-41A4-ABB8-1AC560736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804"/>
          <a:stretch/>
        </p:blipFill>
        <p:spPr>
          <a:xfrm>
            <a:off x="9556955" y="413949"/>
            <a:ext cx="2398446" cy="309496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8C30E73-7FE4-4098-BE17-403C8A8F4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254" y="3760390"/>
            <a:ext cx="4004146" cy="2644882"/>
          </a:xfrm>
          <a:prstGeom prst="rect">
            <a:avLst/>
          </a:prstGeom>
        </p:spPr>
      </p:pic>
      <p:sp>
        <p:nvSpPr>
          <p:cNvPr id="16" name="Pijl: draaiend 15">
            <a:extLst>
              <a:ext uri="{FF2B5EF4-FFF2-40B4-BE49-F238E27FC236}">
                <a16:creationId xmlns:a16="http://schemas.microsoft.com/office/drawing/2014/main" id="{93232B86-514C-43D4-BD0B-7F3E75AF0897}"/>
              </a:ext>
            </a:extLst>
          </p:cNvPr>
          <p:cNvSpPr/>
          <p:nvPr/>
        </p:nvSpPr>
        <p:spPr>
          <a:xfrm rot="5400000">
            <a:off x="11030485" y="3034637"/>
            <a:ext cx="1161515" cy="116151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31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31A8AF9-9445-418F-B9E0-85B255672CA8}"/>
              </a:ext>
            </a:extLst>
          </p:cNvPr>
          <p:cNvSpPr txBox="1"/>
          <p:nvPr/>
        </p:nvSpPr>
        <p:spPr>
          <a:xfrm>
            <a:off x="11265974" y="3451763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180 </a:t>
            </a:r>
            <a:r>
              <a:rPr lang="nl-NL" baseline="30000" dirty="0"/>
              <a:t>o</a:t>
            </a:r>
            <a:endParaRPr lang="en-GB" dirty="0"/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38D5D3D1-1B3B-40BD-AD0B-3D858DFC54E3}"/>
              </a:ext>
            </a:extLst>
          </p:cNvPr>
          <p:cNvCxnSpPr>
            <a:cxnSpLocks/>
          </p:cNvCxnSpPr>
          <p:nvPr/>
        </p:nvCxnSpPr>
        <p:spPr>
          <a:xfrm flipV="1">
            <a:off x="8023225" y="5279616"/>
            <a:ext cx="554191" cy="543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822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CC0FAFA-611D-468E-B87B-EF05E2570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5" t="9158" r="2145" b="1934"/>
          <a:stretch/>
        </p:blipFill>
        <p:spPr>
          <a:xfrm>
            <a:off x="154371" y="1324198"/>
            <a:ext cx="3610796" cy="25029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9A169C-D354-4334-B25A-44626228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walk correction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09BB10-92D5-4F2D-A3ED-E405A1871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E69BADA-2459-48DC-AA60-6B7FF91AB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610" y="1094019"/>
            <a:ext cx="4350297" cy="296329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1173746-20BD-4B66-B131-13F741D0B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933835"/>
            <a:ext cx="4184590" cy="3009968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84C6ACAC-DD7A-4067-AEDE-F66E7F7A50B5}"/>
              </a:ext>
            </a:extLst>
          </p:cNvPr>
          <p:cNvSpPr/>
          <p:nvPr/>
        </p:nvSpPr>
        <p:spPr>
          <a:xfrm>
            <a:off x="364349" y="4087234"/>
            <a:ext cx="34008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Time walk error: time of arrival depends on signal amplitude</a:t>
            </a:r>
          </a:p>
          <a:p>
            <a:endParaRPr lang="en-US" dirty="0"/>
          </a:p>
          <a:p>
            <a:r>
              <a:rPr lang="en-US" dirty="0"/>
              <a:t>Time walk can be corrected using Time over Threshold (</a:t>
            </a:r>
            <a:r>
              <a:rPr lang="en-US" dirty="0" err="1"/>
              <a:t>ToT</a:t>
            </a:r>
            <a:r>
              <a:rPr lang="en-US" dirty="0"/>
              <a:t>) as a measure for signal strength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9DFC4666-AD2A-4C6A-B4A2-DD5E3F0AD6E6}"/>
                  </a:ext>
                </a:extLst>
              </p:cNvPr>
              <p:cNvSpPr/>
              <p:nvPr/>
            </p:nvSpPr>
            <p:spPr>
              <a:xfrm>
                <a:off x="3990523" y="4087234"/>
                <a:ext cx="3476469" cy="1167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:r>
                  <a:rPr lang="en-US" dirty="0"/>
                  <a:t>First order correction fitted and applied: 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>
                              <a:ea typeface="Cambria Math" panose="02040503050406030204" pitchFamily="18" charset="0"/>
                            </a:rPr>
                            <m:t>timewalk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𝑇𝑜𝑇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9DFC4666-AD2A-4C6A-B4A2-DD5E3F0AD6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523" y="4087234"/>
                <a:ext cx="3476469" cy="1167692"/>
              </a:xfrm>
              <a:prstGeom prst="rect">
                <a:avLst/>
              </a:prstGeom>
              <a:blipFill>
                <a:blip r:embed="rId5"/>
                <a:stretch>
                  <a:fillRect l="-1579" t="-2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kstvak 13">
            <a:extLst>
              <a:ext uri="{FF2B5EF4-FFF2-40B4-BE49-F238E27FC236}">
                <a16:creationId xmlns:a16="http://schemas.microsoft.com/office/drawing/2014/main" id="{32E35C47-1AAD-4AA0-B7D6-222903A59A03}"/>
              </a:ext>
            </a:extLst>
          </p:cNvPr>
          <p:cNvSpPr txBox="1"/>
          <p:nvPr/>
        </p:nvSpPr>
        <p:spPr>
          <a:xfrm>
            <a:off x="8126383" y="4087234"/>
            <a:ext cx="3800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Distribution of </a:t>
            </a:r>
            <a:r>
              <a:rPr lang="nl-NL" dirty="0" err="1"/>
              <a:t>residuals</a:t>
            </a:r>
            <a:r>
              <a:rPr lang="nl-NL" dirty="0"/>
              <a:t> </a:t>
            </a:r>
            <a:r>
              <a:rPr lang="nl-NL" dirty="0" err="1"/>
              <a:t>becomese</a:t>
            </a:r>
            <a:r>
              <a:rPr lang="nl-NL" dirty="0"/>
              <a:t> more </a:t>
            </a:r>
            <a:r>
              <a:rPr lang="nl-NL" dirty="0" err="1"/>
              <a:t>Gaussian</a:t>
            </a:r>
            <a:r>
              <a:rPr lang="nl-NL" dirty="0"/>
              <a:t> </a:t>
            </a:r>
            <a:r>
              <a:rPr lang="nl-NL" dirty="0" err="1"/>
              <a:t>after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time walk </a:t>
            </a:r>
            <a:r>
              <a:rPr lang="nl-NL" dirty="0" err="1"/>
              <a:t>correction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7756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04CDF-E96B-4352-83F5-7C4E1FDD1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Why</a:t>
            </a:r>
            <a:r>
              <a:rPr lang="nl-NL" dirty="0"/>
              <a:t> do we </a:t>
            </a:r>
            <a:r>
              <a:rPr lang="nl-NL" dirty="0" err="1"/>
              <a:t>need</a:t>
            </a:r>
            <a:r>
              <a:rPr lang="nl-NL" dirty="0"/>
              <a:t> a new collider?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12D3BA-DD72-4D27-B8E6-8C555A6DB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3AC527-D821-4FF5-A4C7-93B0A09BF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920" y="5903365"/>
            <a:ext cx="2926080" cy="954635"/>
          </a:xfrm>
        </p:spPr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28894B3-6A3E-4FE1-A1D7-3E3DE383C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204" y="2306715"/>
            <a:ext cx="2336333" cy="233633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D0C9313-603E-4CED-ACB0-7A31D549540F}"/>
              </a:ext>
            </a:extLst>
          </p:cNvPr>
          <p:cNvSpPr txBox="1"/>
          <p:nvPr/>
        </p:nvSpPr>
        <p:spPr>
          <a:xfrm>
            <a:off x="0" y="6627168"/>
            <a:ext cx="12811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/>
              <a:t>Proton picture </a:t>
            </a:r>
            <a:r>
              <a:rPr lang="nl-NL" sz="900" dirty="0" err="1"/>
              <a:t>by</a:t>
            </a:r>
            <a:r>
              <a:rPr lang="nl-NL" sz="900" dirty="0"/>
              <a:t> DESY</a:t>
            </a:r>
            <a:endParaRPr lang="en-GB" sz="9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BEA505B-9F2F-4690-A28F-073EA3AC48D3}"/>
              </a:ext>
            </a:extLst>
          </p:cNvPr>
          <p:cNvSpPr txBox="1"/>
          <p:nvPr/>
        </p:nvSpPr>
        <p:spPr>
          <a:xfrm>
            <a:off x="676656" y="4919008"/>
            <a:ext cx="4930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The LHC </a:t>
            </a:r>
            <a:r>
              <a:rPr lang="nl-NL" sz="2400" dirty="0" err="1"/>
              <a:t>collides</a:t>
            </a:r>
            <a:r>
              <a:rPr lang="nl-NL" sz="2400" dirty="0"/>
              <a:t>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composite</a:t>
            </a:r>
            <a:r>
              <a:rPr lang="nl-NL" sz="2400" dirty="0"/>
              <a:t> </a:t>
            </a:r>
            <a:r>
              <a:rPr lang="nl-NL" sz="2400" b="1" dirty="0"/>
              <a:t>proton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Collision</a:t>
            </a:r>
            <a:r>
              <a:rPr lang="nl-NL" sz="2400" dirty="0"/>
              <a:t> energy is </a:t>
            </a:r>
            <a:r>
              <a:rPr lang="nl-NL" sz="2400" dirty="0" err="1"/>
              <a:t>unknown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Large </a:t>
            </a:r>
            <a:r>
              <a:rPr lang="nl-NL" sz="2400" dirty="0" err="1"/>
              <a:t>backgrounds</a:t>
            </a:r>
            <a:r>
              <a:rPr lang="nl-NL" sz="2400" dirty="0"/>
              <a:t> (</a:t>
            </a:r>
            <a:r>
              <a:rPr lang="nl-NL" sz="2400" dirty="0" err="1"/>
              <a:t>noise</a:t>
            </a:r>
            <a:r>
              <a:rPr lang="nl-NL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endParaRPr lang="en-GB" sz="2400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0397BCD-FFB0-47A5-A3CA-4513BFF6D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730" y="3353490"/>
            <a:ext cx="289669" cy="289669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C263C592-3F75-4B02-96FF-B27003EB701B}"/>
              </a:ext>
            </a:extLst>
          </p:cNvPr>
          <p:cNvSpPr txBox="1"/>
          <p:nvPr/>
        </p:nvSpPr>
        <p:spPr>
          <a:xfrm>
            <a:off x="6283786" y="4892550"/>
            <a:ext cx="5165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/>
              <a:t>Collisions</a:t>
            </a:r>
            <a:r>
              <a:rPr lang="nl-NL" sz="2400" dirty="0"/>
              <a:t> of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fundamental</a:t>
            </a:r>
            <a:r>
              <a:rPr lang="nl-NL" sz="2400" dirty="0"/>
              <a:t> </a:t>
            </a:r>
            <a:r>
              <a:rPr lang="nl-NL" sz="2400" b="1" dirty="0" err="1"/>
              <a:t>electron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Energy is </a:t>
            </a:r>
            <a:r>
              <a:rPr lang="nl-NL" sz="2400" dirty="0" err="1"/>
              <a:t>precisely</a:t>
            </a:r>
            <a:r>
              <a:rPr lang="nl-NL" sz="2400" dirty="0"/>
              <a:t> </a:t>
            </a:r>
            <a:r>
              <a:rPr lang="nl-NL" sz="2400" dirty="0" err="1"/>
              <a:t>known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Ideal</a:t>
            </a:r>
            <a:r>
              <a:rPr lang="nl-NL" sz="2400" dirty="0"/>
              <a:t>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precision</a:t>
            </a:r>
            <a:r>
              <a:rPr lang="nl-NL" sz="2400" dirty="0"/>
              <a:t> </a:t>
            </a:r>
            <a:r>
              <a:rPr lang="nl-NL" sz="2400" dirty="0" err="1"/>
              <a:t>measurements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483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93CE1D-5522-4E6E-9B59-AC66DDF1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resolution in the drift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25987851-013F-47BE-A8E8-473E7B73DD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36657" y="1080136"/>
                <a:ext cx="5693724" cy="469773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Single hit resolution in drift direction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Depends 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from fit</a:t>
                </a:r>
              </a:p>
              <a:p>
                <a:r>
                  <a:rPr lang="en-US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from fit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Because of a large time walk error in hits with a low signal strength, an additional </a:t>
                </a:r>
                <a:br>
                  <a:rPr lang="en-US" dirty="0"/>
                </a:br>
                <a:r>
                  <a:rPr lang="en-US" dirty="0" err="1"/>
                  <a:t>ToT</a:t>
                </a:r>
                <a:r>
                  <a:rPr lang="en-US" dirty="0"/>
                  <a:t> cut ( &gt; 0.60 µs) was imposed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25987851-013F-47BE-A8E8-473E7B73DD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36657" y="1080136"/>
                <a:ext cx="5693724" cy="4697730"/>
              </a:xfrm>
              <a:blipFill>
                <a:blip r:embed="rId2"/>
                <a:stretch>
                  <a:fillRect l="-1606" t="-2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A690777-2991-43E7-9095-94666D41D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1" y="1519200"/>
            <a:ext cx="5257800" cy="37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53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41B0BE-1F52-4289-8305-C50BD5FE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Hit resolution in the pixel (precision) plane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D46127D-A6C6-4FDD-A741-DDD63AD39D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27032" y="1080136"/>
                <a:ext cx="5703349" cy="469773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Single hit resolution in pixel (precision) plane: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Depends 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pixel size 55 µm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from fit</a:t>
                </a:r>
                <a:br>
                  <a:rPr lang="en-US" dirty="0"/>
                </a:b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D46127D-A6C6-4FDD-A741-DDD63AD39D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7032" y="1080136"/>
                <a:ext cx="5703349" cy="4697730"/>
              </a:xfrm>
              <a:blipFill>
                <a:blip r:embed="rId2"/>
                <a:stretch>
                  <a:fillRect l="-1603" t="-2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E505F79-B4EA-4E9A-8E57-6AE14B931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1" y="1479600"/>
            <a:ext cx="5236721" cy="3843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89127DE6-6EDA-4776-9DC4-A5386F550B3A}"/>
                  </a:ext>
                </a:extLst>
              </p:cNvPr>
              <p:cNvSpPr/>
              <p:nvPr/>
            </p:nvSpPr>
            <p:spPr>
              <a:xfrm>
                <a:off x="4326092" y="3244334"/>
                <a:ext cx="1231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 xmlns=""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89127DE6-6EDA-4776-9DC4-A5386F550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092" y="3244334"/>
                <a:ext cx="1231900" cy="369332"/>
              </a:xfrm>
              <a:prstGeom prst="rect">
                <a:avLst/>
              </a:prstGeom>
              <a:blipFill>
                <a:blip r:embed="rId4"/>
                <a:stretch>
                  <a:fillRect l="-4455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hoek 9">
            <a:extLst>
              <a:ext uri="{FF2B5EF4-FFF2-40B4-BE49-F238E27FC236}">
                <a16:creationId xmlns:a16="http://schemas.microsoft.com/office/drawing/2014/main" id="{AD9B86E5-FCD0-4226-A459-E6592AB646EB}"/>
              </a:ext>
            </a:extLst>
          </p:cNvPr>
          <p:cNvSpPr/>
          <p:nvPr/>
        </p:nvSpPr>
        <p:spPr>
          <a:xfrm>
            <a:off x="1179263" y="2664133"/>
            <a:ext cx="1241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Scattering on guard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E8FA472-20AE-43A4-897A-773E22040BC2}"/>
              </a:ext>
            </a:extLst>
          </p:cNvPr>
          <p:cNvCxnSpPr>
            <a:cxnSpLocks/>
          </p:cNvCxnSpPr>
          <p:nvPr/>
        </p:nvCxnSpPr>
        <p:spPr>
          <a:xfrm>
            <a:off x="1506584" y="3322712"/>
            <a:ext cx="0" cy="192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hoek 7">
                <a:extLst>
                  <a:ext uri="{FF2B5EF4-FFF2-40B4-BE49-F238E27FC236}">
                    <a16:creationId xmlns:a16="http://schemas.microsoft.com/office/drawing/2014/main" id="{A0317DE9-398C-49F0-8020-3E208A384802}"/>
                  </a:ext>
                </a:extLst>
              </p:cNvPr>
              <p:cNvSpPr/>
              <p:nvPr/>
            </p:nvSpPr>
            <p:spPr>
              <a:xfrm>
                <a:off x="5800724" y="3902137"/>
                <a:ext cx="4755970" cy="148040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Note that: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hit resolution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250 µm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25 µm for a 100-hit track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1 cm track length)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4 T , expected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=25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2 T , expected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~60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Rechthoek 7">
                <a:extLst>
                  <a:ext uri="{FF2B5EF4-FFF2-40B4-BE49-F238E27FC236}">
                    <a16:creationId xmlns:a16="http://schemas.microsoft.com/office/drawing/2014/main" id="{A0317DE9-398C-49F0-8020-3E208A3848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724" y="3902137"/>
                <a:ext cx="4755970" cy="1480405"/>
              </a:xfrm>
              <a:prstGeom prst="rect">
                <a:avLst/>
              </a:prstGeom>
              <a:blipFill>
                <a:blip r:embed="rId5"/>
                <a:stretch>
                  <a:fillRect l="-1154" t="-2058" b="-57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6559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A1025-6B04-4684-9261-9E0E41F8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Deformations in pixel plane and drift direction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382F8B-5AAD-4094-AE72-86121C1C0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bin displays mean of residuals from 4 × 4 pixels</a:t>
            </a:r>
          </a:p>
          <a:p>
            <a:r>
              <a:rPr lang="en-US" dirty="0"/>
              <a:t>The RMS in the center of the chip is 9 µm (pixel plane after correction) and 14 µm (drift direction), which indicates small systematic errors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D3F2A2B-D344-4AAA-9A3B-E7492EF36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447" y="2865260"/>
            <a:ext cx="4587856" cy="33682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0716562-FAD6-4E56-A4BA-7566326A8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554" y="2618491"/>
            <a:ext cx="3645481" cy="386177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864519A-C41B-4B2D-84DC-A06A13FBB4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64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2" r="-2258"/>
          <a:stretch/>
        </p:blipFill>
        <p:spPr>
          <a:xfrm>
            <a:off x="95965" y="2669381"/>
            <a:ext cx="3564944" cy="38299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FE04F8D-A903-44CA-BACF-A8007BD306D0}"/>
              </a:ext>
            </a:extLst>
          </p:cNvPr>
          <p:cNvSpPr txBox="1"/>
          <p:nvPr/>
        </p:nvSpPr>
        <p:spPr>
          <a:xfrm>
            <a:off x="422994" y="4136630"/>
            <a:ext cx="2576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Corrected</a:t>
            </a:r>
            <a:r>
              <a:rPr lang="nl-NL" dirty="0"/>
              <a:t> x </a:t>
            </a:r>
            <a:r>
              <a:rPr lang="nl-NL" dirty="0" err="1"/>
              <a:t>deformations</a:t>
            </a:r>
            <a:endParaRPr lang="nl-NL" dirty="0"/>
          </a:p>
          <a:p>
            <a:pPr algn="ctr"/>
            <a:r>
              <a:rPr lang="nl-NL" dirty="0"/>
              <a:t>Pixel (</a:t>
            </a:r>
            <a:r>
              <a:rPr lang="nl-NL" dirty="0" err="1"/>
              <a:t>precision</a:t>
            </a:r>
            <a:r>
              <a:rPr lang="nl-NL" dirty="0"/>
              <a:t>) </a:t>
            </a:r>
            <a:r>
              <a:rPr lang="nl-NL" dirty="0" err="1"/>
              <a:t>plane</a:t>
            </a:r>
            <a:endParaRPr lang="en-GB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1D0C75F-E279-4F0D-A104-7868C41636B4}"/>
              </a:ext>
            </a:extLst>
          </p:cNvPr>
          <p:cNvSpPr txBox="1"/>
          <p:nvPr/>
        </p:nvSpPr>
        <p:spPr>
          <a:xfrm>
            <a:off x="9479358" y="4110563"/>
            <a:ext cx="1587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err="1"/>
              <a:t>z</a:t>
            </a:r>
            <a:r>
              <a:rPr lang="nl-NL" dirty="0"/>
              <a:t> </a:t>
            </a:r>
            <a:r>
              <a:rPr lang="nl-NL" dirty="0" err="1"/>
              <a:t>deformations</a:t>
            </a:r>
            <a:endParaRPr lang="nl-NL" dirty="0"/>
          </a:p>
          <a:p>
            <a:pPr algn="ctr"/>
            <a:r>
              <a:rPr lang="nl-NL" dirty="0"/>
              <a:t>Drift </a:t>
            </a:r>
            <a:r>
              <a:rPr lang="nl-NL" dirty="0" err="1"/>
              <a:t>direction</a:t>
            </a:r>
            <a:endParaRPr lang="en-GB" dirty="0"/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2BEF3C3D-FC33-42F2-992B-4C69DA2B43E9}"/>
              </a:ext>
            </a:extLst>
          </p:cNvPr>
          <p:cNvCxnSpPr>
            <a:cxnSpLocks/>
          </p:cNvCxnSpPr>
          <p:nvPr/>
        </p:nvCxnSpPr>
        <p:spPr>
          <a:xfrm>
            <a:off x="3660909" y="3221372"/>
            <a:ext cx="206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3CAC225B-2769-4D42-A8BC-083C313B1FF3}"/>
              </a:ext>
            </a:extLst>
          </p:cNvPr>
          <p:cNvCxnSpPr/>
          <p:nvPr/>
        </p:nvCxnSpPr>
        <p:spPr>
          <a:xfrm flipH="1">
            <a:off x="8229600" y="3607266"/>
            <a:ext cx="22095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577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44DE24-190E-4611-B734-75C89BDC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quad module development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AF9513-8F78-4D2B-B52F-EE953B4DA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 quad test box with (32 chips)</a:t>
            </a:r>
          </a:p>
          <a:p>
            <a:r>
              <a:rPr lang="en-US" dirty="0"/>
              <a:t>Simultaneous read out through one SPIDR board using a data concentrator</a:t>
            </a:r>
          </a:p>
          <a:p>
            <a:r>
              <a:rPr lang="en-US" dirty="0"/>
              <a:t>Field wires added to improve electric field, and reduce deformations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501AEC7-4217-4226-8BD1-48D5EC9D1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7" t="6595" r="6930" b="5257"/>
          <a:stretch/>
        </p:blipFill>
        <p:spPr>
          <a:xfrm>
            <a:off x="6411108" y="3139254"/>
            <a:ext cx="3492914" cy="26631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38F8475-1C4B-43AA-BA32-B3EF201F3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5416" r="10487" b="5393"/>
          <a:stretch/>
        </p:blipFill>
        <p:spPr>
          <a:xfrm>
            <a:off x="744233" y="3004883"/>
            <a:ext cx="4113841" cy="329309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D7F4F3A-3021-461E-BC0F-2EC18FAAF1BF}"/>
              </a:ext>
            </a:extLst>
          </p:cNvPr>
          <p:cNvSpPr txBox="1"/>
          <p:nvPr/>
        </p:nvSpPr>
        <p:spPr>
          <a:xfrm>
            <a:off x="5013333" y="5833250"/>
            <a:ext cx="182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New field </a:t>
            </a:r>
            <a:r>
              <a:rPr lang="nl-NL" dirty="0" err="1">
                <a:solidFill>
                  <a:srgbClr val="FF0000"/>
                </a:solidFill>
              </a:rPr>
              <a:t>wires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1FCAA16-D7CA-4215-8F66-D092AA0F2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542232" y="5150856"/>
            <a:ext cx="3056861" cy="1236753"/>
          </a:xfrm>
          <a:prstGeom prst="rect">
            <a:avLst/>
          </a:prstGeom>
          <a:scene3d>
            <a:camera prst="orthographicFront">
              <a:rot lat="19907817" lon="19043186" rev="18570228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76079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254689BC-13DC-4ACA-82DC-92933064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19" y="2312270"/>
            <a:ext cx="3526475" cy="37473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3D9751-369C-4874-AB2C-930CA8D1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 quad module development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6EA3BF-7D71-47D4-907E-A8E21559B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Laser test indicate a reduction in electric field deformations with field wires</a:t>
            </a:r>
          </a:p>
          <a:p>
            <a:r>
              <a:rPr lang="en-US" dirty="0"/>
              <a:t>Early 2020 test beam planned at DESY with 1 T magnetic field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34</a:t>
            </a:fld>
            <a:endParaRPr lang="en-US" dirty="0"/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B16177FC-8E43-45AC-9B31-729F89983DBF}"/>
              </a:ext>
            </a:extLst>
          </p:cNvPr>
          <p:cNvGrpSpPr/>
          <p:nvPr/>
        </p:nvGrpSpPr>
        <p:grpSpPr>
          <a:xfrm>
            <a:off x="6521521" y="2264949"/>
            <a:ext cx="3676404" cy="3841998"/>
            <a:chOff x="7277099" y="1854866"/>
            <a:chExt cx="4701426" cy="4742552"/>
          </a:xfrm>
        </p:grpSpPr>
        <p:pic>
          <p:nvPicPr>
            <p:cNvPr id="11" name="Picture 37" descr="deform_996.pdf">
              <a:extLst>
                <a:ext uri="{FF2B5EF4-FFF2-40B4-BE49-F238E27FC236}">
                  <a16:creationId xmlns:a16="http://schemas.microsoft.com/office/drawing/2014/main" id="{E531E212-5049-4D68-918D-0E6A24A241E5}"/>
                </a:ext>
              </a:extLst>
            </p:cNvPr>
            <p:cNvPicPr>
              <a:picLocks noChangeAspect="1"/>
            </p:cNvPicPr>
            <p:nvPr/>
          </p:nvPicPr>
          <mc:AlternateContent xmlns:mc="http://schemas.openxmlformats.org/markup-compatibility/2006">
            <mc:Choice xmlns:lc="http://schemas.openxmlformats.org/drawingml/2006/lockedCanvas" xmlns:ma="http://schemas.microsoft.com/office/mac/drawingml/2008/main" xmlns:mv="urn:schemas-microsoft-com:mac:vml" xmlns="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7277099" y="1854866"/>
              <a:ext cx="4701426" cy="4742552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FBD1AA7F-8294-4D00-95BA-8D55ACC162AB}"/>
                </a:ext>
              </a:extLst>
            </p:cNvPr>
            <p:cNvSpPr txBox="1"/>
            <p:nvPr/>
          </p:nvSpPr>
          <p:spPr>
            <a:xfrm>
              <a:off x="8615890" y="3850407"/>
              <a:ext cx="1829051" cy="500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i="1" dirty="0">
                  <a:solidFill>
                    <a:schemeClr val="bg2">
                      <a:lumMod val="50000"/>
                    </a:schemeClr>
                  </a:solidFill>
                </a:rPr>
                <a:t>Preliminary</a:t>
              </a:r>
              <a:endParaRPr lang="en-GB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3B211ED1-D4E1-41D5-8C21-ECBECFD71607}"/>
              </a:ext>
            </a:extLst>
          </p:cNvPr>
          <p:cNvSpPr txBox="1"/>
          <p:nvPr/>
        </p:nvSpPr>
        <p:spPr>
          <a:xfrm>
            <a:off x="428625" y="6070626"/>
            <a:ext cx="4276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Uncorrected</a:t>
            </a:r>
            <a:r>
              <a:rPr lang="nl-NL" dirty="0"/>
              <a:t> </a:t>
            </a:r>
            <a:r>
              <a:rPr lang="nl-NL" dirty="0" err="1"/>
              <a:t>residuals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quad test </a:t>
            </a:r>
            <a:r>
              <a:rPr lang="nl-NL" dirty="0" err="1"/>
              <a:t>beam</a:t>
            </a:r>
            <a:endParaRPr lang="nl-NL" dirty="0"/>
          </a:p>
          <a:p>
            <a:r>
              <a:rPr lang="nl-NL" b="1" dirty="0"/>
              <a:t>RMS: 32 µm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5D444C04-6B84-4886-8941-BCF527C4C37C}"/>
              </a:ext>
            </a:extLst>
          </p:cNvPr>
          <p:cNvSpPr txBox="1"/>
          <p:nvPr/>
        </p:nvSpPr>
        <p:spPr>
          <a:xfrm>
            <a:off x="5546623" y="6070626"/>
            <a:ext cx="5626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Uncorrected</a:t>
            </a:r>
            <a:r>
              <a:rPr lang="nl-NL" dirty="0"/>
              <a:t> </a:t>
            </a:r>
            <a:r>
              <a:rPr lang="nl-NL" dirty="0" err="1"/>
              <a:t>residuals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laser test </a:t>
            </a:r>
            <a:r>
              <a:rPr lang="nl-NL" dirty="0" err="1"/>
              <a:t>with</a:t>
            </a:r>
            <a:r>
              <a:rPr lang="nl-NL" dirty="0"/>
              <a:t> field </a:t>
            </a:r>
            <a:r>
              <a:rPr lang="nl-NL" dirty="0" err="1"/>
              <a:t>wires</a:t>
            </a:r>
            <a:endParaRPr lang="nl-NL" dirty="0"/>
          </a:p>
          <a:p>
            <a:r>
              <a:rPr lang="nl-NL" b="1" dirty="0"/>
              <a:t>RMS: 17 µm</a:t>
            </a:r>
          </a:p>
        </p:txBody>
      </p:sp>
    </p:spTree>
    <p:extLst>
      <p:ext uri="{BB962C8B-B14F-4D97-AF65-F5344CB8AC3E}">
        <p14:creationId xmlns:p14="http://schemas.microsoft.com/office/powerpoint/2010/main" val="4094772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ADFC1E-F931-4D8E-BC3F-BC85FA0B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Detection</a:t>
            </a:r>
            <a:r>
              <a:rPr lang="nl-NL" dirty="0"/>
              <a:t> of </a:t>
            </a:r>
            <a:r>
              <a:rPr lang="nl-NL" dirty="0" err="1"/>
              <a:t>Higgs</a:t>
            </a:r>
            <a:r>
              <a:rPr lang="nl-NL" dirty="0"/>
              <a:t> </a:t>
            </a:r>
            <a:r>
              <a:rPr lang="nl-NL" dirty="0" err="1"/>
              <a:t>bosons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0F1C252-A138-4AE2-B154-8E24D63591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6655" y="2011680"/>
                <a:ext cx="5510915" cy="4171006"/>
              </a:xfrm>
            </p:spPr>
            <p:txBody>
              <a:bodyPr>
                <a:normAutofit/>
              </a:bodyPr>
              <a:lstStyle/>
              <a:p>
                <a:r>
                  <a:rPr lang="nl-NL" dirty="0"/>
                  <a:t>Higgs </a:t>
                </a:r>
                <a:r>
                  <a:rPr lang="nl-NL" dirty="0" err="1"/>
                  <a:t>production</a:t>
                </a:r>
                <a:r>
                  <a:rPr lang="nl-NL" dirty="0"/>
                  <a:t> </a:t>
                </a:r>
                <a:r>
                  <a:rPr lang="nl-NL" dirty="0" err="1"/>
                  <a:t>process</a:t>
                </a:r>
                <a:r>
                  <a:rPr lang="nl-NL" dirty="0"/>
                  <a:t>: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nl-NL" b="0" i="1" smtClean="0">
                        <a:latin typeface="Cambria Math" panose="02040503050406030204" pitchFamily="18" charset="0"/>
                      </a:rPr>
                      <m:t>+ 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nl-NL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GB" dirty="0"/>
              </a:p>
              <a:p>
                <a:r>
                  <a:rPr lang="en-GB" dirty="0"/>
                  <a:t>Higgs bosons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GB" dirty="0"/>
                  <a:t> bosons are detected through their decay products</a:t>
                </a:r>
              </a:p>
              <a:p>
                <a:r>
                  <a:rPr lang="en-GB" dirty="0"/>
                  <a:t>Detectors are organised as shells around the interaction point</a:t>
                </a:r>
              </a:p>
              <a:p>
                <a:r>
                  <a:rPr lang="en-GB" dirty="0"/>
                  <a:t>The time projection chamber measures the trajectory of charged particles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0F1C252-A138-4AE2-B154-8E24D63591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6655" y="2011680"/>
                <a:ext cx="5510915" cy="4171006"/>
              </a:xfrm>
              <a:blipFill>
                <a:blip r:embed="rId2"/>
                <a:stretch>
                  <a:fillRect t="-2485" r="-21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0ECDCAE-304A-4D73-9044-CF26FD70D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35</a:t>
            </a:fld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629408E-856D-46BC-92AB-75F7C3E0C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9" b="98303" l="10000" r="90000">
                        <a14:foregroundMark x1="31000" y1="77369" x2="49450" y2="82815"/>
                        <a14:foregroundMark x1="13150" y1="79066" x2="74450" y2="89745"/>
                        <a14:foregroundMark x1="20500" y1="73621" x2="74800" y2="81400"/>
                        <a14:foregroundMark x1="15000" y1="75318" x2="26650" y2="70651"/>
                        <a14:foregroundMark x1="14250" y1="74399" x2="22350" y2="72419"/>
                        <a14:foregroundMark x1="13900" y1="74116" x2="19750" y2="73762"/>
                        <a14:foregroundMark x1="12050" y1="74682" x2="19300" y2="72065"/>
                        <a14:foregroundMark x1="83900" y1="69448" x2="69400" y2="68529"/>
                        <a14:foregroundMark x1="84300" y1="68175" x2="70850" y2="66054"/>
                        <a14:foregroundMark x1="84650" y1="67893" x2="81250" y2="69448"/>
                      </a14:backgroundRemoval>
                    </a14:imgEffect>
                  </a14:imgLayer>
                </a14:imgProps>
              </a:ext>
            </a:extLst>
          </a:blip>
          <a:srcRect l="8834" r="12057"/>
          <a:stretch/>
        </p:blipFill>
        <p:spPr>
          <a:xfrm>
            <a:off x="6100329" y="2072372"/>
            <a:ext cx="6234546" cy="48237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7E369166-817F-486A-B12A-612D4DE454B6}"/>
              </a:ext>
            </a:extLst>
          </p:cNvPr>
          <p:cNvCxnSpPr>
            <a:cxnSpLocks/>
          </p:cNvCxnSpPr>
          <p:nvPr/>
        </p:nvCxnSpPr>
        <p:spPr>
          <a:xfrm flipV="1">
            <a:off x="7164558" y="3819884"/>
            <a:ext cx="2441262" cy="9535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778E9727-757C-4EBC-94FF-C286E9363D1E}"/>
              </a:ext>
            </a:extLst>
          </p:cNvPr>
          <p:cNvCxnSpPr>
            <a:cxnSpLocks/>
          </p:cNvCxnSpPr>
          <p:nvPr/>
        </p:nvCxnSpPr>
        <p:spPr>
          <a:xfrm flipH="1">
            <a:off x="9605822" y="3730570"/>
            <a:ext cx="2522192" cy="8931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949E061F-847E-4871-BD73-78B6AAE3B1D6}"/>
              </a:ext>
            </a:extLst>
          </p:cNvPr>
          <p:cNvSpPr txBox="1"/>
          <p:nvPr/>
        </p:nvSpPr>
        <p:spPr>
          <a:xfrm>
            <a:off x="6958074" y="3545904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e</a:t>
            </a:r>
            <a:r>
              <a:rPr lang="nl-NL" b="1" baseline="30000" dirty="0"/>
              <a:t>-</a:t>
            </a:r>
            <a:endParaRPr lang="en-GB" b="1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BA7A7AC-D708-4E96-8104-B6257C564E70}"/>
              </a:ext>
            </a:extLst>
          </p:cNvPr>
          <p:cNvSpPr txBox="1"/>
          <p:nvPr/>
        </p:nvSpPr>
        <p:spPr>
          <a:xfrm>
            <a:off x="11832457" y="336123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e</a:t>
            </a:r>
            <a:r>
              <a:rPr lang="nl-NL" b="1" baseline="30000" dirty="0"/>
              <a:t>+</a:t>
            </a:r>
            <a:endParaRPr lang="en-GB" b="1" dirty="0"/>
          </a:p>
        </p:txBody>
      </p:sp>
      <p:grpSp>
        <p:nvGrpSpPr>
          <p:cNvPr id="62" name="Groep 61">
            <a:extLst>
              <a:ext uri="{FF2B5EF4-FFF2-40B4-BE49-F238E27FC236}">
                <a16:creationId xmlns:a16="http://schemas.microsoft.com/office/drawing/2014/main" id="{6F06EDFB-EE4D-4735-BF88-FD4C19979F90}"/>
              </a:ext>
            </a:extLst>
          </p:cNvPr>
          <p:cNvGrpSpPr/>
          <p:nvPr/>
        </p:nvGrpSpPr>
        <p:grpSpPr>
          <a:xfrm>
            <a:off x="9217602" y="2687109"/>
            <a:ext cx="672397" cy="2105088"/>
            <a:chOff x="9217602" y="2687109"/>
            <a:chExt cx="672397" cy="2105088"/>
          </a:xfrm>
        </p:grpSpPr>
        <p:cxnSp>
          <p:nvCxnSpPr>
            <p:cNvPr id="22" name="Rechte verbindingslijn met pijl 21">
              <a:extLst>
                <a:ext uri="{FF2B5EF4-FFF2-40B4-BE49-F238E27FC236}">
                  <a16:creationId xmlns:a16="http://schemas.microsoft.com/office/drawing/2014/main" id="{CD4B66FC-40DC-4083-A429-982D99A819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97810" y="3435329"/>
              <a:ext cx="35414" cy="38455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met pijl 23">
              <a:extLst>
                <a:ext uri="{FF2B5EF4-FFF2-40B4-BE49-F238E27FC236}">
                  <a16:creationId xmlns:a16="http://schemas.microsoft.com/office/drawing/2014/main" id="{3E6FA752-94C6-465E-BEB9-9B42FFF9F6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84418" y="3819883"/>
              <a:ext cx="13392" cy="3147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AD5531B9-9F39-40CC-AC2F-FFC1BA27E459}"/>
                </a:ext>
              </a:extLst>
            </p:cNvPr>
            <p:cNvSpPr txBox="1"/>
            <p:nvPr/>
          </p:nvSpPr>
          <p:spPr>
            <a:xfrm>
              <a:off x="9513462" y="3094674"/>
              <a:ext cx="29206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l-NL" b="1" dirty="0">
                  <a:solidFill>
                    <a:schemeClr val="bg1"/>
                  </a:solidFill>
                </a:rPr>
                <a:t>Z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F6F6181C-B90A-4E69-8E72-C04EF09AC4F4}"/>
                </a:ext>
              </a:extLst>
            </p:cNvPr>
            <p:cNvSpPr txBox="1"/>
            <p:nvPr/>
          </p:nvSpPr>
          <p:spPr>
            <a:xfrm>
              <a:off x="9410252" y="4081428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l-NL" b="1" dirty="0">
                  <a:solidFill>
                    <a:schemeClr val="bg1"/>
                  </a:solidFill>
                </a:rPr>
                <a:t>h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cxnSp>
          <p:nvCxnSpPr>
            <p:cNvPr id="34" name="Rechte verbindingslijn met pijl 33">
              <a:extLst>
                <a:ext uri="{FF2B5EF4-FFF2-40B4-BE49-F238E27FC236}">
                  <a16:creationId xmlns:a16="http://schemas.microsoft.com/office/drawing/2014/main" id="{6322AC9E-14B2-4981-B313-FB8B05365F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7602" y="4353401"/>
              <a:ext cx="223163" cy="29379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echte verbindingslijn met pijl 34">
              <a:extLst>
                <a:ext uri="{FF2B5EF4-FFF2-40B4-BE49-F238E27FC236}">
                  <a16:creationId xmlns:a16="http://schemas.microsoft.com/office/drawing/2014/main" id="{707C7065-5707-4031-814C-B04ED18C11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81955" y="4372502"/>
              <a:ext cx="31773" cy="41969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echte verbindingslijn met pijl 38">
              <a:extLst>
                <a:ext uri="{FF2B5EF4-FFF2-40B4-BE49-F238E27FC236}">
                  <a16:creationId xmlns:a16="http://schemas.microsoft.com/office/drawing/2014/main" id="{7011981E-FFD8-4E94-A021-D8F5D11254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67815" y="2692974"/>
              <a:ext cx="76009" cy="42244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met pijl 41">
              <a:extLst>
                <a:ext uri="{FF2B5EF4-FFF2-40B4-BE49-F238E27FC236}">
                  <a16:creationId xmlns:a16="http://schemas.microsoft.com/office/drawing/2014/main" id="{8AF0B728-DC54-4989-9550-F30DF95FEE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31830" y="2687109"/>
              <a:ext cx="119677" cy="44324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Rechte verbindingslijn met pijl 44">
              <a:extLst>
                <a:ext uri="{FF2B5EF4-FFF2-40B4-BE49-F238E27FC236}">
                  <a16:creationId xmlns:a16="http://schemas.microsoft.com/office/drawing/2014/main" id="{CF8AFE13-8D31-4586-8C88-A814EF4E00A5}"/>
                </a:ext>
              </a:extLst>
            </p:cNvPr>
            <p:cNvCxnSpPr>
              <a:cxnSpLocks/>
            </p:cNvCxnSpPr>
            <p:nvPr/>
          </p:nvCxnSpPr>
          <p:spPr>
            <a:xfrm>
              <a:off x="9597810" y="4396185"/>
              <a:ext cx="74246" cy="36090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Rechte verbindingslijn met pijl 46">
              <a:extLst>
                <a:ext uri="{FF2B5EF4-FFF2-40B4-BE49-F238E27FC236}">
                  <a16:creationId xmlns:a16="http://schemas.microsoft.com/office/drawing/2014/main" id="{401030DC-785C-411F-8CFA-D232932C8AC3}"/>
                </a:ext>
              </a:extLst>
            </p:cNvPr>
            <p:cNvCxnSpPr>
              <a:cxnSpLocks/>
            </p:cNvCxnSpPr>
            <p:nvPr/>
          </p:nvCxnSpPr>
          <p:spPr>
            <a:xfrm>
              <a:off x="9672056" y="4356729"/>
              <a:ext cx="217943" cy="29046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hthoek 59">
            <a:extLst>
              <a:ext uri="{FF2B5EF4-FFF2-40B4-BE49-F238E27FC236}">
                <a16:creationId xmlns:a16="http://schemas.microsoft.com/office/drawing/2014/main" id="{53B38906-ADE3-4409-85ED-0E8BB37AD17F}"/>
              </a:ext>
            </a:extLst>
          </p:cNvPr>
          <p:cNvSpPr/>
          <p:nvPr/>
        </p:nvSpPr>
        <p:spPr>
          <a:xfrm>
            <a:off x="8921943" y="3408686"/>
            <a:ext cx="1324947" cy="70030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32C65DBD-CE53-40AC-A2FD-44A66F639C80}"/>
              </a:ext>
            </a:extLst>
          </p:cNvPr>
          <p:cNvSpPr txBox="1"/>
          <p:nvPr/>
        </p:nvSpPr>
        <p:spPr>
          <a:xfrm>
            <a:off x="8398413" y="3090540"/>
            <a:ext cx="252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Time </a:t>
            </a:r>
            <a:r>
              <a:rPr lang="nl-NL" dirty="0" err="1">
                <a:solidFill>
                  <a:schemeClr val="bg1"/>
                </a:solidFill>
              </a:rPr>
              <a:t>projection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chamber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8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997A5A5-3715-476E-9C43-1297B5850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23" y="1306287"/>
            <a:ext cx="11729188" cy="54279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00AF71-25AA-4B6B-83B2-E4FC54AE6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international</a:t>
            </a:r>
            <a:r>
              <a:rPr lang="nl-NL" dirty="0"/>
              <a:t> </a:t>
            </a:r>
            <a:r>
              <a:rPr lang="nl-NL" dirty="0" err="1"/>
              <a:t>linear</a:t>
            </a:r>
            <a:r>
              <a:rPr lang="nl-NL" dirty="0"/>
              <a:t> collider</a:t>
            </a:r>
            <a:endParaRPr lang="en-GB" dirty="0"/>
          </a:p>
        </p:txBody>
      </p:sp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id="{A6D5C0EC-9237-432A-94AB-71336DA65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B65C93C-BB22-419C-9443-7C92A6B24F53}"/>
              </a:ext>
            </a:extLst>
          </p:cNvPr>
          <p:cNvSpPr txBox="1"/>
          <p:nvPr/>
        </p:nvSpPr>
        <p:spPr>
          <a:xfrm>
            <a:off x="1527553" y="5563575"/>
            <a:ext cx="6563097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RightUp">
              <a:rot lat="2100000" lon="1998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nl-NL" sz="2400" dirty="0"/>
              <a:t>20 km first stage as a </a:t>
            </a:r>
            <a:r>
              <a:rPr lang="nl-NL" sz="2400" dirty="0" err="1"/>
              <a:t>Higgs</a:t>
            </a:r>
            <a:r>
              <a:rPr lang="nl-NL" sz="2400" dirty="0"/>
              <a:t> </a:t>
            </a:r>
            <a:r>
              <a:rPr lang="nl-NL" sz="2400" dirty="0" err="1"/>
              <a:t>factory</a:t>
            </a:r>
            <a:r>
              <a:rPr lang="nl-NL" sz="2400" dirty="0"/>
              <a:t> at 250 </a:t>
            </a:r>
            <a:r>
              <a:rPr lang="nl-NL" sz="2400" dirty="0" err="1"/>
              <a:t>GeV</a:t>
            </a:r>
            <a:endParaRPr lang="nl-NL" sz="2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F82A8B4-806F-450E-A242-25EBD175E14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0" b="94524" l="800" r="100000">
                        <a14:foregroundMark x1="62300" y1="23181" x2="60650" y2="45311"/>
                        <a14:foregroundMark x1="21150" y1="54839" x2="69350" y2="56189"/>
                        <a14:foregroundMark x1="54800" y1="34659" x2="50550" y2="76369"/>
                        <a14:foregroundMark x1="57250" y1="77719" x2="61750" y2="47712"/>
                        <a14:foregroundMark x1="68000" y1="67967" x2="69350" y2="46737"/>
                        <a14:backgroundMark x1="14750" y1="8402" x2="37700" y2="34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65683" y="1682101"/>
            <a:ext cx="1653677" cy="1101886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0883C9C-47B8-433E-B446-9BEBE0D459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23" y="1682101"/>
            <a:ext cx="2506260" cy="289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B3A028F2-A4D1-4519-A64D-C93A2B7E37E1}"/>
              </a:ext>
            </a:extLst>
          </p:cNvPr>
          <p:cNvGrpSpPr/>
          <p:nvPr/>
        </p:nvGrpSpPr>
        <p:grpSpPr>
          <a:xfrm>
            <a:off x="5404361" y="2079058"/>
            <a:ext cx="7880942" cy="4823728"/>
            <a:chOff x="5515233" y="2483320"/>
            <a:chExt cx="7328686" cy="4485718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4F6ED62-FC7C-49A0-8C56-A42F49D83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49" b="98303" l="10000" r="90000">
                          <a14:foregroundMark x1="31000" y1="77369" x2="49450" y2="82815"/>
                          <a14:foregroundMark x1="13150" y1="79066" x2="74450" y2="89745"/>
                          <a14:foregroundMark x1="20500" y1="73621" x2="74800" y2="81400"/>
                          <a14:foregroundMark x1="15000" y1="75318" x2="26650" y2="70651"/>
                          <a14:foregroundMark x1="14250" y1="74399" x2="22350" y2="72419"/>
                          <a14:foregroundMark x1="13900" y1="74116" x2="19750" y2="73762"/>
                          <a14:foregroundMark x1="12050" y1="74682" x2="19300" y2="72065"/>
                          <a14:foregroundMark x1="83900" y1="69448" x2="69400" y2="68529"/>
                          <a14:foregroundMark x1="84300" y1="68175" x2="70850" y2="66054"/>
                          <a14:foregroundMark x1="84650" y1="67893" x2="81250" y2="69448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5515233" y="2483320"/>
              <a:ext cx="7328686" cy="44857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A3BA18D6-8C63-4452-B866-78385F226F4E}"/>
                </a:ext>
              </a:extLst>
            </p:cNvPr>
            <p:cNvSpPr txBox="1"/>
            <p:nvPr/>
          </p:nvSpPr>
          <p:spPr>
            <a:xfrm>
              <a:off x="8372275" y="3359920"/>
              <a:ext cx="171786" cy="34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86F144B4-958B-4DED-A967-B2D3D3C93B83}"/>
              </a:ext>
            </a:extLst>
          </p:cNvPr>
          <p:cNvSpPr/>
          <p:nvPr/>
        </p:nvSpPr>
        <p:spPr>
          <a:xfrm>
            <a:off x="6103661" y="4425252"/>
            <a:ext cx="622434" cy="46935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3FCC0DC-B4C2-4B97-90E2-7C490DDD5E18}"/>
              </a:ext>
            </a:extLst>
          </p:cNvPr>
          <p:cNvSpPr txBox="1"/>
          <p:nvPr/>
        </p:nvSpPr>
        <p:spPr>
          <a:xfrm>
            <a:off x="676656" y="5823966"/>
            <a:ext cx="1197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/>
              <a:t>Pictures </a:t>
            </a:r>
            <a:r>
              <a:rPr lang="nl-NL" sz="900" dirty="0" err="1"/>
              <a:t>from</a:t>
            </a:r>
            <a:r>
              <a:rPr lang="nl-NL" sz="900" dirty="0"/>
              <a:t> ILC CDR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66837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453 0.03148 L 4.79167E-6 -3.33333E-6 " pathEditMode="relative" rAng="0" ptsTypes="AA">
                                      <p:cBhvr>
                                        <p:cTn id="13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ADFC1E-F931-4D8E-BC3F-BC85FA0B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Detection</a:t>
            </a:r>
            <a:r>
              <a:rPr lang="nl-NL" dirty="0"/>
              <a:t> of </a:t>
            </a:r>
            <a:r>
              <a:rPr lang="nl-NL" dirty="0" err="1"/>
              <a:t>Higgs</a:t>
            </a:r>
            <a:r>
              <a:rPr lang="nl-NL" dirty="0"/>
              <a:t> </a:t>
            </a:r>
            <a:r>
              <a:rPr lang="nl-NL" dirty="0" err="1"/>
              <a:t>bosons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0F1C252-A138-4AE2-B154-8E24D63591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6655" y="2011680"/>
                <a:ext cx="5510915" cy="4171006"/>
              </a:xfrm>
            </p:spPr>
            <p:txBody>
              <a:bodyPr>
                <a:normAutofit/>
              </a:bodyPr>
              <a:lstStyle/>
              <a:p>
                <a:r>
                  <a:rPr lang="nl-NL" dirty="0"/>
                  <a:t>Higgs </a:t>
                </a:r>
                <a:r>
                  <a:rPr lang="nl-NL" dirty="0" err="1"/>
                  <a:t>production</a:t>
                </a:r>
                <a:r>
                  <a:rPr lang="nl-NL" dirty="0"/>
                  <a:t> </a:t>
                </a:r>
                <a:r>
                  <a:rPr lang="nl-NL" dirty="0" err="1"/>
                  <a:t>process</a:t>
                </a:r>
                <a:r>
                  <a:rPr lang="nl-NL" dirty="0"/>
                  <a:t>: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nl-NL" b="0" i="1" smtClean="0">
                        <a:latin typeface="Cambria Math" panose="02040503050406030204" pitchFamily="18" charset="0"/>
                      </a:rPr>
                      <m:t>+ 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nl-NL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GB" dirty="0"/>
              </a:p>
              <a:p>
                <a:r>
                  <a:rPr lang="en-GB" dirty="0"/>
                  <a:t>Higgs bosons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GB" dirty="0"/>
                  <a:t> bosons are detected through their decay products</a:t>
                </a:r>
              </a:p>
              <a:p>
                <a:r>
                  <a:rPr lang="en-GB" dirty="0"/>
                  <a:t>Detectors are organised as shells around the interaction point</a:t>
                </a:r>
              </a:p>
              <a:p>
                <a:r>
                  <a:rPr lang="en-GB" dirty="0"/>
                  <a:t>The time projection chamber measures the trajectory of charged particles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0F1C252-A138-4AE2-B154-8E24D63591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6655" y="2011680"/>
                <a:ext cx="5510915" cy="4171006"/>
              </a:xfrm>
              <a:blipFill>
                <a:blip r:embed="rId2"/>
                <a:stretch>
                  <a:fillRect t="-2485" r="-21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0ECDCAE-304A-4D73-9044-CF26FD70D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629408E-856D-46BC-92AB-75F7C3E0C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9" b="98303" l="10000" r="90000">
                        <a14:foregroundMark x1="31000" y1="77369" x2="49450" y2="82815"/>
                        <a14:foregroundMark x1="13150" y1="79066" x2="74450" y2="89745"/>
                        <a14:foregroundMark x1="20500" y1="73621" x2="74800" y2="81400"/>
                        <a14:foregroundMark x1="15000" y1="75318" x2="26650" y2="70651"/>
                        <a14:foregroundMark x1="14250" y1="74399" x2="22350" y2="72419"/>
                        <a14:foregroundMark x1="13900" y1="74116" x2="19750" y2="73762"/>
                        <a14:foregroundMark x1="12050" y1="74682" x2="19300" y2="72065"/>
                        <a14:foregroundMark x1="83900" y1="69448" x2="69400" y2="68529"/>
                        <a14:foregroundMark x1="84300" y1="68175" x2="70850" y2="66054"/>
                        <a14:foregroundMark x1="84650" y1="67893" x2="81250" y2="69448"/>
                      </a14:backgroundRemoval>
                    </a14:imgEffect>
                  </a14:imgLayer>
                </a14:imgProps>
              </a:ext>
            </a:extLst>
          </a:blip>
          <a:srcRect l="8834" r="12057"/>
          <a:stretch/>
        </p:blipFill>
        <p:spPr>
          <a:xfrm>
            <a:off x="6100329" y="2072372"/>
            <a:ext cx="6234546" cy="48237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7E369166-817F-486A-B12A-612D4DE454B6}"/>
              </a:ext>
            </a:extLst>
          </p:cNvPr>
          <p:cNvCxnSpPr>
            <a:cxnSpLocks/>
          </p:cNvCxnSpPr>
          <p:nvPr/>
        </p:nvCxnSpPr>
        <p:spPr>
          <a:xfrm flipV="1">
            <a:off x="7164558" y="3819884"/>
            <a:ext cx="2441262" cy="9535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778E9727-757C-4EBC-94FF-C286E9363D1E}"/>
              </a:ext>
            </a:extLst>
          </p:cNvPr>
          <p:cNvCxnSpPr>
            <a:cxnSpLocks/>
          </p:cNvCxnSpPr>
          <p:nvPr/>
        </p:nvCxnSpPr>
        <p:spPr>
          <a:xfrm flipH="1">
            <a:off x="9605822" y="3730570"/>
            <a:ext cx="2522192" cy="8931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949E061F-847E-4871-BD73-78B6AAE3B1D6}"/>
              </a:ext>
            </a:extLst>
          </p:cNvPr>
          <p:cNvSpPr txBox="1"/>
          <p:nvPr/>
        </p:nvSpPr>
        <p:spPr>
          <a:xfrm>
            <a:off x="6958074" y="3545904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e</a:t>
            </a:r>
            <a:r>
              <a:rPr lang="nl-NL" b="1" baseline="30000" dirty="0"/>
              <a:t>-</a:t>
            </a:r>
            <a:endParaRPr lang="en-GB" b="1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BA7A7AC-D708-4E96-8104-B6257C564E70}"/>
              </a:ext>
            </a:extLst>
          </p:cNvPr>
          <p:cNvSpPr txBox="1"/>
          <p:nvPr/>
        </p:nvSpPr>
        <p:spPr>
          <a:xfrm>
            <a:off x="11832457" y="336123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e</a:t>
            </a:r>
            <a:r>
              <a:rPr lang="nl-NL" b="1" baseline="30000" dirty="0"/>
              <a:t>+</a:t>
            </a:r>
            <a:endParaRPr lang="en-GB" b="1" dirty="0"/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32C65DBD-CE53-40AC-A2FD-44A66F639C80}"/>
              </a:ext>
            </a:extLst>
          </p:cNvPr>
          <p:cNvSpPr txBox="1"/>
          <p:nvPr/>
        </p:nvSpPr>
        <p:spPr>
          <a:xfrm>
            <a:off x="8385189" y="3049503"/>
            <a:ext cx="252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Time </a:t>
            </a:r>
            <a:r>
              <a:rPr lang="nl-NL" dirty="0" err="1">
                <a:solidFill>
                  <a:schemeClr val="bg1"/>
                </a:solidFill>
              </a:rPr>
              <a:t>projection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chamber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0" name="Rechthoek 59">
            <a:extLst>
              <a:ext uri="{FF2B5EF4-FFF2-40B4-BE49-F238E27FC236}">
                <a16:creationId xmlns:a16="http://schemas.microsoft.com/office/drawing/2014/main" id="{53B38906-ADE3-4409-85ED-0E8BB37AD17F}"/>
              </a:ext>
            </a:extLst>
          </p:cNvPr>
          <p:cNvSpPr/>
          <p:nvPr/>
        </p:nvSpPr>
        <p:spPr>
          <a:xfrm>
            <a:off x="8921943" y="3408686"/>
            <a:ext cx="1324947" cy="70030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91654E99-99AE-4721-83D4-92CAE6297B61}"/>
              </a:ext>
            </a:extLst>
          </p:cNvPr>
          <p:cNvGrpSpPr/>
          <p:nvPr/>
        </p:nvGrpSpPr>
        <p:grpSpPr>
          <a:xfrm>
            <a:off x="9298671" y="2792341"/>
            <a:ext cx="672396" cy="2008916"/>
            <a:chOff x="9298671" y="2792341"/>
            <a:chExt cx="672396" cy="2008916"/>
          </a:xfrm>
        </p:grpSpPr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F6F6181C-B90A-4E69-8E72-C04EF09AC4F4}"/>
                </a:ext>
              </a:extLst>
            </p:cNvPr>
            <p:cNvSpPr txBox="1"/>
            <p:nvPr/>
          </p:nvSpPr>
          <p:spPr>
            <a:xfrm>
              <a:off x="9521833" y="4431925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l-NL" b="1" dirty="0">
                  <a:solidFill>
                    <a:schemeClr val="bg1"/>
                  </a:solidFill>
                </a:rPr>
                <a:t>h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cxnSp>
          <p:nvCxnSpPr>
            <p:cNvPr id="34" name="Rechte verbindingslijn met pijl 33">
              <a:extLst>
                <a:ext uri="{FF2B5EF4-FFF2-40B4-BE49-F238E27FC236}">
                  <a16:creationId xmlns:a16="http://schemas.microsoft.com/office/drawing/2014/main" id="{6322AC9E-14B2-4981-B313-FB8B05365F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98671" y="3915236"/>
              <a:ext cx="272046" cy="37707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echte verbindingslijn met pijl 34">
              <a:extLst>
                <a:ext uri="{FF2B5EF4-FFF2-40B4-BE49-F238E27FC236}">
                  <a16:creationId xmlns:a16="http://schemas.microsoft.com/office/drawing/2014/main" id="{707C7065-5707-4031-814C-B04ED18C11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21833" y="3915236"/>
              <a:ext cx="83987" cy="59480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echte verbindingslijn met pijl 38">
              <a:extLst>
                <a:ext uri="{FF2B5EF4-FFF2-40B4-BE49-F238E27FC236}">
                  <a16:creationId xmlns:a16="http://schemas.microsoft.com/office/drawing/2014/main" id="{7011981E-FFD8-4E94-A021-D8F5D11254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94710" y="3128699"/>
              <a:ext cx="99346" cy="59557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met pijl 41">
              <a:extLst>
                <a:ext uri="{FF2B5EF4-FFF2-40B4-BE49-F238E27FC236}">
                  <a16:creationId xmlns:a16="http://schemas.microsoft.com/office/drawing/2014/main" id="{8AF0B728-DC54-4989-9550-F30DF95FEE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41681" y="3122835"/>
              <a:ext cx="136719" cy="6014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Rechte verbindingslijn met pijl 44">
              <a:extLst>
                <a:ext uri="{FF2B5EF4-FFF2-40B4-BE49-F238E27FC236}">
                  <a16:creationId xmlns:a16="http://schemas.microsoft.com/office/drawing/2014/main" id="{CF8AFE13-8D31-4586-8C88-A814EF4E00A5}"/>
                </a:ext>
              </a:extLst>
            </p:cNvPr>
            <p:cNvCxnSpPr>
              <a:cxnSpLocks/>
            </p:cNvCxnSpPr>
            <p:nvPr/>
          </p:nvCxnSpPr>
          <p:spPr>
            <a:xfrm>
              <a:off x="9641681" y="3915236"/>
              <a:ext cx="111443" cy="48696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Rechte verbindingslijn met pijl 46">
              <a:extLst>
                <a:ext uri="{FF2B5EF4-FFF2-40B4-BE49-F238E27FC236}">
                  <a16:creationId xmlns:a16="http://schemas.microsoft.com/office/drawing/2014/main" id="{401030DC-785C-411F-8CFA-D232932C8AC3}"/>
                </a:ext>
              </a:extLst>
            </p:cNvPr>
            <p:cNvCxnSpPr>
              <a:cxnSpLocks/>
            </p:cNvCxnSpPr>
            <p:nvPr/>
          </p:nvCxnSpPr>
          <p:spPr>
            <a:xfrm>
              <a:off x="9684544" y="3915236"/>
              <a:ext cx="286523" cy="37707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AD5531B9-9F39-40CC-AC2F-FFC1BA27E459}"/>
                </a:ext>
              </a:extLst>
            </p:cNvPr>
            <p:cNvSpPr txBox="1"/>
            <p:nvPr/>
          </p:nvSpPr>
          <p:spPr>
            <a:xfrm>
              <a:off x="9461056" y="2792341"/>
              <a:ext cx="29206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l-NL" b="1" dirty="0">
                  <a:solidFill>
                    <a:schemeClr val="bg1"/>
                  </a:solidFill>
                </a:rPr>
                <a:t>Z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46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Afbeelding 96">
            <a:extLst>
              <a:ext uri="{FF2B5EF4-FFF2-40B4-BE49-F238E27FC236}">
                <a16:creationId xmlns:a16="http://schemas.microsoft.com/office/drawing/2014/main" id="{085B5625-917E-478D-8745-A1F3A7F51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893" y="4029720"/>
            <a:ext cx="2163710" cy="19445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669D59-A672-4523-BC9C-26D6B6E3A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time </a:t>
            </a:r>
            <a:r>
              <a:rPr lang="nl-NL" dirty="0" err="1"/>
              <a:t>projection</a:t>
            </a:r>
            <a:r>
              <a:rPr lang="nl-NL" dirty="0"/>
              <a:t> </a:t>
            </a:r>
            <a:r>
              <a:rPr lang="nl-NL" dirty="0" err="1"/>
              <a:t>chamber</a:t>
            </a:r>
            <a:endParaRPr lang="en-GB" dirty="0"/>
          </a:p>
        </p:txBody>
      </p:sp>
      <p:pic>
        <p:nvPicPr>
          <p:cNvPr id="90" name="Tijdelijke aanduiding voor inhoud 89">
            <a:extLst>
              <a:ext uri="{FF2B5EF4-FFF2-40B4-BE49-F238E27FC236}">
                <a16:creationId xmlns:a16="http://schemas.microsoft.com/office/drawing/2014/main" id="{B9812DDF-E3D5-455B-BAA7-029E5818C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1115"/>
          <a:stretch/>
        </p:blipFill>
        <p:spPr>
          <a:xfrm>
            <a:off x="6848475" y="3769520"/>
            <a:ext cx="2969418" cy="308848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pic>
        <p:nvPicPr>
          <p:cNvPr id="49" name="Tijdelijke aanduiding voor inhoud 4">
            <a:extLst>
              <a:ext uri="{FF2B5EF4-FFF2-40B4-BE49-F238E27FC236}">
                <a16:creationId xmlns:a16="http://schemas.microsoft.com/office/drawing/2014/main" id="{EA9BC8FC-8A0F-4132-A305-8A21C1B51C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11591" t="72049" r="65392" b="4403"/>
          <a:stretch/>
        </p:blipFill>
        <p:spPr>
          <a:xfrm>
            <a:off x="8997743" y="1384803"/>
            <a:ext cx="2429394" cy="20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DFD89480-D313-49D6-B9CE-66893736F9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/>
            <a:alphaModFix/>
          </a:blip>
          <a:srcRect l="8327" r="4591" b="4133"/>
          <a:stretch/>
        </p:blipFill>
        <p:spPr>
          <a:xfrm>
            <a:off x="152706" y="1941203"/>
            <a:ext cx="6300190" cy="475163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Pijl: rechts 50">
            <a:extLst>
              <a:ext uri="{FF2B5EF4-FFF2-40B4-BE49-F238E27FC236}">
                <a16:creationId xmlns:a16="http://schemas.microsoft.com/office/drawing/2014/main" id="{9D8F2695-6349-42B6-BE44-3A983729DF26}"/>
              </a:ext>
            </a:extLst>
          </p:cNvPr>
          <p:cNvSpPr/>
          <p:nvPr/>
        </p:nvSpPr>
        <p:spPr>
          <a:xfrm rot="19521477">
            <a:off x="5845880" y="3139578"/>
            <a:ext cx="990600" cy="290078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Pijl: rechts 52">
            <a:extLst>
              <a:ext uri="{FF2B5EF4-FFF2-40B4-BE49-F238E27FC236}">
                <a16:creationId xmlns:a16="http://schemas.microsoft.com/office/drawing/2014/main" id="{197EBB1E-1990-4D76-AFA7-AAB930A0CAF7}"/>
              </a:ext>
            </a:extLst>
          </p:cNvPr>
          <p:cNvSpPr/>
          <p:nvPr/>
        </p:nvSpPr>
        <p:spPr>
          <a:xfrm rot="2475308">
            <a:off x="5821576" y="4379210"/>
            <a:ext cx="990600" cy="290078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4" name="Rechte verbindingslijn 53">
            <a:extLst>
              <a:ext uri="{FF2B5EF4-FFF2-40B4-BE49-F238E27FC236}">
                <a16:creationId xmlns:a16="http://schemas.microsoft.com/office/drawing/2014/main" id="{ED6CBE97-7F09-4996-99C7-ACBCF5FFCA4A}"/>
              </a:ext>
            </a:extLst>
          </p:cNvPr>
          <p:cNvCxnSpPr>
            <a:cxnSpLocks/>
          </p:cNvCxnSpPr>
          <p:nvPr/>
        </p:nvCxnSpPr>
        <p:spPr>
          <a:xfrm flipV="1">
            <a:off x="3454164" y="2744078"/>
            <a:ext cx="142081" cy="22809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kstvak 54">
            <a:extLst>
              <a:ext uri="{FF2B5EF4-FFF2-40B4-BE49-F238E27FC236}">
                <a16:creationId xmlns:a16="http://schemas.microsoft.com/office/drawing/2014/main" id="{23DF6C97-9C38-4AEC-A1E6-21981CA91833}"/>
              </a:ext>
            </a:extLst>
          </p:cNvPr>
          <p:cNvSpPr txBox="1"/>
          <p:nvPr/>
        </p:nvSpPr>
        <p:spPr>
          <a:xfrm>
            <a:off x="2888250" y="2744078"/>
            <a:ext cx="79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Track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56" name="Rechte verbindingslijn met pijl 55">
            <a:extLst>
              <a:ext uri="{FF2B5EF4-FFF2-40B4-BE49-F238E27FC236}">
                <a16:creationId xmlns:a16="http://schemas.microsoft.com/office/drawing/2014/main" id="{D103D72D-588E-41A2-B963-94D1A5BBB5FF}"/>
              </a:ext>
            </a:extLst>
          </p:cNvPr>
          <p:cNvCxnSpPr>
            <a:cxnSpLocks/>
          </p:cNvCxnSpPr>
          <p:nvPr/>
        </p:nvCxnSpPr>
        <p:spPr>
          <a:xfrm flipV="1">
            <a:off x="3924046" y="3425746"/>
            <a:ext cx="628650" cy="2714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kstvak 56">
            <a:extLst>
              <a:ext uri="{FF2B5EF4-FFF2-40B4-BE49-F238E27FC236}">
                <a16:creationId xmlns:a16="http://schemas.microsoft.com/office/drawing/2014/main" id="{D66284E0-5D9C-4761-B5E8-F2C184A5B79D}"/>
              </a:ext>
            </a:extLst>
          </p:cNvPr>
          <p:cNvSpPr txBox="1"/>
          <p:nvPr/>
        </p:nvSpPr>
        <p:spPr>
          <a:xfrm>
            <a:off x="3675787" y="2985475"/>
            <a:ext cx="74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-</a:t>
            </a:r>
            <a:r>
              <a:rPr lang="nl-NL" dirty="0" err="1">
                <a:solidFill>
                  <a:schemeClr val="bg1"/>
                </a:solidFill>
              </a:rPr>
              <a:t>E</a:t>
            </a:r>
            <a:r>
              <a:rPr lang="nl-NL" baseline="-25000" dirty="0" err="1">
                <a:solidFill>
                  <a:schemeClr val="bg1"/>
                </a:solidFill>
              </a:rPr>
              <a:t>drift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58" name="Groep 57">
            <a:extLst>
              <a:ext uri="{FF2B5EF4-FFF2-40B4-BE49-F238E27FC236}">
                <a16:creationId xmlns:a16="http://schemas.microsoft.com/office/drawing/2014/main" id="{E74FEACF-9782-49D4-B8EE-31D134FAFB44}"/>
              </a:ext>
            </a:extLst>
          </p:cNvPr>
          <p:cNvGrpSpPr/>
          <p:nvPr/>
        </p:nvGrpSpPr>
        <p:grpSpPr>
          <a:xfrm>
            <a:off x="3204126" y="3035307"/>
            <a:ext cx="639831" cy="1693709"/>
            <a:chOff x="2427882" y="2904911"/>
            <a:chExt cx="577568" cy="124098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40A89722-58AE-4AB8-B096-50DBE056DC72}"/>
                </a:ext>
              </a:extLst>
            </p:cNvPr>
            <p:cNvSpPr txBox="1"/>
            <p:nvPr/>
          </p:nvSpPr>
          <p:spPr>
            <a:xfrm>
              <a:off x="2724439" y="2904911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0" name="Tekstvak 59">
              <a:extLst>
                <a:ext uri="{FF2B5EF4-FFF2-40B4-BE49-F238E27FC236}">
                  <a16:creationId xmlns:a16="http://schemas.microsoft.com/office/drawing/2014/main" id="{0B39A034-D59F-45D1-944F-2FDB0C7EE6C7}"/>
                </a:ext>
              </a:extLst>
            </p:cNvPr>
            <p:cNvSpPr txBox="1"/>
            <p:nvPr/>
          </p:nvSpPr>
          <p:spPr>
            <a:xfrm>
              <a:off x="2545267" y="3085247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1" name="Tekstvak 60">
              <a:extLst>
                <a:ext uri="{FF2B5EF4-FFF2-40B4-BE49-F238E27FC236}">
                  <a16:creationId xmlns:a16="http://schemas.microsoft.com/office/drawing/2014/main" id="{64F7BE4B-F0B5-4557-928B-E064380F2F6C}"/>
                </a:ext>
              </a:extLst>
            </p:cNvPr>
            <p:cNvSpPr txBox="1"/>
            <p:nvPr/>
          </p:nvSpPr>
          <p:spPr>
            <a:xfrm>
              <a:off x="2678972" y="3304742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2" name="Tekstvak 61">
              <a:extLst>
                <a:ext uri="{FF2B5EF4-FFF2-40B4-BE49-F238E27FC236}">
                  <a16:creationId xmlns:a16="http://schemas.microsoft.com/office/drawing/2014/main" id="{E141D784-0B14-46FA-A259-510C097F0D8D}"/>
                </a:ext>
              </a:extLst>
            </p:cNvPr>
            <p:cNvSpPr txBox="1"/>
            <p:nvPr/>
          </p:nvSpPr>
          <p:spPr>
            <a:xfrm>
              <a:off x="2504878" y="3369978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3" name="Tekstvak 62">
              <a:extLst>
                <a:ext uri="{FF2B5EF4-FFF2-40B4-BE49-F238E27FC236}">
                  <a16:creationId xmlns:a16="http://schemas.microsoft.com/office/drawing/2014/main" id="{AA62D6F6-AAC4-424F-AE53-2CF6BBAAED16}"/>
                </a:ext>
              </a:extLst>
            </p:cNvPr>
            <p:cNvSpPr txBox="1"/>
            <p:nvPr/>
          </p:nvSpPr>
          <p:spPr>
            <a:xfrm>
              <a:off x="2457945" y="3493088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4" name="Tekstvak 63">
              <a:extLst>
                <a:ext uri="{FF2B5EF4-FFF2-40B4-BE49-F238E27FC236}">
                  <a16:creationId xmlns:a16="http://schemas.microsoft.com/office/drawing/2014/main" id="{8C8F1AEC-16ED-4238-84D8-3F16F3B91445}"/>
                </a:ext>
              </a:extLst>
            </p:cNvPr>
            <p:cNvSpPr txBox="1"/>
            <p:nvPr/>
          </p:nvSpPr>
          <p:spPr>
            <a:xfrm>
              <a:off x="2596920" y="3661797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5" name="Tekstvak 64">
              <a:extLst>
                <a:ext uri="{FF2B5EF4-FFF2-40B4-BE49-F238E27FC236}">
                  <a16:creationId xmlns:a16="http://schemas.microsoft.com/office/drawing/2014/main" id="{ECF5C78D-0973-4A17-A41F-59A17A55B332}"/>
                </a:ext>
              </a:extLst>
            </p:cNvPr>
            <p:cNvSpPr txBox="1"/>
            <p:nvPr/>
          </p:nvSpPr>
          <p:spPr>
            <a:xfrm>
              <a:off x="2427882" y="3774552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6" name="Tekstvak 65">
              <a:extLst>
                <a:ext uri="{FF2B5EF4-FFF2-40B4-BE49-F238E27FC236}">
                  <a16:creationId xmlns:a16="http://schemas.microsoft.com/office/drawing/2014/main" id="{8026C2A6-D6D8-4B44-A6DA-0474710F62B7}"/>
                </a:ext>
              </a:extLst>
            </p:cNvPr>
            <p:cNvSpPr txBox="1"/>
            <p:nvPr/>
          </p:nvSpPr>
          <p:spPr>
            <a:xfrm>
              <a:off x="2564862" y="3920389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67" name="Tekstvak 66">
              <a:extLst>
                <a:ext uri="{FF2B5EF4-FFF2-40B4-BE49-F238E27FC236}">
                  <a16:creationId xmlns:a16="http://schemas.microsoft.com/office/drawing/2014/main" id="{46E15FF3-7457-4DC2-A316-2F5E209062A7}"/>
                </a:ext>
              </a:extLst>
            </p:cNvPr>
            <p:cNvSpPr txBox="1"/>
            <p:nvPr/>
          </p:nvSpPr>
          <p:spPr>
            <a:xfrm>
              <a:off x="2671542" y="3155092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68" name="Tekstvak 67">
            <a:extLst>
              <a:ext uri="{FF2B5EF4-FFF2-40B4-BE49-F238E27FC236}">
                <a16:creationId xmlns:a16="http://schemas.microsoft.com/office/drawing/2014/main" id="{623E8CC5-9658-4989-BAB9-26FB24657F7F}"/>
              </a:ext>
            </a:extLst>
          </p:cNvPr>
          <p:cNvSpPr txBox="1"/>
          <p:nvPr/>
        </p:nvSpPr>
        <p:spPr>
          <a:xfrm>
            <a:off x="1138699" y="3468106"/>
            <a:ext cx="206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err="1">
                <a:solidFill>
                  <a:schemeClr val="bg1"/>
                </a:solidFill>
              </a:rPr>
              <a:t>Ionisation</a:t>
            </a:r>
            <a:r>
              <a:rPr lang="nl-NL" dirty="0">
                <a:solidFill>
                  <a:schemeClr val="bg1"/>
                </a:solidFill>
              </a:rPr>
              <a:t> in gas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188EFAB3-B6C3-46E5-AC82-419F788C8187}"/>
              </a:ext>
            </a:extLst>
          </p:cNvPr>
          <p:cNvSpPr txBox="1"/>
          <p:nvPr/>
        </p:nvSpPr>
        <p:spPr>
          <a:xfrm>
            <a:off x="3788796" y="1966926"/>
            <a:ext cx="2373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err="1">
                <a:solidFill>
                  <a:schemeClr val="bg1"/>
                </a:solidFill>
              </a:rPr>
              <a:t>Amplification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detection</a:t>
            </a:r>
            <a:r>
              <a:rPr lang="nl-NL" dirty="0">
                <a:solidFill>
                  <a:schemeClr val="bg1"/>
                </a:solidFill>
              </a:rPr>
              <a:t> at </a:t>
            </a:r>
            <a:r>
              <a:rPr lang="nl-NL" dirty="0" err="1">
                <a:solidFill>
                  <a:schemeClr val="bg1"/>
                </a:solidFill>
              </a:rPr>
              <a:t>readout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plane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70" name="Rechte verbindingslijn 69">
            <a:extLst>
              <a:ext uri="{FF2B5EF4-FFF2-40B4-BE49-F238E27FC236}">
                <a16:creationId xmlns:a16="http://schemas.microsoft.com/office/drawing/2014/main" id="{A838C01D-1105-4C9D-9185-EAA94F0DCDDB}"/>
              </a:ext>
            </a:extLst>
          </p:cNvPr>
          <p:cNvCxnSpPr>
            <a:cxnSpLocks/>
          </p:cNvCxnSpPr>
          <p:nvPr/>
        </p:nvCxnSpPr>
        <p:spPr>
          <a:xfrm flipH="1" flipV="1">
            <a:off x="5507207" y="2983419"/>
            <a:ext cx="264592" cy="149983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ep 72">
            <a:extLst>
              <a:ext uri="{FF2B5EF4-FFF2-40B4-BE49-F238E27FC236}">
                <a16:creationId xmlns:a16="http://schemas.microsoft.com/office/drawing/2014/main" id="{573B7644-41E4-48E4-8379-22ACBA066A60}"/>
              </a:ext>
            </a:extLst>
          </p:cNvPr>
          <p:cNvGrpSpPr/>
          <p:nvPr/>
        </p:nvGrpSpPr>
        <p:grpSpPr>
          <a:xfrm>
            <a:off x="3199644" y="3035307"/>
            <a:ext cx="639831" cy="1693709"/>
            <a:chOff x="2427882" y="2904911"/>
            <a:chExt cx="577568" cy="1240988"/>
          </a:xfrm>
        </p:grpSpPr>
        <p:sp>
          <p:nvSpPr>
            <p:cNvPr id="74" name="Tekstvak 73">
              <a:extLst>
                <a:ext uri="{FF2B5EF4-FFF2-40B4-BE49-F238E27FC236}">
                  <a16:creationId xmlns:a16="http://schemas.microsoft.com/office/drawing/2014/main" id="{D1B000D8-A962-41F9-B8DB-9EE47ACB23E7}"/>
                </a:ext>
              </a:extLst>
            </p:cNvPr>
            <p:cNvSpPr txBox="1"/>
            <p:nvPr/>
          </p:nvSpPr>
          <p:spPr>
            <a:xfrm>
              <a:off x="2724439" y="2904911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75" name="Tekstvak 74">
              <a:extLst>
                <a:ext uri="{FF2B5EF4-FFF2-40B4-BE49-F238E27FC236}">
                  <a16:creationId xmlns:a16="http://schemas.microsoft.com/office/drawing/2014/main" id="{0F074B59-02C7-448C-9CDD-712594A830C7}"/>
                </a:ext>
              </a:extLst>
            </p:cNvPr>
            <p:cNvSpPr txBox="1"/>
            <p:nvPr/>
          </p:nvSpPr>
          <p:spPr>
            <a:xfrm>
              <a:off x="2545267" y="3085247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76" name="Tekstvak 75">
              <a:extLst>
                <a:ext uri="{FF2B5EF4-FFF2-40B4-BE49-F238E27FC236}">
                  <a16:creationId xmlns:a16="http://schemas.microsoft.com/office/drawing/2014/main" id="{07209075-F96F-448A-807D-33AD21C164AD}"/>
                </a:ext>
              </a:extLst>
            </p:cNvPr>
            <p:cNvSpPr txBox="1"/>
            <p:nvPr/>
          </p:nvSpPr>
          <p:spPr>
            <a:xfrm>
              <a:off x="2678972" y="3304742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77" name="Tekstvak 76">
              <a:extLst>
                <a:ext uri="{FF2B5EF4-FFF2-40B4-BE49-F238E27FC236}">
                  <a16:creationId xmlns:a16="http://schemas.microsoft.com/office/drawing/2014/main" id="{6E42B129-7D56-4284-92ED-C313BCC1B168}"/>
                </a:ext>
              </a:extLst>
            </p:cNvPr>
            <p:cNvSpPr txBox="1"/>
            <p:nvPr/>
          </p:nvSpPr>
          <p:spPr>
            <a:xfrm>
              <a:off x="2504878" y="3369978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78" name="Tekstvak 77">
              <a:extLst>
                <a:ext uri="{FF2B5EF4-FFF2-40B4-BE49-F238E27FC236}">
                  <a16:creationId xmlns:a16="http://schemas.microsoft.com/office/drawing/2014/main" id="{E288FF04-1951-4277-A5D9-9307EF6BD312}"/>
                </a:ext>
              </a:extLst>
            </p:cNvPr>
            <p:cNvSpPr txBox="1"/>
            <p:nvPr/>
          </p:nvSpPr>
          <p:spPr>
            <a:xfrm>
              <a:off x="2457945" y="3493088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79" name="Tekstvak 78">
              <a:extLst>
                <a:ext uri="{FF2B5EF4-FFF2-40B4-BE49-F238E27FC236}">
                  <a16:creationId xmlns:a16="http://schemas.microsoft.com/office/drawing/2014/main" id="{5027D727-D113-482B-BD00-0574AE9FDE8A}"/>
                </a:ext>
              </a:extLst>
            </p:cNvPr>
            <p:cNvSpPr txBox="1"/>
            <p:nvPr/>
          </p:nvSpPr>
          <p:spPr>
            <a:xfrm>
              <a:off x="2596920" y="3661797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80" name="Tekstvak 79">
              <a:extLst>
                <a:ext uri="{FF2B5EF4-FFF2-40B4-BE49-F238E27FC236}">
                  <a16:creationId xmlns:a16="http://schemas.microsoft.com/office/drawing/2014/main" id="{440F12A3-BC5A-4045-BA60-03634D5734D1}"/>
                </a:ext>
              </a:extLst>
            </p:cNvPr>
            <p:cNvSpPr txBox="1"/>
            <p:nvPr/>
          </p:nvSpPr>
          <p:spPr>
            <a:xfrm>
              <a:off x="2427882" y="3774552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81" name="Tekstvak 80">
              <a:extLst>
                <a:ext uri="{FF2B5EF4-FFF2-40B4-BE49-F238E27FC236}">
                  <a16:creationId xmlns:a16="http://schemas.microsoft.com/office/drawing/2014/main" id="{4284D4E1-FCF9-42DA-8455-D4F50CC8C9B8}"/>
                </a:ext>
              </a:extLst>
            </p:cNvPr>
            <p:cNvSpPr txBox="1"/>
            <p:nvPr/>
          </p:nvSpPr>
          <p:spPr>
            <a:xfrm>
              <a:off x="2564862" y="3920389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82" name="Tekstvak 81">
              <a:extLst>
                <a:ext uri="{FF2B5EF4-FFF2-40B4-BE49-F238E27FC236}">
                  <a16:creationId xmlns:a16="http://schemas.microsoft.com/office/drawing/2014/main" id="{1E389D53-8D88-4297-A794-663A01499336}"/>
                </a:ext>
              </a:extLst>
            </p:cNvPr>
            <p:cNvSpPr txBox="1"/>
            <p:nvPr/>
          </p:nvSpPr>
          <p:spPr>
            <a:xfrm>
              <a:off x="2671542" y="3155092"/>
              <a:ext cx="281011" cy="22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e</a:t>
              </a:r>
              <a:r>
                <a:rPr lang="nl-NL" sz="1400" baseline="30000" dirty="0">
                  <a:solidFill>
                    <a:schemeClr val="bg1"/>
                  </a:solidFill>
                </a:rPr>
                <a:t>-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92" name="Rechte verbindingslijn met pijl 91">
            <a:extLst>
              <a:ext uri="{FF2B5EF4-FFF2-40B4-BE49-F238E27FC236}">
                <a16:creationId xmlns:a16="http://schemas.microsoft.com/office/drawing/2014/main" id="{B2481031-AD9B-4C38-9E5B-366953387F36}"/>
              </a:ext>
            </a:extLst>
          </p:cNvPr>
          <p:cNvCxnSpPr>
            <a:cxnSpLocks/>
          </p:cNvCxnSpPr>
          <p:nvPr/>
        </p:nvCxnSpPr>
        <p:spPr>
          <a:xfrm>
            <a:off x="7845214" y="6545216"/>
            <a:ext cx="292213" cy="157651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kstvak 93">
            <a:extLst>
              <a:ext uri="{FF2B5EF4-FFF2-40B4-BE49-F238E27FC236}">
                <a16:creationId xmlns:a16="http://schemas.microsoft.com/office/drawing/2014/main" id="{DA50BD8D-1993-4D16-A9E4-D7E297DCE6AE}"/>
              </a:ext>
            </a:extLst>
          </p:cNvPr>
          <p:cNvSpPr txBox="1"/>
          <p:nvPr/>
        </p:nvSpPr>
        <p:spPr>
          <a:xfrm>
            <a:off x="6316876" y="6323503"/>
            <a:ext cx="134863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55 µm pixels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5" name="Tekstvak 94">
            <a:extLst>
              <a:ext uri="{FF2B5EF4-FFF2-40B4-BE49-F238E27FC236}">
                <a16:creationId xmlns:a16="http://schemas.microsoft.com/office/drawing/2014/main" id="{8EFF43D1-63A5-43C2-BF9D-ED3C17D9614F}"/>
              </a:ext>
            </a:extLst>
          </p:cNvPr>
          <p:cNvSpPr txBox="1"/>
          <p:nvPr/>
        </p:nvSpPr>
        <p:spPr>
          <a:xfrm>
            <a:off x="8764066" y="1214679"/>
            <a:ext cx="2940549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Conventional</a:t>
            </a:r>
            <a:r>
              <a:rPr lang="nl-NL" dirty="0">
                <a:solidFill>
                  <a:schemeClr val="bg1"/>
                </a:solidFill>
              </a:rPr>
              <a:t> mm </a:t>
            </a:r>
            <a:r>
              <a:rPr lang="nl-NL" dirty="0" err="1">
                <a:solidFill>
                  <a:schemeClr val="bg1"/>
                </a:solidFill>
              </a:rPr>
              <a:t>sized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pads</a:t>
            </a:r>
            <a:r>
              <a:rPr lang="nl-NL" dirty="0">
                <a:solidFill>
                  <a:schemeClr val="bg1"/>
                </a:solidFill>
              </a:rPr>
              <a:t>: </a:t>
            </a:r>
          </a:p>
          <a:p>
            <a:r>
              <a:rPr lang="nl-NL" dirty="0" err="1">
                <a:solidFill>
                  <a:schemeClr val="bg1"/>
                </a:solidFill>
              </a:rPr>
              <a:t>detection</a:t>
            </a:r>
            <a:r>
              <a:rPr lang="nl-NL" dirty="0">
                <a:solidFill>
                  <a:schemeClr val="bg1"/>
                </a:solidFill>
              </a:rPr>
              <a:t> of </a:t>
            </a:r>
            <a:r>
              <a:rPr lang="nl-NL" dirty="0" err="1">
                <a:solidFill>
                  <a:schemeClr val="bg1"/>
                </a:solidFill>
              </a:rPr>
              <a:t>distributions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6" name="Tekstvak 95">
            <a:extLst>
              <a:ext uri="{FF2B5EF4-FFF2-40B4-BE49-F238E27FC236}">
                <a16:creationId xmlns:a16="http://schemas.microsoft.com/office/drawing/2014/main" id="{1F8B2E32-0415-40F7-B111-3A153A869A92}"/>
              </a:ext>
            </a:extLst>
          </p:cNvPr>
          <p:cNvSpPr txBox="1"/>
          <p:nvPr/>
        </p:nvSpPr>
        <p:spPr>
          <a:xfrm>
            <a:off x="7072648" y="3398980"/>
            <a:ext cx="470176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GridPix</a:t>
            </a:r>
            <a:r>
              <a:rPr lang="nl-NL" dirty="0">
                <a:solidFill>
                  <a:schemeClr val="bg1"/>
                </a:solidFill>
              </a:rPr>
              <a:t>: </a:t>
            </a:r>
            <a:r>
              <a:rPr lang="nl-NL" dirty="0" err="1">
                <a:solidFill>
                  <a:schemeClr val="bg1"/>
                </a:solidFill>
              </a:rPr>
              <a:t>finer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granualrity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sensitive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single </a:t>
            </a:r>
            <a:r>
              <a:rPr lang="nl-NL" dirty="0" err="1">
                <a:solidFill>
                  <a:schemeClr val="bg1"/>
                </a:solidFill>
              </a:rPr>
              <a:t>ionisation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electrons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2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17045 -0.01273 " pathEditMode="relative" rAng="0" ptsTypes="AA">
                                      <p:cBhvr>
                                        <p:cTn id="13" dur="2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939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3" grpId="0" animBg="1"/>
      <p:bldP spid="94" grpId="0" animBg="1"/>
      <p:bldP spid="95" grpId="0" animBg="1"/>
      <p:bldP spid="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>
            <a:extLst>
              <a:ext uri="{FF2B5EF4-FFF2-40B4-BE49-F238E27FC236}">
                <a16:creationId xmlns:a16="http://schemas.microsoft.com/office/drawing/2014/main" id="{D5A9359E-40E4-43AF-9BB6-5E7EB816C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514" y="2661992"/>
            <a:ext cx="3049929" cy="23998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2220C9-EF4D-497E-9F2A-54A7221D7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Quad module development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BFD6333B-88B4-47B0-AFAB-DCA11517E411}"/>
              </a:ext>
            </a:extLst>
          </p:cNvPr>
          <p:cNvGrpSpPr/>
          <p:nvPr/>
        </p:nvGrpSpPr>
        <p:grpSpPr>
          <a:xfrm>
            <a:off x="58406" y="2773153"/>
            <a:ext cx="7358374" cy="2342098"/>
            <a:chOff x="423366" y="4050522"/>
            <a:chExt cx="7709937" cy="2453996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D6750F47-0757-42F1-A7EA-BD55D9C15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366" y="4102909"/>
              <a:ext cx="2672267" cy="2401609"/>
            </a:xfrm>
            <a:prstGeom prst="rect">
              <a:avLst/>
            </a:prstGeom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AD70C1E-3344-4CD2-B203-CE109ACC7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" t="5901" r="5202" b="18501"/>
            <a:stretch>
              <a:fillRect/>
            </a:stretch>
          </p:blipFill>
          <p:spPr bwMode="auto">
            <a:xfrm flipH="1">
              <a:off x="3318965" y="4050522"/>
              <a:ext cx="2190750" cy="2425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59079950-B8E7-46FD-9597-6A265FF1C35A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>
              <a:off x="2457722" y="4192922"/>
              <a:ext cx="1332732" cy="10677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5FD3AC9A-3CED-4DBD-8A98-46F0DFDA0A0C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845231" y="4744988"/>
              <a:ext cx="2997610" cy="143405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1394889-B719-4F33-8B07-BE59FEDB6474}"/>
                </a:ext>
              </a:extLst>
            </p:cNvPr>
            <p:cNvSpPr/>
            <p:nvPr/>
          </p:nvSpPr>
          <p:spPr>
            <a:xfrm>
              <a:off x="3371354" y="4299695"/>
              <a:ext cx="862012" cy="445293"/>
            </a:xfrm>
            <a:custGeom>
              <a:avLst/>
              <a:gdLst>
                <a:gd name="connsiteX0" fmla="*/ 419100 w 862012"/>
                <a:gd name="connsiteY0" fmla="*/ 0 h 445293"/>
                <a:gd name="connsiteX1" fmla="*/ 862012 w 862012"/>
                <a:gd name="connsiteY1" fmla="*/ 185737 h 445293"/>
                <a:gd name="connsiteX2" fmla="*/ 471487 w 862012"/>
                <a:gd name="connsiteY2" fmla="*/ 445293 h 445293"/>
                <a:gd name="connsiteX3" fmla="*/ 0 w 862012"/>
                <a:gd name="connsiteY3" fmla="*/ 250031 h 445293"/>
                <a:gd name="connsiteX4" fmla="*/ 419100 w 862012"/>
                <a:gd name="connsiteY4" fmla="*/ 0 h 44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2012" h="445293">
                  <a:moveTo>
                    <a:pt x="419100" y="0"/>
                  </a:moveTo>
                  <a:lnTo>
                    <a:pt x="862012" y="185737"/>
                  </a:lnTo>
                  <a:lnTo>
                    <a:pt x="471487" y="445293"/>
                  </a:lnTo>
                  <a:lnTo>
                    <a:pt x="0" y="250031"/>
                  </a:lnTo>
                  <a:lnTo>
                    <a:pt x="419100" y="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893F9A6A-4ACB-4548-B8BA-77FD77518678}"/>
                </a:ext>
              </a:extLst>
            </p:cNvPr>
            <p:cNvCxnSpPr>
              <a:cxnSpLocks/>
            </p:cNvCxnSpPr>
            <p:nvPr/>
          </p:nvCxnSpPr>
          <p:spPr>
            <a:xfrm>
              <a:off x="4178637" y="4102909"/>
              <a:ext cx="3401984" cy="77317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533B7C38-0D5F-4151-8AD1-7402F4C916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54374" y="5209728"/>
              <a:ext cx="3478929" cy="17468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019B0DF3-A200-455E-9520-0DE0E695EC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/>
            <a:alphaModFix/>
          </a:blip>
          <a:srcRect l="8327" r="29235" b="4133"/>
          <a:stretch/>
        </p:blipFill>
        <p:spPr>
          <a:xfrm>
            <a:off x="9370031" y="2380827"/>
            <a:ext cx="2573326" cy="270685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Ovaal 45">
            <a:extLst>
              <a:ext uri="{FF2B5EF4-FFF2-40B4-BE49-F238E27FC236}">
                <a16:creationId xmlns:a16="http://schemas.microsoft.com/office/drawing/2014/main" id="{F716E5AE-F97E-4564-A651-B17E2912601B}"/>
              </a:ext>
            </a:extLst>
          </p:cNvPr>
          <p:cNvSpPr/>
          <p:nvPr/>
        </p:nvSpPr>
        <p:spPr>
          <a:xfrm>
            <a:off x="9474266" y="3117522"/>
            <a:ext cx="1003234" cy="19977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C695CE49-43CE-4999-AEEA-962294CDCBD2}"/>
              </a:ext>
            </a:extLst>
          </p:cNvPr>
          <p:cNvCxnSpPr>
            <a:cxnSpLocks/>
          </p:cNvCxnSpPr>
          <p:nvPr/>
        </p:nvCxnSpPr>
        <p:spPr>
          <a:xfrm>
            <a:off x="6217920" y="3056733"/>
            <a:ext cx="3757963" cy="61508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48">
            <a:extLst>
              <a:ext uri="{FF2B5EF4-FFF2-40B4-BE49-F238E27FC236}">
                <a16:creationId xmlns:a16="http://schemas.microsoft.com/office/drawing/2014/main" id="{25B4C8FB-FD34-42E1-ACEF-25D38561AC63}"/>
              </a:ext>
            </a:extLst>
          </p:cNvPr>
          <p:cNvCxnSpPr>
            <a:cxnSpLocks/>
          </p:cNvCxnSpPr>
          <p:nvPr/>
        </p:nvCxnSpPr>
        <p:spPr>
          <a:xfrm flipV="1">
            <a:off x="8402728" y="3792878"/>
            <a:ext cx="1573155" cy="48194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arallellogram 38">
            <a:extLst>
              <a:ext uri="{FF2B5EF4-FFF2-40B4-BE49-F238E27FC236}">
                <a16:creationId xmlns:a16="http://schemas.microsoft.com/office/drawing/2014/main" id="{C3031E1C-D3D8-490D-B852-2EA88F3CA978}"/>
              </a:ext>
            </a:extLst>
          </p:cNvPr>
          <p:cNvSpPr/>
          <p:nvPr/>
        </p:nvSpPr>
        <p:spPr>
          <a:xfrm rot="20841901">
            <a:off x="6808724" y="3504948"/>
            <a:ext cx="694605" cy="575861"/>
          </a:xfrm>
          <a:prstGeom prst="parallelogram">
            <a:avLst>
              <a:gd name="adj" fmla="val 21099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">
            <a:extLst>
              <a:ext uri="{FF2B5EF4-FFF2-40B4-BE49-F238E27FC236}">
                <a16:creationId xmlns:a16="http://schemas.microsoft.com/office/drawing/2014/main" id="{DC2D4039-DDB0-4615-8FC8-AB61D350D096}"/>
              </a:ext>
            </a:extLst>
          </p:cNvPr>
          <p:cNvSpPr/>
          <p:nvPr/>
        </p:nvSpPr>
        <p:spPr>
          <a:xfrm>
            <a:off x="2638957" y="5174421"/>
            <a:ext cx="3027092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A quad module was </a:t>
            </a:r>
            <a:r>
              <a:rPr lang="nl-NL" dirty="0" err="1">
                <a:solidFill>
                  <a:schemeClr val="bg1"/>
                </a:solidFill>
              </a:rPr>
              <a:t>developed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4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EC7B87-76A2-42F8-B588-5344416E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Experimental</a:t>
            </a:r>
            <a:r>
              <a:rPr lang="nl-NL" dirty="0"/>
              <a:t> test setup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57A001-FB64-497F-A1B4-797C29DD4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7" y="2011680"/>
            <a:ext cx="6173432" cy="3766185"/>
          </a:xfrm>
        </p:spPr>
        <p:txBody>
          <a:bodyPr/>
          <a:lstStyle/>
          <a:p>
            <a:r>
              <a:rPr lang="nl-NL" dirty="0"/>
              <a:t>The quad module was </a:t>
            </a:r>
            <a:r>
              <a:rPr lang="nl-NL" dirty="0" err="1"/>
              <a:t>tested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electron</a:t>
            </a:r>
            <a:r>
              <a:rPr lang="nl-NL" dirty="0"/>
              <a:t> </a:t>
            </a:r>
            <a:r>
              <a:rPr lang="nl-NL" dirty="0" err="1"/>
              <a:t>beam</a:t>
            </a:r>
            <a:r>
              <a:rPr lang="nl-NL" dirty="0"/>
              <a:t> at </a:t>
            </a:r>
            <a:r>
              <a:rPr lang="nl-NL" dirty="0" err="1"/>
              <a:t>the</a:t>
            </a:r>
            <a:r>
              <a:rPr lang="nl-NL" dirty="0"/>
              <a:t> ELSA accelerator in Bonn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241D2D1-0D6A-4399-826F-28D5AB735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03CBF4C7-5D36-43ED-A777-CDB0784C6846}"/>
              </a:ext>
            </a:extLst>
          </p:cNvPr>
          <p:cNvGrpSpPr/>
          <p:nvPr/>
        </p:nvGrpSpPr>
        <p:grpSpPr>
          <a:xfrm>
            <a:off x="7218089" y="3753854"/>
            <a:ext cx="4095661" cy="2993261"/>
            <a:chOff x="3717058" y="3765393"/>
            <a:chExt cx="3403568" cy="2487454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8070A974-958C-49F1-BA0C-90A5CBE49F80}"/>
                </a:ext>
              </a:extLst>
            </p:cNvPr>
            <p:cNvGrpSpPr/>
            <p:nvPr/>
          </p:nvGrpSpPr>
          <p:grpSpPr>
            <a:xfrm>
              <a:off x="3717058" y="3765393"/>
              <a:ext cx="3403568" cy="2487454"/>
              <a:chOff x="160520" y="4293679"/>
              <a:chExt cx="3403568" cy="2487454"/>
            </a:xfrm>
          </p:grpSpPr>
          <p:pic>
            <p:nvPicPr>
              <p:cNvPr id="6" name="Afbeelding 5">
                <a:extLst>
                  <a:ext uri="{FF2B5EF4-FFF2-40B4-BE49-F238E27FC236}">
                    <a16:creationId xmlns:a16="http://schemas.microsoft.com/office/drawing/2014/main" id="{66FDB189-8826-4BA3-821D-EB4A7CDA88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709" r="6942" b="14467"/>
              <a:stretch/>
            </p:blipFill>
            <p:spPr>
              <a:xfrm>
                <a:off x="160520" y="4293679"/>
                <a:ext cx="3403568" cy="2487454"/>
              </a:xfrm>
              <a:prstGeom prst="rect">
                <a:avLst/>
              </a:prstGeom>
            </p:spPr>
          </p:pic>
          <p:cxnSp>
            <p:nvCxnSpPr>
              <p:cNvPr id="7" name="Rechte verbindingslijn met pijl 6">
                <a:extLst>
                  <a:ext uri="{FF2B5EF4-FFF2-40B4-BE49-F238E27FC236}">
                    <a16:creationId xmlns:a16="http://schemas.microsoft.com/office/drawing/2014/main" id="{A0524C99-C007-498F-A3DA-E26A9AA1D5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4528" y="5614258"/>
                <a:ext cx="2876922" cy="452714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kstvak 25">
              <a:extLst>
                <a:ext uri="{FF2B5EF4-FFF2-40B4-BE49-F238E27FC236}">
                  <a16:creationId xmlns:a16="http://schemas.microsoft.com/office/drawing/2014/main" id="{54366260-1E06-441F-90D0-EBADFFB059BB}"/>
                </a:ext>
              </a:extLst>
            </p:cNvPr>
            <p:cNvSpPr txBox="1"/>
            <p:nvPr/>
          </p:nvSpPr>
          <p:spPr>
            <a:xfrm>
              <a:off x="5733284" y="5825483"/>
              <a:ext cx="1274389" cy="30692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nl-NL" dirty="0" err="1">
                  <a:solidFill>
                    <a:schemeClr val="bg1"/>
                  </a:solidFill>
                </a:rPr>
                <a:t>October</a:t>
              </a:r>
              <a:r>
                <a:rPr lang="nl-NL" dirty="0">
                  <a:solidFill>
                    <a:schemeClr val="bg1"/>
                  </a:solidFill>
                </a:rPr>
                <a:t> 2018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2A28C6F-7AB2-4057-9BFA-D713C69457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62"/>
          <a:stretch/>
        </p:blipFill>
        <p:spPr>
          <a:xfrm>
            <a:off x="428625" y="3407762"/>
            <a:ext cx="6636774" cy="3145560"/>
          </a:xfrm>
          <a:prstGeom prst="rect">
            <a:avLst/>
          </a:prstGeom>
        </p:spPr>
      </p:pic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47064960-FED0-473B-9EB2-2A04E5913853}"/>
              </a:ext>
            </a:extLst>
          </p:cNvPr>
          <p:cNvCxnSpPr>
            <a:cxnSpLocks/>
          </p:cNvCxnSpPr>
          <p:nvPr/>
        </p:nvCxnSpPr>
        <p:spPr>
          <a:xfrm>
            <a:off x="464574" y="4800648"/>
            <a:ext cx="6456926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eventAnimation_148hits">
            <a:hlinkClick r:id="" action="ppaction://media"/>
            <a:extLst>
              <a:ext uri="{FF2B5EF4-FFF2-40B4-BE49-F238E27FC236}">
                <a16:creationId xmlns:a16="http://schemas.microsoft.com/office/drawing/2014/main" id="{2103639A-842A-40DA-A329-C0DB41A251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6466" y="462363"/>
            <a:ext cx="3958906" cy="2847634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DA4CA292-E8E2-4DA8-B892-D46C953F8A5E}"/>
              </a:ext>
            </a:extLst>
          </p:cNvPr>
          <p:cNvSpPr/>
          <p:nvPr/>
        </p:nvSpPr>
        <p:spPr>
          <a:xfrm>
            <a:off x="3365526" y="4725034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D9E9F242-59A7-48FC-8E8A-BB88C594F275}"/>
              </a:ext>
            </a:extLst>
          </p:cNvPr>
          <p:cNvSpPr/>
          <p:nvPr/>
        </p:nvSpPr>
        <p:spPr>
          <a:xfrm>
            <a:off x="3463951" y="4830544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A771FD3B-6BC7-4A78-95E7-A2E72AE62DE4}"/>
              </a:ext>
            </a:extLst>
          </p:cNvPr>
          <p:cNvSpPr/>
          <p:nvPr/>
        </p:nvSpPr>
        <p:spPr>
          <a:xfrm>
            <a:off x="3511550" y="4719125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993F8CD8-B299-4772-8691-1E1E383D42BB}"/>
              </a:ext>
            </a:extLst>
          </p:cNvPr>
          <p:cNvSpPr/>
          <p:nvPr/>
        </p:nvSpPr>
        <p:spPr>
          <a:xfrm>
            <a:off x="3435375" y="4741984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D1E8983C-FCEE-4A3A-8860-6BC8642256E2}"/>
              </a:ext>
            </a:extLst>
          </p:cNvPr>
          <p:cNvSpPr/>
          <p:nvPr/>
        </p:nvSpPr>
        <p:spPr>
          <a:xfrm>
            <a:off x="3563923" y="4798035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861144A0-EA18-4355-9A54-597D0566B1FA}"/>
              </a:ext>
            </a:extLst>
          </p:cNvPr>
          <p:cNvSpPr/>
          <p:nvPr/>
        </p:nvSpPr>
        <p:spPr>
          <a:xfrm>
            <a:off x="3670562" y="4741983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008718EC-5BD0-4E97-9671-D88EA38E3770}"/>
              </a:ext>
            </a:extLst>
          </p:cNvPr>
          <p:cNvSpPr/>
          <p:nvPr/>
        </p:nvSpPr>
        <p:spPr>
          <a:xfrm>
            <a:off x="3763269" y="4796253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B5B1EE0D-FCB7-419B-87AC-6E5ED70575E3}"/>
              </a:ext>
            </a:extLst>
          </p:cNvPr>
          <p:cNvSpPr/>
          <p:nvPr/>
        </p:nvSpPr>
        <p:spPr>
          <a:xfrm>
            <a:off x="3660808" y="4816671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81BEDFA3-3ECD-4CE9-A482-DA07AB51E1D4}"/>
              </a:ext>
            </a:extLst>
          </p:cNvPr>
          <p:cNvSpPr/>
          <p:nvPr/>
        </p:nvSpPr>
        <p:spPr>
          <a:xfrm>
            <a:off x="3759919" y="4753623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A7514010-7858-4AF2-A576-39213BDAB6FE}"/>
              </a:ext>
            </a:extLst>
          </p:cNvPr>
          <p:cNvSpPr/>
          <p:nvPr/>
        </p:nvSpPr>
        <p:spPr>
          <a:xfrm>
            <a:off x="3849012" y="4793811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A0003361-8F4C-4003-8D70-555B33900F3E}"/>
              </a:ext>
            </a:extLst>
          </p:cNvPr>
          <p:cNvSpPr/>
          <p:nvPr/>
        </p:nvSpPr>
        <p:spPr>
          <a:xfrm>
            <a:off x="3934241" y="4761766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189D8BAF-B603-4239-8D2B-7E17699C3FA2}"/>
              </a:ext>
            </a:extLst>
          </p:cNvPr>
          <p:cNvSpPr/>
          <p:nvPr/>
        </p:nvSpPr>
        <p:spPr>
          <a:xfrm>
            <a:off x="3999151" y="4810759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72B1294E-5AED-4949-87A8-3EE2676BDF21}"/>
              </a:ext>
            </a:extLst>
          </p:cNvPr>
          <p:cNvSpPr/>
          <p:nvPr/>
        </p:nvSpPr>
        <p:spPr>
          <a:xfrm>
            <a:off x="4083006" y="4812228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964CAEC0-CAFD-481E-BE33-CD51B1C5BA7F}"/>
              </a:ext>
            </a:extLst>
          </p:cNvPr>
          <p:cNvSpPr/>
          <p:nvPr/>
        </p:nvSpPr>
        <p:spPr>
          <a:xfrm>
            <a:off x="4182273" y="4761765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630AFF1F-2085-4B31-AF8A-8F499A863638}"/>
              </a:ext>
            </a:extLst>
          </p:cNvPr>
          <p:cNvSpPr/>
          <p:nvPr/>
        </p:nvSpPr>
        <p:spPr>
          <a:xfrm>
            <a:off x="4264337" y="4768014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6BF497D2-3AEB-4DA2-BE0B-7BF77E64F9DF}"/>
              </a:ext>
            </a:extLst>
          </p:cNvPr>
          <p:cNvSpPr/>
          <p:nvPr/>
        </p:nvSpPr>
        <p:spPr>
          <a:xfrm>
            <a:off x="4218901" y="4829755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id="{750C9C3A-A78D-442E-89D6-2A1E3BC30DEB}"/>
              </a:ext>
            </a:extLst>
          </p:cNvPr>
          <p:cNvSpPr/>
          <p:nvPr/>
        </p:nvSpPr>
        <p:spPr>
          <a:xfrm>
            <a:off x="4366877" y="4804574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B7D9E06F-BA89-4D3F-9D45-848D62D9C0AB}"/>
              </a:ext>
            </a:extLst>
          </p:cNvPr>
          <p:cNvSpPr/>
          <p:nvPr/>
        </p:nvSpPr>
        <p:spPr>
          <a:xfrm>
            <a:off x="4464626" y="4746821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36F74596-EDA3-4DE2-8747-863BC3DCA6BD}"/>
              </a:ext>
            </a:extLst>
          </p:cNvPr>
          <p:cNvSpPr/>
          <p:nvPr/>
        </p:nvSpPr>
        <p:spPr>
          <a:xfrm>
            <a:off x="4546834" y="4745154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B7E56152-E458-4B14-A3DE-B6A4C1DA1C38}"/>
              </a:ext>
            </a:extLst>
          </p:cNvPr>
          <p:cNvSpPr/>
          <p:nvPr/>
        </p:nvSpPr>
        <p:spPr>
          <a:xfrm>
            <a:off x="4623459" y="4719125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20BA83D0-A742-4D9F-9519-B9AF4C26485E}"/>
              </a:ext>
            </a:extLst>
          </p:cNvPr>
          <p:cNvSpPr/>
          <p:nvPr/>
        </p:nvSpPr>
        <p:spPr>
          <a:xfrm>
            <a:off x="4680058" y="4776482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2014A48B-086B-4E21-9DB9-42A9BDBB4B06}"/>
              </a:ext>
            </a:extLst>
          </p:cNvPr>
          <p:cNvSpPr/>
          <p:nvPr/>
        </p:nvSpPr>
        <p:spPr>
          <a:xfrm>
            <a:off x="4758402" y="4806490"/>
            <a:ext cx="4759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29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D99EAD-0804-49D8-9834-1D88C4BA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Hit </a:t>
            </a:r>
            <a:r>
              <a:rPr lang="nl-NL" dirty="0" err="1"/>
              <a:t>resolution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9B2FA9D-227E-467D-9071-D930186A04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75592" y="2011680"/>
                <a:ext cx="4928134" cy="3766185"/>
              </a:xfrm>
            </p:spPr>
            <p:txBody>
              <a:bodyPr/>
              <a:lstStyle/>
              <a:p>
                <a:r>
                  <a:rPr lang="nl-NL" dirty="0"/>
                  <a:t>Hit </a:t>
                </a:r>
                <a:r>
                  <a:rPr lang="nl-NL" dirty="0" err="1"/>
                  <a:t>resolution</a:t>
                </a:r>
                <a:r>
                  <a:rPr lang="nl-NL" dirty="0"/>
                  <a:t> </a:t>
                </a:r>
                <a:r>
                  <a:rPr lang="nl-NL" dirty="0" err="1"/>
                  <a:t>depends</a:t>
                </a:r>
                <a:r>
                  <a:rPr lang="nl-NL" dirty="0"/>
                  <a:t> on </a:t>
                </a:r>
                <a:r>
                  <a:rPr lang="nl-NL" dirty="0" err="1"/>
                  <a:t>diffusion</a:t>
                </a:r>
                <a:r>
                  <a:rPr lang="nl-NL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nl-NL" dirty="0"/>
                  <a:t> </a:t>
                </a:r>
                <a:r>
                  <a:rPr lang="nl-NL" dirty="0" err="1"/>
                  <a:t>and</a:t>
                </a:r>
                <a:r>
                  <a:rPr lang="nl-NL" dirty="0"/>
                  <a:t> </a:t>
                </a:r>
                <a:r>
                  <a:rPr lang="nl-NL" dirty="0" err="1"/>
                  <a:t>resolution</a:t>
                </a:r>
                <a:r>
                  <a:rPr lang="nl-NL" dirty="0"/>
                  <a:t> at zero drift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nl-NL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endParaRPr lang="nl-NL" dirty="0"/>
              </a:p>
              <a:p>
                <a:r>
                  <a:rPr lang="en-US" dirty="0"/>
                  <a:t>The hit resolution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250 µm per ionization electron</a:t>
                </a:r>
              </a:p>
              <a:p>
                <a:r>
                  <a:rPr lang="en-US" dirty="0"/>
                  <a:t>A track has about 100 hits / cm</a:t>
                </a:r>
              </a:p>
              <a:p>
                <a:endParaRPr lang="nl-NL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99B2FA9D-227E-467D-9071-D930186A04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75592" y="2011680"/>
                <a:ext cx="4928134" cy="3766185"/>
              </a:xfrm>
              <a:blipFill>
                <a:blip r:embed="rId2"/>
                <a:stretch>
                  <a:fillRect t="-27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2BD8CD-6286-45E8-92DD-467D2D71B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12A969FD-BD86-42A2-820E-39B9A53C16BF}"/>
              </a:ext>
            </a:extLst>
          </p:cNvPr>
          <p:cNvGrpSpPr/>
          <p:nvPr/>
        </p:nvGrpSpPr>
        <p:grpSpPr>
          <a:xfrm>
            <a:off x="676656" y="1934526"/>
            <a:ext cx="5843237" cy="4288473"/>
            <a:chOff x="321271" y="1479600"/>
            <a:chExt cx="5236721" cy="3843338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3A482721-4718-4145-A82A-C38B8BD81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1271" y="1479600"/>
              <a:ext cx="5236721" cy="38433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hthoek 6">
                  <a:extLst>
                    <a:ext uri="{FF2B5EF4-FFF2-40B4-BE49-F238E27FC236}">
                      <a16:creationId xmlns:a16="http://schemas.microsoft.com/office/drawing/2014/main" id="{02B0D271-B946-446D-9A8E-A55FF806DA1F}"/>
                    </a:ext>
                  </a:extLst>
                </p:cNvPr>
                <p:cNvSpPr/>
                <p:nvPr/>
              </p:nvSpPr>
              <p:spPr>
                <a:xfrm>
                  <a:off x="4326092" y="3244334"/>
                  <a:ext cx="123190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nl-NL" dirty="0"/>
                    <a:t>B</a:t>
                  </a:r>
                  <a14:m>
                    <m:oMath xmlns:m="http://schemas.openxmlformats.org/officeDocument/2006/math">
                      <m:r>
                        <a:rPr lang="nl-NL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NL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0 </m:t>
                      </m:r>
                    </m:oMath>
                  </a14:m>
                  <a:r>
                    <a:rPr lang="en-US" dirty="0"/>
                    <a:t> T</a:t>
                  </a:r>
                </a:p>
              </p:txBody>
            </p:sp>
          </mc:Choice>
          <mc:Fallback xmlns="">
            <p:sp>
              <p:nvSpPr>
                <p:cNvPr id="7" name="Rechthoek 6">
                  <a:extLst>
                    <a:ext uri="{FF2B5EF4-FFF2-40B4-BE49-F238E27FC236}">
                      <a16:creationId xmlns:a16="http://schemas.microsoft.com/office/drawing/2014/main" id="{02B0D271-B946-446D-9A8E-A55FF806DA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6092" y="3244334"/>
                  <a:ext cx="123190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3540" t="-7353" b="-1176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2448E3E-BCAB-4FD0-9B37-9ACBBEC5F9B8}"/>
                </a:ext>
              </a:extLst>
            </p:cNvPr>
            <p:cNvSpPr/>
            <p:nvPr/>
          </p:nvSpPr>
          <p:spPr>
            <a:xfrm>
              <a:off x="1179263" y="2664133"/>
              <a:ext cx="12419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Scattering on guard</a:t>
              </a:r>
            </a:p>
          </p:txBody>
        </p:sp>
        <p:cxnSp>
          <p:nvCxnSpPr>
            <p:cNvPr id="9" name="Rechte verbindingslijn met pijl 8">
              <a:extLst>
                <a:ext uri="{FF2B5EF4-FFF2-40B4-BE49-F238E27FC236}">
                  <a16:creationId xmlns:a16="http://schemas.microsoft.com/office/drawing/2014/main" id="{A00806A1-4145-4BDA-A1AF-503B09E5B3C8}"/>
                </a:ext>
              </a:extLst>
            </p:cNvPr>
            <p:cNvCxnSpPr>
              <a:cxnSpLocks/>
            </p:cNvCxnSpPr>
            <p:nvPr/>
          </p:nvCxnSpPr>
          <p:spPr>
            <a:xfrm>
              <a:off x="1506584" y="3322712"/>
              <a:ext cx="0" cy="1928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5">
                <a:extLst>
                  <a:ext uri="{FF2B5EF4-FFF2-40B4-BE49-F238E27FC236}">
                    <a16:creationId xmlns:a16="http://schemas.microsoft.com/office/drawing/2014/main" id="{1FE02E7A-C2B8-4F82-912E-C54AF9657A56}"/>
                  </a:ext>
                </a:extLst>
              </p:cNvPr>
              <p:cNvSpPr/>
              <p:nvPr/>
            </p:nvSpPr>
            <p:spPr>
              <a:xfrm>
                <a:off x="2066365" y="6202926"/>
                <a:ext cx="3411646" cy="369332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dirty="0">
                    <a:solidFill>
                      <a:schemeClr val="bg1"/>
                    </a:solidFill>
                  </a:rPr>
                  <a:t>Drift </a:t>
                </a:r>
                <a:r>
                  <a:rPr lang="nl-NL" dirty="0" err="1">
                    <a:solidFill>
                      <a:schemeClr val="bg1"/>
                    </a:solidFill>
                  </a:rPr>
                  <a:t>distance</a:t>
                </a:r>
                <a:r>
                  <a:rPr lang="nl-NL" dirty="0">
                    <a:solidFill>
                      <a:schemeClr val="bg1"/>
                    </a:solidFill>
                  </a:rPr>
                  <a:t> </a:t>
                </a:r>
                <a:r>
                  <a:rPr lang="nl-NL" dirty="0" err="1">
                    <a:solidFill>
                      <a:schemeClr val="bg1"/>
                    </a:solidFill>
                  </a:rPr>
                  <a:t>to</a:t>
                </a:r>
                <a:r>
                  <a:rPr lang="nl-NL" dirty="0">
                    <a:solidFill>
                      <a:schemeClr val="bg1"/>
                    </a:solidFill>
                  </a:rPr>
                  <a:t> </a:t>
                </a:r>
                <a:r>
                  <a:rPr lang="nl-NL" dirty="0" err="1">
                    <a:solidFill>
                      <a:schemeClr val="bg1"/>
                    </a:solidFill>
                  </a:rPr>
                  <a:t>readout</a:t>
                </a:r>
                <a:r>
                  <a:rPr lang="nl-NL" dirty="0">
                    <a:solidFill>
                      <a:schemeClr val="bg1"/>
                    </a:solidFill>
                  </a:rPr>
                  <a:t> chip </a:t>
                </a: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0" name="Rectangle 5">
                <a:extLst>
                  <a:ext uri="{FF2B5EF4-FFF2-40B4-BE49-F238E27FC236}">
                    <a16:creationId xmlns:a16="http://schemas.microsoft.com/office/drawing/2014/main" id="{1FE02E7A-C2B8-4F82-912E-C54AF9657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365" y="6202926"/>
                <a:ext cx="3411646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5">
                <a:extLst>
                  <a:ext uri="{FF2B5EF4-FFF2-40B4-BE49-F238E27FC236}">
                    <a16:creationId xmlns:a16="http://schemas.microsoft.com/office/drawing/2014/main" id="{DEA02F12-04FC-468B-9EE4-DD5BC2DF85CC}"/>
                  </a:ext>
                </a:extLst>
              </p:cNvPr>
              <p:cNvSpPr/>
              <p:nvPr/>
            </p:nvSpPr>
            <p:spPr>
              <a:xfrm rot="16200000">
                <a:off x="-315324" y="3710106"/>
                <a:ext cx="1576529" cy="369332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dirty="0" err="1">
                    <a:solidFill>
                      <a:schemeClr val="bg1"/>
                    </a:solidFill>
                  </a:rPr>
                  <a:t>Resolution</a:t>
                </a:r>
                <a:r>
                  <a:rPr lang="nl-NL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5">
                <a:extLst>
                  <a:ext uri="{FF2B5EF4-FFF2-40B4-BE49-F238E27FC236}">
                    <a16:creationId xmlns:a16="http://schemas.microsoft.com/office/drawing/2014/main" id="{DEA02F12-04FC-468B-9EE4-DD5BC2DF85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15324" y="3710106"/>
                <a:ext cx="1576529" cy="369332"/>
              </a:xfrm>
              <a:prstGeom prst="rect">
                <a:avLst/>
              </a:prstGeom>
              <a:blipFill>
                <a:blip r:embed="rId6"/>
                <a:stretch>
                  <a:fillRect l="-8197" r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2625189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12349</TotalTime>
  <Words>1940</Words>
  <Application>Microsoft Office PowerPoint</Application>
  <PresentationFormat>Breedbeeld</PresentationFormat>
  <Paragraphs>315</Paragraphs>
  <Slides>35</Slides>
  <Notes>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2" baseType="lpstr">
      <vt:lpstr>Cambria Math</vt:lpstr>
      <vt:lpstr>Times New Roman</vt:lpstr>
      <vt:lpstr>Liberation Sans</vt:lpstr>
      <vt:lpstr>Calibri</vt:lpstr>
      <vt:lpstr>Calibri Light</vt:lpstr>
      <vt:lpstr>Arial</vt:lpstr>
      <vt:lpstr>Metropolitan</vt:lpstr>
      <vt:lpstr>A pixel TPC readout for a detector at a future e+e- collider</vt:lpstr>
      <vt:lpstr>What are the research goals?</vt:lpstr>
      <vt:lpstr>Why do we need a new collider?</vt:lpstr>
      <vt:lpstr>The international linear collider</vt:lpstr>
      <vt:lpstr>Detection of Higgs bosons</vt:lpstr>
      <vt:lpstr>The time projection chamber</vt:lpstr>
      <vt:lpstr>Quad module development</vt:lpstr>
      <vt:lpstr>Experimental test setup</vt:lpstr>
      <vt:lpstr>Hit resolution</vt:lpstr>
      <vt:lpstr>Systematic error in over the pixel plane</vt:lpstr>
      <vt:lpstr>Systematic error in over the pixel plane</vt:lpstr>
      <vt:lpstr>Extrapolation to a large detector</vt:lpstr>
      <vt:lpstr>Conclusions</vt:lpstr>
      <vt:lpstr>Backup</vt:lpstr>
      <vt:lpstr>Status of ILC</vt:lpstr>
      <vt:lpstr>Some physics goals of the ILC</vt:lpstr>
      <vt:lpstr>Quad results and outlook</vt:lpstr>
      <vt:lpstr>Quad module development</vt:lpstr>
      <vt:lpstr>GridPix technology</vt:lpstr>
      <vt:lpstr>Simulation of ILD TPC with pixel readout</vt:lpstr>
      <vt:lpstr>Performance of a GridPix TPC at ILC</vt:lpstr>
      <vt:lpstr>Systematic error in over the pixel plane</vt:lpstr>
      <vt:lpstr>Systematic error in over the pixel plane</vt:lpstr>
      <vt:lpstr>A TPC at the CEPC?</vt:lpstr>
      <vt:lpstr>A negative ion TPC?</vt:lpstr>
      <vt:lpstr>Single chip results (2017)</vt:lpstr>
      <vt:lpstr>The quad module </vt:lpstr>
      <vt:lpstr>Test beam measurements (2018)</vt:lpstr>
      <vt:lpstr>Time walk correction</vt:lpstr>
      <vt:lpstr>Hit resolution in the drift direction</vt:lpstr>
      <vt:lpstr>Hit resolution in the pixel (precision) plane </vt:lpstr>
      <vt:lpstr>Deformations in pixel plane and drift direction</vt:lpstr>
      <vt:lpstr>8 quad module development</vt:lpstr>
      <vt:lpstr>8 quad module development</vt:lpstr>
      <vt:lpstr>Detection of Higgs bosons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GridPix devopments</dc:title>
  <dc:creator>Kees Ligtenberg</dc:creator>
  <cp:lastModifiedBy>Kees Ligtenberg</cp:lastModifiedBy>
  <cp:revision>45</cp:revision>
  <dcterms:created xsi:type="dcterms:W3CDTF">2019-11-29T10:07:33Z</dcterms:created>
  <dcterms:modified xsi:type="dcterms:W3CDTF">2020-01-20T09:23:25Z</dcterms:modified>
</cp:coreProperties>
</file>