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60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65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89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90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8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5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00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7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5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36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74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DA0A-0162-453D-86A9-F40C3C1F436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6A1C-551A-4A67-A7AE-82D22DEA45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2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n-US" dirty="0" smtClean="0"/>
              <a:t>Playing with LSM303AGR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4288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0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 boards continuing source of entropy</a:t>
            </a:r>
            <a:br>
              <a:rPr lang="en-US" dirty="0" smtClean="0"/>
            </a:br>
            <a:r>
              <a:rPr lang="en-US" dirty="0" smtClean="0"/>
              <a:t>in the collaboration</a:t>
            </a:r>
          </a:p>
          <a:p>
            <a:r>
              <a:rPr lang="en-US" dirty="0" smtClean="0"/>
              <a:t>Accuracy, reproducibility </a:t>
            </a:r>
          </a:p>
          <a:p>
            <a:r>
              <a:rPr lang="en-US" dirty="0" smtClean="0"/>
              <a:t>Transfer outside -&gt; inside </a:t>
            </a:r>
            <a:r>
              <a:rPr lang="en-US" dirty="0" err="1" smtClean="0"/>
              <a:t>dom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Does the bare device reach resolution stated in</a:t>
            </a:r>
            <a:br>
              <a:rPr lang="en-US" dirty="0" smtClean="0"/>
            </a:br>
            <a:r>
              <a:rPr lang="en-US" dirty="0" smtClean="0"/>
              <a:t>the specs?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79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9" y="1556792"/>
            <a:ext cx="3861014" cy="28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h3.googleusercontent.com/GqPucYLOpbEHCUUL3PNSxjt5I-cYIMOmlNE7sMejKT3sDKoDKi7AafLPb1OyaZ-7a31Q0yYVRprBz4DfkrUabAJ73MN1TD8bKHdvs5RtlWuJF22xise2ZlhS460ChhcKHd87YnrqxYm1o9yOl48oVUPlQwT5_DEG3xqIG7n2j3DZVux5ce6gOO-4AFdDswAg_jYimHSO2HMWuCPJiO3_c4ttAtf-_PahawCaqWMl5MgR65xGpaegmnCTCSz7Dsex0SJKkbd0imfJ2m9kTZjTAaR_mtFyGSkk4fCXzWyLeLWewYjObEeAW3Bw2dL4aSbUTu9ffYYXlAYT9pFsOIeFE3G0PHktmpfW1_u-GbBtU0KpCgL4ElD4DfOVB0gqgqrW5Ib4Ihr4THRzfR3danj4DUs8cB3eoAV-pR7dyggvg8ebyE9ekPEgZblvp6_6prV7XmjLkLKhMkD6rN418I32apAREqYGM8WvC3R3pAeZEFzc17lXjtL7PwaRhAU_AM-69iWaG8vjXc3_D5MV11Trw_ITmX9PYoDa7fOCvXfOnh_DMh3JUz22i8FThZ-tmkOhHhJ2dtUGGKkctauc7BLQMoPX9HoXgJn-t3psCT7si8OxTndoCyS0DSrtXxvg2QRONG3aNT8wIrESVVNlBYvBCeqvtyIQQmXyRckZGdaV-O7USHjn8gcDcrfd=w690-h92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869160"/>
            <a:ext cx="3875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Two identical devices in same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orientation. (idea was to separate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internal noise from external influences)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Raspberry pi using for </a:t>
            </a:r>
            <a:r>
              <a:rPr lang="en-US" smtClean="0">
                <a:sym typeface="Wingdings" panose="05000000000000000000" pitchFamily="2" charset="2"/>
              </a:rPr>
              <a:t>i2c readout.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Non-</a:t>
            </a:r>
            <a:r>
              <a:rPr lang="en-US" dirty="0" err="1" smtClean="0"/>
              <a:t>metalic</a:t>
            </a:r>
            <a:r>
              <a:rPr lang="en-US" dirty="0" smtClean="0"/>
              <a:t> turn-table setup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40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3" y="13905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3" y="1001135"/>
            <a:ext cx="8280920" cy="401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031351"/>
            <a:ext cx="6578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</a:t>
            </a:r>
            <a:r>
              <a:rPr lang="en-US" dirty="0" err="1" smtClean="0"/>
              <a:t>Bx,By,Bz</a:t>
            </a:r>
            <a:r>
              <a:rPr lang="en-US" dirty="0" smtClean="0"/>
              <a:t> in units of 1.5 </a:t>
            </a:r>
            <a:r>
              <a:rPr lang="en-US" dirty="0" err="1" smtClean="0"/>
              <a:t>mGaus</a:t>
            </a:r>
            <a:r>
              <a:rPr lang="en-US" dirty="0" smtClean="0"/>
              <a:t>  ( =0.3 % of Earth Mag Field).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full dynamic range = 50 </a:t>
            </a:r>
            <a:r>
              <a:rPr lang="en-US" dirty="0" err="1" smtClean="0"/>
              <a:t>Gaus</a:t>
            </a:r>
            <a:r>
              <a:rPr lang="en-US" dirty="0" smtClean="0"/>
              <a:t>!, -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Earth magnetic field is about 0.5 </a:t>
            </a:r>
            <a:r>
              <a:rPr lang="en-US" dirty="0" err="1" smtClean="0"/>
              <a:t>Gaus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Surprise : offsets are ‘big’ (compared to Earth. Mag Field)</a:t>
            </a:r>
          </a:p>
          <a:p>
            <a:r>
              <a:rPr lang="en-US" dirty="0" smtClean="0"/>
              <a:t>Stated “noise level” :  3-4.5 </a:t>
            </a:r>
            <a:r>
              <a:rPr lang="en-US" dirty="0" err="1" smtClean="0"/>
              <a:t>mGaus</a:t>
            </a:r>
            <a:r>
              <a:rPr lang="en-US" dirty="0" smtClean="0"/>
              <a:t> (depending on operating mode)</a:t>
            </a:r>
            <a:endParaRPr lang="en-US" dirty="0"/>
          </a:p>
          <a:p>
            <a:r>
              <a:rPr lang="en-US" dirty="0" smtClean="0"/>
              <a:t>So that is 2-3 units.</a:t>
            </a:r>
            <a:endParaRPr lang="en-US" dirty="0"/>
          </a:p>
          <a:p>
            <a:endParaRPr lang="en-US" dirty="0" smtClean="0"/>
          </a:p>
          <a:p>
            <a:endParaRPr lang="nl-NL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55823" y="3283670"/>
            <a:ext cx="1392685" cy="131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3006671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Radius ~ 100 (150 </a:t>
            </a:r>
            <a:r>
              <a:rPr lang="en-US" sz="1200" b="1" dirty="0" err="1" smtClean="0"/>
              <a:t>mGaus</a:t>
            </a:r>
            <a:r>
              <a:rPr lang="en-US" sz="1200" b="1" dirty="0" smtClean="0"/>
              <a:t>)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210011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/ jitter / stability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320480" cy="41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2276872"/>
            <a:ext cx="33954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compass, </a:t>
            </a:r>
          </a:p>
          <a:p>
            <a:r>
              <a:rPr lang="en-US" dirty="0" smtClean="0"/>
              <a:t>1 minute @ 5 Hz</a:t>
            </a:r>
          </a:p>
          <a:p>
            <a:endParaRPr lang="en-US" dirty="0"/>
          </a:p>
          <a:p>
            <a:r>
              <a:rPr lang="en-US" dirty="0" smtClean="0"/>
              <a:t>Sigma = 3.45 units ( = 5.2 </a:t>
            </a:r>
            <a:r>
              <a:rPr lang="en-US" dirty="0" err="1" smtClean="0"/>
              <a:t>mGauss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[stated = 4.5 </a:t>
            </a:r>
            <a:r>
              <a:rPr lang="en-US" dirty="0" err="1" smtClean="0"/>
              <a:t>mGaus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Not too bad.</a:t>
            </a:r>
          </a:p>
          <a:p>
            <a:endParaRPr lang="en-US" dirty="0"/>
          </a:p>
          <a:p>
            <a:endParaRPr lang="nl-N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85657" y="5625609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385657" y="4833521"/>
            <a:ext cx="309634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85657" y="4833521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1996" y="50592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3.45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6491263" y="56770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2" y="4689870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= 2 degrees </a:t>
            </a:r>
            <a:endParaRPr lang="nl-NL" dirty="0"/>
          </a:p>
        </p:txBody>
      </p:sp>
      <p:sp>
        <p:nvSpPr>
          <p:cNvPr id="14" name="Right Arrow 13"/>
          <p:cNvSpPr/>
          <p:nvPr/>
        </p:nvSpPr>
        <p:spPr>
          <a:xfrm rot="17275072">
            <a:off x="7549948" y="5157239"/>
            <a:ext cx="581295" cy="283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1547664" y="6195880"/>
            <a:ext cx="580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Expect angular uncertainty from ‘noise’ : sigma = 2 degrees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283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sensors?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6090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207994" y="2367054"/>
            <a:ext cx="98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Bx1+by1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117598"/>
            <a:ext cx="3540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 </a:t>
            </a:r>
            <a:r>
              <a:rPr lang="en-US" dirty="0" err="1" smtClean="0"/>
              <a:t>beween</a:t>
            </a:r>
            <a:r>
              <a:rPr lang="en-US" dirty="0" smtClean="0"/>
              <a:t> ‘noise’ in</a:t>
            </a:r>
          </a:p>
          <a:p>
            <a:r>
              <a:rPr lang="en-US" dirty="0" smtClean="0"/>
              <a:t>Sensor 1 and Sensor 2.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(each sensor is sampling the B-field</a:t>
            </a:r>
          </a:p>
          <a:p>
            <a:r>
              <a:rPr lang="en-US" dirty="0" smtClean="0"/>
              <a:t>at 10 Hz, So correlations on smaller </a:t>
            </a:r>
          </a:p>
          <a:p>
            <a:r>
              <a:rPr lang="en-US" dirty="0" smtClean="0"/>
              <a:t>time-</a:t>
            </a:r>
            <a:r>
              <a:rPr lang="en-US" dirty="0"/>
              <a:t> </a:t>
            </a:r>
            <a:r>
              <a:rPr lang="en-US" dirty="0" smtClean="0"/>
              <a:t>Scales not excluded).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59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Playing with LSM303AGR</vt:lpstr>
      <vt:lpstr>PowerPoint Presentation</vt:lpstr>
      <vt:lpstr>setup</vt:lpstr>
      <vt:lpstr>results</vt:lpstr>
      <vt:lpstr>Noise / jitter / stability</vt:lpstr>
      <vt:lpstr>Correlation between sensors?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with LSM303AGR</dc:title>
  <dc:creator>aart heijboer</dc:creator>
  <cp:lastModifiedBy>aart heijboer</cp:lastModifiedBy>
  <cp:revision>4</cp:revision>
  <dcterms:created xsi:type="dcterms:W3CDTF">2020-01-09T08:53:01Z</dcterms:created>
  <dcterms:modified xsi:type="dcterms:W3CDTF">2020-01-09T09:29:00Z</dcterms:modified>
</cp:coreProperties>
</file>