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73" r:id="rId10"/>
    <p:sldId id="313" r:id="rId11"/>
    <p:sldId id="287" r:id="rId12"/>
    <p:sldId id="286" r:id="rId13"/>
    <p:sldId id="288" r:id="rId14"/>
    <p:sldId id="290" r:id="rId15"/>
    <p:sldId id="292" r:id="rId16"/>
    <p:sldId id="291" r:id="rId17"/>
    <p:sldId id="293" r:id="rId18"/>
    <p:sldId id="312" r:id="rId19"/>
    <p:sldId id="297" r:id="rId20"/>
    <p:sldId id="304" r:id="rId21"/>
    <p:sldId id="29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ECDAFF18-2824-4B70-8995-C66C0D14652C}"/>
    <pc:docChg chg="undo custSel addSld modSld sldOrd modMainMaster">
      <pc:chgData name="Kees Ligtenberg" userId="68c0411f7b676cb1" providerId="LiveId" clId="{ECDAFF18-2824-4B70-8995-C66C0D14652C}" dt="2019-11-29T15:25:19.535" v="839" actId="14100"/>
      <pc:docMkLst>
        <pc:docMk/>
      </pc:docMkLst>
      <pc:sldChg chg="modSp">
        <pc:chgData name="Kees Ligtenberg" userId="68c0411f7b676cb1" providerId="LiveId" clId="{ECDAFF18-2824-4B70-8995-C66C0D14652C}" dt="2019-11-29T12:31:11.774" v="94" actId="20577"/>
        <pc:sldMkLst>
          <pc:docMk/>
          <pc:sldMk cId="3147120997" sldId="256"/>
        </pc:sldMkLst>
        <pc:spChg chg="mod">
          <ac:chgData name="Kees Ligtenberg" userId="68c0411f7b676cb1" providerId="LiveId" clId="{ECDAFF18-2824-4B70-8995-C66C0D14652C}" dt="2019-11-29T12:31:11.774" v="94" actId="20577"/>
          <ac:spMkLst>
            <pc:docMk/>
            <pc:sldMk cId="3147120997" sldId="256"/>
            <ac:spMk id="2" creationId="{0B940E04-6688-491A-B3E0-0B0432422097}"/>
          </ac:spMkLst>
        </pc:spChg>
      </pc:sldChg>
      <pc:sldChg chg="addSp modSp modAnim">
        <pc:chgData name="Kees Ligtenberg" userId="68c0411f7b676cb1" providerId="LiveId" clId="{ECDAFF18-2824-4B70-8995-C66C0D14652C}" dt="2019-11-29T14:11:19.583" v="814" actId="1076"/>
        <pc:sldMkLst>
          <pc:docMk/>
          <pc:sldMk cId="1668372785" sldId="257"/>
        </pc:sldMkLst>
        <pc:spChg chg="mod">
          <ac:chgData name="Kees Ligtenberg" userId="68c0411f7b676cb1" providerId="LiveId" clId="{ECDAFF18-2824-4B70-8995-C66C0D14652C}" dt="2019-11-29T12:27:26.175" v="78" actId="1076"/>
          <ac:spMkLst>
            <pc:docMk/>
            <pc:sldMk cId="1668372785" sldId="257"/>
            <ac:spMk id="14" creationId="{86F144B4-958B-4DED-A967-B2D3D3C93B83}"/>
          </ac:spMkLst>
        </pc:spChg>
        <pc:spChg chg="add mod">
          <ac:chgData name="Kees Ligtenberg" userId="68c0411f7b676cb1" providerId="LiveId" clId="{ECDAFF18-2824-4B70-8995-C66C0D14652C}" dt="2019-11-29T14:11:14.710" v="812"/>
          <ac:spMkLst>
            <pc:docMk/>
            <pc:sldMk cId="1668372785" sldId="257"/>
            <ac:spMk id="19" creationId="{A6D5C0EC-9237-432A-94AB-71336DA6579B}"/>
          </ac:spMkLst>
        </pc:spChg>
        <pc:grpChg chg="mod">
          <ac:chgData name="Kees Ligtenberg" userId="68c0411f7b676cb1" providerId="LiveId" clId="{ECDAFF18-2824-4B70-8995-C66C0D14652C}" dt="2019-11-29T12:31:34.262" v="95" actId="14100"/>
          <ac:grpSpMkLst>
            <pc:docMk/>
            <pc:sldMk cId="1668372785" sldId="257"/>
            <ac:grpSpMk id="18" creationId="{B3A028F2-A4D1-4519-A64D-C93A2B7E37E1}"/>
          </ac:grpSpMkLst>
        </pc:grpChg>
        <pc:picChg chg="mod">
          <ac:chgData name="Kees Ligtenberg" userId="68c0411f7b676cb1" providerId="LiveId" clId="{ECDAFF18-2824-4B70-8995-C66C0D14652C}" dt="2019-11-29T14:11:19.583" v="814" actId="1076"/>
          <ac:picMkLst>
            <pc:docMk/>
            <pc:sldMk cId="1668372785" sldId="257"/>
            <ac:picMk id="7" creationId="{5F82A8B4-806F-450E-A242-25EBD175E14C}"/>
          </ac:picMkLst>
        </pc:picChg>
        <pc:picChg chg="mod">
          <ac:chgData name="Kees Ligtenberg" userId="68c0411f7b676cb1" providerId="LiveId" clId="{ECDAFF18-2824-4B70-8995-C66C0D14652C}" dt="2019-11-29T14:11:18.990" v="813" actId="1076"/>
          <ac:picMkLst>
            <pc:docMk/>
            <pc:sldMk cId="1668372785" sldId="257"/>
            <ac:picMk id="9" creationId="{F0883C9C-47B8-433E-B446-9BEBE0D4598B}"/>
          </ac:picMkLst>
        </pc:picChg>
      </pc:sldChg>
      <pc:sldChg chg="addSp modSp modAnim">
        <pc:chgData name="Kees Ligtenberg" userId="68c0411f7b676cb1" providerId="LiveId" clId="{ECDAFF18-2824-4B70-8995-C66C0D14652C}" dt="2019-11-29T12:47:55.799" v="288" actId="20577"/>
        <pc:sldMkLst>
          <pc:docMk/>
          <pc:sldMk cId="800325183" sldId="258"/>
        </pc:sldMkLst>
        <pc:spChg chg="mod">
          <ac:chgData name="Kees Ligtenberg" userId="68c0411f7b676cb1" providerId="LiveId" clId="{ECDAFF18-2824-4B70-8995-C66C0D14652C}" dt="2019-11-29T12:29:40.853" v="81" actId="13822"/>
          <ac:spMkLst>
            <pc:docMk/>
            <pc:sldMk cId="800325183" sldId="258"/>
            <ac:spMk id="51" creationId="{9D8F2695-6349-42B6-BE44-3A983729DF26}"/>
          </ac:spMkLst>
        </pc:spChg>
        <pc:spChg chg="mod">
          <ac:chgData name="Kees Ligtenberg" userId="68c0411f7b676cb1" providerId="LiveId" clId="{ECDAFF18-2824-4B70-8995-C66C0D14652C}" dt="2019-11-29T12:29:40.853" v="81" actId="13822"/>
          <ac:spMkLst>
            <pc:docMk/>
            <pc:sldMk cId="800325183" sldId="258"/>
            <ac:spMk id="53" creationId="{197EBB1E-1990-4D76-AFA7-AAB930A0CAF7}"/>
          </ac:spMkLst>
        </pc:spChg>
        <pc:spChg chg="mod">
          <ac:chgData name="Kees Ligtenberg" userId="68c0411f7b676cb1" providerId="LiveId" clId="{ECDAFF18-2824-4B70-8995-C66C0D14652C}" dt="2019-11-29T12:26:27.283" v="69" actId="1076"/>
          <ac:spMkLst>
            <pc:docMk/>
            <pc:sldMk cId="800325183" sldId="258"/>
            <ac:spMk id="55" creationId="{23DF6C97-9C38-4AEC-A1E6-21981CA91833}"/>
          </ac:spMkLst>
        </pc:spChg>
        <pc:spChg chg="mod">
          <ac:chgData name="Kees Ligtenberg" userId="68c0411f7b676cb1" providerId="LiveId" clId="{ECDAFF18-2824-4B70-8995-C66C0D14652C}" dt="2019-11-29T12:26:27.283" v="69" actId="1076"/>
          <ac:spMkLst>
            <pc:docMk/>
            <pc:sldMk cId="800325183" sldId="258"/>
            <ac:spMk id="57" creationId="{D66284E0-5D9C-4761-B5E8-F2C184A5B79D}"/>
          </ac:spMkLst>
        </pc:spChg>
        <pc:spChg chg="mod">
          <ac:chgData name="Kees Ligtenberg" userId="68c0411f7b676cb1" providerId="LiveId" clId="{ECDAFF18-2824-4B70-8995-C66C0D14652C}" dt="2019-11-29T12:26:27.283" v="69" actId="1076"/>
          <ac:spMkLst>
            <pc:docMk/>
            <pc:sldMk cId="800325183" sldId="258"/>
            <ac:spMk id="68" creationId="{623E8CC5-9658-4989-BAB9-26FB24657F7F}"/>
          </ac:spMkLst>
        </pc:spChg>
        <pc:spChg chg="mod">
          <ac:chgData name="Kees Ligtenberg" userId="68c0411f7b676cb1" providerId="LiveId" clId="{ECDAFF18-2824-4B70-8995-C66C0D14652C}" dt="2019-11-29T12:26:27.283" v="69" actId="1076"/>
          <ac:spMkLst>
            <pc:docMk/>
            <pc:sldMk cId="800325183" sldId="258"/>
            <ac:spMk id="69" creationId="{188EFAB3-B6C3-46E5-AC82-419F788C8187}"/>
          </ac:spMkLst>
        </pc:spChg>
        <pc:spChg chg="mod">
          <ac:chgData name="Kees Ligtenberg" userId="68c0411f7b676cb1" providerId="LiveId" clId="{ECDAFF18-2824-4B70-8995-C66C0D14652C}" dt="2019-11-29T12:26:56.554" v="75" actId="1076"/>
          <ac:spMkLst>
            <pc:docMk/>
            <pc:sldMk cId="800325183" sldId="258"/>
            <ac:spMk id="94" creationId="{DA50BD8D-1993-4D16-A9E4-D7E297DCE6AE}"/>
          </ac:spMkLst>
        </pc:spChg>
        <pc:spChg chg="mod">
          <ac:chgData name="Kees Ligtenberg" userId="68c0411f7b676cb1" providerId="LiveId" clId="{ECDAFF18-2824-4B70-8995-C66C0D14652C}" dt="2019-11-29T12:26:52.037" v="74" actId="1076"/>
          <ac:spMkLst>
            <pc:docMk/>
            <pc:sldMk cId="800325183" sldId="258"/>
            <ac:spMk id="95" creationId="{8EFF43D1-63A5-43C2-BF9D-ED3C17D9614F}"/>
          </ac:spMkLst>
        </pc:spChg>
        <pc:spChg chg="mod">
          <ac:chgData name="Kees Ligtenberg" userId="68c0411f7b676cb1" providerId="LiveId" clId="{ECDAFF18-2824-4B70-8995-C66C0D14652C}" dt="2019-11-29T12:26:52.037" v="74" actId="1076"/>
          <ac:spMkLst>
            <pc:docMk/>
            <pc:sldMk cId="800325183" sldId="258"/>
            <ac:spMk id="96" creationId="{1F8B2E32-0415-40F7-B111-3A153A869A92}"/>
          </ac:spMkLst>
        </pc:spChg>
        <pc:spChg chg="add mod">
          <ac:chgData name="Kees Ligtenberg" userId="68c0411f7b676cb1" providerId="LiveId" clId="{ECDAFF18-2824-4B70-8995-C66C0D14652C}" dt="2019-11-29T12:26:27.283" v="69" actId="1076"/>
          <ac:spMkLst>
            <pc:docMk/>
            <pc:sldMk cId="800325183" sldId="258"/>
            <ac:spMk id="98" creationId="{10FC681F-2A40-495A-9C62-C0209ACB3614}"/>
          </ac:spMkLst>
        </pc:spChg>
        <pc:spChg chg="add mod">
          <ac:chgData name="Kees Ligtenberg" userId="68c0411f7b676cb1" providerId="LiveId" clId="{ECDAFF18-2824-4B70-8995-C66C0D14652C}" dt="2019-11-29T12:26:52.037" v="74" actId="1076"/>
          <ac:spMkLst>
            <pc:docMk/>
            <pc:sldMk cId="800325183" sldId="258"/>
            <ac:spMk id="99" creationId="{9A6E9324-C825-46D0-B993-B29F82F74783}"/>
          </ac:spMkLst>
        </pc:spChg>
        <pc:spChg chg="add mod">
          <ac:chgData name="Kees Ligtenberg" userId="68c0411f7b676cb1" providerId="LiveId" clId="{ECDAFF18-2824-4B70-8995-C66C0D14652C}" dt="2019-11-29T12:42:39.430" v="248" actId="1076"/>
          <ac:spMkLst>
            <pc:docMk/>
            <pc:sldMk cId="800325183" sldId="258"/>
            <ac:spMk id="100" creationId="{659090EF-C6C1-4AAC-B57D-D6D8EFD6F7D0}"/>
          </ac:spMkLst>
        </pc:spChg>
        <pc:spChg chg="add mod">
          <ac:chgData name="Kees Ligtenberg" userId="68c0411f7b676cb1" providerId="LiveId" clId="{ECDAFF18-2824-4B70-8995-C66C0D14652C}" dt="2019-11-29T12:47:55.799" v="288" actId="20577"/>
          <ac:spMkLst>
            <pc:docMk/>
            <pc:sldMk cId="800325183" sldId="258"/>
            <ac:spMk id="101" creationId="{4A5F75D8-CD50-4C12-90CE-AC50B8DBEAEE}"/>
          </ac:spMkLst>
        </pc:spChg>
        <pc:grpChg chg="mod">
          <ac:chgData name="Kees Ligtenberg" userId="68c0411f7b676cb1" providerId="LiveId" clId="{ECDAFF18-2824-4B70-8995-C66C0D14652C}" dt="2019-11-29T12:26:27.283" v="69" actId="1076"/>
          <ac:grpSpMkLst>
            <pc:docMk/>
            <pc:sldMk cId="800325183" sldId="258"/>
            <ac:grpSpMk id="58" creationId="{E74FEACF-9782-49D4-B8EE-31D134FAFB44}"/>
          </ac:grpSpMkLst>
        </pc:grpChg>
        <pc:grpChg chg="mod">
          <ac:chgData name="Kees Ligtenberg" userId="68c0411f7b676cb1" providerId="LiveId" clId="{ECDAFF18-2824-4B70-8995-C66C0D14652C}" dt="2019-11-29T12:26:27.283" v="69" actId="1076"/>
          <ac:grpSpMkLst>
            <pc:docMk/>
            <pc:sldMk cId="800325183" sldId="258"/>
            <ac:grpSpMk id="73" creationId="{573B7644-41E4-48E4-8379-22ACBA066A60}"/>
          </ac:grpSpMkLst>
        </pc:grpChg>
        <pc:picChg chg="mod">
          <ac:chgData name="Kees Ligtenberg" userId="68c0411f7b676cb1" providerId="LiveId" clId="{ECDAFF18-2824-4B70-8995-C66C0D14652C}" dt="2019-11-29T12:26:52.037" v="74" actId="1076"/>
          <ac:picMkLst>
            <pc:docMk/>
            <pc:sldMk cId="800325183" sldId="258"/>
            <ac:picMk id="49" creationId="{EA9BC8FC-8A0F-4132-A305-8A21C1B51C22}"/>
          </ac:picMkLst>
        </pc:picChg>
        <pc:picChg chg="mod">
          <ac:chgData name="Kees Ligtenberg" userId="68c0411f7b676cb1" providerId="LiveId" clId="{ECDAFF18-2824-4B70-8995-C66C0D14652C}" dt="2019-11-29T12:26:27.283" v="69" actId="1076"/>
          <ac:picMkLst>
            <pc:docMk/>
            <pc:sldMk cId="800325183" sldId="258"/>
            <ac:picMk id="50" creationId="{DFD89480-D313-49D6-B9CE-66893736F962}"/>
          </ac:picMkLst>
        </pc:picChg>
        <pc:picChg chg="mod">
          <ac:chgData name="Kees Ligtenberg" userId="68c0411f7b676cb1" providerId="LiveId" clId="{ECDAFF18-2824-4B70-8995-C66C0D14652C}" dt="2019-11-29T12:26:52.037" v="74" actId="1076"/>
          <ac:picMkLst>
            <pc:docMk/>
            <pc:sldMk cId="800325183" sldId="258"/>
            <ac:picMk id="71" creationId="{81D11CF7-0617-416E-B4DC-88AA94446347}"/>
          </ac:picMkLst>
        </pc:picChg>
        <pc:picChg chg="mod">
          <ac:chgData name="Kees Ligtenberg" userId="68c0411f7b676cb1" providerId="LiveId" clId="{ECDAFF18-2824-4B70-8995-C66C0D14652C}" dt="2019-11-29T12:26:52.037" v="74" actId="1076"/>
          <ac:picMkLst>
            <pc:docMk/>
            <pc:sldMk cId="800325183" sldId="258"/>
            <ac:picMk id="90" creationId="{B9812DDF-E3D5-455B-BAA7-029E5818CE34}"/>
          </ac:picMkLst>
        </pc:picChg>
        <pc:picChg chg="mod">
          <ac:chgData name="Kees Ligtenberg" userId="68c0411f7b676cb1" providerId="LiveId" clId="{ECDAFF18-2824-4B70-8995-C66C0D14652C}" dt="2019-11-29T12:26:52.037" v="74" actId="1076"/>
          <ac:picMkLst>
            <pc:docMk/>
            <pc:sldMk cId="800325183" sldId="258"/>
            <ac:picMk id="97" creationId="{085B5625-917E-478D-8745-A1F3A7F51B8C}"/>
          </ac:picMkLst>
        </pc:picChg>
        <pc:cxnChg chg="mod">
          <ac:chgData name="Kees Ligtenberg" userId="68c0411f7b676cb1" providerId="LiveId" clId="{ECDAFF18-2824-4B70-8995-C66C0D14652C}" dt="2019-11-29T12:26:27.283" v="69" actId="1076"/>
          <ac:cxnSpMkLst>
            <pc:docMk/>
            <pc:sldMk cId="800325183" sldId="258"/>
            <ac:cxnSpMk id="54" creationId="{ED6CBE97-7F09-4996-99C7-ACBCF5FFCA4A}"/>
          </ac:cxnSpMkLst>
        </pc:cxnChg>
        <pc:cxnChg chg="mod">
          <ac:chgData name="Kees Ligtenberg" userId="68c0411f7b676cb1" providerId="LiveId" clId="{ECDAFF18-2824-4B70-8995-C66C0D14652C}" dt="2019-11-29T12:26:27.283" v="69" actId="1076"/>
          <ac:cxnSpMkLst>
            <pc:docMk/>
            <pc:sldMk cId="800325183" sldId="258"/>
            <ac:cxnSpMk id="56" creationId="{D103D72D-588E-41A2-B963-94D1A5BBB5FF}"/>
          </ac:cxnSpMkLst>
        </pc:cxnChg>
        <pc:cxnChg chg="mod">
          <ac:chgData name="Kees Ligtenberg" userId="68c0411f7b676cb1" providerId="LiveId" clId="{ECDAFF18-2824-4B70-8995-C66C0D14652C}" dt="2019-11-29T12:26:27.283" v="69" actId="1076"/>
          <ac:cxnSpMkLst>
            <pc:docMk/>
            <pc:sldMk cId="800325183" sldId="258"/>
            <ac:cxnSpMk id="70" creationId="{A838C01D-1105-4C9D-9185-EAA94F0DCDDB}"/>
          </ac:cxnSpMkLst>
        </pc:cxnChg>
        <pc:cxnChg chg="mod">
          <ac:chgData name="Kees Ligtenberg" userId="68c0411f7b676cb1" providerId="LiveId" clId="{ECDAFF18-2824-4B70-8995-C66C0D14652C}" dt="2019-11-29T12:26:52.037" v="74" actId="1076"/>
          <ac:cxnSpMkLst>
            <pc:docMk/>
            <pc:sldMk cId="800325183" sldId="258"/>
            <ac:cxnSpMk id="92" creationId="{B2481031-AD9B-4C38-9E5B-366953387F36}"/>
          </ac:cxnSpMkLst>
        </pc:cxnChg>
      </pc:sldChg>
      <pc:sldChg chg="addSp delSp modSp ord">
        <pc:chgData name="Kees Ligtenberg" userId="68c0411f7b676cb1" providerId="LiveId" clId="{ECDAFF18-2824-4B70-8995-C66C0D14652C}" dt="2019-11-29T13:03:58.369" v="762" actId="207"/>
        <pc:sldMkLst>
          <pc:docMk/>
          <pc:sldMk cId="3930499963" sldId="259"/>
        </pc:sldMkLst>
        <pc:spChg chg="mod">
          <ac:chgData name="Kees Ligtenberg" userId="68c0411f7b676cb1" providerId="LiveId" clId="{ECDAFF18-2824-4B70-8995-C66C0D14652C}" dt="2019-11-29T12:30:17.426" v="91" actId="1076"/>
          <ac:spMkLst>
            <pc:docMk/>
            <pc:sldMk cId="3930499963" sldId="259"/>
            <ac:spMk id="10" creationId="{D3D683B7-41D8-4D6D-AE07-B6E9B80454D5}"/>
          </ac:spMkLst>
        </pc:spChg>
        <pc:spChg chg="add mod">
          <ac:chgData name="Kees Ligtenberg" userId="68c0411f7b676cb1" providerId="LiveId" clId="{ECDAFF18-2824-4B70-8995-C66C0D14652C}" dt="2019-11-29T12:40:07.915" v="189" actId="164"/>
          <ac:spMkLst>
            <pc:docMk/>
            <pc:sldMk cId="3930499963" sldId="259"/>
            <ac:spMk id="16" creationId="{71394889-B719-4F33-8B07-BE59FEDB6474}"/>
          </ac:spMkLst>
        </pc:spChg>
        <pc:spChg chg="add mod">
          <ac:chgData name="Kees Ligtenberg" userId="68c0411f7b676cb1" providerId="LiveId" clId="{ECDAFF18-2824-4B70-8995-C66C0D14652C}" dt="2019-11-29T12:40:07.915" v="189" actId="164"/>
          <ac:spMkLst>
            <pc:docMk/>
            <pc:sldMk cId="3930499963" sldId="259"/>
            <ac:spMk id="19" creationId="{CE1059B9-788A-4DC0-BB33-57881B316E29}"/>
          </ac:spMkLst>
        </pc:spChg>
        <pc:spChg chg="mod">
          <ac:chgData name="Kees Ligtenberg" userId="68c0411f7b676cb1" providerId="LiveId" clId="{ECDAFF18-2824-4B70-8995-C66C0D14652C}" dt="2019-11-29T12:56:05.450" v="530" actId="1076"/>
          <ac:spMkLst>
            <pc:docMk/>
            <pc:sldMk cId="3930499963" sldId="259"/>
            <ac:spMk id="25" creationId="{6B2063A8-3476-42F5-BF95-8126FBDC92F8}"/>
          </ac:spMkLst>
        </pc:spChg>
        <pc:spChg chg="mod">
          <ac:chgData name="Kees Ligtenberg" userId="68c0411f7b676cb1" providerId="LiveId" clId="{ECDAFF18-2824-4B70-8995-C66C0D14652C}" dt="2019-11-29T13:03:58.369" v="762" actId="207"/>
          <ac:spMkLst>
            <pc:docMk/>
            <pc:sldMk cId="3930499963" sldId="259"/>
            <ac:spMk id="26" creationId="{285A6F32-6023-4D4E-A96A-6AF21A7D47B5}"/>
          </ac:spMkLst>
        </pc:spChg>
        <pc:grpChg chg="del mod">
          <ac:chgData name="Kees Ligtenberg" userId="68c0411f7b676cb1" providerId="LiveId" clId="{ECDAFF18-2824-4B70-8995-C66C0D14652C}" dt="2019-11-29T12:39:47.192" v="184" actId="478"/>
          <ac:grpSpMkLst>
            <pc:docMk/>
            <pc:sldMk cId="3930499963" sldId="259"/>
            <ac:grpSpMk id="5" creationId="{9DA9FAF9-B230-46C4-BC4C-EB30F8A8E1A9}"/>
          </ac:grpSpMkLst>
        </pc:grpChg>
        <pc:grpChg chg="add mod">
          <ac:chgData name="Kees Ligtenberg" userId="68c0411f7b676cb1" providerId="LiveId" clId="{ECDAFF18-2824-4B70-8995-C66C0D14652C}" dt="2019-11-29T12:55:17.102" v="396" actId="14100"/>
          <ac:grpSpMkLst>
            <pc:docMk/>
            <pc:sldMk cId="3930499963" sldId="259"/>
            <ac:grpSpMk id="20" creationId="{BFD6333B-88B4-47B0-AFAB-DCA11517E411}"/>
          </ac:grpSpMkLst>
        </pc:grpChg>
        <pc:grpChg chg="add mod">
          <ac:chgData name="Kees Ligtenberg" userId="68c0411f7b676cb1" providerId="LiveId" clId="{ECDAFF18-2824-4B70-8995-C66C0D14652C}" dt="2019-11-29T12:55:04.248" v="390" actId="1076"/>
          <ac:grpSpMkLst>
            <pc:docMk/>
            <pc:sldMk cId="3930499963" sldId="259"/>
            <ac:grpSpMk id="23" creationId="{66CFA8B6-E450-4189-92F4-6ADAD39C1518}"/>
          </ac:grpSpMkLst>
        </pc:grpChg>
        <pc:picChg chg="del mod">
          <ac:chgData name="Kees Ligtenberg" userId="68c0411f7b676cb1" providerId="LiveId" clId="{ECDAFF18-2824-4B70-8995-C66C0D14652C}" dt="2019-11-29T12:39:49.004" v="185" actId="478"/>
          <ac:picMkLst>
            <pc:docMk/>
            <pc:sldMk cId="3930499963" sldId="259"/>
            <ac:picMk id="4" creationId="{1E77639C-A2D2-41CC-82A8-6D4B5F0F496B}"/>
          </ac:picMkLst>
        </pc:picChg>
        <pc:picChg chg="add mod">
          <ac:chgData name="Kees Ligtenberg" userId="68c0411f7b676cb1" providerId="LiveId" clId="{ECDAFF18-2824-4B70-8995-C66C0D14652C}" dt="2019-11-29T12:40:07.915" v="189" actId="164"/>
          <ac:picMkLst>
            <pc:docMk/>
            <pc:sldMk cId="3930499963" sldId="259"/>
            <ac:picMk id="11" creationId="{D6750F47-0757-42F1-A7EA-BD55D9C15E2B}"/>
          </ac:picMkLst>
        </pc:picChg>
        <pc:picChg chg="add mod">
          <ac:chgData name="Kees Ligtenberg" userId="68c0411f7b676cb1" providerId="LiveId" clId="{ECDAFF18-2824-4B70-8995-C66C0D14652C}" dt="2019-11-29T12:40:07.915" v="189" actId="164"/>
          <ac:picMkLst>
            <pc:docMk/>
            <pc:sldMk cId="3930499963" sldId="259"/>
            <ac:picMk id="12" creationId="{2AD70C1E-3344-4CD2-B203-CE109ACC7F82}"/>
          </ac:picMkLst>
        </pc:picChg>
        <pc:picChg chg="add mod">
          <ac:chgData name="Kees Ligtenberg" userId="68c0411f7b676cb1" providerId="LiveId" clId="{ECDAFF18-2824-4B70-8995-C66C0D14652C}" dt="2019-11-29T12:40:07.915" v="189" actId="164"/>
          <ac:picMkLst>
            <pc:docMk/>
            <pc:sldMk cId="3930499963" sldId="259"/>
            <ac:picMk id="13" creationId="{575BC0BB-13E6-4EFA-9D30-820AE2874472}"/>
          </ac:picMkLst>
        </pc:picChg>
        <pc:picChg chg="add del mod">
          <ac:chgData name="Kees Ligtenberg" userId="68c0411f7b676cb1" providerId="LiveId" clId="{ECDAFF18-2824-4B70-8995-C66C0D14652C}" dt="2019-11-29T12:55:08.786" v="393" actId="478"/>
          <ac:picMkLst>
            <pc:docMk/>
            <pc:sldMk cId="3930499963" sldId="259"/>
            <ac:picMk id="21" creationId="{705E030C-8605-4B1D-B486-66B67C9B6373}"/>
          </ac:picMkLst>
        </pc:picChg>
        <pc:picChg chg="add del mod">
          <ac:chgData name="Kees Ligtenberg" userId="68c0411f7b676cb1" providerId="LiveId" clId="{ECDAFF18-2824-4B70-8995-C66C0D14652C}" dt="2019-11-29T12:54:41.865" v="383"/>
          <ac:picMkLst>
            <pc:docMk/>
            <pc:sldMk cId="3930499963" sldId="259"/>
            <ac:picMk id="22" creationId="{E09031C7-621A-47AF-A2B8-7BC6FA3EAD4E}"/>
          </ac:picMkLst>
        </pc:picChg>
        <pc:cxnChg chg="add mod">
          <ac:chgData name="Kees Ligtenberg" userId="68c0411f7b676cb1" providerId="LiveId" clId="{ECDAFF18-2824-4B70-8995-C66C0D14652C}" dt="2019-11-29T12:40:07.915" v="189" actId="164"/>
          <ac:cxnSpMkLst>
            <pc:docMk/>
            <pc:sldMk cId="3930499963" sldId="259"/>
            <ac:cxnSpMk id="14" creationId="{59079950-B8E7-46FD-9597-6A265FF1C35A}"/>
          </ac:cxnSpMkLst>
        </pc:cxnChg>
        <pc:cxnChg chg="add mod">
          <ac:chgData name="Kees Ligtenberg" userId="68c0411f7b676cb1" providerId="LiveId" clId="{ECDAFF18-2824-4B70-8995-C66C0D14652C}" dt="2019-11-29T12:40:07.915" v="189" actId="164"/>
          <ac:cxnSpMkLst>
            <pc:docMk/>
            <pc:sldMk cId="3930499963" sldId="259"/>
            <ac:cxnSpMk id="15" creationId="{5FD3AC9A-3CED-4DBD-8A98-46F0DFDA0A0C}"/>
          </ac:cxnSpMkLst>
        </pc:cxnChg>
        <pc:cxnChg chg="add mod">
          <ac:chgData name="Kees Ligtenberg" userId="68c0411f7b676cb1" providerId="LiveId" clId="{ECDAFF18-2824-4B70-8995-C66C0D14652C}" dt="2019-11-29T12:40:07.915" v="189" actId="164"/>
          <ac:cxnSpMkLst>
            <pc:docMk/>
            <pc:sldMk cId="3930499963" sldId="259"/>
            <ac:cxnSpMk id="17" creationId="{893F9A6A-4ACB-4548-B8BA-77FD77518678}"/>
          </ac:cxnSpMkLst>
        </pc:cxnChg>
        <pc:cxnChg chg="add mod">
          <ac:chgData name="Kees Ligtenberg" userId="68c0411f7b676cb1" providerId="LiveId" clId="{ECDAFF18-2824-4B70-8995-C66C0D14652C}" dt="2019-11-29T12:40:07.915" v="189" actId="164"/>
          <ac:cxnSpMkLst>
            <pc:docMk/>
            <pc:sldMk cId="3930499963" sldId="259"/>
            <ac:cxnSpMk id="18" creationId="{533B7C38-0D5F-4151-8AD1-7402F4C91663}"/>
          </ac:cxnSpMkLst>
        </pc:cxnChg>
      </pc:sldChg>
      <pc:sldChg chg="addSp delSp modSp ord modAnim">
        <pc:chgData name="Kees Ligtenberg" userId="68c0411f7b676cb1" providerId="LiveId" clId="{ECDAFF18-2824-4B70-8995-C66C0D14652C}" dt="2019-11-29T13:03:21.429" v="761" actId="1076"/>
        <pc:sldMkLst>
          <pc:docMk/>
          <pc:sldMk cId="2059853100" sldId="260"/>
        </pc:sldMkLst>
        <pc:spChg chg="mod">
          <ac:chgData name="Kees Ligtenberg" userId="68c0411f7b676cb1" providerId="LiveId" clId="{ECDAFF18-2824-4B70-8995-C66C0D14652C}" dt="2019-11-29T12:59:22.697" v="610" actId="20577"/>
          <ac:spMkLst>
            <pc:docMk/>
            <pc:sldMk cId="2059853100" sldId="260"/>
            <ac:spMk id="2" creationId="{B584712F-2BEA-43C8-B2BA-36AE4E5C03AF}"/>
          </ac:spMkLst>
        </pc:spChg>
        <pc:spChg chg="mod">
          <ac:chgData name="Kees Ligtenberg" userId="68c0411f7b676cb1" providerId="LiveId" clId="{ECDAFF18-2824-4B70-8995-C66C0D14652C}" dt="2019-11-29T12:51:35.783" v="338" actId="1076"/>
          <ac:spMkLst>
            <pc:docMk/>
            <pc:sldMk cId="2059853100" sldId="260"/>
            <ac:spMk id="3" creationId="{F2B57BE1-A419-4B72-9BA5-3CEDA0CFA7A5}"/>
          </ac:spMkLst>
        </pc:spChg>
        <pc:spChg chg="add del mod">
          <ac:chgData name="Kees Ligtenberg" userId="68c0411f7b676cb1" providerId="LiveId" clId="{ECDAFF18-2824-4B70-8995-C66C0D14652C}" dt="2019-11-29T12:51:13.578" v="331" actId="478"/>
          <ac:spMkLst>
            <pc:docMk/>
            <pc:sldMk cId="2059853100" sldId="260"/>
            <ac:spMk id="11" creationId="{CFFBC513-FBBE-4C6B-AF1B-869FCD649BA9}"/>
          </ac:spMkLst>
        </pc:spChg>
        <pc:spChg chg="add mod">
          <ac:chgData name="Kees Ligtenberg" userId="68c0411f7b676cb1" providerId="LiveId" clId="{ECDAFF18-2824-4B70-8995-C66C0D14652C}" dt="2019-11-29T12:54:57.457" v="387" actId="164"/>
          <ac:spMkLst>
            <pc:docMk/>
            <pc:sldMk cId="2059853100" sldId="260"/>
            <ac:spMk id="15" creationId="{E42AC963-F7AA-4CC5-A024-C893AD7035FC}"/>
          </ac:spMkLst>
        </pc:spChg>
        <pc:spChg chg="add mod">
          <ac:chgData name="Kees Ligtenberg" userId="68c0411f7b676cb1" providerId="LiveId" clId="{ECDAFF18-2824-4B70-8995-C66C0D14652C}" dt="2019-11-29T12:54:57.457" v="387" actId="164"/>
          <ac:spMkLst>
            <pc:docMk/>
            <pc:sldMk cId="2059853100" sldId="260"/>
            <ac:spMk id="16" creationId="{49B7C6D2-F08E-49BF-87AD-85EB3ADC8308}"/>
          </ac:spMkLst>
        </pc:spChg>
        <pc:spChg chg="add mod">
          <ac:chgData name="Kees Ligtenberg" userId="68c0411f7b676cb1" providerId="LiveId" clId="{ECDAFF18-2824-4B70-8995-C66C0D14652C}" dt="2019-11-29T13:02:37.819" v="750" actId="207"/>
          <ac:spMkLst>
            <pc:docMk/>
            <pc:sldMk cId="2059853100" sldId="260"/>
            <ac:spMk id="21" creationId="{DDA8D657-5806-4BDD-859C-6F09E187FC63}"/>
          </ac:spMkLst>
        </pc:spChg>
        <pc:spChg chg="add mod">
          <ac:chgData name="Kees Ligtenberg" userId="68c0411f7b676cb1" providerId="LiveId" clId="{ECDAFF18-2824-4B70-8995-C66C0D14652C}" dt="2019-11-29T13:03:21.429" v="761" actId="1076"/>
          <ac:spMkLst>
            <pc:docMk/>
            <pc:sldMk cId="2059853100" sldId="260"/>
            <ac:spMk id="22" creationId="{1A9BA11D-6131-4036-BEB0-F4765BAF363A}"/>
          </ac:spMkLst>
        </pc:spChg>
        <pc:grpChg chg="add del mod">
          <ac:chgData name="Kees Ligtenberg" userId="68c0411f7b676cb1" providerId="LiveId" clId="{ECDAFF18-2824-4B70-8995-C66C0D14652C}" dt="2019-11-29T12:58:21.331" v="570" actId="165"/>
          <ac:grpSpMkLst>
            <pc:docMk/>
            <pc:sldMk cId="2059853100" sldId="260"/>
            <ac:grpSpMk id="8" creationId="{093BC004-6ACB-422F-A406-1189B4A0F7B2}"/>
          </ac:grpSpMkLst>
        </pc:grpChg>
        <pc:grpChg chg="add del mod">
          <ac:chgData name="Kees Ligtenberg" userId="68c0411f7b676cb1" providerId="LiveId" clId="{ECDAFF18-2824-4B70-8995-C66C0D14652C}" dt="2019-11-29T12:54:57.826" v="388"/>
          <ac:grpSpMkLst>
            <pc:docMk/>
            <pc:sldMk cId="2059853100" sldId="260"/>
            <ac:grpSpMk id="17" creationId="{1FF4311A-D76F-49A1-8263-B4EFBA66C558}"/>
          </ac:grpSpMkLst>
        </pc:grpChg>
        <pc:picChg chg="add del mod">
          <ac:chgData name="Kees Ligtenberg" userId="68c0411f7b676cb1" providerId="LiveId" clId="{ECDAFF18-2824-4B70-8995-C66C0D14652C}" dt="2019-11-29T12:49:25.919" v="293" actId="478"/>
          <ac:picMkLst>
            <pc:docMk/>
            <pc:sldMk cId="2059853100" sldId="260"/>
            <ac:picMk id="4" creationId="{53463A61-A551-45A8-B644-134B1B665C9B}"/>
          </ac:picMkLst>
        </pc:picChg>
        <pc:picChg chg="add mod topLvl modCrop">
          <ac:chgData name="Kees Ligtenberg" userId="68c0411f7b676cb1" providerId="LiveId" clId="{ECDAFF18-2824-4B70-8995-C66C0D14652C}" dt="2019-11-29T12:59:15.024" v="589" actId="1076"/>
          <ac:picMkLst>
            <pc:docMk/>
            <pc:sldMk cId="2059853100" sldId="260"/>
            <ac:picMk id="5" creationId="{7143A4A7-0AE2-4004-BF73-14FF1487DEFC}"/>
          </ac:picMkLst>
        </pc:picChg>
        <pc:picChg chg="add del mod">
          <ac:chgData name="Kees Ligtenberg" userId="68c0411f7b676cb1" providerId="LiveId" clId="{ECDAFF18-2824-4B70-8995-C66C0D14652C}" dt="2019-11-29T12:53:18.482" v="353" actId="478"/>
          <ac:picMkLst>
            <pc:docMk/>
            <pc:sldMk cId="2059853100" sldId="260"/>
            <ac:picMk id="7" creationId="{7387EB77-C9A1-4E8C-A062-9E1CCD3545D9}"/>
          </ac:picMkLst>
        </pc:picChg>
        <pc:picChg chg="add mod">
          <ac:chgData name="Kees Ligtenberg" userId="68c0411f7b676cb1" providerId="LiveId" clId="{ECDAFF18-2824-4B70-8995-C66C0D14652C}" dt="2019-11-29T12:59:15.024" v="589" actId="1076"/>
          <ac:picMkLst>
            <pc:docMk/>
            <pc:sldMk cId="2059853100" sldId="260"/>
            <ac:picMk id="9" creationId="{BC6765E4-8D7A-482B-9566-B87DD2C3D719}"/>
          </ac:picMkLst>
        </pc:picChg>
        <pc:picChg chg="add mod">
          <ac:chgData name="Kees Ligtenberg" userId="68c0411f7b676cb1" providerId="LiveId" clId="{ECDAFF18-2824-4B70-8995-C66C0D14652C}" dt="2019-11-29T12:59:15.024" v="589" actId="1076"/>
          <ac:picMkLst>
            <pc:docMk/>
            <pc:sldMk cId="2059853100" sldId="260"/>
            <ac:picMk id="10" creationId="{C2412674-DDF2-4983-BD52-4C1203F3704F}"/>
          </ac:picMkLst>
        </pc:picChg>
        <pc:picChg chg="add del mod">
          <ac:chgData name="Kees Ligtenberg" userId="68c0411f7b676cb1" providerId="LiveId" clId="{ECDAFF18-2824-4B70-8995-C66C0D14652C}" dt="2019-11-29T12:54:57.457" v="387" actId="164"/>
          <ac:picMkLst>
            <pc:docMk/>
            <pc:sldMk cId="2059853100" sldId="260"/>
            <ac:picMk id="14" creationId="{EF892310-E3A1-40FF-81A9-3F76C495A150}"/>
          </ac:picMkLst>
        </pc:picChg>
        <pc:picChg chg="add mod">
          <ac:chgData name="Kees Ligtenberg" userId="68c0411f7b676cb1" providerId="LiveId" clId="{ECDAFF18-2824-4B70-8995-C66C0D14652C}" dt="2019-11-29T13:01:01.809" v="705" actId="1076"/>
          <ac:picMkLst>
            <pc:docMk/>
            <pc:sldMk cId="2059853100" sldId="260"/>
            <ac:picMk id="18" creationId="{2D0AEB46-5CE6-48BD-B89C-C131BD157792}"/>
          </ac:picMkLst>
        </pc:picChg>
        <pc:cxnChg chg="add mod topLvl">
          <ac:chgData name="Kees Ligtenberg" userId="68c0411f7b676cb1" providerId="LiveId" clId="{ECDAFF18-2824-4B70-8995-C66C0D14652C}" dt="2019-11-29T12:59:15.024" v="589" actId="1076"/>
          <ac:cxnSpMkLst>
            <pc:docMk/>
            <pc:sldMk cId="2059853100" sldId="260"/>
            <ac:cxnSpMk id="6" creationId="{24D1751D-6005-436C-8688-77448DE4387B}"/>
          </ac:cxnSpMkLst>
        </pc:cxnChg>
        <pc:cxnChg chg="add del mod">
          <ac:chgData name="Kees Ligtenberg" userId="68c0411f7b676cb1" providerId="LiveId" clId="{ECDAFF18-2824-4B70-8995-C66C0D14652C}" dt="2019-11-29T12:51:13.578" v="331" actId="478"/>
          <ac:cxnSpMkLst>
            <pc:docMk/>
            <pc:sldMk cId="2059853100" sldId="260"/>
            <ac:cxnSpMk id="12" creationId="{139823C6-3F36-4985-89E3-B32AA4FAB2DA}"/>
          </ac:cxnSpMkLst>
        </pc:cxnChg>
      </pc:sldChg>
      <pc:sldChg chg="delSp modSp add">
        <pc:chgData name="Kees Ligtenberg" userId="68c0411f7b676cb1" providerId="LiveId" clId="{ECDAFF18-2824-4B70-8995-C66C0D14652C}" dt="2019-11-29T14:13:16.620" v="827" actId="27636"/>
        <pc:sldMkLst>
          <pc:docMk/>
          <pc:sldMk cId="2782042639" sldId="262"/>
        </pc:sldMkLst>
        <pc:spChg chg="mod">
          <ac:chgData name="Kees Ligtenberg" userId="68c0411f7b676cb1" providerId="LiveId" clId="{ECDAFF18-2824-4B70-8995-C66C0D14652C}" dt="2019-11-29T14:07:26.497" v="764" actId="1076"/>
          <ac:spMkLst>
            <pc:docMk/>
            <pc:sldMk cId="2782042639" sldId="262"/>
            <ac:spMk id="2" creationId="{61985F7C-2BE4-4F09-8905-37CCCD17EA29}"/>
          </ac:spMkLst>
        </pc:spChg>
        <pc:spChg chg="mod">
          <ac:chgData name="Kees Ligtenberg" userId="68c0411f7b676cb1" providerId="LiveId" clId="{ECDAFF18-2824-4B70-8995-C66C0D14652C}" dt="2019-11-29T14:13:16.620" v="827" actId="27636"/>
          <ac:spMkLst>
            <pc:docMk/>
            <pc:sldMk cId="2782042639" sldId="262"/>
            <ac:spMk id="3" creationId="{D72E3D0E-6B82-4E96-826D-949A6591E8B8}"/>
          </ac:spMkLst>
        </pc:spChg>
        <pc:spChg chg="del">
          <ac:chgData name="Kees Ligtenberg" userId="68c0411f7b676cb1" providerId="LiveId" clId="{ECDAFF18-2824-4B70-8995-C66C0D14652C}" dt="2019-11-29T14:07:42.884" v="770" actId="478"/>
          <ac:spMkLst>
            <pc:docMk/>
            <pc:sldMk cId="2782042639" sldId="262"/>
            <ac:spMk id="4" creationId="{C79506C9-507F-4C30-9C63-E7C355193268}"/>
          </ac:spMkLst>
        </pc:spChg>
        <pc:spChg chg="del">
          <ac:chgData name="Kees Ligtenberg" userId="68c0411f7b676cb1" providerId="LiveId" clId="{ECDAFF18-2824-4B70-8995-C66C0D14652C}" dt="2019-11-29T14:07:42.884" v="770" actId="478"/>
          <ac:spMkLst>
            <pc:docMk/>
            <pc:sldMk cId="2782042639" sldId="262"/>
            <ac:spMk id="5" creationId="{67B59239-F949-4D3F-A540-7729A3C1B3BE}"/>
          </ac:spMkLst>
        </pc:spChg>
      </pc:sldChg>
      <pc:sldChg chg="delSp modSp add">
        <pc:chgData name="Kees Ligtenberg" userId="68c0411f7b676cb1" providerId="LiveId" clId="{ECDAFF18-2824-4B70-8995-C66C0D14652C}" dt="2019-11-29T14:08:01.490" v="774" actId="478"/>
        <pc:sldMkLst>
          <pc:docMk/>
          <pc:sldMk cId="774635656" sldId="273"/>
        </pc:sldMkLst>
        <pc:spChg chg="mod">
          <ac:chgData name="Kees Ligtenberg" userId="68c0411f7b676cb1" providerId="LiveId" clId="{ECDAFF18-2824-4B70-8995-C66C0D14652C}" dt="2019-11-29T14:07:55.298" v="771" actId="14100"/>
          <ac:spMkLst>
            <pc:docMk/>
            <pc:sldMk cId="774635656" sldId="273"/>
            <ac:spMk id="3" creationId="{9064717E-D07E-4D8B-A0CB-66CADE4513E6}"/>
          </ac:spMkLst>
        </pc:spChg>
        <pc:spChg chg="del mod">
          <ac:chgData name="Kees Ligtenberg" userId="68c0411f7b676cb1" providerId="LiveId" clId="{ECDAFF18-2824-4B70-8995-C66C0D14652C}" dt="2019-11-29T14:08:00.604" v="773" actId="478"/>
          <ac:spMkLst>
            <pc:docMk/>
            <pc:sldMk cId="774635656" sldId="273"/>
            <ac:spMk id="4" creationId="{5BBF56A5-B6AC-4634-8E21-8BB88742908D}"/>
          </ac:spMkLst>
        </pc:spChg>
        <pc:spChg chg="del">
          <ac:chgData name="Kees Ligtenberg" userId="68c0411f7b676cb1" providerId="LiveId" clId="{ECDAFF18-2824-4B70-8995-C66C0D14652C}" dt="2019-11-29T14:08:01.490" v="774" actId="478"/>
          <ac:spMkLst>
            <pc:docMk/>
            <pc:sldMk cId="774635656" sldId="273"/>
            <ac:spMk id="5" creationId="{91DB7CBB-B38F-4215-A103-AF0A471680A1}"/>
          </ac:spMkLst>
        </pc:spChg>
      </pc:sldChg>
      <pc:sldChg chg="delSp modSp add">
        <pc:chgData name="Kees Ligtenberg" userId="68c0411f7b676cb1" providerId="LiveId" clId="{ECDAFF18-2824-4B70-8995-C66C0D14652C}" dt="2019-11-29T14:07:36.308" v="769" actId="478"/>
        <pc:sldMkLst>
          <pc:docMk/>
          <pc:sldMk cId="1173366870" sldId="284"/>
        </pc:sldMkLst>
        <pc:spChg chg="mod">
          <ac:chgData name="Kees Ligtenberg" userId="68c0411f7b676cb1" providerId="LiveId" clId="{ECDAFF18-2824-4B70-8995-C66C0D14652C}" dt="2019-11-29T14:07:30.186" v="765" actId="1076"/>
          <ac:spMkLst>
            <pc:docMk/>
            <pc:sldMk cId="1173366870" sldId="284"/>
            <ac:spMk id="2" creationId="{8AE241F8-6648-4068-9954-CCDBADE882D3}"/>
          </ac:spMkLst>
        </pc:spChg>
        <pc:spChg chg="del mod">
          <ac:chgData name="Kees Ligtenberg" userId="68c0411f7b676cb1" providerId="LiveId" clId="{ECDAFF18-2824-4B70-8995-C66C0D14652C}" dt="2019-11-29T14:07:36.308" v="769" actId="478"/>
          <ac:spMkLst>
            <pc:docMk/>
            <pc:sldMk cId="1173366870" sldId="284"/>
            <ac:spMk id="4" creationId="{65911F5D-FDDB-47FF-9C24-7122F4FF7370}"/>
          </ac:spMkLst>
        </pc:spChg>
        <pc:spChg chg="del mod">
          <ac:chgData name="Kees Ligtenberg" userId="68c0411f7b676cb1" providerId="LiveId" clId="{ECDAFF18-2824-4B70-8995-C66C0D14652C}" dt="2019-11-29T14:07:34.907" v="767" actId="478"/>
          <ac:spMkLst>
            <pc:docMk/>
            <pc:sldMk cId="1173366870" sldId="284"/>
            <ac:spMk id="24" creationId="{3A6CF4C0-04DE-48BA-8941-79ACDF496645}"/>
          </ac:spMkLst>
        </pc:spChg>
      </pc:sldChg>
      <pc:sldChg chg="addSp delSp modSp add">
        <pc:chgData name="Kees Ligtenberg" userId="68c0411f7b676cb1" providerId="LiveId" clId="{ECDAFF18-2824-4B70-8995-C66C0D14652C}" dt="2019-11-29T14:13:00.645" v="818"/>
        <pc:sldMkLst>
          <pc:docMk/>
          <pc:sldMk cId="3958516619" sldId="286"/>
        </pc:sldMkLst>
        <pc:spChg chg="mod">
          <ac:chgData name="Kees Ligtenberg" userId="68c0411f7b676cb1" providerId="LiveId" clId="{ECDAFF18-2824-4B70-8995-C66C0D14652C}" dt="2019-11-29T14:08:31.854" v="782" actId="1076"/>
          <ac:spMkLst>
            <pc:docMk/>
            <pc:sldMk cId="3958516619" sldId="286"/>
            <ac:spMk id="2" creationId="{D63E8ED9-1DE0-4B1A-820D-996A18927D48}"/>
          </ac:spMkLst>
        </pc:spChg>
        <pc:spChg chg="add mod">
          <ac:chgData name="Kees Ligtenberg" userId="68c0411f7b676cb1" providerId="LiveId" clId="{ECDAFF18-2824-4B70-8995-C66C0D14652C}" dt="2019-11-29T14:13:00.645" v="818"/>
          <ac:spMkLst>
            <pc:docMk/>
            <pc:sldMk cId="3958516619" sldId="286"/>
            <ac:spMk id="3" creationId="{E0E6CAC5-98CF-4799-AED5-5E71F141AD56}"/>
          </ac:spMkLst>
        </pc:spChg>
        <pc:spChg chg="del">
          <ac:chgData name="Kees Ligtenberg" userId="68c0411f7b676cb1" providerId="LiveId" clId="{ECDAFF18-2824-4B70-8995-C66C0D14652C}" dt="2019-11-29T14:08:27.133" v="781" actId="478"/>
          <ac:spMkLst>
            <pc:docMk/>
            <pc:sldMk cId="3958516619" sldId="286"/>
            <ac:spMk id="4" creationId="{91A13B0D-E1B4-4826-88CC-228698253BED}"/>
          </ac:spMkLst>
        </pc:spChg>
        <pc:spChg chg="del">
          <ac:chgData name="Kees Ligtenberg" userId="68c0411f7b676cb1" providerId="LiveId" clId="{ECDAFF18-2824-4B70-8995-C66C0D14652C}" dt="2019-11-29T14:08:27.133" v="781" actId="478"/>
          <ac:spMkLst>
            <pc:docMk/>
            <pc:sldMk cId="3958516619" sldId="286"/>
            <ac:spMk id="5" creationId="{209551CD-3303-43FF-AC34-D683E3A678BD}"/>
          </ac:spMkLst>
        </pc:spChg>
      </pc:sldChg>
      <pc:sldChg chg="addSp delSp modSp add">
        <pc:chgData name="Kees Ligtenberg" userId="68c0411f7b676cb1" providerId="LiveId" clId="{ECDAFF18-2824-4B70-8995-C66C0D14652C}" dt="2019-11-29T14:13:25.852" v="828" actId="14100"/>
        <pc:sldMkLst>
          <pc:docMk/>
          <pc:sldMk cId="1925146135" sldId="287"/>
        </pc:sldMkLst>
        <pc:spChg chg="mod">
          <ac:chgData name="Kees Ligtenberg" userId="68c0411f7b676cb1" providerId="LiveId" clId="{ECDAFF18-2824-4B70-8995-C66C0D14652C}" dt="2019-11-29T14:08:19.609" v="780" actId="1076"/>
          <ac:spMkLst>
            <pc:docMk/>
            <pc:sldMk cId="1925146135" sldId="287"/>
            <ac:spMk id="2" creationId="{873B91F1-636D-4029-9682-6F05C110BB6C}"/>
          </ac:spMkLst>
        </pc:spChg>
        <pc:spChg chg="mod">
          <ac:chgData name="Kees Ligtenberg" userId="68c0411f7b676cb1" providerId="LiveId" clId="{ECDAFF18-2824-4B70-8995-C66C0D14652C}" dt="2019-11-29T14:13:25.852" v="828" actId="14100"/>
          <ac:spMkLst>
            <pc:docMk/>
            <pc:sldMk cId="1925146135" sldId="287"/>
            <ac:spMk id="3" creationId="{98C4ADB8-26DC-4B55-BE9F-84E5966F4B2F}"/>
          </ac:spMkLst>
        </pc:spChg>
        <pc:spChg chg="del">
          <ac:chgData name="Kees Ligtenberg" userId="68c0411f7b676cb1" providerId="LiveId" clId="{ECDAFF18-2824-4B70-8995-C66C0D14652C}" dt="2019-11-29T14:08:12.347" v="778" actId="478"/>
          <ac:spMkLst>
            <pc:docMk/>
            <pc:sldMk cId="1925146135" sldId="287"/>
            <ac:spMk id="4" creationId="{DE802D5B-2468-4EA7-B206-DE278632CA82}"/>
          </ac:spMkLst>
        </pc:spChg>
        <pc:spChg chg="del">
          <ac:chgData name="Kees Ligtenberg" userId="68c0411f7b676cb1" providerId="LiveId" clId="{ECDAFF18-2824-4B70-8995-C66C0D14652C}" dt="2019-11-29T14:08:10.073" v="777" actId="478"/>
          <ac:spMkLst>
            <pc:docMk/>
            <pc:sldMk cId="1925146135" sldId="287"/>
            <ac:spMk id="5" creationId="{92C18F43-206B-45EB-8C4E-4B2F25FD7ED2}"/>
          </ac:spMkLst>
        </pc:spChg>
        <pc:spChg chg="add del">
          <ac:chgData name="Kees Ligtenberg" userId="68c0411f7b676cb1" providerId="LiveId" clId="{ECDAFF18-2824-4B70-8995-C66C0D14652C}" dt="2019-11-29T14:08:05.549" v="776" actId="478"/>
          <ac:spMkLst>
            <pc:docMk/>
            <pc:sldMk cId="1925146135" sldId="287"/>
            <ac:spMk id="13" creationId="{8B8F453B-D743-4068-8A09-16CBD0C04E5F}"/>
          </ac:spMkLst>
        </pc:spChg>
      </pc:sldChg>
      <pc:sldChg chg="delSp modSp add">
        <pc:chgData name="Kees Ligtenberg" userId="68c0411f7b676cb1" providerId="LiveId" clId="{ECDAFF18-2824-4B70-8995-C66C0D14652C}" dt="2019-11-29T14:08:43.211" v="785" actId="478"/>
        <pc:sldMkLst>
          <pc:docMk/>
          <pc:sldMk cId="2950822363" sldId="288"/>
        </pc:sldMkLst>
        <pc:spChg chg="mod">
          <ac:chgData name="Kees Ligtenberg" userId="68c0411f7b676cb1" providerId="LiveId" clId="{ECDAFF18-2824-4B70-8995-C66C0D14652C}" dt="2019-11-29T14:08:39.947" v="783" actId="1076"/>
          <ac:spMkLst>
            <pc:docMk/>
            <pc:sldMk cId="2950822363" sldId="288"/>
            <ac:spMk id="2" creationId="{2C26D5DE-4B82-4FB5-AE5B-4DAF2936A3B8}"/>
          </ac:spMkLst>
        </pc:spChg>
        <pc:spChg chg="del">
          <ac:chgData name="Kees Ligtenberg" userId="68c0411f7b676cb1" providerId="LiveId" clId="{ECDAFF18-2824-4B70-8995-C66C0D14652C}" dt="2019-11-29T14:08:43.211" v="785" actId="478"/>
          <ac:spMkLst>
            <pc:docMk/>
            <pc:sldMk cId="2950822363" sldId="288"/>
            <ac:spMk id="4" creationId="{DA905F1C-B814-4FE4-92B6-DB679423216F}"/>
          </ac:spMkLst>
        </pc:spChg>
        <pc:spChg chg="del">
          <ac:chgData name="Kees Ligtenberg" userId="68c0411f7b676cb1" providerId="LiveId" clId="{ECDAFF18-2824-4B70-8995-C66C0D14652C}" dt="2019-11-29T14:08:41.964" v="784" actId="478"/>
          <ac:spMkLst>
            <pc:docMk/>
            <pc:sldMk cId="2950822363" sldId="288"/>
            <ac:spMk id="5" creationId="{A01E4400-4E43-40C1-949C-95D75939CECF}"/>
          </ac:spMkLst>
        </pc:spChg>
      </pc:sldChg>
      <pc:sldChg chg="addSp delSp modSp add">
        <pc:chgData name="Kees Ligtenberg" userId="68c0411f7b676cb1" providerId="LiveId" clId="{ECDAFF18-2824-4B70-8995-C66C0D14652C}" dt="2019-11-29T14:13:00.645" v="818"/>
        <pc:sldMkLst>
          <pc:docMk/>
          <pc:sldMk cId="447756715" sldId="290"/>
        </pc:sldMkLst>
        <pc:spChg chg="mod">
          <ac:chgData name="Kees Ligtenberg" userId="68c0411f7b676cb1" providerId="LiveId" clId="{ECDAFF18-2824-4B70-8995-C66C0D14652C}" dt="2019-11-29T14:09:13.175" v="789" actId="1076"/>
          <ac:spMkLst>
            <pc:docMk/>
            <pc:sldMk cId="447756715" sldId="290"/>
            <ac:spMk id="2" creationId="{599A169C-D354-4334-B25A-44626228F612}"/>
          </ac:spMkLst>
        </pc:spChg>
        <pc:spChg chg="add mod">
          <ac:chgData name="Kees Ligtenberg" userId="68c0411f7b676cb1" providerId="LiveId" clId="{ECDAFF18-2824-4B70-8995-C66C0D14652C}" dt="2019-11-29T14:13:00.645" v="818"/>
          <ac:spMkLst>
            <pc:docMk/>
            <pc:sldMk cId="447756715" sldId="290"/>
            <ac:spMk id="3" creationId="{7909BB10-92D5-4F2D-A3ED-E405A1871479}"/>
          </ac:spMkLst>
        </pc:spChg>
        <pc:spChg chg="del">
          <ac:chgData name="Kees Ligtenberg" userId="68c0411f7b676cb1" providerId="LiveId" clId="{ECDAFF18-2824-4B70-8995-C66C0D14652C}" dt="2019-11-29T14:08:47.070" v="786" actId="478"/>
          <ac:spMkLst>
            <pc:docMk/>
            <pc:sldMk cId="447756715" sldId="290"/>
            <ac:spMk id="4" creationId="{E7AB8E31-2BEB-4F00-8C28-C40EC085D69F}"/>
          </ac:spMkLst>
        </pc:spChg>
        <pc:spChg chg="del">
          <ac:chgData name="Kees Ligtenberg" userId="68c0411f7b676cb1" providerId="LiveId" clId="{ECDAFF18-2824-4B70-8995-C66C0D14652C}" dt="2019-11-29T14:08:49.942" v="787" actId="478"/>
          <ac:spMkLst>
            <pc:docMk/>
            <pc:sldMk cId="447756715" sldId="290"/>
            <ac:spMk id="5" creationId="{9B8E9C97-9EC0-412A-BE7A-FD57799ADC59}"/>
          </ac:spMkLst>
        </pc:spChg>
      </pc:sldChg>
      <pc:sldChg chg="delSp modSp add">
        <pc:chgData name="Kees Ligtenberg" userId="68c0411f7b676cb1" providerId="LiveId" clId="{ECDAFF18-2824-4B70-8995-C66C0D14652C}" dt="2019-11-29T14:13:51.183" v="830" actId="14100"/>
        <pc:sldMkLst>
          <pc:docMk/>
          <pc:sldMk cId="3236559850" sldId="291"/>
        </pc:sldMkLst>
        <pc:spChg chg="mod">
          <ac:chgData name="Kees Ligtenberg" userId="68c0411f7b676cb1" providerId="LiveId" clId="{ECDAFF18-2824-4B70-8995-C66C0D14652C}" dt="2019-11-29T14:13:00.770" v="820" actId="27636"/>
          <ac:spMkLst>
            <pc:docMk/>
            <pc:sldMk cId="3236559850" sldId="291"/>
            <ac:spMk id="2" creationId="{7741B0BE-1F52-4289-8305-C50BD5FE10A4}"/>
          </ac:spMkLst>
        </pc:spChg>
        <pc:spChg chg="mod">
          <ac:chgData name="Kees Ligtenberg" userId="68c0411f7b676cb1" providerId="LiveId" clId="{ECDAFF18-2824-4B70-8995-C66C0D14652C}" dt="2019-11-29T14:13:51.183" v="830" actId="14100"/>
          <ac:spMkLst>
            <pc:docMk/>
            <pc:sldMk cId="3236559850" sldId="291"/>
            <ac:spMk id="3" creationId="{CD46127D-A6C6-4FDD-A741-DDD63AD39D15}"/>
          </ac:spMkLst>
        </pc:spChg>
        <pc:spChg chg="del">
          <ac:chgData name="Kees Ligtenberg" userId="68c0411f7b676cb1" providerId="LiveId" clId="{ECDAFF18-2824-4B70-8995-C66C0D14652C}" dt="2019-11-29T14:09:41.699" v="796" actId="478"/>
          <ac:spMkLst>
            <pc:docMk/>
            <pc:sldMk cId="3236559850" sldId="291"/>
            <ac:spMk id="4" creationId="{3E44A08F-D2F1-4623-A9E2-CE89A59A82A4}"/>
          </ac:spMkLst>
        </pc:spChg>
        <pc:spChg chg="del">
          <ac:chgData name="Kees Ligtenberg" userId="68c0411f7b676cb1" providerId="LiveId" clId="{ECDAFF18-2824-4B70-8995-C66C0D14652C}" dt="2019-11-29T14:09:41.699" v="796" actId="478"/>
          <ac:spMkLst>
            <pc:docMk/>
            <pc:sldMk cId="3236559850" sldId="291"/>
            <ac:spMk id="5" creationId="{F650A1A8-757C-4524-8B87-83D7924F2A7B}"/>
          </ac:spMkLst>
        </pc:spChg>
      </pc:sldChg>
      <pc:sldChg chg="delSp modSp add">
        <pc:chgData name="Kees Ligtenberg" userId="68c0411f7b676cb1" providerId="LiveId" clId="{ECDAFF18-2824-4B70-8995-C66C0D14652C}" dt="2019-11-29T14:13:45.307" v="829" actId="14100"/>
        <pc:sldMkLst>
          <pc:docMk/>
          <pc:sldMk cId="862653930" sldId="292"/>
        </pc:sldMkLst>
        <pc:spChg chg="mod">
          <ac:chgData name="Kees Ligtenberg" userId="68c0411f7b676cb1" providerId="LiveId" clId="{ECDAFF18-2824-4B70-8995-C66C0D14652C}" dt="2019-11-29T14:09:21.571" v="790" actId="1076"/>
          <ac:spMkLst>
            <pc:docMk/>
            <pc:sldMk cId="862653930" sldId="292"/>
            <ac:spMk id="2" creationId="{CC93CE1D-5522-4E6E-9B59-AC66DDF13D4D}"/>
          </ac:spMkLst>
        </pc:spChg>
        <pc:spChg chg="mod">
          <ac:chgData name="Kees Ligtenberg" userId="68c0411f7b676cb1" providerId="LiveId" clId="{ECDAFF18-2824-4B70-8995-C66C0D14652C}" dt="2019-11-29T14:13:45.307" v="829" actId="14100"/>
          <ac:spMkLst>
            <pc:docMk/>
            <pc:sldMk cId="862653930" sldId="292"/>
            <ac:spMk id="3" creationId="{25987851-013F-47BE-A8E8-473E7B73DDBE}"/>
          </ac:spMkLst>
        </pc:spChg>
        <pc:spChg chg="del">
          <ac:chgData name="Kees Ligtenberg" userId="68c0411f7b676cb1" providerId="LiveId" clId="{ECDAFF18-2824-4B70-8995-C66C0D14652C}" dt="2019-11-29T14:09:43.733" v="797" actId="478"/>
          <ac:spMkLst>
            <pc:docMk/>
            <pc:sldMk cId="862653930" sldId="292"/>
            <ac:spMk id="4" creationId="{7FAF8CAF-2BB2-4DBD-821E-ADE4569A7B40}"/>
          </ac:spMkLst>
        </pc:spChg>
        <pc:spChg chg="del">
          <ac:chgData name="Kees Ligtenberg" userId="68c0411f7b676cb1" providerId="LiveId" clId="{ECDAFF18-2824-4B70-8995-C66C0D14652C}" dt="2019-11-29T14:09:43.733" v="797" actId="478"/>
          <ac:spMkLst>
            <pc:docMk/>
            <pc:sldMk cId="862653930" sldId="292"/>
            <ac:spMk id="5" creationId="{58C2BF2D-8C64-4AE2-8F2B-0B0396FD7ABF}"/>
          </ac:spMkLst>
        </pc:spChg>
      </pc:sldChg>
      <pc:sldChg chg="delSp modSp add">
        <pc:chgData name="Kees Ligtenberg" userId="68c0411f7b676cb1" providerId="LiveId" clId="{ECDAFF18-2824-4B70-8995-C66C0D14652C}" dt="2019-11-29T14:14:18.303" v="834" actId="14100"/>
        <pc:sldMkLst>
          <pc:docMk/>
          <pc:sldMk cId="3436332437" sldId="293"/>
        </pc:sldMkLst>
        <pc:spChg chg="mod">
          <ac:chgData name="Kees Ligtenberg" userId="68c0411f7b676cb1" providerId="LiveId" clId="{ECDAFF18-2824-4B70-8995-C66C0D14652C}" dt="2019-11-29T14:13:00.801" v="821" actId="27636"/>
          <ac:spMkLst>
            <pc:docMk/>
            <pc:sldMk cId="3436332437" sldId="293"/>
            <ac:spMk id="2" creationId="{8EA2A535-9EE2-449A-92B2-DB325879912B}"/>
          </ac:spMkLst>
        </pc:spChg>
        <pc:spChg chg="mod">
          <ac:chgData name="Kees Ligtenberg" userId="68c0411f7b676cb1" providerId="LiveId" clId="{ECDAFF18-2824-4B70-8995-C66C0D14652C}" dt="2019-11-29T14:14:18.303" v="834" actId="14100"/>
          <ac:spMkLst>
            <pc:docMk/>
            <pc:sldMk cId="3436332437" sldId="293"/>
            <ac:spMk id="3" creationId="{8ADC7873-FE3A-4710-B58D-F34F20CE6E06}"/>
          </ac:spMkLst>
        </pc:spChg>
        <pc:spChg chg="del">
          <ac:chgData name="Kees Ligtenberg" userId="68c0411f7b676cb1" providerId="LiveId" clId="{ECDAFF18-2824-4B70-8995-C66C0D14652C}" dt="2019-11-29T14:09:39.659" v="795" actId="478"/>
          <ac:spMkLst>
            <pc:docMk/>
            <pc:sldMk cId="3436332437" sldId="293"/>
            <ac:spMk id="4" creationId="{1EA1A2E0-6F80-4BF7-A081-163D3E68D303}"/>
          </ac:spMkLst>
        </pc:spChg>
        <pc:spChg chg="del">
          <ac:chgData name="Kees Ligtenberg" userId="68c0411f7b676cb1" providerId="LiveId" clId="{ECDAFF18-2824-4B70-8995-C66C0D14652C}" dt="2019-11-29T14:09:39.659" v="795" actId="478"/>
          <ac:spMkLst>
            <pc:docMk/>
            <pc:sldMk cId="3436332437" sldId="293"/>
            <ac:spMk id="5" creationId="{82ABD423-CEF0-492D-B303-68F323E73499}"/>
          </ac:spMkLst>
        </pc:spChg>
      </pc:sldChg>
      <pc:sldChg chg="delSp modSp add">
        <pc:chgData name="Kees Ligtenberg" userId="68c0411f7b676cb1" providerId="LiveId" clId="{ECDAFF18-2824-4B70-8995-C66C0D14652C}" dt="2019-11-29T14:10:42.214" v="811" actId="1076"/>
        <pc:sldMkLst>
          <pc:docMk/>
          <pc:sldMk cId="4094772256" sldId="295"/>
        </pc:sldMkLst>
        <pc:spChg chg="mod">
          <ac:chgData name="Kees Ligtenberg" userId="68c0411f7b676cb1" providerId="LiveId" clId="{ECDAFF18-2824-4B70-8995-C66C0D14652C}" dt="2019-11-29T14:10:42.214" v="811" actId="1076"/>
          <ac:spMkLst>
            <pc:docMk/>
            <pc:sldMk cId="4094772256" sldId="295"/>
            <ac:spMk id="2" creationId="{4D3D9751-369C-4874-AB2C-930CA8D19717}"/>
          </ac:spMkLst>
        </pc:spChg>
        <pc:spChg chg="del">
          <ac:chgData name="Kees Ligtenberg" userId="68c0411f7b676cb1" providerId="LiveId" clId="{ECDAFF18-2824-4B70-8995-C66C0D14652C}" dt="2019-11-29T14:10:36.692" v="810" actId="478"/>
          <ac:spMkLst>
            <pc:docMk/>
            <pc:sldMk cId="4094772256" sldId="295"/>
            <ac:spMk id="4" creationId="{E7B0CBD6-E105-4B9B-991A-62BA76CF8C12}"/>
          </ac:spMkLst>
        </pc:spChg>
        <pc:spChg chg="del">
          <ac:chgData name="Kees Ligtenberg" userId="68c0411f7b676cb1" providerId="LiveId" clId="{ECDAFF18-2824-4B70-8995-C66C0D14652C}" dt="2019-11-29T14:10:36.692" v="810" actId="478"/>
          <ac:spMkLst>
            <pc:docMk/>
            <pc:sldMk cId="4094772256" sldId="295"/>
            <ac:spMk id="5" creationId="{A2D3E39B-D1FA-4B88-A098-AD8F3E58735E}"/>
          </ac:spMkLst>
        </pc:spChg>
      </pc:sldChg>
      <pc:sldChg chg="delSp modSp add">
        <pc:chgData name="Kees Ligtenberg" userId="68c0411f7b676cb1" providerId="LiveId" clId="{ECDAFF18-2824-4B70-8995-C66C0D14652C}" dt="2019-11-29T14:13:00.833" v="823" actId="27636"/>
        <pc:sldMkLst>
          <pc:docMk/>
          <pc:sldMk cId="2782577817" sldId="297"/>
        </pc:sldMkLst>
        <pc:spChg chg="mod">
          <ac:chgData name="Kees Ligtenberg" userId="68c0411f7b676cb1" providerId="LiveId" clId="{ECDAFF18-2824-4B70-8995-C66C0D14652C}" dt="2019-11-29T14:13:00.833" v="823" actId="27636"/>
          <ac:spMkLst>
            <pc:docMk/>
            <pc:sldMk cId="2782577817" sldId="297"/>
            <ac:spMk id="2" creationId="{821A1025-6B04-4684-9261-9E0E41F8F330}"/>
          </ac:spMkLst>
        </pc:spChg>
        <pc:spChg chg="mod">
          <ac:chgData name="Kees Ligtenberg" userId="68c0411f7b676cb1" providerId="LiveId" clId="{ECDAFF18-2824-4B70-8995-C66C0D14652C}" dt="2019-11-29T14:10:06.759" v="805" actId="14100"/>
          <ac:spMkLst>
            <pc:docMk/>
            <pc:sldMk cId="2782577817" sldId="297"/>
            <ac:spMk id="3" creationId="{6B382F8B-5AAD-4094-AE72-86121C1C0C51}"/>
          </ac:spMkLst>
        </pc:spChg>
        <pc:spChg chg="del">
          <ac:chgData name="Kees Ligtenberg" userId="68c0411f7b676cb1" providerId="LiveId" clId="{ECDAFF18-2824-4B70-8995-C66C0D14652C}" dt="2019-11-29T14:09:50.957" v="799" actId="478"/>
          <ac:spMkLst>
            <pc:docMk/>
            <pc:sldMk cId="2782577817" sldId="297"/>
            <ac:spMk id="4" creationId="{3D44B6F6-1501-4787-8A7F-236BCC0ADAA4}"/>
          </ac:spMkLst>
        </pc:spChg>
        <pc:spChg chg="del">
          <ac:chgData name="Kees Ligtenberg" userId="68c0411f7b676cb1" providerId="LiveId" clId="{ECDAFF18-2824-4B70-8995-C66C0D14652C}" dt="2019-11-29T14:09:50.957" v="799" actId="478"/>
          <ac:spMkLst>
            <pc:docMk/>
            <pc:sldMk cId="2782577817" sldId="297"/>
            <ac:spMk id="5" creationId="{683CCE91-66A7-4ED5-A492-BB803019AF76}"/>
          </ac:spMkLst>
        </pc:spChg>
      </pc:sldChg>
      <pc:sldChg chg="delSp add">
        <pc:chgData name="Kees Ligtenberg" userId="68c0411f7b676cb1" providerId="LiveId" clId="{ECDAFF18-2824-4B70-8995-C66C0D14652C}" dt="2019-11-29T14:10:27.359" v="809" actId="478"/>
        <pc:sldMkLst>
          <pc:docMk/>
          <pc:sldMk cId="2676079819" sldId="304"/>
        </pc:sldMkLst>
        <pc:spChg chg="del">
          <ac:chgData name="Kees Ligtenberg" userId="68c0411f7b676cb1" providerId="LiveId" clId="{ECDAFF18-2824-4B70-8995-C66C0D14652C}" dt="2019-11-29T14:10:27.359" v="809" actId="478"/>
          <ac:spMkLst>
            <pc:docMk/>
            <pc:sldMk cId="2676079819" sldId="304"/>
            <ac:spMk id="4" creationId="{FA5BA5A6-BEC4-4141-82D2-F3A5DC416B6F}"/>
          </ac:spMkLst>
        </pc:spChg>
        <pc:spChg chg="del">
          <ac:chgData name="Kees Ligtenberg" userId="68c0411f7b676cb1" providerId="LiveId" clId="{ECDAFF18-2824-4B70-8995-C66C0D14652C}" dt="2019-11-29T14:10:27.359" v="809" actId="478"/>
          <ac:spMkLst>
            <pc:docMk/>
            <pc:sldMk cId="2676079819" sldId="304"/>
            <ac:spMk id="5" creationId="{4216CB8E-D2CF-4FAA-83EA-5EC2FE64E63B}"/>
          </ac:spMkLst>
        </pc:spChg>
      </pc:sldChg>
      <pc:sldChg chg="delSp modSp add">
        <pc:chgData name="Kees Ligtenberg" userId="68c0411f7b676cb1" providerId="LiveId" clId="{ECDAFF18-2824-4B70-8995-C66C0D14652C}" dt="2019-11-29T14:14:11.723" v="833" actId="14100"/>
        <pc:sldMkLst>
          <pc:docMk/>
          <pc:sldMk cId="1836581766" sldId="312"/>
        </pc:sldMkLst>
        <pc:spChg chg="mod">
          <ac:chgData name="Kees Ligtenberg" userId="68c0411f7b676cb1" providerId="LiveId" clId="{ECDAFF18-2824-4B70-8995-C66C0D14652C}" dt="2019-11-29T14:13:00.817" v="822" actId="27636"/>
          <ac:spMkLst>
            <pc:docMk/>
            <pc:sldMk cId="1836581766" sldId="312"/>
            <ac:spMk id="2" creationId="{8EA2A535-9EE2-449A-92B2-DB325879912B}"/>
          </ac:spMkLst>
        </pc:spChg>
        <pc:spChg chg="mod">
          <ac:chgData name="Kees Ligtenberg" userId="68c0411f7b676cb1" providerId="LiveId" clId="{ECDAFF18-2824-4B70-8995-C66C0D14652C}" dt="2019-11-29T14:14:11.723" v="833" actId="14100"/>
          <ac:spMkLst>
            <pc:docMk/>
            <pc:sldMk cId="1836581766" sldId="312"/>
            <ac:spMk id="3" creationId="{8ADC7873-FE3A-4710-B58D-F34F20CE6E06}"/>
          </ac:spMkLst>
        </pc:spChg>
        <pc:spChg chg="del">
          <ac:chgData name="Kees Ligtenberg" userId="68c0411f7b676cb1" providerId="LiveId" clId="{ECDAFF18-2824-4B70-8995-C66C0D14652C}" dt="2019-11-29T14:09:47.823" v="798" actId="478"/>
          <ac:spMkLst>
            <pc:docMk/>
            <pc:sldMk cId="1836581766" sldId="312"/>
            <ac:spMk id="4" creationId="{1EA1A2E0-6F80-4BF7-A081-163D3E68D303}"/>
          </ac:spMkLst>
        </pc:spChg>
        <pc:spChg chg="del">
          <ac:chgData name="Kees Ligtenberg" userId="68c0411f7b676cb1" providerId="LiveId" clId="{ECDAFF18-2824-4B70-8995-C66C0D14652C}" dt="2019-11-29T14:09:47.823" v="798" actId="478"/>
          <ac:spMkLst>
            <pc:docMk/>
            <pc:sldMk cId="1836581766" sldId="312"/>
            <ac:spMk id="5" creationId="{82ABD423-CEF0-492D-B303-68F323E73499}"/>
          </ac:spMkLst>
        </pc:spChg>
      </pc:sldChg>
      <pc:sldChg chg="delSp modSp add">
        <pc:chgData name="Kees Ligtenberg" userId="68c0411f7b676cb1" providerId="LiveId" clId="{ECDAFF18-2824-4B70-8995-C66C0D14652C}" dt="2019-11-29T15:25:19.535" v="839" actId="14100"/>
        <pc:sldMkLst>
          <pc:docMk/>
          <pc:sldMk cId="2910059420" sldId="313"/>
        </pc:sldMkLst>
        <pc:spChg chg="mod">
          <ac:chgData name="Kees Ligtenberg" userId="68c0411f7b676cb1" providerId="LiveId" clId="{ECDAFF18-2824-4B70-8995-C66C0D14652C}" dt="2019-11-29T15:25:19.535" v="839" actId="14100"/>
          <ac:spMkLst>
            <pc:docMk/>
            <pc:sldMk cId="2910059420" sldId="313"/>
            <ac:spMk id="3" creationId="{533393A2-133F-4E42-9138-1954FA21B700}"/>
          </ac:spMkLst>
        </pc:spChg>
        <pc:spChg chg="del">
          <ac:chgData name="Kees Ligtenberg" userId="68c0411f7b676cb1" providerId="LiveId" clId="{ECDAFF18-2824-4B70-8995-C66C0D14652C}" dt="2019-11-29T15:24:56.790" v="836" actId="478"/>
          <ac:spMkLst>
            <pc:docMk/>
            <pc:sldMk cId="2910059420" sldId="313"/>
            <ac:spMk id="4" creationId="{95EE4520-0987-4798-80AB-961BC655A83A}"/>
          </ac:spMkLst>
        </pc:spChg>
        <pc:spChg chg="del">
          <ac:chgData name="Kees Ligtenberg" userId="68c0411f7b676cb1" providerId="LiveId" clId="{ECDAFF18-2824-4B70-8995-C66C0D14652C}" dt="2019-11-29T15:24:56.790" v="836" actId="478"/>
          <ac:spMkLst>
            <pc:docMk/>
            <pc:sldMk cId="2910059420" sldId="313"/>
            <ac:spMk id="19" creationId="{1FEC2BAA-0AF9-47C6-B96B-A142556C5EED}"/>
          </ac:spMkLst>
        </pc:spChg>
        <pc:picChg chg="mod">
          <ac:chgData name="Kees Ligtenberg" userId="68c0411f7b676cb1" providerId="LiveId" clId="{ECDAFF18-2824-4B70-8995-C66C0D14652C}" dt="2019-11-29T15:25:08.114" v="838" actId="1076"/>
          <ac:picMkLst>
            <pc:docMk/>
            <pc:sldMk cId="2910059420" sldId="313"/>
            <ac:picMk id="18" creationId="{42B7C48B-017A-47A7-B470-728A96E2D944}"/>
          </ac:picMkLst>
        </pc:picChg>
      </pc:sldChg>
      <pc:sldMasterChg chg="modSp modSldLayout">
        <pc:chgData name="Kees Ligtenberg" userId="68c0411f7b676cb1" providerId="LiveId" clId="{ECDAFF18-2824-4B70-8995-C66C0D14652C}" dt="2019-11-29T14:12:47.878" v="817" actId="14100"/>
        <pc:sldMasterMkLst>
          <pc:docMk/>
          <pc:sldMasterMk cId="0" sldId="2147483840"/>
        </pc:sldMasterMkLst>
        <pc:spChg chg="mod">
          <ac:chgData name="Kees Ligtenberg" userId="68c0411f7b676cb1" providerId="LiveId" clId="{ECDAFF18-2824-4B70-8995-C66C0D14652C}" dt="2019-11-29T12:30:48.409" v="92" actId="1076"/>
          <ac:spMkLst>
            <pc:docMk/>
            <pc:sldMasterMk cId="0" sldId="2147483840"/>
            <ac:spMk id="2" creationId="{00000000-0000-0000-0000-000000000000}"/>
          </ac:spMkLst>
        </pc:spChg>
        <pc:sldLayoutChg chg="modSp">
          <pc:chgData name="Kees Ligtenberg" userId="68c0411f7b676cb1" providerId="LiveId" clId="{ECDAFF18-2824-4B70-8995-C66C0D14652C}" dt="2019-11-29T14:12:47.878" v="817" actId="14100"/>
          <pc:sldLayoutMkLst>
            <pc:docMk/>
            <pc:sldMasterMk cId="0" sldId="2147483840"/>
            <pc:sldLayoutMk cId="4161712391" sldId="2147483852"/>
          </pc:sldLayoutMkLst>
          <pc:spChg chg="mod">
            <ac:chgData name="Kees Ligtenberg" userId="68c0411f7b676cb1" providerId="LiveId" clId="{ECDAFF18-2824-4B70-8995-C66C0D14652C}" dt="2019-11-29T14:12:44.910" v="816" actId="14100"/>
            <ac:spMkLst>
              <pc:docMk/>
              <pc:sldMasterMk cId="0" sldId="2147483840"/>
              <pc:sldLayoutMk cId="4161712391" sldId="2147483852"/>
              <ac:spMk id="2" creationId="{00000000-0000-0000-0000-000000000000}"/>
            </ac:spMkLst>
          </pc:spChg>
          <pc:spChg chg="mod">
            <ac:chgData name="Kees Ligtenberg" userId="68c0411f7b676cb1" providerId="LiveId" clId="{ECDAFF18-2824-4B70-8995-C66C0D14652C}" dt="2019-11-29T14:12:47.878" v="817" actId="14100"/>
            <ac:spMkLst>
              <pc:docMk/>
              <pc:sldMasterMk cId="0" sldId="2147483840"/>
              <pc:sldLayoutMk cId="4161712391" sldId="2147483852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8DAC5-17AF-402D-9B0E-0C69414C0595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882C3-AC54-4F4A-B7BC-60063553347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4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6" y="0"/>
            <a:ext cx="10772775" cy="1080135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080136"/>
            <a:ext cx="10753725" cy="469773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1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606" y="353482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hyperlink" Target="https://doi.org/10.1016/j.nima.2018.08.012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0.png"/><Relationship Id="rId4" Type="http://schemas.openxmlformats.org/officeDocument/2006/relationships/image" Target="../media/image3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17.pd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0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www.classe.cornell.edu/~dpp/linear_collider/AdvancedEndplate2011.html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40E04-6688-491A-B3E0-0B0432422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GridPix</a:t>
            </a:r>
            <a:r>
              <a:rPr lang="nl-NL" dirty="0"/>
              <a:t> </a:t>
            </a:r>
            <a:r>
              <a:rPr lang="nl-NL" dirty="0" err="1"/>
              <a:t>developments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A46C0C-D141-4E04-9331-5C6EE76B8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0202" y="4206876"/>
            <a:ext cx="9371798" cy="16459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Cornelis Ligtenberg,</a:t>
            </a:r>
            <a:r>
              <a:rPr lang="en-US" dirty="0"/>
              <a:t> H. van der Graaf, K. Heijhoff, P.M. Kluit, N. van der Kolk, G. Raven, J. Timmermans</a:t>
            </a:r>
          </a:p>
          <a:p>
            <a:r>
              <a:rPr lang="en-US" dirty="0"/>
              <a:t>Y. Bilevych, K. Desch, M. Gruber, F. Hartjes, J. Kaminski, T. Schiffer</a:t>
            </a:r>
          </a:p>
          <a:p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F97220-C2F4-4701-BA7D-4B990711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206876"/>
            <a:ext cx="2003385" cy="676952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350BE39A-36FA-442F-9807-396FC75007B5}"/>
              </a:ext>
            </a:extLst>
          </p:cNvPr>
          <p:cNvSpPr txBox="1">
            <a:spLocks/>
          </p:cNvSpPr>
          <p:nvPr/>
        </p:nvSpPr>
        <p:spPr>
          <a:xfrm>
            <a:off x="667512" y="2286000"/>
            <a:ext cx="9228201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Nikhef</a:t>
            </a:r>
            <a:r>
              <a:rPr lang="en-US" dirty="0"/>
              <a:t> Jamboree 16 – 17 December 2019 </a:t>
            </a:r>
          </a:p>
          <a:p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8BDEC7-5892-4D54-93C4-FA47EC97E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97" y="5130523"/>
            <a:ext cx="1529449" cy="5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6B42E-A6FC-4534-8941-2382B92B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physics</a:t>
            </a:r>
            <a:r>
              <a:rPr lang="nl-NL" dirty="0"/>
              <a:t> goals of </a:t>
            </a:r>
            <a:r>
              <a:rPr lang="nl-NL" dirty="0" err="1"/>
              <a:t>the</a:t>
            </a:r>
            <a:r>
              <a:rPr lang="nl-NL" dirty="0"/>
              <a:t> ILC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393A2-133F-4E42-9138-1954FA21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080136"/>
            <a:ext cx="10753725" cy="1000250"/>
          </a:xfrm>
        </p:spPr>
        <p:txBody>
          <a:bodyPr numCol="2"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</a:t>
            </a:r>
            <a:r>
              <a:rPr lang="nl-NL" dirty="0"/>
              <a:t> of EWSB?</a:t>
            </a:r>
          </a:p>
          <a:p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so</a:t>
            </a:r>
            <a:r>
              <a:rPr lang="nl-NL" dirty="0"/>
              <a:t> light?</a:t>
            </a:r>
          </a:p>
          <a:p>
            <a:r>
              <a:rPr lang="nl-NL" dirty="0"/>
              <a:t>Are </a:t>
            </a:r>
            <a:r>
              <a:rPr lang="nl-NL" dirty="0" err="1"/>
              <a:t>there</a:t>
            </a:r>
            <a:r>
              <a:rPr lang="nl-NL" dirty="0"/>
              <a:t> more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?</a:t>
            </a:r>
          </a:p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dark</a:t>
            </a:r>
            <a:r>
              <a:rPr lang="nl-NL" dirty="0"/>
              <a:t> matter made of?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48C20A2-1A2F-42BE-9543-3367E11146D4}"/>
              </a:ext>
            </a:extLst>
          </p:cNvPr>
          <p:cNvGrpSpPr/>
          <p:nvPr/>
        </p:nvGrpSpPr>
        <p:grpSpPr>
          <a:xfrm>
            <a:off x="5764863" y="2436136"/>
            <a:ext cx="6246226" cy="4161283"/>
            <a:chOff x="5589423" y="3802107"/>
            <a:chExt cx="4098086" cy="275666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168CFCC-BE7C-431F-BB34-12A9257F9ABA}"/>
                </a:ext>
              </a:extLst>
            </p:cNvPr>
            <p:cNvSpPr/>
            <p:nvPr/>
          </p:nvSpPr>
          <p:spPr>
            <a:xfrm>
              <a:off x="5626257" y="3851321"/>
              <a:ext cx="741140" cy="247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89FD17C-58C2-4250-B133-A15254637A63}"/>
                </a:ext>
              </a:extLst>
            </p:cNvPr>
            <p:cNvGrpSpPr/>
            <p:nvPr/>
          </p:nvGrpSpPr>
          <p:grpSpPr>
            <a:xfrm>
              <a:off x="5589423" y="3802107"/>
              <a:ext cx="4098086" cy="2756660"/>
              <a:chOff x="5589424" y="4107689"/>
              <a:chExt cx="4098086" cy="2750086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C3B40C2-75DA-42AE-88B0-021BFA2E94FD}"/>
                  </a:ext>
                </a:extLst>
              </p:cNvPr>
              <p:cNvGrpSpPr/>
              <p:nvPr/>
            </p:nvGrpSpPr>
            <p:grpSpPr>
              <a:xfrm>
                <a:off x="5589424" y="4156784"/>
                <a:ext cx="3554577" cy="2700991"/>
                <a:chOff x="5589424" y="4156784"/>
                <a:chExt cx="3554577" cy="2700991"/>
              </a:xfrm>
            </p:grpSpPr>
            <p:pic>
              <p:nvPicPr>
                <p:cNvPr id="15" name="Afbeelding 14">
                  <a:extLst>
                    <a:ext uri="{FF2B5EF4-FFF2-40B4-BE49-F238E27FC236}">
                      <a16:creationId xmlns:a16="http://schemas.microsoft.com/office/drawing/2014/main" id="{5441B28E-26AE-4A11-9FAB-71AB79133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9424" y="4156784"/>
                  <a:ext cx="3554577" cy="2700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1ED4B7DF-276B-4847-8D2B-012209AB457A}"/>
                    </a:ext>
                  </a:extLst>
                </p:cNvPr>
                <p:cNvSpPr txBox="1"/>
                <p:nvPr/>
              </p:nvSpPr>
              <p:spPr>
                <a:xfrm>
                  <a:off x="6574971" y="4273033"/>
                  <a:ext cx="2407104" cy="5339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0" rIns="0" bIns="0" rtlCol="0">
                  <a:spAutoFit/>
                </a:bodyPr>
                <a:lstStyle/>
                <a:p>
                  <a:r>
                    <a:rPr lang="nl-NL" sz="1700" dirty="0"/>
                    <a:t>LHC (3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( 2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+ ILC 500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(4 </a:t>
                  </a:r>
                  <a:r>
                    <a:rPr lang="nl-NL" sz="1850" dirty="0"/>
                    <a:t>ab</a:t>
                  </a:r>
                  <a:r>
                    <a:rPr lang="nl-NL" sz="1850" baseline="30000" dirty="0"/>
                    <a:t>-1</a:t>
                  </a:r>
                  <a:r>
                    <a:rPr lang="nl-NL" sz="1850" dirty="0"/>
                    <a:t>) </a:t>
                  </a:r>
                </a:p>
              </p:txBody>
            </p:sp>
          </p:grp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BC46552-90A4-4DCF-B8B3-0E9119E97DA3}"/>
                  </a:ext>
                </a:extLst>
              </p:cNvPr>
              <p:cNvSpPr txBox="1"/>
              <p:nvPr/>
            </p:nvSpPr>
            <p:spPr>
              <a:xfrm>
                <a:off x="7874193" y="4107689"/>
                <a:ext cx="1813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beration Sans" pitchFamily="18"/>
                    <a:ea typeface="DejaVu Sans" pitchFamily="2"/>
                    <a:cs typeface="FreeSans" pitchFamily="2"/>
                  </a:rPr>
                  <a:t>https://arxiv.org/pdf/1710.07621.pdf</a:t>
                </a:r>
              </a:p>
              <a:p>
                <a:endParaRPr lang="nl-NL" dirty="0"/>
              </a:p>
            </p:txBody>
          </p:sp>
        </p:grp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2B7C48B-017A-47A7-B470-728A96E2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7" y="2524055"/>
            <a:ext cx="4411518" cy="40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B91F1-636D-4029-9682-6F05C110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results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C4ADB8-26DC-4B55-BE9F-84E5966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1080136"/>
            <a:ext cx="6946888" cy="469773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with 2.5 GeV electrons at ELSA (Bonn)</a:t>
            </a:r>
          </a:p>
          <a:p>
            <a:r>
              <a:rPr lang="en-US" dirty="0"/>
              <a:t>T2K gas and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electron counting is 4.1 % per meter</a:t>
            </a:r>
          </a:p>
          <a:p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D6A387-DC9D-4D1C-962A-A8054030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59" y="3259098"/>
            <a:ext cx="4307199" cy="32070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15533" r="1384" b="10000"/>
          <a:stretch/>
        </p:blipFill>
        <p:spPr>
          <a:xfrm>
            <a:off x="3471097" y="4603783"/>
            <a:ext cx="3758465" cy="15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C9788C-FD85-48CB-BE44-31077AA7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126" r="10245" b="7263"/>
          <a:stretch/>
        </p:blipFill>
        <p:spPr>
          <a:xfrm>
            <a:off x="939514" y="4603783"/>
            <a:ext cx="2432604" cy="15918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B8F453B-D743-4068-8A09-16CBD0C04E5F}"/>
              </a:ext>
            </a:extLst>
          </p:cNvPr>
          <p:cNvSpPr txBox="1"/>
          <p:nvPr/>
        </p:nvSpPr>
        <p:spPr>
          <a:xfrm>
            <a:off x="739221" y="6208601"/>
            <a:ext cx="656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Published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 </a:t>
            </a:r>
            <a:r>
              <a:rPr lang="en-GB" dirty="0">
                <a:hlinkClick r:id="rId5"/>
              </a:rPr>
              <a:t>doi:10.1016/j.nima.2018.08.012</a:t>
            </a:r>
            <a:endParaRPr lang="en-GB" dirty="0"/>
          </a:p>
          <a:p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97F4521-AC00-4A4D-B4B1-82B5C0736E27}"/>
              </a:ext>
            </a:extLst>
          </p:cNvPr>
          <p:cNvSpPr txBox="1"/>
          <p:nvPr/>
        </p:nvSpPr>
        <p:spPr>
          <a:xfrm>
            <a:off x="10867794" y="4108627"/>
            <a:ext cx="789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Electron</a:t>
            </a:r>
            <a:endParaRPr lang="en-GB" sz="1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685626-8815-4704-BF18-456BE26F3AEB}"/>
              </a:ext>
            </a:extLst>
          </p:cNvPr>
          <p:cNvSpPr txBox="1"/>
          <p:nvPr/>
        </p:nvSpPr>
        <p:spPr>
          <a:xfrm>
            <a:off x="9811485" y="395129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MIP</a:t>
            </a:r>
            <a:endParaRPr lang="en-GB" sz="140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1EDBE73-7873-4FF0-9611-46269AD418FB}"/>
              </a:ext>
            </a:extLst>
          </p:cNvPr>
          <p:cNvGrpSpPr/>
          <p:nvPr/>
        </p:nvGrpSpPr>
        <p:grpSpPr>
          <a:xfrm>
            <a:off x="7809459" y="18255"/>
            <a:ext cx="4307199" cy="3135747"/>
            <a:chOff x="7809459" y="18255"/>
            <a:chExt cx="4307199" cy="3135747"/>
          </a:xfrm>
        </p:grpSpPr>
        <p:pic>
          <p:nvPicPr>
            <p:cNvPr id="6" name="Tijdelijke aanduiding voor inhoud 5">
              <a:extLst>
                <a:ext uri="{FF2B5EF4-FFF2-40B4-BE49-F238E27FC236}">
                  <a16:creationId xmlns:a16="http://schemas.microsoft.com/office/drawing/2014/main" id="{88766658-B6A2-4BCD-BC93-93E3E3E9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459" y="18255"/>
              <a:ext cx="4307199" cy="3135747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A9BA4B0-DBE5-4F48-A50B-3AC04FD968C0}"/>
                </a:ext>
              </a:extLst>
            </p:cNvPr>
            <p:cNvSpPr/>
            <p:nvPr/>
          </p:nvSpPr>
          <p:spPr>
            <a:xfrm>
              <a:off x="10049691" y="2264229"/>
              <a:ext cx="18810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081223D-669F-4C5F-9F2A-9D594A500DDC}"/>
                </a:ext>
              </a:extLst>
            </p:cNvPr>
            <p:cNvSpPr txBox="1"/>
            <p:nvPr/>
          </p:nvSpPr>
          <p:spPr>
            <a:xfrm>
              <a:off x="8656264" y="311704"/>
              <a:ext cx="146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 </a:t>
              </a:r>
              <a:r>
                <a:rPr lang="nl-NL" dirty="0" err="1"/>
                <a:t>resolution</a:t>
              </a:r>
              <a:endParaRPr lang="nl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/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600" dirty="0"/>
                    <a:t>B</a:t>
                  </a:r>
                  <a14:m>
                    <m:oMath xmlns:m="http://schemas.openxmlformats.org/officeDocument/2006/math">
                      <m:r>
                        <a:rPr lang="nl-NL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sz="1600" dirty="0"/>
                    <a:t> T</a:t>
                  </a:r>
                </a:p>
              </p:txBody>
            </p:sp>
          </mc:Choice>
          <mc:Fallback xmlns="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3571" t="-5357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514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E8ED9-1DE0-4B1A-820D-996A189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quad module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E6CAC5-98CF-4799-AED5-5E71F141A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C002E9-80E7-4353-9945-BBB7701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8" y="166997"/>
            <a:ext cx="3079972" cy="328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 four chip module sized 39.6 mm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28.38 mm </a:t>
                </a:r>
              </a:p>
              <a:p>
                <a:r>
                  <a:rPr lang="en-GB" dirty="0"/>
                  <a:t>The quad module has all services under the active area</a:t>
                </a:r>
              </a:p>
              <a:p>
                <a:pPr lvl="1"/>
                <a:r>
                  <a:rPr lang="en-GB" dirty="0"/>
                  <a:t>Can be tiled to cover arbitrarily large areas.</a:t>
                </a:r>
              </a:p>
              <a:p>
                <a:r>
                  <a:rPr lang="en-GB" dirty="0"/>
                  <a:t>Area for connections IO was minimized</a:t>
                </a:r>
              </a:p>
              <a:p>
                <a:pPr lvl="1"/>
                <a:r>
                  <a:rPr lang="en-GB" dirty="0"/>
                  <a:t>Maximises active area ( 68.9% ) </a:t>
                </a:r>
              </a:p>
              <a:p>
                <a:r>
                  <a:rPr lang="en-GB" dirty="0"/>
                  <a:t>To maintain a homogenous electric field wire bonds are covered by a central guard</a:t>
                </a:r>
              </a:p>
              <a:p>
                <a:r>
                  <a:rPr lang="en-GB" dirty="0"/>
                  <a:t>High precision &lt; 20 </a:t>
                </a:r>
                <a:r>
                  <a:rPr lang="en-GB" dirty="0" err="1"/>
                  <a:t>μm</a:t>
                </a:r>
                <a:r>
                  <a:rPr lang="en-GB" dirty="0"/>
                  <a:t> mounting of the chips and guard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  <a:blipFill>
                <a:blip r:embed="rId3"/>
                <a:stretch>
                  <a:fillRect l="-1341" t="-1765" r="-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id="{5975D0FC-034D-46D8-A242-1679384C6CD8}"/>
              </a:ext>
            </a:extLst>
          </p:cNvPr>
          <p:cNvGrpSpPr/>
          <p:nvPr/>
        </p:nvGrpSpPr>
        <p:grpSpPr>
          <a:xfrm>
            <a:off x="8232508" y="3635954"/>
            <a:ext cx="3079972" cy="2894874"/>
            <a:chOff x="5231051" y="2979132"/>
            <a:chExt cx="3822690" cy="333828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88F400A-F994-4810-91F5-7CF618FE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12" name="Pijl: omlaag 11">
              <a:extLst>
                <a:ext uri="{FF2B5EF4-FFF2-40B4-BE49-F238E27FC236}">
                  <a16:creationId xmlns:a16="http://schemas.microsoft.com/office/drawing/2014/main" id="{51D2D5F5-71BE-4DD1-818D-9CC9E1969710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ijl: omlaag 12">
              <a:extLst>
                <a:ext uri="{FF2B5EF4-FFF2-40B4-BE49-F238E27FC236}">
                  <a16:creationId xmlns:a16="http://schemas.microsoft.com/office/drawing/2014/main" id="{33FD6D25-6AEE-402C-8EBF-BA7F5DAFE890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417CD467-5A38-417E-900B-C9BFBF28C46F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A8C5481-9E4D-4A51-8AF9-28E3D4CACA56}"/>
                </a:ext>
              </a:extLst>
            </p:cNvPr>
            <p:cNvSpPr txBox="1"/>
            <p:nvPr/>
          </p:nvSpPr>
          <p:spPr>
            <a:xfrm>
              <a:off x="5999792" y="2979132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51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measurements (2018)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2.5 GeV electrons at the ELSA accelerator in Bonn, Germany</a:t>
            </a:r>
          </a:p>
          <a:p>
            <a:r>
              <a:rPr lang="en-US" dirty="0"/>
              <a:t>T2K gas with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Events are triggered by a scintillating plane</a:t>
            </a:r>
          </a:p>
          <a:p>
            <a:r>
              <a:rPr lang="en-US" dirty="0"/>
              <a:t>6 plane mimosa telescope with 18.4 </a:t>
            </a:r>
            <a:r>
              <a:rPr lang="en-US" dirty="0" err="1"/>
              <a:t>μm</a:t>
            </a:r>
            <a:r>
              <a:rPr lang="en-US" dirty="0"/>
              <a:t> × 18.4 </a:t>
            </a:r>
            <a:r>
              <a:rPr lang="en-US" dirty="0" err="1"/>
              <a:t>μm</a:t>
            </a:r>
            <a:r>
              <a:rPr lang="en-US" dirty="0"/>
              <a:t> sized pixels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180 </a:t>
            </a:r>
            <a:r>
              <a:rPr lang="nl-NL" baseline="30000" dirty="0"/>
              <a:t>o</a:t>
            </a:r>
            <a:endParaRPr lang="en-GB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2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09BB10-92D5-4F2D-A3ED-E405A187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  <a:p>
            <a:endParaRPr lang="en-US" dirty="0"/>
          </a:p>
          <a:p>
            <a:r>
              <a:rPr lang="en-US" dirty="0"/>
              <a:t>Time walk can be corrected using Time over Threshold (</a:t>
            </a:r>
            <a:r>
              <a:rPr lang="en-US" dirty="0" err="1"/>
              <a:t>ToT</a:t>
            </a:r>
            <a:r>
              <a:rPr lang="en-US" dirty="0"/>
              <a:t>) as a measure for signal strength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First order correction fitted and applied: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Distribution of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becomese</a:t>
            </a:r>
            <a:r>
              <a:rPr lang="nl-NL" dirty="0"/>
              <a:t> more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walk </a:t>
            </a:r>
            <a:r>
              <a:rPr lang="nl-NL" dirty="0" err="1"/>
              <a:t>correction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756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drift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6657" y="1080136"/>
                <a:ext cx="5693724" cy="469773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a large time walk error in hits with a low signal strength, an additional </a:t>
                </a:r>
                <a:br>
                  <a:rPr lang="en-US" dirty="0"/>
                </a:br>
                <a:r>
                  <a:rPr lang="en-US" dirty="0" err="1"/>
                  <a:t>ToT</a:t>
                </a:r>
                <a:r>
                  <a:rPr lang="en-US" dirty="0"/>
                  <a:t> cut ( &gt; 0.60 µs) was imposed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6657" y="1080136"/>
                <a:ext cx="5693724" cy="4697730"/>
              </a:xfrm>
              <a:blipFill>
                <a:blip r:embed="rId2"/>
                <a:stretch>
                  <a:fillRect l="-1606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Hit resolution in the pixel (precision)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27032" y="1080136"/>
                <a:ext cx="5703349" cy="46977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pixel size 55 µm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7032" y="1080136"/>
                <a:ext cx="5703349" cy="4697730"/>
              </a:xfrm>
              <a:blipFill>
                <a:blip r:embed="rId2"/>
                <a:stretch>
                  <a:fillRect l="-1603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Note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hit resolution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 cm track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5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6" y="1080136"/>
                <a:ext cx="6124068" cy="4697730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6" y="1080136"/>
                <a:ext cx="6124068" cy="4697730"/>
              </a:xfrm>
              <a:blipFill>
                <a:blip r:embed="rId2"/>
                <a:stretch>
                  <a:fillRect t="-2205" r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B2A93A7-F7AD-4990-BABE-DA5020964875}"/>
              </a:ext>
            </a:extLst>
          </p:cNvPr>
          <p:cNvSpPr txBox="1"/>
          <p:nvPr/>
        </p:nvSpPr>
        <p:spPr>
          <a:xfrm>
            <a:off x="7229475" y="948481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33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7" y="1080136"/>
                <a:ext cx="6124068" cy="4697730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7" y="1080136"/>
                <a:ext cx="6124068" cy="4697730"/>
              </a:xfrm>
              <a:blipFill>
                <a:blip r:embed="rId2"/>
                <a:stretch>
                  <a:fillRect t="-2205" r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9418881" y="944973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A1025-6B04-4684-9261-9E0E41F8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Deformations in pixel plane and drift direction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382F8B-5AAD-4094-AE72-86121C1C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The RMS in the center of the chip is 9 µm (pixel plane after correction) and 14 µm (drift direction), which indicates small systematic errors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47" y="2865260"/>
            <a:ext cx="4587856" cy="33682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716562-FAD6-4E56-A4BA-7566326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4" y="2618491"/>
            <a:ext cx="3645481" cy="38617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64519A-C41B-4B2D-84DC-A06A13F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95965" y="2669381"/>
            <a:ext cx="3564944" cy="3829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E04F8D-A903-44CA-BACF-A8007BD306D0}"/>
              </a:ext>
            </a:extLst>
          </p:cNvPr>
          <p:cNvSpPr txBox="1"/>
          <p:nvPr/>
        </p:nvSpPr>
        <p:spPr>
          <a:xfrm>
            <a:off x="422994" y="4136630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Corrected</a:t>
            </a:r>
            <a:r>
              <a:rPr lang="nl-NL" dirty="0"/>
              <a:t> x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Pixel (</a:t>
            </a:r>
            <a:r>
              <a:rPr lang="nl-NL" dirty="0" err="1"/>
              <a:t>precision</a:t>
            </a:r>
            <a:r>
              <a:rPr lang="nl-NL" dirty="0"/>
              <a:t>) </a:t>
            </a:r>
            <a:r>
              <a:rPr lang="nl-NL" dirty="0" err="1"/>
              <a:t>plane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1D0C75F-E279-4F0D-A104-7868C41636B4}"/>
              </a:ext>
            </a:extLst>
          </p:cNvPr>
          <p:cNvSpPr txBox="1"/>
          <p:nvPr/>
        </p:nvSpPr>
        <p:spPr>
          <a:xfrm>
            <a:off x="9479358" y="4110563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Drift </a:t>
            </a:r>
            <a:r>
              <a:rPr lang="nl-NL" dirty="0" err="1"/>
              <a:t>direction</a:t>
            </a:r>
            <a:endParaRPr lang="en-GB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2BEF3C3D-FC33-42F2-992B-4C69DA2B43E9}"/>
              </a:ext>
            </a:extLst>
          </p:cNvPr>
          <p:cNvCxnSpPr>
            <a:cxnSpLocks/>
          </p:cNvCxnSpPr>
          <p:nvPr/>
        </p:nvCxnSpPr>
        <p:spPr>
          <a:xfrm>
            <a:off x="3660909" y="3221372"/>
            <a:ext cx="206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3CAC225B-2769-4D42-A8BC-083C313B1FF3}"/>
              </a:ext>
            </a:extLst>
          </p:cNvPr>
          <p:cNvCxnSpPr/>
          <p:nvPr/>
        </p:nvCxnSpPr>
        <p:spPr>
          <a:xfrm flipH="1">
            <a:off x="8229600" y="3607266"/>
            <a:ext cx="2209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7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997A5A5-3715-476E-9C43-1297B585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3" y="1306287"/>
            <a:ext cx="11729188" cy="5427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00AF71-25AA-4B6B-83B2-E4FC54AE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linear</a:t>
            </a:r>
            <a:r>
              <a:rPr lang="nl-NL" dirty="0"/>
              <a:t> collider</a:t>
            </a:r>
            <a:endParaRPr lang="en-GB" dirty="0"/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A6D5C0EC-9237-432A-94AB-71336DA6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65C93C-BB22-419C-9443-7C92A6B24F53}"/>
              </a:ext>
            </a:extLst>
          </p:cNvPr>
          <p:cNvSpPr txBox="1"/>
          <p:nvPr/>
        </p:nvSpPr>
        <p:spPr>
          <a:xfrm>
            <a:off x="2489463" y="5706982"/>
            <a:ext cx="405886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>
              <a:rot lat="2100000" lon="199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2400" dirty="0"/>
              <a:t>20 km first stage at 250 </a:t>
            </a:r>
            <a:r>
              <a:rPr lang="nl-NL" sz="2400" dirty="0" err="1"/>
              <a:t>GeV</a:t>
            </a:r>
            <a:endParaRPr lang="nl-NL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82A8B4-806F-450E-A242-25EBD175E1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0" b="94524" l="800" r="100000">
                        <a14:foregroundMark x1="62300" y1="23181" x2="60650" y2="45311"/>
                        <a14:foregroundMark x1="21150" y1="54839" x2="69350" y2="56189"/>
                        <a14:foregroundMark x1="54800" y1="34659" x2="50550" y2="76369"/>
                        <a14:foregroundMark x1="57250" y1="77719" x2="61750" y2="47712"/>
                        <a14:foregroundMark x1="68000" y1="67967" x2="69350" y2="46737"/>
                        <a14:backgroundMark x1="14750" y1="8402" x2="37700" y2="34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5683" y="1682101"/>
            <a:ext cx="1653677" cy="110188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0883C9C-47B8-433E-B446-9BEBE0D45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23" y="1682101"/>
            <a:ext cx="2506260" cy="289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B3A028F2-A4D1-4519-A64D-C93A2B7E37E1}"/>
              </a:ext>
            </a:extLst>
          </p:cNvPr>
          <p:cNvGrpSpPr/>
          <p:nvPr/>
        </p:nvGrpSpPr>
        <p:grpSpPr>
          <a:xfrm>
            <a:off x="5404361" y="2079058"/>
            <a:ext cx="7880942" cy="4823728"/>
            <a:chOff x="5515242" y="2483318"/>
            <a:chExt cx="7328698" cy="4485713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DAC07D3-9EF3-4216-9B4C-C38E1AE0E8DA}"/>
                </a:ext>
              </a:extLst>
            </p:cNvPr>
            <p:cNvGrpSpPr/>
            <p:nvPr/>
          </p:nvGrpSpPr>
          <p:grpSpPr>
            <a:xfrm>
              <a:off x="5515242" y="2483318"/>
              <a:ext cx="7328698" cy="4485713"/>
              <a:chOff x="4090220" y="811058"/>
              <a:chExt cx="8809703" cy="6228053"/>
            </a:xfrm>
          </p:grpSpPr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4F6ED62-FC7C-49A0-8C56-A42F49D83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49" b="98303" l="10000" r="90000">
                            <a14:foregroundMark x1="31000" y1="77369" x2="49450" y2="82815"/>
                            <a14:foregroundMark x1="13150" y1="79066" x2="74450" y2="89745"/>
                            <a14:foregroundMark x1="20500" y1="73621" x2="74800" y2="81400"/>
                            <a14:foregroundMark x1="15000" y1="75318" x2="26650" y2="70651"/>
                            <a14:foregroundMark x1="14250" y1="74399" x2="22350" y2="72419"/>
                            <a14:foregroundMark x1="13900" y1="74116" x2="19750" y2="73762"/>
                            <a14:foregroundMark x1="12050" y1="74682" x2="19300" y2="72065"/>
                            <a14:foregroundMark x1="83900" y1="69448" x2="69400" y2="68529"/>
                            <a14:foregroundMark x1="84300" y1="68175" x2="70850" y2="66054"/>
                            <a14:foregroundMark x1="84650" y1="67893" x2="81250" y2="69448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90220" y="811058"/>
                <a:ext cx="8809703" cy="62280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EECDB14C-F9DF-4B37-8FB2-57E81C2B8AB4}"/>
                  </a:ext>
                </a:extLst>
              </p:cNvPr>
              <p:cNvSpPr/>
              <p:nvPr/>
            </p:nvSpPr>
            <p:spPr>
              <a:xfrm>
                <a:off x="8042786" y="2517058"/>
                <a:ext cx="1347019" cy="83574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3BA18D6-8C63-4452-B866-78385F226F4E}"/>
                </a:ext>
              </a:extLst>
            </p:cNvPr>
            <p:cNvSpPr txBox="1"/>
            <p:nvPr/>
          </p:nvSpPr>
          <p:spPr>
            <a:xfrm>
              <a:off x="9094961" y="3354753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TPC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86F144B4-958B-4DED-A967-B2D3D3C93B83}"/>
              </a:ext>
            </a:extLst>
          </p:cNvPr>
          <p:cNvSpPr/>
          <p:nvPr/>
        </p:nvSpPr>
        <p:spPr>
          <a:xfrm>
            <a:off x="6103661" y="4425252"/>
            <a:ext cx="622434" cy="46935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53 0.03148 L 4.79167E-6 -3.33333E-6 " pathEditMode="relative" rAng="0" ptsTypes="AA">
                                      <p:cBhvr>
                                        <p:cTn id="1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quad test box with (32 chips)</a:t>
            </a:r>
          </a:p>
          <a:p>
            <a:r>
              <a:rPr lang="en-US" dirty="0"/>
              <a:t>Simultaneous read out through one SPIDR board using a data concentrator</a:t>
            </a:r>
          </a:p>
          <a:p>
            <a:r>
              <a:rPr lang="en-US" dirty="0"/>
              <a:t>Field wires added to improve electric field, and reduce deformations</a:t>
            </a:r>
          </a:p>
          <a:p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411108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5013333" y="5833250"/>
            <a:ext cx="18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42232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607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4689BC-13DC-4ACA-82DC-9293306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9" y="2312270"/>
            <a:ext cx="3526475" cy="374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9751-369C-4874-AB2C-930CA8D1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6EA3BF-7D71-47D4-907E-A8E21559B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Laser test indicate a reduction in electric field deformations with field wires</a:t>
            </a:r>
          </a:p>
          <a:p>
            <a:r>
              <a:rPr lang="en-US" dirty="0"/>
              <a:t>Early 2020 test beam planned at DESY with 1 T magnetic field 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B16177FC-8E43-45AC-9B31-729F89983DBF}"/>
              </a:ext>
            </a:extLst>
          </p:cNvPr>
          <p:cNvGrpSpPr/>
          <p:nvPr/>
        </p:nvGrpSpPr>
        <p:grpSpPr>
          <a:xfrm>
            <a:off x="6521521" y="2264949"/>
            <a:ext cx="3676404" cy="3841998"/>
            <a:chOff x="7277099" y="1854866"/>
            <a:chExt cx="4701426" cy="4742552"/>
          </a:xfrm>
        </p:grpSpPr>
        <p:pic>
          <p:nvPicPr>
            <p:cNvPr id="11" name="Picture 37" descr="deform_996.pdf">
              <a:extLst>
                <a:ext uri="{FF2B5EF4-FFF2-40B4-BE49-F238E27FC236}">
                  <a16:creationId xmlns:a16="http://schemas.microsoft.com/office/drawing/2014/main" id="{E531E212-5049-4D68-918D-0E6A24A241E5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D1AA7F-8294-4D00-95BA-8D55ACC162AB}"/>
                </a:ext>
              </a:extLst>
            </p:cNvPr>
            <p:cNvSpPr txBox="1"/>
            <p:nvPr/>
          </p:nvSpPr>
          <p:spPr>
            <a:xfrm>
              <a:off x="8615890" y="3850407"/>
              <a:ext cx="1829051" cy="50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  <a:endParaRPr lang="en-GB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B211ED1-D4E1-41D5-8C21-ECBECFD71607}"/>
              </a:ext>
            </a:extLst>
          </p:cNvPr>
          <p:cNvSpPr txBox="1"/>
          <p:nvPr/>
        </p:nvSpPr>
        <p:spPr>
          <a:xfrm>
            <a:off x="428625" y="6070626"/>
            <a:ext cx="42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D444C04-6B84-4886-8941-BCF527C4C37C}"/>
              </a:ext>
            </a:extLst>
          </p:cNvPr>
          <p:cNvSpPr txBox="1"/>
          <p:nvPr/>
        </p:nvSpPr>
        <p:spPr>
          <a:xfrm>
            <a:off x="5546623" y="6070626"/>
            <a:ext cx="562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dirty="0" err="1"/>
              <a:t>with</a:t>
            </a:r>
            <a:r>
              <a:rPr lang="nl-NL" dirty="0"/>
              <a:t> field </a:t>
            </a:r>
            <a:r>
              <a:rPr lang="nl-NL" dirty="0" err="1"/>
              <a:t>wires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77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Afbeelding 96">
            <a:extLst>
              <a:ext uri="{FF2B5EF4-FFF2-40B4-BE49-F238E27FC236}">
                <a16:creationId xmlns:a16="http://schemas.microsoft.com/office/drawing/2014/main" id="{085B5625-917E-478D-8745-A1F3A7F51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940" y="3761301"/>
            <a:ext cx="2163710" cy="1944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669D59-A672-4523-BC9C-26D6B6E3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TPC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GridPix</a:t>
            </a:r>
            <a:r>
              <a:rPr lang="nl-NL" dirty="0"/>
              <a:t> </a:t>
            </a:r>
            <a:r>
              <a:rPr lang="nl-NL" dirty="0" err="1"/>
              <a:t>readout</a:t>
            </a:r>
            <a:endParaRPr lang="en-GB" dirty="0"/>
          </a:p>
        </p:txBody>
      </p:sp>
      <p:pic>
        <p:nvPicPr>
          <p:cNvPr id="90" name="Tijdelijke aanduiding voor inhoud 89">
            <a:extLst>
              <a:ext uri="{FF2B5EF4-FFF2-40B4-BE49-F238E27FC236}">
                <a16:creationId xmlns:a16="http://schemas.microsoft.com/office/drawing/2014/main" id="{B9812DDF-E3D5-455B-BAA7-029E5818C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0607" t="4144" r="12994" b="9093"/>
          <a:stretch/>
        </p:blipFill>
        <p:spPr>
          <a:xfrm>
            <a:off x="7056316" y="3729539"/>
            <a:ext cx="2711624" cy="2988747"/>
          </a:xfrm>
        </p:spPr>
      </p:pic>
      <p:pic>
        <p:nvPicPr>
          <p:cNvPr id="49" name="Tijdelijke aanduiding voor inhoud 4">
            <a:extLst>
              <a:ext uri="{FF2B5EF4-FFF2-40B4-BE49-F238E27FC236}">
                <a16:creationId xmlns:a16="http://schemas.microsoft.com/office/drawing/2014/main" id="{EA9BC8FC-8A0F-4132-A305-8A21C1B51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6012" t="72127" r="61945" b="3034"/>
          <a:stretch/>
        </p:blipFill>
        <p:spPr>
          <a:xfrm>
            <a:off x="7066251" y="1852805"/>
            <a:ext cx="2661142" cy="172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DFD89480-D313-49D6-B9CE-66893736F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8327" r="4591" b="4133"/>
          <a:stretch/>
        </p:blipFill>
        <p:spPr>
          <a:xfrm>
            <a:off x="152706" y="1941203"/>
            <a:ext cx="6300190" cy="475163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Pijl: rechts 50">
            <a:extLst>
              <a:ext uri="{FF2B5EF4-FFF2-40B4-BE49-F238E27FC236}">
                <a16:creationId xmlns:a16="http://schemas.microsoft.com/office/drawing/2014/main" id="{9D8F2695-6349-42B6-BE44-3A983729DF26}"/>
              </a:ext>
            </a:extLst>
          </p:cNvPr>
          <p:cNvSpPr/>
          <p:nvPr/>
        </p:nvSpPr>
        <p:spPr>
          <a:xfrm rot="19521477">
            <a:off x="5845880" y="3139578"/>
            <a:ext cx="990600" cy="29007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Pijl: rechts 52">
            <a:extLst>
              <a:ext uri="{FF2B5EF4-FFF2-40B4-BE49-F238E27FC236}">
                <a16:creationId xmlns:a16="http://schemas.microsoft.com/office/drawing/2014/main" id="{197EBB1E-1990-4D76-AFA7-AAB930A0CAF7}"/>
              </a:ext>
            </a:extLst>
          </p:cNvPr>
          <p:cNvSpPr/>
          <p:nvPr/>
        </p:nvSpPr>
        <p:spPr>
          <a:xfrm rot="2475308">
            <a:off x="5821576" y="4379210"/>
            <a:ext cx="990600" cy="29007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ED6CBE97-7F09-4996-99C7-ACBCF5FFCA4A}"/>
              </a:ext>
            </a:extLst>
          </p:cNvPr>
          <p:cNvCxnSpPr>
            <a:cxnSpLocks/>
          </p:cNvCxnSpPr>
          <p:nvPr/>
        </p:nvCxnSpPr>
        <p:spPr>
          <a:xfrm flipV="1">
            <a:off x="3398707" y="2687105"/>
            <a:ext cx="259977" cy="21229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kstvak 54">
            <a:extLst>
              <a:ext uri="{FF2B5EF4-FFF2-40B4-BE49-F238E27FC236}">
                <a16:creationId xmlns:a16="http://schemas.microsoft.com/office/drawing/2014/main" id="{23DF6C97-9C38-4AEC-A1E6-21981CA91833}"/>
              </a:ext>
            </a:extLst>
          </p:cNvPr>
          <p:cNvSpPr txBox="1"/>
          <p:nvPr/>
        </p:nvSpPr>
        <p:spPr>
          <a:xfrm>
            <a:off x="2906109" y="2596805"/>
            <a:ext cx="79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Track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D103D72D-588E-41A2-B963-94D1A5BBB5FF}"/>
              </a:ext>
            </a:extLst>
          </p:cNvPr>
          <p:cNvCxnSpPr>
            <a:cxnSpLocks/>
          </p:cNvCxnSpPr>
          <p:nvPr/>
        </p:nvCxnSpPr>
        <p:spPr>
          <a:xfrm flipV="1">
            <a:off x="3924046" y="3425746"/>
            <a:ext cx="628650" cy="271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vak 56">
            <a:extLst>
              <a:ext uri="{FF2B5EF4-FFF2-40B4-BE49-F238E27FC236}">
                <a16:creationId xmlns:a16="http://schemas.microsoft.com/office/drawing/2014/main" id="{D66284E0-5D9C-4761-B5E8-F2C184A5B79D}"/>
              </a:ext>
            </a:extLst>
          </p:cNvPr>
          <p:cNvSpPr txBox="1"/>
          <p:nvPr/>
        </p:nvSpPr>
        <p:spPr>
          <a:xfrm>
            <a:off x="3675787" y="2985475"/>
            <a:ext cx="74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-</a:t>
            </a:r>
            <a:r>
              <a:rPr lang="nl-NL" dirty="0" err="1">
                <a:solidFill>
                  <a:schemeClr val="bg1"/>
                </a:solidFill>
              </a:rPr>
              <a:t>E</a:t>
            </a:r>
            <a:r>
              <a:rPr lang="nl-NL" baseline="-25000" dirty="0" err="1">
                <a:solidFill>
                  <a:schemeClr val="bg1"/>
                </a:solidFill>
              </a:rPr>
              <a:t>drift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E74FEACF-9782-49D4-B8EE-31D134FAFB44}"/>
              </a:ext>
            </a:extLst>
          </p:cNvPr>
          <p:cNvGrpSpPr/>
          <p:nvPr/>
        </p:nvGrpSpPr>
        <p:grpSpPr>
          <a:xfrm>
            <a:off x="3204126" y="3035307"/>
            <a:ext cx="639831" cy="1693709"/>
            <a:chOff x="2427882" y="2904911"/>
            <a:chExt cx="577568" cy="124098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40A89722-58AE-4AB8-B096-50DBE056DC72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0B39A034-D59F-45D1-944F-2FDB0C7EE6C7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64F7BE4B-F0B5-4557-928B-E064380F2F6C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E141D784-0B14-46FA-A259-510C097F0D8D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AA62D6F6-AAC4-424F-AE53-2CF6BBAAED16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8C8F1AEC-16ED-4238-84D8-3F16F3B91445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ECF5C78D-0973-4A17-A41F-59A17A55B332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8026C2A6-D6D8-4B44-A6DA-0474710F62B7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46E15FF3-7457-4DC2-A316-2F5E209062A7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Tekstvak 67">
            <a:extLst>
              <a:ext uri="{FF2B5EF4-FFF2-40B4-BE49-F238E27FC236}">
                <a16:creationId xmlns:a16="http://schemas.microsoft.com/office/drawing/2014/main" id="{623E8CC5-9658-4989-BAB9-26FB24657F7F}"/>
              </a:ext>
            </a:extLst>
          </p:cNvPr>
          <p:cNvSpPr txBox="1"/>
          <p:nvPr/>
        </p:nvSpPr>
        <p:spPr>
          <a:xfrm>
            <a:off x="1138699" y="3468106"/>
            <a:ext cx="206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Ionisation</a:t>
            </a:r>
            <a:r>
              <a:rPr lang="nl-NL" dirty="0">
                <a:solidFill>
                  <a:schemeClr val="bg1"/>
                </a:solidFill>
              </a:rPr>
              <a:t> in gas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188EFAB3-B6C3-46E5-AC82-419F788C8187}"/>
              </a:ext>
            </a:extLst>
          </p:cNvPr>
          <p:cNvSpPr txBox="1"/>
          <p:nvPr/>
        </p:nvSpPr>
        <p:spPr>
          <a:xfrm>
            <a:off x="3788796" y="1966926"/>
            <a:ext cx="237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Amplification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detection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readout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plane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0" name="Rechte verbindingslijn 69">
            <a:extLst>
              <a:ext uri="{FF2B5EF4-FFF2-40B4-BE49-F238E27FC236}">
                <a16:creationId xmlns:a16="http://schemas.microsoft.com/office/drawing/2014/main" id="{A838C01D-1105-4C9D-9185-EAA94F0DCDDB}"/>
              </a:ext>
            </a:extLst>
          </p:cNvPr>
          <p:cNvCxnSpPr>
            <a:cxnSpLocks/>
          </p:cNvCxnSpPr>
          <p:nvPr/>
        </p:nvCxnSpPr>
        <p:spPr>
          <a:xfrm flipH="1" flipV="1">
            <a:off x="5507207" y="2983419"/>
            <a:ext cx="264592" cy="14998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Afbeelding 70">
            <a:extLst>
              <a:ext uri="{FF2B5EF4-FFF2-40B4-BE49-F238E27FC236}">
                <a16:creationId xmlns:a16="http://schemas.microsoft.com/office/drawing/2014/main" id="{81D11CF7-0617-416E-B4DC-88AA94446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"/>
          <a:stretch/>
        </p:blipFill>
        <p:spPr>
          <a:xfrm>
            <a:off x="9731116" y="1853286"/>
            <a:ext cx="2200533" cy="1741497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573B7644-41E4-48E4-8379-22ACBA066A60}"/>
              </a:ext>
            </a:extLst>
          </p:cNvPr>
          <p:cNvGrpSpPr/>
          <p:nvPr/>
        </p:nvGrpSpPr>
        <p:grpSpPr>
          <a:xfrm>
            <a:off x="3199644" y="3035307"/>
            <a:ext cx="639831" cy="1693709"/>
            <a:chOff x="2427882" y="2904911"/>
            <a:chExt cx="577568" cy="1240988"/>
          </a:xfrm>
        </p:grpSpPr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D1B000D8-A962-41F9-B8DB-9EE47ACB23E7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0F074B59-02C7-448C-9CDD-712594A830C7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07209075-F96F-448A-807D-33AD21C164AD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Tekstvak 76">
              <a:extLst>
                <a:ext uri="{FF2B5EF4-FFF2-40B4-BE49-F238E27FC236}">
                  <a16:creationId xmlns:a16="http://schemas.microsoft.com/office/drawing/2014/main" id="{6E42B129-7D56-4284-92ED-C313BCC1B168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E288FF04-1951-4277-A5D9-9307EF6BD312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5027D727-D113-482B-BD00-0574AE9FDE8A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440F12A3-BC5A-4045-BA60-03634D5734D1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1" name="Tekstvak 80">
              <a:extLst>
                <a:ext uri="{FF2B5EF4-FFF2-40B4-BE49-F238E27FC236}">
                  <a16:creationId xmlns:a16="http://schemas.microsoft.com/office/drawing/2014/main" id="{4284D4E1-FCF9-42DA-8455-D4F50CC8C9B8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1E389D53-8D88-4297-A794-663A01499336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2" name="Rechte verbindingslijn met pijl 91">
            <a:extLst>
              <a:ext uri="{FF2B5EF4-FFF2-40B4-BE49-F238E27FC236}">
                <a16:creationId xmlns:a16="http://schemas.microsoft.com/office/drawing/2014/main" id="{B2481031-AD9B-4C38-9E5B-366953387F36}"/>
              </a:ext>
            </a:extLst>
          </p:cNvPr>
          <p:cNvCxnSpPr>
            <a:cxnSpLocks/>
          </p:cNvCxnSpPr>
          <p:nvPr/>
        </p:nvCxnSpPr>
        <p:spPr>
          <a:xfrm>
            <a:off x="7845214" y="6545216"/>
            <a:ext cx="292213" cy="15765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vak 93">
            <a:extLst>
              <a:ext uri="{FF2B5EF4-FFF2-40B4-BE49-F238E27FC236}">
                <a16:creationId xmlns:a16="http://schemas.microsoft.com/office/drawing/2014/main" id="{DA50BD8D-1993-4D16-A9E4-D7E297DCE6AE}"/>
              </a:ext>
            </a:extLst>
          </p:cNvPr>
          <p:cNvSpPr txBox="1"/>
          <p:nvPr/>
        </p:nvSpPr>
        <p:spPr>
          <a:xfrm>
            <a:off x="6316876" y="6323503"/>
            <a:ext cx="134863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55 µm pixels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8EFF43D1-63A5-43C2-BF9D-ED3C17D9614F}"/>
              </a:ext>
            </a:extLst>
          </p:cNvPr>
          <p:cNvSpPr txBox="1"/>
          <p:nvPr/>
        </p:nvSpPr>
        <p:spPr>
          <a:xfrm>
            <a:off x="8232789" y="1636875"/>
            <a:ext cx="29966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Conventional</a:t>
            </a:r>
            <a:r>
              <a:rPr lang="nl-NL" dirty="0">
                <a:solidFill>
                  <a:schemeClr val="bg1"/>
                </a:solidFill>
              </a:rPr>
              <a:t> 6 mm </a:t>
            </a:r>
            <a:r>
              <a:rPr lang="nl-NL" dirty="0" err="1">
                <a:solidFill>
                  <a:schemeClr val="bg1"/>
                </a:solidFill>
              </a:rPr>
              <a:t>sized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6" name="Tekstvak 95">
            <a:extLst>
              <a:ext uri="{FF2B5EF4-FFF2-40B4-BE49-F238E27FC236}">
                <a16:creationId xmlns:a16="http://schemas.microsoft.com/office/drawing/2014/main" id="{1F8B2E32-0415-40F7-B111-3A153A869A92}"/>
              </a:ext>
            </a:extLst>
          </p:cNvPr>
          <p:cNvSpPr txBox="1"/>
          <p:nvPr/>
        </p:nvSpPr>
        <p:spPr>
          <a:xfrm>
            <a:off x="9283256" y="3662684"/>
            <a:ext cx="84830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GridPix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10FC681F-2A40-495A-9C62-C0209ACB3614}"/>
              </a:ext>
            </a:extLst>
          </p:cNvPr>
          <p:cNvSpPr txBox="1"/>
          <p:nvPr/>
        </p:nvSpPr>
        <p:spPr>
          <a:xfrm>
            <a:off x="3924046" y="5559116"/>
            <a:ext cx="229107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Readout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surface</a:t>
            </a:r>
            <a:r>
              <a:rPr lang="nl-NL" dirty="0">
                <a:solidFill>
                  <a:schemeClr val="bg1"/>
                </a:solidFill>
              </a:rPr>
              <a:t> 10 m</a:t>
            </a:r>
            <a:r>
              <a:rPr lang="nl-NL" baseline="30000" dirty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9" name="Tekstvak 98">
            <a:extLst>
              <a:ext uri="{FF2B5EF4-FFF2-40B4-BE49-F238E27FC236}">
                <a16:creationId xmlns:a16="http://schemas.microsoft.com/office/drawing/2014/main" id="{9A6E9324-C825-46D0-B993-B29F82F74783}"/>
              </a:ext>
            </a:extLst>
          </p:cNvPr>
          <p:cNvSpPr txBox="1"/>
          <p:nvPr/>
        </p:nvSpPr>
        <p:spPr>
          <a:xfrm>
            <a:off x="9955134" y="4467228"/>
            <a:ext cx="190924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Chip </a:t>
            </a:r>
            <a:r>
              <a:rPr lang="nl-NL" dirty="0" err="1">
                <a:solidFill>
                  <a:schemeClr val="bg1"/>
                </a:solidFill>
              </a:rPr>
              <a:t>surface</a:t>
            </a:r>
            <a:r>
              <a:rPr lang="nl-NL" dirty="0">
                <a:solidFill>
                  <a:schemeClr val="bg1"/>
                </a:solidFill>
              </a:rPr>
              <a:t> 2 cm</a:t>
            </a:r>
            <a:r>
              <a:rPr lang="nl-NL" baseline="30000" dirty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0" name="Pijl: links/rechts 99">
            <a:extLst>
              <a:ext uri="{FF2B5EF4-FFF2-40B4-BE49-F238E27FC236}">
                <a16:creationId xmlns:a16="http://schemas.microsoft.com/office/drawing/2014/main" id="{659090EF-C6C1-4AAC-B57D-D6D8EFD6F7D0}"/>
              </a:ext>
            </a:extLst>
          </p:cNvPr>
          <p:cNvSpPr/>
          <p:nvPr/>
        </p:nvSpPr>
        <p:spPr>
          <a:xfrm rot="20851300">
            <a:off x="6496163" y="5041834"/>
            <a:ext cx="3054818" cy="3379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Tekstvak 100">
            <a:extLst>
              <a:ext uri="{FF2B5EF4-FFF2-40B4-BE49-F238E27FC236}">
                <a16:creationId xmlns:a16="http://schemas.microsoft.com/office/drawing/2014/main" id="{4A5F75D8-CD50-4C12-90CE-AC50B8DBEAEE}"/>
              </a:ext>
            </a:extLst>
          </p:cNvPr>
          <p:cNvSpPr txBox="1"/>
          <p:nvPr/>
        </p:nvSpPr>
        <p:spPr>
          <a:xfrm rot="20876226">
            <a:off x="5615737" y="4580590"/>
            <a:ext cx="42993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Challenge: Cover large area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small chips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7045 -0.01273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939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53" grpId="1" animBg="1"/>
      <p:bldP spid="94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220C9-EF4D-497E-9F2A-54A7221D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A272AF-2679-4932-8CAC-B5D75EFB7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BFD6333B-88B4-47B0-AFAB-DCA11517E411}"/>
              </a:ext>
            </a:extLst>
          </p:cNvPr>
          <p:cNvGrpSpPr/>
          <p:nvPr/>
        </p:nvGrpSpPr>
        <p:grpSpPr>
          <a:xfrm>
            <a:off x="0" y="3669878"/>
            <a:ext cx="8104816" cy="2471313"/>
            <a:chOff x="423366" y="4050522"/>
            <a:chExt cx="8492041" cy="2589385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6750F47-0757-42F1-A7EA-BD55D9C1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66" y="4102909"/>
              <a:ext cx="2672267" cy="2401609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AD70C1E-3344-4CD2-B203-CE109ACC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 flipH="1">
              <a:off x="3318965" y="4050522"/>
              <a:ext cx="2190750" cy="242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575BC0BB-13E6-4EFA-9D30-820AE287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384" t="4981" r="9716" b="10660"/>
            <a:stretch/>
          </p:blipFill>
          <p:spPr>
            <a:xfrm flipH="1">
              <a:off x="5509714" y="4081098"/>
              <a:ext cx="3405693" cy="2558809"/>
            </a:xfrm>
            <a:prstGeom prst="rect">
              <a:avLst/>
            </a:prstGeom>
          </p:spPr>
        </p:pic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59079950-B8E7-46FD-9597-6A265FF1C35A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457722" y="4192922"/>
              <a:ext cx="1332732" cy="10677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5FD3AC9A-3CED-4DBD-8A98-46F0DFDA0A0C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845231" y="4744988"/>
              <a:ext cx="2997610" cy="1434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1394889-B719-4F33-8B07-BE59FEDB6474}"/>
                </a:ext>
              </a:extLst>
            </p:cNvPr>
            <p:cNvSpPr/>
            <p:nvPr/>
          </p:nvSpPr>
          <p:spPr>
            <a:xfrm>
              <a:off x="3371354" y="4299695"/>
              <a:ext cx="862012" cy="445293"/>
            </a:xfrm>
            <a:custGeom>
              <a:avLst/>
              <a:gdLst>
                <a:gd name="connsiteX0" fmla="*/ 419100 w 862012"/>
                <a:gd name="connsiteY0" fmla="*/ 0 h 445293"/>
                <a:gd name="connsiteX1" fmla="*/ 862012 w 862012"/>
                <a:gd name="connsiteY1" fmla="*/ 185737 h 445293"/>
                <a:gd name="connsiteX2" fmla="*/ 471487 w 862012"/>
                <a:gd name="connsiteY2" fmla="*/ 445293 h 445293"/>
                <a:gd name="connsiteX3" fmla="*/ 0 w 862012"/>
                <a:gd name="connsiteY3" fmla="*/ 250031 h 445293"/>
                <a:gd name="connsiteX4" fmla="*/ 419100 w 862012"/>
                <a:gd name="connsiteY4" fmla="*/ 0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" h="445293">
                  <a:moveTo>
                    <a:pt x="419100" y="0"/>
                  </a:moveTo>
                  <a:lnTo>
                    <a:pt x="862012" y="185737"/>
                  </a:lnTo>
                  <a:lnTo>
                    <a:pt x="471487" y="445293"/>
                  </a:lnTo>
                  <a:lnTo>
                    <a:pt x="0" y="250031"/>
                  </a:lnTo>
                  <a:lnTo>
                    <a:pt x="41910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93F9A6A-4ACB-4548-B8BA-77FD77518678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141291" y="4081098"/>
              <a:ext cx="2470944" cy="59007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533B7C38-0D5F-4151-8AD1-7402F4C91663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4681044" y="5073601"/>
              <a:ext cx="2100260" cy="9128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CE1059B9-788A-4DC0-BB33-57881B316E29}"/>
                </a:ext>
              </a:extLst>
            </p:cNvPr>
            <p:cNvSpPr/>
            <p:nvPr/>
          </p:nvSpPr>
          <p:spPr>
            <a:xfrm>
              <a:off x="6309816" y="4671170"/>
              <a:ext cx="745331" cy="402431"/>
            </a:xfrm>
            <a:custGeom>
              <a:avLst/>
              <a:gdLst>
                <a:gd name="connsiteX0" fmla="*/ 302419 w 745331"/>
                <a:gd name="connsiteY0" fmla="*/ 0 h 402431"/>
                <a:gd name="connsiteX1" fmla="*/ 745331 w 745331"/>
                <a:gd name="connsiteY1" fmla="*/ 195262 h 402431"/>
                <a:gd name="connsiteX2" fmla="*/ 471488 w 745331"/>
                <a:gd name="connsiteY2" fmla="*/ 402431 h 402431"/>
                <a:gd name="connsiteX3" fmla="*/ 0 w 745331"/>
                <a:gd name="connsiteY3" fmla="*/ 202406 h 402431"/>
                <a:gd name="connsiteX4" fmla="*/ 302419 w 745331"/>
                <a:gd name="connsiteY4" fmla="*/ 0 h 4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331" h="402431">
                  <a:moveTo>
                    <a:pt x="302419" y="0"/>
                  </a:moveTo>
                  <a:lnTo>
                    <a:pt x="745331" y="195262"/>
                  </a:lnTo>
                  <a:lnTo>
                    <a:pt x="471488" y="402431"/>
                  </a:lnTo>
                  <a:lnTo>
                    <a:pt x="0" y="202406"/>
                  </a:lnTo>
                  <a:lnTo>
                    <a:pt x="302419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66CFA8B6-E450-4189-92F4-6ADAD39C1518}"/>
              </a:ext>
            </a:extLst>
          </p:cNvPr>
          <p:cNvGrpSpPr/>
          <p:nvPr/>
        </p:nvGrpSpPr>
        <p:grpSpPr>
          <a:xfrm>
            <a:off x="7808503" y="2180118"/>
            <a:ext cx="4335026" cy="4324400"/>
            <a:chOff x="7741054" y="2180118"/>
            <a:chExt cx="4335026" cy="4324400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06BA97B-3B9D-4582-BB84-6C866E2E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054" y="2221617"/>
              <a:ext cx="4335026" cy="4282901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6B2063A8-3476-42F5-BF95-8126FBDC92F8}"/>
                </a:ext>
              </a:extLst>
            </p:cNvPr>
            <p:cNvSpPr txBox="1"/>
            <p:nvPr/>
          </p:nvSpPr>
          <p:spPr>
            <a:xfrm>
              <a:off x="7884423" y="2180118"/>
              <a:ext cx="4048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Coverage of end plate with quad modules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285A6F32-6023-4D4E-A96A-6AF21A7D47B5}"/>
                </a:ext>
              </a:extLst>
            </p:cNvPr>
            <p:cNvSpPr txBox="1"/>
            <p:nvPr/>
          </p:nvSpPr>
          <p:spPr>
            <a:xfrm>
              <a:off x="10192289" y="5643731"/>
              <a:ext cx="1479251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58% </a:t>
              </a:r>
              <a:r>
                <a:rPr lang="nl-NL" dirty="0" err="1">
                  <a:solidFill>
                    <a:schemeClr val="bg1"/>
                  </a:solidFill>
                </a:rPr>
                <a:t>coverage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499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4712F-2BEA-43C8-B2BA-36AE4E5C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Quad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outlook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57BE1-A419-4B72-9BA5-3CEDA0CF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43A4A7-0AE2-4004-BF73-14FF1487D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9" r="6942" b="14467"/>
          <a:stretch/>
        </p:blipFill>
        <p:spPr>
          <a:xfrm>
            <a:off x="77668" y="1831455"/>
            <a:ext cx="3403568" cy="2487454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4D1751D-6005-436C-8688-77448DE4387B}"/>
              </a:ext>
            </a:extLst>
          </p:cNvPr>
          <p:cNvCxnSpPr>
            <a:cxnSpLocks/>
          </p:cNvCxnSpPr>
          <p:nvPr/>
        </p:nvCxnSpPr>
        <p:spPr>
          <a:xfrm flipV="1">
            <a:off x="193537" y="3173502"/>
            <a:ext cx="2876922" cy="4527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ventAnimation_148hits">
            <a:hlinkClick r:id="" action="ppaction://media"/>
            <a:extLst>
              <a:ext uri="{FF2B5EF4-FFF2-40B4-BE49-F238E27FC236}">
                <a16:creationId xmlns:a16="http://schemas.microsoft.com/office/drawing/2014/main" id="{BC6765E4-8D7A-482B-9566-B87DD2C3D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2380" y="1710340"/>
            <a:ext cx="3794927" cy="27296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412674-DDF2-4983-BD52-4C1203F37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801" y="1831455"/>
            <a:ext cx="4127564" cy="302930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D0AEB46-5CE6-48BD-B89C-C131BD1577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7" t="6595" r="6930" b="5257"/>
          <a:stretch/>
        </p:blipFill>
        <p:spPr>
          <a:xfrm>
            <a:off x="2730722" y="4685115"/>
            <a:ext cx="2559806" cy="1951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DDA8D657-5806-4BDD-859C-6F09E187FC63}"/>
              </a:ext>
            </a:extLst>
          </p:cNvPr>
          <p:cNvSpPr txBox="1"/>
          <p:nvPr/>
        </p:nvSpPr>
        <p:spPr>
          <a:xfrm>
            <a:off x="5860891" y="5432874"/>
            <a:ext cx="26954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8 Quad (32 chip module)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tested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A9BA11D-6131-4036-BEB0-F4765BAF363A}"/>
              </a:ext>
            </a:extLst>
          </p:cNvPr>
          <p:cNvSpPr txBox="1"/>
          <p:nvPr/>
        </p:nvSpPr>
        <p:spPr>
          <a:xfrm>
            <a:off x="8305490" y="1608352"/>
            <a:ext cx="367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Hit </a:t>
            </a:r>
            <a:r>
              <a:rPr lang="nl-NL" dirty="0" err="1"/>
              <a:t>resolution</a:t>
            </a:r>
            <a:r>
              <a:rPr lang="nl-NL" dirty="0"/>
              <a:t> per </a:t>
            </a:r>
            <a:r>
              <a:rPr lang="nl-NL" dirty="0" err="1"/>
              <a:t>ionisation</a:t>
            </a:r>
            <a:r>
              <a:rPr lang="nl-NL" dirty="0"/>
              <a:t> </a:t>
            </a:r>
            <a:r>
              <a:rPr lang="nl-NL" dirty="0" err="1"/>
              <a:t>electron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8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74B66F5-56BF-46AF-9268-AA761E98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Backup</a:t>
            </a:r>
            <a:endParaRPr lang="en-GB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749D6E9-62DC-442A-9792-56BCD24372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282" b="27282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AB23A0E-8AEA-4EB2-9B68-CD52DF547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173035C-74FC-4F13-ACAE-387CC2EBBB5D}"/>
              </a:ext>
            </a:extLst>
          </p:cNvPr>
          <p:cNvSpPr txBox="1"/>
          <p:nvPr/>
        </p:nvSpPr>
        <p:spPr>
          <a:xfrm>
            <a:off x="0" y="-16905"/>
            <a:ext cx="273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Simulated e</a:t>
            </a:r>
            <a:r>
              <a:rPr lang="pt-BR" b="1" baseline="30000" dirty="0">
                <a:solidFill>
                  <a:schemeClr val="bg1"/>
                </a:solidFill>
              </a:rPr>
              <a:t>+</a:t>
            </a:r>
            <a:r>
              <a:rPr lang="pt-BR" b="1" dirty="0">
                <a:solidFill>
                  <a:schemeClr val="bg1"/>
                </a:solidFill>
              </a:rPr>
              <a:t>e</a:t>
            </a:r>
            <a:r>
              <a:rPr lang="pt-BR" b="1" baseline="30000" dirty="0">
                <a:solidFill>
                  <a:schemeClr val="bg1"/>
                </a:solidFill>
              </a:rPr>
              <a:t>-</a:t>
            </a:r>
            <a:r>
              <a:rPr lang="pt-BR" b="1" dirty="0">
                <a:solidFill>
                  <a:schemeClr val="bg1"/>
                </a:solidFill>
              </a:rPr>
              <a:t> -&gt; Zh -&gt; e</a:t>
            </a:r>
            <a:r>
              <a:rPr lang="pt-BR" b="1" baseline="30000" dirty="0">
                <a:solidFill>
                  <a:schemeClr val="bg1"/>
                </a:solidFill>
              </a:rPr>
              <a:t>+</a:t>
            </a:r>
            <a:r>
              <a:rPr lang="pt-BR" b="1" dirty="0">
                <a:solidFill>
                  <a:schemeClr val="bg1"/>
                </a:solidFill>
              </a:rPr>
              <a:t>e</a:t>
            </a:r>
            <a:r>
              <a:rPr lang="pt-BR" b="1" baseline="30000" dirty="0">
                <a:solidFill>
                  <a:schemeClr val="bg1"/>
                </a:solidFill>
              </a:rPr>
              <a:t>-</a:t>
            </a:r>
            <a:r>
              <a:rPr lang="pt-BR" b="1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60506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080135"/>
            <a:ext cx="5391895" cy="5696049"/>
          </a:xfrm>
        </p:spPr>
        <p:txBody>
          <a:bodyPr>
            <a:normAutofit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TPC readout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based on a Timepix3 </a:t>
            </a:r>
          </a:p>
          <a:p>
            <a:pPr lvl="1"/>
            <a:r>
              <a:rPr lang="en-US" dirty="0"/>
              <a:t>55 µm × 55 µm pixels</a:t>
            </a:r>
          </a:p>
          <a:p>
            <a:pPr lvl="1"/>
            <a:r>
              <a:rPr lang="en-US" dirty="0"/>
              <a:t>Digital simultaneous registration of Time of Arrival (1.56 ns) and Time over Threshold</a:t>
            </a:r>
          </a:p>
          <a:p>
            <a:pPr lvl="1"/>
            <a:r>
              <a:rPr lang="en-US" dirty="0"/>
              <a:t>An aligned </a:t>
            </a:r>
            <a:r>
              <a:rPr lang="en-US" dirty="0" err="1"/>
              <a:t>Aluminium</a:t>
            </a:r>
            <a:r>
              <a:rPr lang="en-US" dirty="0"/>
              <a:t> amplification grid is added by photolithographic postprocessing techniques</a:t>
            </a:r>
          </a:p>
          <a:p>
            <a:r>
              <a:rPr lang="en-US" dirty="0"/>
              <a:t>Single ionization electrons are detected with high efficiency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cluster counting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9006329" y="4644511"/>
            <a:ext cx="2809786" cy="18532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A107C-502F-4EDC-B853-CDB50281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b="11509"/>
          <a:stretch/>
        </p:blipFill>
        <p:spPr>
          <a:xfrm>
            <a:off x="6362861" y="4638800"/>
            <a:ext cx="2328855" cy="1834917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57CA71F4-1FDC-4C64-9870-D8589962C41C}"/>
              </a:ext>
            </a:extLst>
          </p:cNvPr>
          <p:cNvGrpSpPr/>
          <p:nvPr/>
        </p:nvGrpSpPr>
        <p:grpSpPr>
          <a:xfrm>
            <a:off x="5943079" y="102504"/>
            <a:ext cx="5811888" cy="4536296"/>
            <a:chOff x="5943079" y="102504"/>
            <a:chExt cx="5811888" cy="453629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A037013-04F0-4142-82CB-23A073EAE50A}"/>
                </a:ext>
              </a:extLst>
            </p:cNvPr>
            <p:cNvGrpSpPr/>
            <p:nvPr/>
          </p:nvGrpSpPr>
          <p:grpSpPr>
            <a:xfrm>
              <a:off x="5943079" y="102504"/>
              <a:ext cx="5811888" cy="4536296"/>
              <a:chOff x="5462230" y="2311620"/>
              <a:chExt cx="5100023" cy="4075571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CD32901C-07BA-4136-9A22-354264F39855}"/>
                  </a:ext>
                </a:extLst>
              </p:cNvPr>
              <p:cNvGrpSpPr/>
              <p:nvPr/>
            </p:nvGrpSpPr>
            <p:grpSpPr>
              <a:xfrm>
                <a:off x="5952929" y="2311620"/>
                <a:ext cx="4609324" cy="4075571"/>
                <a:chOff x="4954554" y="2311620"/>
                <a:chExt cx="4609324" cy="4075571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90D338D5-CDBA-4910-9940-8119C45F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/>
                </a:blip>
                <a:srcRect r="4166"/>
                <a:stretch/>
              </p:blipFill>
              <p:spPr>
                <a:xfrm>
                  <a:off x="4954555" y="2311620"/>
                  <a:ext cx="4506686" cy="40755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D748FB8-9EDB-4CB3-92A7-380B3CD8EA04}"/>
                    </a:ext>
                  </a:extLst>
                </p:cNvPr>
                <p:cNvCxnSpPr/>
                <p:nvPr/>
              </p:nvCxnSpPr>
              <p:spPr>
                <a:xfrm flipV="1">
                  <a:off x="4954554" y="2332653"/>
                  <a:ext cx="4609324" cy="158620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Rechte verbindingslijn met pijl 60">
                <a:extLst>
                  <a:ext uri="{FF2B5EF4-FFF2-40B4-BE49-F238E27FC236}">
                    <a16:creationId xmlns:a16="http://schemas.microsoft.com/office/drawing/2014/main" id="{E0A0DA29-BDDB-4D12-89E9-3B83D9233842}"/>
                  </a:ext>
                </a:extLst>
              </p:cNvPr>
              <p:cNvCxnSpPr/>
              <p:nvPr/>
            </p:nvCxnSpPr>
            <p:spPr>
              <a:xfrm>
                <a:off x="6132729" y="5419389"/>
                <a:ext cx="0" cy="856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394E21C-B0C2-46E6-BA8D-2B8B53E83973}"/>
                  </a:ext>
                </a:extLst>
              </p:cNvPr>
              <p:cNvSpPr txBox="1"/>
              <p:nvPr/>
            </p:nvSpPr>
            <p:spPr>
              <a:xfrm>
                <a:off x="5462230" y="5670835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Rechte verbindingslijn met pijl 62">
                <a:extLst>
                  <a:ext uri="{FF2B5EF4-FFF2-40B4-BE49-F238E27FC236}">
                    <a16:creationId xmlns:a16="http://schemas.microsoft.com/office/drawing/2014/main" id="{BCDF63BA-6FC5-44AA-B62F-27E437FCB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4803" y="5209375"/>
                <a:ext cx="3955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8093C33F-6C41-4F02-AA45-DD119A360128}"/>
                  </a:ext>
                </a:extLst>
              </p:cNvPr>
              <p:cNvSpPr txBox="1"/>
              <p:nvPr/>
            </p:nvSpPr>
            <p:spPr>
              <a:xfrm>
                <a:off x="7313941" y="4833143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id="{10350A0E-BC87-4036-9E2B-D87206059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425" y="6104102"/>
                <a:ext cx="8477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C2ED55A0-83A4-4755-9CC0-C712E080178B}"/>
                  </a:ext>
                </a:extLst>
              </p:cNvPr>
              <p:cNvSpPr txBox="1"/>
              <p:nvPr/>
            </p:nvSpPr>
            <p:spPr>
              <a:xfrm>
                <a:off x="7307727" y="5738859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B6C0832-269C-42FA-B4CF-EF6B3AC6C623}"/>
                </a:ext>
              </a:extLst>
            </p:cNvPr>
            <p:cNvCxnSpPr>
              <a:cxnSpLocks/>
            </p:cNvCxnSpPr>
            <p:nvPr/>
          </p:nvCxnSpPr>
          <p:spPr>
            <a:xfrm>
              <a:off x="10947400" y="3232239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0D055783-FE4C-401F-90A3-CFD89BD5F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400" y="3503684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76FD286-F433-490A-9ED6-A734AB9EE723}"/>
                </a:ext>
              </a:extLst>
            </p:cNvPr>
            <p:cNvSpPr txBox="1"/>
            <p:nvPr/>
          </p:nvSpPr>
          <p:spPr>
            <a:xfrm>
              <a:off x="10653088" y="3696907"/>
              <a:ext cx="58862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04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FF97F91-A204-4392-846B-CADB9E16893A}"/>
              </a:ext>
            </a:extLst>
          </p:cNvPr>
          <p:cNvSpPr txBox="1"/>
          <p:nvPr/>
        </p:nvSpPr>
        <p:spPr>
          <a:xfrm>
            <a:off x="4423172" y="330798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7DDB43-1441-4202-B57A-9974ECBC50F3}"/>
              </a:ext>
            </a:extLst>
          </p:cNvPr>
          <p:cNvSpPr txBox="1"/>
          <p:nvPr/>
        </p:nvSpPr>
        <p:spPr>
          <a:xfrm>
            <a:off x="6720324" y="3313592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200 hits / track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blipFill>
                <a:blip r:embed="rId2"/>
                <a:stretch>
                  <a:fillRect l="-3072" t="-4717" r="-20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10 000 hits / track</a:t>
                </a: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blipFill>
                <a:blip r:embed="rId3"/>
                <a:stretch>
                  <a:fillRect l="-2687" t="-5660" r="-14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ep 51">
            <a:extLst>
              <a:ext uri="{FF2B5EF4-FFF2-40B4-BE49-F238E27FC236}">
                <a16:creationId xmlns:a16="http://schemas.microsoft.com/office/drawing/2014/main" id="{700EF171-9708-495C-A8C5-E8E44D2B3B77}"/>
              </a:ext>
            </a:extLst>
          </p:cNvPr>
          <p:cNvGrpSpPr/>
          <p:nvPr/>
        </p:nvGrpSpPr>
        <p:grpSpPr>
          <a:xfrm>
            <a:off x="-293355" y="3621239"/>
            <a:ext cx="4147153" cy="2707399"/>
            <a:chOff x="4665992" y="3621239"/>
            <a:chExt cx="4147153" cy="270739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C792AE3C-5E1E-46D3-8306-D58B127F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992" y="3621239"/>
              <a:ext cx="4147153" cy="2707399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265297F-B499-4F66-9937-B0FFF441DA83}"/>
                </a:ext>
              </a:extLst>
            </p:cNvPr>
            <p:cNvSpPr txBox="1"/>
            <p:nvPr/>
          </p:nvSpPr>
          <p:spPr>
            <a:xfrm>
              <a:off x="7029577" y="5972187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Picture </a:t>
              </a:r>
              <a:r>
                <a:rPr lang="nl-NL" sz="1100" dirty="0" err="1"/>
                <a:t>by</a:t>
              </a:r>
              <a:r>
                <a:rPr lang="nl-NL" sz="1100" dirty="0"/>
                <a:t> </a:t>
              </a:r>
              <a:r>
                <a:rPr lang="nl-NL" sz="11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Cornell</a:t>
              </a:r>
              <a:endParaRPr lang="en-GB" sz="1100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9AAB8938-88F5-4321-AEE2-D16BA209E22B}"/>
              </a:ext>
            </a:extLst>
          </p:cNvPr>
          <p:cNvGrpSpPr/>
          <p:nvPr/>
        </p:nvGrpSpPr>
        <p:grpSpPr>
          <a:xfrm>
            <a:off x="3768891" y="3818359"/>
            <a:ext cx="2097467" cy="1866229"/>
            <a:chOff x="152667" y="3988193"/>
            <a:chExt cx="2097467" cy="186622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EBF0D4A-322D-4D45-A833-AC61896C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54" r="60544"/>
            <a:stretch/>
          </p:blipFill>
          <p:spPr>
            <a:xfrm>
              <a:off x="152667" y="3988193"/>
              <a:ext cx="2097467" cy="1659914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E8FECDDB-7147-48CB-A713-6303AA19A451}"/>
                </a:ext>
              </a:extLst>
            </p:cNvPr>
            <p:cNvSpPr txBox="1"/>
            <p:nvPr/>
          </p:nvSpPr>
          <p:spPr>
            <a:xfrm>
              <a:off x="1036277" y="54850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 mm</a:t>
              </a:r>
              <a:endParaRPr lang="en-GB" dirty="0"/>
            </a:p>
          </p:txBody>
        </p: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364D695C-3209-4BCC-B980-291A51242EEC}"/>
                </a:ext>
              </a:extLst>
            </p:cNvPr>
            <p:cNvCxnSpPr/>
            <p:nvPr/>
          </p:nvCxnSpPr>
          <p:spPr>
            <a:xfrm flipV="1">
              <a:off x="1710077" y="5359490"/>
              <a:ext cx="153698" cy="208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33843D9-2252-4B93-A8F8-AD989604EF52}"/>
              </a:ext>
            </a:extLst>
          </p:cNvPr>
          <p:cNvGrpSpPr/>
          <p:nvPr/>
        </p:nvGrpSpPr>
        <p:grpSpPr>
          <a:xfrm>
            <a:off x="6084027" y="3830720"/>
            <a:ext cx="2385964" cy="1858976"/>
            <a:chOff x="2449000" y="3932847"/>
            <a:chExt cx="2385964" cy="185897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530" r="12395"/>
            <a:stretch/>
          </p:blipFill>
          <p:spPr>
            <a:xfrm>
              <a:off x="2449000" y="3932847"/>
              <a:ext cx="2186124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 flipH="1">
              <a:off x="4483160" y="3980164"/>
              <a:ext cx="351804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4CD62129-D416-477F-A6BE-E08509BEDFE9}"/>
                </a:ext>
              </a:extLst>
            </p:cNvPr>
            <p:cNvSpPr txBox="1"/>
            <p:nvPr/>
          </p:nvSpPr>
          <p:spPr>
            <a:xfrm>
              <a:off x="3580291" y="542249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55 µm</a:t>
              </a:r>
              <a:endParaRPr lang="en-GB" dirty="0"/>
            </a:p>
          </p:txBody>
        </p: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041079F3-81C0-45B6-9DE7-D765C4F1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15" y="5309002"/>
              <a:ext cx="77408" cy="1834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8268AAF2-DC75-4E57-BC22-6F9BFCC95EFC}"/>
              </a:ext>
            </a:extLst>
          </p:cNvPr>
          <p:cNvGrpSpPr/>
          <p:nvPr/>
        </p:nvGrpSpPr>
        <p:grpSpPr>
          <a:xfrm>
            <a:off x="8406967" y="3060518"/>
            <a:ext cx="3742307" cy="3510037"/>
            <a:chOff x="8274226" y="3060518"/>
            <a:chExt cx="3742307" cy="3510037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E408CF5-CD16-414B-B4F7-0B9EB97746A1}"/>
                </a:ext>
              </a:extLst>
            </p:cNvPr>
            <p:cNvGrpSpPr/>
            <p:nvPr/>
          </p:nvGrpSpPr>
          <p:grpSpPr>
            <a:xfrm>
              <a:off x="8274226" y="3060518"/>
              <a:ext cx="3742307" cy="3510037"/>
              <a:chOff x="5049983" y="2707759"/>
              <a:chExt cx="3742307" cy="3510037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A8BB9E7B-E6B5-421F-BEE4-8CCB2F3EF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9220523-8212-47D6-B84D-3EB5391A35A1}"/>
                  </a:ext>
                </a:extLst>
              </p:cNvPr>
              <p:cNvSpPr txBox="1"/>
              <p:nvPr/>
            </p:nvSpPr>
            <p:spPr>
              <a:xfrm>
                <a:off x="5049983" y="2707759"/>
                <a:ext cx="3742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50 </a:t>
                </a:r>
                <a:r>
                  <a:rPr lang="nl-NL" dirty="0" err="1"/>
                  <a:t>GeV</a:t>
                </a:r>
                <a:r>
                  <a:rPr lang="nl-NL" dirty="0"/>
                  <a:t> muon track </a:t>
                </a:r>
                <a:r>
                  <a:rPr lang="nl-NL" dirty="0" err="1"/>
                  <a:t>with</a:t>
                </a:r>
                <a:r>
                  <a:rPr lang="nl-NL" dirty="0"/>
                  <a:t> pixel </a:t>
                </a:r>
                <a:r>
                  <a:rPr lang="nl-NL" dirty="0" err="1"/>
                  <a:t>readout</a:t>
                </a:r>
                <a:endParaRPr lang="en-GB" dirty="0"/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C6819F4-3A05-4382-856C-2AE74305B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4752641D-94E1-4E51-BFA6-79687C059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2C085DD-6515-404D-B9B7-22890ED8F2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4FA51E8-48C8-49F6-AD4C-E797D2BE9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9559208-120D-4F73-8FBD-8C17C53A1280}"/>
                </a:ext>
              </a:extLst>
            </p:cNvPr>
            <p:cNvSpPr/>
            <p:nvPr/>
          </p:nvSpPr>
          <p:spPr>
            <a:xfrm>
              <a:off x="10156118" y="3677318"/>
              <a:ext cx="1309461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Continuous </a:t>
              </a:r>
            </a:p>
            <a:p>
              <a:r>
                <a:rPr lang="en-US" dirty="0"/>
                <a:t>3D tracking</a:t>
              </a:r>
              <a:endParaRPr lang="en-GB" dirty="0"/>
            </a:p>
          </p:txBody>
        </p:sp>
      </p:grp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C7D1681F-A997-4B0E-ABD1-4ABCFDCD4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" y="5858340"/>
            <a:ext cx="934336" cy="5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751" y="2251245"/>
            <a:ext cx="5934072" cy="4268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0" y="2308126"/>
            <a:ext cx="4335026" cy="42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15% better (with realistic coverage and delta’s)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kstvak 24">
            <a:extLst>
              <a:ext uri="{FF2B5EF4-FFF2-40B4-BE49-F238E27FC236}">
                <a16:creationId xmlns:a16="http://schemas.microsoft.com/office/drawing/2014/main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58% </a:t>
            </a:r>
            <a:r>
              <a:rPr lang="nl-NL" dirty="0" err="1"/>
              <a:t>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635656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248</TotalTime>
  <Words>1142</Words>
  <Application>Microsoft Office PowerPoint</Application>
  <PresentationFormat>Breedbeeld</PresentationFormat>
  <Paragraphs>174</Paragraphs>
  <Slides>21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Liberation Sans</vt:lpstr>
      <vt:lpstr>Times New Roman</vt:lpstr>
      <vt:lpstr>Metropolitan</vt:lpstr>
      <vt:lpstr>GridPix developments</vt:lpstr>
      <vt:lpstr>The international linear collider</vt:lpstr>
      <vt:lpstr>TPC with GridPix readout</vt:lpstr>
      <vt:lpstr>Quad module development</vt:lpstr>
      <vt:lpstr>Quad results and outlook</vt:lpstr>
      <vt:lpstr>Backup</vt:lpstr>
      <vt:lpstr>GridPix technology</vt:lpstr>
      <vt:lpstr>Simulation of ILD TPC with pixel readout</vt:lpstr>
      <vt:lpstr>Performance of a GridPix TPC at ILC</vt:lpstr>
      <vt:lpstr>Some physics goals of the ILC</vt:lpstr>
      <vt:lpstr>Single chip results (2017)</vt:lpstr>
      <vt:lpstr>The quad module </vt:lpstr>
      <vt:lpstr>Test beam measurements (2018)</vt:lpstr>
      <vt:lpstr>Time walk correction</vt:lpstr>
      <vt:lpstr>Hit resolution in the drift direction</vt:lpstr>
      <vt:lpstr>Hit resolution in the pixel (precision) plane </vt:lpstr>
      <vt:lpstr>Deformations in the pixel (precision) plane</vt:lpstr>
      <vt:lpstr>Deformations in the pixel (precision) plane</vt:lpstr>
      <vt:lpstr>Deformations in pixel plane and drift direction</vt:lpstr>
      <vt:lpstr>8 quad module development</vt:lpstr>
      <vt:lpstr>8 quad module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GridPix devopments</dc:title>
  <dc:creator>Kees Ligtenberg</dc:creator>
  <cp:lastModifiedBy>Kees Ligtenberg</cp:lastModifiedBy>
  <cp:revision>10</cp:revision>
  <dcterms:created xsi:type="dcterms:W3CDTF">2019-11-29T10:07:33Z</dcterms:created>
  <dcterms:modified xsi:type="dcterms:W3CDTF">2019-11-29T15:25:36Z</dcterms:modified>
</cp:coreProperties>
</file>