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1" r:id="rId2"/>
    <p:sldId id="282" r:id="rId3"/>
    <p:sldId id="285" r:id="rId4"/>
    <p:sldId id="283" r:id="rId5"/>
    <p:sldId id="286" r:id="rId6"/>
    <p:sldId id="284" r:id="rId7"/>
    <p:sldId id="28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E721C7-6591-407E-8888-85A4B70DCC87}" type="datetimeFigureOut">
              <a:rPr lang="en-GB" smtClean="0"/>
              <a:t>22/09/2015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79FE16-5D00-4DF4-A556-31FFAF742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110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D0FC3-98F0-44E0-9C83-347D2CEB266F}" type="datetime1">
              <a:rPr lang="en-GB" smtClean="0"/>
              <a:t>22/09/2015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8B0B4-F10C-4E88-8347-AB1E02EF6EFD}" type="datetime1">
              <a:rPr lang="en-GB" smtClean="0"/>
              <a:t>22/09/2015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49705-1771-43F7-BA22-2A9506BDA13A}" type="datetime1">
              <a:rPr lang="en-GB" smtClean="0"/>
              <a:t>22/09/2015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A6CE9-2172-4ABA-BCD1-7B99E50CAE60}" type="datetime1">
              <a:rPr lang="en-GB" smtClean="0"/>
              <a:t>22/09/2015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02246-B7F5-4E3E-89B2-3567BC5BC594}" type="datetime1">
              <a:rPr lang="en-GB" smtClean="0"/>
              <a:t>22/09/2015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0F14D-5E1D-48EF-8E96-9995C33F20AF}" type="datetime1">
              <a:rPr lang="en-GB" smtClean="0"/>
              <a:t>22/09/2015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1D3CC-6BF5-4985-B400-B517297EE7F9}" type="datetime1">
              <a:rPr lang="en-GB" smtClean="0"/>
              <a:t>22/09/2015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D7B93-E98A-45E2-9771-7E9541DBABB0}" type="datetime1">
              <a:rPr lang="en-GB" smtClean="0"/>
              <a:t>22/09/2015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E295-C726-4913-8908-6489E1CFF786}" type="datetime1">
              <a:rPr lang="en-GB" smtClean="0"/>
              <a:t>22/09/2015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F611C-1409-458E-8472-BFADDF1CE4C0}" type="datetime1">
              <a:rPr lang="en-GB" smtClean="0"/>
              <a:t>22/09/2015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DE556-2199-4615-A465-0465F7C95C28}" type="datetime1">
              <a:rPr lang="en-GB" smtClean="0"/>
              <a:t>22/09/2015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5E6D6-ABF6-4D83-A9BC-7D12B1C19823}" type="datetime1">
              <a:rPr lang="en-GB" smtClean="0"/>
              <a:t>22/09/2015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25C4E-C1C2-47B3-A8FD-C018BE4B203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Muon track reconstruction revisited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Same as presented on 25</a:t>
            </a:r>
            <a:r>
              <a:rPr lang="en-GB" baseline="30000" dirty="0" smtClean="0">
                <a:solidFill>
                  <a:schemeClr val="bg1"/>
                </a:solidFill>
              </a:rPr>
              <a:t>th</a:t>
            </a:r>
            <a:r>
              <a:rPr lang="en-GB" dirty="0" smtClean="0">
                <a:solidFill>
                  <a:schemeClr val="bg1"/>
                </a:solidFill>
              </a:rPr>
              <a:t> of August, but now using km3 output </a:t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(instead of </a:t>
            </a:r>
            <a:r>
              <a:rPr lang="en-GB" dirty="0" err="1" smtClean="0">
                <a:solidFill>
                  <a:schemeClr val="bg1"/>
                </a:solidFill>
              </a:rPr>
              <a:t>JSirene</a:t>
            </a:r>
            <a:r>
              <a:rPr lang="en-GB" dirty="0" smtClean="0">
                <a:solidFill>
                  <a:schemeClr val="bg1"/>
                </a:solidFill>
              </a:rPr>
              <a:t>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419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Angular resolution (I)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418416"/>
            <a:ext cx="5669280" cy="5394960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flipH="1">
            <a:off x="5119488" y="3687888"/>
            <a:ext cx="360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ounded Rectangle 9"/>
              <p:cNvSpPr/>
              <p:nvPr/>
            </p:nvSpPr>
            <p:spPr>
              <a:xfrm>
                <a:off x="5618173" y="3357064"/>
                <a:ext cx="1872000" cy="648000"/>
              </a:xfrm>
              <a:prstGeom prst="round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>
                    <a:solidFill>
                      <a:schemeClr val="tx1"/>
                    </a:solidFill>
                  </a:rPr>
                  <a:t>smallest angle of</a:t>
                </a:r>
              </a:p>
              <a:p>
                <a:pPr algn="ctr"/>
                <a:r>
                  <a:rPr lang="en-GB" dirty="0" smtClean="0">
                    <a:solidFill>
                      <a:schemeClr val="tx1"/>
                    </a:solidFill>
                  </a:rPr>
                  <a:t>best N </a:t>
                </a:r>
                <a14:m>
                  <m:oMath xmlns:m="http://schemas.openxmlformats.org/officeDocument/2006/math">
                    <m:r>
                      <a:rPr lang="en-GB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GB" dirty="0" smtClean="0">
                    <a:solidFill>
                      <a:schemeClr val="tx1"/>
                    </a:solidFill>
                  </a:rPr>
                  <a:t> 10,000</a:t>
                </a:r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Rounded 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8173" y="3357064"/>
                <a:ext cx="1872000" cy="648000"/>
              </a:xfrm>
              <a:prstGeom prst="roundRect">
                <a:avLst/>
              </a:prstGeom>
              <a:blipFill rotWithShape="0">
                <a:blip r:embed="rId3"/>
                <a:stretch>
                  <a:fillRect t="-3704" b="-12963"/>
                </a:stretch>
              </a:blipFill>
              <a:ln w="952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ounded Rectangle 10"/>
              <p:cNvSpPr/>
              <p:nvPr/>
            </p:nvSpPr>
            <p:spPr>
              <a:xfrm>
                <a:off x="2786656" y="3357064"/>
                <a:ext cx="1440000" cy="648000"/>
              </a:xfrm>
              <a:prstGeom prst="round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>
                    <a:solidFill>
                      <a:schemeClr val="tx1"/>
                    </a:solidFill>
                  </a:rPr>
                  <a:t>angle of</a:t>
                </a:r>
              </a:p>
              <a:p>
                <a:pPr algn="ctr"/>
                <a:r>
                  <a:rPr lang="en-GB" dirty="0" smtClean="0">
                    <a:solidFill>
                      <a:schemeClr val="tx1"/>
                    </a:solidFill>
                  </a:rPr>
                  <a:t>best 1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</a:rPr>
                  <a:t> N</a:t>
                </a:r>
              </a:p>
            </p:txBody>
          </p:sp>
        </mc:Choice>
        <mc:Fallback xmlns="">
          <p:sp>
            <p:nvSpPr>
              <p:cNvPr id="11" name="Rounded 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6656" y="3357064"/>
                <a:ext cx="1440000" cy="648000"/>
              </a:xfrm>
              <a:prstGeom prst="roundRect">
                <a:avLst/>
              </a:prstGeom>
              <a:blipFill rotWithShape="0">
                <a:blip r:embed="rId4"/>
                <a:stretch>
                  <a:fillRect t="-3704" b="-12963"/>
                </a:stretch>
              </a:blipFill>
              <a:ln w="952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>
          <a:xfrm>
            <a:off x="3851920" y="4149080"/>
            <a:ext cx="180000" cy="3600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Left Brace 12"/>
          <p:cNvSpPr/>
          <p:nvPr/>
        </p:nvSpPr>
        <p:spPr>
          <a:xfrm>
            <a:off x="4624008" y="2060848"/>
            <a:ext cx="108000" cy="5400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3779912" y="2161432"/>
            <a:ext cx="788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 = 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208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3</a:t>
            </a:fld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418416"/>
            <a:ext cx="5669280" cy="53949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427064"/>
            <a:ext cx="5669280" cy="5394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60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Angular resolution (II)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4</a:t>
            </a:fld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7360" y="1423344"/>
            <a:ext cx="5669280" cy="5394960"/>
          </a:xfrm>
          <a:prstGeom prst="rect">
            <a:avLst/>
          </a:prstGeom>
        </p:spPr>
      </p:pic>
      <p:sp>
        <p:nvSpPr>
          <p:cNvPr id="5" name="Left Brace 4"/>
          <p:cNvSpPr/>
          <p:nvPr/>
        </p:nvSpPr>
        <p:spPr>
          <a:xfrm>
            <a:off x="4696016" y="2060848"/>
            <a:ext cx="108000" cy="5400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779912" y="2161432"/>
            <a:ext cx="891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median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340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7360" y="1423344"/>
            <a:ext cx="5669280" cy="53949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9400" y="1423995"/>
            <a:ext cx="5669280" cy="5394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36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Efficiency</a:t>
            </a:r>
            <a:r>
              <a:rPr lang="en-GB" baseline="30000" dirty="0" smtClean="0">
                <a:solidFill>
                  <a:schemeClr val="bg1"/>
                </a:solidFill>
                <a:latin typeface="+mn-lt"/>
              </a:rPr>
              <a:t>¶</a:t>
            </a:r>
            <a:endParaRPr lang="en-GB" baseline="30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6</a:t>
            </a:fld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417638"/>
            <a:ext cx="5669280" cy="539496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3216" y="6467624"/>
            <a:ext cx="3321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aseline="30000" dirty="0" smtClean="0"/>
              <a:t>¶ </a:t>
            </a:r>
            <a:r>
              <a:rPr lang="en-GB" dirty="0" smtClean="0"/>
              <a:t>Efficiency w.r.t. triggered events</a:t>
            </a:r>
            <a:r>
              <a:rPr lang="en-GB" baseline="30000" dirty="0" smtClean="0">
                <a:solidFill>
                  <a:schemeClr val="bg1"/>
                </a:solidFill>
              </a:rPr>
              <a:t>.</a:t>
            </a:r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4688" y="6438480"/>
            <a:ext cx="288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092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7</a:t>
            </a:fld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7976" y="1389062"/>
            <a:ext cx="5669280" cy="53949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7976" y="1395415"/>
            <a:ext cx="5669280" cy="5394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19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2679</TotalTime>
  <Words>60</Words>
  <Application>Microsoft Office PowerPoint</Application>
  <PresentationFormat>On-screen Show (4:3)</PresentationFormat>
  <Paragraphs>19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 Math</vt:lpstr>
      <vt:lpstr>Office Theme</vt:lpstr>
      <vt:lpstr>Muon track reconstruction revisited</vt:lpstr>
      <vt:lpstr>Angular resolution (I)</vt:lpstr>
      <vt:lpstr>PowerPoint Presentation</vt:lpstr>
      <vt:lpstr>Angular resolution (II)</vt:lpstr>
      <vt:lpstr>PowerPoint Presentation</vt:lpstr>
      <vt:lpstr>Efficiency¶</vt:lpstr>
      <vt:lpstr>PowerPoint Presentation</vt:lpstr>
    </vt:vector>
  </TitlesOfParts>
  <Company>Nikhef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Memorandum of Understanding KM3NeT Phase-1</dc:title>
  <dc:creator>mjg_2</dc:creator>
  <cp:lastModifiedBy>mjg</cp:lastModifiedBy>
  <cp:revision>768</cp:revision>
  <dcterms:created xsi:type="dcterms:W3CDTF">2013-10-02T15:15:34Z</dcterms:created>
  <dcterms:modified xsi:type="dcterms:W3CDTF">2015-09-22T07:11:08Z</dcterms:modified>
</cp:coreProperties>
</file>