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2" r:id="rId3"/>
    <p:sldId id="285" r:id="rId4"/>
    <p:sldId id="283" r:id="rId5"/>
    <p:sldId id="286" r:id="rId6"/>
    <p:sldId id="284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21C7-6591-407E-8888-85A4B70DCC87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FE16-5D00-4DF4-A556-31FFAF742F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0FC3-98F0-44E0-9C83-347D2CEB266F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B0B4-F10C-4E88-8347-AB1E02EF6EFD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9705-1771-43F7-BA22-2A9506BDA13A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A6CE9-2172-4ABA-BCD1-7B99E50CAE60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2246-B7F5-4E3E-89B2-3567BC5BC594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F14D-5E1D-48EF-8E96-9995C33F20AF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D3CC-6BF5-4985-B400-B517297EE7F9}" type="datetime1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B93-E98A-45E2-9771-7E9541DBABB0}" type="datetime1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E295-C726-4913-8908-6489E1CFF786}" type="datetime1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611C-1409-458E-8472-BFADDF1CE4C0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556-2199-4615-A465-0465F7C95C28}" type="datetime1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6D6-ABF6-4D83-A9BC-7D12B1C19823}" type="datetime1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5C4E-C1C2-47B3-A8FD-C018BE4B20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Muon track reconstruction revisited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Same as presented on 25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of August, but now using km3 output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(instead of </a:t>
            </a:r>
            <a:r>
              <a:rPr lang="en-GB" dirty="0" err="1" smtClean="0">
                <a:solidFill>
                  <a:schemeClr val="bg1"/>
                </a:solidFill>
              </a:rPr>
              <a:t>JSirene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Angular resolution (I)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8416"/>
            <a:ext cx="5669280" cy="539496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119488" y="3687888"/>
            <a:ext cx="36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5618173" y="3357064"/>
                <a:ext cx="1872000" cy="648000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smallest angle of</a:t>
                </a:r>
              </a:p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best N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GB" dirty="0" smtClean="0">
                    <a:solidFill>
                      <a:schemeClr val="tx1"/>
                    </a:solidFill>
                  </a:rPr>
                  <a:t> 10,000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173" y="3357064"/>
                <a:ext cx="1872000" cy="648000"/>
              </a:xfrm>
              <a:prstGeom prst="roundRect">
                <a:avLst/>
              </a:prstGeom>
              <a:blipFill rotWithShape="0">
                <a:blip r:embed="rId3"/>
                <a:stretch>
                  <a:fillRect t="-3704" b="-12963"/>
                </a:stretch>
              </a:blipFill>
              <a:ln w="95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2786656" y="3357064"/>
                <a:ext cx="1440000" cy="648000"/>
              </a:xfrm>
              <a:prstGeom prst="round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angle of</a:t>
                </a:r>
              </a:p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best 1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N</a:t>
                </a: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656" y="3357064"/>
                <a:ext cx="1440000" cy="648000"/>
              </a:xfrm>
              <a:prstGeom prst="roundRect">
                <a:avLst/>
              </a:prstGeom>
              <a:blipFill rotWithShape="0">
                <a:blip r:embed="rId4"/>
                <a:stretch>
                  <a:fillRect t="-3704" b="-12963"/>
                </a:stretch>
              </a:blipFill>
              <a:ln w="95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3851920" y="4149080"/>
            <a:ext cx="180000" cy="36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4624008" y="2060848"/>
            <a:ext cx="108000" cy="540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779912" y="216143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 =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0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8416"/>
            <a:ext cx="5669280" cy="5394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27064"/>
            <a:ext cx="566928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Angular resolution (II)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423344"/>
            <a:ext cx="5669280" cy="5394960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>
            <a:off x="4696016" y="2060848"/>
            <a:ext cx="108000" cy="540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779912" y="2161432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median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4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423344"/>
            <a:ext cx="5669280" cy="5394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00" y="1423995"/>
            <a:ext cx="566928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Efficiency</a:t>
            </a:r>
            <a:r>
              <a:rPr lang="en-GB" baseline="30000" dirty="0" smtClean="0">
                <a:solidFill>
                  <a:schemeClr val="bg1"/>
                </a:solidFill>
                <a:latin typeface="+mn-lt"/>
              </a:rPr>
              <a:t>¶</a:t>
            </a:r>
            <a:endParaRPr lang="en-GB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7638"/>
            <a:ext cx="5669280" cy="5394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216" y="6467624"/>
            <a:ext cx="332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/>
              <a:t>¶ </a:t>
            </a:r>
            <a:r>
              <a:rPr lang="en-GB" dirty="0" smtClean="0"/>
              <a:t>Efficiency w.r.t. triggered events</a:t>
            </a:r>
            <a:r>
              <a:rPr lang="en-GB" baseline="30000" dirty="0" smtClean="0">
                <a:solidFill>
                  <a:schemeClr val="bg1"/>
                </a:solidFill>
              </a:rPr>
              <a:t>.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4688" y="6438480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9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5C4E-C1C2-47B3-A8FD-C018BE4B203E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76" y="1389062"/>
            <a:ext cx="5669280" cy="5394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76" y="1395415"/>
            <a:ext cx="5669280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60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Muon track reconstruction revisited</vt:lpstr>
      <vt:lpstr>Angular resolution (I)</vt:lpstr>
      <vt:lpstr>PowerPoint Presentation</vt:lpstr>
      <vt:lpstr>Angular resolution (II)</vt:lpstr>
      <vt:lpstr>PowerPoint Presentation</vt:lpstr>
      <vt:lpstr>Efficiency¶</vt:lpstr>
      <vt:lpstr>PowerPoint Presentation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of Understanding KM3NeT Phase-1</dc:title>
  <dc:creator>mjg_2</dc:creator>
  <cp:lastModifiedBy>mjg</cp:lastModifiedBy>
  <cp:revision>768</cp:revision>
  <dcterms:created xsi:type="dcterms:W3CDTF">2013-10-02T15:15:34Z</dcterms:created>
  <dcterms:modified xsi:type="dcterms:W3CDTF">2015-09-22T07:11:08Z</dcterms:modified>
</cp:coreProperties>
</file>