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Default Extension="gif" ContentType="image/gif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43" r:id="rId2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  </p:ext>
    </p:extLst>
  </p:showPr>
  <p:clrMru>
    <a:srgbClr val="FF0000"/>
    <a:srgbClr val="FF6600"/>
    <a:srgbClr val="0066FF"/>
    <a:srgbClr val="FFFF00"/>
    <a:srgbClr val="66FF33"/>
    <a:srgbClr val="808080"/>
    <a:srgbClr val="FFFF66"/>
    <a:srgbClr val="CCFFF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8985" autoAdjust="0"/>
    <p:restoredTop sz="94954" autoAdjust="0"/>
  </p:normalViewPr>
  <p:slideViewPr>
    <p:cSldViewPr>
      <p:cViewPr varScale="1">
        <p:scale>
          <a:sx n="97" d="100"/>
          <a:sy n="97" d="100"/>
        </p:scale>
        <p:origin x="-120" y="-240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0"/>
            <a:r>
              <a:rPr lang="en-GB" noProof="0" smtClean="0"/>
              <a:t>Second level</a:t>
            </a:r>
          </a:p>
          <a:p>
            <a:pPr lvl="0"/>
            <a:r>
              <a:rPr lang="en-GB" noProof="0" smtClean="0"/>
              <a:t>Third level</a:t>
            </a:r>
          </a:p>
          <a:p>
            <a:pPr lvl="0"/>
            <a:r>
              <a:rPr lang="en-GB" noProof="0" smtClean="0"/>
              <a:t>Fourth level</a:t>
            </a:r>
          </a:p>
          <a:p>
            <a:pPr lvl="0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 smtClean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 smtClean="0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 smtClean="0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 smtClean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 smtClean="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 smtClean="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Nikhef</a:t>
            </a:r>
            <a:r>
              <a:rPr lang="en-US" sz="1200" kern="1200" dirty="0" smtClean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 Lepton Collider </a:t>
            </a:r>
            <a:r>
              <a:rPr lang="en-US" sz="1200" kern="1200" baseline="0" dirty="0" smtClean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meeting September 2019</a:t>
            </a:r>
            <a:endParaRPr lang="en-GB" altLang="en-US" sz="900" dirty="0" smtClean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311798" y="291480"/>
            <a:ext cx="5832202" cy="1080120"/>
          </a:xfrm>
        </p:spPr>
        <p:txBody>
          <a:bodyPr anchor="ctr"/>
          <a:lstStyle/>
          <a:p>
            <a:r>
              <a:rPr lang="en-GB" altLang="en-US" sz="4000" b="0" dirty="0" smtClean="0">
                <a:latin typeface="Verdana"/>
                <a:cs typeface="Verdana"/>
              </a:rPr>
              <a:t>DESY </a:t>
            </a:r>
            <a:r>
              <a:rPr lang="en-GB" altLang="en-US" sz="4000" b="0" dirty="0" err="1" smtClean="0">
                <a:latin typeface="Verdana"/>
                <a:cs typeface="Verdana"/>
              </a:rPr>
              <a:t>testbeam</a:t>
            </a:r>
            <a:endParaRPr lang="en-GB" altLang="en-US" sz="4000" b="0" dirty="0" smtClean="0">
              <a:latin typeface="Verdana"/>
              <a:cs typeface="Verdana"/>
            </a:endParaRPr>
          </a:p>
        </p:txBody>
      </p:sp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7176" y="5638800"/>
            <a:ext cx="1089024" cy="696976"/>
          </a:xfrm>
          <a:prstGeom prst="rect">
            <a:avLst/>
          </a:prstGeom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95400" y="404814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8614521" y="5638800"/>
            <a:ext cx="1291479" cy="738482"/>
          </a:xfrm>
          <a:prstGeom prst="rect">
            <a:avLst/>
          </a:prstGeom>
        </p:spPr>
      </p:pic>
      <p:pic>
        <p:nvPicPr>
          <p:cNvPr id="16" name="Picture 15" descr="bonn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20200" y="304800"/>
            <a:ext cx="2489200" cy="9652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219200" y="2301895"/>
            <a:ext cx="104394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Decision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togo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or not             16 November (18 November cool down)</a:t>
            </a:r>
          </a:p>
          <a:p>
            <a:pPr marL="342900" lvl="0" indent="-342900">
              <a:spcBef>
                <a:spcPct val="20000"/>
              </a:spcBef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Training Jan/Fred/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Kees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        Monday 2 December (25 November)</a:t>
            </a:r>
          </a:p>
          <a:p>
            <a:pPr marL="342900" lvl="0" indent="-342900">
              <a:spcBef>
                <a:spcPct val="20000"/>
              </a:spcBef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Training others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Jochen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         Monday 9 December</a:t>
            </a:r>
          </a:p>
          <a:p>
            <a:pPr marL="342900" lvl="0" indent="-342900">
              <a:spcBef>
                <a:spcPct val="20000"/>
              </a:spcBef>
              <a:buClr>
                <a:srgbClr val="FF66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Testbeam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period                   Saturday 7 December till 15 December</a:t>
            </a: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9099817</TotalTime>
  <Pages>11</Pages>
  <Words>41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Como</vt:lpstr>
      <vt:lpstr>DESY testbeam</vt:lpstr>
    </vt:vector>
  </TitlesOfParts>
  <Manager/>
  <Company>NIKHEF</Company>
  <LinksUpToDate>false</LinksUpToDate>
  <SharedDoc>false</SharedDoc>
  <HyperlinkBase/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ILC Lepton Collider</dc:title>
  <dc:subject/>
  <dc:creator>Peter Kluit </dc:creator>
  <cp:keywords/>
  <dc:description/>
  <cp:lastModifiedBy>Peter Kluit</cp:lastModifiedBy>
  <cp:revision>2316</cp:revision>
  <cp:lastPrinted>2002-02-06T08:01:21Z</cp:lastPrinted>
  <dcterms:created xsi:type="dcterms:W3CDTF">2019-10-18T08:26:58Z</dcterms:created>
  <dcterms:modified xsi:type="dcterms:W3CDTF">2019-10-18T08:33:45Z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