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B4BF7-5483-4ED8-B130-00CC6D9CE9FD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BAE4-837A-452E-80C0-605245565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9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B4BF7-5483-4ED8-B130-00CC6D9CE9FD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BAE4-837A-452E-80C0-605245565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533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B4BF7-5483-4ED8-B130-00CC6D9CE9FD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BAE4-837A-452E-80C0-605245565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947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B4BF7-5483-4ED8-B130-00CC6D9CE9FD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BAE4-837A-452E-80C0-605245565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11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B4BF7-5483-4ED8-B130-00CC6D9CE9FD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BAE4-837A-452E-80C0-605245565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22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B4BF7-5483-4ED8-B130-00CC6D9CE9FD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BAE4-837A-452E-80C0-605245565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30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B4BF7-5483-4ED8-B130-00CC6D9CE9FD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BAE4-837A-452E-80C0-605245565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77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B4BF7-5483-4ED8-B130-00CC6D9CE9FD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BAE4-837A-452E-80C0-605245565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72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B4BF7-5483-4ED8-B130-00CC6D9CE9FD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BAE4-837A-452E-80C0-605245565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96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B4BF7-5483-4ED8-B130-00CC6D9CE9FD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BAE4-837A-452E-80C0-605245565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24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B4BF7-5483-4ED8-B130-00CC6D9CE9FD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BAE4-837A-452E-80C0-605245565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07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B4BF7-5483-4ED8-B130-00CC6D9CE9FD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7BAE4-837A-452E-80C0-605245565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83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QyiCMN9scFpAMEg4cKP1HcuOWSRskcX6m0iSDnJNQRI" TargetMode="External"/><Relationship Id="rId2" Type="http://schemas.openxmlformats.org/officeDocument/2006/relationships/hyperlink" Target="https://ggus.eu/?mode=ticket_info&amp;ticket_id=14255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uments.egi.eu/document/293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ID vetting and differentiated assurance in e-Infrastructures for non </a:t>
            </a:r>
            <a:r>
              <a:rPr lang="en-GB" dirty="0" err="1" smtClean="0"/>
              <a:t>R&amp;S+Sirtfi</a:t>
            </a:r>
            <a:r>
              <a:rPr lang="en-GB" dirty="0" smtClean="0"/>
              <a:t> </a:t>
            </a:r>
            <a:r>
              <a:rPr lang="en-GB" dirty="0" err="1" smtClean="0"/>
              <a:t>IdPs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559" y="3968707"/>
            <a:ext cx="2644882" cy="31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66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 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EGI ticket</a:t>
            </a:r>
          </a:p>
          <a:p>
            <a:pPr lvl="1"/>
            <a:r>
              <a:rPr lang="en-GB" dirty="0" smtClean="0"/>
              <a:t>“… a user using EGI SSO </a:t>
            </a:r>
            <a:r>
              <a:rPr lang="en-GB" dirty="0" err="1" smtClean="0"/>
              <a:t>IdP</a:t>
            </a:r>
            <a:r>
              <a:rPr lang="en-GB" dirty="0" smtClean="0"/>
              <a:t> needing to access the GOCDB, let's try to use this to complete the procedure…”</a:t>
            </a:r>
          </a:p>
          <a:p>
            <a:pPr lvl="1"/>
            <a:r>
              <a:rPr lang="en-GB" dirty="0" smtClean="0"/>
              <a:t>“.. a trusted and known user using its institute email and as we are doing business with in the context of and </a:t>
            </a:r>
            <a:r>
              <a:rPr lang="en-GB" dirty="0" err="1" smtClean="0"/>
              <a:t>MoU</a:t>
            </a:r>
            <a:r>
              <a:rPr lang="en-GB" dirty="0" smtClean="0"/>
              <a:t> with </a:t>
            </a:r>
            <a:r>
              <a:rPr lang="en-GB" dirty="0" err="1" smtClean="0"/>
              <a:t>Terradue</a:t>
            </a:r>
            <a:r>
              <a:rPr lang="en-GB" dirty="0" smtClean="0"/>
              <a:t> and we think this request has to be accepted…”</a:t>
            </a:r>
            <a:endParaRPr lang="en-GB" dirty="0" smtClean="0"/>
          </a:p>
          <a:p>
            <a:pPr lvl="1"/>
            <a:r>
              <a:rPr lang="en-GB" u="sng" dirty="0" smtClean="0">
                <a:hlinkClick r:id="rId2"/>
              </a:rPr>
              <a:t>https</a:t>
            </a:r>
            <a:r>
              <a:rPr lang="en-GB" u="sng" dirty="0">
                <a:hlinkClick r:id="rId2"/>
              </a:rPr>
              <a:t>://ggus.eu/?</a:t>
            </a:r>
            <a:r>
              <a:rPr lang="en-GB" u="sng" dirty="0" smtClean="0">
                <a:hlinkClick r:id="rId2"/>
              </a:rPr>
              <a:t>mode=ticket_info&amp;ticket_id=142555</a:t>
            </a:r>
            <a:endParaRPr lang="en-GB" u="sng" dirty="0" smtClean="0"/>
          </a:p>
          <a:p>
            <a:r>
              <a:rPr lang="en-GB" dirty="0" smtClean="0"/>
              <a:t>EGI draft procedure</a:t>
            </a:r>
          </a:p>
          <a:p>
            <a:pPr lvl="1"/>
            <a:r>
              <a:rPr lang="en-GB" dirty="0" smtClean="0">
                <a:hlinkClick r:id="rId3"/>
              </a:rPr>
              <a:t>https://docs.google.com/document.....</a:t>
            </a:r>
            <a:endParaRPr lang="en-GB" dirty="0" smtClean="0"/>
          </a:p>
          <a:p>
            <a:r>
              <a:rPr lang="en-GB" dirty="0" smtClean="0"/>
              <a:t>Mischa: “… going through the SPG, preferably supported by an appropriate policy and procedure document…”</a:t>
            </a:r>
          </a:p>
          <a:p>
            <a:r>
              <a:rPr lang="en-GB" dirty="0" smtClean="0"/>
              <a:t>EGI Policy Acceptable </a:t>
            </a:r>
            <a:r>
              <a:rPr lang="en-GB" dirty="0" err="1" smtClean="0"/>
              <a:t>Auth</a:t>
            </a:r>
            <a:r>
              <a:rPr lang="en-GB" dirty="0" smtClean="0"/>
              <a:t> Assurance</a:t>
            </a:r>
          </a:p>
          <a:p>
            <a:pPr lvl="1"/>
            <a:r>
              <a:rPr lang="en-GB" u="sng" dirty="0" smtClean="0">
                <a:hlinkClick r:id="rId4"/>
              </a:rPr>
              <a:t>https://documents.egi.eu/document/2930</a:t>
            </a:r>
            <a:endParaRPr lang="en-GB" u="sng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99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Thoughts…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Me: Useful to progress this as same issues likely for UK IRIS infra.</a:t>
            </a:r>
          </a:p>
          <a:p>
            <a:r>
              <a:rPr lang="en-GB" dirty="0" smtClean="0"/>
              <a:t>?Baptiste? - “…this procedure is quite GOCDB-centric but there are parallel discussions involving SPG on agreeing on a generic solution…”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22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question(s)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2 options – which is the target?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bring </a:t>
            </a:r>
            <a:r>
              <a:rPr lang="en-GB" dirty="0"/>
              <a:t>the "Vetting a user from a non S&amp;R (sic) </a:t>
            </a:r>
            <a:r>
              <a:rPr lang="en-GB" dirty="0" err="1"/>
              <a:t>IdP</a:t>
            </a:r>
            <a:r>
              <a:rPr lang="en-GB" dirty="0"/>
              <a:t>" procedure up to an acceptable level (Aspen, Birch, Cedar) so that </a:t>
            </a:r>
            <a:r>
              <a:rPr lang="en-GB" dirty="0" err="1"/>
              <a:t>RCAuth</a:t>
            </a:r>
            <a:r>
              <a:rPr lang="en-GB" dirty="0"/>
              <a:t> can then do its </a:t>
            </a:r>
            <a:r>
              <a:rPr lang="en-GB" dirty="0" smtClean="0"/>
              <a:t>job.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invoke </a:t>
            </a:r>
            <a:r>
              <a:rPr lang="en-GB" dirty="0"/>
              <a:t>the 'bypass' - </a:t>
            </a:r>
            <a:r>
              <a:rPr lang="en-GB" dirty="0" smtClean="0"/>
              <a:t>“… </a:t>
            </a:r>
            <a:r>
              <a:rPr lang="en-GB" dirty="0"/>
              <a:t>For specific cases, a risk evaluation and assessment having been completed, different authentication assurance  policies  may  apply.  The  e-Infrastructure  shall  maintain  a registry  of  such  specific  policies and their area of applicability</a:t>
            </a:r>
            <a:r>
              <a:rPr lang="en-GB" dirty="0" smtClean="0"/>
              <a:t>.“</a:t>
            </a:r>
          </a:p>
          <a:p>
            <a:pPr marL="0" indent="0">
              <a:buNone/>
            </a:pPr>
            <a:r>
              <a:rPr lang="en-GB" i="1" dirty="0"/>
              <a:t>[Aside: Is there a reference to the GGUS ticket for the discussion on white listing Google as an </a:t>
            </a:r>
            <a:r>
              <a:rPr lang="en-GB" i="1" dirty="0" err="1"/>
              <a:t>IdP</a:t>
            </a:r>
            <a:r>
              <a:rPr lang="en-GB" i="1" dirty="0"/>
              <a:t>?]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479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-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Thanks!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403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268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ID vetting and differentiated assurance in e-Infrastructures for non R&amp;S+Sirtfi IdPs</vt:lpstr>
      <vt:lpstr>Reference history</vt:lpstr>
      <vt:lpstr>Thoughts…</vt:lpstr>
      <vt:lpstr>My question(s)</vt:lpstr>
      <vt:lpstr>Discussion -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 vetting and differentiated assurance in e-Infrastructures for non R&amp;S+Sirtfi IdPs</dc:title>
  <dc:creator>Neilson, Ian (STFC,RAL,SC)</dc:creator>
  <cp:lastModifiedBy>Neilson, Ian (STFC,RAL,SC)</cp:lastModifiedBy>
  <cp:revision>6</cp:revision>
  <dcterms:created xsi:type="dcterms:W3CDTF">2019-09-23T08:23:36Z</dcterms:created>
  <dcterms:modified xsi:type="dcterms:W3CDTF">2019-09-23T09:04:55Z</dcterms:modified>
</cp:coreProperties>
</file>