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3" r:id="rId6"/>
    <p:sldId id="264" r:id="rId7"/>
    <p:sldId id="262" r:id="rId8"/>
  </p:sldIdLst>
  <p:sldSz cx="12192000" cy="6858000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00"/>
    <a:srgbClr val="FFFFFF"/>
    <a:srgbClr val="FF0000"/>
    <a:srgbClr val="000099"/>
    <a:srgbClr val="F8F8F8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5691" autoAdjust="0"/>
  </p:normalViewPr>
  <p:slideViewPr>
    <p:cSldViewPr snapToGrid="0">
      <p:cViewPr varScale="1">
        <p:scale>
          <a:sx n="77" d="100"/>
          <a:sy n="77" d="100"/>
        </p:scale>
        <p:origin x="11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FEA98A8-8FA5-4751-8DB9-22F8E33892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FCCF7F-1263-4BFA-9460-69248B4A1BB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B3D99D-708B-407B-8F72-DEBC9B317CAA}" type="slidenum">
              <a:rPr lang="es-ES" altLang="en-US" smtClean="0"/>
              <a:pPr>
                <a:spcBef>
                  <a:spcPct val="0"/>
                </a:spcBef>
              </a:pPr>
              <a:t>1</a:t>
            </a:fld>
            <a:endParaRPr lang="es-E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CCF7F-1263-4BFA-9460-69248B4A1BB2}" type="slidenum">
              <a:rPr lang="es-ES" altLang="en-US" smtClean="0"/>
              <a:pPr>
                <a:defRPr/>
              </a:pPr>
              <a:t>2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6572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000" smtClean="0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810000"/>
            <a:ext cx="103632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5" name="Picture 18" descr="eugridpma-02v0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719" y="624682"/>
            <a:ext cx="6024562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11066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7712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3051" y="152400"/>
            <a:ext cx="2681816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152400"/>
            <a:ext cx="7842251" cy="63119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896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691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7048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295400"/>
            <a:ext cx="525780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95400"/>
            <a:ext cx="5259917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517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3623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9279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482754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4497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76557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2000" cy="2057400"/>
          </a:xfrm>
          <a:prstGeom prst="rect">
            <a:avLst/>
          </a:prstGeom>
          <a:gradFill rotWithShape="0">
            <a:gsLst>
              <a:gs pos="0">
                <a:srgbClr val="D0D0FF"/>
              </a:gs>
              <a:gs pos="0">
                <a:schemeClr val="hlink"/>
              </a:gs>
              <a:gs pos="18000">
                <a:srgbClr val="FFFFFF">
                  <a:alpha val="50000"/>
                  <a:lumMod val="10000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000" smtClean="0"/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17601" y="152403"/>
            <a:ext cx="1072726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295400"/>
            <a:ext cx="10720917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  <a:p>
            <a:pPr lvl="4"/>
            <a:r>
              <a:rPr lang="en-GB" altLang="en-US" dirty="0" smtClean="0"/>
              <a:t>Eighth Outline Level</a:t>
            </a:r>
          </a:p>
          <a:p>
            <a:pPr lvl="4"/>
            <a:r>
              <a:rPr lang="en-GB" altLang="en-US" dirty="0" smtClean="0"/>
              <a:t>Ninth Outline Level</a:t>
            </a:r>
          </a:p>
        </p:txBody>
      </p:sp>
      <p:pic>
        <p:nvPicPr>
          <p:cNvPr id="14" name="Picture 20" descr="eugridpma-02v03trozo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575" y="1905000"/>
            <a:ext cx="18764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1" descr="eugridpma-02v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17600" y="6464300"/>
            <a:ext cx="7677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 err="1" smtClean="0"/>
              <a:t>EUGridPMA</a:t>
            </a:r>
            <a:r>
              <a:rPr lang="en-GB" dirty="0" smtClean="0"/>
              <a:t> 47 Karlsruhe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101668" y="64643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  <a:cs typeface="Segoe UI" panose="020B0502040204020203" pitchFamily="34" charset="0"/>
              </a:defRPr>
            </a:lvl1pPr>
          </a:lstStyle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Corbel" panose="020B0503020204020204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·"/>
        <a:defRPr sz="2400">
          <a:solidFill>
            <a:srgbClr val="000066"/>
          </a:solidFill>
          <a:latin typeface="Corbel" panose="020B0503020204020204" pitchFamily="34" charset="0"/>
          <a:ea typeface="+mn-ea"/>
          <a:cs typeface="Segoe UI" panose="020B0502040204020203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ymbol" panose="05050102010706020507" pitchFamily="18" charset="2"/>
        <a:buChar char="·"/>
        <a:defRPr sz="2000">
          <a:solidFill>
            <a:srgbClr val="000066"/>
          </a:solidFill>
          <a:latin typeface="Corbel" panose="020B0503020204020204" pitchFamily="34" charset="0"/>
          <a:cs typeface="Segoe UI" panose="020B0502040204020203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·"/>
        <a:defRPr sz="2000">
          <a:solidFill>
            <a:srgbClr val="000066"/>
          </a:solidFill>
          <a:latin typeface="Corbel" panose="020B0503020204020204" pitchFamily="34" charset="0"/>
          <a:cs typeface="Segoe UI" panose="020B0502040204020203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ymbol" panose="05050102010706020507" pitchFamily="18" charset="2"/>
        <a:buChar char="·"/>
        <a:defRPr sz="1600">
          <a:solidFill>
            <a:srgbClr val="000066"/>
          </a:solidFill>
          <a:latin typeface="Corbel" panose="020B0503020204020204" pitchFamily="34" charset="0"/>
          <a:cs typeface="Segoe UI" panose="020B0502040204020203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·"/>
        <a:defRPr sz="1600">
          <a:solidFill>
            <a:srgbClr val="000066"/>
          </a:solidFill>
          <a:latin typeface="Corbel" panose="020B0503020204020204" pitchFamily="34" charset="0"/>
          <a:cs typeface="Segoe UI" panose="020B0502040204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9113" y="3376613"/>
            <a:ext cx="11048706" cy="31289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990000"/>
                </a:solidFill>
              </a:rPr>
              <a:t>IGTF </a:t>
            </a:r>
            <a:r>
              <a:rPr lang="en-US" altLang="en-US" dirty="0" err="1" smtClean="0">
                <a:solidFill>
                  <a:srgbClr val="990000"/>
                </a:solidFill>
              </a:rPr>
              <a:t>EUGridPMA</a:t>
            </a:r>
            <a:r>
              <a:rPr lang="en-US" altLang="en-US" dirty="0" smtClean="0">
                <a:solidFill>
                  <a:srgbClr val="990000"/>
                </a:solidFill>
              </a:rPr>
              <a:t> 47</a:t>
            </a:r>
            <a:br>
              <a:rPr lang="en-US" altLang="en-US" dirty="0" smtClean="0">
                <a:solidFill>
                  <a:srgbClr val="990000"/>
                </a:solidFill>
              </a:rPr>
            </a:br>
            <a:r>
              <a:rPr lang="en-US" altLang="en-US" sz="3600" dirty="0" smtClean="0">
                <a:solidFill>
                  <a:srgbClr val="990000"/>
                </a:solidFill>
              </a:rPr>
              <a:t>in collaboration with</a:t>
            </a:r>
            <a:br>
              <a:rPr lang="en-US" altLang="en-US" sz="3600" dirty="0" smtClean="0">
                <a:solidFill>
                  <a:srgbClr val="990000"/>
                </a:solidFill>
              </a:rPr>
            </a:br>
            <a:r>
              <a:rPr lang="en-US" altLang="en-US" sz="3600" dirty="0" smtClean="0">
                <a:solidFill>
                  <a:srgbClr val="990000"/>
                </a:solidFill>
              </a:rPr>
              <a:t>GN4-3 </a:t>
            </a:r>
            <a:r>
              <a:rPr lang="en-US" altLang="en-US" sz="3600" dirty="0" err="1" smtClean="0">
                <a:solidFill>
                  <a:srgbClr val="990000"/>
                </a:solidFill>
              </a:rPr>
              <a:t>EnCo</a:t>
            </a:r>
            <a:r>
              <a:rPr lang="en-US" altLang="en-US" sz="3600" dirty="0" smtClean="0">
                <a:solidFill>
                  <a:srgbClr val="990000"/>
                </a:solidFill>
              </a:rPr>
              <a:t>, EOSCH-ISM, and AARC-Community</a:t>
            </a:r>
            <a:br>
              <a:rPr lang="en-US" altLang="en-US" sz="3600" dirty="0" smtClean="0">
                <a:solidFill>
                  <a:srgbClr val="990000"/>
                </a:solidFill>
              </a:rPr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000" dirty="0" smtClean="0"/>
              <a:t>September 23-25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 smtClean="0"/>
              <a:t>KIT, Karlsruhe, DE</a:t>
            </a:r>
            <a:endParaRPr lang="en-GB" altLang="en-US" sz="18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You made it …</a:t>
            </a:r>
            <a:endParaRPr lang="en-GB" sz="4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030" y="6464299"/>
            <a:ext cx="811146" cy="3082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376" y="6413137"/>
            <a:ext cx="453425" cy="410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222" y="847420"/>
            <a:ext cx="9027465" cy="561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7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logistical information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17600" y="1300942"/>
            <a:ext cx="10720917" cy="5168900"/>
          </a:xfrm>
        </p:spPr>
        <p:txBody>
          <a:bodyPr/>
          <a:lstStyle/>
          <a:p>
            <a:r>
              <a:rPr lang="en-US" dirty="0" smtClean="0"/>
              <a:t>On-line agenda and materials at </a:t>
            </a:r>
            <a:br>
              <a:rPr lang="en-US" dirty="0" smtClean="0"/>
            </a:br>
            <a:r>
              <a:rPr lang="en-US" dirty="0" smtClean="0"/>
              <a:t>	https://www.eugridpma.org/agenda/47</a:t>
            </a:r>
          </a:p>
          <a:p>
            <a:endParaRPr lang="en-US" dirty="0"/>
          </a:p>
          <a:p>
            <a:r>
              <a:rPr lang="en-US" dirty="0" smtClean="0"/>
              <a:t>Please upload presentations – use the ‘usual’ password if required</a:t>
            </a:r>
          </a:p>
          <a:p>
            <a:endParaRPr lang="en-US" dirty="0"/>
          </a:p>
          <a:p>
            <a:r>
              <a:rPr lang="en-US" dirty="0" smtClean="0"/>
              <a:t>Videoconference and </a:t>
            </a:r>
            <a:r>
              <a:rPr lang="en-US" dirty="0"/>
              <a:t>presentation sharing</a:t>
            </a:r>
            <a:br>
              <a:rPr lang="en-US" dirty="0"/>
            </a:br>
            <a:r>
              <a:rPr lang="en-US" dirty="0" smtClean="0"/>
              <a:t>	https</a:t>
            </a:r>
            <a:r>
              <a:rPr lang="en-US" dirty="0"/>
              <a:t>://www.nikhef.nl/pdp/video/?</a:t>
            </a:r>
            <a:r>
              <a:rPr lang="en-US" dirty="0" smtClean="0"/>
              <a:t>m=eugridpma</a:t>
            </a:r>
          </a:p>
          <a:p>
            <a:endParaRPr lang="en-US" dirty="0"/>
          </a:p>
          <a:p>
            <a:endParaRPr lang="en-GB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8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minutes of last meeting see https://www.eugridpma.org/meetings/2019-05/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Note takers, anyone?</a:t>
            </a:r>
          </a:p>
          <a:p>
            <a:endParaRPr lang="en-US" dirty="0"/>
          </a:p>
          <a:p>
            <a:r>
              <a:rPr lang="en-US" dirty="0" smtClean="0"/>
              <a:t>Agenda planning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3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514350"/>
            <a:ext cx="1136332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139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881" y="14325"/>
            <a:ext cx="7677150" cy="68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6532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I2 </a:t>
            </a:r>
            <a:r>
              <a:rPr lang="en-US" dirty="0" err="1" smtClean="0"/>
              <a:t>TechEx</a:t>
            </a:r>
            <a:r>
              <a:rPr lang="en-US" dirty="0" smtClean="0"/>
              <a:t>			New Orleans, Lois., US	December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joint</a:t>
            </a:r>
            <a:r>
              <a:rPr lang="en-US" dirty="0" smtClean="0"/>
              <a:t> </a:t>
            </a:r>
            <a:r>
              <a:rPr lang="en-US" i="1" dirty="0" smtClean="0"/>
              <a:t>with FIM4R and REFEDS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EUGridPMA</a:t>
            </a:r>
            <a:r>
              <a:rPr lang="en-US" dirty="0" smtClean="0"/>
              <a:t> 48						January 2020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APGridPMA</a:t>
            </a:r>
            <a:r>
              <a:rPr lang="en-US" dirty="0" smtClean="0"/>
              <a:t> 2020		Taipei, TW			March 9, 2020 (tbc)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EUGridPMA</a:t>
            </a:r>
            <a:r>
              <a:rPr lang="en-US" dirty="0" smtClean="0"/>
              <a:t> 49						May 2020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IGTF All </a:t>
            </a:r>
            <a:r>
              <a:rPr lang="en-US" smtClean="0"/>
              <a:t>Hands (&amp; EUGridPMA50?)</a:t>
            </a:r>
            <a:r>
              <a:rPr lang="en-US" dirty="0" smtClean="0"/>
              <a:t>	Pittsburg, PA, USA	September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 Karlsruhe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1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eneva-2019-intro.ppt [Compatibility Mode]" id="{61A18485-F13A-4A47-A544-BA0CE3848F92}" vid="{B847B287-13C5-458F-AC14-57ED84D7BEA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EUgridPMA-presentation-9-16</Template>
  <TotalTime>5887</TotalTime>
  <Words>63</Words>
  <Application>Microsoft Office PowerPoint</Application>
  <PresentationFormat>Widescreen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Corbel</vt:lpstr>
      <vt:lpstr>Lucida Sans</vt:lpstr>
      <vt:lpstr>Segoe UI</vt:lpstr>
      <vt:lpstr>Symbol</vt:lpstr>
      <vt:lpstr>Times New Roman</vt:lpstr>
      <vt:lpstr>Verdana</vt:lpstr>
      <vt:lpstr>eugridpma</vt:lpstr>
      <vt:lpstr>IGTF EUGridPMA 47 in collaboration with GN4-3 EnCo, EOSCH-ISM, and AARC-Community  September 23-25 KIT, Karlsruhe, DE</vt:lpstr>
      <vt:lpstr>You made it …</vt:lpstr>
      <vt:lpstr>Some logistical information</vt:lpstr>
      <vt:lpstr>Introductions</vt:lpstr>
      <vt:lpstr>PowerPoint Presentation</vt:lpstr>
      <vt:lpstr>PowerPoint Presentation</vt:lpstr>
      <vt:lpstr>Next meetings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EUGridPMA 45  January 21-23, 2019 CERN, Geneva, CH</dc:title>
  <dc:creator>davidg</dc:creator>
  <cp:lastModifiedBy>davidg</cp:lastModifiedBy>
  <cp:revision>24</cp:revision>
  <dcterms:created xsi:type="dcterms:W3CDTF">2019-01-18T11:43:48Z</dcterms:created>
  <dcterms:modified xsi:type="dcterms:W3CDTF">2019-09-23T07:45:42Z</dcterms:modified>
</cp:coreProperties>
</file>