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39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51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2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1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7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49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5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79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7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02FFC-AB6C-468A-9478-99524141D69A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7C48D-1558-46D2-B487-4B97745206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3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25 Sept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37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Beginner’s Guide to Data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Availability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8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GB" dirty="0" smtClean="0"/>
              <a:t>⌐</a:t>
            </a:r>
            <a:r>
              <a:rPr lang="en-US" dirty="0" smtClean="0"/>
              <a:t>beginner’s guide to CA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CRLs</a:t>
            </a:r>
          </a:p>
          <a:p>
            <a:r>
              <a:rPr lang="en-US" dirty="0" smtClean="0"/>
              <a:t>Online service</a:t>
            </a:r>
          </a:p>
          <a:p>
            <a:r>
              <a:rPr lang="en-US" dirty="0" smtClean="0"/>
              <a:t>Signing machine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86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2" y="73578"/>
            <a:ext cx="10389042" cy="414102"/>
          </a:xfrm>
        </p:spPr>
        <p:txBody>
          <a:bodyPr>
            <a:noAutofit/>
          </a:bodyPr>
          <a:lstStyle/>
          <a:p>
            <a:r>
              <a:rPr lang="en-US" sz="2800" dirty="0" smtClean="0"/>
              <a:t>CA services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004272"/>
              </p:ext>
            </p:extLst>
          </p:nvPr>
        </p:nvGraphicFramePr>
        <p:xfrm>
          <a:off x="570326" y="487680"/>
          <a:ext cx="105156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77351183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74746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017889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975674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9660532"/>
                    </a:ext>
                  </a:extLst>
                </a:gridCol>
              </a:tblGrid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Avail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Integ</a:t>
                      </a:r>
                      <a:r>
                        <a:rPr lang="en-US" sz="160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Conf.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71007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55539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 web repo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689154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Helpdesk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915463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Contact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(email)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12816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CRL</a:t>
                      </a:r>
                      <a:r>
                        <a:rPr lang="en-US" sz="1600" baseline="0" dirty="0" smtClean="0"/>
                        <a:t> server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85716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request</a:t>
                      </a:r>
                      <a:r>
                        <a:rPr lang="en-US" sz="1600" baseline="0" dirty="0" smtClean="0"/>
                        <a:t> API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</a:t>
                      </a:r>
                      <a:r>
                        <a:rPr lang="en-US" sz="1600" baseline="0" dirty="0" smtClean="0"/>
                        <a:t> CLI clients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646171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</a:t>
                      </a:r>
                      <a:r>
                        <a:rPr lang="en-US" sz="1600" baseline="0" dirty="0" smtClean="0"/>
                        <a:t> user portal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caportal</a:t>
                      </a:r>
                      <a:r>
                        <a:rPr lang="en-US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14134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Client application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Java web start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48280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 operator </a:t>
                      </a:r>
                      <a:r>
                        <a:rPr lang="en-US" sz="1600" dirty="0" err="1" smtClean="0"/>
                        <a:t>interf</a:t>
                      </a:r>
                      <a:r>
                        <a:rPr lang="en-US" sz="160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21535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 operator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interf</a:t>
                      </a:r>
                      <a:r>
                        <a:rPr lang="en-US" sz="1600" baseline="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13033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DB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092691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Offline/sign</a:t>
                      </a:r>
                      <a:r>
                        <a:rPr lang="en-US" sz="1600" baseline="0" dirty="0" smtClean="0"/>
                        <a:t> DB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877708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DNS internal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59341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DNS external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198976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Cert Transp.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037498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Paper admin.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(appt. letters, etc.)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829780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backup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(Database)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732800"/>
                  </a:ext>
                </a:extLst>
              </a:tr>
              <a:tr h="3329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Offline backup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HSM state, keys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8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7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 of things…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BC/DR</a:t>
            </a:r>
          </a:p>
          <a:p>
            <a:pPr lvl="1"/>
            <a:r>
              <a:rPr lang="en-US" dirty="0" smtClean="0"/>
              <a:t>Still need the ability to replace hardware</a:t>
            </a:r>
          </a:p>
          <a:p>
            <a:r>
              <a:rPr lang="en-US" dirty="0" smtClean="0"/>
              <a:t>Private keys still in HSMs (or offline if you’re not on HSM)</a:t>
            </a:r>
          </a:p>
          <a:p>
            <a:r>
              <a:rPr lang="en-US" dirty="0" smtClean="0"/>
              <a:t>Also needs </a:t>
            </a:r>
            <a:r>
              <a:rPr lang="en-US" i="1" dirty="0" smtClean="0"/>
              <a:t>documentation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i="1" dirty="0" smtClean="0"/>
              <a:t>people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9257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services are generic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start</a:t>
            </a:r>
          </a:p>
          <a:p>
            <a:r>
              <a:rPr lang="en-US" dirty="0" smtClean="0"/>
              <a:t>Web repo</a:t>
            </a:r>
          </a:p>
          <a:p>
            <a:r>
              <a:rPr lang="en-US" dirty="0" smtClean="0"/>
              <a:t>CRL repo</a:t>
            </a:r>
          </a:p>
          <a:p>
            <a:r>
              <a:rPr lang="en-US" dirty="0" smtClean="0"/>
              <a:t>Database</a:t>
            </a:r>
          </a:p>
          <a:p>
            <a:r>
              <a:rPr lang="en-US" dirty="0" smtClean="0"/>
              <a:t>Backup (maybe)</a:t>
            </a:r>
          </a:p>
          <a:p>
            <a:r>
              <a:rPr lang="en-US" dirty="0" smtClean="0"/>
              <a:t>DNS – external</a:t>
            </a:r>
          </a:p>
          <a:p>
            <a:r>
              <a:rPr lang="en-US" dirty="0" smtClean="0"/>
              <a:t>Networks</a:t>
            </a:r>
          </a:p>
          <a:p>
            <a:r>
              <a:rPr lang="en-US" dirty="0" smtClean="0"/>
              <a:t>Email – incoming and outgoing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77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CI/CD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Viljoen</a:t>
            </a:r>
            <a:r>
              <a:rPr lang="en-US" dirty="0" smtClean="0"/>
              <a:t> developed  deployment script</a:t>
            </a:r>
          </a:p>
          <a:p>
            <a:pPr lvl="1"/>
            <a:r>
              <a:rPr lang="en-US" dirty="0" smtClean="0"/>
              <a:t>make dev vs make prod (except it used maven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High availability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 </a:t>
            </a:r>
            <a:r>
              <a:rPr lang="en-US" dirty="0" err="1" smtClean="0">
                <a:sym typeface="Wingdings" panose="05000000000000000000" pitchFamily="2" charset="2"/>
              </a:rPr>
              <a:t>RCauth</a:t>
            </a:r>
            <a:r>
              <a:rPr lang="en-US" smtClean="0">
                <a:sym typeface="Wingdings" panose="05000000000000000000" pitchFamily="2" charset="2"/>
              </a:rPr>
              <a:t> the “right way”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2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241</Words>
  <Application>Microsoft Office PowerPoint</Application>
  <PresentationFormat>Widescreen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Soapbox</vt:lpstr>
      <vt:lpstr>Beginner’s Guide to Data Security</vt:lpstr>
      <vt:lpstr>A ⌐beginner’s guide to CA services</vt:lpstr>
      <vt:lpstr>CA services</vt:lpstr>
      <vt:lpstr>Couple of things…</vt:lpstr>
      <vt:lpstr>Some services are generic</vt:lpstr>
      <vt:lpstr>Towards CI/CD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Jens (STFC,RAL,SC)</dc:creator>
  <cp:lastModifiedBy>Jensen, Jens (STFC,RAL,SC)</cp:lastModifiedBy>
  <cp:revision>7</cp:revision>
  <dcterms:created xsi:type="dcterms:W3CDTF">2019-09-25T08:42:11Z</dcterms:created>
  <dcterms:modified xsi:type="dcterms:W3CDTF">2019-09-25T10:15:47Z</dcterms:modified>
</cp:coreProperties>
</file>