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3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7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5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9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3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3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1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1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4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4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6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097B-F218-4672-B644-E72929E060C9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AA06-C878-4159-B094-12A3452A5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5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 (Q series)</a:t>
            </a:r>
            <a:br>
              <a:rPr lang="en-US" dirty="0" smtClean="0"/>
            </a:br>
            <a:r>
              <a:rPr lang="en-US" dirty="0" smtClean="0"/>
              <a:t>host certificates pictures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Jens, May ’19</a:t>
            </a:r>
          </a:p>
          <a:p>
            <a:r>
              <a:rPr lang="en-US" dirty="0" smtClean="0"/>
              <a:t>Utrecht PMA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9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37611" y="3865040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0"/>
            <a:endCxn id="12" idx="4"/>
          </p:cNvCxnSpPr>
          <p:nvPr/>
        </p:nvCxnSpPr>
        <p:spPr>
          <a:xfrm flipH="1" flipV="1">
            <a:off x="6120172" y="2888940"/>
            <a:ext cx="173523" cy="976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5"/>
          </p:cNvCxnSpPr>
          <p:nvPr/>
        </p:nvCxnSpPr>
        <p:spPr>
          <a:xfrm flipH="1" flipV="1">
            <a:off x="3774484" y="3321737"/>
            <a:ext cx="1763128" cy="10211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27984" y="5241576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7" idx="7"/>
          </p:cNvCxnSpPr>
          <p:nvPr/>
        </p:nvCxnSpPr>
        <p:spPr>
          <a:xfrm flipV="1">
            <a:off x="5718700" y="5089176"/>
            <a:ext cx="293460" cy="33167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 flipV="1">
            <a:off x="3419872" y="3501008"/>
            <a:ext cx="1229564" cy="19198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758260" y="3978941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CRL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19672" y="3321738"/>
            <a:ext cx="432048" cy="7553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39323" y="4132357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OCSP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1157790" y="3434087"/>
            <a:ext cx="77577" cy="69827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37611" y="3865040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0"/>
            <a:endCxn id="12" idx="4"/>
          </p:cNvCxnSpPr>
          <p:nvPr/>
        </p:nvCxnSpPr>
        <p:spPr>
          <a:xfrm flipH="1" flipV="1">
            <a:off x="6120172" y="2888940"/>
            <a:ext cx="173523" cy="976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5"/>
          </p:cNvCxnSpPr>
          <p:nvPr/>
        </p:nvCxnSpPr>
        <p:spPr>
          <a:xfrm flipH="1" flipV="1">
            <a:off x="3774484" y="3321737"/>
            <a:ext cx="1763128" cy="10211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27984" y="5241576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7" idx="7"/>
          </p:cNvCxnSpPr>
          <p:nvPr/>
        </p:nvCxnSpPr>
        <p:spPr>
          <a:xfrm flipV="1">
            <a:off x="5718700" y="5089176"/>
            <a:ext cx="293460" cy="33167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 flipV="1">
            <a:off x="3419872" y="3501008"/>
            <a:ext cx="1229564" cy="19198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758260" y="3978941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CRL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19672" y="3321738"/>
            <a:ext cx="432048" cy="7553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39323" y="4132357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OCSP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1157790" y="3434087"/>
            <a:ext cx="77577" cy="69827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5078" y="4116176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3" idx="3"/>
            <a:endCxn id="24" idx="0"/>
          </p:cNvCxnSpPr>
          <p:nvPr/>
        </p:nvCxnSpPr>
        <p:spPr>
          <a:xfrm flipH="1">
            <a:off x="411122" y="3321737"/>
            <a:ext cx="277874" cy="7944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Certificate issuances</a:t>
            </a:r>
          </a:p>
          <a:p>
            <a:pPr lvl="1"/>
            <a:r>
              <a:rPr lang="en-US" dirty="0" smtClean="0"/>
              <a:t>It has the right names (CN, SANs) – </a:t>
            </a:r>
            <a:r>
              <a:rPr lang="en-US" dirty="0" err="1" smtClean="0"/>
              <a:t>config</a:t>
            </a:r>
            <a:r>
              <a:rPr lang="en-US" dirty="0" smtClean="0"/>
              <a:t>, DNS</a:t>
            </a:r>
          </a:p>
          <a:p>
            <a:pPr lvl="1"/>
            <a:r>
              <a:rPr lang="en-US" dirty="0" smtClean="0"/>
              <a:t>It is </a:t>
            </a:r>
            <a:r>
              <a:rPr lang="en-US" dirty="0" err="1" smtClean="0"/>
              <a:t>authorised</a:t>
            </a:r>
            <a:r>
              <a:rPr lang="en-US" dirty="0" smtClean="0"/>
              <a:t>/</a:t>
            </a:r>
            <a:r>
              <a:rPr lang="en-US" dirty="0" err="1" smtClean="0"/>
              <a:t>memberOf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 – </a:t>
            </a:r>
            <a:r>
              <a:rPr lang="en-US" dirty="0" err="1" smtClean="0"/>
              <a:t>config</a:t>
            </a:r>
            <a:r>
              <a:rPr lang="en-US" dirty="0" smtClean="0"/>
              <a:t>, policy</a:t>
            </a:r>
          </a:p>
          <a:p>
            <a:pPr lvl="1"/>
            <a:r>
              <a:rPr lang="en-US" dirty="0" smtClean="0"/>
              <a:t>Generated keys – host, </a:t>
            </a:r>
            <a:r>
              <a:rPr lang="en-US" dirty="0" err="1" smtClean="0"/>
              <a:t>keymgmt</a:t>
            </a:r>
            <a:endParaRPr lang="en-US" dirty="0" smtClean="0"/>
          </a:p>
          <a:p>
            <a:r>
              <a:rPr lang="en-US" dirty="0" smtClean="0"/>
              <a:t>Revocation</a:t>
            </a:r>
          </a:p>
          <a:p>
            <a:pPr lvl="1"/>
            <a:r>
              <a:rPr lang="en-US" dirty="0" smtClean="0"/>
              <a:t>Anyone can request revocation</a:t>
            </a:r>
          </a:p>
          <a:p>
            <a:pPr lvl="1"/>
            <a:r>
              <a:rPr lang="en-US" dirty="0" smtClean="0"/>
              <a:t>But not all are equal: sysadmin, RA ops, CA ops</a:t>
            </a:r>
          </a:p>
          <a:p>
            <a:pPr lvl="1"/>
            <a:r>
              <a:rPr lang="en-US" dirty="0" smtClean="0"/>
              <a:t>Add: </a:t>
            </a:r>
            <a:r>
              <a:rPr lang="en-US" dirty="0" err="1" smtClean="0"/>
              <a:t>einfra</a:t>
            </a:r>
            <a:r>
              <a:rPr lang="en-US" dirty="0" smtClean="0"/>
              <a:t> </a:t>
            </a:r>
            <a:r>
              <a:rPr lang="en-US" dirty="0" err="1" smtClean="0"/>
              <a:t>secops</a:t>
            </a:r>
            <a:endParaRPr lang="en-US" dirty="0"/>
          </a:p>
          <a:p>
            <a:pPr lvl="1"/>
            <a:r>
              <a:rPr lang="en-US" dirty="0" smtClean="0"/>
              <a:t>Adding automated agents for immediate rev.</a:t>
            </a:r>
          </a:p>
        </p:txBody>
      </p:sp>
    </p:spTree>
    <p:extLst>
      <p:ext uri="{BB962C8B-B14F-4D97-AF65-F5344CB8AC3E}">
        <p14:creationId xmlns:p14="http://schemas.microsoft.com/office/powerpoint/2010/main" val="9671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hosts and robots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year lifetime (= 400 days) is a compromise</a:t>
            </a:r>
          </a:p>
          <a:p>
            <a:pPr lvl="1"/>
            <a:r>
              <a:rPr lang="en-US" dirty="0" smtClean="0"/>
              <a:t>Initial request</a:t>
            </a:r>
          </a:p>
          <a:p>
            <a:pPr lvl="1"/>
            <a:r>
              <a:rPr lang="en-US" dirty="0" smtClean="0"/>
              <a:t>Renewal (changing key, expiry)</a:t>
            </a:r>
          </a:p>
          <a:p>
            <a:pPr lvl="1"/>
            <a:r>
              <a:rPr lang="en-US" dirty="0" smtClean="0"/>
              <a:t>Change request (changing key, adding/removing SANs)</a:t>
            </a:r>
          </a:p>
        </p:txBody>
      </p:sp>
    </p:spTree>
    <p:extLst>
      <p:ext uri="{BB962C8B-B14F-4D97-AF65-F5344CB8AC3E}">
        <p14:creationId xmlns:p14="http://schemas.microsoft.com/office/powerpoint/2010/main" val="381187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streamline the issuance of hosts and robots?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required?</a:t>
            </a:r>
          </a:p>
          <a:p>
            <a:pPr lvl="1"/>
            <a:r>
              <a:rPr lang="en-US" dirty="0" smtClean="0"/>
              <a:t>APIs (automation of </a:t>
            </a:r>
            <a:r>
              <a:rPr lang="en-US" dirty="0" err="1" smtClean="0"/>
              <a:t>authorised</a:t>
            </a:r>
            <a:r>
              <a:rPr lang="en-US" dirty="0" smtClean="0"/>
              <a:t> agents)</a:t>
            </a:r>
          </a:p>
          <a:p>
            <a:pPr lvl="2"/>
            <a:r>
              <a:rPr lang="en-US" dirty="0" smtClean="0"/>
              <a:t>Issuance</a:t>
            </a:r>
          </a:p>
          <a:p>
            <a:pPr lvl="2"/>
            <a:r>
              <a:rPr lang="en-US" dirty="0" smtClean="0"/>
              <a:t>CCRs, renewal</a:t>
            </a:r>
          </a:p>
          <a:p>
            <a:pPr lvl="2"/>
            <a:r>
              <a:rPr lang="en-US" dirty="0" smtClean="0"/>
              <a:t>Policy checks</a:t>
            </a:r>
          </a:p>
          <a:p>
            <a:pPr lvl="2"/>
            <a:r>
              <a:rPr lang="en-US" dirty="0" smtClean="0"/>
              <a:t>Revocation</a:t>
            </a:r>
          </a:p>
          <a:p>
            <a:pPr lvl="1"/>
            <a:r>
              <a:rPr lang="en-US" dirty="0" smtClean="0"/>
              <a:t>Involve RPs’ </a:t>
            </a:r>
            <a:r>
              <a:rPr lang="en-US" dirty="0" err="1" smtClean="0"/>
              <a:t>authorised</a:t>
            </a:r>
            <a:r>
              <a:rPr lang="en-US" dirty="0" smtClean="0"/>
              <a:t> parties</a:t>
            </a:r>
          </a:p>
          <a:p>
            <a:r>
              <a:rPr lang="en-US" dirty="0" smtClean="0"/>
              <a:t>Transparency, e.g. through CT</a:t>
            </a:r>
          </a:p>
          <a:p>
            <a:pPr lvl="1"/>
            <a:r>
              <a:rPr lang="en-US" dirty="0" smtClean="0"/>
              <a:t>Need to use/translate CT (somehow)</a:t>
            </a:r>
          </a:p>
          <a:p>
            <a:r>
              <a:rPr lang="en-US" dirty="0" smtClean="0"/>
              <a:t>Corollary: lifetime can be longer (or shorter)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50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Praeterea</a:t>
            </a:r>
            <a:r>
              <a:rPr lang="en-US" dirty="0" smtClean="0"/>
              <a:t> </a:t>
            </a:r>
            <a:r>
              <a:rPr lang="en-US" dirty="0" err="1" smtClean="0"/>
              <a:t>Censeo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CAOPS</a:t>
            </a:r>
          </a:p>
          <a:p>
            <a:pPr lvl="1"/>
            <a:r>
              <a:rPr lang="en-US" dirty="0" smtClean="0"/>
              <a:t>Place to go and share innovation</a:t>
            </a:r>
          </a:p>
          <a:p>
            <a:pPr lvl="1"/>
            <a:r>
              <a:rPr lang="en-US" dirty="0" smtClean="0"/>
              <a:t>Sometimes deployed first and asked questions later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Like questions: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How can we use CT? (if at all)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There are already standard or “standard” APIs for many things (CMS, CMP, SCEP, etc.)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Also the SAML ones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1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0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3" idx="6"/>
            <a:endCxn id="4" idx="2"/>
          </p:cNvCxnSpPr>
          <p:nvPr/>
        </p:nvCxnSpPr>
        <p:spPr>
          <a:xfrm>
            <a:off x="1979712" y="2888940"/>
            <a:ext cx="50405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3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3" idx="6"/>
            <a:endCxn id="4" idx="2"/>
          </p:cNvCxnSpPr>
          <p:nvPr/>
        </p:nvCxnSpPr>
        <p:spPr>
          <a:xfrm>
            <a:off x="1979712" y="2888940"/>
            <a:ext cx="50405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37611" y="3865040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0"/>
            <a:endCxn id="12" idx="4"/>
          </p:cNvCxnSpPr>
          <p:nvPr/>
        </p:nvCxnSpPr>
        <p:spPr>
          <a:xfrm flipH="1" flipV="1">
            <a:off x="6120172" y="2888940"/>
            <a:ext cx="173523" cy="976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5"/>
          </p:cNvCxnSpPr>
          <p:nvPr/>
        </p:nvCxnSpPr>
        <p:spPr>
          <a:xfrm flipH="1" flipV="1">
            <a:off x="3774484" y="3321737"/>
            <a:ext cx="1763128" cy="10211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6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37611" y="3865040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0"/>
            <a:endCxn id="12" idx="4"/>
          </p:cNvCxnSpPr>
          <p:nvPr/>
        </p:nvCxnSpPr>
        <p:spPr>
          <a:xfrm flipH="1" flipV="1">
            <a:off x="6120172" y="2888940"/>
            <a:ext cx="173523" cy="976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5"/>
          </p:cNvCxnSpPr>
          <p:nvPr/>
        </p:nvCxnSpPr>
        <p:spPr>
          <a:xfrm flipH="1" flipV="1">
            <a:off x="3774484" y="3321737"/>
            <a:ext cx="1763128" cy="10211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27984" y="5241576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7" idx="7"/>
          </p:cNvCxnSpPr>
          <p:nvPr/>
        </p:nvCxnSpPr>
        <p:spPr>
          <a:xfrm flipV="1">
            <a:off x="5718700" y="5089176"/>
            <a:ext cx="293460" cy="33167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 flipV="1">
            <a:off x="3419872" y="3501008"/>
            <a:ext cx="1229564" cy="19198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3768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67544" y="22768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GB" dirty="0"/>
          </a:p>
        </p:txBody>
      </p:sp>
      <p:cxnSp>
        <p:nvCxnSpPr>
          <p:cNvPr id="5" name="Straight Arrow Connector 4"/>
          <p:cNvCxnSpPr>
            <a:stCxn id="6" idx="5"/>
          </p:cNvCxnSpPr>
          <p:nvPr/>
        </p:nvCxnSpPr>
        <p:spPr>
          <a:xfrm>
            <a:off x="1758260" y="1521537"/>
            <a:ext cx="869524" cy="104336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7544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</a:t>
            </a:r>
            <a:r>
              <a:rPr lang="en-US" dirty="0" err="1" smtClean="0"/>
              <a:t>mgmt</a:t>
            </a:r>
            <a:endParaRPr lang="en-GB" dirty="0"/>
          </a:p>
        </p:txBody>
      </p:sp>
      <p:cxnSp>
        <p:nvCxnSpPr>
          <p:cNvPr id="7" name="Straight Arrow Connector 6"/>
          <p:cNvCxnSpPr>
            <a:stCxn id="6" idx="4"/>
            <a:endCxn id="3" idx="0"/>
          </p:cNvCxnSpPr>
          <p:nvPr/>
        </p:nvCxnSpPr>
        <p:spPr>
          <a:xfrm>
            <a:off x="1223628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6028" y="1700809"/>
            <a:ext cx="0" cy="5760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83768" y="476672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4"/>
            <a:endCxn id="4" idx="0"/>
          </p:cNvCxnSpPr>
          <p:nvPr/>
        </p:nvCxnSpPr>
        <p:spPr>
          <a:xfrm>
            <a:off x="3239852" y="1700808"/>
            <a:ext cx="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64088" y="1664804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</a:t>
            </a:r>
            <a:endParaRPr lang="en-GB" dirty="0"/>
          </a:p>
        </p:txBody>
      </p:sp>
      <p:cxnSp>
        <p:nvCxnSpPr>
          <p:cNvPr id="13" name="Straight Arrow Connector 12"/>
          <p:cNvCxnSpPr>
            <a:endCxn id="4" idx="6"/>
          </p:cNvCxnSpPr>
          <p:nvPr/>
        </p:nvCxnSpPr>
        <p:spPr>
          <a:xfrm flipH="1">
            <a:off x="3995936" y="2429272"/>
            <a:ext cx="1368152" cy="4596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37611" y="3865040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Policy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0"/>
            <a:endCxn id="12" idx="4"/>
          </p:cNvCxnSpPr>
          <p:nvPr/>
        </p:nvCxnSpPr>
        <p:spPr>
          <a:xfrm flipH="1" flipV="1">
            <a:off x="6120172" y="2888940"/>
            <a:ext cx="173523" cy="976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5"/>
          </p:cNvCxnSpPr>
          <p:nvPr/>
        </p:nvCxnSpPr>
        <p:spPr>
          <a:xfrm flipH="1" flipV="1">
            <a:off x="3774484" y="3321737"/>
            <a:ext cx="1763128" cy="10211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27984" y="5241576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</a:t>
            </a:r>
            <a:endParaRPr lang="en-GB" dirty="0"/>
          </a:p>
        </p:txBody>
      </p:sp>
      <p:cxnSp>
        <p:nvCxnSpPr>
          <p:cNvPr id="18" name="Straight Arrow Connector 17"/>
          <p:cNvCxnSpPr>
            <a:stCxn id="17" idx="7"/>
          </p:cNvCxnSpPr>
          <p:nvPr/>
        </p:nvCxnSpPr>
        <p:spPr>
          <a:xfrm flipV="1">
            <a:off x="5718700" y="5089176"/>
            <a:ext cx="293460" cy="33167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 flipV="1">
            <a:off x="3419872" y="3501008"/>
            <a:ext cx="1229564" cy="191983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758260" y="3978941"/>
            <a:ext cx="792088" cy="689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CRL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619672" y="3321738"/>
            <a:ext cx="432048" cy="7553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8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Soapbox (Q series) host certificates pictures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</vt:lpstr>
      <vt:lpstr>Thoughts on hosts and robots</vt:lpstr>
      <vt:lpstr>Can we streamline the issuance of hosts and robots?</vt:lpstr>
      <vt:lpstr>Praeterea Censeo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Soapbox</dc:title>
  <dc:creator>Jensen, Jens (STFC,RAL,SC)</dc:creator>
  <cp:lastModifiedBy>Jensen, Jens (STFC,RAL,SC)</cp:lastModifiedBy>
  <cp:revision>6</cp:revision>
  <dcterms:created xsi:type="dcterms:W3CDTF">2019-05-22T08:24:01Z</dcterms:created>
  <dcterms:modified xsi:type="dcterms:W3CDTF">2019-05-22T09:48:36Z</dcterms:modified>
</cp:coreProperties>
</file>