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62" r:id="rId6"/>
    <p:sldId id="26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1"/>
    <p:restoredTop sz="94643"/>
  </p:normalViewPr>
  <p:slideViewPr>
    <p:cSldViewPr snapToGrid="0" snapToObjects="1">
      <p:cViewPr varScale="1">
        <p:scale>
          <a:sx n="50" d="100"/>
          <a:sy n="50" d="100"/>
        </p:scale>
        <p:origin x="-342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xmlns="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xmlns="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xmlns="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xmlns="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xmlns="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xmlns="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xmlns="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xmlns="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xmlns="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xmlns="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xmlns="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xmlns="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xmlns="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xmlns="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xmlns="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xmlns="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xmlns="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xmlns="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xmlns="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xmlns="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xmlns="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xmlns="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xmlns="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xmlns="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xmlns="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xmlns="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xmlns="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xmlns="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xmlns="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xmlns="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xmlns="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xmlns="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xmlns="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xmlns="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xmlns="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xmlns="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xmlns="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xmlns="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xmlns="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xmlns="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xmlns="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xmlns="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xmlns="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xmlns="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xmlns="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xmlns="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xmlns="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xmlns="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xmlns="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xmlns="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xmlns="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xmlns="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xmlns="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xmlns="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xmlns="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xmlns="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xmlns="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xmlns="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xmlns="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xmlns="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xmlns="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A97BAA-F62C-2E42-BA16-8A08879E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16" y="6486143"/>
            <a:ext cx="15279451" cy="1724002"/>
          </a:xfrm>
        </p:spPr>
        <p:txBody>
          <a:bodyPr/>
          <a:lstStyle/>
          <a:p>
            <a:r>
              <a:rPr lang="en-US" dirty="0" smtClean="0"/>
              <a:t>R&amp;D group meetings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6552BE2-9607-ED40-A35B-EE701CBAA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70877" y="11863596"/>
            <a:ext cx="6167336" cy="1625948"/>
          </a:xfrm>
        </p:spPr>
        <p:txBody>
          <a:bodyPr/>
          <a:lstStyle/>
          <a:p>
            <a:pPr algn="ctr"/>
            <a:r>
              <a:rPr lang="en-US" sz="4000" dirty="0" smtClean="0"/>
              <a:t>Martin </a:t>
            </a:r>
            <a:r>
              <a:rPr lang="en-US" sz="4000" dirty="0" err="1" smtClean="0"/>
              <a:t>Fransen</a:t>
            </a:r>
            <a:r>
              <a:rPr lang="en-US" sz="4000" dirty="0" smtClean="0"/>
              <a:t>, Detector R&amp;D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5562600" y="4838700"/>
            <a:ext cx="13930908" cy="649605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Introducing R&amp;D group meetings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Setting dates and times for these meetings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Presentation Kevin (pixel detectors)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Presentation Ester (LISA GW detector)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Other business?</a:t>
            </a:r>
            <a:endParaRPr lang="nl-NL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230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635000" y="2533650"/>
            <a:ext cx="11181358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Plenary meetings for contact and overview.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Focus meetings for more in depth sharing and discussions.</a:t>
            </a:r>
            <a:endParaRPr lang="en-US" dirty="0"/>
          </a:p>
          <a:p>
            <a:pPr marL="685800" lvl="1" indent="-685800">
              <a:buFont typeface="Courier New" panose="02070309020205020404" pitchFamily="49" charset="0"/>
              <a:buChar char="o"/>
            </a:pPr>
            <a:r>
              <a:rPr lang="en-US" dirty="0" smtClean="0"/>
              <a:t>Pixel detectors</a:t>
            </a:r>
          </a:p>
          <a:p>
            <a:pPr marL="685800" lvl="1" indent="-685800">
              <a:buFont typeface="Courier New" panose="02070309020205020404" pitchFamily="49" charset="0"/>
              <a:buChar char="o"/>
            </a:pPr>
            <a:r>
              <a:rPr lang="en-US" dirty="0" smtClean="0"/>
              <a:t>GW instrumentation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Diversity in disciplines: Pixels and GW</a:t>
            </a:r>
            <a:endParaRPr lang="nl-NL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12084050" y="2640492"/>
            <a:ext cx="12223750" cy="6484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Aiming for Ph.D., master and bachelor students (short stay). </a:t>
            </a:r>
            <a:endParaRPr lang="en-US" sz="4400" dirty="0" smtClean="0">
              <a:sym typeface="Wingdings" panose="05000000000000000000" pitchFamily="2" charset="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ym typeface="Wingdings" panose="05000000000000000000" pitchFamily="2" charset="2"/>
              </a:rPr>
              <a:t>Every three weeks, plenary and focus alternating.</a:t>
            </a:r>
          </a:p>
          <a:p>
            <a:endParaRPr lang="en-US" sz="4400" dirty="0" smtClean="0">
              <a:sym typeface="Wingdings" panose="05000000000000000000" pitchFamily="2" charset="2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791450"/>
            <a:ext cx="230124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52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787400" y="3257548"/>
            <a:ext cx="11181358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Should give an overview of who is working on what.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Offers a ‘stage’ to practice a talk.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Bachelor project presentation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Master thesis presentation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Conference talks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~3 presentations in each meeting (each ~6 slides/ ~10 minutes).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Every one should take a turn.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Plenary meetings</a:t>
            </a:r>
            <a:endParaRPr lang="nl-NL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2312650" y="3409947"/>
            <a:ext cx="11181358" cy="814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Suggested format;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Context and introduction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Results/high lights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Plan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Discussion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685800" lvl="2" indent="-685800">
              <a:buFont typeface="Arial" panose="020B0604020202020204" pitchFamily="34" charset="0"/>
              <a:buChar char="•"/>
            </a:pPr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2577996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787400" y="3257548"/>
            <a:ext cx="11181358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More in depth overview of who is working on what.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Monitoring progress.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Find and discuss difficulties people experience in their projects.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~</a:t>
            </a:r>
            <a:r>
              <a:rPr lang="en-US" sz="4400" dirty="0"/>
              <a:t>2</a:t>
            </a:r>
            <a:r>
              <a:rPr lang="en-US" sz="4400" dirty="0" smtClean="0"/>
              <a:t> presentations in each meeting (each ~8 slides/ ~15 minutes)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Every one should take a turn.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Focus</a:t>
            </a:r>
            <a:r>
              <a:rPr lang="en-US" dirty="0" smtClean="0"/>
              <a:t> meetings</a:t>
            </a:r>
            <a:endParaRPr lang="nl-NL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2312650" y="3409947"/>
            <a:ext cx="11181358" cy="814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Suggested format;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Context and introduction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Results/high lights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Biggest difficulties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n-US" sz="3400" dirty="0" smtClean="0"/>
              <a:t>Plan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Discussion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685800" lvl="2" indent="-685800">
              <a:buFont typeface="Arial" panose="020B0604020202020204" pitchFamily="34" charset="0"/>
              <a:buChar char="•"/>
            </a:pPr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2271079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5562600" y="4838700"/>
            <a:ext cx="13930908" cy="649605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Introducing R&amp;D group meetings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Setting dates and times for these meetings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Presentation Kevin (pixel detectors)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Presentation Ester (LISA GW detector)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Other business?</a:t>
            </a:r>
            <a:endParaRPr lang="nl-NL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447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_PRESENTATIE-TEMPLA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741</TotalTime>
  <Words>244</Words>
  <Application>Microsoft Office PowerPoint</Application>
  <PresentationFormat>Aangepast</PresentationFormat>
  <Paragraphs>53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NIKHEF_PRESENTATIE-TEMPLATE</vt:lpstr>
      <vt:lpstr>R&amp;D group meetings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</dc:creator>
  <cp:lastModifiedBy>Martin</cp:lastModifiedBy>
  <cp:revision>47</cp:revision>
  <dcterms:created xsi:type="dcterms:W3CDTF">2018-12-05T15:09:57Z</dcterms:created>
  <dcterms:modified xsi:type="dcterms:W3CDTF">2019-03-12T11:46:26Z</dcterms:modified>
</cp:coreProperties>
</file>